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695" r:id="rId6"/>
    <p:sldMasterId id="2147483723" r:id="rId7"/>
  </p:sldMasterIdLst>
  <p:notesMasterIdLst>
    <p:notesMasterId r:id="rId76"/>
  </p:notesMasterIdLst>
  <p:sldIdLst>
    <p:sldId id="256" r:id="rId8"/>
    <p:sldId id="2140757966" r:id="rId9"/>
    <p:sldId id="2140757967" r:id="rId10"/>
    <p:sldId id="2140757968" r:id="rId11"/>
    <p:sldId id="2140757969" r:id="rId12"/>
    <p:sldId id="2140757970" r:id="rId13"/>
    <p:sldId id="324" r:id="rId14"/>
    <p:sldId id="325" r:id="rId15"/>
    <p:sldId id="2140757972" r:id="rId16"/>
    <p:sldId id="2140758008" r:id="rId17"/>
    <p:sldId id="2140758009" r:id="rId18"/>
    <p:sldId id="2140758010" r:id="rId19"/>
    <p:sldId id="257" r:id="rId20"/>
    <p:sldId id="2140758011" r:id="rId21"/>
    <p:sldId id="2140757949" r:id="rId22"/>
    <p:sldId id="2140758002" r:id="rId23"/>
    <p:sldId id="2140757951" r:id="rId24"/>
    <p:sldId id="2140758004" r:id="rId25"/>
    <p:sldId id="2140758003" r:id="rId26"/>
    <p:sldId id="2140758005" r:id="rId27"/>
    <p:sldId id="2140757989" r:id="rId28"/>
    <p:sldId id="2140758017" r:id="rId29"/>
    <p:sldId id="2140757996" r:id="rId30"/>
    <p:sldId id="2140757985" r:id="rId31"/>
    <p:sldId id="2140757973" r:id="rId32"/>
    <p:sldId id="349" r:id="rId33"/>
    <p:sldId id="2140757974" r:id="rId34"/>
    <p:sldId id="2140757995" r:id="rId35"/>
    <p:sldId id="2140757953" r:id="rId36"/>
    <p:sldId id="2140758018" r:id="rId37"/>
    <p:sldId id="2140757998" r:id="rId38"/>
    <p:sldId id="326" r:id="rId39"/>
    <p:sldId id="2140758023" r:id="rId40"/>
    <p:sldId id="2140758022" r:id="rId41"/>
    <p:sldId id="2140758012" r:id="rId42"/>
    <p:sldId id="2140758015" r:id="rId43"/>
    <p:sldId id="2140758016" r:id="rId44"/>
    <p:sldId id="2140758013" r:id="rId45"/>
    <p:sldId id="2140758014" r:id="rId46"/>
    <p:sldId id="2140757976" r:id="rId47"/>
    <p:sldId id="2140758006" r:id="rId48"/>
    <p:sldId id="2140757990" r:id="rId49"/>
    <p:sldId id="2140758019" r:id="rId50"/>
    <p:sldId id="2140757997" r:id="rId51"/>
    <p:sldId id="2140757987" r:id="rId52"/>
    <p:sldId id="2140757979" r:id="rId53"/>
    <p:sldId id="2140757993" r:id="rId54"/>
    <p:sldId id="2140757980" r:id="rId55"/>
    <p:sldId id="2140757981" r:id="rId56"/>
    <p:sldId id="2140758001" r:id="rId57"/>
    <p:sldId id="2140757954" r:id="rId58"/>
    <p:sldId id="2140758020" r:id="rId59"/>
    <p:sldId id="2140757999" r:id="rId60"/>
    <p:sldId id="2140757988" r:id="rId61"/>
    <p:sldId id="2140758024" r:id="rId62"/>
    <p:sldId id="317" r:id="rId63"/>
    <p:sldId id="2140757952" r:id="rId64"/>
    <p:sldId id="2140757982" r:id="rId65"/>
    <p:sldId id="2140757983" r:id="rId66"/>
    <p:sldId id="2140757984" r:id="rId67"/>
    <p:sldId id="2140757991" r:id="rId68"/>
    <p:sldId id="2140758021" r:id="rId69"/>
    <p:sldId id="2140758000" r:id="rId70"/>
    <p:sldId id="329" r:id="rId71"/>
    <p:sldId id="355" r:id="rId72"/>
    <p:sldId id="2140758007" r:id="rId73"/>
    <p:sldId id="2140757964" r:id="rId74"/>
    <p:sldId id="2140757965" r:id="rId7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864A01-FE78-8DE4-4C88-D1CEDECED5C1}" name="Aashish Pandey" initials="AP" userId="S::aashish@bluedataconsulting.in::341f317d-6b43-432f-b17f-fd51a4912ac2" providerId="AD"/>
  <p188:author id="{011EC445-B322-DF52-C176-749B6FFD04E9}" name="Ujjaval Rana" initials="UR" userId="S::ujjaval.rana@bluedataconsulting.in::4dd66e56-6e6a-4c9c-9d20-3d709f247d5b" providerId="AD"/>
  <p188:author id="{6BD92056-747C-FD22-006B-B2F26694C8CF}" name="Anshu Pandey" initials="AP" userId="S::anshu@bluedataconsulting.in::37883d53-0acc-4b4f-998c-de7c94b253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CCF8E8"/>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51C31-C55D-4B3D-8F2D-0160A9DFFAB4}" v="1" dt="2023-10-12T09:13:19.541"/>
    <p1510:client id="{5B8EB32C-C14E-437B-9AF7-A30611F5446B}" vWet="4" dt="2023-10-12T06:46:41.367"/>
    <p1510:client id="{5DBAAA15-4877-F6D0-CF4F-93319F4D0748}" v="19" dt="2023-10-12T07:08:23.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snapToGrid="0">
      <p:cViewPr varScale="1">
        <p:scale>
          <a:sx n="15" d="100"/>
          <a:sy n="15" d="100"/>
        </p:scale>
        <p:origin x="4368" y="2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82" Type="http://schemas.microsoft.com/office/2018/10/relationships/authors" Targe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C4F7B-8B54-45D7-AA2C-35FDD16B095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564C35A8-41FB-492C-AD49-3B34A410E3CE}">
      <dgm:prSet phldrT="[Text]" custT="1"/>
      <dgm:spPr/>
      <dgm:t>
        <a:bodyPr/>
        <a:lstStyle/>
        <a:p>
          <a:pPr>
            <a:buFont typeface="Arial" panose="020B0604020202020204" pitchFamily="34" charset="0"/>
            <a:buChar char="•"/>
          </a:pPr>
          <a:r>
            <a:rPr lang="en-US" sz="1800" b="1">
              <a:latin typeface="+mn-lt"/>
            </a:rPr>
            <a:t>Data-Driven Decisions</a:t>
          </a:r>
          <a:endParaRPr lang="en-IN" sz="1800"/>
        </a:p>
      </dgm:t>
    </dgm:pt>
    <dgm:pt modelId="{1CAFA51C-DA4B-47D9-AD05-2E18930E77AA}" type="parTrans" cxnId="{FA4BDE8F-16D9-4E95-B772-979F8FAD30DB}">
      <dgm:prSet/>
      <dgm:spPr/>
      <dgm:t>
        <a:bodyPr/>
        <a:lstStyle/>
        <a:p>
          <a:endParaRPr lang="en-IN"/>
        </a:p>
      </dgm:t>
    </dgm:pt>
    <dgm:pt modelId="{50E0D0A9-AE7F-4E67-BCCE-FE1AE459CBEB}" type="sibTrans" cxnId="{FA4BDE8F-16D9-4E95-B772-979F8FAD30DB}">
      <dgm:prSet/>
      <dgm:spPr/>
      <dgm:t>
        <a:bodyPr/>
        <a:lstStyle/>
        <a:p>
          <a:endParaRPr lang="en-IN"/>
        </a:p>
      </dgm:t>
    </dgm:pt>
    <dgm:pt modelId="{6E9C0D8E-6729-4D93-93BF-207D5DA525D4}">
      <dgm:prSet custT="1"/>
      <dgm:spPr/>
      <dgm:t>
        <a:bodyPr/>
        <a:lstStyle/>
        <a:p>
          <a:r>
            <a:rPr lang="en-US" sz="1800" b="1">
              <a:latin typeface="+mn-lt"/>
            </a:rPr>
            <a:t>Uncover Trends in live data</a:t>
          </a:r>
          <a:endParaRPr lang="en-US" sz="1800">
            <a:latin typeface="+mn-lt"/>
          </a:endParaRPr>
        </a:p>
      </dgm:t>
    </dgm:pt>
    <dgm:pt modelId="{0A455129-A804-48EE-8A23-1B7C4E8093A6}" type="parTrans" cxnId="{5DC9B87B-2A98-4E2D-A5E5-9B1F965ED473}">
      <dgm:prSet/>
      <dgm:spPr/>
      <dgm:t>
        <a:bodyPr/>
        <a:lstStyle/>
        <a:p>
          <a:endParaRPr lang="en-IN"/>
        </a:p>
      </dgm:t>
    </dgm:pt>
    <dgm:pt modelId="{284F330B-A3D1-4D5E-9326-9C7FF9265BC0}" type="sibTrans" cxnId="{5DC9B87B-2A98-4E2D-A5E5-9B1F965ED473}">
      <dgm:prSet/>
      <dgm:spPr/>
      <dgm:t>
        <a:bodyPr/>
        <a:lstStyle/>
        <a:p>
          <a:endParaRPr lang="en-IN"/>
        </a:p>
      </dgm:t>
    </dgm:pt>
    <dgm:pt modelId="{E627A5E5-2563-499D-9C02-36C058BECDC1}">
      <dgm:prSet custT="1"/>
      <dgm:spPr/>
      <dgm:t>
        <a:bodyPr/>
        <a:lstStyle/>
        <a:p>
          <a:r>
            <a:rPr lang="en-US" sz="1800" b="1">
              <a:latin typeface="+mn-lt"/>
            </a:rPr>
            <a:t>Improved Efficiency</a:t>
          </a:r>
        </a:p>
      </dgm:t>
    </dgm:pt>
    <dgm:pt modelId="{4C166F7B-967F-42E4-A1F8-48F6964866C1}" type="parTrans" cxnId="{14508205-87D5-4D6F-888D-97D7D4E8FB01}">
      <dgm:prSet/>
      <dgm:spPr/>
      <dgm:t>
        <a:bodyPr/>
        <a:lstStyle/>
        <a:p>
          <a:endParaRPr lang="en-IN"/>
        </a:p>
      </dgm:t>
    </dgm:pt>
    <dgm:pt modelId="{7489F450-06EA-48F7-A387-8366C56253F5}" type="sibTrans" cxnId="{14508205-87D5-4D6F-888D-97D7D4E8FB01}">
      <dgm:prSet/>
      <dgm:spPr/>
      <dgm:t>
        <a:bodyPr/>
        <a:lstStyle/>
        <a:p>
          <a:endParaRPr lang="en-IN"/>
        </a:p>
      </dgm:t>
    </dgm:pt>
    <dgm:pt modelId="{2E29B4C2-5197-4BAA-9B77-E0E0B8231F98}">
      <dgm:prSet custT="1"/>
      <dgm:spPr/>
      <dgm:t>
        <a:bodyPr/>
        <a:lstStyle/>
        <a:p>
          <a:r>
            <a:rPr lang="en-US" sz="1800" b="1">
              <a:latin typeface="+mn-lt"/>
            </a:rPr>
            <a:t>Enhanced Customer Experience</a:t>
          </a:r>
        </a:p>
      </dgm:t>
    </dgm:pt>
    <dgm:pt modelId="{8DE9F7A6-D8EB-4D92-A525-F9FF85EAF3F8}" type="parTrans" cxnId="{C8479DCD-3A5A-45A9-B62B-7726D16AAD6A}">
      <dgm:prSet/>
      <dgm:spPr/>
      <dgm:t>
        <a:bodyPr/>
        <a:lstStyle/>
        <a:p>
          <a:endParaRPr lang="en-IN"/>
        </a:p>
      </dgm:t>
    </dgm:pt>
    <dgm:pt modelId="{58BA5E73-5A08-4634-8AEA-1E9022813974}" type="sibTrans" cxnId="{C8479DCD-3A5A-45A9-B62B-7726D16AAD6A}">
      <dgm:prSet/>
      <dgm:spPr/>
      <dgm:t>
        <a:bodyPr/>
        <a:lstStyle/>
        <a:p>
          <a:endParaRPr lang="en-IN"/>
        </a:p>
      </dgm:t>
    </dgm:pt>
    <dgm:pt modelId="{416CDF25-37D6-4BDB-80F4-8CED3D94E129}">
      <dgm:prSet custT="1"/>
      <dgm:spPr/>
      <dgm:t>
        <a:bodyPr/>
        <a:lstStyle/>
        <a:p>
          <a:r>
            <a:rPr lang="en-US" sz="1800" b="1">
              <a:latin typeface="+mn-lt"/>
            </a:rPr>
            <a:t>Competitive Advantage</a:t>
          </a:r>
          <a:endParaRPr lang="en-US" sz="1800"/>
        </a:p>
      </dgm:t>
    </dgm:pt>
    <dgm:pt modelId="{BCFEA66F-84CC-40D8-8FEB-3C87034347F9}" type="parTrans" cxnId="{CC9CB669-8C02-4058-AC09-E14B76FDCA63}">
      <dgm:prSet/>
      <dgm:spPr/>
      <dgm:t>
        <a:bodyPr/>
        <a:lstStyle/>
        <a:p>
          <a:endParaRPr lang="en-IN"/>
        </a:p>
      </dgm:t>
    </dgm:pt>
    <dgm:pt modelId="{7538F697-38D5-4DF5-B5FD-B3E429DC7E37}" type="sibTrans" cxnId="{CC9CB669-8C02-4058-AC09-E14B76FDCA63}">
      <dgm:prSet/>
      <dgm:spPr/>
      <dgm:t>
        <a:bodyPr/>
        <a:lstStyle/>
        <a:p>
          <a:endParaRPr lang="en-IN"/>
        </a:p>
      </dgm:t>
    </dgm:pt>
    <dgm:pt modelId="{CFC75641-2189-4842-9F64-93C37E190724}" type="pres">
      <dgm:prSet presAssocID="{54AC4F7B-8B54-45D7-AA2C-35FDD16B0954}" presName="diagram" presStyleCnt="0">
        <dgm:presLayoutVars>
          <dgm:dir/>
          <dgm:resizeHandles val="exact"/>
        </dgm:presLayoutVars>
      </dgm:prSet>
      <dgm:spPr/>
    </dgm:pt>
    <dgm:pt modelId="{21BB6D4C-D4CE-4587-9970-05924952C057}" type="pres">
      <dgm:prSet presAssocID="{564C35A8-41FB-492C-AD49-3B34A410E3CE}" presName="node" presStyleLbl="node1" presStyleIdx="0" presStyleCnt="5">
        <dgm:presLayoutVars>
          <dgm:bulletEnabled val="1"/>
        </dgm:presLayoutVars>
      </dgm:prSet>
      <dgm:spPr/>
    </dgm:pt>
    <dgm:pt modelId="{048059A5-EC83-42E9-BBF3-569679704251}" type="pres">
      <dgm:prSet presAssocID="{50E0D0A9-AE7F-4E67-BCCE-FE1AE459CBEB}" presName="sibTrans" presStyleCnt="0"/>
      <dgm:spPr/>
    </dgm:pt>
    <dgm:pt modelId="{CBBBAA51-573E-4A22-89CC-454A087AE3AB}" type="pres">
      <dgm:prSet presAssocID="{6E9C0D8E-6729-4D93-93BF-207D5DA525D4}" presName="node" presStyleLbl="node1" presStyleIdx="1" presStyleCnt="5">
        <dgm:presLayoutVars>
          <dgm:bulletEnabled val="1"/>
        </dgm:presLayoutVars>
      </dgm:prSet>
      <dgm:spPr/>
    </dgm:pt>
    <dgm:pt modelId="{86CF12BA-C50F-494B-8C53-C970452F3C38}" type="pres">
      <dgm:prSet presAssocID="{284F330B-A3D1-4D5E-9326-9C7FF9265BC0}" presName="sibTrans" presStyleCnt="0"/>
      <dgm:spPr/>
    </dgm:pt>
    <dgm:pt modelId="{48842D6F-0B29-457A-85E0-5F546EE9BAE0}" type="pres">
      <dgm:prSet presAssocID="{E627A5E5-2563-499D-9C02-36C058BECDC1}" presName="node" presStyleLbl="node1" presStyleIdx="2" presStyleCnt="5">
        <dgm:presLayoutVars>
          <dgm:bulletEnabled val="1"/>
        </dgm:presLayoutVars>
      </dgm:prSet>
      <dgm:spPr/>
    </dgm:pt>
    <dgm:pt modelId="{B59C1B70-2E63-47B9-A376-7EDC368880D6}" type="pres">
      <dgm:prSet presAssocID="{7489F450-06EA-48F7-A387-8366C56253F5}" presName="sibTrans" presStyleCnt="0"/>
      <dgm:spPr/>
    </dgm:pt>
    <dgm:pt modelId="{B61BFF85-9B94-44A0-BD65-34E15EFEFE3D}" type="pres">
      <dgm:prSet presAssocID="{2E29B4C2-5197-4BAA-9B77-E0E0B8231F98}" presName="node" presStyleLbl="node1" presStyleIdx="3" presStyleCnt="5">
        <dgm:presLayoutVars>
          <dgm:bulletEnabled val="1"/>
        </dgm:presLayoutVars>
      </dgm:prSet>
      <dgm:spPr/>
    </dgm:pt>
    <dgm:pt modelId="{DA766A58-3E49-4D85-8700-2B6CD971002A}" type="pres">
      <dgm:prSet presAssocID="{58BA5E73-5A08-4634-8AEA-1E9022813974}" presName="sibTrans" presStyleCnt="0"/>
      <dgm:spPr/>
    </dgm:pt>
    <dgm:pt modelId="{F04E9579-5361-4DD4-B496-AAB4AD64D070}" type="pres">
      <dgm:prSet presAssocID="{416CDF25-37D6-4BDB-80F4-8CED3D94E129}" presName="node" presStyleLbl="node1" presStyleIdx="4" presStyleCnt="5">
        <dgm:presLayoutVars>
          <dgm:bulletEnabled val="1"/>
        </dgm:presLayoutVars>
      </dgm:prSet>
      <dgm:spPr/>
    </dgm:pt>
  </dgm:ptLst>
  <dgm:cxnLst>
    <dgm:cxn modelId="{14508205-87D5-4D6F-888D-97D7D4E8FB01}" srcId="{54AC4F7B-8B54-45D7-AA2C-35FDD16B0954}" destId="{E627A5E5-2563-499D-9C02-36C058BECDC1}" srcOrd="2" destOrd="0" parTransId="{4C166F7B-967F-42E4-A1F8-48F6964866C1}" sibTransId="{7489F450-06EA-48F7-A387-8366C56253F5}"/>
    <dgm:cxn modelId="{EF640118-2571-47E3-A905-785F5F60FE37}" type="presOf" srcId="{2E29B4C2-5197-4BAA-9B77-E0E0B8231F98}" destId="{B61BFF85-9B94-44A0-BD65-34E15EFEFE3D}" srcOrd="0" destOrd="0" presId="urn:microsoft.com/office/officeart/2005/8/layout/default"/>
    <dgm:cxn modelId="{0B6E8148-1554-40AD-8257-5D77E95406A3}" type="presOf" srcId="{564C35A8-41FB-492C-AD49-3B34A410E3CE}" destId="{21BB6D4C-D4CE-4587-9970-05924952C057}" srcOrd="0" destOrd="0" presId="urn:microsoft.com/office/officeart/2005/8/layout/default"/>
    <dgm:cxn modelId="{CC9CB669-8C02-4058-AC09-E14B76FDCA63}" srcId="{54AC4F7B-8B54-45D7-AA2C-35FDD16B0954}" destId="{416CDF25-37D6-4BDB-80F4-8CED3D94E129}" srcOrd="4" destOrd="0" parTransId="{BCFEA66F-84CC-40D8-8FEB-3C87034347F9}" sibTransId="{7538F697-38D5-4DF5-B5FD-B3E429DC7E37}"/>
    <dgm:cxn modelId="{EB4C2D6A-3E0B-42BA-BDCB-75A9602BF92D}" type="presOf" srcId="{6E9C0D8E-6729-4D93-93BF-207D5DA525D4}" destId="{CBBBAA51-573E-4A22-89CC-454A087AE3AB}" srcOrd="0" destOrd="0" presId="urn:microsoft.com/office/officeart/2005/8/layout/default"/>
    <dgm:cxn modelId="{5DC9B87B-2A98-4E2D-A5E5-9B1F965ED473}" srcId="{54AC4F7B-8B54-45D7-AA2C-35FDD16B0954}" destId="{6E9C0D8E-6729-4D93-93BF-207D5DA525D4}" srcOrd="1" destOrd="0" parTransId="{0A455129-A804-48EE-8A23-1B7C4E8093A6}" sibTransId="{284F330B-A3D1-4D5E-9326-9C7FF9265BC0}"/>
    <dgm:cxn modelId="{FA4BDE8F-16D9-4E95-B772-979F8FAD30DB}" srcId="{54AC4F7B-8B54-45D7-AA2C-35FDD16B0954}" destId="{564C35A8-41FB-492C-AD49-3B34A410E3CE}" srcOrd="0" destOrd="0" parTransId="{1CAFA51C-DA4B-47D9-AD05-2E18930E77AA}" sibTransId="{50E0D0A9-AE7F-4E67-BCCE-FE1AE459CBEB}"/>
    <dgm:cxn modelId="{86DB4F9D-77CA-4CE5-9308-D31E4CF3E3CB}" type="presOf" srcId="{54AC4F7B-8B54-45D7-AA2C-35FDD16B0954}" destId="{CFC75641-2189-4842-9F64-93C37E190724}" srcOrd="0" destOrd="0" presId="urn:microsoft.com/office/officeart/2005/8/layout/default"/>
    <dgm:cxn modelId="{48F07EA0-6F5E-404B-B921-293FBB285AAB}" type="presOf" srcId="{E627A5E5-2563-499D-9C02-36C058BECDC1}" destId="{48842D6F-0B29-457A-85E0-5F546EE9BAE0}" srcOrd="0" destOrd="0" presId="urn:microsoft.com/office/officeart/2005/8/layout/default"/>
    <dgm:cxn modelId="{DC0A14C7-D9EF-4A8E-8353-89F172E32922}" type="presOf" srcId="{416CDF25-37D6-4BDB-80F4-8CED3D94E129}" destId="{F04E9579-5361-4DD4-B496-AAB4AD64D070}" srcOrd="0" destOrd="0" presId="urn:microsoft.com/office/officeart/2005/8/layout/default"/>
    <dgm:cxn modelId="{C8479DCD-3A5A-45A9-B62B-7726D16AAD6A}" srcId="{54AC4F7B-8B54-45D7-AA2C-35FDD16B0954}" destId="{2E29B4C2-5197-4BAA-9B77-E0E0B8231F98}" srcOrd="3" destOrd="0" parTransId="{8DE9F7A6-D8EB-4D92-A525-F9FF85EAF3F8}" sibTransId="{58BA5E73-5A08-4634-8AEA-1E9022813974}"/>
    <dgm:cxn modelId="{16A19771-0822-4CC5-8FD2-188154BFB3DA}" type="presParOf" srcId="{CFC75641-2189-4842-9F64-93C37E190724}" destId="{21BB6D4C-D4CE-4587-9970-05924952C057}" srcOrd="0" destOrd="0" presId="urn:microsoft.com/office/officeart/2005/8/layout/default"/>
    <dgm:cxn modelId="{78E317C6-1CCE-4767-8778-A7138E500061}" type="presParOf" srcId="{CFC75641-2189-4842-9F64-93C37E190724}" destId="{048059A5-EC83-42E9-BBF3-569679704251}" srcOrd="1" destOrd="0" presId="urn:microsoft.com/office/officeart/2005/8/layout/default"/>
    <dgm:cxn modelId="{E19F491A-F144-405F-B6B2-08F1A03B17EB}" type="presParOf" srcId="{CFC75641-2189-4842-9F64-93C37E190724}" destId="{CBBBAA51-573E-4A22-89CC-454A087AE3AB}" srcOrd="2" destOrd="0" presId="urn:microsoft.com/office/officeart/2005/8/layout/default"/>
    <dgm:cxn modelId="{C074BD64-EEBA-4F4A-8C17-D44D56218654}" type="presParOf" srcId="{CFC75641-2189-4842-9F64-93C37E190724}" destId="{86CF12BA-C50F-494B-8C53-C970452F3C38}" srcOrd="3" destOrd="0" presId="urn:microsoft.com/office/officeart/2005/8/layout/default"/>
    <dgm:cxn modelId="{6536A366-BA5D-40A4-8613-43C3D0D01B8A}" type="presParOf" srcId="{CFC75641-2189-4842-9F64-93C37E190724}" destId="{48842D6F-0B29-457A-85E0-5F546EE9BAE0}" srcOrd="4" destOrd="0" presId="urn:microsoft.com/office/officeart/2005/8/layout/default"/>
    <dgm:cxn modelId="{2419D426-B38B-44B1-B370-E01A3F48ACF5}" type="presParOf" srcId="{CFC75641-2189-4842-9F64-93C37E190724}" destId="{B59C1B70-2E63-47B9-A376-7EDC368880D6}" srcOrd="5" destOrd="0" presId="urn:microsoft.com/office/officeart/2005/8/layout/default"/>
    <dgm:cxn modelId="{96ABEB2A-EB23-4D87-AB7F-E748CC8743D7}" type="presParOf" srcId="{CFC75641-2189-4842-9F64-93C37E190724}" destId="{B61BFF85-9B94-44A0-BD65-34E15EFEFE3D}" srcOrd="6" destOrd="0" presId="urn:microsoft.com/office/officeart/2005/8/layout/default"/>
    <dgm:cxn modelId="{1A953A3C-CB2C-4F6C-B96E-4D1C808E377F}" type="presParOf" srcId="{CFC75641-2189-4842-9F64-93C37E190724}" destId="{DA766A58-3E49-4D85-8700-2B6CD971002A}" srcOrd="7" destOrd="0" presId="urn:microsoft.com/office/officeart/2005/8/layout/default"/>
    <dgm:cxn modelId="{4C3FA73A-C444-4980-BC34-E7F4D07F8E66}" type="presParOf" srcId="{CFC75641-2189-4842-9F64-93C37E190724}" destId="{F04E9579-5361-4DD4-B496-AAB4AD64D070}" srcOrd="8" destOrd="0" presId="urn:microsoft.com/office/officeart/2005/8/layout/default"/>
  </dgm:cxnLst>
  <dgm:bg>
    <a:effectLst>
      <a:outerShdw blurRad="50800" dist="50800" dir="5400000" algn="ctr" rotWithShape="0">
        <a:schemeClr val="accent2">
          <a:lumMod val="75000"/>
        </a:scheme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C6B0E6-84C4-4E43-9B71-3D5A3524B60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69FC325-87C7-459A-B018-D7CD8F097460}">
      <dgm:prSet phldrT="[Text]" custT="1"/>
      <dgm:spPr/>
      <dgm:t>
        <a:bodyPr/>
        <a:lstStyle/>
        <a:p>
          <a:r>
            <a:rPr lang="en-US" sz="1600">
              <a:solidFill>
                <a:schemeClr val="bg1"/>
              </a:solidFill>
              <a:latin typeface="+mn-lt"/>
            </a:rPr>
            <a:t>Data Collection</a:t>
          </a:r>
          <a:endParaRPr lang="en-IN" sz="1600">
            <a:solidFill>
              <a:schemeClr val="bg1"/>
            </a:solidFill>
          </a:endParaRPr>
        </a:p>
      </dgm:t>
    </dgm:pt>
    <dgm:pt modelId="{D5838FEF-1F9F-4DBB-B72A-A4178CA032D0}" type="parTrans" cxnId="{0F549832-A2A8-41D8-979F-8CF47F5711D0}">
      <dgm:prSet/>
      <dgm:spPr/>
      <dgm:t>
        <a:bodyPr/>
        <a:lstStyle/>
        <a:p>
          <a:endParaRPr lang="en-IN"/>
        </a:p>
      </dgm:t>
    </dgm:pt>
    <dgm:pt modelId="{17186A6E-31C8-4E02-AAD1-2A82B424BF3D}" type="sibTrans" cxnId="{0F549832-A2A8-41D8-979F-8CF47F5711D0}">
      <dgm:prSet/>
      <dgm:spPr/>
      <dgm:t>
        <a:bodyPr/>
        <a:lstStyle/>
        <a:p>
          <a:endParaRPr lang="en-IN"/>
        </a:p>
      </dgm:t>
    </dgm:pt>
    <dgm:pt modelId="{AD83F731-3170-4764-8616-576DBBCC9A8F}">
      <dgm:prSet phldrT="[Text]" custT="1"/>
      <dgm:spPr/>
      <dgm:t>
        <a:bodyPr/>
        <a:lstStyle/>
        <a:p>
          <a:pPr>
            <a:buFont typeface="Arial" panose="020B0604020202020204" pitchFamily="34" charset="0"/>
            <a:buChar char="•"/>
          </a:pPr>
          <a:r>
            <a:rPr lang="en-US" sz="1400">
              <a:solidFill>
                <a:schemeClr val="bg2"/>
              </a:solidFill>
              <a:latin typeface="+mn-lt"/>
            </a:rPr>
            <a:t>Sensors monitor critical, generating real-time data (e.g., wind speed, temperature). parameters</a:t>
          </a:r>
          <a:endParaRPr lang="en-IN" sz="1400"/>
        </a:p>
      </dgm:t>
    </dgm:pt>
    <dgm:pt modelId="{4070CC0A-C4E3-45A6-B07D-2B14AACD71A1}" type="parTrans" cxnId="{09BCA61D-2998-42A6-AD78-6444AB223675}">
      <dgm:prSet/>
      <dgm:spPr/>
      <dgm:t>
        <a:bodyPr/>
        <a:lstStyle/>
        <a:p>
          <a:endParaRPr lang="en-IN"/>
        </a:p>
      </dgm:t>
    </dgm:pt>
    <dgm:pt modelId="{88506704-9857-47F7-9EC8-AC616DD43F0B}" type="sibTrans" cxnId="{09BCA61D-2998-42A6-AD78-6444AB223675}">
      <dgm:prSet/>
      <dgm:spPr/>
      <dgm:t>
        <a:bodyPr/>
        <a:lstStyle/>
        <a:p>
          <a:endParaRPr lang="en-IN"/>
        </a:p>
      </dgm:t>
    </dgm:pt>
    <dgm:pt modelId="{2319F8F7-FD43-46E8-8526-B01AED308E44}">
      <dgm:prSet phldrT="[Text]" custT="1"/>
      <dgm:spPr/>
      <dgm: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Data Preprocessing</a:t>
          </a:r>
          <a:endParaRPr lang="en-IN" sz="1600" kern="1200">
            <a:solidFill>
              <a:srgbClr val="FFFFFF"/>
            </a:solidFill>
            <a:latin typeface="Arial"/>
            <a:ea typeface="+mn-ea"/>
            <a:cs typeface="+mn-cs"/>
          </a:endParaRPr>
        </a:p>
      </dgm:t>
    </dgm:pt>
    <dgm:pt modelId="{B2CA51F1-82F8-4652-BFA6-D4DC3A110025}" type="parTrans" cxnId="{B1464CB6-9366-40DE-9BF6-DCF44417DD5E}">
      <dgm:prSet/>
      <dgm:spPr/>
      <dgm:t>
        <a:bodyPr/>
        <a:lstStyle/>
        <a:p>
          <a:endParaRPr lang="en-IN"/>
        </a:p>
      </dgm:t>
    </dgm:pt>
    <dgm:pt modelId="{EF788E96-309A-47D6-BCB0-9FC1E4B4D043}" type="sibTrans" cxnId="{B1464CB6-9366-40DE-9BF6-DCF44417DD5E}">
      <dgm:prSet/>
      <dgm:spPr/>
      <dgm:t>
        <a:bodyPr/>
        <a:lstStyle/>
        <a:p>
          <a:endParaRPr lang="en-IN"/>
        </a:p>
      </dgm:t>
    </dgm:pt>
    <dgm:pt modelId="{9B554848-DC34-4A96-8F2C-C12EFBE5DFBC}">
      <dgm:prSet phldrT="[Text]" custT="1"/>
      <dgm:spPr/>
      <dgm:t>
        <a:bodyPr/>
        <a:lstStyle/>
        <a:p>
          <a:pPr>
            <a:buFont typeface="Arial" panose="020B0604020202020204" pitchFamily="34" charset="0"/>
            <a:buChar char="•"/>
          </a:pPr>
          <a:r>
            <a:rPr lang="en-US" sz="1400" kern="1200">
              <a:solidFill>
                <a:srgbClr val="44546A"/>
              </a:solidFill>
              <a:latin typeface="Arial"/>
              <a:ea typeface="+mn-ea"/>
              <a:cs typeface="+mn-cs"/>
            </a:rPr>
            <a:t>Raw</a:t>
          </a:r>
          <a:r>
            <a:rPr lang="en-US" sz="1600" kern="1200">
              <a:solidFill>
                <a:schemeClr val="bg2"/>
              </a:solidFill>
              <a:latin typeface="+mn-lt"/>
            </a:rPr>
            <a:t> </a:t>
          </a:r>
          <a:r>
            <a:rPr lang="en-US" sz="1400" kern="1200">
              <a:solidFill>
                <a:srgbClr val="44546A"/>
              </a:solidFill>
              <a:latin typeface="Arial"/>
              <a:ea typeface="+mn-ea"/>
              <a:cs typeface="+mn-cs"/>
            </a:rPr>
            <a:t>data is cleaned and processed for analysis.</a:t>
          </a:r>
          <a:endParaRPr lang="en-IN" sz="1400" kern="1200">
            <a:solidFill>
              <a:srgbClr val="44546A"/>
            </a:solidFill>
            <a:latin typeface="Arial"/>
            <a:ea typeface="+mn-ea"/>
            <a:cs typeface="+mn-cs"/>
          </a:endParaRPr>
        </a:p>
      </dgm:t>
    </dgm:pt>
    <dgm:pt modelId="{28908163-B1BA-4BBA-87BA-1EB0DA3A165C}" type="parTrans" cxnId="{8B7C6E5B-83BC-4073-8C69-C90C3E812E14}">
      <dgm:prSet/>
      <dgm:spPr/>
      <dgm:t>
        <a:bodyPr/>
        <a:lstStyle/>
        <a:p>
          <a:endParaRPr lang="en-IN"/>
        </a:p>
      </dgm:t>
    </dgm:pt>
    <dgm:pt modelId="{7ACE7A03-D7B1-4EFF-B21D-014B98D9B127}" type="sibTrans" cxnId="{8B7C6E5B-83BC-4073-8C69-C90C3E812E14}">
      <dgm:prSet/>
      <dgm:spPr/>
      <dgm:t>
        <a:bodyPr/>
        <a:lstStyle/>
        <a:p>
          <a:endParaRPr lang="en-IN"/>
        </a:p>
      </dgm:t>
    </dgm:pt>
    <dgm:pt modelId="{5F34966A-1EA0-432A-9381-DBB60DAAD376}">
      <dgm:prSet phldrT="[Text]" custT="1"/>
      <dgm:spPr/>
      <dgm:t>
        <a:bodyPr/>
        <a:lstStyle/>
        <a:p>
          <a:r>
            <a:rPr lang="en-US" sz="1400" kern="1200">
              <a:solidFill>
                <a:srgbClr val="44546A"/>
              </a:solidFill>
              <a:latin typeface="Arial"/>
              <a:ea typeface="+mn-ea"/>
              <a:cs typeface="+mn-cs"/>
            </a:rPr>
            <a:t>Advanced algorithms identify patterns and correlations</a:t>
          </a:r>
          <a:endParaRPr lang="en-IN" sz="1400" kern="1200">
            <a:solidFill>
              <a:srgbClr val="44546A"/>
            </a:solidFill>
            <a:latin typeface="Arial"/>
            <a:ea typeface="+mn-ea"/>
            <a:cs typeface="+mn-cs"/>
          </a:endParaRPr>
        </a:p>
      </dgm:t>
    </dgm:pt>
    <dgm:pt modelId="{C6E452F6-63B2-4C18-BAB2-5FBE67C358A2}" type="parTrans" cxnId="{60076432-E0FC-489E-9D66-CFC23AFEEA98}">
      <dgm:prSet/>
      <dgm:spPr/>
      <dgm:t>
        <a:bodyPr/>
        <a:lstStyle/>
        <a:p>
          <a:endParaRPr lang="en-IN"/>
        </a:p>
      </dgm:t>
    </dgm:pt>
    <dgm:pt modelId="{E0D17554-5AD8-4654-A672-AE83F010F372}" type="sibTrans" cxnId="{60076432-E0FC-489E-9D66-CFC23AFEEA98}">
      <dgm:prSet/>
      <dgm:spPr/>
      <dgm:t>
        <a:bodyPr/>
        <a:lstStyle/>
        <a:p>
          <a:endParaRPr lang="en-IN"/>
        </a:p>
      </dgm:t>
    </dgm:pt>
    <dgm:pt modelId="{8BF84BA3-D057-42D0-9875-2A66E79DFED1}">
      <dgm:prSet phldrT="[Text]" custT="1"/>
      <dgm:spPr/>
      <dgm: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Data Analytics</a:t>
          </a:r>
          <a:endParaRPr lang="en-IN" sz="1600" kern="1200">
            <a:solidFill>
              <a:srgbClr val="FFFFFF"/>
            </a:solidFill>
            <a:latin typeface="Arial"/>
            <a:ea typeface="+mn-ea"/>
            <a:cs typeface="+mn-cs"/>
          </a:endParaRPr>
        </a:p>
      </dgm:t>
    </dgm:pt>
    <dgm:pt modelId="{B0AB3272-89AD-4F9E-8C26-2DE335A23EF3}" type="parTrans" cxnId="{AEA1184C-D57D-4530-BB82-4BD853D387C0}">
      <dgm:prSet/>
      <dgm:spPr/>
      <dgm:t>
        <a:bodyPr/>
        <a:lstStyle/>
        <a:p>
          <a:endParaRPr lang="en-IN"/>
        </a:p>
      </dgm:t>
    </dgm:pt>
    <dgm:pt modelId="{4D9D87E3-AD10-412C-AE37-E3C1C2ADB9FD}" type="sibTrans" cxnId="{AEA1184C-D57D-4530-BB82-4BD853D387C0}">
      <dgm:prSet/>
      <dgm:spPr/>
      <dgm:t>
        <a:bodyPr/>
        <a:lstStyle/>
        <a:p>
          <a:endParaRPr lang="en-IN"/>
        </a:p>
      </dgm:t>
    </dgm:pt>
    <dgm:pt modelId="{F4D87C75-18D3-4E93-9953-F38B86A259FF}">
      <dgm:prSet phldrT="[Text]" custT="1"/>
      <dgm:spPr/>
      <dgm:t>
        <a:bodyPr/>
        <a:lstStyle/>
        <a:p>
          <a:pPr>
            <a:buFont typeface="Arial" panose="020B0604020202020204" pitchFamily="34" charset="0"/>
            <a:buChar char="•"/>
          </a:pPr>
          <a:r>
            <a:rPr lang="en-US" sz="1400" kern="1200">
              <a:solidFill>
                <a:srgbClr val="44546A"/>
              </a:solidFill>
              <a:latin typeface="Arial"/>
              <a:ea typeface="+mn-ea"/>
              <a:cs typeface="+mn-cs"/>
            </a:rPr>
            <a:t>Early signs of issues (vibration changes, irregular readings) are detected</a:t>
          </a:r>
          <a:r>
            <a:rPr lang="en-US" sz="1600" kern="1200">
              <a:solidFill>
                <a:schemeClr val="bg2"/>
              </a:solidFill>
              <a:latin typeface="+mn-lt"/>
            </a:rPr>
            <a:t>.</a:t>
          </a:r>
          <a:endParaRPr lang="en-IN" sz="1600" kern="1200"/>
        </a:p>
      </dgm:t>
    </dgm:pt>
    <dgm:pt modelId="{F6A8202E-7764-4BFA-884E-3D7D46A41D5A}" type="parTrans" cxnId="{97BA0ED0-03E3-4CDE-888D-0BA6DF9E63C6}">
      <dgm:prSet/>
      <dgm:spPr/>
      <dgm:t>
        <a:bodyPr/>
        <a:lstStyle/>
        <a:p>
          <a:endParaRPr lang="en-IN"/>
        </a:p>
      </dgm:t>
    </dgm:pt>
    <dgm:pt modelId="{FD46E962-DA79-4C0C-8B4F-17FEBEFCCF04}" type="sibTrans" cxnId="{97BA0ED0-03E3-4CDE-888D-0BA6DF9E63C6}">
      <dgm:prSet/>
      <dgm:spPr/>
      <dgm:t>
        <a:bodyPr/>
        <a:lstStyle/>
        <a:p>
          <a:endParaRPr lang="en-IN"/>
        </a:p>
      </dgm:t>
    </dgm:pt>
    <dgm:pt modelId="{BED03386-5686-479A-ADE7-22FA82AC5A5B}">
      <dgm:prSet phldrT="[Text]" custT="1"/>
      <dgm:spPr/>
      <dgm: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Predictive Models</a:t>
          </a:r>
          <a:endParaRPr lang="en-IN" sz="1600" kern="1200">
            <a:solidFill>
              <a:srgbClr val="FFFFFF"/>
            </a:solidFill>
            <a:latin typeface="Arial"/>
            <a:ea typeface="+mn-ea"/>
            <a:cs typeface="+mn-cs"/>
          </a:endParaRPr>
        </a:p>
      </dgm:t>
    </dgm:pt>
    <dgm:pt modelId="{4C6E4852-0DD5-4EF2-B776-AFAB7339F876}" type="parTrans" cxnId="{55E28956-0563-428E-9C4E-CE155ED57DA4}">
      <dgm:prSet/>
      <dgm:spPr/>
      <dgm:t>
        <a:bodyPr/>
        <a:lstStyle/>
        <a:p>
          <a:endParaRPr lang="en-IN"/>
        </a:p>
      </dgm:t>
    </dgm:pt>
    <dgm:pt modelId="{49354BA4-7225-45AC-8C74-96A48BE33162}" type="sibTrans" cxnId="{55E28956-0563-428E-9C4E-CE155ED57DA4}">
      <dgm:prSet/>
      <dgm:spPr/>
      <dgm:t>
        <a:bodyPr/>
        <a:lstStyle/>
        <a:p>
          <a:endParaRPr lang="en-IN"/>
        </a:p>
      </dgm:t>
    </dgm:pt>
    <dgm:pt modelId="{8BCBF806-BC15-4914-985A-BDAA11565465}">
      <dgm:prSet phldrT="[Text]" custT="1"/>
      <dgm:spPr/>
      <dgm:t>
        <a:bodyPr/>
        <a:lstStyle/>
        <a:p>
          <a:pPr>
            <a:buFont typeface="Arial" panose="020B0604020202020204" pitchFamily="34" charset="0"/>
            <a:buChar char="•"/>
          </a:pPr>
          <a:r>
            <a:rPr lang="en-US" sz="1400" kern="1200">
              <a:solidFill>
                <a:srgbClr val="44546A"/>
              </a:solidFill>
              <a:latin typeface="Arial"/>
              <a:ea typeface="+mn-ea"/>
              <a:cs typeface="+mn-cs"/>
            </a:rPr>
            <a:t>Machine learning predicts likelihood of future failures.</a:t>
          </a:r>
          <a:endParaRPr lang="en-IN" sz="1400" kern="1200">
            <a:solidFill>
              <a:srgbClr val="44546A"/>
            </a:solidFill>
            <a:latin typeface="Arial"/>
            <a:ea typeface="+mn-ea"/>
            <a:cs typeface="+mn-cs"/>
          </a:endParaRPr>
        </a:p>
      </dgm:t>
    </dgm:pt>
    <dgm:pt modelId="{624AEFBB-E891-4334-AB5C-46EF4430D7DC}" type="parTrans" cxnId="{7DCAC54F-1CB7-4DD5-A10A-2F4371866F2A}">
      <dgm:prSet/>
      <dgm:spPr/>
      <dgm:t>
        <a:bodyPr/>
        <a:lstStyle/>
        <a:p>
          <a:endParaRPr lang="en-IN"/>
        </a:p>
      </dgm:t>
    </dgm:pt>
    <dgm:pt modelId="{A76844EE-F100-48AA-B7A8-378A4AC66352}" type="sibTrans" cxnId="{7DCAC54F-1CB7-4DD5-A10A-2F4371866F2A}">
      <dgm:prSet/>
      <dgm:spPr/>
      <dgm:t>
        <a:bodyPr/>
        <a:lstStyle/>
        <a:p>
          <a:endParaRPr lang="en-IN"/>
        </a:p>
      </dgm:t>
    </dgm:pt>
    <dgm:pt modelId="{A5C04B48-2F27-422A-A4BE-D779E0783192}">
      <dgm:prSet phldrT="[Text]" custT="1"/>
      <dgm:spPr/>
      <dgm: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Pattern Recognition</a:t>
          </a:r>
          <a:endParaRPr lang="en-IN" sz="1600" kern="1200">
            <a:solidFill>
              <a:srgbClr val="FFFFFF"/>
            </a:solidFill>
            <a:latin typeface="Arial"/>
            <a:ea typeface="+mn-ea"/>
            <a:cs typeface="+mn-cs"/>
          </a:endParaRPr>
        </a:p>
      </dgm:t>
    </dgm:pt>
    <dgm:pt modelId="{59B3B4DD-620C-4560-9CA2-AB55D376FB5E}" type="sibTrans" cxnId="{4F204685-6D89-4B07-A277-68F7EB26394F}">
      <dgm:prSet/>
      <dgm:spPr/>
      <dgm:t>
        <a:bodyPr/>
        <a:lstStyle/>
        <a:p>
          <a:endParaRPr lang="en-IN"/>
        </a:p>
      </dgm:t>
    </dgm:pt>
    <dgm:pt modelId="{BDA669E4-CDF6-4EE0-96C4-82D18AB012B9}" type="parTrans" cxnId="{4F204685-6D89-4B07-A277-68F7EB26394F}">
      <dgm:prSet/>
      <dgm:spPr/>
      <dgm:t>
        <a:bodyPr/>
        <a:lstStyle/>
        <a:p>
          <a:endParaRPr lang="en-IN"/>
        </a:p>
      </dgm:t>
    </dgm:pt>
    <dgm:pt modelId="{131E68CD-093F-405B-9C2E-6840E1BA0D1A}" type="pres">
      <dgm:prSet presAssocID="{2FC6B0E6-84C4-4E43-9B71-3D5A3524B604}" presName="linear" presStyleCnt="0">
        <dgm:presLayoutVars>
          <dgm:animLvl val="lvl"/>
          <dgm:resizeHandles val="exact"/>
        </dgm:presLayoutVars>
      </dgm:prSet>
      <dgm:spPr/>
    </dgm:pt>
    <dgm:pt modelId="{0F60072F-C472-4A76-9691-3088A1036364}" type="pres">
      <dgm:prSet presAssocID="{069FC325-87C7-459A-B018-D7CD8F097460}" presName="parentText" presStyleLbl="node1" presStyleIdx="0" presStyleCnt="5">
        <dgm:presLayoutVars>
          <dgm:chMax val="0"/>
          <dgm:bulletEnabled val="1"/>
        </dgm:presLayoutVars>
      </dgm:prSet>
      <dgm:spPr/>
    </dgm:pt>
    <dgm:pt modelId="{47B98306-89C4-4C3B-AA40-3ECE236CD162}" type="pres">
      <dgm:prSet presAssocID="{069FC325-87C7-459A-B018-D7CD8F097460}" presName="childText" presStyleLbl="revTx" presStyleIdx="0" presStyleCnt="5">
        <dgm:presLayoutVars>
          <dgm:bulletEnabled val="1"/>
        </dgm:presLayoutVars>
      </dgm:prSet>
      <dgm:spPr/>
    </dgm:pt>
    <dgm:pt modelId="{246D723A-8DFB-4D24-BBCF-AA737AAEDA33}" type="pres">
      <dgm:prSet presAssocID="{2319F8F7-FD43-46E8-8526-B01AED308E44}" presName="parentText" presStyleLbl="node1" presStyleIdx="1" presStyleCnt="5" custLinFactNeighborX="-411" custLinFactNeighborY="-319">
        <dgm:presLayoutVars>
          <dgm:chMax val="0"/>
          <dgm:bulletEnabled val="1"/>
        </dgm:presLayoutVars>
      </dgm:prSet>
      <dgm:spPr/>
    </dgm:pt>
    <dgm:pt modelId="{C319E984-5EA8-4775-ACFD-4255533CBA95}" type="pres">
      <dgm:prSet presAssocID="{2319F8F7-FD43-46E8-8526-B01AED308E44}" presName="childText" presStyleLbl="revTx" presStyleIdx="1" presStyleCnt="5">
        <dgm:presLayoutVars>
          <dgm:bulletEnabled val="1"/>
        </dgm:presLayoutVars>
      </dgm:prSet>
      <dgm:spPr/>
    </dgm:pt>
    <dgm:pt modelId="{8A8032FB-2280-4EE1-A5BF-167E97D49238}" type="pres">
      <dgm:prSet presAssocID="{8BF84BA3-D057-42D0-9875-2A66E79DFED1}" presName="parentText" presStyleLbl="node1" presStyleIdx="2" presStyleCnt="5">
        <dgm:presLayoutVars>
          <dgm:chMax val="0"/>
          <dgm:bulletEnabled val="1"/>
        </dgm:presLayoutVars>
      </dgm:prSet>
      <dgm:spPr/>
    </dgm:pt>
    <dgm:pt modelId="{00BDB9BE-A261-4C1A-959E-BE9ECA728B4F}" type="pres">
      <dgm:prSet presAssocID="{8BF84BA3-D057-42D0-9875-2A66E79DFED1}" presName="childText" presStyleLbl="revTx" presStyleIdx="2" presStyleCnt="5">
        <dgm:presLayoutVars>
          <dgm:bulletEnabled val="1"/>
        </dgm:presLayoutVars>
      </dgm:prSet>
      <dgm:spPr/>
    </dgm:pt>
    <dgm:pt modelId="{15582E59-564F-4182-B201-E833951275A9}" type="pres">
      <dgm:prSet presAssocID="{A5C04B48-2F27-422A-A4BE-D779E0783192}" presName="parentText" presStyleLbl="node1" presStyleIdx="3" presStyleCnt="5">
        <dgm:presLayoutVars>
          <dgm:chMax val="0"/>
          <dgm:bulletEnabled val="1"/>
        </dgm:presLayoutVars>
      </dgm:prSet>
      <dgm:spPr/>
    </dgm:pt>
    <dgm:pt modelId="{7B8B2311-ED4E-41A1-A744-56197781CBEF}" type="pres">
      <dgm:prSet presAssocID="{A5C04B48-2F27-422A-A4BE-D779E0783192}" presName="childText" presStyleLbl="revTx" presStyleIdx="3" presStyleCnt="5">
        <dgm:presLayoutVars>
          <dgm:bulletEnabled val="1"/>
        </dgm:presLayoutVars>
      </dgm:prSet>
      <dgm:spPr/>
    </dgm:pt>
    <dgm:pt modelId="{465028F4-3452-4C0B-9B26-F24ABB76FB01}" type="pres">
      <dgm:prSet presAssocID="{BED03386-5686-479A-ADE7-22FA82AC5A5B}" presName="parentText" presStyleLbl="node1" presStyleIdx="4" presStyleCnt="5">
        <dgm:presLayoutVars>
          <dgm:chMax val="0"/>
          <dgm:bulletEnabled val="1"/>
        </dgm:presLayoutVars>
      </dgm:prSet>
      <dgm:spPr/>
    </dgm:pt>
    <dgm:pt modelId="{892ADFDA-1196-4724-A0C6-C8D0E5C2E43B}" type="pres">
      <dgm:prSet presAssocID="{BED03386-5686-479A-ADE7-22FA82AC5A5B}" presName="childText" presStyleLbl="revTx" presStyleIdx="4" presStyleCnt="5">
        <dgm:presLayoutVars>
          <dgm:bulletEnabled val="1"/>
        </dgm:presLayoutVars>
      </dgm:prSet>
      <dgm:spPr/>
    </dgm:pt>
  </dgm:ptLst>
  <dgm:cxnLst>
    <dgm:cxn modelId="{AD7FE30D-88B5-44E5-8C97-E6206A9BF398}" type="presOf" srcId="{BED03386-5686-479A-ADE7-22FA82AC5A5B}" destId="{465028F4-3452-4C0B-9B26-F24ABB76FB01}" srcOrd="0" destOrd="0" presId="urn:microsoft.com/office/officeart/2005/8/layout/vList2"/>
    <dgm:cxn modelId="{44470A16-49A2-448B-8021-BCDD5A644ED0}" type="presOf" srcId="{A5C04B48-2F27-422A-A4BE-D779E0783192}" destId="{15582E59-564F-4182-B201-E833951275A9}" srcOrd="0" destOrd="0" presId="urn:microsoft.com/office/officeart/2005/8/layout/vList2"/>
    <dgm:cxn modelId="{09BCA61D-2998-42A6-AD78-6444AB223675}" srcId="{069FC325-87C7-459A-B018-D7CD8F097460}" destId="{AD83F731-3170-4764-8616-576DBBCC9A8F}" srcOrd="0" destOrd="0" parTransId="{4070CC0A-C4E3-45A6-B07D-2B14AACD71A1}" sibTransId="{88506704-9857-47F7-9EC8-AC616DD43F0B}"/>
    <dgm:cxn modelId="{8309311E-AA90-4949-9F3A-3591DA0B2C41}" type="presOf" srcId="{5F34966A-1EA0-432A-9381-DBB60DAAD376}" destId="{00BDB9BE-A261-4C1A-959E-BE9ECA728B4F}" srcOrd="0" destOrd="0" presId="urn:microsoft.com/office/officeart/2005/8/layout/vList2"/>
    <dgm:cxn modelId="{60076432-E0FC-489E-9D66-CFC23AFEEA98}" srcId="{8BF84BA3-D057-42D0-9875-2A66E79DFED1}" destId="{5F34966A-1EA0-432A-9381-DBB60DAAD376}" srcOrd="0" destOrd="0" parTransId="{C6E452F6-63B2-4C18-BAB2-5FBE67C358A2}" sibTransId="{E0D17554-5AD8-4654-A672-AE83F010F372}"/>
    <dgm:cxn modelId="{0F549832-A2A8-41D8-979F-8CF47F5711D0}" srcId="{2FC6B0E6-84C4-4E43-9B71-3D5A3524B604}" destId="{069FC325-87C7-459A-B018-D7CD8F097460}" srcOrd="0" destOrd="0" parTransId="{D5838FEF-1F9F-4DBB-B72A-A4178CA032D0}" sibTransId="{17186A6E-31C8-4E02-AAD1-2A82B424BF3D}"/>
    <dgm:cxn modelId="{8B7C6E5B-83BC-4073-8C69-C90C3E812E14}" srcId="{2319F8F7-FD43-46E8-8526-B01AED308E44}" destId="{9B554848-DC34-4A96-8F2C-C12EFBE5DFBC}" srcOrd="0" destOrd="0" parTransId="{28908163-B1BA-4BBA-87BA-1EB0DA3A165C}" sibTransId="{7ACE7A03-D7B1-4EFF-B21D-014B98D9B127}"/>
    <dgm:cxn modelId="{A5E2FD64-F7F8-45AF-A8D2-D89E193B8E44}" type="presOf" srcId="{069FC325-87C7-459A-B018-D7CD8F097460}" destId="{0F60072F-C472-4A76-9691-3088A1036364}" srcOrd="0" destOrd="0" presId="urn:microsoft.com/office/officeart/2005/8/layout/vList2"/>
    <dgm:cxn modelId="{AEA1184C-D57D-4530-BB82-4BD853D387C0}" srcId="{2FC6B0E6-84C4-4E43-9B71-3D5A3524B604}" destId="{8BF84BA3-D057-42D0-9875-2A66E79DFED1}" srcOrd="2" destOrd="0" parTransId="{B0AB3272-89AD-4F9E-8C26-2DE335A23EF3}" sibTransId="{4D9D87E3-AD10-412C-AE37-E3C1C2ADB9FD}"/>
    <dgm:cxn modelId="{7DCAC54F-1CB7-4DD5-A10A-2F4371866F2A}" srcId="{BED03386-5686-479A-ADE7-22FA82AC5A5B}" destId="{8BCBF806-BC15-4914-985A-BDAA11565465}" srcOrd="0" destOrd="0" parTransId="{624AEFBB-E891-4334-AB5C-46EF4430D7DC}" sibTransId="{A76844EE-F100-48AA-B7A8-378A4AC66352}"/>
    <dgm:cxn modelId="{D47BC673-80E7-4EAF-96EB-787CC1353412}" type="presOf" srcId="{9B554848-DC34-4A96-8F2C-C12EFBE5DFBC}" destId="{C319E984-5EA8-4775-ACFD-4255533CBA95}" srcOrd="0" destOrd="0" presId="urn:microsoft.com/office/officeart/2005/8/layout/vList2"/>
    <dgm:cxn modelId="{55E28956-0563-428E-9C4E-CE155ED57DA4}" srcId="{2FC6B0E6-84C4-4E43-9B71-3D5A3524B604}" destId="{BED03386-5686-479A-ADE7-22FA82AC5A5B}" srcOrd="4" destOrd="0" parTransId="{4C6E4852-0DD5-4EF2-B776-AFAB7339F876}" sibTransId="{49354BA4-7225-45AC-8C74-96A48BE33162}"/>
    <dgm:cxn modelId="{4F204685-6D89-4B07-A277-68F7EB26394F}" srcId="{2FC6B0E6-84C4-4E43-9B71-3D5A3524B604}" destId="{A5C04B48-2F27-422A-A4BE-D779E0783192}" srcOrd="3" destOrd="0" parTransId="{BDA669E4-CDF6-4EE0-96C4-82D18AB012B9}" sibTransId="{59B3B4DD-620C-4560-9CA2-AB55D376FB5E}"/>
    <dgm:cxn modelId="{124E29AD-0E25-4160-9FC8-197C10C3C1C1}" type="presOf" srcId="{F4D87C75-18D3-4E93-9953-F38B86A259FF}" destId="{7B8B2311-ED4E-41A1-A744-56197781CBEF}" srcOrd="0" destOrd="0" presId="urn:microsoft.com/office/officeart/2005/8/layout/vList2"/>
    <dgm:cxn modelId="{B1464CB6-9366-40DE-9BF6-DCF44417DD5E}" srcId="{2FC6B0E6-84C4-4E43-9B71-3D5A3524B604}" destId="{2319F8F7-FD43-46E8-8526-B01AED308E44}" srcOrd="1" destOrd="0" parTransId="{B2CA51F1-82F8-4652-BFA6-D4DC3A110025}" sibTransId="{EF788E96-309A-47D6-BCB0-9FC1E4B4D043}"/>
    <dgm:cxn modelId="{019A5DB7-FA11-48BC-AC03-81DF6CD1FB6E}" type="presOf" srcId="{8BF84BA3-D057-42D0-9875-2A66E79DFED1}" destId="{8A8032FB-2280-4EE1-A5BF-167E97D49238}" srcOrd="0" destOrd="0" presId="urn:microsoft.com/office/officeart/2005/8/layout/vList2"/>
    <dgm:cxn modelId="{97BA0ED0-03E3-4CDE-888D-0BA6DF9E63C6}" srcId="{A5C04B48-2F27-422A-A4BE-D779E0783192}" destId="{F4D87C75-18D3-4E93-9953-F38B86A259FF}" srcOrd="0" destOrd="0" parTransId="{F6A8202E-7764-4BFA-884E-3D7D46A41D5A}" sibTransId="{FD46E962-DA79-4C0C-8B4F-17FEBEFCCF04}"/>
    <dgm:cxn modelId="{D92743E7-82AF-4D07-9856-350EA87D7451}" type="presOf" srcId="{2319F8F7-FD43-46E8-8526-B01AED308E44}" destId="{246D723A-8DFB-4D24-BBCF-AA737AAEDA33}" srcOrd="0" destOrd="0" presId="urn:microsoft.com/office/officeart/2005/8/layout/vList2"/>
    <dgm:cxn modelId="{357277E8-DE75-4313-A5A9-26BD26EEF131}" type="presOf" srcId="{2FC6B0E6-84C4-4E43-9B71-3D5A3524B604}" destId="{131E68CD-093F-405B-9C2E-6840E1BA0D1A}" srcOrd="0" destOrd="0" presId="urn:microsoft.com/office/officeart/2005/8/layout/vList2"/>
    <dgm:cxn modelId="{28AF4BF6-332D-4E47-9A20-4E0ACDA21819}" type="presOf" srcId="{8BCBF806-BC15-4914-985A-BDAA11565465}" destId="{892ADFDA-1196-4724-A0C6-C8D0E5C2E43B}" srcOrd="0" destOrd="0" presId="urn:microsoft.com/office/officeart/2005/8/layout/vList2"/>
    <dgm:cxn modelId="{073F9CFE-0CDA-4678-ADEC-4991226E5220}" type="presOf" srcId="{AD83F731-3170-4764-8616-576DBBCC9A8F}" destId="{47B98306-89C4-4C3B-AA40-3ECE236CD162}" srcOrd="0" destOrd="0" presId="urn:microsoft.com/office/officeart/2005/8/layout/vList2"/>
    <dgm:cxn modelId="{94D64E46-777D-4CD4-BDBC-DB7F946D2D5E}" type="presParOf" srcId="{131E68CD-093F-405B-9C2E-6840E1BA0D1A}" destId="{0F60072F-C472-4A76-9691-3088A1036364}" srcOrd="0" destOrd="0" presId="urn:microsoft.com/office/officeart/2005/8/layout/vList2"/>
    <dgm:cxn modelId="{9EEC1689-B301-4AD5-9A6E-9B6C474E8142}" type="presParOf" srcId="{131E68CD-093F-405B-9C2E-6840E1BA0D1A}" destId="{47B98306-89C4-4C3B-AA40-3ECE236CD162}" srcOrd="1" destOrd="0" presId="urn:microsoft.com/office/officeart/2005/8/layout/vList2"/>
    <dgm:cxn modelId="{F6B02A24-E554-4577-9BC2-FB0655873C2A}" type="presParOf" srcId="{131E68CD-093F-405B-9C2E-6840E1BA0D1A}" destId="{246D723A-8DFB-4D24-BBCF-AA737AAEDA33}" srcOrd="2" destOrd="0" presId="urn:microsoft.com/office/officeart/2005/8/layout/vList2"/>
    <dgm:cxn modelId="{D0E570DE-4F04-4142-82AF-82312641C48A}" type="presParOf" srcId="{131E68CD-093F-405B-9C2E-6840E1BA0D1A}" destId="{C319E984-5EA8-4775-ACFD-4255533CBA95}" srcOrd="3" destOrd="0" presId="urn:microsoft.com/office/officeart/2005/8/layout/vList2"/>
    <dgm:cxn modelId="{1B23FFD3-BAFF-44C8-8BAE-E7EDC01393D3}" type="presParOf" srcId="{131E68CD-093F-405B-9C2E-6840E1BA0D1A}" destId="{8A8032FB-2280-4EE1-A5BF-167E97D49238}" srcOrd="4" destOrd="0" presId="urn:microsoft.com/office/officeart/2005/8/layout/vList2"/>
    <dgm:cxn modelId="{235F7584-A53C-49C8-BD22-B866736FD5D0}" type="presParOf" srcId="{131E68CD-093F-405B-9C2E-6840E1BA0D1A}" destId="{00BDB9BE-A261-4C1A-959E-BE9ECA728B4F}" srcOrd="5" destOrd="0" presId="urn:microsoft.com/office/officeart/2005/8/layout/vList2"/>
    <dgm:cxn modelId="{D7526647-9B39-4E19-A5E2-D6178CE9EEE1}" type="presParOf" srcId="{131E68CD-093F-405B-9C2E-6840E1BA0D1A}" destId="{15582E59-564F-4182-B201-E833951275A9}" srcOrd="6" destOrd="0" presId="urn:microsoft.com/office/officeart/2005/8/layout/vList2"/>
    <dgm:cxn modelId="{5CD3509B-F0A5-41BA-9604-6F8819DB6639}" type="presParOf" srcId="{131E68CD-093F-405B-9C2E-6840E1BA0D1A}" destId="{7B8B2311-ED4E-41A1-A744-56197781CBEF}" srcOrd="7" destOrd="0" presId="urn:microsoft.com/office/officeart/2005/8/layout/vList2"/>
    <dgm:cxn modelId="{9781B0A6-D73C-4B49-B47E-18B6A18D3A07}" type="presParOf" srcId="{131E68CD-093F-405B-9C2E-6840E1BA0D1A}" destId="{465028F4-3452-4C0B-9B26-F24ABB76FB01}" srcOrd="8" destOrd="0" presId="urn:microsoft.com/office/officeart/2005/8/layout/vList2"/>
    <dgm:cxn modelId="{B84B36B8-E84C-4FBD-B97B-58FB7AB9A6E4}" type="presParOf" srcId="{131E68CD-093F-405B-9C2E-6840E1BA0D1A}" destId="{892ADFDA-1196-4724-A0C6-C8D0E5C2E43B}"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B6D4C-D4CE-4587-9970-05924952C057}">
      <dsp:nvSpPr>
        <dsp:cNvPr id="0" name=""/>
        <dsp:cNvSpPr/>
      </dsp:nvSpPr>
      <dsp:spPr>
        <a:xfrm>
          <a:off x="1031477" y="1316"/>
          <a:ext cx="2284728" cy="13708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1" kern="1200">
              <a:latin typeface="+mn-lt"/>
            </a:rPr>
            <a:t>Data-Driven Decisions</a:t>
          </a:r>
          <a:endParaRPr lang="en-IN" sz="1800" kern="1200"/>
        </a:p>
      </dsp:txBody>
      <dsp:txXfrm>
        <a:off x="1031477" y="1316"/>
        <a:ext cx="2284728" cy="1370836"/>
      </dsp:txXfrm>
    </dsp:sp>
    <dsp:sp modelId="{CBBBAA51-573E-4A22-89CC-454A087AE3AB}">
      <dsp:nvSpPr>
        <dsp:cNvPr id="0" name=""/>
        <dsp:cNvSpPr/>
      </dsp:nvSpPr>
      <dsp:spPr>
        <a:xfrm>
          <a:off x="3544678" y="1316"/>
          <a:ext cx="2284728" cy="13708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n-lt"/>
            </a:rPr>
            <a:t>Uncover Trends in live data</a:t>
          </a:r>
          <a:endParaRPr lang="en-US" sz="1800" kern="1200">
            <a:latin typeface="+mn-lt"/>
          </a:endParaRPr>
        </a:p>
      </dsp:txBody>
      <dsp:txXfrm>
        <a:off x="3544678" y="1316"/>
        <a:ext cx="2284728" cy="1370836"/>
      </dsp:txXfrm>
    </dsp:sp>
    <dsp:sp modelId="{48842D6F-0B29-457A-85E0-5F546EE9BAE0}">
      <dsp:nvSpPr>
        <dsp:cNvPr id="0" name=""/>
        <dsp:cNvSpPr/>
      </dsp:nvSpPr>
      <dsp:spPr>
        <a:xfrm>
          <a:off x="1031477" y="1600626"/>
          <a:ext cx="2284728" cy="13708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n-lt"/>
            </a:rPr>
            <a:t>Improved Efficiency</a:t>
          </a:r>
        </a:p>
      </dsp:txBody>
      <dsp:txXfrm>
        <a:off x="1031477" y="1600626"/>
        <a:ext cx="2284728" cy="1370836"/>
      </dsp:txXfrm>
    </dsp:sp>
    <dsp:sp modelId="{B61BFF85-9B94-44A0-BD65-34E15EFEFE3D}">
      <dsp:nvSpPr>
        <dsp:cNvPr id="0" name=""/>
        <dsp:cNvSpPr/>
      </dsp:nvSpPr>
      <dsp:spPr>
        <a:xfrm>
          <a:off x="3544678" y="1600626"/>
          <a:ext cx="2284728" cy="13708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n-lt"/>
            </a:rPr>
            <a:t>Enhanced Customer Experience</a:t>
          </a:r>
        </a:p>
      </dsp:txBody>
      <dsp:txXfrm>
        <a:off x="3544678" y="1600626"/>
        <a:ext cx="2284728" cy="1370836"/>
      </dsp:txXfrm>
    </dsp:sp>
    <dsp:sp modelId="{F04E9579-5361-4DD4-B496-AAB4AD64D070}">
      <dsp:nvSpPr>
        <dsp:cNvPr id="0" name=""/>
        <dsp:cNvSpPr/>
      </dsp:nvSpPr>
      <dsp:spPr>
        <a:xfrm>
          <a:off x="2288078" y="3199936"/>
          <a:ext cx="2284728" cy="13708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n-lt"/>
            </a:rPr>
            <a:t>Competitive Advantage</a:t>
          </a:r>
          <a:endParaRPr lang="en-US" sz="1800" kern="1200"/>
        </a:p>
      </dsp:txBody>
      <dsp:txXfrm>
        <a:off x="2288078" y="3199936"/>
        <a:ext cx="2284728" cy="13708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0072F-C472-4A76-9691-3088A1036364}">
      <dsp:nvSpPr>
        <dsp:cNvPr id="0" name=""/>
        <dsp:cNvSpPr/>
      </dsp:nvSpPr>
      <dsp:spPr>
        <a:xfrm>
          <a:off x="0" y="26764"/>
          <a:ext cx="7660379" cy="449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mn-lt"/>
            </a:rPr>
            <a:t>Data Collection</a:t>
          </a:r>
          <a:endParaRPr lang="en-IN" sz="1600" kern="1200">
            <a:solidFill>
              <a:schemeClr val="bg1"/>
            </a:solidFill>
          </a:endParaRPr>
        </a:p>
      </dsp:txBody>
      <dsp:txXfrm>
        <a:off x="21932" y="48696"/>
        <a:ext cx="7616515" cy="405416"/>
      </dsp:txXfrm>
    </dsp:sp>
    <dsp:sp modelId="{47B98306-89C4-4C3B-AA40-3ECE236CD162}">
      <dsp:nvSpPr>
        <dsp:cNvPr id="0" name=""/>
        <dsp:cNvSpPr/>
      </dsp:nvSpPr>
      <dsp:spPr>
        <a:xfrm>
          <a:off x="0" y="476044"/>
          <a:ext cx="7660379" cy="40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217" tIns="17780" rIns="99568" bIns="17780" numCol="1" spcCol="1270" anchor="t" anchorCtr="0">
          <a:noAutofit/>
        </a:bodyPr>
        <a:lstStyle/>
        <a:p>
          <a:pPr marL="114300" lvl="1" indent="-114300" algn="l" defTabSz="622300">
            <a:lnSpc>
              <a:spcPct val="90000"/>
            </a:lnSpc>
            <a:spcBef>
              <a:spcPct val="0"/>
            </a:spcBef>
            <a:spcAft>
              <a:spcPct val="20000"/>
            </a:spcAft>
            <a:buFont typeface="Arial" panose="020B0604020202020204" pitchFamily="34" charset="0"/>
            <a:buChar char="•"/>
          </a:pPr>
          <a:r>
            <a:rPr lang="en-US" sz="1400" kern="1200">
              <a:solidFill>
                <a:schemeClr val="bg2"/>
              </a:solidFill>
              <a:latin typeface="+mn-lt"/>
            </a:rPr>
            <a:t>Sensors monitor critical, generating real-time data (e.g., wind speed, temperature). parameters</a:t>
          </a:r>
          <a:endParaRPr lang="en-IN" sz="1400" kern="1200"/>
        </a:p>
      </dsp:txBody>
      <dsp:txXfrm>
        <a:off x="0" y="476044"/>
        <a:ext cx="7660379" cy="409860"/>
      </dsp:txXfrm>
    </dsp:sp>
    <dsp:sp modelId="{246D723A-8DFB-4D24-BBCF-AA737AAEDA33}">
      <dsp:nvSpPr>
        <dsp:cNvPr id="0" name=""/>
        <dsp:cNvSpPr/>
      </dsp:nvSpPr>
      <dsp:spPr>
        <a:xfrm>
          <a:off x="0" y="884637"/>
          <a:ext cx="7660379" cy="449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Data Preprocessing</a:t>
          </a:r>
          <a:endParaRPr lang="en-IN" sz="1600" kern="1200">
            <a:solidFill>
              <a:srgbClr val="FFFFFF"/>
            </a:solidFill>
            <a:latin typeface="Arial"/>
            <a:ea typeface="+mn-ea"/>
            <a:cs typeface="+mn-cs"/>
          </a:endParaRPr>
        </a:p>
      </dsp:txBody>
      <dsp:txXfrm>
        <a:off x="21932" y="906569"/>
        <a:ext cx="7616515" cy="405416"/>
      </dsp:txXfrm>
    </dsp:sp>
    <dsp:sp modelId="{C319E984-5EA8-4775-ACFD-4255533CBA95}">
      <dsp:nvSpPr>
        <dsp:cNvPr id="0" name=""/>
        <dsp:cNvSpPr/>
      </dsp:nvSpPr>
      <dsp:spPr>
        <a:xfrm>
          <a:off x="0" y="1335184"/>
          <a:ext cx="7660379"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217" tIns="17780" rIns="99568" bIns="17780" numCol="1" spcCol="1270" anchor="t" anchorCtr="0">
          <a:noAutofit/>
        </a:bodyPr>
        <a:lstStyle/>
        <a:p>
          <a:pPr marL="114300" lvl="1" indent="-114300" algn="l" defTabSz="622300">
            <a:lnSpc>
              <a:spcPct val="90000"/>
            </a:lnSpc>
            <a:spcBef>
              <a:spcPct val="0"/>
            </a:spcBef>
            <a:spcAft>
              <a:spcPct val="20000"/>
            </a:spcAft>
            <a:buFont typeface="Arial" panose="020B0604020202020204" pitchFamily="34" charset="0"/>
            <a:buChar char="•"/>
          </a:pPr>
          <a:r>
            <a:rPr lang="en-US" sz="1400" kern="1200">
              <a:solidFill>
                <a:srgbClr val="44546A"/>
              </a:solidFill>
              <a:latin typeface="Arial"/>
              <a:ea typeface="+mn-ea"/>
              <a:cs typeface="+mn-cs"/>
            </a:rPr>
            <a:t>Raw</a:t>
          </a:r>
          <a:r>
            <a:rPr lang="en-US" sz="1600" kern="1200">
              <a:solidFill>
                <a:schemeClr val="bg2"/>
              </a:solidFill>
              <a:latin typeface="+mn-lt"/>
            </a:rPr>
            <a:t> </a:t>
          </a:r>
          <a:r>
            <a:rPr lang="en-US" sz="1400" kern="1200">
              <a:solidFill>
                <a:srgbClr val="44546A"/>
              </a:solidFill>
              <a:latin typeface="Arial"/>
              <a:ea typeface="+mn-ea"/>
              <a:cs typeface="+mn-cs"/>
            </a:rPr>
            <a:t>data is cleaned and processed for analysis.</a:t>
          </a:r>
          <a:endParaRPr lang="en-IN" sz="1400" kern="1200">
            <a:solidFill>
              <a:srgbClr val="44546A"/>
            </a:solidFill>
            <a:latin typeface="Arial"/>
            <a:ea typeface="+mn-ea"/>
            <a:cs typeface="+mn-cs"/>
          </a:endParaRPr>
        </a:p>
      </dsp:txBody>
      <dsp:txXfrm>
        <a:off x="0" y="1335184"/>
        <a:ext cx="7660379" cy="397440"/>
      </dsp:txXfrm>
    </dsp:sp>
    <dsp:sp modelId="{8A8032FB-2280-4EE1-A5BF-167E97D49238}">
      <dsp:nvSpPr>
        <dsp:cNvPr id="0" name=""/>
        <dsp:cNvSpPr/>
      </dsp:nvSpPr>
      <dsp:spPr>
        <a:xfrm>
          <a:off x="0" y="1732624"/>
          <a:ext cx="7660379" cy="449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Data Analytics</a:t>
          </a:r>
          <a:endParaRPr lang="en-IN" sz="1600" kern="1200">
            <a:solidFill>
              <a:srgbClr val="FFFFFF"/>
            </a:solidFill>
            <a:latin typeface="Arial"/>
            <a:ea typeface="+mn-ea"/>
            <a:cs typeface="+mn-cs"/>
          </a:endParaRPr>
        </a:p>
      </dsp:txBody>
      <dsp:txXfrm>
        <a:off x="21932" y="1754556"/>
        <a:ext cx="7616515" cy="405416"/>
      </dsp:txXfrm>
    </dsp:sp>
    <dsp:sp modelId="{00BDB9BE-A261-4C1A-959E-BE9ECA728B4F}">
      <dsp:nvSpPr>
        <dsp:cNvPr id="0" name=""/>
        <dsp:cNvSpPr/>
      </dsp:nvSpPr>
      <dsp:spPr>
        <a:xfrm>
          <a:off x="0" y="2181904"/>
          <a:ext cx="7660379"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217"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solidFill>
                <a:srgbClr val="44546A"/>
              </a:solidFill>
              <a:latin typeface="Arial"/>
              <a:ea typeface="+mn-ea"/>
              <a:cs typeface="+mn-cs"/>
            </a:rPr>
            <a:t>Advanced algorithms identify patterns and correlations</a:t>
          </a:r>
          <a:endParaRPr lang="en-IN" sz="1400" kern="1200">
            <a:solidFill>
              <a:srgbClr val="44546A"/>
            </a:solidFill>
            <a:latin typeface="Arial"/>
            <a:ea typeface="+mn-ea"/>
            <a:cs typeface="+mn-cs"/>
          </a:endParaRPr>
        </a:p>
      </dsp:txBody>
      <dsp:txXfrm>
        <a:off x="0" y="2181904"/>
        <a:ext cx="7660379" cy="397440"/>
      </dsp:txXfrm>
    </dsp:sp>
    <dsp:sp modelId="{15582E59-564F-4182-B201-E833951275A9}">
      <dsp:nvSpPr>
        <dsp:cNvPr id="0" name=""/>
        <dsp:cNvSpPr/>
      </dsp:nvSpPr>
      <dsp:spPr>
        <a:xfrm>
          <a:off x="0" y="2579344"/>
          <a:ext cx="7660379" cy="449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Pattern Recognition</a:t>
          </a:r>
          <a:endParaRPr lang="en-IN" sz="1600" kern="1200">
            <a:solidFill>
              <a:srgbClr val="FFFFFF"/>
            </a:solidFill>
            <a:latin typeface="Arial"/>
            <a:ea typeface="+mn-ea"/>
            <a:cs typeface="+mn-cs"/>
          </a:endParaRPr>
        </a:p>
      </dsp:txBody>
      <dsp:txXfrm>
        <a:off x="21932" y="2601276"/>
        <a:ext cx="7616515" cy="405416"/>
      </dsp:txXfrm>
    </dsp:sp>
    <dsp:sp modelId="{7B8B2311-ED4E-41A1-A744-56197781CBEF}">
      <dsp:nvSpPr>
        <dsp:cNvPr id="0" name=""/>
        <dsp:cNvSpPr/>
      </dsp:nvSpPr>
      <dsp:spPr>
        <a:xfrm>
          <a:off x="0" y="3028624"/>
          <a:ext cx="7660379"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217" tIns="17780" rIns="99568" bIns="17780" numCol="1" spcCol="1270" anchor="t" anchorCtr="0">
          <a:noAutofit/>
        </a:bodyPr>
        <a:lstStyle/>
        <a:p>
          <a:pPr marL="114300" lvl="1" indent="-114300" algn="l" defTabSz="622300">
            <a:lnSpc>
              <a:spcPct val="90000"/>
            </a:lnSpc>
            <a:spcBef>
              <a:spcPct val="0"/>
            </a:spcBef>
            <a:spcAft>
              <a:spcPct val="20000"/>
            </a:spcAft>
            <a:buFont typeface="Arial" panose="020B0604020202020204" pitchFamily="34" charset="0"/>
            <a:buChar char="•"/>
          </a:pPr>
          <a:r>
            <a:rPr lang="en-US" sz="1400" kern="1200">
              <a:solidFill>
                <a:srgbClr val="44546A"/>
              </a:solidFill>
              <a:latin typeface="Arial"/>
              <a:ea typeface="+mn-ea"/>
              <a:cs typeface="+mn-cs"/>
            </a:rPr>
            <a:t>Early signs of issues (vibration changes, irregular readings) are detected</a:t>
          </a:r>
          <a:r>
            <a:rPr lang="en-US" sz="1600" kern="1200">
              <a:solidFill>
                <a:schemeClr val="bg2"/>
              </a:solidFill>
              <a:latin typeface="+mn-lt"/>
            </a:rPr>
            <a:t>.</a:t>
          </a:r>
          <a:endParaRPr lang="en-IN" sz="1600" kern="1200"/>
        </a:p>
      </dsp:txBody>
      <dsp:txXfrm>
        <a:off x="0" y="3028624"/>
        <a:ext cx="7660379" cy="397440"/>
      </dsp:txXfrm>
    </dsp:sp>
    <dsp:sp modelId="{465028F4-3452-4C0B-9B26-F24ABB76FB01}">
      <dsp:nvSpPr>
        <dsp:cNvPr id="0" name=""/>
        <dsp:cNvSpPr/>
      </dsp:nvSpPr>
      <dsp:spPr>
        <a:xfrm>
          <a:off x="0" y="3426065"/>
          <a:ext cx="7660379" cy="449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Predictive Models</a:t>
          </a:r>
          <a:endParaRPr lang="en-IN" sz="1600" kern="1200">
            <a:solidFill>
              <a:srgbClr val="FFFFFF"/>
            </a:solidFill>
            <a:latin typeface="Arial"/>
            <a:ea typeface="+mn-ea"/>
            <a:cs typeface="+mn-cs"/>
          </a:endParaRPr>
        </a:p>
      </dsp:txBody>
      <dsp:txXfrm>
        <a:off x="21932" y="3447997"/>
        <a:ext cx="7616515" cy="405416"/>
      </dsp:txXfrm>
    </dsp:sp>
    <dsp:sp modelId="{892ADFDA-1196-4724-A0C6-C8D0E5C2E43B}">
      <dsp:nvSpPr>
        <dsp:cNvPr id="0" name=""/>
        <dsp:cNvSpPr/>
      </dsp:nvSpPr>
      <dsp:spPr>
        <a:xfrm>
          <a:off x="0" y="3875345"/>
          <a:ext cx="7660379"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217" tIns="17780" rIns="99568" bIns="17780" numCol="1" spcCol="1270" anchor="t" anchorCtr="0">
          <a:noAutofit/>
        </a:bodyPr>
        <a:lstStyle/>
        <a:p>
          <a:pPr marL="114300" lvl="1" indent="-114300" algn="l" defTabSz="622300">
            <a:lnSpc>
              <a:spcPct val="90000"/>
            </a:lnSpc>
            <a:spcBef>
              <a:spcPct val="0"/>
            </a:spcBef>
            <a:spcAft>
              <a:spcPct val="20000"/>
            </a:spcAft>
            <a:buFont typeface="Arial" panose="020B0604020202020204" pitchFamily="34" charset="0"/>
            <a:buChar char="•"/>
          </a:pPr>
          <a:r>
            <a:rPr lang="en-US" sz="1400" kern="1200">
              <a:solidFill>
                <a:srgbClr val="44546A"/>
              </a:solidFill>
              <a:latin typeface="Arial"/>
              <a:ea typeface="+mn-ea"/>
              <a:cs typeface="+mn-cs"/>
            </a:rPr>
            <a:t>Machine learning predicts likelihood of future failures.</a:t>
          </a:r>
          <a:endParaRPr lang="en-IN" sz="1400" kern="1200">
            <a:solidFill>
              <a:srgbClr val="44546A"/>
            </a:solidFill>
            <a:latin typeface="Arial"/>
            <a:ea typeface="+mn-ea"/>
            <a:cs typeface="+mn-cs"/>
          </a:endParaRPr>
        </a:p>
      </dsp:txBody>
      <dsp:txXfrm>
        <a:off x="0" y="3875345"/>
        <a:ext cx="7660379"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D29FB0-7F95-410A-9DAD-DC46D5DC1C4F}" type="datetimeFigureOut">
              <a:rPr lang="en-IN" smtClean="0"/>
              <a:t>17-10-2023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905B0-2AED-4A5F-B1AD-D38F6B2F7F59}" type="slidenum">
              <a:rPr lang="en-IN" smtClean="0"/>
              <a:t>‹#›</a:t>
            </a:fld>
            <a:endParaRPr lang="en-IN"/>
          </a:p>
        </p:txBody>
      </p:sp>
    </p:spTree>
    <p:extLst>
      <p:ext uri="{BB962C8B-B14F-4D97-AF65-F5344CB8AC3E}">
        <p14:creationId xmlns:p14="http://schemas.microsoft.com/office/powerpoint/2010/main" val="789903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2</a:t>
            </a:fld>
            <a:endParaRPr lang="en-IN"/>
          </a:p>
        </p:txBody>
      </p:sp>
    </p:spTree>
    <p:extLst>
      <p:ext uri="{BB962C8B-B14F-4D97-AF65-F5344CB8AC3E}">
        <p14:creationId xmlns:p14="http://schemas.microsoft.com/office/powerpoint/2010/main" val="35824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21</a:t>
            </a:fld>
            <a:endParaRPr lang="en-IN"/>
          </a:p>
        </p:txBody>
      </p:sp>
    </p:spTree>
    <p:extLst>
      <p:ext uri="{BB962C8B-B14F-4D97-AF65-F5344CB8AC3E}">
        <p14:creationId xmlns:p14="http://schemas.microsoft.com/office/powerpoint/2010/main" val="2957180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22</a:t>
            </a:fld>
            <a:endParaRPr lang="en-IN"/>
          </a:p>
        </p:txBody>
      </p:sp>
    </p:spTree>
    <p:extLst>
      <p:ext uri="{BB962C8B-B14F-4D97-AF65-F5344CB8AC3E}">
        <p14:creationId xmlns:p14="http://schemas.microsoft.com/office/powerpoint/2010/main" val="299938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23</a:t>
            </a:fld>
            <a:endParaRPr lang="en-IN"/>
          </a:p>
        </p:txBody>
      </p:sp>
    </p:spTree>
    <p:extLst>
      <p:ext uri="{BB962C8B-B14F-4D97-AF65-F5344CB8AC3E}">
        <p14:creationId xmlns:p14="http://schemas.microsoft.com/office/powerpoint/2010/main" val="1569155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25</a:t>
            </a:fld>
            <a:endParaRPr lang="en-IN"/>
          </a:p>
        </p:txBody>
      </p:sp>
    </p:spTree>
    <p:extLst>
      <p:ext uri="{BB962C8B-B14F-4D97-AF65-F5344CB8AC3E}">
        <p14:creationId xmlns:p14="http://schemas.microsoft.com/office/powerpoint/2010/main" val="3675902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r>
              <a:rPr lang="en-US" sz="1200" b="1">
                <a:solidFill>
                  <a:schemeClr val="bg2"/>
                </a:solidFill>
                <a:latin typeface="+mn-lt"/>
              </a:rPr>
              <a:t>Data-Driven Decisions: </a:t>
            </a:r>
            <a:r>
              <a:rPr lang="en-US" sz="1200">
                <a:solidFill>
                  <a:schemeClr val="bg2"/>
                </a:solidFill>
                <a:latin typeface="+mn-lt"/>
              </a:rPr>
              <a:t>Big Data Analysis allows businesses to make decisions based on actual data, rather than hunches or estimates.</a:t>
            </a:r>
            <a:endParaRPr lang="en-US" sz="1200">
              <a:solidFill>
                <a:schemeClr val="bg2"/>
              </a:solidFill>
              <a:latin typeface="+mn-lt"/>
              <a:cs typeface="Calibri"/>
            </a:endParaRPr>
          </a:p>
          <a:p>
            <a:pPr algn="just"/>
            <a:endParaRPr lang="en-US" sz="1200">
              <a:solidFill>
                <a:schemeClr val="bg2"/>
              </a:solidFill>
              <a:latin typeface="+mn-lt"/>
            </a:endParaRPr>
          </a:p>
          <a:p>
            <a:pPr marL="342900" indent="-342900" algn="just">
              <a:buFont typeface="Arial" panose="020B0604020202020204" pitchFamily="34" charset="0"/>
              <a:buChar char="•"/>
            </a:pPr>
            <a:r>
              <a:rPr lang="en-US" sz="1200" b="1">
                <a:solidFill>
                  <a:schemeClr val="bg2"/>
                </a:solidFill>
                <a:latin typeface="+mn-lt"/>
              </a:rPr>
              <a:t>Uncover Trends in live data: </a:t>
            </a:r>
            <a:r>
              <a:rPr lang="en-US" sz="1200">
                <a:solidFill>
                  <a:schemeClr val="bg2"/>
                </a:solidFill>
                <a:latin typeface="+mn-lt"/>
              </a:rPr>
              <a:t>It helps to identify hidden patterns and trends in vast amounts of data, which can provide valuable business insights in live databases.</a:t>
            </a:r>
            <a:endParaRPr lang="en-US" sz="1200">
              <a:solidFill>
                <a:schemeClr val="bg2"/>
              </a:solidFill>
              <a:latin typeface="+mn-lt"/>
              <a:cs typeface="Calibri"/>
            </a:endParaRPr>
          </a:p>
          <a:p>
            <a:pPr algn="just"/>
            <a:endParaRPr lang="en-US" sz="1200">
              <a:solidFill>
                <a:schemeClr val="bg2"/>
              </a:solidFill>
              <a:latin typeface="+mn-lt"/>
            </a:endParaRPr>
          </a:p>
          <a:p>
            <a:pPr marL="342900" indent="-342900" algn="just">
              <a:buFont typeface="Arial" panose="020B0604020202020204" pitchFamily="34" charset="0"/>
              <a:buChar char="•"/>
            </a:pPr>
            <a:r>
              <a:rPr lang="en-US" sz="1200" b="1">
                <a:solidFill>
                  <a:schemeClr val="bg2"/>
                </a:solidFill>
                <a:latin typeface="+mn-lt"/>
              </a:rPr>
              <a:t>Improved Efficiency: </a:t>
            </a:r>
            <a:r>
              <a:rPr lang="en-US" sz="1200">
                <a:solidFill>
                  <a:schemeClr val="bg2"/>
                </a:solidFill>
                <a:latin typeface="+mn-lt"/>
              </a:rPr>
              <a:t>Big Data Analysis can optimize analysis operations by their distributed operation approach, streamline processes leading to improved operational efficiency.</a:t>
            </a:r>
            <a:endParaRPr lang="en-US" sz="1200">
              <a:solidFill>
                <a:schemeClr val="bg2"/>
              </a:solidFill>
              <a:latin typeface="+mn-lt"/>
              <a:cs typeface="Calibri"/>
            </a:endParaRPr>
          </a:p>
          <a:p>
            <a:pPr algn="just"/>
            <a:endParaRPr lang="en-US" sz="1200" b="1">
              <a:solidFill>
                <a:schemeClr val="bg2"/>
              </a:solidFill>
              <a:latin typeface="+mn-lt"/>
            </a:endParaRPr>
          </a:p>
          <a:p>
            <a:pPr marL="342900" indent="-342900" algn="just">
              <a:buFont typeface="Arial" panose="020B0604020202020204" pitchFamily="34" charset="0"/>
              <a:buChar char="•"/>
            </a:pPr>
            <a:r>
              <a:rPr lang="en-US" sz="1200" b="1">
                <a:solidFill>
                  <a:schemeClr val="bg2"/>
                </a:solidFill>
                <a:latin typeface="+mn-lt"/>
              </a:rPr>
              <a:t>Enhanced Customer Experience: </a:t>
            </a:r>
            <a:r>
              <a:rPr lang="en-US" sz="1200">
                <a:solidFill>
                  <a:schemeClr val="bg2"/>
                </a:solidFill>
                <a:latin typeface="+mn-lt"/>
              </a:rPr>
              <a:t>By analyzing large amount of</a:t>
            </a:r>
            <a:r>
              <a:rPr lang="en-US">
                <a:solidFill>
                  <a:schemeClr val="bg2"/>
                </a:solidFill>
              </a:rPr>
              <a:t> </a:t>
            </a:r>
            <a:r>
              <a:rPr lang="en-US" sz="1200">
                <a:solidFill>
                  <a:schemeClr val="bg2"/>
                </a:solidFill>
                <a:latin typeface="+mn-lt"/>
              </a:rPr>
              <a:t> customer data, businesses can tailor experiences, products, and services to individual needs, enhancing customer satisfaction and loyalty.</a:t>
            </a:r>
            <a:endParaRPr lang="en-US" sz="1200">
              <a:solidFill>
                <a:schemeClr val="bg2"/>
              </a:solidFill>
              <a:latin typeface="+mn-lt"/>
              <a:cs typeface="Calibri"/>
            </a:endParaRPr>
          </a:p>
          <a:p>
            <a:pPr algn="just"/>
            <a:endParaRPr lang="en-US" sz="1200" b="1">
              <a:solidFill>
                <a:schemeClr val="bg2"/>
              </a:solidFill>
              <a:latin typeface="+mn-lt"/>
            </a:endParaRPr>
          </a:p>
          <a:p>
            <a:pPr marL="342900" indent="-342900" algn="just">
              <a:buFont typeface="Arial" panose="020B0604020202020204" pitchFamily="34" charset="0"/>
              <a:buChar char="•"/>
            </a:pPr>
            <a:r>
              <a:rPr lang="en-US" sz="1200" b="1">
                <a:solidFill>
                  <a:schemeClr val="bg2"/>
                </a:solidFill>
                <a:latin typeface="+mn-lt"/>
              </a:rPr>
              <a:t>Competitive Advantage: </a:t>
            </a:r>
            <a:r>
              <a:rPr lang="en-US" sz="1200">
                <a:solidFill>
                  <a:schemeClr val="bg2"/>
                </a:solidFill>
                <a:latin typeface="+mn-lt"/>
              </a:rPr>
              <a:t>Businesses that leverage Big Data Analysis can gain an edge over competitors by acting on insights that others may not be aware of.</a:t>
            </a:r>
            <a:endParaRPr lang="en-US" sz="1200">
              <a:solidFill>
                <a:schemeClr val="bg2"/>
              </a:solidFill>
              <a:latin typeface="+mn-lt"/>
              <a:cs typeface="Calibri"/>
            </a:endParaRPr>
          </a:p>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26</a:t>
            </a:fld>
            <a:endParaRPr lang="en-IN"/>
          </a:p>
        </p:txBody>
      </p:sp>
    </p:spTree>
    <p:extLst>
      <p:ext uri="{BB962C8B-B14F-4D97-AF65-F5344CB8AC3E}">
        <p14:creationId xmlns:p14="http://schemas.microsoft.com/office/powerpoint/2010/main" val="129381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29</a:t>
            </a:fld>
            <a:endParaRPr lang="en-IN"/>
          </a:p>
        </p:txBody>
      </p:sp>
    </p:spTree>
    <p:extLst>
      <p:ext uri="{BB962C8B-B14F-4D97-AF65-F5344CB8AC3E}">
        <p14:creationId xmlns:p14="http://schemas.microsoft.com/office/powerpoint/2010/main" val="1218179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30</a:t>
            </a:fld>
            <a:endParaRPr lang="en-IN"/>
          </a:p>
        </p:txBody>
      </p:sp>
    </p:spTree>
    <p:extLst>
      <p:ext uri="{BB962C8B-B14F-4D97-AF65-F5344CB8AC3E}">
        <p14:creationId xmlns:p14="http://schemas.microsoft.com/office/powerpoint/2010/main" val="2953593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40</a:t>
            </a:fld>
            <a:endParaRPr lang="en-IN"/>
          </a:p>
        </p:txBody>
      </p:sp>
    </p:spTree>
    <p:extLst>
      <p:ext uri="{BB962C8B-B14F-4D97-AF65-F5344CB8AC3E}">
        <p14:creationId xmlns:p14="http://schemas.microsoft.com/office/powerpoint/2010/main" val="2839264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42</a:t>
            </a:fld>
            <a:endParaRPr lang="en-IN"/>
          </a:p>
        </p:txBody>
      </p:sp>
    </p:spTree>
    <p:extLst>
      <p:ext uri="{BB962C8B-B14F-4D97-AF65-F5344CB8AC3E}">
        <p14:creationId xmlns:p14="http://schemas.microsoft.com/office/powerpoint/2010/main" val="2091534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43</a:t>
            </a:fld>
            <a:endParaRPr lang="en-IN"/>
          </a:p>
        </p:txBody>
      </p:sp>
    </p:spTree>
    <p:extLst>
      <p:ext uri="{BB962C8B-B14F-4D97-AF65-F5344CB8AC3E}">
        <p14:creationId xmlns:p14="http://schemas.microsoft.com/office/powerpoint/2010/main" val="3760750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3</a:t>
            </a:fld>
            <a:endParaRPr lang="en-IN"/>
          </a:p>
        </p:txBody>
      </p:sp>
    </p:spTree>
    <p:extLst>
      <p:ext uri="{BB962C8B-B14F-4D97-AF65-F5344CB8AC3E}">
        <p14:creationId xmlns:p14="http://schemas.microsoft.com/office/powerpoint/2010/main" val="365547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46</a:t>
            </a:fld>
            <a:endParaRPr lang="en-IN"/>
          </a:p>
        </p:txBody>
      </p:sp>
    </p:spTree>
    <p:extLst>
      <p:ext uri="{BB962C8B-B14F-4D97-AF65-F5344CB8AC3E}">
        <p14:creationId xmlns:p14="http://schemas.microsoft.com/office/powerpoint/2010/main" val="335177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47</a:t>
            </a:fld>
            <a:endParaRPr lang="en-IN"/>
          </a:p>
        </p:txBody>
      </p:sp>
    </p:spTree>
    <p:extLst>
      <p:ext uri="{BB962C8B-B14F-4D97-AF65-F5344CB8AC3E}">
        <p14:creationId xmlns:p14="http://schemas.microsoft.com/office/powerpoint/2010/main" val="20617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48</a:t>
            </a:fld>
            <a:endParaRPr lang="en-IN"/>
          </a:p>
        </p:txBody>
      </p:sp>
    </p:spTree>
    <p:extLst>
      <p:ext uri="{BB962C8B-B14F-4D97-AF65-F5344CB8AC3E}">
        <p14:creationId xmlns:p14="http://schemas.microsoft.com/office/powerpoint/2010/main" val="3070246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51</a:t>
            </a:fld>
            <a:endParaRPr lang="en-IN"/>
          </a:p>
        </p:txBody>
      </p:sp>
    </p:spTree>
    <p:extLst>
      <p:ext uri="{BB962C8B-B14F-4D97-AF65-F5344CB8AC3E}">
        <p14:creationId xmlns:p14="http://schemas.microsoft.com/office/powerpoint/2010/main" val="3116235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52</a:t>
            </a:fld>
            <a:endParaRPr lang="en-IN"/>
          </a:p>
        </p:txBody>
      </p:sp>
    </p:spTree>
    <p:extLst>
      <p:ext uri="{BB962C8B-B14F-4D97-AF65-F5344CB8AC3E}">
        <p14:creationId xmlns:p14="http://schemas.microsoft.com/office/powerpoint/2010/main" val="150896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chemeClr val="bg2"/>
                </a:solidFill>
                <a:latin typeface="+mn-lt"/>
              </a:rPr>
              <a:t>Data Privacy, Security, and Compliance: </a:t>
            </a:r>
            <a:r>
              <a:rPr lang="en-US" sz="1200">
                <a:solidFill>
                  <a:schemeClr val="bg2"/>
                </a:solidFill>
                <a:latin typeface="+mn-lt"/>
              </a:rPr>
              <a:t>Ensuring the privacy and security of large datasets is a key challenge, especially when data is dispersed across multiple locations. </a:t>
            </a:r>
          </a:p>
          <a:p>
            <a:endParaRPr lang="en-US" sz="1200">
              <a:solidFill>
                <a:schemeClr val="bg2"/>
              </a:solidFill>
              <a:latin typeface="+mn-lt"/>
            </a:endParaRPr>
          </a:p>
          <a:p>
            <a:r>
              <a:rPr lang="en-US" sz="1200" b="1">
                <a:solidFill>
                  <a:schemeClr val="bg2"/>
                </a:solidFill>
                <a:latin typeface="+mn-lt"/>
              </a:rPr>
              <a:t>Data Quality, Variety, and Integration: </a:t>
            </a:r>
            <a:r>
              <a:rPr lang="en-US" sz="1200">
                <a:solidFill>
                  <a:schemeClr val="bg2"/>
                </a:solidFill>
                <a:latin typeface="+mn-lt"/>
              </a:rPr>
              <a:t>Big data comes in many forms and structures. Ensuring the quality of this diverse data and integrating it can be complex. </a:t>
            </a:r>
          </a:p>
          <a:p>
            <a:r>
              <a:rPr lang="en-US" sz="1200">
                <a:solidFill>
                  <a:schemeClr val="bg2"/>
                </a:solidFill>
                <a:latin typeface="+mn-lt"/>
              </a:rPr>
              <a:t>It's </a:t>
            </a:r>
            <a:r>
              <a:rPr lang="en-US" sz="1200">
                <a:solidFill>
                  <a:srgbClr val="44546A"/>
                </a:solidFill>
                <a:latin typeface="+mn-lt"/>
              </a:rPr>
              <a:t>also</a:t>
            </a:r>
            <a:r>
              <a:rPr lang="en-US" sz="1200">
                <a:solidFill>
                  <a:schemeClr val="bg2"/>
                </a:solidFill>
                <a:latin typeface="+mn-lt"/>
              </a:rPr>
              <a:t> challenging to manage structured, semi-structured, and unstructured data effectively.</a:t>
            </a:r>
          </a:p>
          <a:p>
            <a:endParaRPr lang="en-US" sz="1200">
              <a:solidFill>
                <a:schemeClr val="bg2"/>
              </a:solidFill>
              <a:latin typeface="+mn-lt"/>
            </a:endParaRPr>
          </a:p>
          <a:p>
            <a:r>
              <a:rPr lang="en-US" sz="1200" b="1">
                <a:solidFill>
                  <a:schemeClr val="bg2"/>
                </a:solidFill>
                <a:latin typeface="+mn-lt"/>
              </a:rPr>
              <a:t>Infrastructure and Scalability: </a:t>
            </a:r>
            <a:r>
              <a:rPr lang="en-US" sz="1200">
                <a:solidFill>
                  <a:schemeClr val="bg2"/>
                </a:solidFill>
                <a:latin typeface="+mn-lt"/>
              </a:rPr>
              <a:t>Big data processing requires robust computing power and storage. </a:t>
            </a:r>
          </a:p>
          <a:p>
            <a:r>
              <a:rPr lang="en-US" sz="1200">
                <a:solidFill>
                  <a:schemeClr val="bg2"/>
                </a:solidFill>
                <a:latin typeface="+mn-lt"/>
              </a:rPr>
              <a:t>Expanding infrastructure to accommodate increasing data volumes is both expensive and technologically demanding.</a:t>
            </a:r>
          </a:p>
          <a:p>
            <a:endParaRPr lang="en-US" sz="1200">
              <a:solidFill>
                <a:schemeClr val="bg2"/>
              </a:solidFill>
              <a:latin typeface="+mn-lt"/>
            </a:endParaRPr>
          </a:p>
          <a:p>
            <a:r>
              <a:rPr lang="en-US" sz="1200" b="1">
                <a:solidFill>
                  <a:schemeClr val="bg2"/>
                </a:solidFill>
                <a:latin typeface="+mn-lt"/>
              </a:rPr>
              <a:t>Real-Time Analysis and Data Processing Speed: </a:t>
            </a:r>
            <a:r>
              <a:rPr lang="en-US" sz="1200">
                <a:solidFill>
                  <a:schemeClr val="bg2"/>
                </a:solidFill>
                <a:latin typeface="+mn-lt"/>
              </a:rPr>
              <a:t>For certain applications, real-time analysis is necessary. Managing real-time data and analytics adds complexity. </a:t>
            </a:r>
          </a:p>
          <a:p>
            <a:endParaRPr lang="en-US" sz="1200">
              <a:solidFill>
                <a:schemeClr val="bg2"/>
              </a:solidFill>
              <a:latin typeface="+mn-lt"/>
            </a:endParaRPr>
          </a:p>
          <a:p>
            <a:r>
              <a:rPr lang="en-US" sz="1200" b="1">
                <a:solidFill>
                  <a:schemeClr val="bg2"/>
                </a:solidFill>
                <a:latin typeface="+mn-lt"/>
              </a:rPr>
              <a:t>Ethics and Bias in Data: </a:t>
            </a:r>
            <a:r>
              <a:rPr lang="en-US" sz="1200">
                <a:solidFill>
                  <a:schemeClr val="bg2"/>
                </a:solidFill>
                <a:latin typeface="+mn-lt"/>
              </a:rPr>
              <a:t>Big data analysis could lead to biased results if the data used reflects societal biases or lacks diversity. </a:t>
            </a:r>
          </a:p>
          <a:p>
            <a:r>
              <a:rPr lang="en-US" sz="1200">
                <a:solidFill>
                  <a:schemeClr val="bg2"/>
                </a:solidFill>
                <a:latin typeface="+mn-lt"/>
              </a:rPr>
              <a:t>Addressing these ethical issues is critical to ensure fair decision-making.</a:t>
            </a:r>
          </a:p>
          <a:p>
            <a:endParaRPr lang="en-US">
              <a:cs typeface="Calibri"/>
            </a:endParaRPr>
          </a:p>
        </p:txBody>
      </p:sp>
      <p:sp>
        <p:nvSpPr>
          <p:cNvPr id="4" name="Slide Number Placeholder 3"/>
          <p:cNvSpPr>
            <a:spLocks noGrp="1"/>
          </p:cNvSpPr>
          <p:nvPr>
            <p:ph type="sldNum" sz="quarter" idx="5"/>
          </p:nvPr>
        </p:nvSpPr>
        <p:spPr/>
        <p:txBody>
          <a:bodyPr/>
          <a:lstStyle/>
          <a:p>
            <a:fld id="{E14905B0-2AED-4A5F-B1AD-D38F6B2F7F59}" type="slidenum">
              <a:rPr lang="en-IN" smtClean="0"/>
              <a:t>56</a:t>
            </a:fld>
            <a:endParaRPr lang="en-IN"/>
          </a:p>
        </p:txBody>
      </p:sp>
    </p:spTree>
    <p:extLst>
      <p:ext uri="{BB962C8B-B14F-4D97-AF65-F5344CB8AC3E}">
        <p14:creationId xmlns:p14="http://schemas.microsoft.com/office/powerpoint/2010/main" val="1343275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57</a:t>
            </a:fld>
            <a:endParaRPr lang="en-IN"/>
          </a:p>
        </p:txBody>
      </p:sp>
    </p:spTree>
    <p:extLst>
      <p:ext uri="{BB962C8B-B14F-4D97-AF65-F5344CB8AC3E}">
        <p14:creationId xmlns:p14="http://schemas.microsoft.com/office/powerpoint/2010/main" val="2318987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58</a:t>
            </a:fld>
            <a:endParaRPr lang="en-IN"/>
          </a:p>
        </p:txBody>
      </p:sp>
    </p:spTree>
    <p:extLst>
      <p:ext uri="{BB962C8B-B14F-4D97-AF65-F5344CB8AC3E}">
        <p14:creationId xmlns:p14="http://schemas.microsoft.com/office/powerpoint/2010/main" val="793206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61</a:t>
            </a:fld>
            <a:endParaRPr lang="en-IN"/>
          </a:p>
        </p:txBody>
      </p:sp>
    </p:spTree>
    <p:extLst>
      <p:ext uri="{BB962C8B-B14F-4D97-AF65-F5344CB8AC3E}">
        <p14:creationId xmlns:p14="http://schemas.microsoft.com/office/powerpoint/2010/main" val="2809485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62</a:t>
            </a:fld>
            <a:endParaRPr lang="en-IN"/>
          </a:p>
        </p:txBody>
      </p:sp>
    </p:spTree>
    <p:extLst>
      <p:ext uri="{BB962C8B-B14F-4D97-AF65-F5344CB8AC3E}">
        <p14:creationId xmlns:p14="http://schemas.microsoft.com/office/powerpoint/2010/main" val="276242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6</a:t>
            </a:fld>
            <a:endParaRPr lang="en-IN"/>
          </a:p>
        </p:txBody>
      </p:sp>
    </p:spTree>
    <p:extLst>
      <p:ext uri="{BB962C8B-B14F-4D97-AF65-F5344CB8AC3E}">
        <p14:creationId xmlns:p14="http://schemas.microsoft.com/office/powerpoint/2010/main" val="2285263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64</a:t>
            </a:fld>
            <a:endParaRPr lang="en-IN"/>
          </a:p>
        </p:txBody>
      </p:sp>
    </p:spTree>
    <p:extLst>
      <p:ext uri="{BB962C8B-B14F-4D97-AF65-F5344CB8AC3E}">
        <p14:creationId xmlns:p14="http://schemas.microsoft.com/office/powerpoint/2010/main" val="89381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7</a:t>
            </a:fld>
            <a:endParaRPr lang="en-IN"/>
          </a:p>
        </p:txBody>
      </p:sp>
    </p:spTree>
    <p:extLst>
      <p:ext uri="{BB962C8B-B14F-4D97-AF65-F5344CB8AC3E}">
        <p14:creationId xmlns:p14="http://schemas.microsoft.com/office/powerpoint/2010/main" val="142635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9</a:t>
            </a:fld>
            <a:endParaRPr lang="en-IN"/>
          </a:p>
        </p:txBody>
      </p:sp>
    </p:spTree>
    <p:extLst>
      <p:ext uri="{BB962C8B-B14F-4D97-AF65-F5344CB8AC3E}">
        <p14:creationId xmlns:p14="http://schemas.microsoft.com/office/powerpoint/2010/main" val="338672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13</a:t>
            </a:fld>
            <a:endParaRPr lang="en-IN"/>
          </a:p>
        </p:txBody>
      </p:sp>
    </p:spTree>
    <p:extLst>
      <p:ext uri="{BB962C8B-B14F-4D97-AF65-F5344CB8AC3E}">
        <p14:creationId xmlns:p14="http://schemas.microsoft.com/office/powerpoint/2010/main" val="2506363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4905B0-2AED-4A5F-B1AD-D38F6B2F7F59}" type="slidenum">
              <a:rPr lang="en-IN" smtClean="0"/>
              <a:t>14</a:t>
            </a:fld>
            <a:endParaRPr lang="en-IN"/>
          </a:p>
        </p:txBody>
      </p:sp>
    </p:spTree>
    <p:extLst>
      <p:ext uri="{BB962C8B-B14F-4D97-AF65-F5344CB8AC3E}">
        <p14:creationId xmlns:p14="http://schemas.microsoft.com/office/powerpoint/2010/main" val="3989747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IN"/>
          </a:p>
          <a:p>
            <a:pPr algn="l">
              <a:buFont typeface="+mj-lt"/>
              <a:buNone/>
            </a:pPr>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15</a:t>
            </a:fld>
            <a:endParaRPr lang="en-IN"/>
          </a:p>
        </p:txBody>
      </p:sp>
    </p:spTree>
    <p:extLst>
      <p:ext uri="{BB962C8B-B14F-4D97-AF65-F5344CB8AC3E}">
        <p14:creationId xmlns:p14="http://schemas.microsoft.com/office/powerpoint/2010/main" val="95725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4905B0-2AED-4A5F-B1AD-D38F6B2F7F59}" type="slidenum">
              <a:rPr lang="en-IN" smtClean="0"/>
              <a:t>17</a:t>
            </a:fld>
            <a:endParaRPr lang="en-IN"/>
          </a:p>
        </p:txBody>
      </p:sp>
    </p:spTree>
    <p:extLst>
      <p:ext uri="{BB962C8B-B14F-4D97-AF65-F5344CB8AC3E}">
        <p14:creationId xmlns:p14="http://schemas.microsoft.com/office/powerpoint/2010/main" val="3480174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17" name="Google Shape;117;p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18" name="Google Shape;118;p7"/>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Google Shape;119;p7"/>
          <p:cNvSpPr/>
          <p:nvPr/>
        </p:nvSpPr>
        <p:spPr>
          <a:xfrm>
            <a:off x="1509462" y="4105578"/>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Google Shape;120;p7"/>
          <p:cNvSpPr/>
          <p:nvPr/>
        </p:nvSpPr>
        <p:spPr>
          <a:xfrm>
            <a:off x="2273884" y="3969057"/>
            <a:ext cx="764423" cy="22979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7"/>
          <p:cNvSpPr/>
          <p:nvPr/>
        </p:nvSpPr>
        <p:spPr>
          <a:xfrm>
            <a:off x="3038308"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7"/>
          <p:cNvSpPr/>
          <p:nvPr/>
        </p:nvSpPr>
        <p:spPr>
          <a:xfrm>
            <a:off x="3802730" y="3704050"/>
            <a:ext cx="764423" cy="49479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7"/>
          <p:cNvSpPr/>
          <p:nvPr/>
        </p:nvSpPr>
        <p:spPr>
          <a:xfrm>
            <a:off x="4567153" y="3559498"/>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7"/>
          <p:cNvSpPr/>
          <p:nvPr/>
        </p:nvSpPr>
        <p:spPr>
          <a:xfrm>
            <a:off x="5331576"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Google Shape;125;p7"/>
          <p:cNvSpPr/>
          <p:nvPr/>
        </p:nvSpPr>
        <p:spPr>
          <a:xfrm>
            <a:off x="6096000" y="3286460"/>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p7"/>
          <p:cNvSpPr/>
          <p:nvPr/>
        </p:nvSpPr>
        <p:spPr>
          <a:xfrm>
            <a:off x="6860422" y="3029481"/>
            <a:ext cx="764423" cy="116936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7"/>
          <p:cNvSpPr/>
          <p:nvPr/>
        </p:nvSpPr>
        <p:spPr>
          <a:xfrm>
            <a:off x="7624846" y="2774866"/>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p7"/>
          <p:cNvSpPr/>
          <p:nvPr/>
        </p:nvSpPr>
        <p:spPr>
          <a:xfrm>
            <a:off x="8389268" y="2435218"/>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7"/>
          <p:cNvSpPr/>
          <p:nvPr/>
        </p:nvSpPr>
        <p:spPr>
          <a:xfrm>
            <a:off x="9153692" y="2081874"/>
            <a:ext cx="764423" cy="2116974"/>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7"/>
          <p:cNvSpPr/>
          <p:nvPr/>
        </p:nvSpPr>
        <p:spPr>
          <a:xfrm>
            <a:off x="9918114" y="1744589"/>
            <a:ext cx="764423" cy="245425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1" name="Google Shape;131;p7"/>
          <p:cNvGrpSpPr/>
          <p:nvPr/>
        </p:nvGrpSpPr>
        <p:grpSpPr>
          <a:xfrm>
            <a:off x="1567506" y="3258829"/>
            <a:ext cx="648327" cy="648329"/>
            <a:chOff x="1379092" y="2228211"/>
            <a:chExt cx="916410" cy="916410"/>
          </a:xfrm>
        </p:grpSpPr>
        <p:sp>
          <p:nvSpPr>
            <p:cNvPr id="132" name="Google Shape;132;p7"/>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3" name="Google Shape;133;p7"/>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34" name="Google Shape;134;p7"/>
          <p:cNvGrpSpPr/>
          <p:nvPr/>
        </p:nvGrpSpPr>
        <p:grpSpPr>
          <a:xfrm>
            <a:off x="9976161" y="877117"/>
            <a:ext cx="648329" cy="648329"/>
            <a:chOff x="9976161" y="877117"/>
            <a:chExt cx="648329" cy="648329"/>
          </a:xfrm>
        </p:grpSpPr>
        <p:sp>
          <p:nvSpPr>
            <p:cNvPr id="135" name="Google Shape;135;p7"/>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6" name="Google Shape;136;p7"/>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8K</a:t>
              </a:r>
              <a:endParaRPr/>
            </a:p>
          </p:txBody>
        </p:sp>
      </p:grpSp>
      <p:sp>
        <p:nvSpPr>
          <p:cNvPr id="137" name="Google Shape;137;p7"/>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7"/>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39" name="Google Shape;139;p7"/>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0" name="Google Shape;140;p7"/>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1" name="Google Shape;141;p7"/>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2" name="Google Shape;142;p7"/>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3" name="Google Shape;143;p7"/>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4" name="Google Shape;144;p7"/>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5" name="Google Shape;145;p7"/>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 name="Google Shape;146;p7"/>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 name="Google Shape;147;p7"/>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27854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Content" preserve="1">
  <p:cSld name="Dark Title + Content">
    <p:bg>
      <p:bgPr>
        <a:solidFill>
          <a:schemeClr val="tx2">
            <a:lumMod val="10000"/>
          </a:schemeClr>
        </a:solidFill>
        <a:effectLst/>
      </p:bgPr>
    </p:bg>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53249"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bg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369926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Content" preserve="1" userDrawn="1">
  <p:cSld name="Quote Slide">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2" name="Google Shape;682;p20"/>
          <p:cNvSpPr txBox="1">
            <a:spLocks noGrp="1"/>
          </p:cNvSpPr>
          <p:nvPr>
            <p:ph type="body" idx="2"/>
          </p:nvPr>
        </p:nvSpPr>
        <p:spPr>
          <a:xfrm>
            <a:off x="514350" y="4368799"/>
            <a:ext cx="11047534" cy="1777023"/>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2">
                    <a:lumMod val="50000"/>
                  </a:schemeClr>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2">
                    <a:lumMod val="50000"/>
                  </a:schemeClr>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2">
                    <a:lumMod val="50000"/>
                  </a:schemeClr>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2">
                    <a:lumMod val="50000"/>
                  </a:schemeClr>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p:nvPr userDrawn="1"/>
        </p:nvSpPr>
        <p:spPr>
          <a:xfrm>
            <a:off x="0" y="0"/>
            <a:ext cx="12192000" cy="4254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p:nvPr>
        </p:nvSpPr>
        <p:spPr>
          <a:xfrm>
            <a:off x="514350" y="952500"/>
            <a:ext cx="11047534" cy="2744483"/>
          </a:xfrm>
          <a:prstGeom prst="rect">
            <a:avLst/>
          </a:prstGeom>
        </p:spPr>
        <p:txBody>
          <a:bodyPr/>
          <a:lstStyle>
            <a:lvl1pPr>
              <a:defRPr sz="5400" b="1">
                <a:solidFill>
                  <a:schemeClr val="accent2">
                    <a:lumMod val="20000"/>
                    <a:lumOff val="80000"/>
                  </a:schemeClr>
                </a:solidFill>
                <a:latin typeface="Congenial Black" panose="020F0502020204030204" pitchFamily="2" charset="0"/>
              </a:defRPr>
            </a:lvl1pPr>
          </a:lstStyle>
          <a:p>
            <a:r>
              <a:rPr lang="en-US"/>
              <a:t>Click to edit Master title style</a:t>
            </a:r>
            <a:endParaRPr lang="en-IN"/>
          </a:p>
        </p:txBody>
      </p:sp>
    </p:spTree>
    <p:extLst>
      <p:ext uri="{BB962C8B-B14F-4D97-AF65-F5344CB8AC3E}">
        <p14:creationId xmlns:p14="http://schemas.microsoft.com/office/powerpoint/2010/main" val="1416544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Content" preserve="1" userDrawn="1">
  <p:cSld name="QuoteHead">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hasCustomPrompt="1"/>
          </p:nvPr>
        </p:nvSpPr>
        <p:spPr>
          <a:xfrm>
            <a:off x="514350" y="2495550"/>
            <a:ext cx="11047534" cy="3576333"/>
          </a:xfrm>
          <a:prstGeom prst="rect">
            <a:avLst/>
          </a:prstGeom>
        </p:spPr>
        <p:txBody>
          <a:bodyPr/>
          <a:lstStyle>
            <a:lvl1pPr>
              <a:defRPr sz="5400" b="1">
                <a:solidFill>
                  <a:schemeClr val="accent2">
                    <a:lumMod val="75000"/>
                  </a:schemeClr>
                </a:solidFill>
                <a:latin typeface="Congenial Black" panose="020F0502020204030204" pitchFamily="2" charset="0"/>
              </a:defRPr>
            </a:lvl1pPr>
          </a:lstStyle>
          <a:p>
            <a:r>
              <a:rPr lang="en-US"/>
              <a:t>Definition…..</a:t>
            </a:r>
            <a:endParaRPr lang="en-IN"/>
          </a:p>
        </p:txBody>
      </p:sp>
      <p:sp>
        <p:nvSpPr>
          <p:cNvPr id="6" name="Content Placeholder 5">
            <a:extLst>
              <a:ext uri="{FF2B5EF4-FFF2-40B4-BE49-F238E27FC236}">
                <a16:creationId xmlns:a16="http://schemas.microsoft.com/office/drawing/2014/main" id="{716EF085-4C66-4BD0-E345-381D33E2CCEA}"/>
              </a:ext>
            </a:extLst>
          </p:cNvPr>
          <p:cNvSpPr>
            <a:spLocks noGrp="1"/>
          </p:cNvSpPr>
          <p:nvPr>
            <p:ph sz="quarter" idx="13" hasCustomPrompt="1"/>
          </p:nvPr>
        </p:nvSpPr>
        <p:spPr>
          <a:xfrm>
            <a:off x="514350" y="1309688"/>
            <a:ext cx="11047534" cy="1185862"/>
          </a:xfrm>
          <a:prstGeom prst="rect">
            <a:avLst/>
          </a:prstGeom>
        </p:spPr>
        <p:txBody>
          <a:bodyPr/>
          <a:lstStyle>
            <a:lvl1pPr algn="ctr">
              <a:defRPr sz="5400">
                <a:solidFill>
                  <a:schemeClr val="bg1"/>
                </a:solidFill>
                <a:latin typeface="Abadi" panose="020F0502020204030204" pitchFamily="34" charset="0"/>
              </a:defRPr>
            </a:lvl1pPr>
            <a:lvl2pPr algn="ctr">
              <a:defRPr/>
            </a:lvl2pPr>
            <a:lvl3pPr algn="ctr">
              <a:defRPr/>
            </a:lvl3pPr>
            <a:lvl4pPr algn="ctr">
              <a:defRPr/>
            </a:lvl4pPr>
            <a:lvl5pPr algn="ctr">
              <a:defRPr sz="4000"/>
            </a:lvl5pPr>
          </a:lstStyle>
          <a:p>
            <a:pPr lvl="0"/>
            <a:r>
              <a:rPr lang="en-US"/>
              <a:t>Click to add the question</a:t>
            </a:r>
          </a:p>
        </p:txBody>
      </p:sp>
    </p:spTree>
    <p:extLst>
      <p:ext uri="{BB962C8B-B14F-4D97-AF65-F5344CB8AC3E}">
        <p14:creationId xmlns:p14="http://schemas.microsoft.com/office/powerpoint/2010/main" val="3148388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Content" preserve="1" userDrawn="1">
  <p:cSld name="Section Header">
    <p:bg>
      <p:bgPr>
        <a:solidFill>
          <a:schemeClr val="bg1"/>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6" name="Text Placeholder 5">
            <a:extLst>
              <a:ext uri="{FF2B5EF4-FFF2-40B4-BE49-F238E27FC236}">
                <a16:creationId xmlns:a16="http://schemas.microsoft.com/office/drawing/2014/main" id="{DFCCB69E-609A-18E0-31A7-AF8258F59D5F}"/>
              </a:ext>
            </a:extLst>
          </p:cNvPr>
          <p:cNvSpPr>
            <a:spLocks noGrp="1"/>
          </p:cNvSpPr>
          <p:nvPr>
            <p:ph type="body" sz="quarter" idx="13" hasCustomPrompt="1"/>
          </p:nvPr>
        </p:nvSpPr>
        <p:spPr>
          <a:xfrm>
            <a:off x="1295400" y="2774950"/>
            <a:ext cx="9601200" cy="1308100"/>
          </a:xfrm>
          <a:prstGeom prst="rect">
            <a:avLst/>
          </a:prstGeom>
          <a:solidFill>
            <a:schemeClr val="bg1"/>
          </a:solidFill>
          <a:ln>
            <a:solidFill>
              <a:schemeClr val="tx1">
                <a:lumMod val="85000"/>
                <a:lumOff val="15000"/>
              </a:schemeClr>
            </a:solidFill>
          </a:ln>
        </p:spPr>
        <p:txBody>
          <a:bodyPr/>
          <a:lstStyle>
            <a:lvl1pPr marL="285750" indent="-285750">
              <a:buFont typeface="Arial" panose="020B0604020202020204" pitchFamily="34" charset="0"/>
              <a:buChar char="•"/>
              <a:defRPr/>
            </a:lvl1pPr>
            <a:lvl2pPr marL="285750" indent="-285750">
              <a:buFont typeface="Arial" panose="020B0604020202020204" pitchFamily="34" charset="0"/>
              <a:buChar char="•"/>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3</a:t>
            </a:r>
            <a:endParaRPr lang="en-IN"/>
          </a:p>
          <a:p>
            <a:pPr lvl="0"/>
            <a:endParaRPr lang="en-US"/>
          </a:p>
          <a:p>
            <a:pPr lvl="0"/>
            <a:endParaRPr lang="en-IN"/>
          </a:p>
        </p:txBody>
      </p:sp>
      <p:sp>
        <p:nvSpPr>
          <p:cNvPr id="8" name="Content Placeholder 7">
            <a:extLst>
              <a:ext uri="{FF2B5EF4-FFF2-40B4-BE49-F238E27FC236}">
                <a16:creationId xmlns:a16="http://schemas.microsoft.com/office/drawing/2014/main" id="{3B5EA62B-8EDD-9947-8ABE-C45185568B6A}"/>
              </a:ext>
            </a:extLst>
          </p:cNvPr>
          <p:cNvSpPr>
            <a:spLocks noGrp="1"/>
          </p:cNvSpPr>
          <p:nvPr>
            <p:ph sz="quarter" idx="14" hasCustomPrompt="1"/>
          </p:nvPr>
        </p:nvSpPr>
        <p:spPr>
          <a:xfrm>
            <a:off x="3095625" y="2012950"/>
            <a:ext cx="6000750" cy="762000"/>
          </a:xfrm>
          <a:prstGeom prst="rect">
            <a:avLst/>
          </a:prstGeom>
          <a:solidFill>
            <a:schemeClr val="accent1"/>
          </a:solidFill>
        </p:spPr>
        <p:txBody>
          <a:bodyPr/>
          <a:lstStyle>
            <a:lvl1pPr algn="ctr">
              <a:defRPr sz="3600">
                <a:solidFill>
                  <a:schemeClr val="bg1"/>
                </a:solidFill>
              </a:defRPr>
            </a:lvl1pPr>
          </a:lstStyle>
          <a:p>
            <a:pPr lvl="0"/>
            <a:r>
              <a:rPr lang="en-US"/>
              <a:t>Section Header</a:t>
            </a:r>
            <a:endParaRPr lang="en-IN"/>
          </a:p>
        </p:txBody>
      </p:sp>
    </p:spTree>
    <p:extLst>
      <p:ext uri="{BB962C8B-B14F-4D97-AF65-F5344CB8AC3E}">
        <p14:creationId xmlns:p14="http://schemas.microsoft.com/office/powerpoint/2010/main" val="3734801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0" name="Picture Placeholder 9">
            <a:extLst>
              <a:ext uri="{FF2B5EF4-FFF2-40B4-BE49-F238E27FC236}">
                <a16:creationId xmlns:a16="http://schemas.microsoft.com/office/drawing/2014/main" id="{C0BBEEF4-AE9E-494C-9F38-9F12F31F69AB}"/>
              </a:ext>
            </a:extLst>
          </p:cNvPr>
          <p:cNvSpPr>
            <a:spLocks noGrp="1"/>
          </p:cNvSpPr>
          <p:nvPr>
            <p:ph type="pic" sz="quarter" idx="14"/>
          </p:nvPr>
        </p:nvSpPr>
        <p:spPr>
          <a:xfrm>
            <a:off x="507056" y="2078710"/>
            <a:ext cx="3971063" cy="3636755"/>
          </a:xfrm>
          <a:custGeom>
            <a:avLst/>
            <a:gdLst>
              <a:gd name="connsiteX0" fmla="*/ 0 w 3636755"/>
              <a:gd name="connsiteY0" fmla="*/ 0 h 3636755"/>
              <a:gd name="connsiteX1" fmla="*/ 3636755 w 3636755"/>
              <a:gd name="connsiteY1" fmla="*/ 0 h 3636755"/>
              <a:gd name="connsiteX2" fmla="*/ 3636755 w 3636755"/>
              <a:gd name="connsiteY2" fmla="*/ 3636755 h 3636755"/>
              <a:gd name="connsiteX3" fmla="*/ 0 w 3636755"/>
              <a:gd name="connsiteY3" fmla="*/ 3636755 h 3636755"/>
            </a:gdLst>
            <a:ahLst/>
            <a:cxnLst>
              <a:cxn ang="0">
                <a:pos x="connsiteX0" y="connsiteY0"/>
              </a:cxn>
              <a:cxn ang="0">
                <a:pos x="connsiteX1" y="connsiteY1"/>
              </a:cxn>
              <a:cxn ang="0">
                <a:pos x="connsiteX2" y="connsiteY2"/>
              </a:cxn>
              <a:cxn ang="0">
                <a:pos x="connsiteX3" y="connsiteY3"/>
              </a:cxn>
            </a:cxnLst>
            <a:rect l="l" t="t" r="r" b="b"/>
            <a:pathLst>
              <a:path w="3636755" h="3636755">
                <a:moveTo>
                  <a:pt x="0" y="0"/>
                </a:moveTo>
                <a:lnTo>
                  <a:pt x="3636755" y="0"/>
                </a:lnTo>
                <a:lnTo>
                  <a:pt x="3636755" y="3636755"/>
                </a:lnTo>
                <a:lnTo>
                  <a:pt x="0" y="3636755"/>
                </a:lnTo>
                <a:close/>
              </a:path>
            </a:pathLst>
          </a:custGeom>
        </p:spPr>
        <p:txBody>
          <a:bodyPr wrap="square">
            <a:noAutofit/>
          </a:bodyPr>
          <a:lstStyle/>
          <a:p>
            <a:endParaRPr lang="en-US"/>
          </a:p>
        </p:txBody>
      </p:sp>
    </p:spTree>
    <p:extLst>
      <p:ext uri="{BB962C8B-B14F-4D97-AF65-F5344CB8AC3E}">
        <p14:creationId xmlns:p14="http://schemas.microsoft.com/office/powerpoint/2010/main" val="3516672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Tree>
    <p:extLst>
      <p:ext uri="{BB962C8B-B14F-4D97-AF65-F5344CB8AC3E}">
        <p14:creationId xmlns:p14="http://schemas.microsoft.com/office/powerpoint/2010/main" val="3905606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67A68483-36F9-4DFF-8A30-FDCAD7B939DF}"/>
              </a:ext>
            </a:extLst>
          </p:cNvPr>
          <p:cNvSpPr>
            <a:spLocks noGrp="1"/>
          </p:cNvSpPr>
          <p:nvPr>
            <p:ph type="pic" sz="quarter" idx="14"/>
          </p:nvPr>
        </p:nvSpPr>
        <p:spPr>
          <a:xfrm>
            <a:off x="0" y="1919498"/>
            <a:ext cx="3582596" cy="3582596"/>
          </a:xfrm>
          <a:custGeom>
            <a:avLst/>
            <a:gdLst>
              <a:gd name="connsiteX0" fmla="*/ 1791298 w 3582596"/>
              <a:gd name="connsiteY0" fmla="*/ 0 h 3582596"/>
              <a:gd name="connsiteX1" fmla="*/ 3582596 w 3582596"/>
              <a:gd name="connsiteY1" fmla="*/ 1791298 h 3582596"/>
              <a:gd name="connsiteX2" fmla="*/ 1791298 w 3582596"/>
              <a:gd name="connsiteY2" fmla="*/ 3582596 h 3582596"/>
              <a:gd name="connsiteX3" fmla="*/ 0 w 3582596"/>
              <a:gd name="connsiteY3" fmla="*/ 1791298 h 3582596"/>
              <a:gd name="connsiteX4" fmla="*/ 1791298 w 3582596"/>
              <a:gd name="connsiteY4" fmla="*/ 0 h 358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2596" h="3582596">
                <a:moveTo>
                  <a:pt x="1791298" y="0"/>
                </a:moveTo>
                <a:cubicBezTo>
                  <a:pt x="2780605" y="0"/>
                  <a:pt x="3582596" y="801991"/>
                  <a:pt x="3582596" y="1791298"/>
                </a:cubicBezTo>
                <a:cubicBezTo>
                  <a:pt x="3582596" y="2780605"/>
                  <a:pt x="2780605" y="3582596"/>
                  <a:pt x="1791298" y="3582596"/>
                </a:cubicBezTo>
                <a:cubicBezTo>
                  <a:pt x="801991" y="3582596"/>
                  <a:pt x="0" y="2780605"/>
                  <a:pt x="0" y="1791298"/>
                </a:cubicBezTo>
                <a:cubicBezTo>
                  <a:pt x="0" y="801991"/>
                  <a:pt x="801991" y="0"/>
                  <a:pt x="179129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201745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8B7-4A55-4E6D-8F3F-30A93204B0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C273812A-B28B-49E6-AEE5-1931325F55D4}"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Tree>
    <p:extLst>
      <p:ext uri="{BB962C8B-B14F-4D97-AF65-F5344CB8AC3E}">
        <p14:creationId xmlns:p14="http://schemas.microsoft.com/office/powerpoint/2010/main" val="741885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Content" preserve="1">
  <p:cSld name="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0273812"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2776440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Content+Image" preserve="1">
  <p:cSld name="Title+Content+Image">
    <p:spTree>
      <p:nvGrpSpPr>
        <p:cNvPr id="1" name="Shape 684"/>
        <p:cNvGrpSpPr/>
        <p:nvPr/>
      </p:nvGrpSpPr>
      <p:grpSpPr>
        <a:xfrm>
          <a:off x="0" y="0"/>
          <a:ext cx="0" cy="0"/>
          <a:chOff x="0" y="0"/>
          <a:chExt cx="0" cy="0"/>
        </a:xfrm>
      </p:grpSpPr>
      <p:sp>
        <p:nvSpPr>
          <p:cNvPr id="685" name="Google Shape;685;p21"/>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8" name="Google Shape;688;p2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7" name="Google Shape;682;p20"/>
          <p:cNvSpPr txBox="1">
            <a:spLocks noGrp="1"/>
          </p:cNvSpPr>
          <p:nvPr>
            <p:ph type="body" idx="2"/>
          </p:nvPr>
        </p:nvSpPr>
        <p:spPr>
          <a:xfrm>
            <a:off x="514350" y="1304995"/>
            <a:ext cx="10273812" cy="4840828"/>
          </a:xfrm>
          <a:prstGeom prst="rect">
            <a:avLst/>
          </a:prstGeom>
          <a:noFill/>
          <a:ln>
            <a:noFill/>
          </a:ln>
        </p:spPr>
        <p:txBody>
          <a:bodyPr spcFirstLastPara="1" wrap="square" lIns="91425" tIns="45700" rIns="91425" bIns="4570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1200"/>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6322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51" name="Google Shape;151;p8"/>
          <p:cNvGrpSpPr/>
          <p:nvPr/>
        </p:nvGrpSpPr>
        <p:grpSpPr>
          <a:xfrm>
            <a:off x="616489" y="1781438"/>
            <a:ext cx="4118606" cy="3898703"/>
            <a:chOff x="4036696" y="1781438"/>
            <a:chExt cx="4118606" cy="3898703"/>
          </a:xfrm>
        </p:grpSpPr>
        <p:grpSp>
          <p:nvGrpSpPr>
            <p:cNvPr id="152" name="Google Shape;152;p8"/>
            <p:cNvGrpSpPr/>
            <p:nvPr/>
          </p:nvGrpSpPr>
          <p:grpSpPr>
            <a:xfrm>
              <a:off x="4036696" y="2918588"/>
              <a:ext cx="1791108" cy="1022485"/>
              <a:chOff x="4036696" y="2918588"/>
              <a:chExt cx="1791108" cy="1022485"/>
            </a:xfrm>
          </p:grpSpPr>
          <p:sp>
            <p:nvSpPr>
              <p:cNvPr id="153" name="Google Shape;153;p8"/>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Google Shape;154;p8"/>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5" name="Google Shape;155;p8"/>
            <p:cNvGrpSpPr/>
            <p:nvPr/>
          </p:nvGrpSpPr>
          <p:grpSpPr>
            <a:xfrm>
              <a:off x="5040846" y="1781438"/>
              <a:ext cx="1334646" cy="1571209"/>
              <a:chOff x="5040846" y="1781438"/>
              <a:chExt cx="1334646" cy="1571209"/>
            </a:xfrm>
          </p:grpSpPr>
          <p:sp>
            <p:nvSpPr>
              <p:cNvPr id="156" name="Google Shape;156;p8"/>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8"/>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8" name="Google Shape;158;p8"/>
            <p:cNvGrpSpPr/>
            <p:nvPr/>
          </p:nvGrpSpPr>
          <p:grpSpPr>
            <a:xfrm>
              <a:off x="6364196" y="2087338"/>
              <a:ext cx="1310871" cy="1584933"/>
              <a:chOff x="6364196" y="2087338"/>
              <a:chExt cx="1310871" cy="1584933"/>
            </a:xfrm>
          </p:grpSpPr>
          <p:sp>
            <p:nvSpPr>
              <p:cNvPr id="159" name="Google Shape;159;p8"/>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Google Shape;160;p8"/>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Google Shape;161;p8"/>
            <p:cNvGrpSpPr/>
            <p:nvPr/>
          </p:nvGrpSpPr>
          <p:grpSpPr>
            <a:xfrm>
              <a:off x="6364196" y="3523737"/>
              <a:ext cx="1791106" cy="1022483"/>
              <a:chOff x="6364196" y="3523737"/>
              <a:chExt cx="1791106" cy="1022483"/>
            </a:xfrm>
          </p:grpSpPr>
          <p:sp>
            <p:nvSpPr>
              <p:cNvPr id="162" name="Google Shape;162;p8"/>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8"/>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Google Shape;164;p8"/>
            <p:cNvGrpSpPr/>
            <p:nvPr/>
          </p:nvGrpSpPr>
          <p:grpSpPr>
            <a:xfrm>
              <a:off x="5818896" y="4108937"/>
              <a:ext cx="1334627" cy="1571204"/>
              <a:chOff x="5818896" y="4108937"/>
              <a:chExt cx="1334627" cy="1571204"/>
            </a:xfrm>
          </p:grpSpPr>
          <p:sp>
            <p:nvSpPr>
              <p:cNvPr id="165" name="Google Shape;165;p8"/>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8"/>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Google Shape;167;p8"/>
            <p:cNvGrpSpPr/>
            <p:nvPr/>
          </p:nvGrpSpPr>
          <p:grpSpPr>
            <a:xfrm>
              <a:off x="4522146" y="3789737"/>
              <a:ext cx="1310882" cy="1584928"/>
              <a:chOff x="4522146" y="3789737"/>
              <a:chExt cx="1310882" cy="1584928"/>
            </a:xfrm>
          </p:grpSpPr>
          <p:sp>
            <p:nvSpPr>
              <p:cNvPr id="168" name="Google Shape;168;p8"/>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Google Shape;169;p8"/>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0" name="Google Shape;170;p8"/>
          <p:cNvSpPr/>
          <p:nvPr/>
        </p:nvSpPr>
        <p:spPr>
          <a:xfrm>
            <a:off x="5052391" y="4046114"/>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1" name="Google Shape;171;p8"/>
          <p:cNvSpPr/>
          <p:nvPr/>
        </p:nvSpPr>
        <p:spPr>
          <a:xfrm>
            <a:off x="5017034" y="272455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2" name="Google Shape;172;p8"/>
          <p:cNvSpPr/>
          <p:nvPr/>
        </p:nvSpPr>
        <p:spPr>
          <a:xfrm>
            <a:off x="8565179" y="271786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3" name="Google Shape;173;p8"/>
          <p:cNvSpPr/>
          <p:nvPr/>
        </p:nvSpPr>
        <p:spPr>
          <a:xfrm>
            <a:off x="8552661" y="4028963"/>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4" name="Google Shape;174;p8"/>
          <p:cNvSpPr/>
          <p:nvPr/>
        </p:nvSpPr>
        <p:spPr>
          <a:xfrm>
            <a:off x="5046503" y="533070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5" name="Google Shape;175;p8"/>
          <p:cNvSpPr/>
          <p:nvPr/>
        </p:nvSpPr>
        <p:spPr>
          <a:xfrm>
            <a:off x="8552661" y="534006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6" name="Google Shape;176;p8"/>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 name="Google Shape;177;p8"/>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 name="Google Shape;178;p8"/>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8"/>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 name="Google Shape;180;p8"/>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 name="Google Shape;181;p8"/>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 name="Google Shape;182;p8"/>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3" name="Google Shape;183;p8"/>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4" name="Google Shape;184;p8"/>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5" name="Google Shape;185;p8"/>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6" name="Google Shape;186;p8"/>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7" name="Google Shape;187;p8"/>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8" name="Google Shape;188;p8"/>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8527903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one_01" preserve="1">
  <p:cSld name="Phone_01">
    <p:spTree>
      <p:nvGrpSpPr>
        <p:cNvPr id="1" name="Shape 690"/>
        <p:cNvGrpSpPr/>
        <p:nvPr/>
      </p:nvGrpSpPr>
      <p:grpSpPr>
        <a:xfrm>
          <a:off x="0" y="0"/>
          <a:ext cx="0" cy="0"/>
          <a:chOff x="0" y="0"/>
          <a:chExt cx="0" cy="0"/>
        </a:xfrm>
      </p:grpSpPr>
      <p:sp>
        <p:nvSpPr>
          <p:cNvPr id="691" name="Google Shape;691;p22"/>
          <p:cNvSpPr>
            <a:spLocks noGrp="1"/>
          </p:cNvSpPr>
          <p:nvPr>
            <p:ph type="pic" idx="2"/>
          </p:nvPr>
        </p:nvSpPr>
        <p:spPr>
          <a:xfrm>
            <a:off x="5652253" y="1975483"/>
            <a:ext cx="1790586"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692" name="Google Shape;692;p22"/>
          <p:cNvSpPr>
            <a:spLocks noGrp="1"/>
          </p:cNvSpPr>
          <p:nvPr>
            <p:ph type="pic" idx="3"/>
          </p:nvPr>
        </p:nvSpPr>
        <p:spPr>
          <a:xfrm>
            <a:off x="4468896" y="2177860"/>
            <a:ext cx="1790586"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693" name="Google Shape;693;p22"/>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Tree>
    <p:extLst>
      <p:ext uri="{BB962C8B-B14F-4D97-AF65-F5344CB8AC3E}">
        <p14:creationId xmlns:p14="http://schemas.microsoft.com/office/powerpoint/2010/main" val="24984671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Content+ImageFull" preserve="1">
  <p:cSld name="Title+Content+ImageFull">
    <p:spTree>
      <p:nvGrpSpPr>
        <p:cNvPr id="1" name="Shape 695"/>
        <p:cNvGrpSpPr/>
        <p:nvPr/>
      </p:nvGrpSpPr>
      <p:grpSpPr>
        <a:xfrm>
          <a:off x="0" y="0"/>
          <a:ext cx="0" cy="0"/>
          <a:chOff x="0" y="0"/>
          <a:chExt cx="0" cy="0"/>
        </a:xfrm>
      </p:grpSpPr>
      <p:sp>
        <p:nvSpPr>
          <p:cNvPr id="696" name="Google Shape;696;p23"/>
          <p:cNvSpPr txBox="1">
            <a:spLocks noGrp="1"/>
          </p:cNvSpPr>
          <p:nvPr>
            <p:ph type="title"/>
          </p:nvPr>
        </p:nvSpPr>
        <p:spPr>
          <a:xfrm>
            <a:off x="208634" y="633245"/>
            <a:ext cx="10984645"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98" name="Google Shape;698;p23"/>
          <p:cNvSpPr txBox="1">
            <a:spLocks noGrp="1"/>
          </p:cNvSpPr>
          <p:nvPr>
            <p:ph type="body" idx="2"/>
          </p:nvPr>
        </p:nvSpPr>
        <p:spPr>
          <a:xfrm>
            <a:off x="514350" y="1304995"/>
            <a:ext cx="5323742" cy="484082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699" name="Google Shape;699;p23"/>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700" name="Google Shape;700;p23"/>
          <p:cNvSpPr>
            <a:spLocks noGrp="1"/>
          </p:cNvSpPr>
          <p:nvPr>
            <p:ph type="pic" idx="3"/>
          </p:nvPr>
        </p:nvSpPr>
        <p:spPr>
          <a:xfrm>
            <a:off x="6096000" y="1292225"/>
            <a:ext cx="5096608" cy="4835525"/>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a:t>Click icon to add picture</a:t>
            </a:r>
            <a:endParaRPr/>
          </a:p>
        </p:txBody>
      </p:sp>
    </p:spTree>
    <p:extLst>
      <p:ext uri="{BB962C8B-B14F-4D97-AF65-F5344CB8AC3E}">
        <p14:creationId xmlns:p14="http://schemas.microsoft.com/office/powerpoint/2010/main" val="2082938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701"/>
        <p:cNvGrpSpPr/>
        <p:nvPr/>
      </p:nvGrpSpPr>
      <p:grpSpPr>
        <a:xfrm>
          <a:off x="0" y="0"/>
          <a:ext cx="0" cy="0"/>
          <a:chOff x="0" y="0"/>
          <a:chExt cx="0" cy="0"/>
        </a:xfrm>
      </p:grpSpPr>
      <p:sp>
        <p:nvSpPr>
          <p:cNvPr id="702" name="Google Shape;702;p24"/>
          <p:cNvSpPr txBox="1">
            <a:spLocks noGrp="1"/>
          </p:cNvSpPr>
          <p:nvPr>
            <p:ph type="title"/>
          </p:nvPr>
        </p:nvSpPr>
        <p:spPr>
          <a:xfrm>
            <a:off x="463509" y="665930"/>
            <a:ext cx="10515600" cy="55020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03" name="Google Shape;703;p2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4004757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04"/>
        <p:cNvGrpSpPr/>
        <p:nvPr/>
      </p:nvGrpSpPr>
      <p:grpSpPr>
        <a:xfrm>
          <a:off x="0" y="0"/>
          <a:ext cx="0" cy="0"/>
          <a:chOff x="0" y="0"/>
          <a:chExt cx="0" cy="0"/>
        </a:xfrm>
      </p:grpSpPr>
      <p:sp>
        <p:nvSpPr>
          <p:cNvPr id="705" name="Google Shape;705;p25"/>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1111151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4" name="Google Shape;64;p6"/>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65" name="Google Shape;65;p6"/>
          <p:cNvGrpSpPr/>
          <p:nvPr/>
        </p:nvGrpSpPr>
        <p:grpSpPr>
          <a:xfrm>
            <a:off x="638049" y="4989635"/>
            <a:ext cx="4348480" cy="128151"/>
            <a:chOff x="4800600" y="3954464"/>
            <a:chExt cx="3261360" cy="96113"/>
          </a:xfrm>
        </p:grpSpPr>
        <p:cxnSp>
          <p:nvCxnSpPr>
            <p:cNvPr id="66" name="Google Shape;66;p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Google Shape;67;p6"/>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8" name="Google Shape;68;p6"/>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9" name="Google Shape;69;p6"/>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0" name="Google Shape;70;p6"/>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1" name="Google Shape;71;p6"/>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2" name="Google Shape;72;p6"/>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grpSp>
      <p:sp>
        <p:nvSpPr>
          <p:cNvPr id="73" name="Google Shape;73;p6"/>
          <p:cNvSpPr/>
          <p:nvPr/>
        </p:nvSpPr>
        <p:spPr>
          <a:xfrm>
            <a:off x="638050" y="3685578"/>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4" name="Google Shape;74;p6"/>
          <p:cNvSpPr/>
          <p:nvPr/>
        </p:nvSpPr>
        <p:spPr>
          <a:xfrm>
            <a:off x="1406149"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5" name="Google Shape;75;p6"/>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6" name="Google Shape;76;p6"/>
          <p:cNvSpPr/>
          <p:nvPr/>
        </p:nvSpPr>
        <p:spPr>
          <a:xfrm>
            <a:off x="3710437" y="3266700"/>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7" name="Google Shape;77;p6"/>
          <p:cNvSpPr/>
          <p:nvPr/>
        </p:nvSpPr>
        <p:spPr>
          <a:xfrm>
            <a:off x="4478532"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78" name="Google Shape;78;p6"/>
          <p:cNvGrpSpPr/>
          <p:nvPr/>
        </p:nvGrpSpPr>
        <p:grpSpPr>
          <a:xfrm>
            <a:off x="8797949" y="3162820"/>
            <a:ext cx="616688" cy="616688"/>
            <a:chOff x="8998834" y="3241078"/>
            <a:chExt cx="616688" cy="616688"/>
          </a:xfrm>
        </p:grpSpPr>
        <p:sp>
          <p:nvSpPr>
            <p:cNvPr id="79" name="Google Shape;79;p6"/>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Google Shape;80;p6"/>
            <p:cNvSpPr/>
            <p:nvPr/>
          </p:nvSpPr>
          <p:spPr>
            <a:xfrm>
              <a:off x="9167514" y="3404228"/>
              <a:ext cx="279327" cy="279327"/>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1" name="Google Shape;81;p6"/>
          <p:cNvGrpSpPr/>
          <p:nvPr/>
        </p:nvGrpSpPr>
        <p:grpSpPr>
          <a:xfrm>
            <a:off x="8754275" y="1601639"/>
            <a:ext cx="616688" cy="616688"/>
            <a:chOff x="8998834" y="2145924"/>
            <a:chExt cx="616688" cy="616688"/>
          </a:xfrm>
        </p:grpSpPr>
        <p:sp>
          <p:nvSpPr>
            <p:cNvPr id="82" name="Google Shape;82;p6"/>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Google Shape;83;p6"/>
            <p:cNvSpPr/>
            <p:nvPr/>
          </p:nvSpPr>
          <p:spPr>
            <a:xfrm>
              <a:off x="9167514" y="2308301"/>
              <a:ext cx="279327" cy="272980"/>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4" name="Google Shape;84;p6"/>
          <p:cNvGrpSpPr/>
          <p:nvPr/>
        </p:nvGrpSpPr>
        <p:grpSpPr>
          <a:xfrm>
            <a:off x="5852665" y="3159323"/>
            <a:ext cx="616688" cy="616688"/>
            <a:chOff x="5866603" y="3248975"/>
            <a:chExt cx="616688" cy="616688"/>
          </a:xfrm>
        </p:grpSpPr>
        <p:sp>
          <p:nvSpPr>
            <p:cNvPr id="85" name="Google Shape;85;p6"/>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Google Shape;86;p6"/>
            <p:cNvSpPr/>
            <p:nvPr/>
          </p:nvSpPr>
          <p:spPr>
            <a:xfrm>
              <a:off x="6035283" y="3417655"/>
              <a:ext cx="279327" cy="279327"/>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7" name="Google Shape;87;p6"/>
          <p:cNvGrpSpPr/>
          <p:nvPr/>
        </p:nvGrpSpPr>
        <p:grpSpPr>
          <a:xfrm>
            <a:off x="8806369" y="4754662"/>
            <a:ext cx="616688" cy="616688"/>
            <a:chOff x="8998834" y="4446928"/>
            <a:chExt cx="616688" cy="616688"/>
          </a:xfrm>
        </p:grpSpPr>
        <p:sp>
          <p:nvSpPr>
            <p:cNvPr id="88" name="Google Shape;88;p6"/>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 name="Google Shape;89;p6"/>
            <p:cNvSpPr/>
            <p:nvPr/>
          </p:nvSpPr>
          <p:spPr>
            <a:xfrm>
              <a:off x="9167514" y="4640392"/>
              <a:ext cx="279327" cy="253935"/>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0" name="Google Shape;90;p6"/>
          <p:cNvGrpSpPr/>
          <p:nvPr/>
        </p:nvGrpSpPr>
        <p:grpSpPr>
          <a:xfrm>
            <a:off x="5866603" y="1538356"/>
            <a:ext cx="616688" cy="616688"/>
            <a:chOff x="5866603" y="2153819"/>
            <a:chExt cx="616688" cy="616688"/>
          </a:xfrm>
        </p:grpSpPr>
        <p:sp>
          <p:nvSpPr>
            <p:cNvPr id="91" name="Google Shape;91;p6"/>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 name="Google Shape;92;p6"/>
            <p:cNvSpPr/>
            <p:nvPr/>
          </p:nvSpPr>
          <p:spPr>
            <a:xfrm>
              <a:off x="6035283" y="2327251"/>
              <a:ext cx="279327" cy="254031"/>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3" name="Google Shape;93;p6"/>
          <p:cNvGrpSpPr/>
          <p:nvPr/>
        </p:nvGrpSpPr>
        <p:grpSpPr>
          <a:xfrm>
            <a:off x="5884007" y="4735486"/>
            <a:ext cx="616688" cy="616688"/>
            <a:chOff x="5866603" y="4454825"/>
            <a:chExt cx="616688" cy="616688"/>
          </a:xfrm>
        </p:grpSpPr>
        <p:sp>
          <p:nvSpPr>
            <p:cNvPr id="94" name="Google Shape;94;p6"/>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6"/>
            <p:cNvSpPr/>
            <p:nvPr/>
          </p:nvSpPr>
          <p:spPr>
            <a:xfrm>
              <a:off x="6035283" y="4615000"/>
              <a:ext cx="279327" cy="279327"/>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96" name="Google Shape;96;p6"/>
          <p:cNvSpPr txBox="1">
            <a:spLocks noGrp="1"/>
          </p:cNvSpPr>
          <p:nvPr>
            <p:ph type="body" idx="2"/>
          </p:nvPr>
        </p:nvSpPr>
        <p:spPr>
          <a:xfrm>
            <a:off x="32937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7" name="Google Shape;97;p6"/>
          <p:cNvSpPr txBox="1">
            <a:spLocks noGrp="1"/>
          </p:cNvSpPr>
          <p:nvPr>
            <p:ph type="body" idx="3"/>
          </p:nvPr>
        </p:nvSpPr>
        <p:spPr>
          <a:xfrm>
            <a:off x="116493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8" name="Google Shape;98;p6"/>
          <p:cNvSpPr txBox="1">
            <a:spLocks noGrp="1"/>
          </p:cNvSpPr>
          <p:nvPr>
            <p:ph type="body" idx="4"/>
          </p:nvPr>
        </p:nvSpPr>
        <p:spPr>
          <a:xfrm>
            <a:off x="2004882"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 name="Google Shape;99;p6"/>
          <p:cNvSpPr txBox="1">
            <a:spLocks noGrp="1"/>
          </p:cNvSpPr>
          <p:nvPr>
            <p:ph type="body" idx="5"/>
          </p:nvPr>
        </p:nvSpPr>
        <p:spPr>
          <a:xfrm>
            <a:off x="2840956"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0" name="Google Shape;100;p6"/>
          <p:cNvSpPr txBox="1">
            <a:spLocks noGrp="1"/>
          </p:cNvSpPr>
          <p:nvPr>
            <p:ph type="body" idx="6"/>
          </p:nvPr>
        </p:nvSpPr>
        <p:spPr>
          <a:xfrm>
            <a:off x="3673128"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1" name="Google Shape;101;p6"/>
          <p:cNvSpPr txBox="1">
            <a:spLocks noGrp="1"/>
          </p:cNvSpPr>
          <p:nvPr>
            <p:ph type="body" idx="7"/>
          </p:nvPr>
        </p:nvSpPr>
        <p:spPr>
          <a:xfrm>
            <a:off x="4505300"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 name="Google Shape;102;p6"/>
          <p:cNvSpPr txBox="1">
            <a:spLocks noGrp="1"/>
          </p:cNvSpPr>
          <p:nvPr>
            <p:ph type="body" idx="8"/>
          </p:nvPr>
        </p:nvSpPr>
        <p:spPr>
          <a:xfrm>
            <a:off x="6585035"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3" name="Google Shape;103;p6"/>
          <p:cNvSpPr txBox="1">
            <a:spLocks noGrp="1"/>
          </p:cNvSpPr>
          <p:nvPr>
            <p:ph type="body" idx="9"/>
          </p:nvPr>
        </p:nvSpPr>
        <p:spPr>
          <a:xfrm>
            <a:off x="6595091"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4" name="Google Shape;104;p6"/>
          <p:cNvSpPr txBox="1">
            <a:spLocks noGrp="1"/>
          </p:cNvSpPr>
          <p:nvPr>
            <p:ph type="body" idx="13"/>
          </p:nvPr>
        </p:nvSpPr>
        <p:spPr>
          <a:xfrm>
            <a:off x="6585035"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 name="Google Shape;105;p6"/>
          <p:cNvSpPr txBox="1">
            <a:spLocks noGrp="1"/>
          </p:cNvSpPr>
          <p:nvPr>
            <p:ph type="body" idx="14"/>
          </p:nvPr>
        </p:nvSpPr>
        <p:spPr>
          <a:xfrm>
            <a:off x="6595091"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6" name="Google Shape;106;p6"/>
          <p:cNvSpPr txBox="1">
            <a:spLocks noGrp="1"/>
          </p:cNvSpPr>
          <p:nvPr>
            <p:ph type="body" idx="15"/>
          </p:nvPr>
        </p:nvSpPr>
        <p:spPr>
          <a:xfrm>
            <a:off x="6585035"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 name="Google Shape;107;p6"/>
          <p:cNvSpPr txBox="1">
            <a:spLocks noGrp="1"/>
          </p:cNvSpPr>
          <p:nvPr>
            <p:ph type="body" idx="16"/>
          </p:nvPr>
        </p:nvSpPr>
        <p:spPr>
          <a:xfrm>
            <a:off x="6595091"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 name="Google Shape;108;p6"/>
          <p:cNvSpPr txBox="1">
            <a:spLocks noGrp="1"/>
          </p:cNvSpPr>
          <p:nvPr>
            <p:ph type="body" idx="17"/>
          </p:nvPr>
        </p:nvSpPr>
        <p:spPr>
          <a:xfrm>
            <a:off x="9506250"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9" name="Google Shape;109;p6"/>
          <p:cNvSpPr txBox="1">
            <a:spLocks noGrp="1"/>
          </p:cNvSpPr>
          <p:nvPr>
            <p:ph type="body" idx="18"/>
          </p:nvPr>
        </p:nvSpPr>
        <p:spPr>
          <a:xfrm>
            <a:off x="9516306"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 name="Google Shape;110;p6"/>
          <p:cNvSpPr txBox="1">
            <a:spLocks noGrp="1"/>
          </p:cNvSpPr>
          <p:nvPr>
            <p:ph type="body" idx="19"/>
          </p:nvPr>
        </p:nvSpPr>
        <p:spPr>
          <a:xfrm>
            <a:off x="9506250"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1" name="Google Shape;111;p6"/>
          <p:cNvSpPr txBox="1">
            <a:spLocks noGrp="1"/>
          </p:cNvSpPr>
          <p:nvPr>
            <p:ph type="body" idx="20"/>
          </p:nvPr>
        </p:nvSpPr>
        <p:spPr>
          <a:xfrm>
            <a:off x="9516306"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 name="Google Shape;112;p6"/>
          <p:cNvSpPr txBox="1">
            <a:spLocks noGrp="1"/>
          </p:cNvSpPr>
          <p:nvPr>
            <p:ph type="body" idx="21"/>
          </p:nvPr>
        </p:nvSpPr>
        <p:spPr>
          <a:xfrm>
            <a:off x="9506250"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 name="Google Shape;113;p6"/>
          <p:cNvSpPr txBox="1">
            <a:spLocks noGrp="1"/>
          </p:cNvSpPr>
          <p:nvPr>
            <p:ph type="body" idx="22"/>
          </p:nvPr>
        </p:nvSpPr>
        <p:spPr>
          <a:xfrm>
            <a:off x="9516306"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616862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17" name="Google Shape;117;p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18" name="Google Shape;118;p7"/>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Google Shape;119;p7"/>
          <p:cNvSpPr/>
          <p:nvPr/>
        </p:nvSpPr>
        <p:spPr>
          <a:xfrm>
            <a:off x="1509462" y="4105578"/>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Google Shape;120;p7"/>
          <p:cNvSpPr/>
          <p:nvPr/>
        </p:nvSpPr>
        <p:spPr>
          <a:xfrm>
            <a:off x="2273884" y="3969057"/>
            <a:ext cx="764423" cy="22979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7"/>
          <p:cNvSpPr/>
          <p:nvPr/>
        </p:nvSpPr>
        <p:spPr>
          <a:xfrm>
            <a:off x="3038308"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7"/>
          <p:cNvSpPr/>
          <p:nvPr/>
        </p:nvSpPr>
        <p:spPr>
          <a:xfrm>
            <a:off x="3802730" y="3704050"/>
            <a:ext cx="764423" cy="49479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7"/>
          <p:cNvSpPr/>
          <p:nvPr/>
        </p:nvSpPr>
        <p:spPr>
          <a:xfrm>
            <a:off x="4567153" y="3559498"/>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7"/>
          <p:cNvSpPr/>
          <p:nvPr/>
        </p:nvSpPr>
        <p:spPr>
          <a:xfrm>
            <a:off x="5331576"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Google Shape;125;p7"/>
          <p:cNvSpPr/>
          <p:nvPr/>
        </p:nvSpPr>
        <p:spPr>
          <a:xfrm>
            <a:off x="6096000" y="3286460"/>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p7"/>
          <p:cNvSpPr/>
          <p:nvPr/>
        </p:nvSpPr>
        <p:spPr>
          <a:xfrm>
            <a:off x="6860422" y="3029481"/>
            <a:ext cx="764423" cy="116936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7"/>
          <p:cNvSpPr/>
          <p:nvPr/>
        </p:nvSpPr>
        <p:spPr>
          <a:xfrm>
            <a:off x="7624846" y="2774866"/>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p7"/>
          <p:cNvSpPr/>
          <p:nvPr/>
        </p:nvSpPr>
        <p:spPr>
          <a:xfrm>
            <a:off x="8389268" y="2435218"/>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7"/>
          <p:cNvSpPr/>
          <p:nvPr/>
        </p:nvSpPr>
        <p:spPr>
          <a:xfrm>
            <a:off x="9153692" y="2081874"/>
            <a:ext cx="764423" cy="2116974"/>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7"/>
          <p:cNvSpPr/>
          <p:nvPr/>
        </p:nvSpPr>
        <p:spPr>
          <a:xfrm>
            <a:off x="9918114" y="1744589"/>
            <a:ext cx="764423" cy="245425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1" name="Google Shape;131;p7"/>
          <p:cNvGrpSpPr/>
          <p:nvPr/>
        </p:nvGrpSpPr>
        <p:grpSpPr>
          <a:xfrm>
            <a:off x="1567506" y="3258829"/>
            <a:ext cx="648327" cy="648329"/>
            <a:chOff x="1379092" y="2228211"/>
            <a:chExt cx="916410" cy="916410"/>
          </a:xfrm>
        </p:grpSpPr>
        <p:sp>
          <p:nvSpPr>
            <p:cNvPr id="132" name="Google Shape;132;p7"/>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3" name="Google Shape;133;p7"/>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34" name="Google Shape;134;p7"/>
          <p:cNvGrpSpPr/>
          <p:nvPr/>
        </p:nvGrpSpPr>
        <p:grpSpPr>
          <a:xfrm>
            <a:off x="9976161" y="877117"/>
            <a:ext cx="648329" cy="648329"/>
            <a:chOff x="9976161" y="877117"/>
            <a:chExt cx="648329" cy="648329"/>
          </a:xfrm>
        </p:grpSpPr>
        <p:sp>
          <p:nvSpPr>
            <p:cNvPr id="135" name="Google Shape;135;p7"/>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6" name="Google Shape;136;p7"/>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8K</a:t>
              </a:r>
              <a:endParaRPr/>
            </a:p>
          </p:txBody>
        </p:sp>
      </p:grpSp>
      <p:sp>
        <p:nvSpPr>
          <p:cNvPr id="137" name="Google Shape;137;p7"/>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7"/>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39" name="Google Shape;139;p7"/>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0" name="Google Shape;140;p7"/>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1" name="Google Shape;141;p7"/>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2" name="Google Shape;142;p7"/>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3" name="Google Shape;143;p7"/>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4" name="Google Shape;144;p7"/>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5" name="Google Shape;145;p7"/>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 name="Google Shape;146;p7"/>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 name="Google Shape;147;p7"/>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211814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51" name="Google Shape;151;p8"/>
          <p:cNvGrpSpPr/>
          <p:nvPr/>
        </p:nvGrpSpPr>
        <p:grpSpPr>
          <a:xfrm>
            <a:off x="616489" y="1781438"/>
            <a:ext cx="4118606" cy="3898703"/>
            <a:chOff x="4036696" y="1781438"/>
            <a:chExt cx="4118606" cy="3898703"/>
          </a:xfrm>
        </p:grpSpPr>
        <p:grpSp>
          <p:nvGrpSpPr>
            <p:cNvPr id="152" name="Google Shape;152;p8"/>
            <p:cNvGrpSpPr/>
            <p:nvPr/>
          </p:nvGrpSpPr>
          <p:grpSpPr>
            <a:xfrm>
              <a:off x="4036696" y="2918588"/>
              <a:ext cx="1791108" cy="1022485"/>
              <a:chOff x="4036696" y="2918588"/>
              <a:chExt cx="1791108" cy="1022485"/>
            </a:xfrm>
          </p:grpSpPr>
          <p:sp>
            <p:nvSpPr>
              <p:cNvPr id="153" name="Google Shape;153;p8"/>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Google Shape;154;p8"/>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5" name="Google Shape;155;p8"/>
            <p:cNvGrpSpPr/>
            <p:nvPr/>
          </p:nvGrpSpPr>
          <p:grpSpPr>
            <a:xfrm>
              <a:off x="5040846" y="1781438"/>
              <a:ext cx="1334646" cy="1571209"/>
              <a:chOff x="5040846" y="1781438"/>
              <a:chExt cx="1334646" cy="1571209"/>
            </a:xfrm>
          </p:grpSpPr>
          <p:sp>
            <p:nvSpPr>
              <p:cNvPr id="156" name="Google Shape;156;p8"/>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8"/>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8" name="Google Shape;158;p8"/>
            <p:cNvGrpSpPr/>
            <p:nvPr/>
          </p:nvGrpSpPr>
          <p:grpSpPr>
            <a:xfrm>
              <a:off x="6364196" y="2087338"/>
              <a:ext cx="1310871" cy="1584933"/>
              <a:chOff x="6364196" y="2087338"/>
              <a:chExt cx="1310871" cy="1584933"/>
            </a:xfrm>
          </p:grpSpPr>
          <p:sp>
            <p:nvSpPr>
              <p:cNvPr id="159" name="Google Shape;159;p8"/>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Google Shape;160;p8"/>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Google Shape;161;p8"/>
            <p:cNvGrpSpPr/>
            <p:nvPr/>
          </p:nvGrpSpPr>
          <p:grpSpPr>
            <a:xfrm>
              <a:off x="6364196" y="3523737"/>
              <a:ext cx="1791106" cy="1022483"/>
              <a:chOff x="6364196" y="3523737"/>
              <a:chExt cx="1791106" cy="1022483"/>
            </a:xfrm>
          </p:grpSpPr>
          <p:sp>
            <p:nvSpPr>
              <p:cNvPr id="162" name="Google Shape;162;p8"/>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8"/>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Google Shape;164;p8"/>
            <p:cNvGrpSpPr/>
            <p:nvPr/>
          </p:nvGrpSpPr>
          <p:grpSpPr>
            <a:xfrm>
              <a:off x="5818896" y="4108937"/>
              <a:ext cx="1334627" cy="1571204"/>
              <a:chOff x="5818896" y="4108937"/>
              <a:chExt cx="1334627" cy="1571204"/>
            </a:xfrm>
          </p:grpSpPr>
          <p:sp>
            <p:nvSpPr>
              <p:cNvPr id="165" name="Google Shape;165;p8"/>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8"/>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Google Shape;167;p8"/>
            <p:cNvGrpSpPr/>
            <p:nvPr/>
          </p:nvGrpSpPr>
          <p:grpSpPr>
            <a:xfrm>
              <a:off x="4522146" y="3789737"/>
              <a:ext cx="1310882" cy="1584928"/>
              <a:chOff x="4522146" y="3789737"/>
              <a:chExt cx="1310882" cy="1584928"/>
            </a:xfrm>
          </p:grpSpPr>
          <p:sp>
            <p:nvSpPr>
              <p:cNvPr id="168" name="Google Shape;168;p8"/>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Google Shape;169;p8"/>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0" name="Google Shape;170;p8"/>
          <p:cNvSpPr/>
          <p:nvPr/>
        </p:nvSpPr>
        <p:spPr>
          <a:xfrm>
            <a:off x="5052391" y="4046114"/>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1" name="Google Shape;171;p8"/>
          <p:cNvSpPr/>
          <p:nvPr/>
        </p:nvSpPr>
        <p:spPr>
          <a:xfrm>
            <a:off x="5017034" y="272455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2" name="Google Shape;172;p8"/>
          <p:cNvSpPr/>
          <p:nvPr/>
        </p:nvSpPr>
        <p:spPr>
          <a:xfrm>
            <a:off x="8565179" y="271786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3" name="Google Shape;173;p8"/>
          <p:cNvSpPr/>
          <p:nvPr/>
        </p:nvSpPr>
        <p:spPr>
          <a:xfrm>
            <a:off x="8552661" y="4028963"/>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4" name="Google Shape;174;p8"/>
          <p:cNvSpPr/>
          <p:nvPr/>
        </p:nvSpPr>
        <p:spPr>
          <a:xfrm>
            <a:off x="5046503" y="533070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5" name="Google Shape;175;p8"/>
          <p:cNvSpPr/>
          <p:nvPr/>
        </p:nvSpPr>
        <p:spPr>
          <a:xfrm>
            <a:off x="8552661" y="534006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6" name="Google Shape;176;p8"/>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 name="Google Shape;177;p8"/>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 name="Google Shape;178;p8"/>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8"/>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 name="Google Shape;180;p8"/>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 name="Google Shape;181;p8"/>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 name="Google Shape;182;p8"/>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3" name="Google Shape;183;p8"/>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4" name="Google Shape;184;p8"/>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5" name="Google Shape;185;p8"/>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6" name="Google Shape;186;p8"/>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7" name="Google Shape;187;p8"/>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8" name="Google Shape;188;p8"/>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10527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92" name="Google Shape;192;p9"/>
          <p:cNvGrpSpPr/>
          <p:nvPr/>
        </p:nvGrpSpPr>
        <p:grpSpPr>
          <a:xfrm>
            <a:off x="2011515" y="1953702"/>
            <a:ext cx="1620994" cy="2603950"/>
            <a:chOff x="2011515" y="1953702"/>
            <a:chExt cx="1620994" cy="2603950"/>
          </a:xfrm>
        </p:grpSpPr>
        <p:sp>
          <p:nvSpPr>
            <p:cNvPr id="193" name="Google Shape;193;p9"/>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Google Shape;194;p9"/>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Google Shape;195;p9"/>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Google Shape;196;p9"/>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Google Shape;197;p9"/>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9"/>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 name="Google Shape;199;p9"/>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Google Shape;200;p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Google Shape;201;p9"/>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02" name="Google Shape;202;p9"/>
          <p:cNvGrpSpPr/>
          <p:nvPr/>
        </p:nvGrpSpPr>
        <p:grpSpPr>
          <a:xfrm>
            <a:off x="4044026" y="1953702"/>
            <a:ext cx="1619441" cy="2603950"/>
            <a:chOff x="4044026" y="1953702"/>
            <a:chExt cx="1619441" cy="2603950"/>
          </a:xfrm>
        </p:grpSpPr>
        <p:sp>
          <p:nvSpPr>
            <p:cNvPr id="203" name="Google Shape;203;p9"/>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Google Shape;204;p9"/>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Google Shape;205;p9"/>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9"/>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 name="Google Shape;207;p9"/>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Google Shape;208;p9"/>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9"/>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 name="Google Shape;210;p9"/>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 name="Google Shape;211;p9"/>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2" name="Google Shape;212;p9"/>
          <p:cNvGrpSpPr/>
          <p:nvPr/>
        </p:nvGrpSpPr>
        <p:grpSpPr>
          <a:xfrm>
            <a:off x="6077203" y="1953702"/>
            <a:ext cx="1620896" cy="2603950"/>
            <a:chOff x="6077203" y="1953702"/>
            <a:chExt cx="1620896" cy="2603950"/>
          </a:xfrm>
        </p:grpSpPr>
        <p:sp>
          <p:nvSpPr>
            <p:cNvPr id="213" name="Google Shape;213;p9"/>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Google Shape;214;p9"/>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p9"/>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Google Shape;216;p9"/>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9"/>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p9"/>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Google Shape;219;p9"/>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9"/>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9"/>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22" name="Google Shape;222;p9"/>
          <p:cNvGrpSpPr/>
          <p:nvPr/>
        </p:nvGrpSpPr>
        <p:grpSpPr>
          <a:xfrm>
            <a:off x="8112261" y="1953702"/>
            <a:ext cx="1616845" cy="2603950"/>
            <a:chOff x="8112261" y="1953702"/>
            <a:chExt cx="1616845" cy="2603950"/>
          </a:xfrm>
        </p:grpSpPr>
        <p:sp>
          <p:nvSpPr>
            <p:cNvPr id="223" name="Google Shape;223;p9"/>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9"/>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Google Shape;225;p9"/>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Google Shape;226;p9"/>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 name="Google Shape;227;p9"/>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Google Shape;228;p9"/>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Google Shape;229;p9"/>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Google Shape;230;p9"/>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Google Shape;231;p9"/>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2" name="Google Shape;232;p9"/>
          <p:cNvSpPr/>
          <p:nvPr/>
        </p:nvSpPr>
        <p:spPr>
          <a:xfrm>
            <a:off x="2793757"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3" name="Google Shape;233;p9"/>
          <p:cNvSpPr/>
          <p:nvPr/>
        </p:nvSpPr>
        <p:spPr>
          <a:xfrm>
            <a:off x="8839591" y="147943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4" name="Google Shape;234;p9"/>
          <p:cNvSpPr/>
          <p:nvPr/>
        </p:nvSpPr>
        <p:spPr>
          <a:xfrm>
            <a:off x="4827345" y="146327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5" name="Google Shape;235;p9"/>
          <p:cNvSpPr/>
          <p:nvPr/>
        </p:nvSpPr>
        <p:spPr>
          <a:xfrm>
            <a:off x="6734329" y="1506111"/>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6" name="Google Shape;236;p9"/>
          <p:cNvSpPr txBox="1">
            <a:spLocks noGrp="1"/>
          </p:cNvSpPr>
          <p:nvPr>
            <p:ph type="body" idx="2"/>
          </p:nvPr>
        </p:nvSpPr>
        <p:spPr>
          <a:xfrm>
            <a:off x="2120685"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7" name="Google Shape;237;p9"/>
          <p:cNvSpPr txBox="1">
            <a:spLocks noGrp="1"/>
          </p:cNvSpPr>
          <p:nvPr>
            <p:ph type="body" idx="3"/>
          </p:nvPr>
        </p:nvSpPr>
        <p:spPr>
          <a:xfrm>
            <a:off x="2130741"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8" name="Google Shape;238;p9"/>
          <p:cNvSpPr txBox="1">
            <a:spLocks noGrp="1"/>
          </p:cNvSpPr>
          <p:nvPr>
            <p:ph type="body" idx="4"/>
          </p:nvPr>
        </p:nvSpPr>
        <p:spPr>
          <a:xfrm>
            <a:off x="423009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9" name="Google Shape;239;p9"/>
          <p:cNvSpPr txBox="1">
            <a:spLocks noGrp="1"/>
          </p:cNvSpPr>
          <p:nvPr>
            <p:ph type="body" idx="5"/>
          </p:nvPr>
        </p:nvSpPr>
        <p:spPr>
          <a:xfrm>
            <a:off x="424014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0" name="Google Shape;240;p9"/>
          <p:cNvSpPr txBox="1">
            <a:spLocks noGrp="1"/>
          </p:cNvSpPr>
          <p:nvPr>
            <p:ph type="body" idx="6"/>
          </p:nvPr>
        </p:nvSpPr>
        <p:spPr>
          <a:xfrm>
            <a:off x="632944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1" name="Google Shape;241;p9"/>
          <p:cNvSpPr txBox="1">
            <a:spLocks noGrp="1"/>
          </p:cNvSpPr>
          <p:nvPr>
            <p:ph type="body" idx="7"/>
          </p:nvPr>
        </p:nvSpPr>
        <p:spPr>
          <a:xfrm>
            <a:off x="633949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2" name="Google Shape;242;p9"/>
          <p:cNvSpPr txBox="1">
            <a:spLocks noGrp="1"/>
          </p:cNvSpPr>
          <p:nvPr>
            <p:ph type="body" idx="8"/>
          </p:nvPr>
        </p:nvSpPr>
        <p:spPr>
          <a:xfrm>
            <a:off x="8374876"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3" name="Google Shape;243;p9"/>
          <p:cNvSpPr txBox="1">
            <a:spLocks noGrp="1"/>
          </p:cNvSpPr>
          <p:nvPr>
            <p:ph type="body" idx="9"/>
          </p:nvPr>
        </p:nvSpPr>
        <p:spPr>
          <a:xfrm>
            <a:off x="8384932"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533489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1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47" name="Google Shape;247;p10"/>
          <p:cNvGrpSpPr/>
          <p:nvPr/>
        </p:nvGrpSpPr>
        <p:grpSpPr>
          <a:xfrm>
            <a:off x="1398771" y="1953702"/>
            <a:ext cx="1620994" cy="2603950"/>
            <a:chOff x="2011515" y="1953702"/>
            <a:chExt cx="1620994" cy="2603950"/>
          </a:xfrm>
        </p:grpSpPr>
        <p:sp>
          <p:nvSpPr>
            <p:cNvPr id="248" name="Google Shape;248;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Google Shape;249;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Google Shape;251;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7" name="Google Shape;257;p10"/>
          <p:cNvGrpSpPr/>
          <p:nvPr/>
        </p:nvGrpSpPr>
        <p:grpSpPr>
          <a:xfrm>
            <a:off x="5202409" y="1953702"/>
            <a:ext cx="1620896" cy="2603950"/>
            <a:chOff x="6077203" y="1953702"/>
            <a:chExt cx="1620896" cy="2603950"/>
          </a:xfrm>
        </p:grpSpPr>
        <p:sp>
          <p:nvSpPr>
            <p:cNvPr id="258" name="Google Shape;258;p10"/>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10"/>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10"/>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1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10"/>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10"/>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10"/>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10"/>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Google Shape;266;p1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67" name="Google Shape;267;p10"/>
          <p:cNvSpPr/>
          <p:nvPr/>
        </p:nvSpPr>
        <p:spPr>
          <a:xfrm>
            <a:off x="2181013"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8" name="Google Shape;268;p10"/>
          <p:cNvSpPr/>
          <p:nvPr/>
        </p:nvSpPr>
        <p:spPr>
          <a:xfrm>
            <a:off x="5952311" y="1471483"/>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9" name="Google Shape;269;p10"/>
          <p:cNvSpPr/>
          <p:nvPr/>
        </p:nvSpPr>
        <p:spPr>
          <a:xfrm>
            <a:off x="9969811" y="1496867"/>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0" name="Google Shape;270;p10"/>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10"/>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272" name="Google Shape;272;p10"/>
          <p:cNvGrpSpPr/>
          <p:nvPr/>
        </p:nvGrpSpPr>
        <p:grpSpPr>
          <a:xfrm>
            <a:off x="9228128" y="1953702"/>
            <a:ext cx="1620994" cy="2603950"/>
            <a:chOff x="2011515" y="1953702"/>
            <a:chExt cx="1620994" cy="2603950"/>
          </a:xfrm>
        </p:grpSpPr>
        <p:sp>
          <p:nvSpPr>
            <p:cNvPr id="273" name="Google Shape;273;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Google Shape;275;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Google Shape;276;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Google Shape;277;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Google Shape;278;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Google Shape;279;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82" name="Google Shape;282;p10"/>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10"/>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4" name="Google Shape;284;p10"/>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5" name="Google Shape;285;p10"/>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0444255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6"/>
        <p:cNvGrpSpPr/>
        <p:nvPr/>
      </p:nvGrpSpPr>
      <p:grpSpPr>
        <a:xfrm>
          <a:off x="0" y="0"/>
          <a:ext cx="0" cy="0"/>
          <a:chOff x="0" y="0"/>
          <a:chExt cx="0" cy="0"/>
        </a:xfrm>
      </p:grpSpPr>
      <p:sp>
        <p:nvSpPr>
          <p:cNvPr id="287" name="Google Shape;287;p1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89" name="Google Shape;289;p11"/>
          <p:cNvGrpSpPr/>
          <p:nvPr/>
        </p:nvGrpSpPr>
        <p:grpSpPr>
          <a:xfrm>
            <a:off x="0" y="5025802"/>
            <a:ext cx="12192001" cy="144981"/>
            <a:chOff x="1751419" y="4036682"/>
            <a:chExt cx="9944457" cy="58272"/>
          </a:xfrm>
        </p:grpSpPr>
        <p:sp>
          <p:nvSpPr>
            <p:cNvPr id="290" name="Google Shape;290;p11"/>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1" name="Google Shape;291;p11"/>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2" name="Google Shape;292;p1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3" name="Google Shape;293;p11"/>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4" name="Google Shape;294;p11"/>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5" name="Google Shape;295;p11"/>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296" name="Google Shape;296;p11"/>
          <p:cNvGrpSpPr/>
          <p:nvPr/>
        </p:nvGrpSpPr>
        <p:grpSpPr>
          <a:xfrm>
            <a:off x="1217471" y="2920934"/>
            <a:ext cx="1304470" cy="2431269"/>
            <a:chOff x="1217471" y="1893408"/>
            <a:chExt cx="1304470" cy="2431269"/>
          </a:xfrm>
        </p:grpSpPr>
        <p:grpSp>
          <p:nvGrpSpPr>
            <p:cNvPr id="297" name="Google Shape;297;p11"/>
            <p:cNvGrpSpPr/>
            <p:nvPr/>
          </p:nvGrpSpPr>
          <p:grpSpPr>
            <a:xfrm>
              <a:off x="1217471" y="2766893"/>
              <a:ext cx="1304470" cy="1557784"/>
              <a:chOff x="1217471" y="2766893"/>
              <a:chExt cx="1304470" cy="1557784"/>
            </a:xfrm>
          </p:grpSpPr>
          <p:grpSp>
            <p:nvGrpSpPr>
              <p:cNvPr id="298" name="Google Shape;298;p11"/>
              <p:cNvGrpSpPr/>
              <p:nvPr/>
            </p:nvGrpSpPr>
            <p:grpSpPr>
              <a:xfrm>
                <a:off x="1217471" y="2766893"/>
                <a:ext cx="1304470" cy="1557784"/>
                <a:chOff x="1199541" y="3267114"/>
                <a:chExt cx="1304470" cy="1557784"/>
              </a:xfrm>
            </p:grpSpPr>
            <p:sp>
              <p:nvSpPr>
                <p:cNvPr id="299" name="Google Shape;299;p11"/>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Google Shape;300;p11"/>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Google Shape;301;p11"/>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2" name="Google Shape;302;p11"/>
            <p:cNvGrpSpPr/>
            <p:nvPr/>
          </p:nvGrpSpPr>
          <p:grpSpPr>
            <a:xfrm>
              <a:off x="1289951" y="1893408"/>
              <a:ext cx="1136271" cy="1246506"/>
              <a:chOff x="627304" y="1987183"/>
              <a:chExt cx="1594615" cy="1749317"/>
            </a:xfrm>
          </p:grpSpPr>
          <p:sp>
            <p:nvSpPr>
              <p:cNvPr id="303" name="Google Shape;30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Google Shape;30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Google Shape;30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06" name="Google Shape;306;p11"/>
          <p:cNvGrpSpPr/>
          <p:nvPr/>
        </p:nvGrpSpPr>
        <p:grpSpPr>
          <a:xfrm>
            <a:off x="3286748" y="2920934"/>
            <a:ext cx="1304470" cy="2483739"/>
            <a:chOff x="3326504" y="1893408"/>
            <a:chExt cx="1304470" cy="2483739"/>
          </a:xfrm>
        </p:grpSpPr>
        <p:grpSp>
          <p:nvGrpSpPr>
            <p:cNvPr id="307" name="Google Shape;307;p11"/>
            <p:cNvGrpSpPr/>
            <p:nvPr/>
          </p:nvGrpSpPr>
          <p:grpSpPr>
            <a:xfrm>
              <a:off x="3326504" y="2772528"/>
              <a:ext cx="1304470" cy="1604619"/>
              <a:chOff x="3326504" y="2772528"/>
              <a:chExt cx="1304470" cy="1604619"/>
            </a:xfrm>
          </p:grpSpPr>
          <p:grpSp>
            <p:nvGrpSpPr>
              <p:cNvPr id="308" name="Google Shape;308;p11"/>
              <p:cNvGrpSpPr/>
              <p:nvPr/>
            </p:nvGrpSpPr>
            <p:grpSpPr>
              <a:xfrm>
                <a:off x="3326504" y="2772528"/>
                <a:ext cx="1304470" cy="1604619"/>
                <a:chOff x="3269602" y="3277053"/>
                <a:chExt cx="1304470" cy="1593145"/>
              </a:xfrm>
            </p:grpSpPr>
            <p:sp>
              <p:nvSpPr>
                <p:cNvPr id="309" name="Google Shape;309;p11"/>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11"/>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1" name="Google Shape;311;p11"/>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2" name="Google Shape;312;p11"/>
            <p:cNvGrpSpPr/>
            <p:nvPr/>
          </p:nvGrpSpPr>
          <p:grpSpPr>
            <a:xfrm>
              <a:off x="3410604" y="1893408"/>
              <a:ext cx="1136271" cy="1246506"/>
              <a:chOff x="627304" y="1987183"/>
              <a:chExt cx="1594615" cy="1749317"/>
            </a:xfrm>
          </p:grpSpPr>
          <p:sp>
            <p:nvSpPr>
              <p:cNvPr id="313" name="Google Shape;31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Google Shape;31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Google Shape;31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16" name="Google Shape;316;p11"/>
          <p:cNvGrpSpPr/>
          <p:nvPr/>
        </p:nvGrpSpPr>
        <p:grpSpPr>
          <a:xfrm>
            <a:off x="5362701" y="2917613"/>
            <a:ext cx="1304470" cy="2426375"/>
            <a:chOff x="5452152" y="1890087"/>
            <a:chExt cx="1304470" cy="2426375"/>
          </a:xfrm>
        </p:grpSpPr>
        <p:grpSp>
          <p:nvGrpSpPr>
            <p:cNvPr id="317" name="Google Shape;317;p11"/>
            <p:cNvGrpSpPr/>
            <p:nvPr/>
          </p:nvGrpSpPr>
          <p:grpSpPr>
            <a:xfrm>
              <a:off x="5452152" y="2763572"/>
              <a:ext cx="1304470" cy="1552890"/>
              <a:chOff x="5452152" y="2763572"/>
              <a:chExt cx="1304470" cy="1552890"/>
            </a:xfrm>
          </p:grpSpPr>
          <p:grpSp>
            <p:nvGrpSpPr>
              <p:cNvPr id="318" name="Google Shape;318;p11"/>
              <p:cNvGrpSpPr/>
              <p:nvPr/>
            </p:nvGrpSpPr>
            <p:grpSpPr>
              <a:xfrm>
                <a:off x="5452152" y="2763572"/>
                <a:ext cx="1304470" cy="1552890"/>
                <a:chOff x="5960996" y="3267114"/>
                <a:chExt cx="1304470" cy="1559509"/>
              </a:xfrm>
            </p:grpSpPr>
            <p:sp>
              <p:nvSpPr>
                <p:cNvPr id="319" name="Google Shape;319;p11"/>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p11"/>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21" name="Google Shape;321;p11"/>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2" name="Google Shape;322;p11"/>
            <p:cNvGrpSpPr/>
            <p:nvPr/>
          </p:nvGrpSpPr>
          <p:grpSpPr>
            <a:xfrm>
              <a:off x="5556109" y="1890087"/>
              <a:ext cx="1136271" cy="1246506"/>
              <a:chOff x="627304" y="1987183"/>
              <a:chExt cx="1594615" cy="1749317"/>
            </a:xfrm>
          </p:grpSpPr>
          <p:sp>
            <p:nvSpPr>
              <p:cNvPr id="323" name="Google Shape;32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Google Shape;32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Google Shape;32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26" name="Google Shape;326;p11"/>
          <p:cNvGrpSpPr/>
          <p:nvPr/>
        </p:nvGrpSpPr>
        <p:grpSpPr>
          <a:xfrm>
            <a:off x="7695802" y="2917613"/>
            <a:ext cx="1304470" cy="2434590"/>
            <a:chOff x="7521759" y="1890087"/>
            <a:chExt cx="1304470" cy="2434590"/>
          </a:xfrm>
        </p:grpSpPr>
        <p:grpSp>
          <p:nvGrpSpPr>
            <p:cNvPr id="327" name="Google Shape;327;p11"/>
            <p:cNvGrpSpPr/>
            <p:nvPr/>
          </p:nvGrpSpPr>
          <p:grpSpPr>
            <a:xfrm>
              <a:off x="7521759" y="2766893"/>
              <a:ext cx="1304470" cy="1557784"/>
              <a:chOff x="7521759" y="2766893"/>
              <a:chExt cx="1304470" cy="1557784"/>
            </a:xfrm>
          </p:grpSpPr>
          <p:grpSp>
            <p:nvGrpSpPr>
              <p:cNvPr id="328" name="Google Shape;328;p11"/>
              <p:cNvGrpSpPr/>
              <p:nvPr/>
            </p:nvGrpSpPr>
            <p:grpSpPr>
              <a:xfrm>
                <a:off x="7521759" y="2766893"/>
                <a:ext cx="1304470" cy="1557784"/>
                <a:chOff x="7980910" y="3267114"/>
                <a:chExt cx="1304470" cy="1557784"/>
              </a:xfrm>
            </p:grpSpPr>
            <p:sp>
              <p:nvSpPr>
                <p:cNvPr id="329" name="Google Shape;329;p11"/>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Google Shape;330;p11"/>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31" name="Google Shape;331;p11"/>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2" name="Google Shape;332;p11"/>
            <p:cNvGrpSpPr/>
            <p:nvPr/>
          </p:nvGrpSpPr>
          <p:grpSpPr>
            <a:xfrm>
              <a:off x="7622141" y="1890087"/>
              <a:ext cx="1136271" cy="1246506"/>
              <a:chOff x="627304" y="1987183"/>
              <a:chExt cx="1594615" cy="1749317"/>
            </a:xfrm>
          </p:grpSpPr>
          <p:sp>
            <p:nvSpPr>
              <p:cNvPr id="333" name="Google Shape;33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Google Shape;33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Google Shape;33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36" name="Google Shape;336;p11"/>
          <p:cNvGrpSpPr/>
          <p:nvPr/>
        </p:nvGrpSpPr>
        <p:grpSpPr>
          <a:xfrm>
            <a:off x="10039725" y="2881865"/>
            <a:ext cx="1304470" cy="2435707"/>
            <a:chOff x="9646841" y="1888970"/>
            <a:chExt cx="1304470" cy="2435707"/>
          </a:xfrm>
        </p:grpSpPr>
        <p:grpSp>
          <p:nvGrpSpPr>
            <p:cNvPr id="337" name="Google Shape;337;p11"/>
            <p:cNvGrpSpPr/>
            <p:nvPr/>
          </p:nvGrpSpPr>
          <p:grpSpPr>
            <a:xfrm>
              <a:off x="9646841" y="2766893"/>
              <a:ext cx="1304470" cy="1557784"/>
              <a:chOff x="9646841" y="2766893"/>
              <a:chExt cx="1304470" cy="1557784"/>
            </a:xfrm>
          </p:grpSpPr>
          <p:grpSp>
            <p:nvGrpSpPr>
              <p:cNvPr id="338" name="Google Shape;338;p11"/>
              <p:cNvGrpSpPr/>
              <p:nvPr/>
            </p:nvGrpSpPr>
            <p:grpSpPr>
              <a:xfrm>
                <a:off x="9646841" y="2766893"/>
                <a:ext cx="1304470" cy="1557784"/>
                <a:chOff x="9539460" y="3267114"/>
                <a:chExt cx="1304470" cy="1557784"/>
              </a:xfrm>
            </p:grpSpPr>
            <p:sp>
              <p:nvSpPr>
                <p:cNvPr id="339" name="Google Shape;339;p11"/>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Google Shape;340;p11"/>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1" name="Google Shape;341;p11"/>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2" name="Google Shape;342;p11"/>
            <p:cNvGrpSpPr/>
            <p:nvPr/>
          </p:nvGrpSpPr>
          <p:grpSpPr>
            <a:xfrm>
              <a:off x="9755990" y="1888970"/>
              <a:ext cx="1136271" cy="1246506"/>
              <a:chOff x="627304" y="1987183"/>
              <a:chExt cx="1594615" cy="1749317"/>
            </a:xfrm>
          </p:grpSpPr>
          <p:sp>
            <p:nvSpPr>
              <p:cNvPr id="343" name="Google Shape;34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Google Shape;34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346" name="Google Shape;346;p11"/>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11"/>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11"/>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11"/>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0" name="Google Shape;350;p11"/>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1" name="Google Shape;351;p11"/>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852459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1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47" name="Google Shape;247;p10"/>
          <p:cNvGrpSpPr/>
          <p:nvPr/>
        </p:nvGrpSpPr>
        <p:grpSpPr>
          <a:xfrm>
            <a:off x="1398771" y="1953702"/>
            <a:ext cx="1620994" cy="2603950"/>
            <a:chOff x="2011515" y="1953702"/>
            <a:chExt cx="1620994" cy="2603950"/>
          </a:xfrm>
        </p:grpSpPr>
        <p:sp>
          <p:nvSpPr>
            <p:cNvPr id="248" name="Google Shape;248;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Google Shape;249;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Google Shape;251;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7" name="Google Shape;257;p10"/>
          <p:cNvGrpSpPr/>
          <p:nvPr/>
        </p:nvGrpSpPr>
        <p:grpSpPr>
          <a:xfrm>
            <a:off x="5202409" y="1953702"/>
            <a:ext cx="1620896" cy="2603950"/>
            <a:chOff x="6077203" y="1953702"/>
            <a:chExt cx="1620896" cy="2603950"/>
          </a:xfrm>
        </p:grpSpPr>
        <p:sp>
          <p:nvSpPr>
            <p:cNvPr id="258" name="Google Shape;258;p10"/>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10"/>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10"/>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1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10"/>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10"/>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10"/>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10"/>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Google Shape;266;p1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67" name="Google Shape;267;p10"/>
          <p:cNvSpPr/>
          <p:nvPr/>
        </p:nvSpPr>
        <p:spPr>
          <a:xfrm>
            <a:off x="2181013"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8" name="Google Shape;268;p10"/>
          <p:cNvSpPr/>
          <p:nvPr/>
        </p:nvSpPr>
        <p:spPr>
          <a:xfrm>
            <a:off x="5952311" y="1471483"/>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9" name="Google Shape;269;p10"/>
          <p:cNvSpPr/>
          <p:nvPr/>
        </p:nvSpPr>
        <p:spPr>
          <a:xfrm>
            <a:off x="9969811" y="1496867"/>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0" name="Google Shape;270;p10"/>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10"/>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272" name="Google Shape;272;p10"/>
          <p:cNvGrpSpPr/>
          <p:nvPr/>
        </p:nvGrpSpPr>
        <p:grpSpPr>
          <a:xfrm>
            <a:off x="9228128" y="1953702"/>
            <a:ext cx="1620994" cy="2603950"/>
            <a:chOff x="2011515" y="1953702"/>
            <a:chExt cx="1620994" cy="2603950"/>
          </a:xfrm>
        </p:grpSpPr>
        <p:sp>
          <p:nvSpPr>
            <p:cNvPr id="273" name="Google Shape;273;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Google Shape;275;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Google Shape;276;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Google Shape;277;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Google Shape;278;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Google Shape;279;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82" name="Google Shape;282;p10"/>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10"/>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4" name="Google Shape;284;p10"/>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5" name="Google Shape;285;p10"/>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267368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2"/>
        <p:cNvGrpSpPr/>
        <p:nvPr/>
      </p:nvGrpSpPr>
      <p:grpSpPr>
        <a:xfrm>
          <a:off x="0" y="0"/>
          <a:ext cx="0" cy="0"/>
          <a:chOff x="0" y="0"/>
          <a:chExt cx="0" cy="0"/>
        </a:xfrm>
      </p:grpSpPr>
      <p:sp>
        <p:nvSpPr>
          <p:cNvPr id="353" name="Google Shape;353;p1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355" name="Google Shape;355;p12"/>
          <p:cNvGrpSpPr/>
          <p:nvPr/>
        </p:nvGrpSpPr>
        <p:grpSpPr>
          <a:xfrm>
            <a:off x="0" y="3998260"/>
            <a:ext cx="12192001" cy="126791"/>
            <a:chOff x="1751419" y="4036682"/>
            <a:chExt cx="9944457" cy="50961"/>
          </a:xfrm>
        </p:grpSpPr>
        <p:sp>
          <p:nvSpPr>
            <p:cNvPr id="356" name="Google Shape;356;p12"/>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7" name="Google Shape;357;p12"/>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8" name="Google Shape;358;p12"/>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9" name="Google Shape;359;p12"/>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0" name="Google Shape;360;p12"/>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1" name="Google Shape;361;p12"/>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362" name="Google Shape;362;p12"/>
          <p:cNvGrpSpPr/>
          <p:nvPr/>
        </p:nvGrpSpPr>
        <p:grpSpPr>
          <a:xfrm>
            <a:off x="1217471" y="1893408"/>
            <a:ext cx="1304470" cy="2431269"/>
            <a:chOff x="1217471" y="1893408"/>
            <a:chExt cx="1304470" cy="2431269"/>
          </a:xfrm>
        </p:grpSpPr>
        <p:grpSp>
          <p:nvGrpSpPr>
            <p:cNvPr id="363" name="Google Shape;363;p12"/>
            <p:cNvGrpSpPr/>
            <p:nvPr/>
          </p:nvGrpSpPr>
          <p:grpSpPr>
            <a:xfrm>
              <a:off x="1217471" y="2766893"/>
              <a:ext cx="1304470" cy="1557784"/>
              <a:chOff x="1217471" y="2766893"/>
              <a:chExt cx="1304470" cy="1557784"/>
            </a:xfrm>
          </p:grpSpPr>
          <p:grpSp>
            <p:nvGrpSpPr>
              <p:cNvPr id="364" name="Google Shape;364;p12"/>
              <p:cNvGrpSpPr/>
              <p:nvPr/>
            </p:nvGrpSpPr>
            <p:grpSpPr>
              <a:xfrm>
                <a:off x="1217471" y="2766893"/>
                <a:ext cx="1304470" cy="1557784"/>
                <a:chOff x="1199541" y="3267114"/>
                <a:chExt cx="1304470" cy="1557784"/>
              </a:xfrm>
            </p:grpSpPr>
            <p:sp>
              <p:nvSpPr>
                <p:cNvPr id="365" name="Google Shape;365;p12"/>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Google Shape;366;p12"/>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67" name="Google Shape;367;p12"/>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68" name="Google Shape;368;p12"/>
            <p:cNvGrpSpPr/>
            <p:nvPr/>
          </p:nvGrpSpPr>
          <p:grpSpPr>
            <a:xfrm>
              <a:off x="1289951" y="1893408"/>
              <a:ext cx="1136271" cy="1246506"/>
              <a:chOff x="627304" y="1987183"/>
              <a:chExt cx="1594615" cy="1749317"/>
            </a:xfrm>
          </p:grpSpPr>
          <p:sp>
            <p:nvSpPr>
              <p:cNvPr id="369" name="Google Shape;36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Google Shape;37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Google Shape;37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72" name="Google Shape;372;p12"/>
          <p:cNvGrpSpPr/>
          <p:nvPr/>
        </p:nvGrpSpPr>
        <p:grpSpPr>
          <a:xfrm>
            <a:off x="3286748" y="1893408"/>
            <a:ext cx="1304470" cy="2483739"/>
            <a:chOff x="3326504" y="1893408"/>
            <a:chExt cx="1304470" cy="2483739"/>
          </a:xfrm>
        </p:grpSpPr>
        <p:grpSp>
          <p:nvGrpSpPr>
            <p:cNvPr id="373" name="Google Shape;373;p12"/>
            <p:cNvGrpSpPr/>
            <p:nvPr/>
          </p:nvGrpSpPr>
          <p:grpSpPr>
            <a:xfrm>
              <a:off x="3326504" y="2772528"/>
              <a:ext cx="1304470" cy="1604619"/>
              <a:chOff x="3326504" y="2772528"/>
              <a:chExt cx="1304470" cy="1604619"/>
            </a:xfrm>
          </p:grpSpPr>
          <p:grpSp>
            <p:nvGrpSpPr>
              <p:cNvPr id="374" name="Google Shape;374;p12"/>
              <p:cNvGrpSpPr/>
              <p:nvPr/>
            </p:nvGrpSpPr>
            <p:grpSpPr>
              <a:xfrm>
                <a:off x="3326504" y="2772528"/>
                <a:ext cx="1304470" cy="1604619"/>
                <a:chOff x="3269602" y="3277053"/>
                <a:chExt cx="1304470" cy="1593145"/>
              </a:xfrm>
            </p:grpSpPr>
            <p:sp>
              <p:nvSpPr>
                <p:cNvPr id="375" name="Google Shape;375;p12"/>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6" name="Google Shape;376;p12"/>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77" name="Google Shape;377;p12"/>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78" name="Google Shape;378;p12"/>
            <p:cNvGrpSpPr/>
            <p:nvPr/>
          </p:nvGrpSpPr>
          <p:grpSpPr>
            <a:xfrm>
              <a:off x="3410604" y="1893408"/>
              <a:ext cx="1136271" cy="1246506"/>
              <a:chOff x="627304" y="1987183"/>
              <a:chExt cx="1594615" cy="1749317"/>
            </a:xfrm>
          </p:grpSpPr>
          <p:sp>
            <p:nvSpPr>
              <p:cNvPr id="379" name="Google Shape;37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82" name="Google Shape;382;p12"/>
          <p:cNvGrpSpPr/>
          <p:nvPr/>
        </p:nvGrpSpPr>
        <p:grpSpPr>
          <a:xfrm>
            <a:off x="5362701" y="1890087"/>
            <a:ext cx="1304470" cy="2426375"/>
            <a:chOff x="5452152" y="1890087"/>
            <a:chExt cx="1304470" cy="2426375"/>
          </a:xfrm>
        </p:grpSpPr>
        <p:grpSp>
          <p:nvGrpSpPr>
            <p:cNvPr id="383" name="Google Shape;383;p12"/>
            <p:cNvGrpSpPr/>
            <p:nvPr/>
          </p:nvGrpSpPr>
          <p:grpSpPr>
            <a:xfrm>
              <a:off x="5452152" y="2763572"/>
              <a:ext cx="1304470" cy="1552890"/>
              <a:chOff x="5452152" y="2763572"/>
              <a:chExt cx="1304470" cy="1552890"/>
            </a:xfrm>
          </p:grpSpPr>
          <p:grpSp>
            <p:nvGrpSpPr>
              <p:cNvPr id="384" name="Google Shape;384;p12"/>
              <p:cNvGrpSpPr/>
              <p:nvPr/>
            </p:nvGrpSpPr>
            <p:grpSpPr>
              <a:xfrm>
                <a:off x="5452152" y="2763572"/>
                <a:ext cx="1304470" cy="1552890"/>
                <a:chOff x="5960996" y="3267114"/>
                <a:chExt cx="1304470" cy="1559509"/>
              </a:xfrm>
            </p:grpSpPr>
            <p:sp>
              <p:nvSpPr>
                <p:cNvPr id="385" name="Google Shape;385;p12"/>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6" name="Google Shape;386;p12"/>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87" name="Google Shape;387;p12"/>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88" name="Google Shape;388;p12"/>
            <p:cNvGrpSpPr/>
            <p:nvPr/>
          </p:nvGrpSpPr>
          <p:grpSpPr>
            <a:xfrm>
              <a:off x="5556109" y="1890087"/>
              <a:ext cx="1136271" cy="1246506"/>
              <a:chOff x="627304" y="1987183"/>
              <a:chExt cx="1594615" cy="1749317"/>
            </a:xfrm>
          </p:grpSpPr>
          <p:sp>
            <p:nvSpPr>
              <p:cNvPr id="389" name="Google Shape;38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Google Shape;39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1" name="Google Shape;39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92" name="Google Shape;392;p12"/>
          <p:cNvGrpSpPr/>
          <p:nvPr/>
        </p:nvGrpSpPr>
        <p:grpSpPr>
          <a:xfrm>
            <a:off x="7392552" y="1890087"/>
            <a:ext cx="1304470" cy="2434590"/>
            <a:chOff x="7521759" y="1890087"/>
            <a:chExt cx="1304470" cy="2434590"/>
          </a:xfrm>
        </p:grpSpPr>
        <p:grpSp>
          <p:nvGrpSpPr>
            <p:cNvPr id="393" name="Google Shape;393;p12"/>
            <p:cNvGrpSpPr/>
            <p:nvPr/>
          </p:nvGrpSpPr>
          <p:grpSpPr>
            <a:xfrm>
              <a:off x="7521759" y="2766893"/>
              <a:ext cx="1304470" cy="1557784"/>
              <a:chOff x="7521759" y="2766893"/>
              <a:chExt cx="1304470" cy="1557784"/>
            </a:xfrm>
          </p:grpSpPr>
          <p:grpSp>
            <p:nvGrpSpPr>
              <p:cNvPr id="394" name="Google Shape;394;p12"/>
              <p:cNvGrpSpPr/>
              <p:nvPr/>
            </p:nvGrpSpPr>
            <p:grpSpPr>
              <a:xfrm>
                <a:off x="7521759" y="2766893"/>
                <a:ext cx="1304470" cy="1557784"/>
                <a:chOff x="7980910" y="3267114"/>
                <a:chExt cx="1304470" cy="1557784"/>
              </a:xfrm>
            </p:grpSpPr>
            <p:sp>
              <p:nvSpPr>
                <p:cNvPr id="395" name="Google Shape;395;p12"/>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12"/>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97" name="Google Shape;397;p12"/>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98" name="Google Shape;398;p12"/>
            <p:cNvGrpSpPr/>
            <p:nvPr/>
          </p:nvGrpSpPr>
          <p:grpSpPr>
            <a:xfrm>
              <a:off x="7622141" y="1890087"/>
              <a:ext cx="1136271" cy="1246506"/>
              <a:chOff x="627304" y="1987183"/>
              <a:chExt cx="1594615" cy="1749317"/>
            </a:xfrm>
          </p:grpSpPr>
          <p:sp>
            <p:nvSpPr>
              <p:cNvPr id="399" name="Google Shape;39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Google Shape;40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Google Shape;40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402" name="Google Shape;402;p12"/>
          <p:cNvGrpSpPr/>
          <p:nvPr/>
        </p:nvGrpSpPr>
        <p:grpSpPr>
          <a:xfrm>
            <a:off x="9507695" y="1888970"/>
            <a:ext cx="1304470" cy="2435707"/>
            <a:chOff x="9646841" y="1888970"/>
            <a:chExt cx="1304470" cy="2435707"/>
          </a:xfrm>
        </p:grpSpPr>
        <p:grpSp>
          <p:nvGrpSpPr>
            <p:cNvPr id="403" name="Google Shape;403;p12"/>
            <p:cNvGrpSpPr/>
            <p:nvPr/>
          </p:nvGrpSpPr>
          <p:grpSpPr>
            <a:xfrm>
              <a:off x="9646841" y="2766893"/>
              <a:ext cx="1304470" cy="1557784"/>
              <a:chOff x="9646841" y="2766893"/>
              <a:chExt cx="1304470" cy="1557784"/>
            </a:xfrm>
          </p:grpSpPr>
          <p:grpSp>
            <p:nvGrpSpPr>
              <p:cNvPr id="404" name="Google Shape;404;p12"/>
              <p:cNvGrpSpPr/>
              <p:nvPr/>
            </p:nvGrpSpPr>
            <p:grpSpPr>
              <a:xfrm>
                <a:off x="9646841" y="2766893"/>
                <a:ext cx="1304470" cy="1557784"/>
                <a:chOff x="9539460" y="3267114"/>
                <a:chExt cx="1304470" cy="1557784"/>
              </a:xfrm>
            </p:grpSpPr>
            <p:sp>
              <p:nvSpPr>
                <p:cNvPr id="405" name="Google Shape;405;p12"/>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6" name="Google Shape;406;p12"/>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07" name="Google Shape;407;p12"/>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08" name="Google Shape;408;p12"/>
            <p:cNvGrpSpPr/>
            <p:nvPr/>
          </p:nvGrpSpPr>
          <p:grpSpPr>
            <a:xfrm>
              <a:off x="9755990" y="1888970"/>
              <a:ext cx="1136271" cy="1246506"/>
              <a:chOff x="627304" y="1987183"/>
              <a:chExt cx="1594615" cy="1749317"/>
            </a:xfrm>
          </p:grpSpPr>
          <p:sp>
            <p:nvSpPr>
              <p:cNvPr id="409" name="Google Shape;40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Google Shape;41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Google Shape;41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412" name="Google Shape;412;p12"/>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3" name="Google Shape;413;p12"/>
          <p:cNvSpPr txBox="1">
            <a:spLocks noGrp="1"/>
          </p:cNvSpPr>
          <p:nvPr>
            <p:ph type="body" idx="3"/>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4" name="Google Shape;414;p12"/>
          <p:cNvSpPr txBox="1">
            <a:spLocks noGrp="1"/>
          </p:cNvSpPr>
          <p:nvPr>
            <p:ph type="body" idx="4"/>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5" name="Google Shape;415;p12"/>
          <p:cNvSpPr txBox="1">
            <a:spLocks noGrp="1"/>
          </p:cNvSpPr>
          <p:nvPr>
            <p:ph type="body" idx="5"/>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6" name="Google Shape;416;p12"/>
          <p:cNvSpPr txBox="1">
            <a:spLocks noGrp="1"/>
          </p:cNvSpPr>
          <p:nvPr>
            <p:ph type="body" idx="6"/>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7" name="Google Shape;417;p12"/>
          <p:cNvSpPr txBox="1">
            <a:spLocks noGrp="1"/>
          </p:cNvSpPr>
          <p:nvPr>
            <p:ph type="body" idx="7"/>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8" name="Google Shape;418;p12"/>
          <p:cNvSpPr txBox="1">
            <a:spLocks noGrp="1"/>
          </p:cNvSpPr>
          <p:nvPr>
            <p:ph type="body" idx="8"/>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9" name="Google Shape;419;p12"/>
          <p:cNvSpPr txBox="1">
            <a:spLocks noGrp="1"/>
          </p:cNvSpPr>
          <p:nvPr>
            <p:ph type="body" idx="9"/>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0" name="Google Shape;420;p12"/>
          <p:cNvSpPr txBox="1">
            <a:spLocks noGrp="1"/>
          </p:cNvSpPr>
          <p:nvPr>
            <p:ph type="body" idx="13"/>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1" name="Google Shape;421;p12"/>
          <p:cNvSpPr txBox="1">
            <a:spLocks noGrp="1"/>
          </p:cNvSpPr>
          <p:nvPr>
            <p:ph type="body" idx="14"/>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0165241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22"/>
        <p:cNvGrpSpPr/>
        <p:nvPr/>
      </p:nvGrpSpPr>
      <p:grpSpPr>
        <a:xfrm>
          <a:off x="0" y="0"/>
          <a:ext cx="0" cy="0"/>
          <a:chOff x="0" y="0"/>
          <a:chExt cx="0" cy="0"/>
        </a:xfrm>
      </p:grpSpPr>
      <p:sp>
        <p:nvSpPr>
          <p:cNvPr id="423" name="Google Shape;423;p1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25" name="Google Shape;425;p13"/>
          <p:cNvSpPr/>
          <p:nvPr/>
        </p:nvSpPr>
        <p:spPr>
          <a:xfrm>
            <a:off x="635766"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6" name="Google Shape;426;p13"/>
          <p:cNvSpPr/>
          <p:nvPr/>
        </p:nvSpPr>
        <p:spPr>
          <a:xfrm>
            <a:off x="488076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7" name="Google Shape;427;p13"/>
          <p:cNvSpPr/>
          <p:nvPr/>
        </p:nvSpPr>
        <p:spPr>
          <a:xfrm rot="10800000" flipH="1">
            <a:off x="2754593"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8" name="Google Shape;428;p13"/>
          <p:cNvSpPr/>
          <p:nvPr/>
        </p:nvSpPr>
        <p:spPr>
          <a:xfrm>
            <a:off x="913309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p13"/>
          <p:cNvSpPr/>
          <p:nvPr/>
        </p:nvSpPr>
        <p:spPr>
          <a:xfrm rot="10800000" flipH="1">
            <a:off x="7006925"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0" name="Google Shape;430;p13"/>
          <p:cNvSpPr/>
          <p:nvPr/>
        </p:nvSpPr>
        <p:spPr>
          <a:xfrm>
            <a:off x="2754593"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1" name="Google Shape;431;p13"/>
          <p:cNvSpPr/>
          <p:nvPr/>
        </p:nvSpPr>
        <p:spPr>
          <a:xfrm rot="10800000" flipH="1">
            <a:off x="628427"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2" name="Google Shape;432;p13"/>
          <p:cNvSpPr/>
          <p:nvPr/>
        </p:nvSpPr>
        <p:spPr>
          <a:xfrm>
            <a:off x="7006925"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3" name="Google Shape;433;p13"/>
          <p:cNvSpPr/>
          <p:nvPr/>
        </p:nvSpPr>
        <p:spPr>
          <a:xfrm rot="10800000" flipH="1">
            <a:off x="488076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4" name="Google Shape;434;p13"/>
          <p:cNvSpPr/>
          <p:nvPr/>
        </p:nvSpPr>
        <p:spPr>
          <a:xfrm rot="10800000" flipH="1">
            <a:off x="913309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5" name="Google Shape;435;p13"/>
          <p:cNvSpPr/>
          <p:nvPr/>
        </p:nvSpPr>
        <p:spPr>
          <a:xfrm>
            <a:off x="662131" y="4762328"/>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6" name="Google Shape;436;p13"/>
          <p:cNvSpPr/>
          <p:nvPr/>
        </p:nvSpPr>
        <p:spPr>
          <a:xfrm>
            <a:off x="2947441" y="4756135"/>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7" name="Google Shape;437;p13"/>
          <p:cNvSpPr/>
          <p:nvPr/>
        </p:nvSpPr>
        <p:spPr>
          <a:xfrm>
            <a:off x="7158061" y="4749373"/>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8" name="Google Shape;438;p13"/>
          <p:cNvSpPr/>
          <p:nvPr/>
        </p:nvSpPr>
        <p:spPr>
          <a:xfrm>
            <a:off x="9436042" y="4749944"/>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9" name="Google Shape;439;p13"/>
          <p:cNvSpPr/>
          <p:nvPr/>
        </p:nvSpPr>
        <p:spPr>
          <a:xfrm>
            <a:off x="5052751" y="4749944"/>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40" name="Google Shape;440;p13"/>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1" name="Google Shape;441;p13"/>
          <p:cNvSpPr txBox="1">
            <a:spLocks noGrp="1"/>
          </p:cNvSpPr>
          <p:nvPr>
            <p:ph type="body" idx="3"/>
          </p:nvPr>
        </p:nvSpPr>
        <p:spPr>
          <a:xfrm>
            <a:off x="989700"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2" name="Google Shape;442;p13"/>
          <p:cNvSpPr txBox="1">
            <a:spLocks noGrp="1"/>
          </p:cNvSpPr>
          <p:nvPr>
            <p:ph type="body" idx="4"/>
          </p:nvPr>
        </p:nvSpPr>
        <p:spPr>
          <a:xfrm>
            <a:off x="308069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3" name="Google Shape;443;p13"/>
          <p:cNvSpPr txBox="1">
            <a:spLocks noGrp="1"/>
          </p:cNvSpPr>
          <p:nvPr>
            <p:ph type="body" idx="5"/>
          </p:nvPr>
        </p:nvSpPr>
        <p:spPr>
          <a:xfrm>
            <a:off x="5220008"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4" name="Google Shape;444;p13"/>
          <p:cNvSpPr txBox="1">
            <a:spLocks noGrp="1"/>
          </p:cNvSpPr>
          <p:nvPr>
            <p:ph type="body" idx="6"/>
          </p:nvPr>
        </p:nvSpPr>
        <p:spPr>
          <a:xfrm>
            <a:off x="736681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5" name="Google Shape;445;p13"/>
          <p:cNvSpPr txBox="1">
            <a:spLocks noGrp="1"/>
          </p:cNvSpPr>
          <p:nvPr>
            <p:ph type="body" idx="7"/>
          </p:nvPr>
        </p:nvSpPr>
        <p:spPr>
          <a:xfrm>
            <a:off x="9485359"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6" name="Google Shape;446;p13"/>
          <p:cNvSpPr txBox="1">
            <a:spLocks noGrp="1"/>
          </p:cNvSpPr>
          <p:nvPr>
            <p:ph type="body" idx="8"/>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7" name="Google Shape;447;p13"/>
          <p:cNvSpPr txBox="1">
            <a:spLocks noGrp="1"/>
          </p:cNvSpPr>
          <p:nvPr>
            <p:ph type="body" idx="9"/>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8" name="Google Shape;448;p13"/>
          <p:cNvSpPr txBox="1">
            <a:spLocks noGrp="1"/>
          </p:cNvSpPr>
          <p:nvPr>
            <p:ph type="body" idx="13"/>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9" name="Google Shape;449;p13"/>
          <p:cNvSpPr txBox="1">
            <a:spLocks noGrp="1"/>
          </p:cNvSpPr>
          <p:nvPr>
            <p:ph type="body" idx="14"/>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0" name="Google Shape;450;p13"/>
          <p:cNvSpPr txBox="1">
            <a:spLocks noGrp="1"/>
          </p:cNvSpPr>
          <p:nvPr>
            <p:ph type="body" idx="15"/>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1" name="Google Shape;451;p13"/>
          <p:cNvSpPr txBox="1">
            <a:spLocks noGrp="1"/>
          </p:cNvSpPr>
          <p:nvPr>
            <p:ph type="body" idx="16"/>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2" name="Google Shape;452;p13"/>
          <p:cNvSpPr txBox="1">
            <a:spLocks noGrp="1"/>
          </p:cNvSpPr>
          <p:nvPr>
            <p:ph type="body" idx="17"/>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3" name="Google Shape;453;p13"/>
          <p:cNvSpPr txBox="1">
            <a:spLocks noGrp="1"/>
          </p:cNvSpPr>
          <p:nvPr>
            <p:ph type="body" idx="18"/>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4" name="Google Shape;454;p13"/>
          <p:cNvSpPr txBox="1">
            <a:spLocks noGrp="1"/>
          </p:cNvSpPr>
          <p:nvPr>
            <p:ph type="body" idx="19"/>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2292487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34"/>
        <p:cNvGrpSpPr/>
        <p:nvPr/>
      </p:nvGrpSpPr>
      <p:grpSpPr>
        <a:xfrm>
          <a:off x="0" y="0"/>
          <a:ext cx="0" cy="0"/>
          <a:chOff x="0" y="0"/>
          <a:chExt cx="0" cy="0"/>
        </a:xfrm>
      </p:grpSpPr>
      <p:sp>
        <p:nvSpPr>
          <p:cNvPr id="535" name="Google Shape;535;p15"/>
          <p:cNvSpPr txBox="1">
            <a:spLocks noGrp="1"/>
          </p:cNvSpPr>
          <p:nvPr>
            <p:ph type="title"/>
          </p:nvPr>
        </p:nvSpPr>
        <p:spPr>
          <a:xfrm>
            <a:off x="208635" y="633245"/>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37" name="Google Shape;537;p15"/>
          <p:cNvSpPr/>
          <p:nvPr/>
        </p:nvSpPr>
        <p:spPr>
          <a:xfrm>
            <a:off x="-84570" y="2350435"/>
            <a:ext cx="9794526" cy="3583613"/>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38" name="Google Shape;538;p15"/>
          <p:cNvGrpSpPr/>
          <p:nvPr/>
        </p:nvGrpSpPr>
        <p:grpSpPr>
          <a:xfrm>
            <a:off x="1760306" y="3744764"/>
            <a:ext cx="995965" cy="993236"/>
            <a:chOff x="1760306" y="3744764"/>
            <a:chExt cx="995965" cy="993236"/>
          </a:xfrm>
        </p:grpSpPr>
        <p:sp>
          <p:nvSpPr>
            <p:cNvPr id="539" name="Google Shape;539;p15"/>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0" name="Google Shape;540;p15"/>
            <p:cNvSpPr/>
            <p:nvPr/>
          </p:nvSpPr>
          <p:spPr>
            <a:xfrm>
              <a:off x="2118625" y="410171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1" name="Google Shape;541;p15"/>
          <p:cNvGrpSpPr/>
          <p:nvPr/>
        </p:nvGrpSpPr>
        <p:grpSpPr>
          <a:xfrm>
            <a:off x="3658378" y="4366073"/>
            <a:ext cx="995965" cy="993236"/>
            <a:chOff x="3658378" y="4366073"/>
            <a:chExt cx="995965" cy="993236"/>
          </a:xfrm>
        </p:grpSpPr>
        <p:sp>
          <p:nvSpPr>
            <p:cNvPr id="542" name="Google Shape;542;p15"/>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3" name="Google Shape;543;p15"/>
            <p:cNvSpPr/>
            <p:nvPr/>
          </p:nvSpPr>
          <p:spPr>
            <a:xfrm>
              <a:off x="4030553" y="472498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4" name="Google Shape;544;p15"/>
          <p:cNvGrpSpPr/>
          <p:nvPr/>
        </p:nvGrpSpPr>
        <p:grpSpPr>
          <a:xfrm>
            <a:off x="5556451" y="3010474"/>
            <a:ext cx="995965" cy="993236"/>
            <a:chOff x="5556451" y="3010474"/>
            <a:chExt cx="995965" cy="993236"/>
          </a:xfrm>
        </p:grpSpPr>
        <p:sp>
          <p:nvSpPr>
            <p:cNvPr id="545" name="Google Shape;545;p15"/>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6" name="Google Shape;546;p15"/>
            <p:cNvSpPr/>
            <p:nvPr/>
          </p:nvSpPr>
          <p:spPr>
            <a:xfrm>
              <a:off x="5922678" y="3342621"/>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7" name="Google Shape;547;p15"/>
          <p:cNvGrpSpPr/>
          <p:nvPr/>
        </p:nvGrpSpPr>
        <p:grpSpPr>
          <a:xfrm>
            <a:off x="7454525" y="3536691"/>
            <a:ext cx="995965" cy="993236"/>
            <a:chOff x="7454525" y="3536691"/>
            <a:chExt cx="995965" cy="993236"/>
          </a:xfrm>
        </p:grpSpPr>
        <p:sp>
          <p:nvSpPr>
            <p:cNvPr id="548" name="Google Shape;548;p15"/>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9" name="Google Shape;549;p15"/>
            <p:cNvSpPr/>
            <p:nvPr/>
          </p:nvSpPr>
          <p:spPr>
            <a:xfrm>
              <a:off x="7812842" y="389364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550" name="Google Shape;550;p15"/>
          <p:cNvSpPr/>
          <p:nvPr/>
        </p:nvSpPr>
        <p:spPr>
          <a:xfrm>
            <a:off x="9656652" y="830141"/>
            <a:ext cx="1589340" cy="1589340"/>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551" name="Google Shape;551;p15"/>
          <p:cNvSpPr/>
          <p:nvPr/>
        </p:nvSpPr>
        <p:spPr>
          <a:xfrm>
            <a:off x="3061373" y="3925276"/>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2" name="Google Shape;552;p15"/>
          <p:cNvSpPr/>
          <p:nvPr/>
        </p:nvSpPr>
        <p:spPr>
          <a:xfrm>
            <a:off x="2820294" y="487215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3" name="Google Shape;553;p15"/>
          <p:cNvSpPr/>
          <p:nvPr/>
        </p:nvSpPr>
        <p:spPr>
          <a:xfrm>
            <a:off x="5352763" y="4390342"/>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4" name="Google Shape;554;p15"/>
          <p:cNvSpPr/>
          <p:nvPr/>
        </p:nvSpPr>
        <p:spPr>
          <a:xfrm>
            <a:off x="7165005" y="2888865"/>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5" name="Google Shape;555;p15"/>
          <p:cNvSpPr txBox="1">
            <a:spLocks noGrp="1"/>
          </p:cNvSpPr>
          <p:nvPr>
            <p:ph type="body" idx="2"/>
          </p:nvPr>
        </p:nvSpPr>
        <p:spPr>
          <a:xfrm>
            <a:off x="1180757" y="2775427"/>
            <a:ext cx="2247780" cy="8736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6" name="Google Shape;556;p15"/>
          <p:cNvSpPr txBox="1">
            <a:spLocks noGrp="1"/>
          </p:cNvSpPr>
          <p:nvPr>
            <p:ph type="body" idx="3"/>
          </p:nvPr>
        </p:nvSpPr>
        <p:spPr>
          <a:xfrm>
            <a:off x="3025297" y="5390259"/>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7" name="Google Shape;557;p15"/>
          <p:cNvSpPr txBox="1">
            <a:spLocks noGrp="1"/>
          </p:cNvSpPr>
          <p:nvPr>
            <p:ph type="body" idx="4"/>
          </p:nvPr>
        </p:nvSpPr>
        <p:spPr>
          <a:xfrm>
            <a:off x="4721151" y="2149850"/>
            <a:ext cx="2327466" cy="86275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8" name="Google Shape;558;p15"/>
          <p:cNvSpPr txBox="1">
            <a:spLocks noGrp="1"/>
          </p:cNvSpPr>
          <p:nvPr>
            <p:ph type="body" idx="5"/>
          </p:nvPr>
        </p:nvSpPr>
        <p:spPr>
          <a:xfrm>
            <a:off x="6986775" y="4708150"/>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9" name="Google Shape;559;p15"/>
          <p:cNvSpPr txBox="1">
            <a:spLocks noGrp="1"/>
          </p:cNvSpPr>
          <p:nvPr>
            <p:ph type="body" idx="6"/>
          </p:nvPr>
        </p:nvSpPr>
        <p:spPr>
          <a:xfrm>
            <a:off x="10694145" y="1955612"/>
            <a:ext cx="1318631" cy="18602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0" name="Google Shape;560;p15"/>
          <p:cNvSpPr txBox="1">
            <a:spLocks noGrp="1"/>
          </p:cNvSpPr>
          <p:nvPr>
            <p:ph type="body" idx="7"/>
          </p:nvPr>
        </p:nvSpPr>
        <p:spPr>
          <a:xfrm>
            <a:off x="1180758" y="2222957"/>
            <a:ext cx="2247780"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1" name="Google Shape;561;p15"/>
          <p:cNvSpPr txBox="1">
            <a:spLocks noGrp="1"/>
          </p:cNvSpPr>
          <p:nvPr>
            <p:ph type="body" idx="8"/>
          </p:nvPr>
        </p:nvSpPr>
        <p:spPr>
          <a:xfrm>
            <a:off x="4721151" y="1607631"/>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2" name="Google Shape;562;p15"/>
          <p:cNvSpPr txBox="1">
            <a:spLocks noGrp="1"/>
          </p:cNvSpPr>
          <p:nvPr>
            <p:ph type="body" idx="9"/>
          </p:nvPr>
        </p:nvSpPr>
        <p:spPr>
          <a:xfrm>
            <a:off x="3025297" y="6180788"/>
            <a:ext cx="2327466" cy="36417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3" name="Google Shape;563;p15"/>
          <p:cNvSpPr txBox="1">
            <a:spLocks noGrp="1"/>
          </p:cNvSpPr>
          <p:nvPr>
            <p:ph type="body" idx="13"/>
          </p:nvPr>
        </p:nvSpPr>
        <p:spPr>
          <a:xfrm>
            <a:off x="6986775" y="5537050"/>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996111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64"/>
        <p:cNvGrpSpPr/>
        <p:nvPr/>
      </p:nvGrpSpPr>
      <p:grpSpPr>
        <a:xfrm>
          <a:off x="0" y="0"/>
          <a:ext cx="0" cy="0"/>
          <a:chOff x="0" y="0"/>
          <a:chExt cx="0" cy="0"/>
        </a:xfrm>
      </p:grpSpPr>
      <p:sp>
        <p:nvSpPr>
          <p:cNvPr id="565" name="Google Shape;565;p1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567" name="Google Shape;567;p16"/>
          <p:cNvGrpSpPr/>
          <p:nvPr/>
        </p:nvGrpSpPr>
        <p:grpSpPr>
          <a:xfrm>
            <a:off x="8705339" y="1607951"/>
            <a:ext cx="2504672" cy="2336330"/>
            <a:chOff x="8705339" y="1607951"/>
            <a:chExt cx="2504672" cy="2336330"/>
          </a:xfrm>
        </p:grpSpPr>
        <p:grpSp>
          <p:nvGrpSpPr>
            <p:cNvPr id="568" name="Google Shape;568;p16"/>
            <p:cNvGrpSpPr/>
            <p:nvPr/>
          </p:nvGrpSpPr>
          <p:grpSpPr>
            <a:xfrm>
              <a:off x="8705339" y="1607951"/>
              <a:ext cx="2358104" cy="2097263"/>
              <a:chOff x="8705339" y="1607951"/>
              <a:chExt cx="2358104" cy="2097263"/>
            </a:xfrm>
          </p:grpSpPr>
          <p:sp>
            <p:nvSpPr>
              <p:cNvPr id="569" name="Google Shape;569;p16"/>
              <p:cNvSpPr/>
              <p:nvPr/>
            </p:nvSpPr>
            <p:spPr>
              <a:xfrm rot="-5400000">
                <a:off x="8706847"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0" name="Google Shape;570;p16"/>
              <p:cNvSpPr/>
              <p:nvPr/>
            </p:nvSpPr>
            <p:spPr>
              <a:xfrm>
                <a:off x="9882742"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1" name="Google Shape;571;p16"/>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Google Shape;572;p16"/>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3" name="Google Shape;573;p16"/>
            <p:cNvSpPr/>
            <p:nvPr/>
          </p:nvSpPr>
          <p:spPr>
            <a:xfrm rot="2700000">
              <a:off x="10575857"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74" name="Google Shape;574;p16"/>
          <p:cNvGrpSpPr/>
          <p:nvPr/>
        </p:nvGrpSpPr>
        <p:grpSpPr>
          <a:xfrm>
            <a:off x="6794670" y="3441706"/>
            <a:ext cx="2503757" cy="2336328"/>
            <a:chOff x="3371475" y="3591818"/>
            <a:chExt cx="2074748" cy="1936007"/>
          </a:xfrm>
        </p:grpSpPr>
        <p:sp>
          <p:nvSpPr>
            <p:cNvPr id="575" name="Google Shape;575;p1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6" name="Google Shape;576;p1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7" name="Google Shape;577;p16"/>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8" name="Google Shape;578;p16"/>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9" name="Google Shape;579;p16"/>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0" name="Google Shape;580;p16"/>
          <p:cNvGrpSpPr/>
          <p:nvPr/>
        </p:nvGrpSpPr>
        <p:grpSpPr>
          <a:xfrm>
            <a:off x="4892567" y="1607951"/>
            <a:ext cx="2504672" cy="2336330"/>
            <a:chOff x="4892567" y="1607951"/>
            <a:chExt cx="2504672" cy="2336330"/>
          </a:xfrm>
        </p:grpSpPr>
        <p:sp>
          <p:nvSpPr>
            <p:cNvPr id="581" name="Google Shape;581;p16"/>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2" name="Google Shape;582;p16"/>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3" name="Google Shape;583;p16"/>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4" name="Google Shape;584;p16"/>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5" name="Google Shape;585;p16"/>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6" name="Google Shape;586;p16"/>
          <p:cNvGrpSpPr/>
          <p:nvPr/>
        </p:nvGrpSpPr>
        <p:grpSpPr>
          <a:xfrm>
            <a:off x="2992894" y="3441706"/>
            <a:ext cx="2503757" cy="2336328"/>
            <a:chOff x="3371475" y="3591818"/>
            <a:chExt cx="2074748" cy="1936007"/>
          </a:xfrm>
        </p:grpSpPr>
        <p:sp>
          <p:nvSpPr>
            <p:cNvPr id="587" name="Google Shape;587;p1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8" name="Google Shape;588;p1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9" name="Google Shape;589;p16"/>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0" name="Google Shape;590;p16"/>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Google Shape;591;p16"/>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92" name="Google Shape;592;p16"/>
          <p:cNvGrpSpPr/>
          <p:nvPr/>
        </p:nvGrpSpPr>
        <p:grpSpPr>
          <a:xfrm>
            <a:off x="1090792" y="1607950"/>
            <a:ext cx="2504672" cy="2336331"/>
            <a:chOff x="1090792" y="1607950"/>
            <a:chExt cx="2504672" cy="2336331"/>
          </a:xfrm>
        </p:grpSpPr>
        <p:sp>
          <p:nvSpPr>
            <p:cNvPr id="593" name="Google Shape;593;p16"/>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Google Shape;594;p16"/>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5" name="Google Shape;595;p16"/>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Google Shape;596;p16"/>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7" name="Google Shape;597;p16"/>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98" name="Google Shape;598;p16"/>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Google Shape;599;p16"/>
          <p:cNvSpPr/>
          <p:nvPr/>
        </p:nvSpPr>
        <p:spPr>
          <a:xfrm>
            <a:off x="2153233" y="2615963"/>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600" name="Google Shape;600;p16"/>
          <p:cNvSpPr/>
          <p:nvPr/>
        </p:nvSpPr>
        <p:spPr>
          <a:xfrm>
            <a:off x="3864632"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1" name="Google Shape;601;p16"/>
          <p:cNvSpPr/>
          <p:nvPr/>
        </p:nvSpPr>
        <p:spPr>
          <a:xfrm>
            <a:off x="4047092" y="451583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602" name="Google Shape;602;p16"/>
          <p:cNvGrpSpPr/>
          <p:nvPr/>
        </p:nvGrpSpPr>
        <p:grpSpPr>
          <a:xfrm>
            <a:off x="5759496" y="2448663"/>
            <a:ext cx="611596" cy="611596"/>
            <a:chOff x="5759496" y="2448663"/>
            <a:chExt cx="611596" cy="611596"/>
          </a:xfrm>
        </p:grpSpPr>
        <p:sp>
          <p:nvSpPr>
            <p:cNvPr id="603" name="Google Shape;603;p16"/>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4" name="Google Shape;604;p16"/>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5" name="Google Shape;605;p16"/>
          <p:cNvGrpSpPr/>
          <p:nvPr/>
        </p:nvGrpSpPr>
        <p:grpSpPr>
          <a:xfrm>
            <a:off x="7681647" y="4349703"/>
            <a:ext cx="611596" cy="611596"/>
            <a:chOff x="7681647" y="4349703"/>
            <a:chExt cx="611596" cy="611596"/>
          </a:xfrm>
        </p:grpSpPr>
        <p:sp>
          <p:nvSpPr>
            <p:cNvPr id="606" name="Google Shape;606;p16"/>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Google Shape;607;p16"/>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8" name="Google Shape;608;p16"/>
          <p:cNvGrpSpPr/>
          <p:nvPr/>
        </p:nvGrpSpPr>
        <p:grpSpPr>
          <a:xfrm>
            <a:off x="9576939" y="2448663"/>
            <a:ext cx="611596" cy="611596"/>
            <a:chOff x="9576939" y="2448663"/>
            <a:chExt cx="611596" cy="611596"/>
          </a:xfrm>
        </p:grpSpPr>
        <p:sp>
          <p:nvSpPr>
            <p:cNvPr id="609" name="Google Shape;609;p16"/>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Google Shape;610;p16"/>
            <p:cNvSpPr/>
            <p:nvPr/>
          </p:nvSpPr>
          <p:spPr>
            <a:xfrm>
              <a:off x="9749393" y="261472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611" name="Google Shape;611;p16"/>
          <p:cNvSpPr txBox="1">
            <a:spLocks noGrp="1"/>
          </p:cNvSpPr>
          <p:nvPr>
            <p:ph type="body" idx="2"/>
          </p:nvPr>
        </p:nvSpPr>
        <p:spPr>
          <a:xfrm>
            <a:off x="1584929"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2" name="Google Shape;612;p16"/>
          <p:cNvSpPr txBox="1">
            <a:spLocks noGrp="1"/>
          </p:cNvSpPr>
          <p:nvPr>
            <p:ph type="body" idx="3"/>
          </p:nvPr>
        </p:nvSpPr>
        <p:spPr>
          <a:xfrm>
            <a:off x="1575449"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3" name="Google Shape;613;p16"/>
          <p:cNvSpPr txBox="1">
            <a:spLocks noGrp="1"/>
          </p:cNvSpPr>
          <p:nvPr>
            <p:ph type="body" idx="4"/>
          </p:nvPr>
        </p:nvSpPr>
        <p:spPr>
          <a:xfrm>
            <a:off x="3519528"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4" name="Google Shape;614;p16"/>
          <p:cNvSpPr txBox="1">
            <a:spLocks noGrp="1"/>
          </p:cNvSpPr>
          <p:nvPr>
            <p:ph type="body" idx="5"/>
          </p:nvPr>
        </p:nvSpPr>
        <p:spPr>
          <a:xfrm>
            <a:off x="3518381"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5" name="Google Shape;615;p16"/>
          <p:cNvSpPr txBox="1">
            <a:spLocks noGrp="1"/>
          </p:cNvSpPr>
          <p:nvPr>
            <p:ph type="body" idx="6"/>
          </p:nvPr>
        </p:nvSpPr>
        <p:spPr>
          <a:xfrm>
            <a:off x="5400162"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6" name="Google Shape;616;p16"/>
          <p:cNvSpPr txBox="1">
            <a:spLocks noGrp="1"/>
          </p:cNvSpPr>
          <p:nvPr>
            <p:ph type="body" idx="7"/>
          </p:nvPr>
        </p:nvSpPr>
        <p:spPr>
          <a:xfrm>
            <a:off x="5390682"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7" name="Google Shape;617;p16"/>
          <p:cNvSpPr txBox="1">
            <a:spLocks noGrp="1"/>
          </p:cNvSpPr>
          <p:nvPr>
            <p:ph type="body" idx="8"/>
          </p:nvPr>
        </p:nvSpPr>
        <p:spPr>
          <a:xfrm>
            <a:off x="7308390"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8" name="Google Shape;618;p16"/>
          <p:cNvSpPr txBox="1">
            <a:spLocks noGrp="1"/>
          </p:cNvSpPr>
          <p:nvPr>
            <p:ph type="body" idx="9"/>
          </p:nvPr>
        </p:nvSpPr>
        <p:spPr>
          <a:xfrm>
            <a:off x="7307243"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9" name="Google Shape;619;p16"/>
          <p:cNvSpPr txBox="1">
            <a:spLocks noGrp="1"/>
          </p:cNvSpPr>
          <p:nvPr>
            <p:ph type="body" idx="13"/>
          </p:nvPr>
        </p:nvSpPr>
        <p:spPr>
          <a:xfrm>
            <a:off x="9250776"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0" name="Google Shape;620;p16"/>
          <p:cNvSpPr txBox="1">
            <a:spLocks noGrp="1"/>
          </p:cNvSpPr>
          <p:nvPr>
            <p:ph type="body" idx="14"/>
          </p:nvPr>
        </p:nvSpPr>
        <p:spPr>
          <a:xfrm>
            <a:off x="9241296"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158530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21"/>
        <p:cNvGrpSpPr/>
        <p:nvPr/>
      </p:nvGrpSpPr>
      <p:grpSpPr>
        <a:xfrm>
          <a:off x="0" y="0"/>
          <a:ext cx="0" cy="0"/>
          <a:chOff x="0" y="0"/>
          <a:chExt cx="0" cy="0"/>
        </a:xfrm>
      </p:grpSpPr>
      <p:sp>
        <p:nvSpPr>
          <p:cNvPr id="622" name="Google Shape;622;p1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624" name="Google Shape;624;p17"/>
          <p:cNvGrpSpPr/>
          <p:nvPr/>
        </p:nvGrpSpPr>
        <p:grpSpPr>
          <a:xfrm>
            <a:off x="6992716" y="1169665"/>
            <a:ext cx="4573641" cy="5344829"/>
            <a:chOff x="2813" y="961"/>
            <a:chExt cx="2052" cy="2397"/>
          </a:xfrm>
        </p:grpSpPr>
        <p:sp>
          <p:nvSpPr>
            <p:cNvPr id="625" name="Google Shape;625;p17"/>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Google Shape;626;p17"/>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7" name="Google Shape;627;p17"/>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Google Shape;628;p17"/>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Google Shape;629;p17"/>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Google Shape;630;p17"/>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Google Shape;631;p17"/>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Google Shape;632;p17"/>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Google Shape;633;p17"/>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Google Shape;634;p17"/>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Google Shape;635;p17"/>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36" name="Google Shape;636;p17"/>
          <p:cNvGrpSpPr/>
          <p:nvPr/>
        </p:nvGrpSpPr>
        <p:grpSpPr>
          <a:xfrm>
            <a:off x="1044399" y="1414943"/>
            <a:ext cx="699075" cy="699074"/>
            <a:chOff x="1044399" y="1577809"/>
            <a:chExt cx="699075" cy="699074"/>
          </a:xfrm>
        </p:grpSpPr>
        <p:sp>
          <p:nvSpPr>
            <p:cNvPr id="637" name="Google Shape;637;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38" name="Google Shape;638;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39" name="Google Shape;639;p17"/>
          <p:cNvSpPr txBox="1">
            <a:spLocks noGrp="1"/>
          </p:cNvSpPr>
          <p:nvPr>
            <p:ph type="body" idx="2"/>
          </p:nvPr>
        </p:nvSpPr>
        <p:spPr>
          <a:xfrm>
            <a:off x="1890220" y="1569374"/>
            <a:ext cx="4030291" cy="36450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40" name="Google Shape;640;p17"/>
          <p:cNvCxnSpPr/>
          <p:nvPr/>
        </p:nvCxnSpPr>
        <p:spPr>
          <a:xfrm>
            <a:off x="1186962" y="2464026"/>
            <a:ext cx="4909038" cy="0"/>
          </a:xfrm>
          <a:prstGeom prst="straightConnector1">
            <a:avLst/>
          </a:prstGeom>
          <a:noFill/>
          <a:ln w="9525" cap="flat" cmpd="sng">
            <a:solidFill>
              <a:srgbClr val="16BF7F"/>
            </a:solidFill>
            <a:prstDash val="solid"/>
            <a:round/>
            <a:headEnd type="none" w="sm" len="sm"/>
            <a:tailEnd type="none" w="sm" len="sm"/>
          </a:ln>
        </p:spPr>
      </p:cxnSp>
      <p:grpSp>
        <p:nvGrpSpPr>
          <p:cNvPr id="641" name="Google Shape;641;p17"/>
          <p:cNvGrpSpPr/>
          <p:nvPr/>
        </p:nvGrpSpPr>
        <p:grpSpPr>
          <a:xfrm>
            <a:off x="1044399" y="2791669"/>
            <a:ext cx="699075" cy="699074"/>
            <a:chOff x="1044399" y="1577809"/>
            <a:chExt cx="699075" cy="699074"/>
          </a:xfrm>
        </p:grpSpPr>
        <p:sp>
          <p:nvSpPr>
            <p:cNvPr id="642" name="Google Shape;642;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3" name="Google Shape;643;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4" name="Google Shape;644;p17"/>
          <p:cNvSpPr txBox="1">
            <a:spLocks noGrp="1"/>
          </p:cNvSpPr>
          <p:nvPr>
            <p:ph type="body" idx="3"/>
          </p:nvPr>
        </p:nvSpPr>
        <p:spPr>
          <a:xfrm>
            <a:off x="1890220" y="2929171"/>
            <a:ext cx="4045444" cy="335238"/>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45" name="Google Shape;645;p17"/>
          <p:cNvCxnSpPr/>
          <p:nvPr/>
        </p:nvCxnSpPr>
        <p:spPr>
          <a:xfrm>
            <a:off x="1186962" y="3836142"/>
            <a:ext cx="4909038" cy="0"/>
          </a:xfrm>
          <a:prstGeom prst="straightConnector1">
            <a:avLst/>
          </a:prstGeom>
          <a:noFill/>
          <a:ln w="9525" cap="flat" cmpd="sng">
            <a:solidFill>
              <a:srgbClr val="16BF7F"/>
            </a:solidFill>
            <a:prstDash val="solid"/>
            <a:round/>
            <a:headEnd type="none" w="sm" len="sm"/>
            <a:tailEnd type="none" w="sm" len="sm"/>
          </a:ln>
        </p:spPr>
      </p:cxnSp>
      <p:grpSp>
        <p:nvGrpSpPr>
          <p:cNvPr id="646" name="Google Shape;646;p17"/>
          <p:cNvGrpSpPr/>
          <p:nvPr/>
        </p:nvGrpSpPr>
        <p:grpSpPr>
          <a:xfrm>
            <a:off x="1044399" y="4089831"/>
            <a:ext cx="699075" cy="699074"/>
            <a:chOff x="1044399" y="1577809"/>
            <a:chExt cx="699075" cy="699074"/>
          </a:xfrm>
        </p:grpSpPr>
        <p:sp>
          <p:nvSpPr>
            <p:cNvPr id="647" name="Google Shape;647;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8" name="Google Shape;648;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9" name="Google Shape;649;p17"/>
          <p:cNvSpPr txBox="1">
            <a:spLocks noGrp="1"/>
          </p:cNvSpPr>
          <p:nvPr>
            <p:ph type="body" idx="4"/>
          </p:nvPr>
        </p:nvSpPr>
        <p:spPr>
          <a:xfrm>
            <a:off x="1906182" y="4366292"/>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50" name="Google Shape;650;p17"/>
          <p:cNvCxnSpPr/>
          <p:nvPr/>
        </p:nvCxnSpPr>
        <p:spPr>
          <a:xfrm>
            <a:off x="1186962" y="5134304"/>
            <a:ext cx="4909038" cy="0"/>
          </a:xfrm>
          <a:prstGeom prst="straightConnector1">
            <a:avLst/>
          </a:prstGeom>
          <a:noFill/>
          <a:ln w="9525" cap="flat" cmpd="sng">
            <a:solidFill>
              <a:srgbClr val="16BF7F"/>
            </a:solidFill>
            <a:prstDash val="solid"/>
            <a:round/>
            <a:headEnd type="none" w="sm" len="sm"/>
            <a:tailEnd type="none" w="sm" len="sm"/>
          </a:ln>
        </p:spPr>
      </p:cxnSp>
      <p:grpSp>
        <p:nvGrpSpPr>
          <p:cNvPr id="651" name="Google Shape;651;p17"/>
          <p:cNvGrpSpPr/>
          <p:nvPr/>
        </p:nvGrpSpPr>
        <p:grpSpPr>
          <a:xfrm>
            <a:off x="1044399" y="5328616"/>
            <a:ext cx="699075" cy="699074"/>
            <a:chOff x="1044399" y="1577809"/>
            <a:chExt cx="699075" cy="699074"/>
          </a:xfrm>
        </p:grpSpPr>
        <p:sp>
          <p:nvSpPr>
            <p:cNvPr id="652" name="Google Shape;652;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3" name="Google Shape;653;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4" name="Google Shape;654;p17"/>
          <p:cNvSpPr txBox="1">
            <a:spLocks noGrp="1"/>
          </p:cNvSpPr>
          <p:nvPr>
            <p:ph type="body" idx="5"/>
          </p:nvPr>
        </p:nvSpPr>
        <p:spPr>
          <a:xfrm>
            <a:off x="1906182" y="5522107"/>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3354415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55"/>
        <p:cNvGrpSpPr/>
        <p:nvPr/>
      </p:nvGrpSpPr>
      <p:grpSpPr>
        <a:xfrm>
          <a:off x="0" y="0"/>
          <a:ext cx="0" cy="0"/>
          <a:chOff x="0" y="0"/>
          <a:chExt cx="0" cy="0"/>
        </a:xfrm>
      </p:grpSpPr>
      <p:sp>
        <p:nvSpPr>
          <p:cNvPr id="656" name="Google Shape;656;p1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58" name="Google Shape;658;p18"/>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59;p18"/>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0" name="Google Shape;660;p18"/>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1" name="Google Shape;661;p18"/>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Google Shape;662;p18"/>
          <p:cNvSpPr txBox="1"/>
          <p:nvPr/>
        </p:nvSpPr>
        <p:spPr>
          <a:xfrm>
            <a:off x="1313322" y="222704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a:p>
        </p:txBody>
      </p:sp>
      <p:sp>
        <p:nvSpPr>
          <p:cNvPr id="663" name="Google Shape;663;p18"/>
          <p:cNvSpPr txBox="1"/>
          <p:nvPr/>
        </p:nvSpPr>
        <p:spPr>
          <a:xfrm>
            <a:off x="6438259" y="218002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a:p>
        </p:txBody>
      </p:sp>
      <p:sp>
        <p:nvSpPr>
          <p:cNvPr id="664" name="Google Shape;664;p18"/>
          <p:cNvSpPr txBox="1"/>
          <p:nvPr/>
        </p:nvSpPr>
        <p:spPr>
          <a:xfrm>
            <a:off x="3836283" y="423266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a:p>
        </p:txBody>
      </p:sp>
      <p:sp>
        <p:nvSpPr>
          <p:cNvPr id="665" name="Google Shape;665;p18"/>
          <p:cNvSpPr txBox="1"/>
          <p:nvPr/>
        </p:nvSpPr>
        <p:spPr>
          <a:xfrm>
            <a:off x="9140955" y="422930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a:p>
        </p:txBody>
      </p:sp>
      <p:sp>
        <p:nvSpPr>
          <p:cNvPr id="666" name="Google Shape;666;p18"/>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7" name="Google Shape;667;p18"/>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8" name="Google Shape;668;p18"/>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9" name="Google Shape;669;p18"/>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0" name="Google Shape;670;p18"/>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1" name="Google Shape;671;p18"/>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2" name="Google Shape;672;p18"/>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3" name="Google Shape;673;p18"/>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5120933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2" name="Picture 1">
            <a:extLst>
              <a:ext uri="{FF2B5EF4-FFF2-40B4-BE49-F238E27FC236}">
                <a16:creationId xmlns:a16="http://schemas.microsoft.com/office/drawing/2014/main" id="{68565035-A34D-4821-9F65-38CFF38CF141}"/>
              </a:ext>
            </a:extLst>
          </p:cNvPr>
          <p:cNvPicPr>
            <a:picLocks noChangeAspect="1"/>
          </p:cNvPicPr>
          <p:nvPr/>
        </p:nvPicPr>
        <p:blipFill>
          <a:blip r:embed="rId2"/>
          <a:stretch>
            <a:fillRect/>
          </a:stretch>
        </p:blipFill>
        <p:spPr>
          <a:xfrm>
            <a:off x="-8332" y="24093"/>
            <a:ext cx="12230357" cy="6939751"/>
          </a:xfrm>
          <a:prstGeom prst="rect">
            <a:avLst/>
          </a:prstGeom>
        </p:spPr>
      </p:pic>
      <p:sp>
        <p:nvSpPr>
          <p:cNvPr id="16" name="Google Shape;16;p2"/>
          <p:cNvSpPr/>
          <p:nvPr/>
        </p:nvSpPr>
        <p:spPr>
          <a:xfrm>
            <a:off x="4800600" y="2689576"/>
            <a:ext cx="6553909" cy="45518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a:solidFill>
                  <a:srgbClr val="595959"/>
                </a:solidFill>
                <a:latin typeface="Arial"/>
                <a:ea typeface="Arial"/>
                <a:cs typeface="Arial"/>
                <a:sym typeface="Arial"/>
              </a:rPr>
              <a:t>Copyright © 2018, Xebia Group. All rights reserved.</a:t>
            </a:r>
            <a:endParaRPr lang="en-US" sz="800"/>
          </a:p>
        </p:txBody>
      </p:sp>
      <p:sp>
        <p:nvSpPr>
          <p:cNvPr id="17" name="Google Shape;17;p2"/>
          <p:cNvSpPr txBox="1">
            <a:spLocks noGrp="1"/>
          </p:cNvSpPr>
          <p:nvPr>
            <p:ph type="body" idx="1"/>
          </p:nvPr>
        </p:nvSpPr>
        <p:spPr>
          <a:xfrm>
            <a:off x="4840365" y="1346032"/>
            <a:ext cx="6474378" cy="1398560"/>
          </a:xfrm>
          <a:prstGeom prst="rect">
            <a:avLst/>
          </a:prstGeom>
          <a:noFill/>
          <a:ln>
            <a:noFill/>
          </a:ln>
        </p:spPr>
        <p:txBody>
          <a:bodyPr spcFirstLastPara="1" wrap="square" lIns="91425" tIns="45700" rIns="91425" bIns="45700" anchor="ctr" anchorCtr="0"/>
          <a:lstStyle>
            <a:lvl1pPr marL="457200" marR="0" lvl="0" indent="-228600" algn="r" rtl="0">
              <a:lnSpc>
                <a:spcPct val="111111"/>
              </a:lnSpc>
              <a:spcBef>
                <a:spcPts val="0"/>
              </a:spcBef>
              <a:spcAft>
                <a:spcPts val="0"/>
              </a:spcAft>
              <a:buClr>
                <a:srgbClr val="000000"/>
              </a:buClr>
              <a:buSzPts val="5400"/>
              <a:buFont typeface="Arial"/>
              <a:buNone/>
              <a:defRPr sz="4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1" name="Google Shape;21;p2"/>
          <p:cNvSpPr/>
          <p:nvPr/>
        </p:nvSpPr>
        <p:spPr>
          <a:xfrm>
            <a:off x="11429926" y="380786"/>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23" name="Google Shape;23;p2"/>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13" name="Google Shape;18;p2">
            <a:extLst>
              <a:ext uri="{FF2B5EF4-FFF2-40B4-BE49-F238E27FC236}">
                <a16:creationId xmlns:a16="http://schemas.microsoft.com/office/drawing/2014/main" id="{975BB721-F8DC-4D78-8A2A-0A51B033C1F6}"/>
              </a:ext>
            </a:extLst>
          </p:cNvPr>
          <p:cNvSpPr txBox="1"/>
          <p:nvPr/>
        </p:nvSpPr>
        <p:spPr>
          <a:xfrm>
            <a:off x="5722452" y="380786"/>
            <a:ext cx="5632057" cy="338554"/>
          </a:xfrm>
          <a:prstGeom prst="rect">
            <a:avLst/>
          </a:prstGeom>
          <a:noFill/>
          <a:ln>
            <a:noFill/>
          </a:ln>
        </p:spPr>
        <p:txBody>
          <a:bodyPr spcFirstLastPara="1" wrap="square" lIns="91425" tIns="45700" rIns="91425" bIns="45700" anchor="t" anchorCtr="0">
            <a:noAutofit/>
          </a:bodyPr>
          <a:lstStyle/>
          <a:p>
            <a:pPr algn="r" fontAlgn="base"/>
            <a:r>
              <a:rPr lang="en-US" sz="2000" b="0" i="0" err="1">
                <a:solidFill>
                  <a:srgbClr val="5C6584"/>
                </a:solidFill>
                <a:effectLst/>
                <a:latin typeface="ProximaNova-Bold"/>
              </a:rPr>
              <a:t>DevSecOps</a:t>
            </a:r>
            <a:r>
              <a:rPr lang="en-US" sz="2000" b="0" i="0">
                <a:solidFill>
                  <a:srgbClr val="5C6584"/>
                </a:solidFill>
                <a:effectLst/>
                <a:latin typeface="ProximaNova-Bold"/>
              </a:rPr>
              <a:t> Overview</a:t>
            </a:r>
          </a:p>
        </p:txBody>
      </p:sp>
      <p:sp>
        <p:nvSpPr>
          <p:cNvPr id="14" name="Google Shape;20;p2">
            <a:extLst>
              <a:ext uri="{FF2B5EF4-FFF2-40B4-BE49-F238E27FC236}">
                <a16:creationId xmlns:a16="http://schemas.microsoft.com/office/drawing/2014/main" id="{F0B2F02E-C2B2-4983-91C9-FA5E500439E0}"/>
              </a:ext>
            </a:extLst>
          </p:cNvPr>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2480559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33"/>
        <p:cNvGrpSpPr/>
        <p:nvPr/>
      </p:nvGrpSpPr>
      <p:grpSpPr>
        <a:xfrm>
          <a:off x="0" y="0"/>
          <a:ext cx="0" cy="0"/>
          <a:chOff x="0" y="0"/>
          <a:chExt cx="0" cy="0"/>
        </a:xfrm>
      </p:grpSpPr>
      <p:sp>
        <p:nvSpPr>
          <p:cNvPr id="34" name="Google Shape;34;p4"/>
          <p:cNvSpPr txBox="1">
            <a:spLocks noGrp="1"/>
          </p:cNvSpPr>
          <p:nvPr>
            <p:ph type="title" hasCustomPrompt="1"/>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In a nutshell, we learnt </a:t>
            </a:r>
            <a:endParaRPr/>
          </a:p>
        </p:txBody>
      </p:sp>
      <p:grpSp>
        <p:nvGrpSpPr>
          <p:cNvPr id="36" name="Google Shape;36;p4"/>
          <p:cNvGrpSpPr/>
          <p:nvPr/>
        </p:nvGrpSpPr>
        <p:grpSpPr>
          <a:xfrm flipH="1">
            <a:off x="-1" y="1967241"/>
            <a:ext cx="6132405" cy="3823634"/>
            <a:chOff x="6625864" y="1832110"/>
            <a:chExt cx="6820169" cy="4367731"/>
          </a:xfrm>
        </p:grpSpPr>
        <p:sp>
          <p:nvSpPr>
            <p:cNvPr id="37" name="Google Shape;37;p4"/>
            <p:cNvSpPr/>
            <p:nvPr/>
          </p:nvSpPr>
          <p:spPr>
            <a:xfrm>
              <a:off x="8676704" y="2559253"/>
              <a:ext cx="4769328" cy="727141"/>
            </a:xfrm>
            <a:custGeom>
              <a:avLst/>
              <a:gdLst/>
              <a:ahLst/>
              <a:cxnLst/>
              <a:rect l="0" t="0" r="0" b="0"/>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Google Shape;38;p4"/>
            <p:cNvSpPr/>
            <p:nvPr/>
          </p:nvSpPr>
          <p:spPr>
            <a:xfrm>
              <a:off x="7565934" y="1832111"/>
              <a:ext cx="5880099" cy="727143"/>
            </a:xfrm>
            <a:custGeom>
              <a:avLst/>
              <a:gdLst/>
              <a:ahLst/>
              <a:cxnLst/>
              <a:rect l="0" t="0" r="0" b="0"/>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 name="Google Shape;39;p4"/>
            <p:cNvSpPr/>
            <p:nvPr/>
          </p:nvSpPr>
          <p:spPr>
            <a:xfrm>
              <a:off x="9898038" y="2559253"/>
              <a:ext cx="542487" cy="337204"/>
            </a:xfrm>
            <a:custGeom>
              <a:avLst/>
              <a:gdLst/>
              <a:ahLst/>
              <a:cxnLst/>
              <a:rect l="0" t="0" r="0" b="0"/>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Google Shape;40;p4"/>
            <p:cNvSpPr/>
            <p:nvPr/>
          </p:nvSpPr>
          <p:spPr>
            <a:xfrm>
              <a:off x="9308468" y="4013537"/>
              <a:ext cx="4137563" cy="727141"/>
            </a:xfrm>
            <a:custGeom>
              <a:avLst/>
              <a:gdLst/>
              <a:ahLst/>
              <a:cxnLst/>
              <a:rect l="0" t="0" r="0" b="0"/>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4"/>
            <p:cNvSpPr/>
            <p:nvPr/>
          </p:nvSpPr>
          <p:spPr>
            <a:xfrm>
              <a:off x="8983260" y="3286396"/>
              <a:ext cx="4462773" cy="727141"/>
            </a:xfrm>
            <a:custGeom>
              <a:avLst/>
              <a:gdLst/>
              <a:ahLst/>
              <a:cxnLst/>
              <a:rect l="0" t="0" r="0" b="0"/>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4"/>
            <p:cNvSpPr/>
            <p:nvPr/>
          </p:nvSpPr>
          <p:spPr>
            <a:xfrm>
              <a:off x="10167877" y="5467819"/>
              <a:ext cx="3278156" cy="727141"/>
            </a:xfrm>
            <a:custGeom>
              <a:avLst/>
              <a:gdLst/>
              <a:ahLst/>
              <a:cxnLst/>
              <a:rect l="0" t="0" r="0" b="0"/>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4"/>
            <p:cNvSpPr/>
            <p:nvPr/>
          </p:nvSpPr>
          <p:spPr>
            <a:xfrm>
              <a:off x="9593681" y="4740680"/>
              <a:ext cx="3852352" cy="727138"/>
            </a:xfrm>
            <a:custGeom>
              <a:avLst/>
              <a:gdLst/>
              <a:ahLst/>
              <a:cxnLst/>
              <a:rect l="0" t="0" r="0" b="0"/>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 name="Google Shape;44;p4"/>
            <p:cNvSpPr/>
            <p:nvPr/>
          </p:nvSpPr>
          <p:spPr>
            <a:xfrm>
              <a:off x="10167877" y="6194962"/>
              <a:ext cx="3278156" cy="4879"/>
            </a:xfrm>
            <a:custGeom>
              <a:avLst/>
              <a:gdLst/>
              <a:ahLst/>
              <a:cxnLst/>
              <a:rect l="0" t="0" r="0" b="0"/>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 name="Google Shape;45;p4"/>
            <p:cNvSpPr/>
            <p:nvPr/>
          </p:nvSpPr>
          <p:spPr>
            <a:xfrm>
              <a:off x="8125821" y="5963555"/>
              <a:ext cx="524061" cy="176511"/>
            </a:xfrm>
            <a:custGeom>
              <a:avLst/>
              <a:gdLst/>
              <a:ahLst/>
              <a:cxnLst/>
              <a:rect l="0" t="0" r="0" b="0"/>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p4"/>
            <p:cNvSpPr/>
            <p:nvPr/>
          </p:nvSpPr>
          <p:spPr>
            <a:xfrm>
              <a:off x="10076514" y="5963553"/>
              <a:ext cx="197611" cy="231412"/>
            </a:xfrm>
            <a:custGeom>
              <a:avLst/>
              <a:gdLst/>
              <a:ahLst/>
              <a:cxnLst/>
              <a:rect l="0" t="0" r="0" b="0"/>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Google Shape;47;p4"/>
            <p:cNvSpPr/>
            <p:nvPr/>
          </p:nvSpPr>
          <p:spPr>
            <a:xfrm>
              <a:off x="6625864" y="2559252"/>
              <a:ext cx="3814660" cy="727143"/>
            </a:xfrm>
            <a:custGeom>
              <a:avLst/>
              <a:gdLst/>
              <a:ahLst/>
              <a:cxnLst/>
              <a:rect l="0" t="0" r="0" b="0"/>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 name="Google Shape;48;p4"/>
            <p:cNvSpPr/>
            <p:nvPr/>
          </p:nvSpPr>
          <p:spPr>
            <a:xfrm>
              <a:off x="7297396" y="1832110"/>
              <a:ext cx="3109750" cy="727141"/>
            </a:xfrm>
            <a:custGeom>
              <a:avLst/>
              <a:gdLst/>
              <a:ahLst/>
              <a:cxnLst/>
              <a:rect l="0" t="0" r="0" b="0"/>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Google Shape;49;p4"/>
            <p:cNvSpPr/>
            <p:nvPr/>
          </p:nvSpPr>
          <p:spPr>
            <a:xfrm>
              <a:off x="7777039" y="4013537"/>
              <a:ext cx="1816641" cy="727141"/>
            </a:xfrm>
            <a:custGeom>
              <a:avLst/>
              <a:gdLst/>
              <a:ahLst/>
              <a:cxnLst/>
              <a:rect l="0" t="0" r="0" b="0"/>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Google Shape;50;p4"/>
            <p:cNvSpPr/>
            <p:nvPr/>
          </p:nvSpPr>
          <p:spPr>
            <a:xfrm>
              <a:off x="6896878" y="3286394"/>
              <a:ext cx="2513113" cy="727144"/>
            </a:xfrm>
            <a:custGeom>
              <a:avLst/>
              <a:gdLst/>
              <a:ahLst/>
              <a:cxnLst/>
              <a:rect l="0" t="0" r="0" b="0"/>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Google Shape;51;p4"/>
            <p:cNvSpPr/>
            <p:nvPr/>
          </p:nvSpPr>
          <p:spPr>
            <a:xfrm>
              <a:off x="8125822" y="5467823"/>
              <a:ext cx="2385160" cy="727143"/>
            </a:xfrm>
            <a:custGeom>
              <a:avLst/>
              <a:gdLst/>
              <a:ahLst/>
              <a:cxnLst/>
              <a:rect l="0" t="0" r="0" b="0"/>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Google Shape;52;p4"/>
            <p:cNvSpPr/>
            <p:nvPr/>
          </p:nvSpPr>
          <p:spPr>
            <a:xfrm>
              <a:off x="7885553" y="4740680"/>
              <a:ext cx="2331607" cy="727143"/>
            </a:xfrm>
            <a:custGeom>
              <a:avLst/>
              <a:gdLst/>
              <a:ahLst/>
              <a:cxnLst/>
              <a:rect l="0" t="0" r="0" b="0"/>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3" name="Google Shape;53;p4"/>
          <p:cNvSpPr txBox="1">
            <a:spLocks noGrp="1"/>
          </p:cNvSpPr>
          <p:nvPr>
            <p:ph type="body" idx="2"/>
          </p:nvPr>
        </p:nvSpPr>
        <p:spPr>
          <a:xfrm>
            <a:off x="6213746" y="1967241"/>
            <a:ext cx="5285919" cy="3749409"/>
          </a:xfrm>
          <a:prstGeom prst="rect">
            <a:avLst/>
          </a:prstGeom>
          <a:noFill/>
          <a:ln>
            <a:noFill/>
          </a:ln>
        </p:spPr>
        <p:txBody>
          <a:bodyPr spcFirstLastPara="1" wrap="square" lIns="0" tIns="45700" rIns="91425" bIns="45700" anchor="t" anchorCtr="0"/>
          <a:lstStyle>
            <a:lvl1pPr marL="347472" marR="0" lvl="0" indent="-342900" algn="l" rtl="0">
              <a:lnSpc>
                <a:spcPct val="100000"/>
              </a:lnSpc>
              <a:spcBef>
                <a:spcPts val="0"/>
              </a:spcBef>
              <a:spcAft>
                <a:spcPts val="600"/>
              </a:spcAft>
              <a:buClr>
                <a:schemeClr val="dk1"/>
              </a:buClr>
              <a:buSzPts val="1800"/>
              <a:buFont typeface="+mj-lt"/>
              <a:buAutoNum type="arabicPeriod"/>
              <a:defRPr sz="1800" b="0" i="0" u="none" strike="noStrike" cap="none">
                <a:solidFill>
                  <a:schemeClr val="dk1"/>
                </a:solidFill>
                <a:latin typeface="Arial"/>
                <a:ea typeface="Arial"/>
                <a:cs typeface="Arial"/>
                <a:sym typeface="Arial"/>
              </a:defRPr>
            </a:lvl1pPr>
            <a:lvl2pPr marL="688975" marR="0" lvl="1" indent="-347663" algn="l" rtl="0">
              <a:lnSpc>
                <a:spcPct val="100000"/>
              </a:lnSpc>
              <a:spcBef>
                <a:spcPts val="0"/>
              </a:spcBef>
              <a:spcAft>
                <a:spcPts val="0"/>
              </a:spcAft>
              <a:buClr>
                <a:schemeClr val="dk1"/>
              </a:buClr>
              <a:buSzPts val="1800"/>
              <a:buFont typeface="Wingdings 3" panose="05040102010807070707" pitchFamily="18" charset="2"/>
              <a:buChar char="*"/>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a:p>
            <a:pPr lvl="1"/>
            <a:r>
              <a:rPr lang="en-US"/>
              <a:t>Second level</a:t>
            </a:r>
          </a:p>
        </p:txBody>
      </p:sp>
      <p:sp>
        <p:nvSpPr>
          <p:cNvPr id="54" name="Google Shape;54;p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22" name="Google Shape;1266;p5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83986" y="2388341"/>
            <a:ext cx="2408642" cy="2493524"/>
          </a:xfrm>
          <a:prstGeom prst="rect">
            <a:avLst/>
          </a:prstGeom>
          <a:noFill/>
          <a:ln>
            <a:noFill/>
          </a:ln>
        </p:spPr>
      </p:pic>
    </p:spTree>
    <p:extLst>
      <p:ext uri="{BB962C8B-B14F-4D97-AF65-F5344CB8AC3E}">
        <p14:creationId xmlns:p14="http://schemas.microsoft.com/office/powerpoint/2010/main" val="8857768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Content" preserve="1" userDrawn="1">
  <p:cSld name="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grpSp>
        <p:nvGrpSpPr>
          <p:cNvPr id="20" name="Group 19">
            <a:extLst>
              <a:ext uri="{FF2B5EF4-FFF2-40B4-BE49-F238E27FC236}">
                <a16:creationId xmlns:a16="http://schemas.microsoft.com/office/drawing/2014/main" id="{2C39EFD8-4E0A-C622-69FB-33D2C3414734}"/>
              </a:ext>
            </a:extLst>
          </p:cNvPr>
          <p:cNvGrpSpPr/>
          <p:nvPr userDrawn="1"/>
        </p:nvGrpSpPr>
        <p:grpSpPr>
          <a:xfrm>
            <a:off x="487887" y="1319897"/>
            <a:ext cx="699075" cy="699074"/>
            <a:chOff x="487887" y="1402089"/>
            <a:chExt cx="699075" cy="699074"/>
          </a:xfrm>
        </p:grpSpPr>
        <p:sp>
          <p:nvSpPr>
            <p:cNvPr id="3" name="Google Shape;637;p17">
              <a:extLst>
                <a:ext uri="{FF2B5EF4-FFF2-40B4-BE49-F238E27FC236}">
                  <a16:creationId xmlns:a16="http://schemas.microsoft.com/office/drawing/2014/main" id="{DEFEB58E-F6D3-CBF0-8BA7-F98BEC8A2AB7}"/>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 name="Google Shape;638;p17">
              <a:extLst>
                <a:ext uri="{FF2B5EF4-FFF2-40B4-BE49-F238E27FC236}">
                  <a16:creationId xmlns:a16="http://schemas.microsoft.com/office/drawing/2014/main" id="{33CF64CF-2D2B-B8FE-175F-7CBD5DF88DB6}"/>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7" name="Google Shape;640;p17">
            <a:extLst>
              <a:ext uri="{FF2B5EF4-FFF2-40B4-BE49-F238E27FC236}">
                <a16:creationId xmlns:a16="http://schemas.microsoft.com/office/drawing/2014/main" id="{EC999B7D-6194-6EEB-D50F-F7357EB91FE8}"/>
              </a:ext>
            </a:extLst>
          </p:cNvPr>
          <p:cNvCxnSpPr/>
          <p:nvPr userDrawn="1"/>
        </p:nvCxnSpPr>
        <p:spPr>
          <a:xfrm>
            <a:off x="1192099" y="2147810"/>
            <a:ext cx="4909038" cy="0"/>
          </a:xfrm>
          <a:prstGeom prst="straightConnector1">
            <a:avLst/>
          </a:prstGeom>
          <a:noFill/>
          <a:ln w="9525" cap="flat" cmpd="sng">
            <a:solidFill>
              <a:srgbClr val="16BF7F"/>
            </a:solidFill>
            <a:prstDash val="solid"/>
            <a:round/>
            <a:headEnd type="none" w="sm" len="sm"/>
            <a:tailEnd type="none" w="sm" len="sm"/>
          </a:ln>
        </p:spPr>
      </p:cxnSp>
      <p:sp>
        <p:nvSpPr>
          <p:cNvPr id="9" name="Text Placeholder 8">
            <a:extLst>
              <a:ext uri="{FF2B5EF4-FFF2-40B4-BE49-F238E27FC236}">
                <a16:creationId xmlns:a16="http://schemas.microsoft.com/office/drawing/2014/main" id="{DDBB9719-7ABE-7FAC-BE0A-1D3FB6A580FC}"/>
              </a:ext>
            </a:extLst>
          </p:cNvPr>
          <p:cNvSpPr>
            <a:spLocks noGrp="1"/>
          </p:cNvSpPr>
          <p:nvPr userDrawn="1">
            <p:ph type="body" sz="quarter" idx="13" hasCustomPrompt="1"/>
          </p:nvPr>
        </p:nvSpPr>
        <p:spPr>
          <a:xfrm>
            <a:off x="1320800" y="167018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19" name="Content Placeholder 18">
            <a:extLst>
              <a:ext uri="{FF2B5EF4-FFF2-40B4-BE49-F238E27FC236}">
                <a16:creationId xmlns:a16="http://schemas.microsoft.com/office/drawing/2014/main" id="{160B883A-476B-6BF0-0E19-BC089297222A}"/>
              </a:ext>
            </a:extLst>
          </p:cNvPr>
          <p:cNvSpPr>
            <a:spLocks noGrp="1"/>
          </p:cNvSpPr>
          <p:nvPr userDrawn="1">
            <p:ph sz="quarter" idx="14" hasCustomPrompt="1"/>
          </p:nvPr>
        </p:nvSpPr>
        <p:spPr>
          <a:xfrm>
            <a:off x="1320800" y="1319897"/>
            <a:ext cx="4775200" cy="327025"/>
          </a:xfrm>
          <a:prstGeom prst="rect">
            <a:avLst/>
          </a:prstGeom>
        </p:spPr>
        <p:txBody>
          <a:bodyPr/>
          <a:lstStyle>
            <a:lvl1pPr>
              <a:defRPr b="1"/>
            </a:lvl1pPr>
          </a:lstStyle>
          <a:p>
            <a:pPr lvl="0"/>
            <a:r>
              <a:rPr lang="en-US"/>
              <a:t>Click here to add section tile</a:t>
            </a:r>
          </a:p>
        </p:txBody>
      </p:sp>
      <p:grpSp>
        <p:nvGrpSpPr>
          <p:cNvPr id="657" name="Group 656">
            <a:extLst>
              <a:ext uri="{FF2B5EF4-FFF2-40B4-BE49-F238E27FC236}">
                <a16:creationId xmlns:a16="http://schemas.microsoft.com/office/drawing/2014/main" id="{8816485D-3A5A-C1E2-4DF5-BCE317E5D299}"/>
              </a:ext>
            </a:extLst>
          </p:cNvPr>
          <p:cNvGrpSpPr/>
          <p:nvPr userDrawn="1"/>
        </p:nvGrpSpPr>
        <p:grpSpPr>
          <a:xfrm>
            <a:off x="487887" y="2225072"/>
            <a:ext cx="699075" cy="699074"/>
            <a:chOff x="487887" y="1402089"/>
            <a:chExt cx="699075" cy="699074"/>
          </a:xfrm>
        </p:grpSpPr>
        <p:sp>
          <p:nvSpPr>
            <p:cNvPr id="658" name="Google Shape;637;p17">
              <a:extLst>
                <a:ext uri="{FF2B5EF4-FFF2-40B4-BE49-F238E27FC236}">
                  <a16:creationId xmlns:a16="http://schemas.microsoft.com/office/drawing/2014/main" id="{5FC13F95-3CFE-65EC-09E6-27F8482CABD9}"/>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38;p17">
              <a:extLst>
                <a:ext uri="{FF2B5EF4-FFF2-40B4-BE49-F238E27FC236}">
                  <a16:creationId xmlns:a16="http://schemas.microsoft.com/office/drawing/2014/main" id="{E911378E-B3CD-7CFE-9283-4866EED3E55B}"/>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0" name="Google Shape;640;p17">
            <a:extLst>
              <a:ext uri="{FF2B5EF4-FFF2-40B4-BE49-F238E27FC236}">
                <a16:creationId xmlns:a16="http://schemas.microsoft.com/office/drawing/2014/main" id="{A5CB84BB-AA28-7B80-E2E9-93F23F56BD7C}"/>
              </a:ext>
            </a:extLst>
          </p:cNvPr>
          <p:cNvCxnSpPr/>
          <p:nvPr userDrawn="1"/>
        </p:nvCxnSpPr>
        <p:spPr>
          <a:xfrm>
            <a:off x="1192099" y="3052985"/>
            <a:ext cx="4909038" cy="0"/>
          </a:xfrm>
          <a:prstGeom prst="straightConnector1">
            <a:avLst/>
          </a:prstGeom>
          <a:noFill/>
          <a:ln w="9525" cap="flat" cmpd="sng">
            <a:solidFill>
              <a:srgbClr val="16BF7F"/>
            </a:solidFill>
            <a:prstDash val="solid"/>
            <a:round/>
            <a:headEnd type="none" w="sm" len="sm"/>
            <a:tailEnd type="none" w="sm" len="sm"/>
          </a:ln>
        </p:spPr>
      </p:cxnSp>
      <p:sp>
        <p:nvSpPr>
          <p:cNvPr id="661" name="Text Placeholder 8">
            <a:extLst>
              <a:ext uri="{FF2B5EF4-FFF2-40B4-BE49-F238E27FC236}">
                <a16:creationId xmlns:a16="http://schemas.microsoft.com/office/drawing/2014/main" id="{38EB1A72-C1BF-76B3-9C97-1EC69020C033}"/>
              </a:ext>
            </a:extLst>
          </p:cNvPr>
          <p:cNvSpPr>
            <a:spLocks noGrp="1"/>
          </p:cNvSpPr>
          <p:nvPr>
            <p:ph type="body" sz="quarter" idx="15" hasCustomPrompt="1"/>
          </p:nvPr>
        </p:nvSpPr>
        <p:spPr>
          <a:xfrm>
            <a:off x="1320800" y="257536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2" name="Content Placeholder 18">
            <a:extLst>
              <a:ext uri="{FF2B5EF4-FFF2-40B4-BE49-F238E27FC236}">
                <a16:creationId xmlns:a16="http://schemas.microsoft.com/office/drawing/2014/main" id="{75D774A4-4ECA-9466-5026-FDCD17FB6390}"/>
              </a:ext>
            </a:extLst>
          </p:cNvPr>
          <p:cNvSpPr>
            <a:spLocks noGrp="1"/>
          </p:cNvSpPr>
          <p:nvPr>
            <p:ph sz="quarter" idx="16" hasCustomPrompt="1"/>
          </p:nvPr>
        </p:nvSpPr>
        <p:spPr>
          <a:xfrm>
            <a:off x="1320800" y="2225072"/>
            <a:ext cx="4775200" cy="327025"/>
          </a:xfrm>
          <a:prstGeom prst="rect">
            <a:avLst/>
          </a:prstGeom>
        </p:spPr>
        <p:txBody>
          <a:bodyPr/>
          <a:lstStyle>
            <a:lvl1pPr>
              <a:defRPr b="1"/>
            </a:lvl1pPr>
          </a:lstStyle>
          <a:p>
            <a:pPr lvl="0"/>
            <a:r>
              <a:rPr lang="en-US"/>
              <a:t>Click here to add section tile</a:t>
            </a:r>
          </a:p>
        </p:txBody>
      </p:sp>
      <p:grpSp>
        <p:nvGrpSpPr>
          <p:cNvPr id="663" name="Group 662">
            <a:extLst>
              <a:ext uri="{FF2B5EF4-FFF2-40B4-BE49-F238E27FC236}">
                <a16:creationId xmlns:a16="http://schemas.microsoft.com/office/drawing/2014/main" id="{74515FA0-9507-4864-7417-6E03DCD98907}"/>
              </a:ext>
            </a:extLst>
          </p:cNvPr>
          <p:cNvGrpSpPr/>
          <p:nvPr userDrawn="1"/>
        </p:nvGrpSpPr>
        <p:grpSpPr>
          <a:xfrm>
            <a:off x="487887" y="3130247"/>
            <a:ext cx="699075" cy="699074"/>
            <a:chOff x="487887" y="1402089"/>
            <a:chExt cx="699075" cy="699074"/>
          </a:xfrm>
        </p:grpSpPr>
        <p:sp>
          <p:nvSpPr>
            <p:cNvPr id="664" name="Google Shape;637;p17">
              <a:extLst>
                <a:ext uri="{FF2B5EF4-FFF2-40B4-BE49-F238E27FC236}">
                  <a16:creationId xmlns:a16="http://schemas.microsoft.com/office/drawing/2014/main" id="{41E57000-5E7A-590E-637F-A41B224AAC23}"/>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5" name="Google Shape;638;p17">
              <a:extLst>
                <a:ext uri="{FF2B5EF4-FFF2-40B4-BE49-F238E27FC236}">
                  <a16:creationId xmlns:a16="http://schemas.microsoft.com/office/drawing/2014/main" id="{42B84B4F-1BA7-EA1C-BEE0-9C1705B69581}"/>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6" name="Google Shape;640;p17">
            <a:extLst>
              <a:ext uri="{FF2B5EF4-FFF2-40B4-BE49-F238E27FC236}">
                <a16:creationId xmlns:a16="http://schemas.microsoft.com/office/drawing/2014/main" id="{C4A229F6-DC92-360F-0F8D-5343CC6195A2}"/>
              </a:ext>
            </a:extLst>
          </p:cNvPr>
          <p:cNvCxnSpPr/>
          <p:nvPr userDrawn="1"/>
        </p:nvCxnSpPr>
        <p:spPr>
          <a:xfrm>
            <a:off x="1192099" y="3958160"/>
            <a:ext cx="4909038" cy="0"/>
          </a:xfrm>
          <a:prstGeom prst="straightConnector1">
            <a:avLst/>
          </a:prstGeom>
          <a:noFill/>
          <a:ln w="9525" cap="flat" cmpd="sng">
            <a:solidFill>
              <a:srgbClr val="16BF7F"/>
            </a:solidFill>
            <a:prstDash val="solid"/>
            <a:round/>
            <a:headEnd type="none" w="sm" len="sm"/>
            <a:tailEnd type="none" w="sm" len="sm"/>
          </a:ln>
        </p:spPr>
      </p:cxnSp>
      <p:sp>
        <p:nvSpPr>
          <p:cNvPr id="667" name="Text Placeholder 8">
            <a:extLst>
              <a:ext uri="{FF2B5EF4-FFF2-40B4-BE49-F238E27FC236}">
                <a16:creationId xmlns:a16="http://schemas.microsoft.com/office/drawing/2014/main" id="{12BC053D-CAC1-E9B1-8527-03AB99888AF7}"/>
              </a:ext>
            </a:extLst>
          </p:cNvPr>
          <p:cNvSpPr>
            <a:spLocks noGrp="1"/>
          </p:cNvSpPr>
          <p:nvPr>
            <p:ph type="body" sz="quarter" idx="17" hasCustomPrompt="1"/>
          </p:nvPr>
        </p:nvSpPr>
        <p:spPr>
          <a:xfrm>
            <a:off x="1320800" y="348053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8" name="Content Placeholder 18">
            <a:extLst>
              <a:ext uri="{FF2B5EF4-FFF2-40B4-BE49-F238E27FC236}">
                <a16:creationId xmlns:a16="http://schemas.microsoft.com/office/drawing/2014/main" id="{904F3D98-9CBC-7002-3A09-27601597BE4A}"/>
              </a:ext>
            </a:extLst>
          </p:cNvPr>
          <p:cNvSpPr>
            <a:spLocks noGrp="1"/>
          </p:cNvSpPr>
          <p:nvPr>
            <p:ph sz="quarter" idx="18" hasCustomPrompt="1"/>
          </p:nvPr>
        </p:nvSpPr>
        <p:spPr>
          <a:xfrm>
            <a:off x="1320800" y="3130247"/>
            <a:ext cx="4775200" cy="327025"/>
          </a:xfrm>
          <a:prstGeom prst="rect">
            <a:avLst/>
          </a:prstGeom>
        </p:spPr>
        <p:txBody>
          <a:bodyPr/>
          <a:lstStyle>
            <a:lvl1pPr>
              <a:defRPr b="1"/>
            </a:lvl1pPr>
          </a:lstStyle>
          <a:p>
            <a:pPr lvl="0"/>
            <a:r>
              <a:rPr lang="en-US"/>
              <a:t>Click here to add section tile</a:t>
            </a:r>
          </a:p>
        </p:txBody>
      </p:sp>
      <p:grpSp>
        <p:nvGrpSpPr>
          <p:cNvPr id="669" name="Group 668">
            <a:extLst>
              <a:ext uri="{FF2B5EF4-FFF2-40B4-BE49-F238E27FC236}">
                <a16:creationId xmlns:a16="http://schemas.microsoft.com/office/drawing/2014/main" id="{AE0EF969-54ED-86DF-7B01-B98875620708}"/>
              </a:ext>
            </a:extLst>
          </p:cNvPr>
          <p:cNvGrpSpPr/>
          <p:nvPr userDrawn="1"/>
        </p:nvGrpSpPr>
        <p:grpSpPr>
          <a:xfrm>
            <a:off x="487887" y="4035422"/>
            <a:ext cx="699075" cy="699074"/>
            <a:chOff x="487887" y="1402089"/>
            <a:chExt cx="699075" cy="699074"/>
          </a:xfrm>
        </p:grpSpPr>
        <p:sp>
          <p:nvSpPr>
            <p:cNvPr id="670" name="Google Shape;637;p17">
              <a:extLst>
                <a:ext uri="{FF2B5EF4-FFF2-40B4-BE49-F238E27FC236}">
                  <a16:creationId xmlns:a16="http://schemas.microsoft.com/office/drawing/2014/main" id="{A2B0E099-0185-9DF9-D68D-EAC2EBB5C50D}"/>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1" name="Google Shape;638;p17">
              <a:extLst>
                <a:ext uri="{FF2B5EF4-FFF2-40B4-BE49-F238E27FC236}">
                  <a16:creationId xmlns:a16="http://schemas.microsoft.com/office/drawing/2014/main" id="{1D314087-7C3A-7184-010E-A7CBC8E104E5}"/>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2" name="Google Shape;640;p17">
            <a:extLst>
              <a:ext uri="{FF2B5EF4-FFF2-40B4-BE49-F238E27FC236}">
                <a16:creationId xmlns:a16="http://schemas.microsoft.com/office/drawing/2014/main" id="{D9C17E31-56E1-5034-5BEF-015F03287534}"/>
              </a:ext>
            </a:extLst>
          </p:cNvPr>
          <p:cNvCxnSpPr/>
          <p:nvPr userDrawn="1"/>
        </p:nvCxnSpPr>
        <p:spPr>
          <a:xfrm>
            <a:off x="1192099" y="4863335"/>
            <a:ext cx="4909038" cy="0"/>
          </a:xfrm>
          <a:prstGeom prst="straightConnector1">
            <a:avLst/>
          </a:prstGeom>
          <a:noFill/>
          <a:ln w="9525" cap="flat" cmpd="sng">
            <a:solidFill>
              <a:srgbClr val="16BF7F"/>
            </a:solidFill>
            <a:prstDash val="solid"/>
            <a:round/>
            <a:headEnd type="none" w="sm" len="sm"/>
            <a:tailEnd type="none" w="sm" len="sm"/>
          </a:ln>
        </p:spPr>
      </p:cxnSp>
      <p:sp>
        <p:nvSpPr>
          <p:cNvPr id="673" name="Text Placeholder 8">
            <a:extLst>
              <a:ext uri="{FF2B5EF4-FFF2-40B4-BE49-F238E27FC236}">
                <a16:creationId xmlns:a16="http://schemas.microsoft.com/office/drawing/2014/main" id="{2374E364-5257-BD58-9401-E9EF562CB7D4}"/>
              </a:ext>
            </a:extLst>
          </p:cNvPr>
          <p:cNvSpPr>
            <a:spLocks noGrp="1"/>
          </p:cNvSpPr>
          <p:nvPr>
            <p:ph type="body" sz="quarter" idx="19" hasCustomPrompt="1"/>
          </p:nvPr>
        </p:nvSpPr>
        <p:spPr>
          <a:xfrm>
            <a:off x="1320800" y="438571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74" name="Content Placeholder 18">
            <a:extLst>
              <a:ext uri="{FF2B5EF4-FFF2-40B4-BE49-F238E27FC236}">
                <a16:creationId xmlns:a16="http://schemas.microsoft.com/office/drawing/2014/main" id="{DFBC2781-CAF7-637C-08A3-BB858C07F908}"/>
              </a:ext>
            </a:extLst>
          </p:cNvPr>
          <p:cNvSpPr>
            <a:spLocks noGrp="1"/>
          </p:cNvSpPr>
          <p:nvPr>
            <p:ph sz="quarter" idx="20" hasCustomPrompt="1"/>
          </p:nvPr>
        </p:nvSpPr>
        <p:spPr>
          <a:xfrm>
            <a:off x="1320800" y="4035422"/>
            <a:ext cx="4775200" cy="327025"/>
          </a:xfrm>
          <a:prstGeom prst="rect">
            <a:avLst/>
          </a:prstGeom>
        </p:spPr>
        <p:txBody>
          <a:bodyPr/>
          <a:lstStyle>
            <a:lvl1pPr>
              <a:defRPr b="1"/>
            </a:lvl1pPr>
          </a:lstStyle>
          <a:p>
            <a:pPr lvl="0"/>
            <a:r>
              <a:rPr lang="en-US"/>
              <a:t>Click here to add section tile</a:t>
            </a:r>
          </a:p>
        </p:txBody>
      </p:sp>
      <p:grpSp>
        <p:nvGrpSpPr>
          <p:cNvPr id="675" name="Group 674">
            <a:extLst>
              <a:ext uri="{FF2B5EF4-FFF2-40B4-BE49-F238E27FC236}">
                <a16:creationId xmlns:a16="http://schemas.microsoft.com/office/drawing/2014/main" id="{703DF4E6-076E-7425-4C27-B29C223F2504}"/>
              </a:ext>
            </a:extLst>
          </p:cNvPr>
          <p:cNvGrpSpPr/>
          <p:nvPr userDrawn="1"/>
        </p:nvGrpSpPr>
        <p:grpSpPr>
          <a:xfrm>
            <a:off x="487887" y="4928976"/>
            <a:ext cx="699075" cy="699074"/>
            <a:chOff x="487887" y="1402089"/>
            <a:chExt cx="699075" cy="699074"/>
          </a:xfrm>
        </p:grpSpPr>
        <p:sp>
          <p:nvSpPr>
            <p:cNvPr id="676" name="Google Shape;637;p17">
              <a:extLst>
                <a:ext uri="{FF2B5EF4-FFF2-40B4-BE49-F238E27FC236}">
                  <a16:creationId xmlns:a16="http://schemas.microsoft.com/office/drawing/2014/main" id="{1947B1DD-486A-DFCA-769C-419E37BC1FF4}"/>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7" name="Google Shape;638;p17">
              <a:extLst>
                <a:ext uri="{FF2B5EF4-FFF2-40B4-BE49-F238E27FC236}">
                  <a16:creationId xmlns:a16="http://schemas.microsoft.com/office/drawing/2014/main" id="{47D34A30-65CF-4F2E-05DC-D88A2110017C}"/>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8" name="Google Shape;640;p17">
            <a:extLst>
              <a:ext uri="{FF2B5EF4-FFF2-40B4-BE49-F238E27FC236}">
                <a16:creationId xmlns:a16="http://schemas.microsoft.com/office/drawing/2014/main" id="{13E0C7CE-4429-AAD2-CC5F-D7DBE75A2628}"/>
              </a:ext>
            </a:extLst>
          </p:cNvPr>
          <p:cNvCxnSpPr/>
          <p:nvPr userDrawn="1"/>
        </p:nvCxnSpPr>
        <p:spPr>
          <a:xfrm>
            <a:off x="1192099" y="5756889"/>
            <a:ext cx="4909038" cy="0"/>
          </a:xfrm>
          <a:prstGeom prst="straightConnector1">
            <a:avLst/>
          </a:prstGeom>
          <a:noFill/>
          <a:ln w="9525" cap="flat" cmpd="sng">
            <a:solidFill>
              <a:srgbClr val="16BF7F"/>
            </a:solidFill>
            <a:prstDash val="solid"/>
            <a:round/>
            <a:headEnd type="none" w="sm" len="sm"/>
            <a:tailEnd type="none" w="sm" len="sm"/>
          </a:ln>
        </p:spPr>
      </p:cxnSp>
      <p:sp>
        <p:nvSpPr>
          <p:cNvPr id="679" name="Text Placeholder 8">
            <a:extLst>
              <a:ext uri="{FF2B5EF4-FFF2-40B4-BE49-F238E27FC236}">
                <a16:creationId xmlns:a16="http://schemas.microsoft.com/office/drawing/2014/main" id="{D056A188-6B90-CB1E-2372-B771453F3858}"/>
              </a:ext>
            </a:extLst>
          </p:cNvPr>
          <p:cNvSpPr>
            <a:spLocks noGrp="1"/>
          </p:cNvSpPr>
          <p:nvPr>
            <p:ph type="body" sz="quarter" idx="21" hasCustomPrompt="1"/>
          </p:nvPr>
        </p:nvSpPr>
        <p:spPr>
          <a:xfrm>
            <a:off x="1320800" y="5279268"/>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81" name="Content Placeholder 18">
            <a:extLst>
              <a:ext uri="{FF2B5EF4-FFF2-40B4-BE49-F238E27FC236}">
                <a16:creationId xmlns:a16="http://schemas.microsoft.com/office/drawing/2014/main" id="{D5329DA1-7FAA-D659-4D8D-8B25852D4581}"/>
              </a:ext>
            </a:extLst>
          </p:cNvPr>
          <p:cNvSpPr>
            <a:spLocks noGrp="1"/>
          </p:cNvSpPr>
          <p:nvPr>
            <p:ph sz="quarter" idx="22" hasCustomPrompt="1"/>
          </p:nvPr>
        </p:nvSpPr>
        <p:spPr>
          <a:xfrm>
            <a:off x="1320800" y="4928976"/>
            <a:ext cx="4775200" cy="327025"/>
          </a:xfrm>
          <a:prstGeom prst="rect">
            <a:avLst/>
          </a:prstGeom>
        </p:spPr>
        <p:txBody>
          <a:bodyPr/>
          <a:lstStyle>
            <a:lvl1pPr>
              <a:defRPr b="1"/>
            </a:lvl1pPr>
          </a:lstStyle>
          <a:p>
            <a:pPr lvl="0"/>
            <a:r>
              <a:rPr lang="en-US"/>
              <a:t>Click here to add section tile</a:t>
            </a:r>
          </a:p>
        </p:txBody>
      </p:sp>
    </p:spTree>
    <p:extLst>
      <p:ext uri="{BB962C8B-B14F-4D97-AF65-F5344CB8AC3E}">
        <p14:creationId xmlns:p14="http://schemas.microsoft.com/office/powerpoint/2010/main" val="32125145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Content">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7252671"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Tree>
    <p:extLst>
      <p:ext uri="{BB962C8B-B14F-4D97-AF65-F5344CB8AC3E}">
        <p14:creationId xmlns:p14="http://schemas.microsoft.com/office/powerpoint/2010/main" val="1919397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6"/>
        <p:cNvGrpSpPr/>
        <p:nvPr/>
      </p:nvGrpSpPr>
      <p:grpSpPr>
        <a:xfrm>
          <a:off x="0" y="0"/>
          <a:ext cx="0" cy="0"/>
          <a:chOff x="0" y="0"/>
          <a:chExt cx="0" cy="0"/>
        </a:xfrm>
      </p:grpSpPr>
      <p:sp>
        <p:nvSpPr>
          <p:cNvPr id="287" name="Google Shape;287;p1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89" name="Google Shape;289;p11"/>
          <p:cNvGrpSpPr/>
          <p:nvPr/>
        </p:nvGrpSpPr>
        <p:grpSpPr>
          <a:xfrm>
            <a:off x="0" y="5025802"/>
            <a:ext cx="12192001" cy="144981"/>
            <a:chOff x="1751419" y="4036682"/>
            <a:chExt cx="9944457" cy="58272"/>
          </a:xfrm>
        </p:grpSpPr>
        <p:sp>
          <p:nvSpPr>
            <p:cNvPr id="290" name="Google Shape;290;p11"/>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1" name="Google Shape;291;p11"/>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2" name="Google Shape;292;p1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3" name="Google Shape;293;p11"/>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4" name="Google Shape;294;p11"/>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5" name="Google Shape;295;p11"/>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296" name="Google Shape;296;p11"/>
          <p:cNvGrpSpPr/>
          <p:nvPr/>
        </p:nvGrpSpPr>
        <p:grpSpPr>
          <a:xfrm>
            <a:off x="1217471" y="2920934"/>
            <a:ext cx="1304470" cy="2431269"/>
            <a:chOff x="1217471" y="1893408"/>
            <a:chExt cx="1304470" cy="2431269"/>
          </a:xfrm>
        </p:grpSpPr>
        <p:grpSp>
          <p:nvGrpSpPr>
            <p:cNvPr id="297" name="Google Shape;297;p11"/>
            <p:cNvGrpSpPr/>
            <p:nvPr/>
          </p:nvGrpSpPr>
          <p:grpSpPr>
            <a:xfrm>
              <a:off x="1217471" y="2766893"/>
              <a:ext cx="1304470" cy="1557784"/>
              <a:chOff x="1217471" y="2766893"/>
              <a:chExt cx="1304470" cy="1557784"/>
            </a:xfrm>
          </p:grpSpPr>
          <p:grpSp>
            <p:nvGrpSpPr>
              <p:cNvPr id="298" name="Google Shape;298;p11"/>
              <p:cNvGrpSpPr/>
              <p:nvPr/>
            </p:nvGrpSpPr>
            <p:grpSpPr>
              <a:xfrm>
                <a:off x="1217471" y="2766893"/>
                <a:ext cx="1304470" cy="1557784"/>
                <a:chOff x="1199541" y="3267114"/>
                <a:chExt cx="1304470" cy="1557784"/>
              </a:xfrm>
            </p:grpSpPr>
            <p:sp>
              <p:nvSpPr>
                <p:cNvPr id="299" name="Google Shape;299;p11"/>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Google Shape;300;p11"/>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Google Shape;301;p11"/>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2" name="Google Shape;302;p11"/>
            <p:cNvGrpSpPr/>
            <p:nvPr/>
          </p:nvGrpSpPr>
          <p:grpSpPr>
            <a:xfrm>
              <a:off x="1289951" y="1893408"/>
              <a:ext cx="1136271" cy="1246506"/>
              <a:chOff x="627304" y="1987183"/>
              <a:chExt cx="1594615" cy="1749317"/>
            </a:xfrm>
          </p:grpSpPr>
          <p:sp>
            <p:nvSpPr>
              <p:cNvPr id="303" name="Google Shape;30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Google Shape;30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Google Shape;30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06" name="Google Shape;306;p11"/>
          <p:cNvGrpSpPr/>
          <p:nvPr/>
        </p:nvGrpSpPr>
        <p:grpSpPr>
          <a:xfrm>
            <a:off x="3286748" y="2920934"/>
            <a:ext cx="1304470" cy="2483739"/>
            <a:chOff x="3326504" y="1893408"/>
            <a:chExt cx="1304470" cy="2483739"/>
          </a:xfrm>
        </p:grpSpPr>
        <p:grpSp>
          <p:nvGrpSpPr>
            <p:cNvPr id="307" name="Google Shape;307;p11"/>
            <p:cNvGrpSpPr/>
            <p:nvPr/>
          </p:nvGrpSpPr>
          <p:grpSpPr>
            <a:xfrm>
              <a:off x="3326504" y="2772528"/>
              <a:ext cx="1304470" cy="1604619"/>
              <a:chOff x="3326504" y="2772528"/>
              <a:chExt cx="1304470" cy="1604619"/>
            </a:xfrm>
          </p:grpSpPr>
          <p:grpSp>
            <p:nvGrpSpPr>
              <p:cNvPr id="308" name="Google Shape;308;p11"/>
              <p:cNvGrpSpPr/>
              <p:nvPr/>
            </p:nvGrpSpPr>
            <p:grpSpPr>
              <a:xfrm>
                <a:off x="3326504" y="2772528"/>
                <a:ext cx="1304470" cy="1604619"/>
                <a:chOff x="3269602" y="3277053"/>
                <a:chExt cx="1304470" cy="1593145"/>
              </a:xfrm>
            </p:grpSpPr>
            <p:sp>
              <p:nvSpPr>
                <p:cNvPr id="309" name="Google Shape;309;p11"/>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11"/>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1" name="Google Shape;311;p11"/>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2" name="Google Shape;312;p11"/>
            <p:cNvGrpSpPr/>
            <p:nvPr/>
          </p:nvGrpSpPr>
          <p:grpSpPr>
            <a:xfrm>
              <a:off x="3410604" y="1893408"/>
              <a:ext cx="1136271" cy="1246506"/>
              <a:chOff x="627304" y="1987183"/>
              <a:chExt cx="1594615" cy="1749317"/>
            </a:xfrm>
          </p:grpSpPr>
          <p:sp>
            <p:nvSpPr>
              <p:cNvPr id="313" name="Google Shape;31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Google Shape;31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Google Shape;31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16" name="Google Shape;316;p11"/>
          <p:cNvGrpSpPr/>
          <p:nvPr/>
        </p:nvGrpSpPr>
        <p:grpSpPr>
          <a:xfrm>
            <a:off x="5362701" y="2917613"/>
            <a:ext cx="1304470" cy="2426375"/>
            <a:chOff x="5452152" y="1890087"/>
            <a:chExt cx="1304470" cy="2426375"/>
          </a:xfrm>
        </p:grpSpPr>
        <p:grpSp>
          <p:nvGrpSpPr>
            <p:cNvPr id="317" name="Google Shape;317;p11"/>
            <p:cNvGrpSpPr/>
            <p:nvPr/>
          </p:nvGrpSpPr>
          <p:grpSpPr>
            <a:xfrm>
              <a:off x="5452152" y="2763572"/>
              <a:ext cx="1304470" cy="1552890"/>
              <a:chOff x="5452152" y="2763572"/>
              <a:chExt cx="1304470" cy="1552890"/>
            </a:xfrm>
          </p:grpSpPr>
          <p:grpSp>
            <p:nvGrpSpPr>
              <p:cNvPr id="318" name="Google Shape;318;p11"/>
              <p:cNvGrpSpPr/>
              <p:nvPr/>
            </p:nvGrpSpPr>
            <p:grpSpPr>
              <a:xfrm>
                <a:off x="5452152" y="2763572"/>
                <a:ext cx="1304470" cy="1552890"/>
                <a:chOff x="5960996" y="3267114"/>
                <a:chExt cx="1304470" cy="1559509"/>
              </a:xfrm>
            </p:grpSpPr>
            <p:sp>
              <p:nvSpPr>
                <p:cNvPr id="319" name="Google Shape;319;p11"/>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p11"/>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21" name="Google Shape;321;p11"/>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2" name="Google Shape;322;p11"/>
            <p:cNvGrpSpPr/>
            <p:nvPr/>
          </p:nvGrpSpPr>
          <p:grpSpPr>
            <a:xfrm>
              <a:off x="5556109" y="1890087"/>
              <a:ext cx="1136271" cy="1246506"/>
              <a:chOff x="627304" y="1987183"/>
              <a:chExt cx="1594615" cy="1749317"/>
            </a:xfrm>
          </p:grpSpPr>
          <p:sp>
            <p:nvSpPr>
              <p:cNvPr id="323" name="Google Shape;32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Google Shape;32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Google Shape;32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26" name="Google Shape;326;p11"/>
          <p:cNvGrpSpPr/>
          <p:nvPr/>
        </p:nvGrpSpPr>
        <p:grpSpPr>
          <a:xfrm>
            <a:off x="7695802" y="2917613"/>
            <a:ext cx="1304470" cy="2434590"/>
            <a:chOff x="7521759" y="1890087"/>
            <a:chExt cx="1304470" cy="2434590"/>
          </a:xfrm>
        </p:grpSpPr>
        <p:grpSp>
          <p:nvGrpSpPr>
            <p:cNvPr id="327" name="Google Shape;327;p11"/>
            <p:cNvGrpSpPr/>
            <p:nvPr/>
          </p:nvGrpSpPr>
          <p:grpSpPr>
            <a:xfrm>
              <a:off x="7521759" y="2766893"/>
              <a:ext cx="1304470" cy="1557784"/>
              <a:chOff x="7521759" y="2766893"/>
              <a:chExt cx="1304470" cy="1557784"/>
            </a:xfrm>
          </p:grpSpPr>
          <p:grpSp>
            <p:nvGrpSpPr>
              <p:cNvPr id="328" name="Google Shape;328;p11"/>
              <p:cNvGrpSpPr/>
              <p:nvPr/>
            </p:nvGrpSpPr>
            <p:grpSpPr>
              <a:xfrm>
                <a:off x="7521759" y="2766893"/>
                <a:ext cx="1304470" cy="1557784"/>
                <a:chOff x="7980910" y="3267114"/>
                <a:chExt cx="1304470" cy="1557784"/>
              </a:xfrm>
            </p:grpSpPr>
            <p:sp>
              <p:nvSpPr>
                <p:cNvPr id="329" name="Google Shape;329;p11"/>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Google Shape;330;p11"/>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31" name="Google Shape;331;p11"/>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2" name="Google Shape;332;p11"/>
            <p:cNvGrpSpPr/>
            <p:nvPr/>
          </p:nvGrpSpPr>
          <p:grpSpPr>
            <a:xfrm>
              <a:off x="7622141" y="1890087"/>
              <a:ext cx="1136271" cy="1246506"/>
              <a:chOff x="627304" y="1987183"/>
              <a:chExt cx="1594615" cy="1749317"/>
            </a:xfrm>
          </p:grpSpPr>
          <p:sp>
            <p:nvSpPr>
              <p:cNvPr id="333" name="Google Shape;33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Google Shape;33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Google Shape;33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36" name="Google Shape;336;p11"/>
          <p:cNvGrpSpPr/>
          <p:nvPr/>
        </p:nvGrpSpPr>
        <p:grpSpPr>
          <a:xfrm>
            <a:off x="10039725" y="2881865"/>
            <a:ext cx="1304470" cy="2435707"/>
            <a:chOff x="9646841" y="1888970"/>
            <a:chExt cx="1304470" cy="2435707"/>
          </a:xfrm>
        </p:grpSpPr>
        <p:grpSp>
          <p:nvGrpSpPr>
            <p:cNvPr id="337" name="Google Shape;337;p11"/>
            <p:cNvGrpSpPr/>
            <p:nvPr/>
          </p:nvGrpSpPr>
          <p:grpSpPr>
            <a:xfrm>
              <a:off x="9646841" y="2766893"/>
              <a:ext cx="1304470" cy="1557784"/>
              <a:chOff x="9646841" y="2766893"/>
              <a:chExt cx="1304470" cy="1557784"/>
            </a:xfrm>
          </p:grpSpPr>
          <p:grpSp>
            <p:nvGrpSpPr>
              <p:cNvPr id="338" name="Google Shape;338;p11"/>
              <p:cNvGrpSpPr/>
              <p:nvPr/>
            </p:nvGrpSpPr>
            <p:grpSpPr>
              <a:xfrm>
                <a:off x="9646841" y="2766893"/>
                <a:ext cx="1304470" cy="1557784"/>
                <a:chOff x="9539460" y="3267114"/>
                <a:chExt cx="1304470" cy="1557784"/>
              </a:xfrm>
            </p:grpSpPr>
            <p:sp>
              <p:nvSpPr>
                <p:cNvPr id="339" name="Google Shape;339;p11"/>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Google Shape;340;p11"/>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1" name="Google Shape;341;p11"/>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2" name="Google Shape;342;p11"/>
            <p:cNvGrpSpPr/>
            <p:nvPr/>
          </p:nvGrpSpPr>
          <p:grpSpPr>
            <a:xfrm>
              <a:off x="9755990" y="1888970"/>
              <a:ext cx="1136271" cy="1246506"/>
              <a:chOff x="627304" y="1987183"/>
              <a:chExt cx="1594615" cy="1749317"/>
            </a:xfrm>
          </p:grpSpPr>
          <p:sp>
            <p:nvSpPr>
              <p:cNvPr id="343" name="Google Shape;34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Google Shape;34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346" name="Google Shape;346;p11"/>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11"/>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11"/>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11"/>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0" name="Google Shape;350;p11"/>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1" name="Google Shape;351;p11"/>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3231739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Content" preserve="1">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07531"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1881305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Content" preserve="1">
  <p:cSld name="1_Title+Content">
    <p:bg>
      <p:bgPr>
        <a:solidFill>
          <a:schemeClr val="tx2">
            <a:lumMod val="10000"/>
          </a:schemeClr>
        </a:solidFill>
        <a:effectLst/>
      </p:bgPr>
    </p:bg>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53249"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bg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20880084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2" name="Google Shape;682;p20"/>
          <p:cNvSpPr txBox="1">
            <a:spLocks noGrp="1"/>
          </p:cNvSpPr>
          <p:nvPr>
            <p:ph type="body" idx="2"/>
          </p:nvPr>
        </p:nvSpPr>
        <p:spPr>
          <a:xfrm>
            <a:off x="514350" y="4368799"/>
            <a:ext cx="11047534" cy="1777023"/>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2">
                    <a:lumMod val="50000"/>
                  </a:schemeClr>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2">
                    <a:lumMod val="50000"/>
                  </a:schemeClr>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2">
                    <a:lumMod val="50000"/>
                  </a:schemeClr>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2">
                    <a:lumMod val="50000"/>
                  </a:schemeClr>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p:nvPr userDrawn="1"/>
        </p:nvSpPr>
        <p:spPr>
          <a:xfrm>
            <a:off x="0" y="0"/>
            <a:ext cx="12192000" cy="4254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p:nvPr>
        </p:nvSpPr>
        <p:spPr>
          <a:xfrm>
            <a:off x="514350" y="952500"/>
            <a:ext cx="11047534" cy="2744483"/>
          </a:xfrm>
          <a:prstGeom prst="rect">
            <a:avLst/>
          </a:prstGeom>
        </p:spPr>
        <p:txBody>
          <a:bodyPr/>
          <a:lstStyle>
            <a:lvl1pPr>
              <a:defRPr sz="5400" b="1">
                <a:solidFill>
                  <a:schemeClr val="accent2">
                    <a:lumMod val="20000"/>
                    <a:lumOff val="80000"/>
                  </a:schemeClr>
                </a:solidFill>
                <a:latin typeface="Congenial Black" panose="020F0502020204030204" pitchFamily="2" charset="0"/>
              </a:defRPr>
            </a:lvl1pPr>
          </a:lstStyle>
          <a:p>
            <a:r>
              <a:rPr lang="en-US"/>
              <a:t>Click to edit Master title style</a:t>
            </a:r>
            <a:endParaRPr lang="en-IN"/>
          </a:p>
        </p:txBody>
      </p:sp>
    </p:spTree>
    <p:extLst>
      <p:ext uri="{BB962C8B-B14F-4D97-AF65-F5344CB8AC3E}">
        <p14:creationId xmlns:p14="http://schemas.microsoft.com/office/powerpoint/2010/main" val="3552394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hasCustomPrompt="1"/>
          </p:nvPr>
        </p:nvSpPr>
        <p:spPr>
          <a:xfrm>
            <a:off x="514350" y="2495550"/>
            <a:ext cx="11047534" cy="3576333"/>
          </a:xfrm>
          <a:prstGeom prst="rect">
            <a:avLst/>
          </a:prstGeom>
        </p:spPr>
        <p:txBody>
          <a:bodyPr/>
          <a:lstStyle>
            <a:lvl1pPr>
              <a:defRPr sz="5400" b="1">
                <a:solidFill>
                  <a:schemeClr val="accent2">
                    <a:lumMod val="75000"/>
                  </a:schemeClr>
                </a:solidFill>
                <a:latin typeface="Congenial Black" panose="020F0502020204030204" pitchFamily="2" charset="0"/>
              </a:defRPr>
            </a:lvl1pPr>
          </a:lstStyle>
          <a:p>
            <a:r>
              <a:rPr lang="en-US"/>
              <a:t>Definition…..</a:t>
            </a:r>
            <a:endParaRPr lang="en-IN"/>
          </a:p>
        </p:txBody>
      </p:sp>
      <p:sp>
        <p:nvSpPr>
          <p:cNvPr id="4" name="Title 2">
            <a:extLst>
              <a:ext uri="{FF2B5EF4-FFF2-40B4-BE49-F238E27FC236}">
                <a16:creationId xmlns:a16="http://schemas.microsoft.com/office/drawing/2014/main" id="{31AE4812-CED6-744B-38E4-07B025267023}"/>
              </a:ext>
            </a:extLst>
          </p:cNvPr>
          <p:cNvSpPr txBox="1">
            <a:spLocks/>
          </p:cNvSpPr>
          <p:nvPr userDrawn="1"/>
        </p:nvSpPr>
        <p:spPr>
          <a:xfrm>
            <a:off x="514350" y="1117600"/>
            <a:ext cx="11047534" cy="117475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400" b="1" i="0" u="none" strike="noStrike" cap="none">
                <a:solidFill>
                  <a:schemeClr val="accent2">
                    <a:lumMod val="20000"/>
                    <a:lumOff val="80000"/>
                  </a:schemeClr>
                </a:solidFill>
                <a:latin typeface="Congenial Black" panose="020F0502020204030204" pitchFamily="2" charset="0"/>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bg1"/>
                </a:solidFill>
              </a:rPr>
              <a:t>Question</a:t>
            </a:r>
            <a:endParaRPr lang="en-IN">
              <a:solidFill>
                <a:schemeClr val="bg1"/>
              </a:solidFill>
            </a:endParaRPr>
          </a:p>
        </p:txBody>
      </p:sp>
    </p:spTree>
    <p:extLst>
      <p:ext uri="{BB962C8B-B14F-4D97-AF65-F5344CB8AC3E}">
        <p14:creationId xmlns:p14="http://schemas.microsoft.com/office/powerpoint/2010/main" val="3249972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bg1"/>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6" name="Text Placeholder 5">
            <a:extLst>
              <a:ext uri="{FF2B5EF4-FFF2-40B4-BE49-F238E27FC236}">
                <a16:creationId xmlns:a16="http://schemas.microsoft.com/office/drawing/2014/main" id="{DFCCB69E-609A-18E0-31A7-AF8258F59D5F}"/>
              </a:ext>
            </a:extLst>
          </p:cNvPr>
          <p:cNvSpPr>
            <a:spLocks noGrp="1"/>
          </p:cNvSpPr>
          <p:nvPr>
            <p:ph type="body" sz="quarter" idx="13" hasCustomPrompt="1"/>
          </p:nvPr>
        </p:nvSpPr>
        <p:spPr>
          <a:xfrm>
            <a:off x="1295400" y="2774950"/>
            <a:ext cx="9601200" cy="1308100"/>
          </a:xfrm>
          <a:prstGeom prst="rect">
            <a:avLst/>
          </a:prstGeom>
          <a:solidFill>
            <a:schemeClr val="bg1"/>
          </a:solidFill>
          <a:ln>
            <a:solidFill>
              <a:schemeClr val="tx1">
                <a:lumMod val="85000"/>
                <a:lumOff val="15000"/>
              </a:schemeClr>
            </a:solidFill>
          </a:ln>
        </p:spPr>
        <p:txBody>
          <a:bodyPr/>
          <a:lstStyle>
            <a:lvl1pPr marL="285750" indent="-285750">
              <a:buFont typeface="Arial" panose="020B0604020202020204" pitchFamily="34" charset="0"/>
              <a:buChar char="•"/>
              <a:defRPr/>
            </a:lvl1pPr>
            <a:lvl2pPr marL="285750" indent="-285750">
              <a:buFont typeface="Arial" panose="020B0604020202020204" pitchFamily="34" charset="0"/>
              <a:buChar char="•"/>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3</a:t>
            </a:r>
            <a:endParaRPr lang="en-IN"/>
          </a:p>
          <a:p>
            <a:pPr lvl="0"/>
            <a:endParaRPr lang="en-US"/>
          </a:p>
          <a:p>
            <a:pPr lvl="0"/>
            <a:endParaRPr lang="en-IN"/>
          </a:p>
        </p:txBody>
      </p:sp>
      <p:sp>
        <p:nvSpPr>
          <p:cNvPr id="8" name="Content Placeholder 7">
            <a:extLst>
              <a:ext uri="{FF2B5EF4-FFF2-40B4-BE49-F238E27FC236}">
                <a16:creationId xmlns:a16="http://schemas.microsoft.com/office/drawing/2014/main" id="{3B5EA62B-8EDD-9947-8ABE-C45185568B6A}"/>
              </a:ext>
            </a:extLst>
          </p:cNvPr>
          <p:cNvSpPr>
            <a:spLocks noGrp="1"/>
          </p:cNvSpPr>
          <p:nvPr>
            <p:ph sz="quarter" idx="14" hasCustomPrompt="1"/>
          </p:nvPr>
        </p:nvSpPr>
        <p:spPr>
          <a:xfrm>
            <a:off x="3095625" y="2012950"/>
            <a:ext cx="6000750" cy="762000"/>
          </a:xfrm>
          <a:prstGeom prst="rect">
            <a:avLst/>
          </a:prstGeom>
          <a:solidFill>
            <a:schemeClr val="accent1"/>
          </a:solidFill>
        </p:spPr>
        <p:txBody>
          <a:bodyPr/>
          <a:lstStyle>
            <a:lvl1pPr algn="ctr">
              <a:defRPr sz="3600">
                <a:solidFill>
                  <a:schemeClr val="bg1"/>
                </a:solidFill>
              </a:defRPr>
            </a:lvl1pPr>
          </a:lstStyle>
          <a:p>
            <a:pPr lvl="0"/>
            <a:r>
              <a:rPr lang="en-US"/>
              <a:t>Section Header</a:t>
            </a:r>
            <a:endParaRPr lang="en-IN"/>
          </a:p>
        </p:txBody>
      </p:sp>
    </p:spTree>
    <p:extLst>
      <p:ext uri="{BB962C8B-B14F-4D97-AF65-F5344CB8AC3E}">
        <p14:creationId xmlns:p14="http://schemas.microsoft.com/office/powerpoint/2010/main" val="10536788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25C8-DCCA-8D5B-4598-6B745DC08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F17641-A58C-953C-F2FA-B36FDDE77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D39A95-6938-251F-7F5A-FE5182089319}"/>
              </a:ext>
            </a:extLst>
          </p:cNvPr>
          <p:cNvSpPr>
            <a:spLocks noGrp="1"/>
          </p:cNvSpPr>
          <p:nvPr>
            <p:ph type="dt" sz="half" idx="10"/>
          </p:nvPr>
        </p:nvSpPr>
        <p:spPr/>
        <p:txBody>
          <a:bodyPr/>
          <a:lstStyle/>
          <a:p>
            <a:fld id="{BFD8265F-1EFB-4C6C-9947-03CDB2EC23AB}" type="datetimeFigureOut">
              <a:rPr lang="en-IN" smtClean="0"/>
              <a:t>17-10-2023</a:t>
            </a:fld>
            <a:endParaRPr lang="en-IN"/>
          </a:p>
        </p:txBody>
      </p:sp>
      <p:sp>
        <p:nvSpPr>
          <p:cNvPr id="5" name="Footer Placeholder 4">
            <a:extLst>
              <a:ext uri="{FF2B5EF4-FFF2-40B4-BE49-F238E27FC236}">
                <a16:creationId xmlns:a16="http://schemas.microsoft.com/office/drawing/2014/main" id="{2AE07623-EE6D-05FA-6936-46130C2A4A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FB8964-C501-8BD6-D26A-BB3DBE1AC9D5}"/>
              </a:ext>
            </a:extLst>
          </p:cNvPr>
          <p:cNvSpPr>
            <a:spLocks noGrp="1"/>
          </p:cNvSpPr>
          <p:nvPr>
            <p:ph type="sldNum" sz="quarter" idx="12"/>
          </p:nvPr>
        </p:nvSpPr>
        <p:spPr/>
        <p:txBody>
          <a:bodyPr/>
          <a:lstStyle/>
          <a:p>
            <a:fld id="{9C91B5C3-D067-427F-ABAD-95AC17AEC571}" type="slidenum">
              <a:rPr lang="en-IN" smtClean="0"/>
              <a:t>‹#›</a:t>
            </a:fld>
            <a:endParaRPr lang="en-IN"/>
          </a:p>
        </p:txBody>
      </p:sp>
    </p:spTree>
    <p:extLst>
      <p:ext uri="{BB962C8B-B14F-4D97-AF65-F5344CB8AC3E}">
        <p14:creationId xmlns:p14="http://schemas.microsoft.com/office/powerpoint/2010/main" val="14861437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0" name="Picture Placeholder 9">
            <a:extLst>
              <a:ext uri="{FF2B5EF4-FFF2-40B4-BE49-F238E27FC236}">
                <a16:creationId xmlns:a16="http://schemas.microsoft.com/office/drawing/2014/main" id="{C0BBEEF4-AE9E-494C-9F38-9F12F31F69AB}"/>
              </a:ext>
            </a:extLst>
          </p:cNvPr>
          <p:cNvSpPr>
            <a:spLocks noGrp="1"/>
          </p:cNvSpPr>
          <p:nvPr>
            <p:ph type="pic" sz="quarter" idx="14"/>
          </p:nvPr>
        </p:nvSpPr>
        <p:spPr>
          <a:xfrm>
            <a:off x="507056" y="2078710"/>
            <a:ext cx="3971063" cy="3636755"/>
          </a:xfrm>
          <a:custGeom>
            <a:avLst/>
            <a:gdLst>
              <a:gd name="connsiteX0" fmla="*/ 0 w 3636755"/>
              <a:gd name="connsiteY0" fmla="*/ 0 h 3636755"/>
              <a:gd name="connsiteX1" fmla="*/ 3636755 w 3636755"/>
              <a:gd name="connsiteY1" fmla="*/ 0 h 3636755"/>
              <a:gd name="connsiteX2" fmla="*/ 3636755 w 3636755"/>
              <a:gd name="connsiteY2" fmla="*/ 3636755 h 3636755"/>
              <a:gd name="connsiteX3" fmla="*/ 0 w 3636755"/>
              <a:gd name="connsiteY3" fmla="*/ 3636755 h 3636755"/>
            </a:gdLst>
            <a:ahLst/>
            <a:cxnLst>
              <a:cxn ang="0">
                <a:pos x="connsiteX0" y="connsiteY0"/>
              </a:cxn>
              <a:cxn ang="0">
                <a:pos x="connsiteX1" y="connsiteY1"/>
              </a:cxn>
              <a:cxn ang="0">
                <a:pos x="connsiteX2" y="connsiteY2"/>
              </a:cxn>
              <a:cxn ang="0">
                <a:pos x="connsiteX3" y="connsiteY3"/>
              </a:cxn>
            </a:cxnLst>
            <a:rect l="l" t="t" r="r" b="b"/>
            <a:pathLst>
              <a:path w="3636755" h="3636755">
                <a:moveTo>
                  <a:pt x="0" y="0"/>
                </a:moveTo>
                <a:lnTo>
                  <a:pt x="3636755" y="0"/>
                </a:lnTo>
                <a:lnTo>
                  <a:pt x="3636755" y="3636755"/>
                </a:lnTo>
                <a:lnTo>
                  <a:pt x="0" y="3636755"/>
                </a:lnTo>
                <a:close/>
              </a:path>
            </a:pathLst>
          </a:custGeom>
        </p:spPr>
        <p:txBody>
          <a:bodyPr wrap="square">
            <a:noAutofit/>
          </a:bodyPr>
          <a:lstStyle/>
          <a:p>
            <a:endParaRPr lang="en-US"/>
          </a:p>
        </p:txBody>
      </p:sp>
    </p:spTree>
    <p:extLst>
      <p:ext uri="{BB962C8B-B14F-4D97-AF65-F5344CB8AC3E}">
        <p14:creationId xmlns:p14="http://schemas.microsoft.com/office/powerpoint/2010/main" val="36399045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Tree>
    <p:extLst>
      <p:ext uri="{BB962C8B-B14F-4D97-AF65-F5344CB8AC3E}">
        <p14:creationId xmlns:p14="http://schemas.microsoft.com/office/powerpoint/2010/main" val="42627789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67A68483-36F9-4DFF-8A30-FDCAD7B939DF}"/>
              </a:ext>
            </a:extLst>
          </p:cNvPr>
          <p:cNvSpPr>
            <a:spLocks noGrp="1"/>
          </p:cNvSpPr>
          <p:nvPr>
            <p:ph type="pic" sz="quarter" idx="14"/>
          </p:nvPr>
        </p:nvSpPr>
        <p:spPr>
          <a:xfrm>
            <a:off x="0" y="1919498"/>
            <a:ext cx="3582596" cy="3582596"/>
          </a:xfrm>
          <a:custGeom>
            <a:avLst/>
            <a:gdLst>
              <a:gd name="connsiteX0" fmla="*/ 1791298 w 3582596"/>
              <a:gd name="connsiteY0" fmla="*/ 0 h 3582596"/>
              <a:gd name="connsiteX1" fmla="*/ 3582596 w 3582596"/>
              <a:gd name="connsiteY1" fmla="*/ 1791298 h 3582596"/>
              <a:gd name="connsiteX2" fmla="*/ 1791298 w 3582596"/>
              <a:gd name="connsiteY2" fmla="*/ 3582596 h 3582596"/>
              <a:gd name="connsiteX3" fmla="*/ 0 w 3582596"/>
              <a:gd name="connsiteY3" fmla="*/ 1791298 h 3582596"/>
              <a:gd name="connsiteX4" fmla="*/ 1791298 w 3582596"/>
              <a:gd name="connsiteY4" fmla="*/ 0 h 358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2596" h="3582596">
                <a:moveTo>
                  <a:pt x="1791298" y="0"/>
                </a:moveTo>
                <a:cubicBezTo>
                  <a:pt x="2780605" y="0"/>
                  <a:pt x="3582596" y="801991"/>
                  <a:pt x="3582596" y="1791298"/>
                </a:cubicBezTo>
                <a:cubicBezTo>
                  <a:pt x="3582596" y="2780605"/>
                  <a:pt x="2780605" y="3582596"/>
                  <a:pt x="1791298" y="3582596"/>
                </a:cubicBezTo>
                <a:cubicBezTo>
                  <a:pt x="801991" y="3582596"/>
                  <a:pt x="0" y="2780605"/>
                  <a:pt x="0" y="1791298"/>
                </a:cubicBezTo>
                <a:cubicBezTo>
                  <a:pt x="0" y="801991"/>
                  <a:pt x="801991" y="0"/>
                  <a:pt x="179129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5229500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8B7-4A55-4E6D-8F3F-30A93204B0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C273812A-B28B-49E6-AEE5-1931325F55D4}"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Tree>
    <p:extLst>
      <p:ext uri="{BB962C8B-B14F-4D97-AF65-F5344CB8AC3E}">
        <p14:creationId xmlns:p14="http://schemas.microsoft.com/office/powerpoint/2010/main" val="2065818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55"/>
        <p:cNvGrpSpPr/>
        <p:nvPr/>
      </p:nvGrpSpPr>
      <p:grpSpPr>
        <a:xfrm>
          <a:off x="0" y="0"/>
          <a:ext cx="0" cy="0"/>
          <a:chOff x="0" y="0"/>
          <a:chExt cx="0" cy="0"/>
        </a:xfrm>
      </p:grpSpPr>
      <p:sp>
        <p:nvSpPr>
          <p:cNvPr id="656" name="Google Shape;656;p1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58" name="Google Shape;658;p18"/>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59;p18"/>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0" name="Google Shape;660;p18"/>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1" name="Google Shape;661;p18"/>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Google Shape;662;p18"/>
          <p:cNvSpPr txBox="1"/>
          <p:nvPr/>
        </p:nvSpPr>
        <p:spPr>
          <a:xfrm>
            <a:off x="1313322" y="222704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a:p>
        </p:txBody>
      </p:sp>
      <p:sp>
        <p:nvSpPr>
          <p:cNvPr id="663" name="Google Shape;663;p18"/>
          <p:cNvSpPr txBox="1"/>
          <p:nvPr/>
        </p:nvSpPr>
        <p:spPr>
          <a:xfrm>
            <a:off x="6438259" y="218002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a:p>
        </p:txBody>
      </p:sp>
      <p:sp>
        <p:nvSpPr>
          <p:cNvPr id="664" name="Google Shape;664;p18"/>
          <p:cNvSpPr txBox="1"/>
          <p:nvPr/>
        </p:nvSpPr>
        <p:spPr>
          <a:xfrm>
            <a:off x="3836283" y="423266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a:p>
        </p:txBody>
      </p:sp>
      <p:sp>
        <p:nvSpPr>
          <p:cNvPr id="665" name="Google Shape;665;p18"/>
          <p:cNvSpPr txBox="1"/>
          <p:nvPr/>
        </p:nvSpPr>
        <p:spPr>
          <a:xfrm>
            <a:off x="9140955" y="422930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a:p>
        </p:txBody>
      </p:sp>
      <p:sp>
        <p:nvSpPr>
          <p:cNvPr id="666" name="Google Shape;666;p18"/>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7" name="Google Shape;667;p18"/>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8" name="Google Shape;668;p18"/>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9" name="Google Shape;669;p18"/>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0" name="Google Shape;670;p18"/>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1" name="Google Shape;671;p18"/>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2" name="Google Shape;672;p18"/>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3" name="Google Shape;673;p18"/>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8676843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4" name="Google Shape;64;p6"/>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65" name="Google Shape;65;p6"/>
          <p:cNvGrpSpPr/>
          <p:nvPr/>
        </p:nvGrpSpPr>
        <p:grpSpPr>
          <a:xfrm>
            <a:off x="638049" y="4989635"/>
            <a:ext cx="4348480" cy="128151"/>
            <a:chOff x="4800600" y="3954464"/>
            <a:chExt cx="3261360" cy="96113"/>
          </a:xfrm>
        </p:grpSpPr>
        <p:cxnSp>
          <p:nvCxnSpPr>
            <p:cNvPr id="66" name="Google Shape;66;p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Google Shape;67;p6"/>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8" name="Google Shape;68;p6"/>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9" name="Google Shape;69;p6"/>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0" name="Google Shape;70;p6"/>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1" name="Google Shape;71;p6"/>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2" name="Google Shape;72;p6"/>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grpSp>
      <p:sp>
        <p:nvSpPr>
          <p:cNvPr id="73" name="Google Shape;73;p6"/>
          <p:cNvSpPr/>
          <p:nvPr/>
        </p:nvSpPr>
        <p:spPr>
          <a:xfrm>
            <a:off x="638050" y="3685578"/>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4" name="Google Shape;74;p6"/>
          <p:cNvSpPr/>
          <p:nvPr/>
        </p:nvSpPr>
        <p:spPr>
          <a:xfrm>
            <a:off x="1406149"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5" name="Google Shape;75;p6"/>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6" name="Google Shape;76;p6"/>
          <p:cNvSpPr/>
          <p:nvPr/>
        </p:nvSpPr>
        <p:spPr>
          <a:xfrm>
            <a:off x="3710437" y="3266700"/>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7" name="Google Shape;77;p6"/>
          <p:cNvSpPr/>
          <p:nvPr/>
        </p:nvSpPr>
        <p:spPr>
          <a:xfrm>
            <a:off x="4478532"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nvGrpSpPr>
          <p:cNvPr id="78" name="Google Shape;78;p6"/>
          <p:cNvGrpSpPr/>
          <p:nvPr/>
        </p:nvGrpSpPr>
        <p:grpSpPr>
          <a:xfrm>
            <a:off x="8797949" y="3162820"/>
            <a:ext cx="616688" cy="616688"/>
            <a:chOff x="8998834" y="3241078"/>
            <a:chExt cx="616688" cy="616688"/>
          </a:xfrm>
        </p:grpSpPr>
        <p:sp>
          <p:nvSpPr>
            <p:cNvPr id="79" name="Google Shape;79;p6"/>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Google Shape;80;p6"/>
            <p:cNvSpPr/>
            <p:nvPr/>
          </p:nvSpPr>
          <p:spPr>
            <a:xfrm>
              <a:off x="9167514" y="3404228"/>
              <a:ext cx="279327" cy="279327"/>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1" name="Google Shape;81;p6"/>
          <p:cNvGrpSpPr/>
          <p:nvPr/>
        </p:nvGrpSpPr>
        <p:grpSpPr>
          <a:xfrm>
            <a:off x="8754275" y="1601639"/>
            <a:ext cx="616688" cy="616688"/>
            <a:chOff x="8998834" y="2145924"/>
            <a:chExt cx="616688" cy="616688"/>
          </a:xfrm>
        </p:grpSpPr>
        <p:sp>
          <p:nvSpPr>
            <p:cNvPr id="82" name="Google Shape;82;p6"/>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Google Shape;83;p6"/>
            <p:cNvSpPr/>
            <p:nvPr/>
          </p:nvSpPr>
          <p:spPr>
            <a:xfrm>
              <a:off x="9167514" y="2308301"/>
              <a:ext cx="279327" cy="272980"/>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4" name="Google Shape;84;p6"/>
          <p:cNvGrpSpPr/>
          <p:nvPr/>
        </p:nvGrpSpPr>
        <p:grpSpPr>
          <a:xfrm>
            <a:off x="5852665" y="3159323"/>
            <a:ext cx="616688" cy="616688"/>
            <a:chOff x="5866603" y="3248975"/>
            <a:chExt cx="616688" cy="616688"/>
          </a:xfrm>
        </p:grpSpPr>
        <p:sp>
          <p:nvSpPr>
            <p:cNvPr id="85" name="Google Shape;85;p6"/>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Google Shape;86;p6"/>
            <p:cNvSpPr/>
            <p:nvPr/>
          </p:nvSpPr>
          <p:spPr>
            <a:xfrm>
              <a:off x="6035283" y="3417655"/>
              <a:ext cx="279327" cy="279327"/>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7" name="Google Shape;87;p6"/>
          <p:cNvGrpSpPr/>
          <p:nvPr/>
        </p:nvGrpSpPr>
        <p:grpSpPr>
          <a:xfrm>
            <a:off x="8806369" y="4754662"/>
            <a:ext cx="616688" cy="616688"/>
            <a:chOff x="8998834" y="4446928"/>
            <a:chExt cx="616688" cy="616688"/>
          </a:xfrm>
        </p:grpSpPr>
        <p:sp>
          <p:nvSpPr>
            <p:cNvPr id="88" name="Google Shape;88;p6"/>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 name="Google Shape;89;p6"/>
            <p:cNvSpPr/>
            <p:nvPr/>
          </p:nvSpPr>
          <p:spPr>
            <a:xfrm>
              <a:off x="9167514" y="4640392"/>
              <a:ext cx="279327" cy="253935"/>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0" name="Google Shape;90;p6"/>
          <p:cNvGrpSpPr/>
          <p:nvPr/>
        </p:nvGrpSpPr>
        <p:grpSpPr>
          <a:xfrm>
            <a:off x="5866603" y="1538356"/>
            <a:ext cx="616688" cy="616688"/>
            <a:chOff x="5866603" y="2153819"/>
            <a:chExt cx="616688" cy="616688"/>
          </a:xfrm>
        </p:grpSpPr>
        <p:sp>
          <p:nvSpPr>
            <p:cNvPr id="91" name="Google Shape;91;p6"/>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 name="Google Shape;92;p6"/>
            <p:cNvSpPr/>
            <p:nvPr/>
          </p:nvSpPr>
          <p:spPr>
            <a:xfrm>
              <a:off x="6035283" y="2327251"/>
              <a:ext cx="279327" cy="254031"/>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3" name="Google Shape;93;p6"/>
          <p:cNvGrpSpPr/>
          <p:nvPr/>
        </p:nvGrpSpPr>
        <p:grpSpPr>
          <a:xfrm>
            <a:off x="5884007" y="4735486"/>
            <a:ext cx="616688" cy="616688"/>
            <a:chOff x="5866603" y="4454825"/>
            <a:chExt cx="616688" cy="616688"/>
          </a:xfrm>
        </p:grpSpPr>
        <p:sp>
          <p:nvSpPr>
            <p:cNvPr id="94" name="Google Shape;94;p6"/>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6"/>
            <p:cNvSpPr/>
            <p:nvPr/>
          </p:nvSpPr>
          <p:spPr>
            <a:xfrm>
              <a:off x="6035283" y="4615000"/>
              <a:ext cx="279327" cy="279327"/>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96" name="Google Shape;96;p6"/>
          <p:cNvSpPr txBox="1">
            <a:spLocks noGrp="1"/>
          </p:cNvSpPr>
          <p:nvPr>
            <p:ph type="body" idx="2"/>
          </p:nvPr>
        </p:nvSpPr>
        <p:spPr>
          <a:xfrm>
            <a:off x="32937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7" name="Google Shape;97;p6"/>
          <p:cNvSpPr txBox="1">
            <a:spLocks noGrp="1"/>
          </p:cNvSpPr>
          <p:nvPr>
            <p:ph type="body" idx="3"/>
          </p:nvPr>
        </p:nvSpPr>
        <p:spPr>
          <a:xfrm>
            <a:off x="1164931"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8" name="Google Shape;98;p6"/>
          <p:cNvSpPr txBox="1">
            <a:spLocks noGrp="1"/>
          </p:cNvSpPr>
          <p:nvPr>
            <p:ph type="body" idx="4"/>
          </p:nvPr>
        </p:nvSpPr>
        <p:spPr>
          <a:xfrm>
            <a:off x="2004882"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 name="Google Shape;99;p6"/>
          <p:cNvSpPr txBox="1">
            <a:spLocks noGrp="1"/>
          </p:cNvSpPr>
          <p:nvPr>
            <p:ph type="body" idx="5"/>
          </p:nvPr>
        </p:nvSpPr>
        <p:spPr>
          <a:xfrm>
            <a:off x="2840956"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0" name="Google Shape;100;p6"/>
          <p:cNvSpPr txBox="1">
            <a:spLocks noGrp="1"/>
          </p:cNvSpPr>
          <p:nvPr>
            <p:ph type="body" idx="6"/>
          </p:nvPr>
        </p:nvSpPr>
        <p:spPr>
          <a:xfrm>
            <a:off x="3673128"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1" name="Google Shape;101;p6"/>
          <p:cNvSpPr txBox="1">
            <a:spLocks noGrp="1"/>
          </p:cNvSpPr>
          <p:nvPr>
            <p:ph type="body" idx="7"/>
          </p:nvPr>
        </p:nvSpPr>
        <p:spPr>
          <a:xfrm>
            <a:off x="4505300" y="5238565"/>
            <a:ext cx="832172" cy="48794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 name="Google Shape;102;p6"/>
          <p:cNvSpPr txBox="1">
            <a:spLocks noGrp="1"/>
          </p:cNvSpPr>
          <p:nvPr>
            <p:ph type="body" idx="8"/>
          </p:nvPr>
        </p:nvSpPr>
        <p:spPr>
          <a:xfrm>
            <a:off x="6585035"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3" name="Google Shape;103;p6"/>
          <p:cNvSpPr txBox="1">
            <a:spLocks noGrp="1"/>
          </p:cNvSpPr>
          <p:nvPr>
            <p:ph type="body" idx="9"/>
          </p:nvPr>
        </p:nvSpPr>
        <p:spPr>
          <a:xfrm>
            <a:off x="6595091"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4" name="Google Shape;104;p6"/>
          <p:cNvSpPr txBox="1">
            <a:spLocks noGrp="1"/>
          </p:cNvSpPr>
          <p:nvPr>
            <p:ph type="body" idx="13"/>
          </p:nvPr>
        </p:nvSpPr>
        <p:spPr>
          <a:xfrm>
            <a:off x="6585035"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 name="Google Shape;105;p6"/>
          <p:cNvSpPr txBox="1">
            <a:spLocks noGrp="1"/>
          </p:cNvSpPr>
          <p:nvPr>
            <p:ph type="body" idx="14"/>
          </p:nvPr>
        </p:nvSpPr>
        <p:spPr>
          <a:xfrm>
            <a:off x="6595091"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6" name="Google Shape;106;p6"/>
          <p:cNvSpPr txBox="1">
            <a:spLocks noGrp="1"/>
          </p:cNvSpPr>
          <p:nvPr>
            <p:ph type="body" idx="15"/>
          </p:nvPr>
        </p:nvSpPr>
        <p:spPr>
          <a:xfrm>
            <a:off x="6585035"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 name="Google Shape;107;p6"/>
          <p:cNvSpPr txBox="1">
            <a:spLocks noGrp="1"/>
          </p:cNvSpPr>
          <p:nvPr>
            <p:ph type="body" idx="16"/>
          </p:nvPr>
        </p:nvSpPr>
        <p:spPr>
          <a:xfrm>
            <a:off x="6595091"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 name="Google Shape;108;p6"/>
          <p:cNvSpPr txBox="1">
            <a:spLocks noGrp="1"/>
          </p:cNvSpPr>
          <p:nvPr>
            <p:ph type="body" idx="17"/>
          </p:nvPr>
        </p:nvSpPr>
        <p:spPr>
          <a:xfrm>
            <a:off x="9506250" y="2080353"/>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9" name="Google Shape;109;p6"/>
          <p:cNvSpPr txBox="1">
            <a:spLocks noGrp="1"/>
          </p:cNvSpPr>
          <p:nvPr>
            <p:ph type="body" idx="18"/>
          </p:nvPr>
        </p:nvSpPr>
        <p:spPr>
          <a:xfrm>
            <a:off x="9516306" y="1621018"/>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 name="Google Shape;110;p6"/>
          <p:cNvSpPr txBox="1">
            <a:spLocks noGrp="1"/>
          </p:cNvSpPr>
          <p:nvPr>
            <p:ph type="body" idx="19"/>
          </p:nvPr>
        </p:nvSpPr>
        <p:spPr>
          <a:xfrm>
            <a:off x="9506250" y="3661586"/>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1" name="Google Shape;111;p6"/>
          <p:cNvSpPr txBox="1">
            <a:spLocks noGrp="1"/>
          </p:cNvSpPr>
          <p:nvPr>
            <p:ph type="body" idx="20"/>
          </p:nvPr>
        </p:nvSpPr>
        <p:spPr>
          <a:xfrm>
            <a:off x="9516306" y="3202251"/>
            <a:ext cx="2013842"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 name="Google Shape;112;p6"/>
          <p:cNvSpPr txBox="1">
            <a:spLocks noGrp="1"/>
          </p:cNvSpPr>
          <p:nvPr>
            <p:ph type="body" idx="21"/>
          </p:nvPr>
        </p:nvSpPr>
        <p:spPr>
          <a:xfrm>
            <a:off x="9506250" y="5214355"/>
            <a:ext cx="2013842" cy="87386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 name="Google Shape;113;p6"/>
          <p:cNvSpPr txBox="1">
            <a:spLocks noGrp="1"/>
          </p:cNvSpPr>
          <p:nvPr>
            <p:ph type="body" idx="22"/>
          </p:nvPr>
        </p:nvSpPr>
        <p:spPr>
          <a:xfrm>
            <a:off x="9516306" y="4755020"/>
            <a:ext cx="2003786"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9850886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17" name="Google Shape;117;p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18" name="Google Shape;118;p7"/>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Google Shape;119;p7"/>
          <p:cNvSpPr/>
          <p:nvPr/>
        </p:nvSpPr>
        <p:spPr>
          <a:xfrm>
            <a:off x="1509462" y="4105578"/>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Google Shape;120;p7"/>
          <p:cNvSpPr/>
          <p:nvPr/>
        </p:nvSpPr>
        <p:spPr>
          <a:xfrm>
            <a:off x="2273884" y="3969057"/>
            <a:ext cx="764423" cy="22979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7"/>
          <p:cNvSpPr/>
          <p:nvPr/>
        </p:nvSpPr>
        <p:spPr>
          <a:xfrm>
            <a:off x="3038308"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7"/>
          <p:cNvSpPr/>
          <p:nvPr/>
        </p:nvSpPr>
        <p:spPr>
          <a:xfrm>
            <a:off x="3802730" y="3704050"/>
            <a:ext cx="764423" cy="49479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7"/>
          <p:cNvSpPr/>
          <p:nvPr/>
        </p:nvSpPr>
        <p:spPr>
          <a:xfrm>
            <a:off x="4567153" y="3559498"/>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7"/>
          <p:cNvSpPr/>
          <p:nvPr/>
        </p:nvSpPr>
        <p:spPr>
          <a:xfrm>
            <a:off x="5331576"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Google Shape;125;p7"/>
          <p:cNvSpPr/>
          <p:nvPr/>
        </p:nvSpPr>
        <p:spPr>
          <a:xfrm>
            <a:off x="6096000" y="3286460"/>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p7"/>
          <p:cNvSpPr/>
          <p:nvPr/>
        </p:nvSpPr>
        <p:spPr>
          <a:xfrm>
            <a:off x="6860422" y="3029481"/>
            <a:ext cx="764423" cy="116936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7"/>
          <p:cNvSpPr/>
          <p:nvPr/>
        </p:nvSpPr>
        <p:spPr>
          <a:xfrm>
            <a:off x="7624846" y="2774866"/>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p7"/>
          <p:cNvSpPr/>
          <p:nvPr/>
        </p:nvSpPr>
        <p:spPr>
          <a:xfrm>
            <a:off x="8389268" y="2435218"/>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7"/>
          <p:cNvSpPr/>
          <p:nvPr/>
        </p:nvSpPr>
        <p:spPr>
          <a:xfrm>
            <a:off x="9153692" y="2081874"/>
            <a:ext cx="764423" cy="2116974"/>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7"/>
          <p:cNvSpPr/>
          <p:nvPr/>
        </p:nvSpPr>
        <p:spPr>
          <a:xfrm>
            <a:off x="9918114" y="1744589"/>
            <a:ext cx="764423" cy="245425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31" name="Google Shape;131;p7"/>
          <p:cNvGrpSpPr/>
          <p:nvPr/>
        </p:nvGrpSpPr>
        <p:grpSpPr>
          <a:xfrm>
            <a:off x="1567506" y="3258829"/>
            <a:ext cx="648327" cy="648329"/>
            <a:chOff x="1379092" y="2228211"/>
            <a:chExt cx="916410" cy="916410"/>
          </a:xfrm>
        </p:grpSpPr>
        <p:sp>
          <p:nvSpPr>
            <p:cNvPr id="132" name="Google Shape;132;p7"/>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3" name="Google Shape;133;p7"/>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34" name="Google Shape;134;p7"/>
          <p:cNvGrpSpPr/>
          <p:nvPr/>
        </p:nvGrpSpPr>
        <p:grpSpPr>
          <a:xfrm>
            <a:off x="9976161" y="877117"/>
            <a:ext cx="648329" cy="648329"/>
            <a:chOff x="9976161" y="877117"/>
            <a:chExt cx="648329" cy="648329"/>
          </a:xfrm>
        </p:grpSpPr>
        <p:sp>
          <p:nvSpPr>
            <p:cNvPr id="135" name="Google Shape;135;p7"/>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36" name="Google Shape;136;p7"/>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1" i="0" u="none" strike="noStrike" cap="none">
                  <a:solidFill>
                    <a:schemeClr val="lt1"/>
                  </a:solidFill>
                  <a:latin typeface="Arial"/>
                  <a:ea typeface="Arial"/>
                  <a:cs typeface="Arial"/>
                  <a:sym typeface="Arial"/>
                </a:rPr>
                <a:t>8K</a:t>
              </a:r>
              <a:endParaRPr/>
            </a:p>
          </p:txBody>
        </p:sp>
      </p:grpSp>
      <p:sp>
        <p:nvSpPr>
          <p:cNvPr id="137" name="Google Shape;137;p7"/>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7"/>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39" name="Google Shape;139;p7"/>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0" name="Google Shape;140;p7"/>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141" name="Google Shape;141;p7"/>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2" name="Google Shape;142;p7"/>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3" name="Google Shape;143;p7"/>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4" name="Google Shape;144;p7"/>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5" name="Google Shape;145;p7"/>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 name="Google Shape;146;p7"/>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 name="Google Shape;147;p7"/>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1792432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51" name="Google Shape;151;p8"/>
          <p:cNvGrpSpPr/>
          <p:nvPr/>
        </p:nvGrpSpPr>
        <p:grpSpPr>
          <a:xfrm>
            <a:off x="616489" y="1781438"/>
            <a:ext cx="4118606" cy="3898703"/>
            <a:chOff x="4036696" y="1781438"/>
            <a:chExt cx="4118606" cy="3898703"/>
          </a:xfrm>
        </p:grpSpPr>
        <p:grpSp>
          <p:nvGrpSpPr>
            <p:cNvPr id="152" name="Google Shape;152;p8"/>
            <p:cNvGrpSpPr/>
            <p:nvPr/>
          </p:nvGrpSpPr>
          <p:grpSpPr>
            <a:xfrm>
              <a:off x="4036696" y="2918588"/>
              <a:ext cx="1791108" cy="1022485"/>
              <a:chOff x="4036696" y="2918588"/>
              <a:chExt cx="1791108" cy="1022485"/>
            </a:xfrm>
          </p:grpSpPr>
          <p:sp>
            <p:nvSpPr>
              <p:cNvPr id="153" name="Google Shape;153;p8"/>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Google Shape;154;p8"/>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5" name="Google Shape;155;p8"/>
            <p:cNvGrpSpPr/>
            <p:nvPr/>
          </p:nvGrpSpPr>
          <p:grpSpPr>
            <a:xfrm>
              <a:off x="5040846" y="1781438"/>
              <a:ext cx="1334646" cy="1571209"/>
              <a:chOff x="5040846" y="1781438"/>
              <a:chExt cx="1334646" cy="1571209"/>
            </a:xfrm>
          </p:grpSpPr>
          <p:sp>
            <p:nvSpPr>
              <p:cNvPr id="156" name="Google Shape;156;p8"/>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8"/>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58" name="Google Shape;158;p8"/>
            <p:cNvGrpSpPr/>
            <p:nvPr/>
          </p:nvGrpSpPr>
          <p:grpSpPr>
            <a:xfrm>
              <a:off x="6364196" y="2087338"/>
              <a:ext cx="1310871" cy="1584933"/>
              <a:chOff x="6364196" y="2087338"/>
              <a:chExt cx="1310871" cy="1584933"/>
            </a:xfrm>
          </p:grpSpPr>
          <p:sp>
            <p:nvSpPr>
              <p:cNvPr id="159" name="Google Shape;159;p8"/>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Google Shape;160;p8"/>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Google Shape;161;p8"/>
            <p:cNvGrpSpPr/>
            <p:nvPr/>
          </p:nvGrpSpPr>
          <p:grpSpPr>
            <a:xfrm>
              <a:off x="6364196" y="3523737"/>
              <a:ext cx="1791106" cy="1022483"/>
              <a:chOff x="6364196" y="3523737"/>
              <a:chExt cx="1791106" cy="1022483"/>
            </a:xfrm>
          </p:grpSpPr>
          <p:sp>
            <p:nvSpPr>
              <p:cNvPr id="162" name="Google Shape;162;p8"/>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8"/>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Google Shape;164;p8"/>
            <p:cNvGrpSpPr/>
            <p:nvPr/>
          </p:nvGrpSpPr>
          <p:grpSpPr>
            <a:xfrm>
              <a:off x="5818896" y="4108937"/>
              <a:ext cx="1334627" cy="1571204"/>
              <a:chOff x="5818896" y="4108937"/>
              <a:chExt cx="1334627" cy="1571204"/>
            </a:xfrm>
          </p:grpSpPr>
          <p:sp>
            <p:nvSpPr>
              <p:cNvPr id="165" name="Google Shape;165;p8"/>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8"/>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Google Shape;167;p8"/>
            <p:cNvGrpSpPr/>
            <p:nvPr/>
          </p:nvGrpSpPr>
          <p:grpSpPr>
            <a:xfrm>
              <a:off x="4522146" y="3789737"/>
              <a:ext cx="1310882" cy="1584928"/>
              <a:chOff x="4522146" y="3789737"/>
              <a:chExt cx="1310882" cy="1584928"/>
            </a:xfrm>
          </p:grpSpPr>
          <p:sp>
            <p:nvSpPr>
              <p:cNvPr id="168" name="Google Shape;168;p8"/>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Google Shape;169;p8"/>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0" name="Google Shape;170;p8"/>
          <p:cNvSpPr/>
          <p:nvPr/>
        </p:nvSpPr>
        <p:spPr>
          <a:xfrm>
            <a:off x="5052391" y="4046114"/>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1" name="Google Shape;171;p8"/>
          <p:cNvSpPr/>
          <p:nvPr/>
        </p:nvSpPr>
        <p:spPr>
          <a:xfrm>
            <a:off x="5017034" y="272455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2" name="Google Shape;172;p8"/>
          <p:cNvSpPr/>
          <p:nvPr/>
        </p:nvSpPr>
        <p:spPr>
          <a:xfrm>
            <a:off x="8565179" y="271786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3" name="Google Shape;173;p8"/>
          <p:cNvSpPr/>
          <p:nvPr/>
        </p:nvSpPr>
        <p:spPr>
          <a:xfrm>
            <a:off x="8552661" y="4028963"/>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4" name="Google Shape;174;p8"/>
          <p:cNvSpPr/>
          <p:nvPr/>
        </p:nvSpPr>
        <p:spPr>
          <a:xfrm>
            <a:off x="5046503" y="533070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5" name="Google Shape;175;p8"/>
          <p:cNvSpPr/>
          <p:nvPr/>
        </p:nvSpPr>
        <p:spPr>
          <a:xfrm>
            <a:off x="8552661" y="534006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6" name="Google Shape;176;p8"/>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 name="Google Shape;177;p8"/>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 name="Google Shape;178;p8"/>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8"/>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 name="Google Shape;180;p8"/>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 name="Google Shape;181;p8"/>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 name="Google Shape;182;p8"/>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3" name="Google Shape;183;p8"/>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4" name="Google Shape;184;p8"/>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5" name="Google Shape;185;p8"/>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6" name="Google Shape;186;p8"/>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7" name="Google Shape;187;p8"/>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8" name="Google Shape;188;p8"/>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5036974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92" name="Google Shape;192;p9"/>
          <p:cNvGrpSpPr/>
          <p:nvPr/>
        </p:nvGrpSpPr>
        <p:grpSpPr>
          <a:xfrm>
            <a:off x="2011515" y="1953702"/>
            <a:ext cx="1620994" cy="2603950"/>
            <a:chOff x="2011515" y="1953702"/>
            <a:chExt cx="1620994" cy="2603950"/>
          </a:xfrm>
        </p:grpSpPr>
        <p:sp>
          <p:nvSpPr>
            <p:cNvPr id="193" name="Google Shape;193;p9"/>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Google Shape;194;p9"/>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Google Shape;195;p9"/>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Google Shape;196;p9"/>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Google Shape;197;p9"/>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9"/>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 name="Google Shape;199;p9"/>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Google Shape;200;p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Google Shape;201;p9"/>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02" name="Google Shape;202;p9"/>
          <p:cNvGrpSpPr/>
          <p:nvPr/>
        </p:nvGrpSpPr>
        <p:grpSpPr>
          <a:xfrm>
            <a:off x="4044026" y="1953702"/>
            <a:ext cx="1619441" cy="2603950"/>
            <a:chOff x="4044026" y="1953702"/>
            <a:chExt cx="1619441" cy="2603950"/>
          </a:xfrm>
        </p:grpSpPr>
        <p:sp>
          <p:nvSpPr>
            <p:cNvPr id="203" name="Google Shape;203;p9"/>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Google Shape;204;p9"/>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Google Shape;205;p9"/>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9"/>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 name="Google Shape;207;p9"/>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Google Shape;208;p9"/>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9"/>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 name="Google Shape;210;p9"/>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 name="Google Shape;211;p9"/>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12" name="Google Shape;212;p9"/>
          <p:cNvGrpSpPr/>
          <p:nvPr/>
        </p:nvGrpSpPr>
        <p:grpSpPr>
          <a:xfrm>
            <a:off x="6077203" y="1953702"/>
            <a:ext cx="1620896" cy="2603950"/>
            <a:chOff x="6077203" y="1953702"/>
            <a:chExt cx="1620896" cy="2603950"/>
          </a:xfrm>
        </p:grpSpPr>
        <p:sp>
          <p:nvSpPr>
            <p:cNvPr id="213" name="Google Shape;213;p9"/>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Google Shape;214;p9"/>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p9"/>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Google Shape;216;p9"/>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9"/>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p9"/>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Google Shape;219;p9"/>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9"/>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9"/>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22" name="Google Shape;222;p9"/>
          <p:cNvGrpSpPr/>
          <p:nvPr/>
        </p:nvGrpSpPr>
        <p:grpSpPr>
          <a:xfrm>
            <a:off x="8112261" y="1953702"/>
            <a:ext cx="1616845" cy="2603950"/>
            <a:chOff x="8112261" y="1953702"/>
            <a:chExt cx="1616845" cy="2603950"/>
          </a:xfrm>
        </p:grpSpPr>
        <p:sp>
          <p:nvSpPr>
            <p:cNvPr id="223" name="Google Shape;223;p9"/>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9"/>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Google Shape;225;p9"/>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Google Shape;226;p9"/>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 name="Google Shape;227;p9"/>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Google Shape;228;p9"/>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Google Shape;229;p9"/>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Google Shape;230;p9"/>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Google Shape;231;p9"/>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2" name="Google Shape;232;p9"/>
          <p:cNvSpPr/>
          <p:nvPr/>
        </p:nvSpPr>
        <p:spPr>
          <a:xfrm>
            <a:off x="2793757"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3" name="Google Shape;233;p9"/>
          <p:cNvSpPr/>
          <p:nvPr/>
        </p:nvSpPr>
        <p:spPr>
          <a:xfrm>
            <a:off x="8839591" y="147943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4" name="Google Shape;234;p9"/>
          <p:cNvSpPr/>
          <p:nvPr/>
        </p:nvSpPr>
        <p:spPr>
          <a:xfrm>
            <a:off x="4827345" y="146327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5" name="Google Shape;235;p9"/>
          <p:cNvSpPr/>
          <p:nvPr/>
        </p:nvSpPr>
        <p:spPr>
          <a:xfrm>
            <a:off x="6734329" y="1506111"/>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6" name="Google Shape;236;p9"/>
          <p:cNvSpPr txBox="1">
            <a:spLocks noGrp="1"/>
          </p:cNvSpPr>
          <p:nvPr>
            <p:ph type="body" idx="2"/>
          </p:nvPr>
        </p:nvSpPr>
        <p:spPr>
          <a:xfrm>
            <a:off x="2120685"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7" name="Google Shape;237;p9"/>
          <p:cNvSpPr txBox="1">
            <a:spLocks noGrp="1"/>
          </p:cNvSpPr>
          <p:nvPr>
            <p:ph type="body" idx="3"/>
          </p:nvPr>
        </p:nvSpPr>
        <p:spPr>
          <a:xfrm>
            <a:off x="2130741"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8" name="Google Shape;238;p9"/>
          <p:cNvSpPr txBox="1">
            <a:spLocks noGrp="1"/>
          </p:cNvSpPr>
          <p:nvPr>
            <p:ph type="body" idx="4"/>
          </p:nvPr>
        </p:nvSpPr>
        <p:spPr>
          <a:xfrm>
            <a:off x="423009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39" name="Google Shape;239;p9"/>
          <p:cNvSpPr txBox="1">
            <a:spLocks noGrp="1"/>
          </p:cNvSpPr>
          <p:nvPr>
            <p:ph type="body" idx="5"/>
          </p:nvPr>
        </p:nvSpPr>
        <p:spPr>
          <a:xfrm>
            <a:off x="424014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0" name="Google Shape;240;p9"/>
          <p:cNvSpPr txBox="1">
            <a:spLocks noGrp="1"/>
          </p:cNvSpPr>
          <p:nvPr>
            <p:ph type="body" idx="6"/>
          </p:nvPr>
        </p:nvSpPr>
        <p:spPr>
          <a:xfrm>
            <a:off x="6329442"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1" name="Google Shape;241;p9"/>
          <p:cNvSpPr txBox="1">
            <a:spLocks noGrp="1"/>
          </p:cNvSpPr>
          <p:nvPr>
            <p:ph type="body" idx="7"/>
          </p:nvPr>
        </p:nvSpPr>
        <p:spPr>
          <a:xfrm>
            <a:off x="6339498"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2" name="Google Shape;242;p9"/>
          <p:cNvSpPr txBox="1">
            <a:spLocks noGrp="1"/>
          </p:cNvSpPr>
          <p:nvPr>
            <p:ph type="body" idx="8"/>
          </p:nvPr>
        </p:nvSpPr>
        <p:spPr>
          <a:xfrm>
            <a:off x="8374876" y="5139323"/>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3" name="Google Shape;243;p9"/>
          <p:cNvSpPr txBox="1">
            <a:spLocks noGrp="1"/>
          </p:cNvSpPr>
          <p:nvPr>
            <p:ph type="body" idx="9"/>
          </p:nvPr>
        </p:nvSpPr>
        <p:spPr>
          <a:xfrm>
            <a:off x="8384932" y="4679987"/>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9771328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1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47" name="Google Shape;247;p10"/>
          <p:cNvGrpSpPr/>
          <p:nvPr/>
        </p:nvGrpSpPr>
        <p:grpSpPr>
          <a:xfrm>
            <a:off x="1398771" y="1953702"/>
            <a:ext cx="1620994" cy="2603950"/>
            <a:chOff x="2011515" y="1953702"/>
            <a:chExt cx="1620994" cy="2603950"/>
          </a:xfrm>
        </p:grpSpPr>
        <p:sp>
          <p:nvSpPr>
            <p:cNvPr id="248" name="Google Shape;248;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Google Shape;249;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Google Shape;251;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7" name="Google Shape;257;p10"/>
          <p:cNvGrpSpPr/>
          <p:nvPr/>
        </p:nvGrpSpPr>
        <p:grpSpPr>
          <a:xfrm>
            <a:off x="5202409" y="1953702"/>
            <a:ext cx="1620896" cy="2603950"/>
            <a:chOff x="6077203" y="1953702"/>
            <a:chExt cx="1620896" cy="2603950"/>
          </a:xfrm>
        </p:grpSpPr>
        <p:sp>
          <p:nvSpPr>
            <p:cNvPr id="258" name="Google Shape;258;p10"/>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10"/>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10"/>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1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10"/>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10"/>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10"/>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10"/>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Google Shape;266;p1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67" name="Google Shape;267;p10"/>
          <p:cNvSpPr/>
          <p:nvPr/>
        </p:nvSpPr>
        <p:spPr>
          <a:xfrm>
            <a:off x="2181013" y="148172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8" name="Google Shape;268;p10"/>
          <p:cNvSpPr/>
          <p:nvPr/>
        </p:nvSpPr>
        <p:spPr>
          <a:xfrm>
            <a:off x="5952311" y="1471483"/>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69" name="Google Shape;269;p10"/>
          <p:cNvSpPr/>
          <p:nvPr/>
        </p:nvSpPr>
        <p:spPr>
          <a:xfrm>
            <a:off x="9969811" y="1496867"/>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0" name="Google Shape;270;p10"/>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10"/>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272" name="Google Shape;272;p10"/>
          <p:cNvGrpSpPr/>
          <p:nvPr/>
        </p:nvGrpSpPr>
        <p:grpSpPr>
          <a:xfrm>
            <a:off x="9228128" y="1953702"/>
            <a:ext cx="1620994" cy="2603950"/>
            <a:chOff x="2011515" y="1953702"/>
            <a:chExt cx="1620994" cy="2603950"/>
          </a:xfrm>
        </p:grpSpPr>
        <p:sp>
          <p:nvSpPr>
            <p:cNvPr id="273" name="Google Shape;273;p10"/>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10"/>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Google Shape;275;p10"/>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Google Shape;276;p1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Google Shape;277;p10"/>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Google Shape;278;p10"/>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Google Shape;279;p10"/>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10"/>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82" name="Google Shape;282;p10"/>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10"/>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4" name="Google Shape;284;p10"/>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5" name="Google Shape;285;p10"/>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5802587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6"/>
        <p:cNvGrpSpPr/>
        <p:nvPr/>
      </p:nvGrpSpPr>
      <p:grpSpPr>
        <a:xfrm>
          <a:off x="0" y="0"/>
          <a:ext cx="0" cy="0"/>
          <a:chOff x="0" y="0"/>
          <a:chExt cx="0" cy="0"/>
        </a:xfrm>
      </p:grpSpPr>
      <p:sp>
        <p:nvSpPr>
          <p:cNvPr id="287" name="Google Shape;287;p1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89" name="Google Shape;289;p11"/>
          <p:cNvGrpSpPr/>
          <p:nvPr/>
        </p:nvGrpSpPr>
        <p:grpSpPr>
          <a:xfrm>
            <a:off x="0" y="5025802"/>
            <a:ext cx="12192001" cy="144981"/>
            <a:chOff x="1751419" y="4036682"/>
            <a:chExt cx="9944457" cy="58272"/>
          </a:xfrm>
        </p:grpSpPr>
        <p:sp>
          <p:nvSpPr>
            <p:cNvPr id="290" name="Google Shape;290;p11"/>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1" name="Google Shape;291;p11"/>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2" name="Google Shape;292;p1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3" name="Google Shape;293;p11"/>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4" name="Google Shape;294;p11"/>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5" name="Google Shape;295;p11"/>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296" name="Google Shape;296;p11"/>
          <p:cNvGrpSpPr/>
          <p:nvPr/>
        </p:nvGrpSpPr>
        <p:grpSpPr>
          <a:xfrm>
            <a:off x="1217471" y="2920934"/>
            <a:ext cx="1304470" cy="2431269"/>
            <a:chOff x="1217471" y="1893408"/>
            <a:chExt cx="1304470" cy="2431269"/>
          </a:xfrm>
        </p:grpSpPr>
        <p:grpSp>
          <p:nvGrpSpPr>
            <p:cNvPr id="297" name="Google Shape;297;p11"/>
            <p:cNvGrpSpPr/>
            <p:nvPr/>
          </p:nvGrpSpPr>
          <p:grpSpPr>
            <a:xfrm>
              <a:off x="1217471" y="2766893"/>
              <a:ext cx="1304470" cy="1557784"/>
              <a:chOff x="1217471" y="2766893"/>
              <a:chExt cx="1304470" cy="1557784"/>
            </a:xfrm>
          </p:grpSpPr>
          <p:grpSp>
            <p:nvGrpSpPr>
              <p:cNvPr id="298" name="Google Shape;298;p11"/>
              <p:cNvGrpSpPr/>
              <p:nvPr/>
            </p:nvGrpSpPr>
            <p:grpSpPr>
              <a:xfrm>
                <a:off x="1217471" y="2766893"/>
                <a:ext cx="1304470" cy="1557784"/>
                <a:chOff x="1199541" y="3267114"/>
                <a:chExt cx="1304470" cy="1557784"/>
              </a:xfrm>
            </p:grpSpPr>
            <p:sp>
              <p:nvSpPr>
                <p:cNvPr id="299" name="Google Shape;299;p11"/>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Google Shape;300;p11"/>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Google Shape;301;p11"/>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2" name="Google Shape;302;p11"/>
            <p:cNvGrpSpPr/>
            <p:nvPr/>
          </p:nvGrpSpPr>
          <p:grpSpPr>
            <a:xfrm>
              <a:off x="1289951" y="1893408"/>
              <a:ext cx="1136271" cy="1246506"/>
              <a:chOff x="627304" y="1987183"/>
              <a:chExt cx="1594615" cy="1749317"/>
            </a:xfrm>
          </p:grpSpPr>
          <p:sp>
            <p:nvSpPr>
              <p:cNvPr id="303" name="Google Shape;30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Google Shape;30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Google Shape;30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06" name="Google Shape;306;p11"/>
          <p:cNvGrpSpPr/>
          <p:nvPr/>
        </p:nvGrpSpPr>
        <p:grpSpPr>
          <a:xfrm>
            <a:off x="3286748" y="2920934"/>
            <a:ext cx="1304470" cy="2483739"/>
            <a:chOff x="3326504" y="1893408"/>
            <a:chExt cx="1304470" cy="2483739"/>
          </a:xfrm>
        </p:grpSpPr>
        <p:grpSp>
          <p:nvGrpSpPr>
            <p:cNvPr id="307" name="Google Shape;307;p11"/>
            <p:cNvGrpSpPr/>
            <p:nvPr/>
          </p:nvGrpSpPr>
          <p:grpSpPr>
            <a:xfrm>
              <a:off x="3326504" y="2772528"/>
              <a:ext cx="1304470" cy="1604619"/>
              <a:chOff x="3326504" y="2772528"/>
              <a:chExt cx="1304470" cy="1604619"/>
            </a:xfrm>
          </p:grpSpPr>
          <p:grpSp>
            <p:nvGrpSpPr>
              <p:cNvPr id="308" name="Google Shape;308;p11"/>
              <p:cNvGrpSpPr/>
              <p:nvPr/>
            </p:nvGrpSpPr>
            <p:grpSpPr>
              <a:xfrm>
                <a:off x="3326504" y="2772528"/>
                <a:ext cx="1304470" cy="1604619"/>
                <a:chOff x="3269602" y="3277053"/>
                <a:chExt cx="1304470" cy="1593145"/>
              </a:xfrm>
            </p:grpSpPr>
            <p:sp>
              <p:nvSpPr>
                <p:cNvPr id="309" name="Google Shape;309;p11"/>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11"/>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1" name="Google Shape;311;p11"/>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2" name="Google Shape;312;p11"/>
            <p:cNvGrpSpPr/>
            <p:nvPr/>
          </p:nvGrpSpPr>
          <p:grpSpPr>
            <a:xfrm>
              <a:off x="3410604" y="1893408"/>
              <a:ext cx="1136271" cy="1246506"/>
              <a:chOff x="627304" y="1987183"/>
              <a:chExt cx="1594615" cy="1749317"/>
            </a:xfrm>
          </p:grpSpPr>
          <p:sp>
            <p:nvSpPr>
              <p:cNvPr id="313" name="Google Shape;31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Google Shape;31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Google Shape;31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16" name="Google Shape;316;p11"/>
          <p:cNvGrpSpPr/>
          <p:nvPr/>
        </p:nvGrpSpPr>
        <p:grpSpPr>
          <a:xfrm>
            <a:off x="5362701" y="2917613"/>
            <a:ext cx="1304470" cy="2426375"/>
            <a:chOff x="5452152" y="1890087"/>
            <a:chExt cx="1304470" cy="2426375"/>
          </a:xfrm>
        </p:grpSpPr>
        <p:grpSp>
          <p:nvGrpSpPr>
            <p:cNvPr id="317" name="Google Shape;317;p11"/>
            <p:cNvGrpSpPr/>
            <p:nvPr/>
          </p:nvGrpSpPr>
          <p:grpSpPr>
            <a:xfrm>
              <a:off x="5452152" y="2763572"/>
              <a:ext cx="1304470" cy="1552890"/>
              <a:chOff x="5452152" y="2763572"/>
              <a:chExt cx="1304470" cy="1552890"/>
            </a:xfrm>
          </p:grpSpPr>
          <p:grpSp>
            <p:nvGrpSpPr>
              <p:cNvPr id="318" name="Google Shape;318;p11"/>
              <p:cNvGrpSpPr/>
              <p:nvPr/>
            </p:nvGrpSpPr>
            <p:grpSpPr>
              <a:xfrm>
                <a:off x="5452152" y="2763572"/>
                <a:ext cx="1304470" cy="1552890"/>
                <a:chOff x="5960996" y="3267114"/>
                <a:chExt cx="1304470" cy="1559509"/>
              </a:xfrm>
            </p:grpSpPr>
            <p:sp>
              <p:nvSpPr>
                <p:cNvPr id="319" name="Google Shape;319;p11"/>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p11"/>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21" name="Google Shape;321;p11"/>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2" name="Google Shape;322;p11"/>
            <p:cNvGrpSpPr/>
            <p:nvPr/>
          </p:nvGrpSpPr>
          <p:grpSpPr>
            <a:xfrm>
              <a:off x="5556109" y="1890087"/>
              <a:ext cx="1136271" cy="1246506"/>
              <a:chOff x="627304" y="1987183"/>
              <a:chExt cx="1594615" cy="1749317"/>
            </a:xfrm>
          </p:grpSpPr>
          <p:sp>
            <p:nvSpPr>
              <p:cNvPr id="323" name="Google Shape;32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Google Shape;32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Google Shape;32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26" name="Google Shape;326;p11"/>
          <p:cNvGrpSpPr/>
          <p:nvPr/>
        </p:nvGrpSpPr>
        <p:grpSpPr>
          <a:xfrm>
            <a:off x="7695802" y="2917613"/>
            <a:ext cx="1304470" cy="2434590"/>
            <a:chOff x="7521759" y="1890087"/>
            <a:chExt cx="1304470" cy="2434590"/>
          </a:xfrm>
        </p:grpSpPr>
        <p:grpSp>
          <p:nvGrpSpPr>
            <p:cNvPr id="327" name="Google Shape;327;p11"/>
            <p:cNvGrpSpPr/>
            <p:nvPr/>
          </p:nvGrpSpPr>
          <p:grpSpPr>
            <a:xfrm>
              <a:off x="7521759" y="2766893"/>
              <a:ext cx="1304470" cy="1557784"/>
              <a:chOff x="7521759" y="2766893"/>
              <a:chExt cx="1304470" cy="1557784"/>
            </a:xfrm>
          </p:grpSpPr>
          <p:grpSp>
            <p:nvGrpSpPr>
              <p:cNvPr id="328" name="Google Shape;328;p11"/>
              <p:cNvGrpSpPr/>
              <p:nvPr/>
            </p:nvGrpSpPr>
            <p:grpSpPr>
              <a:xfrm>
                <a:off x="7521759" y="2766893"/>
                <a:ext cx="1304470" cy="1557784"/>
                <a:chOff x="7980910" y="3267114"/>
                <a:chExt cx="1304470" cy="1557784"/>
              </a:xfrm>
            </p:grpSpPr>
            <p:sp>
              <p:nvSpPr>
                <p:cNvPr id="329" name="Google Shape;329;p11"/>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Google Shape;330;p11"/>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31" name="Google Shape;331;p11"/>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2" name="Google Shape;332;p11"/>
            <p:cNvGrpSpPr/>
            <p:nvPr/>
          </p:nvGrpSpPr>
          <p:grpSpPr>
            <a:xfrm>
              <a:off x="7622141" y="1890087"/>
              <a:ext cx="1136271" cy="1246506"/>
              <a:chOff x="627304" y="1987183"/>
              <a:chExt cx="1594615" cy="1749317"/>
            </a:xfrm>
          </p:grpSpPr>
          <p:sp>
            <p:nvSpPr>
              <p:cNvPr id="333" name="Google Shape;33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Google Shape;33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Google Shape;33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36" name="Google Shape;336;p11"/>
          <p:cNvGrpSpPr/>
          <p:nvPr/>
        </p:nvGrpSpPr>
        <p:grpSpPr>
          <a:xfrm>
            <a:off x="10039725" y="2881865"/>
            <a:ext cx="1304470" cy="2435707"/>
            <a:chOff x="9646841" y="1888970"/>
            <a:chExt cx="1304470" cy="2435707"/>
          </a:xfrm>
        </p:grpSpPr>
        <p:grpSp>
          <p:nvGrpSpPr>
            <p:cNvPr id="337" name="Google Shape;337;p11"/>
            <p:cNvGrpSpPr/>
            <p:nvPr/>
          </p:nvGrpSpPr>
          <p:grpSpPr>
            <a:xfrm>
              <a:off x="9646841" y="2766893"/>
              <a:ext cx="1304470" cy="1557784"/>
              <a:chOff x="9646841" y="2766893"/>
              <a:chExt cx="1304470" cy="1557784"/>
            </a:xfrm>
          </p:grpSpPr>
          <p:grpSp>
            <p:nvGrpSpPr>
              <p:cNvPr id="338" name="Google Shape;338;p11"/>
              <p:cNvGrpSpPr/>
              <p:nvPr/>
            </p:nvGrpSpPr>
            <p:grpSpPr>
              <a:xfrm>
                <a:off x="9646841" y="2766893"/>
                <a:ext cx="1304470" cy="1557784"/>
                <a:chOff x="9539460" y="3267114"/>
                <a:chExt cx="1304470" cy="1557784"/>
              </a:xfrm>
            </p:grpSpPr>
            <p:sp>
              <p:nvSpPr>
                <p:cNvPr id="339" name="Google Shape;339;p11"/>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Google Shape;340;p11"/>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1" name="Google Shape;341;p11"/>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2" name="Google Shape;342;p11"/>
            <p:cNvGrpSpPr/>
            <p:nvPr/>
          </p:nvGrpSpPr>
          <p:grpSpPr>
            <a:xfrm>
              <a:off x="9755990" y="1888970"/>
              <a:ext cx="1136271" cy="1246506"/>
              <a:chOff x="627304" y="1987183"/>
              <a:chExt cx="1594615" cy="1749317"/>
            </a:xfrm>
          </p:grpSpPr>
          <p:sp>
            <p:nvSpPr>
              <p:cNvPr id="343" name="Google Shape;343;p11"/>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11"/>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Google Shape;345;p11"/>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346" name="Google Shape;346;p11"/>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11"/>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11"/>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11"/>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0" name="Google Shape;350;p11"/>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1" name="Google Shape;351;p11"/>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054658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2"/>
        <p:cNvGrpSpPr/>
        <p:nvPr/>
      </p:nvGrpSpPr>
      <p:grpSpPr>
        <a:xfrm>
          <a:off x="0" y="0"/>
          <a:ext cx="0" cy="0"/>
          <a:chOff x="0" y="0"/>
          <a:chExt cx="0" cy="0"/>
        </a:xfrm>
      </p:grpSpPr>
      <p:sp>
        <p:nvSpPr>
          <p:cNvPr id="353" name="Google Shape;353;p1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355" name="Google Shape;355;p12"/>
          <p:cNvGrpSpPr/>
          <p:nvPr/>
        </p:nvGrpSpPr>
        <p:grpSpPr>
          <a:xfrm>
            <a:off x="0" y="3998260"/>
            <a:ext cx="12192001" cy="126791"/>
            <a:chOff x="1751419" y="4036682"/>
            <a:chExt cx="9944457" cy="50961"/>
          </a:xfrm>
        </p:grpSpPr>
        <p:sp>
          <p:nvSpPr>
            <p:cNvPr id="356" name="Google Shape;356;p12"/>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7" name="Google Shape;357;p12"/>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8" name="Google Shape;358;p12"/>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59" name="Google Shape;359;p12"/>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0" name="Google Shape;360;p12"/>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1" name="Google Shape;361;p12"/>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362" name="Google Shape;362;p12"/>
          <p:cNvGrpSpPr/>
          <p:nvPr/>
        </p:nvGrpSpPr>
        <p:grpSpPr>
          <a:xfrm>
            <a:off x="1217471" y="1893408"/>
            <a:ext cx="1304470" cy="2431269"/>
            <a:chOff x="1217471" y="1893408"/>
            <a:chExt cx="1304470" cy="2431269"/>
          </a:xfrm>
        </p:grpSpPr>
        <p:grpSp>
          <p:nvGrpSpPr>
            <p:cNvPr id="363" name="Google Shape;363;p12"/>
            <p:cNvGrpSpPr/>
            <p:nvPr/>
          </p:nvGrpSpPr>
          <p:grpSpPr>
            <a:xfrm>
              <a:off x="1217471" y="2766893"/>
              <a:ext cx="1304470" cy="1557784"/>
              <a:chOff x="1217471" y="2766893"/>
              <a:chExt cx="1304470" cy="1557784"/>
            </a:xfrm>
          </p:grpSpPr>
          <p:grpSp>
            <p:nvGrpSpPr>
              <p:cNvPr id="364" name="Google Shape;364;p12"/>
              <p:cNvGrpSpPr/>
              <p:nvPr/>
            </p:nvGrpSpPr>
            <p:grpSpPr>
              <a:xfrm>
                <a:off x="1217471" y="2766893"/>
                <a:ext cx="1304470" cy="1557784"/>
                <a:chOff x="1199541" y="3267114"/>
                <a:chExt cx="1304470" cy="1557784"/>
              </a:xfrm>
            </p:grpSpPr>
            <p:sp>
              <p:nvSpPr>
                <p:cNvPr id="365" name="Google Shape;365;p12"/>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Google Shape;366;p12"/>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67" name="Google Shape;367;p12"/>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68" name="Google Shape;368;p12"/>
            <p:cNvGrpSpPr/>
            <p:nvPr/>
          </p:nvGrpSpPr>
          <p:grpSpPr>
            <a:xfrm>
              <a:off x="1289951" y="1893408"/>
              <a:ext cx="1136271" cy="1246506"/>
              <a:chOff x="627304" y="1987183"/>
              <a:chExt cx="1594615" cy="1749317"/>
            </a:xfrm>
          </p:grpSpPr>
          <p:sp>
            <p:nvSpPr>
              <p:cNvPr id="369" name="Google Shape;36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Google Shape;37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Google Shape;37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72" name="Google Shape;372;p12"/>
          <p:cNvGrpSpPr/>
          <p:nvPr/>
        </p:nvGrpSpPr>
        <p:grpSpPr>
          <a:xfrm>
            <a:off x="3286748" y="1893408"/>
            <a:ext cx="1304470" cy="2483739"/>
            <a:chOff x="3326504" y="1893408"/>
            <a:chExt cx="1304470" cy="2483739"/>
          </a:xfrm>
        </p:grpSpPr>
        <p:grpSp>
          <p:nvGrpSpPr>
            <p:cNvPr id="373" name="Google Shape;373;p12"/>
            <p:cNvGrpSpPr/>
            <p:nvPr/>
          </p:nvGrpSpPr>
          <p:grpSpPr>
            <a:xfrm>
              <a:off x="3326504" y="2772528"/>
              <a:ext cx="1304470" cy="1604619"/>
              <a:chOff x="3326504" y="2772528"/>
              <a:chExt cx="1304470" cy="1604619"/>
            </a:xfrm>
          </p:grpSpPr>
          <p:grpSp>
            <p:nvGrpSpPr>
              <p:cNvPr id="374" name="Google Shape;374;p12"/>
              <p:cNvGrpSpPr/>
              <p:nvPr/>
            </p:nvGrpSpPr>
            <p:grpSpPr>
              <a:xfrm>
                <a:off x="3326504" y="2772528"/>
                <a:ext cx="1304470" cy="1604619"/>
                <a:chOff x="3269602" y="3277053"/>
                <a:chExt cx="1304470" cy="1593145"/>
              </a:xfrm>
            </p:grpSpPr>
            <p:sp>
              <p:nvSpPr>
                <p:cNvPr id="375" name="Google Shape;375;p12"/>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6" name="Google Shape;376;p12"/>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77" name="Google Shape;377;p12"/>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78" name="Google Shape;378;p12"/>
            <p:cNvGrpSpPr/>
            <p:nvPr/>
          </p:nvGrpSpPr>
          <p:grpSpPr>
            <a:xfrm>
              <a:off x="3410604" y="1893408"/>
              <a:ext cx="1136271" cy="1246506"/>
              <a:chOff x="627304" y="1987183"/>
              <a:chExt cx="1594615" cy="1749317"/>
            </a:xfrm>
          </p:grpSpPr>
          <p:sp>
            <p:nvSpPr>
              <p:cNvPr id="379" name="Google Shape;37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82" name="Google Shape;382;p12"/>
          <p:cNvGrpSpPr/>
          <p:nvPr/>
        </p:nvGrpSpPr>
        <p:grpSpPr>
          <a:xfrm>
            <a:off x="5362701" y="1890087"/>
            <a:ext cx="1304470" cy="2426375"/>
            <a:chOff x="5452152" y="1890087"/>
            <a:chExt cx="1304470" cy="2426375"/>
          </a:xfrm>
        </p:grpSpPr>
        <p:grpSp>
          <p:nvGrpSpPr>
            <p:cNvPr id="383" name="Google Shape;383;p12"/>
            <p:cNvGrpSpPr/>
            <p:nvPr/>
          </p:nvGrpSpPr>
          <p:grpSpPr>
            <a:xfrm>
              <a:off x="5452152" y="2763572"/>
              <a:ext cx="1304470" cy="1552890"/>
              <a:chOff x="5452152" y="2763572"/>
              <a:chExt cx="1304470" cy="1552890"/>
            </a:xfrm>
          </p:grpSpPr>
          <p:grpSp>
            <p:nvGrpSpPr>
              <p:cNvPr id="384" name="Google Shape;384;p12"/>
              <p:cNvGrpSpPr/>
              <p:nvPr/>
            </p:nvGrpSpPr>
            <p:grpSpPr>
              <a:xfrm>
                <a:off x="5452152" y="2763572"/>
                <a:ext cx="1304470" cy="1552890"/>
                <a:chOff x="5960996" y="3267114"/>
                <a:chExt cx="1304470" cy="1559509"/>
              </a:xfrm>
            </p:grpSpPr>
            <p:sp>
              <p:nvSpPr>
                <p:cNvPr id="385" name="Google Shape;385;p12"/>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6" name="Google Shape;386;p12"/>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87" name="Google Shape;387;p12"/>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88" name="Google Shape;388;p12"/>
            <p:cNvGrpSpPr/>
            <p:nvPr/>
          </p:nvGrpSpPr>
          <p:grpSpPr>
            <a:xfrm>
              <a:off x="5556109" y="1890087"/>
              <a:ext cx="1136271" cy="1246506"/>
              <a:chOff x="627304" y="1987183"/>
              <a:chExt cx="1594615" cy="1749317"/>
            </a:xfrm>
          </p:grpSpPr>
          <p:sp>
            <p:nvSpPr>
              <p:cNvPr id="389" name="Google Shape;38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Google Shape;39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1" name="Google Shape;39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392" name="Google Shape;392;p12"/>
          <p:cNvGrpSpPr/>
          <p:nvPr/>
        </p:nvGrpSpPr>
        <p:grpSpPr>
          <a:xfrm>
            <a:off x="7392552" y="1890087"/>
            <a:ext cx="1304470" cy="2434590"/>
            <a:chOff x="7521759" y="1890087"/>
            <a:chExt cx="1304470" cy="2434590"/>
          </a:xfrm>
        </p:grpSpPr>
        <p:grpSp>
          <p:nvGrpSpPr>
            <p:cNvPr id="393" name="Google Shape;393;p12"/>
            <p:cNvGrpSpPr/>
            <p:nvPr/>
          </p:nvGrpSpPr>
          <p:grpSpPr>
            <a:xfrm>
              <a:off x="7521759" y="2766893"/>
              <a:ext cx="1304470" cy="1557784"/>
              <a:chOff x="7521759" y="2766893"/>
              <a:chExt cx="1304470" cy="1557784"/>
            </a:xfrm>
          </p:grpSpPr>
          <p:grpSp>
            <p:nvGrpSpPr>
              <p:cNvPr id="394" name="Google Shape;394;p12"/>
              <p:cNvGrpSpPr/>
              <p:nvPr/>
            </p:nvGrpSpPr>
            <p:grpSpPr>
              <a:xfrm>
                <a:off x="7521759" y="2766893"/>
                <a:ext cx="1304470" cy="1557784"/>
                <a:chOff x="7980910" y="3267114"/>
                <a:chExt cx="1304470" cy="1557784"/>
              </a:xfrm>
            </p:grpSpPr>
            <p:sp>
              <p:nvSpPr>
                <p:cNvPr id="395" name="Google Shape;395;p12"/>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12"/>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97" name="Google Shape;397;p12"/>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98" name="Google Shape;398;p12"/>
            <p:cNvGrpSpPr/>
            <p:nvPr/>
          </p:nvGrpSpPr>
          <p:grpSpPr>
            <a:xfrm>
              <a:off x="7622141" y="1890087"/>
              <a:ext cx="1136271" cy="1246506"/>
              <a:chOff x="627304" y="1987183"/>
              <a:chExt cx="1594615" cy="1749317"/>
            </a:xfrm>
          </p:grpSpPr>
          <p:sp>
            <p:nvSpPr>
              <p:cNvPr id="399" name="Google Shape;39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Google Shape;40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Google Shape;40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402" name="Google Shape;402;p12"/>
          <p:cNvGrpSpPr/>
          <p:nvPr/>
        </p:nvGrpSpPr>
        <p:grpSpPr>
          <a:xfrm>
            <a:off x="9507695" y="1888970"/>
            <a:ext cx="1304470" cy="2435707"/>
            <a:chOff x="9646841" y="1888970"/>
            <a:chExt cx="1304470" cy="2435707"/>
          </a:xfrm>
        </p:grpSpPr>
        <p:grpSp>
          <p:nvGrpSpPr>
            <p:cNvPr id="403" name="Google Shape;403;p12"/>
            <p:cNvGrpSpPr/>
            <p:nvPr/>
          </p:nvGrpSpPr>
          <p:grpSpPr>
            <a:xfrm>
              <a:off x="9646841" y="2766893"/>
              <a:ext cx="1304470" cy="1557784"/>
              <a:chOff x="9646841" y="2766893"/>
              <a:chExt cx="1304470" cy="1557784"/>
            </a:xfrm>
          </p:grpSpPr>
          <p:grpSp>
            <p:nvGrpSpPr>
              <p:cNvPr id="404" name="Google Shape;404;p12"/>
              <p:cNvGrpSpPr/>
              <p:nvPr/>
            </p:nvGrpSpPr>
            <p:grpSpPr>
              <a:xfrm>
                <a:off x="9646841" y="2766893"/>
                <a:ext cx="1304470" cy="1557784"/>
                <a:chOff x="9539460" y="3267114"/>
                <a:chExt cx="1304470" cy="1557784"/>
              </a:xfrm>
            </p:grpSpPr>
            <p:sp>
              <p:nvSpPr>
                <p:cNvPr id="405" name="Google Shape;405;p12"/>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6" name="Google Shape;406;p12"/>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07" name="Google Shape;407;p12"/>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08" name="Google Shape;408;p12"/>
            <p:cNvGrpSpPr/>
            <p:nvPr/>
          </p:nvGrpSpPr>
          <p:grpSpPr>
            <a:xfrm>
              <a:off x="9755990" y="1888970"/>
              <a:ext cx="1136271" cy="1246506"/>
              <a:chOff x="627304" y="1987183"/>
              <a:chExt cx="1594615" cy="1749317"/>
            </a:xfrm>
          </p:grpSpPr>
          <p:sp>
            <p:nvSpPr>
              <p:cNvPr id="409" name="Google Shape;409;p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Google Shape;410;p12"/>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Google Shape;411;p12"/>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412" name="Google Shape;412;p12"/>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3" name="Google Shape;413;p12"/>
          <p:cNvSpPr txBox="1">
            <a:spLocks noGrp="1"/>
          </p:cNvSpPr>
          <p:nvPr>
            <p:ph type="body" idx="3"/>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4" name="Google Shape;414;p12"/>
          <p:cNvSpPr txBox="1">
            <a:spLocks noGrp="1"/>
          </p:cNvSpPr>
          <p:nvPr>
            <p:ph type="body" idx="4"/>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5" name="Google Shape;415;p12"/>
          <p:cNvSpPr txBox="1">
            <a:spLocks noGrp="1"/>
          </p:cNvSpPr>
          <p:nvPr>
            <p:ph type="body" idx="5"/>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6" name="Google Shape;416;p12"/>
          <p:cNvSpPr txBox="1">
            <a:spLocks noGrp="1"/>
          </p:cNvSpPr>
          <p:nvPr>
            <p:ph type="body" idx="6"/>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7" name="Google Shape;417;p12"/>
          <p:cNvSpPr txBox="1">
            <a:spLocks noGrp="1"/>
          </p:cNvSpPr>
          <p:nvPr>
            <p:ph type="body" idx="7"/>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8" name="Google Shape;418;p12"/>
          <p:cNvSpPr txBox="1">
            <a:spLocks noGrp="1"/>
          </p:cNvSpPr>
          <p:nvPr>
            <p:ph type="body" idx="8"/>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9" name="Google Shape;419;p12"/>
          <p:cNvSpPr txBox="1">
            <a:spLocks noGrp="1"/>
          </p:cNvSpPr>
          <p:nvPr>
            <p:ph type="body" idx="9"/>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0" name="Google Shape;420;p12"/>
          <p:cNvSpPr txBox="1">
            <a:spLocks noGrp="1"/>
          </p:cNvSpPr>
          <p:nvPr>
            <p:ph type="body" idx="13"/>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1" name="Google Shape;421;p12"/>
          <p:cNvSpPr txBox="1">
            <a:spLocks noGrp="1"/>
          </p:cNvSpPr>
          <p:nvPr>
            <p:ph type="body" idx="14"/>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2257914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22"/>
        <p:cNvGrpSpPr/>
        <p:nvPr/>
      </p:nvGrpSpPr>
      <p:grpSpPr>
        <a:xfrm>
          <a:off x="0" y="0"/>
          <a:ext cx="0" cy="0"/>
          <a:chOff x="0" y="0"/>
          <a:chExt cx="0" cy="0"/>
        </a:xfrm>
      </p:grpSpPr>
      <p:sp>
        <p:nvSpPr>
          <p:cNvPr id="423" name="Google Shape;423;p1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25" name="Google Shape;425;p13"/>
          <p:cNvSpPr/>
          <p:nvPr/>
        </p:nvSpPr>
        <p:spPr>
          <a:xfrm>
            <a:off x="635766"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6" name="Google Shape;426;p13"/>
          <p:cNvSpPr/>
          <p:nvPr/>
        </p:nvSpPr>
        <p:spPr>
          <a:xfrm>
            <a:off x="488076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7" name="Google Shape;427;p13"/>
          <p:cNvSpPr/>
          <p:nvPr/>
        </p:nvSpPr>
        <p:spPr>
          <a:xfrm rot="10800000" flipH="1">
            <a:off x="2754593"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8" name="Google Shape;428;p13"/>
          <p:cNvSpPr/>
          <p:nvPr/>
        </p:nvSpPr>
        <p:spPr>
          <a:xfrm>
            <a:off x="9133090"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p13"/>
          <p:cNvSpPr/>
          <p:nvPr/>
        </p:nvSpPr>
        <p:spPr>
          <a:xfrm rot="10800000" flipH="1">
            <a:off x="7006925"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0" name="Google Shape;430;p13"/>
          <p:cNvSpPr/>
          <p:nvPr/>
        </p:nvSpPr>
        <p:spPr>
          <a:xfrm>
            <a:off x="2754593"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1" name="Google Shape;431;p13"/>
          <p:cNvSpPr/>
          <p:nvPr/>
        </p:nvSpPr>
        <p:spPr>
          <a:xfrm rot="10800000" flipH="1">
            <a:off x="628427"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2" name="Google Shape;432;p13"/>
          <p:cNvSpPr/>
          <p:nvPr/>
        </p:nvSpPr>
        <p:spPr>
          <a:xfrm>
            <a:off x="7006925" y="311423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3" name="Google Shape;433;p13"/>
          <p:cNvSpPr/>
          <p:nvPr/>
        </p:nvSpPr>
        <p:spPr>
          <a:xfrm rot="10800000" flipH="1">
            <a:off x="488076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4" name="Google Shape;434;p13"/>
          <p:cNvSpPr/>
          <p:nvPr/>
        </p:nvSpPr>
        <p:spPr>
          <a:xfrm rot="10800000" flipH="1">
            <a:off x="9133090" y="1925514"/>
            <a:ext cx="2437586"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5" name="Google Shape;435;p13"/>
          <p:cNvSpPr/>
          <p:nvPr/>
        </p:nvSpPr>
        <p:spPr>
          <a:xfrm>
            <a:off x="662131" y="4762328"/>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6" name="Google Shape;436;p13"/>
          <p:cNvSpPr/>
          <p:nvPr/>
        </p:nvSpPr>
        <p:spPr>
          <a:xfrm>
            <a:off x="2947441" y="4756135"/>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7" name="Google Shape;437;p13"/>
          <p:cNvSpPr/>
          <p:nvPr/>
        </p:nvSpPr>
        <p:spPr>
          <a:xfrm>
            <a:off x="7158061" y="4749373"/>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8" name="Google Shape;438;p13"/>
          <p:cNvSpPr/>
          <p:nvPr/>
        </p:nvSpPr>
        <p:spPr>
          <a:xfrm>
            <a:off x="9436042" y="4749944"/>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39" name="Google Shape;439;p13"/>
          <p:cNvSpPr/>
          <p:nvPr/>
        </p:nvSpPr>
        <p:spPr>
          <a:xfrm>
            <a:off x="5052751" y="4749944"/>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Arial"/>
              <a:ea typeface="Arial"/>
              <a:cs typeface="Arial"/>
              <a:sym typeface="Arial"/>
            </a:endParaRPr>
          </a:p>
        </p:txBody>
      </p:sp>
      <p:sp>
        <p:nvSpPr>
          <p:cNvPr id="440" name="Google Shape;440;p13"/>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1" name="Google Shape;441;p13"/>
          <p:cNvSpPr txBox="1">
            <a:spLocks noGrp="1"/>
          </p:cNvSpPr>
          <p:nvPr>
            <p:ph type="body" idx="3"/>
          </p:nvPr>
        </p:nvSpPr>
        <p:spPr>
          <a:xfrm>
            <a:off x="989700"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2" name="Google Shape;442;p13"/>
          <p:cNvSpPr txBox="1">
            <a:spLocks noGrp="1"/>
          </p:cNvSpPr>
          <p:nvPr>
            <p:ph type="body" idx="4"/>
          </p:nvPr>
        </p:nvSpPr>
        <p:spPr>
          <a:xfrm>
            <a:off x="308069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3" name="Google Shape;443;p13"/>
          <p:cNvSpPr txBox="1">
            <a:spLocks noGrp="1"/>
          </p:cNvSpPr>
          <p:nvPr>
            <p:ph type="body" idx="5"/>
          </p:nvPr>
        </p:nvSpPr>
        <p:spPr>
          <a:xfrm>
            <a:off x="5220008"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4" name="Google Shape;444;p13"/>
          <p:cNvSpPr txBox="1">
            <a:spLocks noGrp="1"/>
          </p:cNvSpPr>
          <p:nvPr>
            <p:ph type="body" idx="6"/>
          </p:nvPr>
        </p:nvSpPr>
        <p:spPr>
          <a:xfrm>
            <a:off x="7366812"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5" name="Google Shape;445;p13"/>
          <p:cNvSpPr txBox="1">
            <a:spLocks noGrp="1"/>
          </p:cNvSpPr>
          <p:nvPr>
            <p:ph type="body" idx="7"/>
          </p:nvPr>
        </p:nvSpPr>
        <p:spPr>
          <a:xfrm>
            <a:off x="9485359" y="2873670"/>
            <a:ext cx="1733047"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6" name="Google Shape;446;p13"/>
          <p:cNvSpPr txBox="1">
            <a:spLocks noGrp="1"/>
          </p:cNvSpPr>
          <p:nvPr>
            <p:ph type="body" idx="8"/>
          </p:nvPr>
        </p:nvSpPr>
        <p:spPr>
          <a:xfrm>
            <a:off x="868842"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7" name="Google Shape;447;p13"/>
          <p:cNvSpPr txBox="1">
            <a:spLocks noGrp="1"/>
          </p:cNvSpPr>
          <p:nvPr>
            <p:ph type="body" idx="9"/>
          </p:nvPr>
        </p:nvSpPr>
        <p:spPr>
          <a:xfrm>
            <a:off x="3213620"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8" name="Google Shape;448;p13"/>
          <p:cNvSpPr txBox="1">
            <a:spLocks noGrp="1"/>
          </p:cNvSpPr>
          <p:nvPr>
            <p:ph type="body" idx="13"/>
          </p:nvPr>
        </p:nvSpPr>
        <p:spPr>
          <a:xfrm>
            <a:off x="3223676"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9" name="Google Shape;449;p13"/>
          <p:cNvSpPr txBox="1">
            <a:spLocks noGrp="1"/>
          </p:cNvSpPr>
          <p:nvPr>
            <p:ph type="body" idx="14"/>
          </p:nvPr>
        </p:nvSpPr>
        <p:spPr>
          <a:xfrm>
            <a:off x="5283225"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0" name="Google Shape;450;p13"/>
          <p:cNvSpPr txBox="1">
            <a:spLocks noGrp="1"/>
          </p:cNvSpPr>
          <p:nvPr>
            <p:ph type="body" idx="15"/>
          </p:nvPr>
        </p:nvSpPr>
        <p:spPr>
          <a:xfrm>
            <a:off x="5293281"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1" name="Google Shape;451;p13"/>
          <p:cNvSpPr txBox="1">
            <a:spLocks noGrp="1"/>
          </p:cNvSpPr>
          <p:nvPr>
            <p:ph type="body" idx="16"/>
          </p:nvPr>
        </p:nvSpPr>
        <p:spPr>
          <a:xfrm>
            <a:off x="7402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2" name="Google Shape;452;p13"/>
          <p:cNvSpPr txBox="1">
            <a:spLocks noGrp="1"/>
          </p:cNvSpPr>
          <p:nvPr>
            <p:ph type="body" idx="17"/>
          </p:nvPr>
        </p:nvSpPr>
        <p:spPr>
          <a:xfrm>
            <a:off x="7412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3" name="Google Shape;453;p13"/>
          <p:cNvSpPr txBox="1">
            <a:spLocks noGrp="1"/>
          </p:cNvSpPr>
          <p:nvPr>
            <p:ph type="body" idx="18"/>
          </p:nvPr>
        </p:nvSpPr>
        <p:spPr>
          <a:xfrm>
            <a:off x="9688643" y="5139521"/>
            <a:ext cx="1733046" cy="108543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4" name="Google Shape;454;p13"/>
          <p:cNvSpPr txBox="1">
            <a:spLocks noGrp="1"/>
          </p:cNvSpPr>
          <p:nvPr>
            <p:ph type="body" idx="19"/>
          </p:nvPr>
        </p:nvSpPr>
        <p:spPr>
          <a:xfrm>
            <a:off x="9698699" y="4680185"/>
            <a:ext cx="1733047" cy="36276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5232776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55"/>
        <p:cNvGrpSpPr/>
        <p:nvPr/>
      </p:nvGrpSpPr>
      <p:grpSpPr>
        <a:xfrm>
          <a:off x="0" y="0"/>
          <a:ext cx="0" cy="0"/>
          <a:chOff x="0" y="0"/>
          <a:chExt cx="0" cy="0"/>
        </a:xfrm>
      </p:grpSpPr>
      <p:sp>
        <p:nvSpPr>
          <p:cNvPr id="456" name="Google Shape;456;p14"/>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58" name="Google Shape;458;p14"/>
          <p:cNvSpPr/>
          <p:nvPr/>
        </p:nvSpPr>
        <p:spPr>
          <a:xfrm>
            <a:off x="9198865" y="1193285"/>
            <a:ext cx="85724" cy="392112"/>
          </a:xfrm>
          <a:custGeom>
            <a:avLst/>
            <a:gdLst/>
            <a:ahLst/>
            <a:cxnLst/>
            <a:rect l="0" t="0" r="0" b="0"/>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9" name="Google Shape;459;p14"/>
          <p:cNvSpPr/>
          <p:nvPr/>
        </p:nvSpPr>
        <p:spPr>
          <a:xfrm>
            <a:off x="9198865" y="1193285"/>
            <a:ext cx="85724" cy="392112"/>
          </a:xfrm>
          <a:custGeom>
            <a:avLst/>
            <a:gdLst/>
            <a:ahLst/>
            <a:cxnLst/>
            <a:rect l="0" t="0" r="0" b="0"/>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0" name="Google Shape;460;p14"/>
          <p:cNvSpPr/>
          <p:nvPr/>
        </p:nvSpPr>
        <p:spPr>
          <a:xfrm>
            <a:off x="8370190" y="1123435"/>
            <a:ext cx="269874" cy="265113"/>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1" name="Google Shape;461;p14"/>
          <p:cNvSpPr/>
          <p:nvPr/>
        </p:nvSpPr>
        <p:spPr>
          <a:xfrm>
            <a:off x="8370190" y="1123435"/>
            <a:ext cx="269874" cy="265113"/>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2" name="Google Shape;462;p14"/>
          <p:cNvSpPr/>
          <p:nvPr/>
        </p:nvSpPr>
        <p:spPr>
          <a:xfrm>
            <a:off x="8640065" y="1177410"/>
            <a:ext cx="212724" cy="211137"/>
          </a:xfrm>
          <a:custGeom>
            <a:avLst/>
            <a:gdLst/>
            <a:ahLst/>
            <a:cxnLst/>
            <a:rect l="0" t="0" r="0" b="0"/>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Google Shape;463;p14"/>
          <p:cNvSpPr/>
          <p:nvPr/>
        </p:nvSpPr>
        <p:spPr>
          <a:xfrm>
            <a:off x="8370190" y="1388548"/>
            <a:ext cx="269874"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4" name="Google Shape;464;p14"/>
          <p:cNvSpPr/>
          <p:nvPr/>
        </p:nvSpPr>
        <p:spPr>
          <a:xfrm>
            <a:off x="8370190" y="1388548"/>
            <a:ext cx="269874"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5" name="Google Shape;465;p14"/>
          <p:cNvSpPr/>
          <p:nvPr/>
        </p:nvSpPr>
        <p:spPr>
          <a:xfrm>
            <a:off x="8736902" y="1483798"/>
            <a:ext cx="280987" cy="171449"/>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Google Shape;466;p14"/>
          <p:cNvSpPr/>
          <p:nvPr/>
        </p:nvSpPr>
        <p:spPr>
          <a:xfrm>
            <a:off x="9198865" y="3193536"/>
            <a:ext cx="85724" cy="393700"/>
          </a:xfrm>
          <a:custGeom>
            <a:avLst/>
            <a:gdLst/>
            <a:ahLst/>
            <a:cxnLst/>
            <a:rect l="0" t="0" r="0" b="0"/>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7" name="Google Shape;467;p14"/>
          <p:cNvSpPr/>
          <p:nvPr/>
        </p:nvSpPr>
        <p:spPr>
          <a:xfrm>
            <a:off x="9198865" y="3193536"/>
            <a:ext cx="85724" cy="390524"/>
          </a:xfrm>
          <a:custGeom>
            <a:avLst/>
            <a:gdLst/>
            <a:ahLst/>
            <a:cxnLst/>
            <a:rect l="0" t="0" r="0" b="0"/>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Google Shape;468;p14"/>
          <p:cNvSpPr/>
          <p:nvPr/>
        </p:nvSpPr>
        <p:spPr>
          <a:xfrm>
            <a:off x="8370190" y="3122097"/>
            <a:ext cx="269874"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Google Shape;469;p14"/>
          <p:cNvSpPr/>
          <p:nvPr/>
        </p:nvSpPr>
        <p:spPr>
          <a:xfrm>
            <a:off x="8370190" y="3122097"/>
            <a:ext cx="269874"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0" name="Google Shape;470;p14"/>
          <p:cNvSpPr/>
          <p:nvPr/>
        </p:nvSpPr>
        <p:spPr>
          <a:xfrm>
            <a:off x="8640065" y="3179247"/>
            <a:ext cx="212724" cy="209549"/>
          </a:xfrm>
          <a:custGeom>
            <a:avLst/>
            <a:gdLst/>
            <a:ahLst/>
            <a:cxnLst/>
            <a:rect l="0" t="0" r="0" b="0"/>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1" name="Google Shape;471;p14"/>
          <p:cNvSpPr/>
          <p:nvPr/>
        </p:nvSpPr>
        <p:spPr>
          <a:xfrm>
            <a:off x="8370190" y="3388797"/>
            <a:ext cx="269874" cy="269874"/>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4"/>
          <p:cNvSpPr/>
          <p:nvPr/>
        </p:nvSpPr>
        <p:spPr>
          <a:xfrm>
            <a:off x="8370190" y="3388797"/>
            <a:ext cx="269874" cy="269874"/>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3" name="Google Shape;473;p14"/>
          <p:cNvSpPr/>
          <p:nvPr/>
        </p:nvSpPr>
        <p:spPr>
          <a:xfrm>
            <a:off x="8736902" y="3488811"/>
            <a:ext cx="280987" cy="169863"/>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Google Shape;474;p14"/>
          <p:cNvSpPr/>
          <p:nvPr/>
        </p:nvSpPr>
        <p:spPr>
          <a:xfrm>
            <a:off x="8979790" y="2194998"/>
            <a:ext cx="85724" cy="195263"/>
          </a:xfrm>
          <a:custGeom>
            <a:avLst/>
            <a:gdLst/>
            <a:ahLst/>
            <a:cxnLst/>
            <a:rect l="0" t="0" r="0" b="0"/>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5" name="Google Shape;475;p14"/>
          <p:cNvSpPr/>
          <p:nvPr/>
        </p:nvSpPr>
        <p:spPr>
          <a:xfrm>
            <a:off x="8979790" y="2194998"/>
            <a:ext cx="85724" cy="195263"/>
          </a:xfrm>
          <a:custGeom>
            <a:avLst/>
            <a:gdLst/>
            <a:ahLst/>
            <a:cxnLst/>
            <a:rect l="0" t="0" r="0" b="0"/>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6" name="Google Shape;476;p14"/>
          <p:cNvSpPr/>
          <p:nvPr/>
        </p:nvSpPr>
        <p:spPr>
          <a:xfrm>
            <a:off x="9006777" y="2507736"/>
            <a:ext cx="58738" cy="77788"/>
          </a:xfrm>
          <a:custGeom>
            <a:avLst/>
            <a:gdLst/>
            <a:ahLst/>
            <a:cxnLst/>
            <a:rect l="0" t="0" r="0" b="0"/>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7" name="Google Shape;477;p14"/>
          <p:cNvSpPr/>
          <p:nvPr/>
        </p:nvSpPr>
        <p:spPr>
          <a:xfrm>
            <a:off x="8997252" y="2485511"/>
            <a:ext cx="68263" cy="100013"/>
          </a:xfrm>
          <a:custGeom>
            <a:avLst/>
            <a:gdLst/>
            <a:ahLst/>
            <a:cxnLst/>
            <a:rect l="0" t="0" r="0" b="0"/>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8" name="Google Shape;478;p14"/>
          <p:cNvSpPr/>
          <p:nvPr/>
        </p:nvSpPr>
        <p:spPr>
          <a:xfrm>
            <a:off x="9624315" y="2120385"/>
            <a:ext cx="269874" cy="269874"/>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Google Shape;479;p14"/>
          <p:cNvSpPr/>
          <p:nvPr/>
        </p:nvSpPr>
        <p:spPr>
          <a:xfrm>
            <a:off x="9624315" y="2120385"/>
            <a:ext cx="269874" cy="269874"/>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p14"/>
          <p:cNvSpPr/>
          <p:nvPr/>
        </p:nvSpPr>
        <p:spPr>
          <a:xfrm>
            <a:off x="9411590" y="2177535"/>
            <a:ext cx="212724" cy="212724"/>
          </a:xfrm>
          <a:custGeom>
            <a:avLst/>
            <a:gdLst/>
            <a:ahLst/>
            <a:cxnLst/>
            <a:rect l="0" t="0" r="0" b="0"/>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Google Shape;481;p14"/>
          <p:cNvSpPr/>
          <p:nvPr/>
        </p:nvSpPr>
        <p:spPr>
          <a:xfrm>
            <a:off x="9624315" y="2390261"/>
            <a:ext cx="269874"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2" name="Google Shape;482;p14"/>
          <p:cNvSpPr/>
          <p:nvPr/>
        </p:nvSpPr>
        <p:spPr>
          <a:xfrm>
            <a:off x="9624315" y="2390261"/>
            <a:ext cx="269874"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3" name="Google Shape;483;p14"/>
          <p:cNvSpPr/>
          <p:nvPr/>
        </p:nvSpPr>
        <p:spPr>
          <a:xfrm>
            <a:off x="9246490" y="2485511"/>
            <a:ext cx="284162" cy="171449"/>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Google Shape;484;p14"/>
          <p:cNvSpPr/>
          <p:nvPr/>
        </p:nvSpPr>
        <p:spPr>
          <a:xfrm>
            <a:off x="8979790" y="4193661"/>
            <a:ext cx="85724" cy="392112"/>
          </a:xfrm>
          <a:custGeom>
            <a:avLst/>
            <a:gdLst/>
            <a:ahLst/>
            <a:cxnLst/>
            <a:rect l="0" t="0" r="0" b="0"/>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5" name="Google Shape;485;p14"/>
          <p:cNvSpPr/>
          <p:nvPr/>
        </p:nvSpPr>
        <p:spPr>
          <a:xfrm>
            <a:off x="8979790" y="4193661"/>
            <a:ext cx="85724" cy="392112"/>
          </a:xfrm>
          <a:custGeom>
            <a:avLst/>
            <a:gdLst/>
            <a:ahLst/>
            <a:cxnLst/>
            <a:rect l="0" t="0" r="0" b="0"/>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Google Shape;486;p14"/>
          <p:cNvSpPr/>
          <p:nvPr/>
        </p:nvSpPr>
        <p:spPr>
          <a:xfrm>
            <a:off x="9624315" y="4123811"/>
            <a:ext cx="269874" cy="266699"/>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7" name="Google Shape;487;p14"/>
          <p:cNvSpPr/>
          <p:nvPr/>
        </p:nvSpPr>
        <p:spPr>
          <a:xfrm>
            <a:off x="9624315" y="4123811"/>
            <a:ext cx="269874" cy="266699"/>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8" name="Google Shape;488;p14"/>
          <p:cNvSpPr/>
          <p:nvPr/>
        </p:nvSpPr>
        <p:spPr>
          <a:xfrm>
            <a:off x="9411590" y="4177786"/>
            <a:ext cx="212724" cy="212724"/>
          </a:xfrm>
          <a:custGeom>
            <a:avLst/>
            <a:gdLst/>
            <a:ahLst/>
            <a:cxnLst/>
            <a:rect l="0" t="0" r="0" b="0"/>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9" name="Google Shape;489;p14"/>
          <p:cNvSpPr/>
          <p:nvPr/>
        </p:nvSpPr>
        <p:spPr>
          <a:xfrm>
            <a:off x="9624315" y="4390511"/>
            <a:ext cx="269874" cy="268288"/>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0" name="Google Shape;490;p14"/>
          <p:cNvSpPr/>
          <p:nvPr/>
        </p:nvSpPr>
        <p:spPr>
          <a:xfrm>
            <a:off x="9624315" y="4390511"/>
            <a:ext cx="269874" cy="268288"/>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1" name="Google Shape;491;p14"/>
          <p:cNvSpPr/>
          <p:nvPr/>
        </p:nvSpPr>
        <p:spPr>
          <a:xfrm>
            <a:off x="9246490" y="4484172"/>
            <a:ext cx="284162" cy="174625"/>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2" name="Google Shape;492;p14"/>
          <p:cNvSpPr/>
          <p:nvPr/>
        </p:nvSpPr>
        <p:spPr>
          <a:xfrm>
            <a:off x="507146" y="130607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3" name="Google Shape;493;p14"/>
          <p:cNvSpPr/>
          <p:nvPr/>
        </p:nvSpPr>
        <p:spPr>
          <a:xfrm>
            <a:off x="507146" y="2534266"/>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4" name="Google Shape;494;p14"/>
          <p:cNvSpPr/>
          <p:nvPr/>
        </p:nvSpPr>
        <p:spPr>
          <a:xfrm>
            <a:off x="506448" y="5115595"/>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5" name="Google Shape;495;p14"/>
          <p:cNvSpPr/>
          <p:nvPr/>
        </p:nvSpPr>
        <p:spPr>
          <a:xfrm>
            <a:off x="506448" y="3848180"/>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496" name="Google Shape;496;p14"/>
          <p:cNvGrpSpPr/>
          <p:nvPr/>
        </p:nvGrpSpPr>
        <p:grpSpPr>
          <a:xfrm>
            <a:off x="8852789" y="1619529"/>
            <a:ext cx="2105024" cy="1658938"/>
            <a:chOff x="5946775" y="4468571"/>
            <a:chExt cx="2105024" cy="1658938"/>
          </a:xfrm>
        </p:grpSpPr>
        <p:sp>
          <p:nvSpPr>
            <p:cNvPr id="497" name="Google Shape;497;p14"/>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8" name="Google Shape;498;p14"/>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9" name="Google Shape;499;p14"/>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0" name="Google Shape;500;p14"/>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1" name="Google Shape;501;p14"/>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02" name="Google Shape;502;p14"/>
          <p:cNvGrpSpPr/>
          <p:nvPr/>
        </p:nvGrpSpPr>
        <p:grpSpPr>
          <a:xfrm>
            <a:off x="7179565" y="559872"/>
            <a:ext cx="2105024" cy="1658938"/>
            <a:chOff x="4146550" y="1468196"/>
            <a:chExt cx="2105024" cy="1658938"/>
          </a:xfrm>
        </p:grpSpPr>
        <p:sp>
          <p:nvSpPr>
            <p:cNvPr id="503" name="Google Shape;503;p14"/>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4" name="Google Shape;504;p14"/>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5" name="Google Shape;505;p14"/>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6" name="Google Shape;506;p14"/>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7" name="Google Shape;507;p14"/>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08" name="Google Shape;508;p14"/>
          <p:cNvSpPr txBox="1">
            <a:spLocks noGrp="1"/>
          </p:cNvSpPr>
          <p:nvPr>
            <p:ph type="body" idx="2"/>
          </p:nvPr>
        </p:nvSpPr>
        <p:spPr>
          <a:xfrm>
            <a:off x="905608" y="124905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9" name="Google Shape;509;p14"/>
          <p:cNvSpPr txBox="1">
            <a:spLocks noGrp="1"/>
          </p:cNvSpPr>
          <p:nvPr>
            <p:ph type="body" idx="3"/>
          </p:nvPr>
        </p:nvSpPr>
        <p:spPr>
          <a:xfrm>
            <a:off x="905609" y="166059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0" name="Google Shape;510;p14"/>
          <p:cNvSpPr txBox="1">
            <a:spLocks noGrp="1"/>
          </p:cNvSpPr>
          <p:nvPr>
            <p:ph type="body" idx="4"/>
          </p:nvPr>
        </p:nvSpPr>
        <p:spPr>
          <a:xfrm>
            <a:off x="905608" y="251855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1" name="Google Shape;511;p14"/>
          <p:cNvSpPr txBox="1">
            <a:spLocks noGrp="1"/>
          </p:cNvSpPr>
          <p:nvPr>
            <p:ph type="body" idx="5"/>
          </p:nvPr>
        </p:nvSpPr>
        <p:spPr>
          <a:xfrm>
            <a:off x="905609" y="293009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2" name="Google Shape;512;p14"/>
          <p:cNvSpPr txBox="1">
            <a:spLocks noGrp="1"/>
          </p:cNvSpPr>
          <p:nvPr>
            <p:ph type="body" idx="6"/>
          </p:nvPr>
        </p:nvSpPr>
        <p:spPr>
          <a:xfrm>
            <a:off x="905608" y="3774421"/>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3" name="Google Shape;513;p14"/>
          <p:cNvSpPr txBox="1">
            <a:spLocks noGrp="1"/>
          </p:cNvSpPr>
          <p:nvPr>
            <p:ph type="body" idx="7"/>
          </p:nvPr>
        </p:nvSpPr>
        <p:spPr>
          <a:xfrm>
            <a:off x="905609" y="4185967"/>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4" name="Google Shape;514;p14"/>
          <p:cNvSpPr txBox="1">
            <a:spLocks noGrp="1"/>
          </p:cNvSpPr>
          <p:nvPr>
            <p:ph type="body" idx="8"/>
          </p:nvPr>
        </p:nvSpPr>
        <p:spPr>
          <a:xfrm>
            <a:off x="905608" y="5041623"/>
            <a:ext cx="5190391"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5" name="Google Shape;515;p14"/>
          <p:cNvSpPr txBox="1">
            <a:spLocks noGrp="1"/>
          </p:cNvSpPr>
          <p:nvPr>
            <p:ph type="body" idx="9"/>
          </p:nvPr>
        </p:nvSpPr>
        <p:spPr>
          <a:xfrm>
            <a:off x="905609" y="5453169"/>
            <a:ext cx="5190391" cy="75745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516" name="Google Shape;516;p14"/>
          <p:cNvGrpSpPr/>
          <p:nvPr/>
        </p:nvGrpSpPr>
        <p:grpSpPr>
          <a:xfrm>
            <a:off x="7179565" y="2719086"/>
            <a:ext cx="2105024" cy="1658938"/>
            <a:chOff x="4146550" y="1468196"/>
            <a:chExt cx="2105024" cy="1658938"/>
          </a:xfrm>
        </p:grpSpPr>
        <p:sp>
          <p:nvSpPr>
            <p:cNvPr id="517" name="Google Shape;517;p14"/>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8" name="Google Shape;518;p14"/>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9" name="Google Shape;519;p14"/>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0" name="Google Shape;520;p14"/>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1" name="Google Shape;521;p14"/>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22" name="Google Shape;522;p14"/>
          <p:cNvGrpSpPr/>
          <p:nvPr/>
        </p:nvGrpSpPr>
        <p:grpSpPr>
          <a:xfrm>
            <a:off x="8852789" y="3752912"/>
            <a:ext cx="2105024" cy="1658938"/>
            <a:chOff x="5946775" y="4468571"/>
            <a:chExt cx="2105024" cy="1658938"/>
          </a:xfrm>
        </p:grpSpPr>
        <p:sp>
          <p:nvSpPr>
            <p:cNvPr id="523" name="Google Shape;523;p14"/>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4" name="Google Shape;524;p14"/>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5" name="Google Shape;525;p14"/>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6" name="Google Shape;526;p14"/>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7" name="Google Shape;527;p14"/>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28" name="Google Shape;528;p14"/>
          <p:cNvGrpSpPr/>
          <p:nvPr/>
        </p:nvGrpSpPr>
        <p:grpSpPr>
          <a:xfrm>
            <a:off x="7179565" y="4794313"/>
            <a:ext cx="2105024" cy="1658938"/>
            <a:chOff x="4146550" y="1468196"/>
            <a:chExt cx="2105024" cy="1658938"/>
          </a:xfrm>
        </p:grpSpPr>
        <p:sp>
          <p:nvSpPr>
            <p:cNvPr id="529" name="Google Shape;529;p14"/>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0" name="Google Shape;530;p14"/>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1" name="Google Shape;531;p14"/>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Google Shape;532;p14"/>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3" name="Google Shape;533;p14"/>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96734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34"/>
        <p:cNvGrpSpPr/>
        <p:nvPr/>
      </p:nvGrpSpPr>
      <p:grpSpPr>
        <a:xfrm>
          <a:off x="0" y="0"/>
          <a:ext cx="0" cy="0"/>
          <a:chOff x="0" y="0"/>
          <a:chExt cx="0" cy="0"/>
        </a:xfrm>
      </p:grpSpPr>
      <p:sp>
        <p:nvSpPr>
          <p:cNvPr id="535" name="Google Shape;535;p15"/>
          <p:cNvSpPr txBox="1">
            <a:spLocks noGrp="1"/>
          </p:cNvSpPr>
          <p:nvPr>
            <p:ph type="title"/>
          </p:nvPr>
        </p:nvSpPr>
        <p:spPr>
          <a:xfrm>
            <a:off x="208635" y="633245"/>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37" name="Google Shape;537;p15"/>
          <p:cNvSpPr/>
          <p:nvPr/>
        </p:nvSpPr>
        <p:spPr>
          <a:xfrm>
            <a:off x="-84570" y="2350435"/>
            <a:ext cx="9794526" cy="3583613"/>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38" name="Google Shape;538;p15"/>
          <p:cNvGrpSpPr/>
          <p:nvPr/>
        </p:nvGrpSpPr>
        <p:grpSpPr>
          <a:xfrm>
            <a:off x="1760306" y="3744764"/>
            <a:ext cx="995965" cy="993236"/>
            <a:chOff x="1760306" y="3744764"/>
            <a:chExt cx="995965" cy="993236"/>
          </a:xfrm>
        </p:grpSpPr>
        <p:sp>
          <p:nvSpPr>
            <p:cNvPr id="539" name="Google Shape;539;p15"/>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0" name="Google Shape;540;p15"/>
            <p:cNvSpPr/>
            <p:nvPr/>
          </p:nvSpPr>
          <p:spPr>
            <a:xfrm>
              <a:off x="2118625" y="410171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1" name="Google Shape;541;p15"/>
          <p:cNvGrpSpPr/>
          <p:nvPr/>
        </p:nvGrpSpPr>
        <p:grpSpPr>
          <a:xfrm>
            <a:off x="3658378" y="4366073"/>
            <a:ext cx="995965" cy="993236"/>
            <a:chOff x="3658378" y="4366073"/>
            <a:chExt cx="995965" cy="993236"/>
          </a:xfrm>
        </p:grpSpPr>
        <p:sp>
          <p:nvSpPr>
            <p:cNvPr id="542" name="Google Shape;542;p15"/>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3" name="Google Shape;543;p15"/>
            <p:cNvSpPr/>
            <p:nvPr/>
          </p:nvSpPr>
          <p:spPr>
            <a:xfrm>
              <a:off x="4030553" y="472498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4" name="Google Shape;544;p15"/>
          <p:cNvGrpSpPr/>
          <p:nvPr/>
        </p:nvGrpSpPr>
        <p:grpSpPr>
          <a:xfrm>
            <a:off x="5556451" y="3010474"/>
            <a:ext cx="995965" cy="993236"/>
            <a:chOff x="5556451" y="3010474"/>
            <a:chExt cx="995965" cy="993236"/>
          </a:xfrm>
        </p:grpSpPr>
        <p:sp>
          <p:nvSpPr>
            <p:cNvPr id="545" name="Google Shape;545;p15"/>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6" name="Google Shape;546;p15"/>
            <p:cNvSpPr/>
            <p:nvPr/>
          </p:nvSpPr>
          <p:spPr>
            <a:xfrm>
              <a:off x="5922678" y="3342621"/>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7" name="Google Shape;547;p15"/>
          <p:cNvGrpSpPr/>
          <p:nvPr/>
        </p:nvGrpSpPr>
        <p:grpSpPr>
          <a:xfrm>
            <a:off x="7454525" y="3536691"/>
            <a:ext cx="995965" cy="993236"/>
            <a:chOff x="7454525" y="3536691"/>
            <a:chExt cx="995965" cy="993236"/>
          </a:xfrm>
        </p:grpSpPr>
        <p:sp>
          <p:nvSpPr>
            <p:cNvPr id="548" name="Google Shape;548;p15"/>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9" name="Google Shape;549;p15"/>
            <p:cNvSpPr/>
            <p:nvPr/>
          </p:nvSpPr>
          <p:spPr>
            <a:xfrm>
              <a:off x="7812842" y="389364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550" name="Google Shape;550;p15"/>
          <p:cNvSpPr/>
          <p:nvPr/>
        </p:nvSpPr>
        <p:spPr>
          <a:xfrm>
            <a:off x="9656652" y="830141"/>
            <a:ext cx="1589340" cy="1589340"/>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551" name="Google Shape;551;p15"/>
          <p:cNvSpPr/>
          <p:nvPr/>
        </p:nvSpPr>
        <p:spPr>
          <a:xfrm>
            <a:off x="3061373" y="3925276"/>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2" name="Google Shape;552;p15"/>
          <p:cNvSpPr/>
          <p:nvPr/>
        </p:nvSpPr>
        <p:spPr>
          <a:xfrm>
            <a:off x="2820294" y="487215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3" name="Google Shape;553;p15"/>
          <p:cNvSpPr/>
          <p:nvPr/>
        </p:nvSpPr>
        <p:spPr>
          <a:xfrm>
            <a:off x="5352763" y="4390342"/>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4" name="Google Shape;554;p15"/>
          <p:cNvSpPr/>
          <p:nvPr/>
        </p:nvSpPr>
        <p:spPr>
          <a:xfrm>
            <a:off x="7165005" y="2888865"/>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5" name="Google Shape;555;p15"/>
          <p:cNvSpPr txBox="1">
            <a:spLocks noGrp="1"/>
          </p:cNvSpPr>
          <p:nvPr>
            <p:ph type="body" idx="2"/>
          </p:nvPr>
        </p:nvSpPr>
        <p:spPr>
          <a:xfrm>
            <a:off x="1180757" y="2775427"/>
            <a:ext cx="2247780" cy="8736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6" name="Google Shape;556;p15"/>
          <p:cNvSpPr txBox="1">
            <a:spLocks noGrp="1"/>
          </p:cNvSpPr>
          <p:nvPr>
            <p:ph type="body" idx="3"/>
          </p:nvPr>
        </p:nvSpPr>
        <p:spPr>
          <a:xfrm>
            <a:off x="3025297" y="5390259"/>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7" name="Google Shape;557;p15"/>
          <p:cNvSpPr txBox="1">
            <a:spLocks noGrp="1"/>
          </p:cNvSpPr>
          <p:nvPr>
            <p:ph type="body" idx="4"/>
          </p:nvPr>
        </p:nvSpPr>
        <p:spPr>
          <a:xfrm>
            <a:off x="4721151" y="2149850"/>
            <a:ext cx="2327466" cy="862752"/>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8" name="Google Shape;558;p15"/>
          <p:cNvSpPr txBox="1">
            <a:spLocks noGrp="1"/>
          </p:cNvSpPr>
          <p:nvPr>
            <p:ph type="body" idx="5"/>
          </p:nvPr>
        </p:nvSpPr>
        <p:spPr>
          <a:xfrm>
            <a:off x="6986775" y="4708150"/>
            <a:ext cx="2327466" cy="789646"/>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9" name="Google Shape;559;p15"/>
          <p:cNvSpPr txBox="1">
            <a:spLocks noGrp="1"/>
          </p:cNvSpPr>
          <p:nvPr>
            <p:ph type="body" idx="6"/>
          </p:nvPr>
        </p:nvSpPr>
        <p:spPr>
          <a:xfrm>
            <a:off x="10694145" y="1955612"/>
            <a:ext cx="1318631" cy="186025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0" name="Google Shape;560;p15"/>
          <p:cNvSpPr txBox="1">
            <a:spLocks noGrp="1"/>
          </p:cNvSpPr>
          <p:nvPr>
            <p:ph type="body" idx="7"/>
          </p:nvPr>
        </p:nvSpPr>
        <p:spPr>
          <a:xfrm>
            <a:off x="1180758" y="2222957"/>
            <a:ext cx="2247780"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1" name="Google Shape;561;p15"/>
          <p:cNvSpPr txBox="1">
            <a:spLocks noGrp="1"/>
          </p:cNvSpPr>
          <p:nvPr>
            <p:ph type="body" idx="8"/>
          </p:nvPr>
        </p:nvSpPr>
        <p:spPr>
          <a:xfrm>
            <a:off x="4721151" y="1607631"/>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2" name="Google Shape;562;p15"/>
          <p:cNvSpPr txBox="1">
            <a:spLocks noGrp="1"/>
          </p:cNvSpPr>
          <p:nvPr>
            <p:ph type="body" idx="9"/>
          </p:nvPr>
        </p:nvSpPr>
        <p:spPr>
          <a:xfrm>
            <a:off x="3025297" y="6180788"/>
            <a:ext cx="2327466" cy="364177"/>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3" name="Google Shape;563;p15"/>
          <p:cNvSpPr txBox="1">
            <a:spLocks noGrp="1"/>
          </p:cNvSpPr>
          <p:nvPr>
            <p:ph type="body" idx="13"/>
          </p:nvPr>
        </p:nvSpPr>
        <p:spPr>
          <a:xfrm>
            <a:off x="6986775" y="5537050"/>
            <a:ext cx="2327466" cy="496064"/>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23411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2" name="Picture 1">
            <a:extLst>
              <a:ext uri="{FF2B5EF4-FFF2-40B4-BE49-F238E27FC236}">
                <a16:creationId xmlns:a16="http://schemas.microsoft.com/office/drawing/2014/main" id="{68565035-A34D-4821-9F65-38CFF38CF141}"/>
              </a:ext>
            </a:extLst>
          </p:cNvPr>
          <p:cNvPicPr>
            <a:picLocks noChangeAspect="1"/>
          </p:cNvPicPr>
          <p:nvPr/>
        </p:nvPicPr>
        <p:blipFill>
          <a:blip r:embed="rId2"/>
          <a:stretch>
            <a:fillRect/>
          </a:stretch>
        </p:blipFill>
        <p:spPr>
          <a:xfrm>
            <a:off x="-8332" y="24093"/>
            <a:ext cx="12230357" cy="6939751"/>
          </a:xfrm>
          <a:prstGeom prst="rect">
            <a:avLst/>
          </a:prstGeom>
        </p:spPr>
      </p:pic>
      <p:sp>
        <p:nvSpPr>
          <p:cNvPr id="16" name="Google Shape;16;p2"/>
          <p:cNvSpPr/>
          <p:nvPr/>
        </p:nvSpPr>
        <p:spPr>
          <a:xfrm>
            <a:off x="4800600" y="2689576"/>
            <a:ext cx="6553909" cy="45518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a:solidFill>
                  <a:srgbClr val="595959"/>
                </a:solidFill>
                <a:latin typeface="Arial"/>
                <a:ea typeface="Arial"/>
                <a:cs typeface="Arial"/>
                <a:sym typeface="Arial"/>
              </a:rPr>
              <a:t>Copyright © 2023, Xebia Group. All rights reserved.</a:t>
            </a:r>
            <a:endParaRPr lang="en-US" sz="800"/>
          </a:p>
        </p:txBody>
      </p:sp>
      <p:sp>
        <p:nvSpPr>
          <p:cNvPr id="17" name="Google Shape;17;p2"/>
          <p:cNvSpPr txBox="1">
            <a:spLocks noGrp="1"/>
          </p:cNvSpPr>
          <p:nvPr>
            <p:ph type="body" idx="1"/>
          </p:nvPr>
        </p:nvSpPr>
        <p:spPr>
          <a:xfrm>
            <a:off x="4840365" y="1346032"/>
            <a:ext cx="6474378" cy="1398560"/>
          </a:xfrm>
          <a:prstGeom prst="rect">
            <a:avLst/>
          </a:prstGeom>
          <a:noFill/>
          <a:ln>
            <a:noFill/>
          </a:ln>
        </p:spPr>
        <p:txBody>
          <a:bodyPr spcFirstLastPara="1" wrap="square" lIns="91425" tIns="45700" rIns="91425" bIns="45700" anchor="ctr" anchorCtr="0"/>
          <a:lstStyle>
            <a:lvl1pPr marL="457200" marR="0" lvl="0" indent="-228600" algn="r" rtl="0">
              <a:lnSpc>
                <a:spcPct val="111111"/>
              </a:lnSpc>
              <a:spcBef>
                <a:spcPts val="0"/>
              </a:spcBef>
              <a:spcAft>
                <a:spcPts val="0"/>
              </a:spcAft>
              <a:buClr>
                <a:srgbClr val="000000"/>
              </a:buClr>
              <a:buSzPts val="5400"/>
              <a:buFont typeface="Arial"/>
              <a:buNone/>
              <a:defRPr sz="4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1" name="Google Shape;21;p2"/>
          <p:cNvSpPr/>
          <p:nvPr/>
        </p:nvSpPr>
        <p:spPr>
          <a:xfrm>
            <a:off x="11429926" y="380786"/>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23" name="Google Shape;23;p2"/>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13" name="Google Shape;18;p2">
            <a:extLst>
              <a:ext uri="{FF2B5EF4-FFF2-40B4-BE49-F238E27FC236}">
                <a16:creationId xmlns:a16="http://schemas.microsoft.com/office/drawing/2014/main" id="{975BB721-F8DC-4D78-8A2A-0A51B033C1F6}"/>
              </a:ext>
            </a:extLst>
          </p:cNvPr>
          <p:cNvSpPr txBox="1"/>
          <p:nvPr/>
        </p:nvSpPr>
        <p:spPr>
          <a:xfrm>
            <a:off x="5722452" y="380786"/>
            <a:ext cx="5632057" cy="338554"/>
          </a:xfrm>
          <a:prstGeom prst="rect">
            <a:avLst/>
          </a:prstGeom>
          <a:noFill/>
          <a:ln>
            <a:noFill/>
          </a:ln>
        </p:spPr>
        <p:txBody>
          <a:bodyPr spcFirstLastPara="1" wrap="square" lIns="91425" tIns="45700" rIns="91425" bIns="45700" anchor="t" anchorCtr="0">
            <a:noAutofit/>
          </a:bodyPr>
          <a:lstStyle/>
          <a:p>
            <a:pPr algn="r" fontAlgn="base"/>
            <a:r>
              <a:rPr lang="en-US" sz="2000" b="0" i="0">
                <a:solidFill>
                  <a:srgbClr val="5C6584"/>
                </a:solidFill>
                <a:effectLst/>
                <a:latin typeface="ProximaNova-Bold"/>
              </a:rPr>
              <a:t>Big-Data Overview</a:t>
            </a:r>
          </a:p>
        </p:txBody>
      </p:sp>
      <p:sp>
        <p:nvSpPr>
          <p:cNvPr id="14" name="Google Shape;20;p2">
            <a:extLst>
              <a:ext uri="{FF2B5EF4-FFF2-40B4-BE49-F238E27FC236}">
                <a16:creationId xmlns:a16="http://schemas.microsoft.com/office/drawing/2014/main" id="{F0B2F02E-C2B2-4983-91C9-FA5E500439E0}"/>
              </a:ext>
            </a:extLst>
          </p:cNvPr>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1487078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64"/>
        <p:cNvGrpSpPr/>
        <p:nvPr/>
      </p:nvGrpSpPr>
      <p:grpSpPr>
        <a:xfrm>
          <a:off x="0" y="0"/>
          <a:ext cx="0" cy="0"/>
          <a:chOff x="0" y="0"/>
          <a:chExt cx="0" cy="0"/>
        </a:xfrm>
      </p:grpSpPr>
      <p:sp>
        <p:nvSpPr>
          <p:cNvPr id="565" name="Google Shape;565;p1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567" name="Google Shape;567;p16"/>
          <p:cNvGrpSpPr/>
          <p:nvPr/>
        </p:nvGrpSpPr>
        <p:grpSpPr>
          <a:xfrm>
            <a:off x="8705339" y="1607951"/>
            <a:ext cx="2504672" cy="2336330"/>
            <a:chOff x="8705339" y="1607951"/>
            <a:chExt cx="2504672" cy="2336330"/>
          </a:xfrm>
        </p:grpSpPr>
        <p:grpSp>
          <p:nvGrpSpPr>
            <p:cNvPr id="568" name="Google Shape;568;p16"/>
            <p:cNvGrpSpPr/>
            <p:nvPr/>
          </p:nvGrpSpPr>
          <p:grpSpPr>
            <a:xfrm>
              <a:off x="8705339" y="1607951"/>
              <a:ext cx="2358104" cy="2097263"/>
              <a:chOff x="8705339" y="1607951"/>
              <a:chExt cx="2358104" cy="2097263"/>
            </a:xfrm>
          </p:grpSpPr>
          <p:sp>
            <p:nvSpPr>
              <p:cNvPr id="569" name="Google Shape;569;p16"/>
              <p:cNvSpPr/>
              <p:nvPr/>
            </p:nvSpPr>
            <p:spPr>
              <a:xfrm rot="-5400000">
                <a:off x="8706847"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0" name="Google Shape;570;p16"/>
              <p:cNvSpPr/>
              <p:nvPr/>
            </p:nvSpPr>
            <p:spPr>
              <a:xfrm>
                <a:off x="9882742"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1" name="Google Shape;571;p16"/>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Google Shape;572;p16"/>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3" name="Google Shape;573;p16"/>
            <p:cNvSpPr/>
            <p:nvPr/>
          </p:nvSpPr>
          <p:spPr>
            <a:xfrm rot="2700000">
              <a:off x="10575857"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74" name="Google Shape;574;p16"/>
          <p:cNvGrpSpPr/>
          <p:nvPr/>
        </p:nvGrpSpPr>
        <p:grpSpPr>
          <a:xfrm>
            <a:off x="6794670" y="3441706"/>
            <a:ext cx="2503757" cy="2336328"/>
            <a:chOff x="3371475" y="3591818"/>
            <a:chExt cx="2074748" cy="1936007"/>
          </a:xfrm>
        </p:grpSpPr>
        <p:sp>
          <p:nvSpPr>
            <p:cNvPr id="575" name="Google Shape;575;p1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6" name="Google Shape;576;p1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7" name="Google Shape;577;p16"/>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8" name="Google Shape;578;p16"/>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9" name="Google Shape;579;p16"/>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0" name="Google Shape;580;p16"/>
          <p:cNvGrpSpPr/>
          <p:nvPr/>
        </p:nvGrpSpPr>
        <p:grpSpPr>
          <a:xfrm>
            <a:off x="4892567" y="1607951"/>
            <a:ext cx="2504672" cy="2336330"/>
            <a:chOff x="4892567" y="1607951"/>
            <a:chExt cx="2504672" cy="2336330"/>
          </a:xfrm>
        </p:grpSpPr>
        <p:sp>
          <p:nvSpPr>
            <p:cNvPr id="581" name="Google Shape;581;p16"/>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2" name="Google Shape;582;p16"/>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3" name="Google Shape;583;p16"/>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4" name="Google Shape;584;p16"/>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5" name="Google Shape;585;p16"/>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6" name="Google Shape;586;p16"/>
          <p:cNvGrpSpPr/>
          <p:nvPr/>
        </p:nvGrpSpPr>
        <p:grpSpPr>
          <a:xfrm>
            <a:off x="2992894" y="3441706"/>
            <a:ext cx="2503757" cy="2336328"/>
            <a:chOff x="3371475" y="3591818"/>
            <a:chExt cx="2074748" cy="1936007"/>
          </a:xfrm>
        </p:grpSpPr>
        <p:sp>
          <p:nvSpPr>
            <p:cNvPr id="587" name="Google Shape;587;p1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8" name="Google Shape;588;p16"/>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9" name="Google Shape;589;p16"/>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0" name="Google Shape;590;p16"/>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Google Shape;591;p16"/>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92" name="Google Shape;592;p16"/>
          <p:cNvGrpSpPr/>
          <p:nvPr/>
        </p:nvGrpSpPr>
        <p:grpSpPr>
          <a:xfrm>
            <a:off x="1090792" y="1607950"/>
            <a:ext cx="2504672" cy="2336331"/>
            <a:chOff x="1090792" y="1607950"/>
            <a:chExt cx="2504672" cy="2336331"/>
          </a:xfrm>
        </p:grpSpPr>
        <p:sp>
          <p:nvSpPr>
            <p:cNvPr id="593" name="Google Shape;593;p16"/>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Google Shape;594;p16"/>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5" name="Google Shape;595;p16"/>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Google Shape;596;p16"/>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7" name="Google Shape;597;p16"/>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98" name="Google Shape;598;p16"/>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Google Shape;599;p16"/>
          <p:cNvSpPr/>
          <p:nvPr/>
        </p:nvSpPr>
        <p:spPr>
          <a:xfrm>
            <a:off x="2153233" y="2615963"/>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600" name="Google Shape;600;p16"/>
          <p:cNvSpPr/>
          <p:nvPr/>
        </p:nvSpPr>
        <p:spPr>
          <a:xfrm>
            <a:off x="3864632"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1" name="Google Shape;601;p16"/>
          <p:cNvSpPr/>
          <p:nvPr/>
        </p:nvSpPr>
        <p:spPr>
          <a:xfrm>
            <a:off x="4047092" y="451583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602" name="Google Shape;602;p16"/>
          <p:cNvGrpSpPr/>
          <p:nvPr/>
        </p:nvGrpSpPr>
        <p:grpSpPr>
          <a:xfrm>
            <a:off x="5759496" y="2448663"/>
            <a:ext cx="611596" cy="611596"/>
            <a:chOff x="5759496" y="2448663"/>
            <a:chExt cx="611596" cy="611596"/>
          </a:xfrm>
        </p:grpSpPr>
        <p:sp>
          <p:nvSpPr>
            <p:cNvPr id="603" name="Google Shape;603;p16"/>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4" name="Google Shape;604;p16"/>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5" name="Google Shape;605;p16"/>
          <p:cNvGrpSpPr/>
          <p:nvPr/>
        </p:nvGrpSpPr>
        <p:grpSpPr>
          <a:xfrm>
            <a:off x="7681647" y="4349703"/>
            <a:ext cx="611596" cy="611596"/>
            <a:chOff x="7681647" y="4349703"/>
            <a:chExt cx="611596" cy="611596"/>
          </a:xfrm>
        </p:grpSpPr>
        <p:sp>
          <p:nvSpPr>
            <p:cNvPr id="606" name="Google Shape;606;p16"/>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Google Shape;607;p16"/>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08" name="Google Shape;608;p16"/>
          <p:cNvGrpSpPr/>
          <p:nvPr/>
        </p:nvGrpSpPr>
        <p:grpSpPr>
          <a:xfrm>
            <a:off x="9576939" y="2448663"/>
            <a:ext cx="611596" cy="611596"/>
            <a:chOff x="9576939" y="2448663"/>
            <a:chExt cx="611596" cy="611596"/>
          </a:xfrm>
        </p:grpSpPr>
        <p:sp>
          <p:nvSpPr>
            <p:cNvPr id="609" name="Google Shape;609;p16"/>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Google Shape;610;p16"/>
            <p:cNvSpPr/>
            <p:nvPr/>
          </p:nvSpPr>
          <p:spPr>
            <a:xfrm>
              <a:off x="9749393" y="261472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611" name="Google Shape;611;p16"/>
          <p:cNvSpPr txBox="1">
            <a:spLocks noGrp="1"/>
          </p:cNvSpPr>
          <p:nvPr>
            <p:ph type="body" idx="2"/>
          </p:nvPr>
        </p:nvSpPr>
        <p:spPr>
          <a:xfrm>
            <a:off x="1584929"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2" name="Google Shape;612;p16"/>
          <p:cNvSpPr txBox="1">
            <a:spLocks noGrp="1"/>
          </p:cNvSpPr>
          <p:nvPr>
            <p:ph type="body" idx="3"/>
          </p:nvPr>
        </p:nvSpPr>
        <p:spPr>
          <a:xfrm>
            <a:off x="1575449"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3" name="Google Shape;613;p16"/>
          <p:cNvSpPr txBox="1">
            <a:spLocks noGrp="1"/>
          </p:cNvSpPr>
          <p:nvPr>
            <p:ph type="body" idx="4"/>
          </p:nvPr>
        </p:nvSpPr>
        <p:spPr>
          <a:xfrm>
            <a:off x="3519528"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4" name="Google Shape;614;p16"/>
          <p:cNvSpPr txBox="1">
            <a:spLocks noGrp="1"/>
          </p:cNvSpPr>
          <p:nvPr>
            <p:ph type="body" idx="5"/>
          </p:nvPr>
        </p:nvSpPr>
        <p:spPr>
          <a:xfrm>
            <a:off x="3518381"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5" name="Google Shape;615;p16"/>
          <p:cNvSpPr txBox="1">
            <a:spLocks noGrp="1"/>
          </p:cNvSpPr>
          <p:nvPr>
            <p:ph type="body" idx="6"/>
          </p:nvPr>
        </p:nvSpPr>
        <p:spPr>
          <a:xfrm>
            <a:off x="5400162"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6" name="Google Shape;616;p16"/>
          <p:cNvSpPr txBox="1">
            <a:spLocks noGrp="1"/>
          </p:cNvSpPr>
          <p:nvPr>
            <p:ph type="body" idx="7"/>
          </p:nvPr>
        </p:nvSpPr>
        <p:spPr>
          <a:xfrm>
            <a:off x="5390682"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7" name="Google Shape;617;p16"/>
          <p:cNvSpPr txBox="1">
            <a:spLocks noGrp="1"/>
          </p:cNvSpPr>
          <p:nvPr>
            <p:ph type="body" idx="8"/>
          </p:nvPr>
        </p:nvSpPr>
        <p:spPr>
          <a:xfrm>
            <a:off x="7308390" y="3908411"/>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8" name="Google Shape;618;p16"/>
          <p:cNvSpPr txBox="1">
            <a:spLocks noGrp="1"/>
          </p:cNvSpPr>
          <p:nvPr>
            <p:ph type="body" idx="9"/>
          </p:nvPr>
        </p:nvSpPr>
        <p:spPr>
          <a:xfrm>
            <a:off x="7307243" y="2588973"/>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9" name="Google Shape;619;p16"/>
          <p:cNvSpPr txBox="1">
            <a:spLocks noGrp="1"/>
          </p:cNvSpPr>
          <p:nvPr>
            <p:ph type="body" idx="13"/>
          </p:nvPr>
        </p:nvSpPr>
        <p:spPr>
          <a:xfrm>
            <a:off x="9250776" y="3111615"/>
            <a:ext cx="1334043" cy="396875"/>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0" name="Google Shape;620;p16"/>
          <p:cNvSpPr txBox="1">
            <a:spLocks noGrp="1"/>
          </p:cNvSpPr>
          <p:nvPr>
            <p:ph type="body" idx="14"/>
          </p:nvPr>
        </p:nvSpPr>
        <p:spPr>
          <a:xfrm>
            <a:off x="9241296" y="3523161"/>
            <a:ext cx="1334043" cy="1295020"/>
          </a:xfrm>
          <a:prstGeom prst="rect">
            <a:avLst/>
          </a:prstGeom>
          <a:noFill/>
          <a:ln>
            <a:noFill/>
          </a:ln>
        </p:spPr>
        <p:txBody>
          <a:bodyPr spcFirstLastPara="1" wrap="square" lIns="91425" tIns="45700" rIns="91425" bIns="45700" anchor="t" anchorCtr="0"/>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9816728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21"/>
        <p:cNvGrpSpPr/>
        <p:nvPr/>
      </p:nvGrpSpPr>
      <p:grpSpPr>
        <a:xfrm>
          <a:off x="0" y="0"/>
          <a:ext cx="0" cy="0"/>
          <a:chOff x="0" y="0"/>
          <a:chExt cx="0" cy="0"/>
        </a:xfrm>
      </p:grpSpPr>
      <p:sp>
        <p:nvSpPr>
          <p:cNvPr id="622" name="Google Shape;622;p1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624" name="Google Shape;624;p17"/>
          <p:cNvGrpSpPr/>
          <p:nvPr/>
        </p:nvGrpSpPr>
        <p:grpSpPr>
          <a:xfrm>
            <a:off x="6992716" y="1169665"/>
            <a:ext cx="4573641" cy="5344829"/>
            <a:chOff x="2813" y="961"/>
            <a:chExt cx="2052" cy="2397"/>
          </a:xfrm>
        </p:grpSpPr>
        <p:sp>
          <p:nvSpPr>
            <p:cNvPr id="625" name="Google Shape;625;p17"/>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Google Shape;626;p17"/>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7" name="Google Shape;627;p17"/>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Google Shape;628;p17"/>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Google Shape;629;p17"/>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Google Shape;630;p17"/>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Google Shape;631;p17"/>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Google Shape;632;p17"/>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Google Shape;633;p17"/>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Google Shape;634;p17"/>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Google Shape;635;p17"/>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36" name="Google Shape;636;p17"/>
          <p:cNvGrpSpPr/>
          <p:nvPr/>
        </p:nvGrpSpPr>
        <p:grpSpPr>
          <a:xfrm>
            <a:off x="1044399" y="1414943"/>
            <a:ext cx="699075" cy="699074"/>
            <a:chOff x="1044399" y="1577809"/>
            <a:chExt cx="699075" cy="699074"/>
          </a:xfrm>
        </p:grpSpPr>
        <p:sp>
          <p:nvSpPr>
            <p:cNvPr id="637" name="Google Shape;637;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38" name="Google Shape;638;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39" name="Google Shape;639;p17"/>
          <p:cNvSpPr txBox="1">
            <a:spLocks noGrp="1"/>
          </p:cNvSpPr>
          <p:nvPr>
            <p:ph type="body" idx="2"/>
          </p:nvPr>
        </p:nvSpPr>
        <p:spPr>
          <a:xfrm>
            <a:off x="1890220" y="1569374"/>
            <a:ext cx="4030291" cy="364504"/>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40" name="Google Shape;640;p17"/>
          <p:cNvCxnSpPr/>
          <p:nvPr/>
        </p:nvCxnSpPr>
        <p:spPr>
          <a:xfrm>
            <a:off x="1186962" y="2464026"/>
            <a:ext cx="4909038" cy="0"/>
          </a:xfrm>
          <a:prstGeom prst="straightConnector1">
            <a:avLst/>
          </a:prstGeom>
          <a:noFill/>
          <a:ln w="9525" cap="flat" cmpd="sng">
            <a:solidFill>
              <a:srgbClr val="16BF7F"/>
            </a:solidFill>
            <a:prstDash val="solid"/>
            <a:round/>
            <a:headEnd type="none" w="sm" len="sm"/>
            <a:tailEnd type="none" w="sm" len="sm"/>
          </a:ln>
        </p:spPr>
      </p:cxnSp>
      <p:grpSp>
        <p:nvGrpSpPr>
          <p:cNvPr id="641" name="Google Shape;641;p17"/>
          <p:cNvGrpSpPr/>
          <p:nvPr/>
        </p:nvGrpSpPr>
        <p:grpSpPr>
          <a:xfrm>
            <a:off x="1044399" y="2791669"/>
            <a:ext cx="699075" cy="699074"/>
            <a:chOff x="1044399" y="1577809"/>
            <a:chExt cx="699075" cy="699074"/>
          </a:xfrm>
        </p:grpSpPr>
        <p:sp>
          <p:nvSpPr>
            <p:cNvPr id="642" name="Google Shape;642;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3" name="Google Shape;643;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4" name="Google Shape;644;p17"/>
          <p:cNvSpPr txBox="1">
            <a:spLocks noGrp="1"/>
          </p:cNvSpPr>
          <p:nvPr>
            <p:ph type="body" idx="3"/>
          </p:nvPr>
        </p:nvSpPr>
        <p:spPr>
          <a:xfrm>
            <a:off x="1890220" y="2929171"/>
            <a:ext cx="4045444" cy="335238"/>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45" name="Google Shape;645;p17"/>
          <p:cNvCxnSpPr/>
          <p:nvPr/>
        </p:nvCxnSpPr>
        <p:spPr>
          <a:xfrm>
            <a:off x="1186962" y="3836142"/>
            <a:ext cx="4909038" cy="0"/>
          </a:xfrm>
          <a:prstGeom prst="straightConnector1">
            <a:avLst/>
          </a:prstGeom>
          <a:noFill/>
          <a:ln w="9525" cap="flat" cmpd="sng">
            <a:solidFill>
              <a:srgbClr val="16BF7F"/>
            </a:solidFill>
            <a:prstDash val="solid"/>
            <a:round/>
            <a:headEnd type="none" w="sm" len="sm"/>
            <a:tailEnd type="none" w="sm" len="sm"/>
          </a:ln>
        </p:spPr>
      </p:cxnSp>
      <p:grpSp>
        <p:nvGrpSpPr>
          <p:cNvPr id="646" name="Google Shape;646;p17"/>
          <p:cNvGrpSpPr/>
          <p:nvPr/>
        </p:nvGrpSpPr>
        <p:grpSpPr>
          <a:xfrm>
            <a:off x="1044399" y="4089831"/>
            <a:ext cx="699075" cy="699074"/>
            <a:chOff x="1044399" y="1577809"/>
            <a:chExt cx="699075" cy="699074"/>
          </a:xfrm>
        </p:grpSpPr>
        <p:sp>
          <p:nvSpPr>
            <p:cNvPr id="647" name="Google Shape;647;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8" name="Google Shape;648;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9" name="Google Shape;649;p17"/>
          <p:cNvSpPr txBox="1">
            <a:spLocks noGrp="1"/>
          </p:cNvSpPr>
          <p:nvPr>
            <p:ph type="body" idx="4"/>
          </p:nvPr>
        </p:nvSpPr>
        <p:spPr>
          <a:xfrm>
            <a:off x="1906182" y="4366292"/>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50" name="Google Shape;650;p17"/>
          <p:cNvCxnSpPr/>
          <p:nvPr/>
        </p:nvCxnSpPr>
        <p:spPr>
          <a:xfrm>
            <a:off x="1186962" y="5134304"/>
            <a:ext cx="4909038" cy="0"/>
          </a:xfrm>
          <a:prstGeom prst="straightConnector1">
            <a:avLst/>
          </a:prstGeom>
          <a:noFill/>
          <a:ln w="9525" cap="flat" cmpd="sng">
            <a:solidFill>
              <a:srgbClr val="16BF7F"/>
            </a:solidFill>
            <a:prstDash val="solid"/>
            <a:round/>
            <a:headEnd type="none" w="sm" len="sm"/>
            <a:tailEnd type="none" w="sm" len="sm"/>
          </a:ln>
        </p:spPr>
      </p:cxnSp>
      <p:grpSp>
        <p:nvGrpSpPr>
          <p:cNvPr id="651" name="Google Shape;651;p17"/>
          <p:cNvGrpSpPr/>
          <p:nvPr/>
        </p:nvGrpSpPr>
        <p:grpSpPr>
          <a:xfrm>
            <a:off x="1044399" y="5328616"/>
            <a:ext cx="699075" cy="699074"/>
            <a:chOff x="1044399" y="1577809"/>
            <a:chExt cx="699075" cy="699074"/>
          </a:xfrm>
        </p:grpSpPr>
        <p:sp>
          <p:nvSpPr>
            <p:cNvPr id="652" name="Google Shape;652;p17"/>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3" name="Google Shape;653;p1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4" name="Google Shape;654;p17"/>
          <p:cNvSpPr txBox="1">
            <a:spLocks noGrp="1"/>
          </p:cNvSpPr>
          <p:nvPr>
            <p:ph type="body" idx="5"/>
          </p:nvPr>
        </p:nvSpPr>
        <p:spPr>
          <a:xfrm>
            <a:off x="1906182" y="5522107"/>
            <a:ext cx="3967163" cy="39687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015045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55"/>
        <p:cNvGrpSpPr/>
        <p:nvPr/>
      </p:nvGrpSpPr>
      <p:grpSpPr>
        <a:xfrm>
          <a:off x="0" y="0"/>
          <a:ext cx="0" cy="0"/>
          <a:chOff x="0" y="0"/>
          <a:chExt cx="0" cy="0"/>
        </a:xfrm>
      </p:grpSpPr>
      <p:sp>
        <p:nvSpPr>
          <p:cNvPr id="656" name="Google Shape;656;p1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58" name="Google Shape;658;p18"/>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59;p18"/>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0" name="Google Shape;660;p18"/>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1" name="Google Shape;661;p18"/>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Google Shape;662;p18"/>
          <p:cNvSpPr txBox="1"/>
          <p:nvPr/>
        </p:nvSpPr>
        <p:spPr>
          <a:xfrm>
            <a:off x="1313322" y="222704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a:p>
        </p:txBody>
      </p:sp>
      <p:sp>
        <p:nvSpPr>
          <p:cNvPr id="663" name="Google Shape;663;p18"/>
          <p:cNvSpPr txBox="1"/>
          <p:nvPr/>
        </p:nvSpPr>
        <p:spPr>
          <a:xfrm>
            <a:off x="6438259" y="218002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a:p>
        </p:txBody>
      </p:sp>
      <p:sp>
        <p:nvSpPr>
          <p:cNvPr id="664" name="Google Shape;664;p18"/>
          <p:cNvSpPr txBox="1"/>
          <p:nvPr/>
        </p:nvSpPr>
        <p:spPr>
          <a:xfrm>
            <a:off x="3836283" y="423266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a:p>
        </p:txBody>
      </p:sp>
      <p:sp>
        <p:nvSpPr>
          <p:cNvPr id="665" name="Google Shape;665;p18"/>
          <p:cNvSpPr txBox="1"/>
          <p:nvPr/>
        </p:nvSpPr>
        <p:spPr>
          <a:xfrm>
            <a:off x="9140955" y="4229302"/>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a:p>
        </p:txBody>
      </p:sp>
      <p:sp>
        <p:nvSpPr>
          <p:cNvPr id="666" name="Google Shape;666;p18"/>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7" name="Google Shape;667;p18"/>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8" name="Google Shape;668;p18"/>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9" name="Google Shape;669;p18"/>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0" name="Google Shape;670;p18"/>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1" name="Google Shape;671;p18"/>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2" name="Google Shape;672;p18"/>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3" name="Google Shape;673;p18"/>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40371059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2" name="Picture 1">
            <a:extLst>
              <a:ext uri="{FF2B5EF4-FFF2-40B4-BE49-F238E27FC236}">
                <a16:creationId xmlns:a16="http://schemas.microsoft.com/office/drawing/2014/main" id="{68565035-A34D-4821-9F65-38CFF38CF141}"/>
              </a:ext>
            </a:extLst>
          </p:cNvPr>
          <p:cNvPicPr>
            <a:picLocks noChangeAspect="1"/>
          </p:cNvPicPr>
          <p:nvPr/>
        </p:nvPicPr>
        <p:blipFill>
          <a:blip r:embed="rId2"/>
          <a:stretch>
            <a:fillRect/>
          </a:stretch>
        </p:blipFill>
        <p:spPr>
          <a:xfrm>
            <a:off x="-8332" y="24093"/>
            <a:ext cx="12230357" cy="6939751"/>
          </a:xfrm>
          <a:prstGeom prst="rect">
            <a:avLst/>
          </a:prstGeom>
        </p:spPr>
      </p:pic>
      <p:sp>
        <p:nvSpPr>
          <p:cNvPr id="16" name="Google Shape;16;p2"/>
          <p:cNvSpPr/>
          <p:nvPr/>
        </p:nvSpPr>
        <p:spPr>
          <a:xfrm>
            <a:off x="4800600" y="2689576"/>
            <a:ext cx="6553909" cy="45518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a:solidFill>
                  <a:srgbClr val="595959"/>
                </a:solidFill>
                <a:latin typeface="Arial"/>
                <a:ea typeface="Arial"/>
                <a:cs typeface="Arial"/>
                <a:sym typeface="Arial"/>
              </a:rPr>
              <a:t>Copyright © 2018, Xebia Group. All rights reserved.</a:t>
            </a:r>
            <a:endParaRPr lang="en-US" sz="800"/>
          </a:p>
        </p:txBody>
      </p:sp>
      <p:sp>
        <p:nvSpPr>
          <p:cNvPr id="17" name="Google Shape;17;p2"/>
          <p:cNvSpPr txBox="1">
            <a:spLocks noGrp="1"/>
          </p:cNvSpPr>
          <p:nvPr>
            <p:ph type="body" idx="1"/>
          </p:nvPr>
        </p:nvSpPr>
        <p:spPr>
          <a:xfrm>
            <a:off x="4840365" y="1346032"/>
            <a:ext cx="6474378" cy="1398560"/>
          </a:xfrm>
          <a:prstGeom prst="rect">
            <a:avLst/>
          </a:prstGeom>
          <a:noFill/>
          <a:ln>
            <a:noFill/>
          </a:ln>
        </p:spPr>
        <p:txBody>
          <a:bodyPr spcFirstLastPara="1" wrap="square" lIns="91425" tIns="45700" rIns="91425" bIns="45700" anchor="ctr" anchorCtr="0"/>
          <a:lstStyle>
            <a:lvl1pPr marL="457200" marR="0" lvl="0" indent="-228600" algn="r" rtl="0">
              <a:lnSpc>
                <a:spcPct val="111111"/>
              </a:lnSpc>
              <a:spcBef>
                <a:spcPts val="0"/>
              </a:spcBef>
              <a:spcAft>
                <a:spcPts val="0"/>
              </a:spcAft>
              <a:buClr>
                <a:srgbClr val="000000"/>
              </a:buClr>
              <a:buSzPts val="5400"/>
              <a:buFont typeface="Arial"/>
              <a:buNone/>
              <a:defRPr sz="4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1" name="Google Shape;21;p2"/>
          <p:cNvSpPr/>
          <p:nvPr/>
        </p:nvSpPr>
        <p:spPr>
          <a:xfrm>
            <a:off x="11429926" y="380786"/>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23" name="Google Shape;23;p2"/>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Arial"/>
              <a:ea typeface="Arial"/>
              <a:cs typeface="Arial"/>
              <a:sym typeface="Arial"/>
            </a:endParaRPr>
          </a:p>
        </p:txBody>
      </p:sp>
      <p:sp>
        <p:nvSpPr>
          <p:cNvPr id="13" name="Google Shape;18;p2">
            <a:extLst>
              <a:ext uri="{FF2B5EF4-FFF2-40B4-BE49-F238E27FC236}">
                <a16:creationId xmlns:a16="http://schemas.microsoft.com/office/drawing/2014/main" id="{975BB721-F8DC-4D78-8A2A-0A51B033C1F6}"/>
              </a:ext>
            </a:extLst>
          </p:cNvPr>
          <p:cNvSpPr txBox="1"/>
          <p:nvPr/>
        </p:nvSpPr>
        <p:spPr>
          <a:xfrm>
            <a:off x="5722452" y="380786"/>
            <a:ext cx="5632057" cy="338554"/>
          </a:xfrm>
          <a:prstGeom prst="rect">
            <a:avLst/>
          </a:prstGeom>
          <a:noFill/>
          <a:ln>
            <a:noFill/>
          </a:ln>
        </p:spPr>
        <p:txBody>
          <a:bodyPr spcFirstLastPara="1" wrap="square" lIns="91425" tIns="45700" rIns="91425" bIns="45700" anchor="t" anchorCtr="0">
            <a:noAutofit/>
          </a:bodyPr>
          <a:lstStyle/>
          <a:p>
            <a:pPr algn="r" fontAlgn="base"/>
            <a:r>
              <a:rPr lang="en-US" sz="2000" b="0" i="0" err="1">
                <a:solidFill>
                  <a:srgbClr val="5C6584"/>
                </a:solidFill>
                <a:effectLst/>
                <a:latin typeface="ProximaNova-Bold"/>
              </a:rPr>
              <a:t>DevSecOps</a:t>
            </a:r>
            <a:r>
              <a:rPr lang="en-US" sz="2000" b="0" i="0">
                <a:solidFill>
                  <a:srgbClr val="5C6584"/>
                </a:solidFill>
                <a:effectLst/>
                <a:latin typeface="ProximaNova-Bold"/>
              </a:rPr>
              <a:t> Overview</a:t>
            </a:r>
          </a:p>
        </p:txBody>
      </p:sp>
      <p:sp>
        <p:nvSpPr>
          <p:cNvPr id="14" name="Google Shape;20;p2">
            <a:extLst>
              <a:ext uri="{FF2B5EF4-FFF2-40B4-BE49-F238E27FC236}">
                <a16:creationId xmlns:a16="http://schemas.microsoft.com/office/drawing/2014/main" id="{F0B2F02E-C2B2-4983-91C9-FA5E500439E0}"/>
              </a:ext>
            </a:extLst>
          </p:cNvPr>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6523878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33"/>
        <p:cNvGrpSpPr/>
        <p:nvPr/>
      </p:nvGrpSpPr>
      <p:grpSpPr>
        <a:xfrm>
          <a:off x="0" y="0"/>
          <a:ext cx="0" cy="0"/>
          <a:chOff x="0" y="0"/>
          <a:chExt cx="0" cy="0"/>
        </a:xfrm>
      </p:grpSpPr>
      <p:sp>
        <p:nvSpPr>
          <p:cNvPr id="34" name="Google Shape;34;p4"/>
          <p:cNvSpPr txBox="1">
            <a:spLocks noGrp="1"/>
          </p:cNvSpPr>
          <p:nvPr>
            <p:ph type="title" hasCustomPrompt="1"/>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In a nutshell, we learnt </a:t>
            </a:r>
            <a:endParaRPr/>
          </a:p>
        </p:txBody>
      </p:sp>
      <p:grpSp>
        <p:nvGrpSpPr>
          <p:cNvPr id="36" name="Google Shape;36;p4"/>
          <p:cNvGrpSpPr/>
          <p:nvPr/>
        </p:nvGrpSpPr>
        <p:grpSpPr>
          <a:xfrm flipH="1">
            <a:off x="-1" y="1967241"/>
            <a:ext cx="6132405" cy="3823634"/>
            <a:chOff x="6625864" y="1832110"/>
            <a:chExt cx="6820169" cy="4367731"/>
          </a:xfrm>
        </p:grpSpPr>
        <p:sp>
          <p:nvSpPr>
            <p:cNvPr id="37" name="Google Shape;37;p4"/>
            <p:cNvSpPr/>
            <p:nvPr/>
          </p:nvSpPr>
          <p:spPr>
            <a:xfrm>
              <a:off x="8676704" y="2559253"/>
              <a:ext cx="4769328" cy="727141"/>
            </a:xfrm>
            <a:custGeom>
              <a:avLst/>
              <a:gdLst/>
              <a:ahLst/>
              <a:cxnLst/>
              <a:rect l="0" t="0" r="0" b="0"/>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Google Shape;38;p4"/>
            <p:cNvSpPr/>
            <p:nvPr/>
          </p:nvSpPr>
          <p:spPr>
            <a:xfrm>
              <a:off x="7565934" y="1832111"/>
              <a:ext cx="5880099" cy="727143"/>
            </a:xfrm>
            <a:custGeom>
              <a:avLst/>
              <a:gdLst/>
              <a:ahLst/>
              <a:cxnLst/>
              <a:rect l="0" t="0" r="0" b="0"/>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 name="Google Shape;39;p4"/>
            <p:cNvSpPr/>
            <p:nvPr/>
          </p:nvSpPr>
          <p:spPr>
            <a:xfrm>
              <a:off x="9898038" y="2559253"/>
              <a:ext cx="542487" cy="337204"/>
            </a:xfrm>
            <a:custGeom>
              <a:avLst/>
              <a:gdLst/>
              <a:ahLst/>
              <a:cxnLst/>
              <a:rect l="0" t="0" r="0" b="0"/>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Google Shape;40;p4"/>
            <p:cNvSpPr/>
            <p:nvPr/>
          </p:nvSpPr>
          <p:spPr>
            <a:xfrm>
              <a:off x="9308468" y="4013537"/>
              <a:ext cx="4137563" cy="727141"/>
            </a:xfrm>
            <a:custGeom>
              <a:avLst/>
              <a:gdLst/>
              <a:ahLst/>
              <a:cxnLst/>
              <a:rect l="0" t="0" r="0" b="0"/>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4"/>
            <p:cNvSpPr/>
            <p:nvPr/>
          </p:nvSpPr>
          <p:spPr>
            <a:xfrm>
              <a:off x="8983260" y="3286396"/>
              <a:ext cx="4462773" cy="727141"/>
            </a:xfrm>
            <a:custGeom>
              <a:avLst/>
              <a:gdLst/>
              <a:ahLst/>
              <a:cxnLst/>
              <a:rect l="0" t="0" r="0" b="0"/>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4"/>
            <p:cNvSpPr/>
            <p:nvPr/>
          </p:nvSpPr>
          <p:spPr>
            <a:xfrm>
              <a:off x="10167877" y="5467819"/>
              <a:ext cx="3278156" cy="727141"/>
            </a:xfrm>
            <a:custGeom>
              <a:avLst/>
              <a:gdLst/>
              <a:ahLst/>
              <a:cxnLst/>
              <a:rect l="0" t="0" r="0" b="0"/>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4"/>
            <p:cNvSpPr/>
            <p:nvPr/>
          </p:nvSpPr>
          <p:spPr>
            <a:xfrm>
              <a:off x="9593681" y="4740680"/>
              <a:ext cx="3852352" cy="727138"/>
            </a:xfrm>
            <a:custGeom>
              <a:avLst/>
              <a:gdLst/>
              <a:ahLst/>
              <a:cxnLst/>
              <a:rect l="0" t="0" r="0" b="0"/>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 name="Google Shape;44;p4"/>
            <p:cNvSpPr/>
            <p:nvPr/>
          </p:nvSpPr>
          <p:spPr>
            <a:xfrm>
              <a:off x="10167877" y="6194962"/>
              <a:ext cx="3278156" cy="4879"/>
            </a:xfrm>
            <a:custGeom>
              <a:avLst/>
              <a:gdLst/>
              <a:ahLst/>
              <a:cxnLst/>
              <a:rect l="0" t="0" r="0" b="0"/>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 name="Google Shape;45;p4"/>
            <p:cNvSpPr/>
            <p:nvPr/>
          </p:nvSpPr>
          <p:spPr>
            <a:xfrm>
              <a:off x="8125821" y="5963555"/>
              <a:ext cx="524061" cy="176511"/>
            </a:xfrm>
            <a:custGeom>
              <a:avLst/>
              <a:gdLst/>
              <a:ahLst/>
              <a:cxnLst/>
              <a:rect l="0" t="0" r="0" b="0"/>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p4"/>
            <p:cNvSpPr/>
            <p:nvPr/>
          </p:nvSpPr>
          <p:spPr>
            <a:xfrm>
              <a:off x="10076514" y="5963553"/>
              <a:ext cx="197611" cy="231412"/>
            </a:xfrm>
            <a:custGeom>
              <a:avLst/>
              <a:gdLst/>
              <a:ahLst/>
              <a:cxnLst/>
              <a:rect l="0" t="0" r="0" b="0"/>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Google Shape;47;p4"/>
            <p:cNvSpPr/>
            <p:nvPr/>
          </p:nvSpPr>
          <p:spPr>
            <a:xfrm>
              <a:off x="6625864" y="2559252"/>
              <a:ext cx="3814660" cy="727143"/>
            </a:xfrm>
            <a:custGeom>
              <a:avLst/>
              <a:gdLst/>
              <a:ahLst/>
              <a:cxnLst/>
              <a:rect l="0" t="0" r="0" b="0"/>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 name="Google Shape;48;p4"/>
            <p:cNvSpPr/>
            <p:nvPr/>
          </p:nvSpPr>
          <p:spPr>
            <a:xfrm>
              <a:off x="7297396" y="1832110"/>
              <a:ext cx="3109750" cy="727141"/>
            </a:xfrm>
            <a:custGeom>
              <a:avLst/>
              <a:gdLst/>
              <a:ahLst/>
              <a:cxnLst/>
              <a:rect l="0" t="0" r="0" b="0"/>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Google Shape;49;p4"/>
            <p:cNvSpPr/>
            <p:nvPr/>
          </p:nvSpPr>
          <p:spPr>
            <a:xfrm>
              <a:off x="7777039" y="4013537"/>
              <a:ext cx="1816641" cy="727141"/>
            </a:xfrm>
            <a:custGeom>
              <a:avLst/>
              <a:gdLst/>
              <a:ahLst/>
              <a:cxnLst/>
              <a:rect l="0" t="0" r="0" b="0"/>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Google Shape;50;p4"/>
            <p:cNvSpPr/>
            <p:nvPr/>
          </p:nvSpPr>
          <p:spPr>
            <a:xfrm>
              <a:off x="6896878" y="3286394"/>
              <a:ext cx="2513113" cy="727144"/>
            </a:xfrm>
            <a:custGeom>
              <a:avLst/>
              <a:gdLst/>
              <a:ahLst/>
              <a:cxnLst/>
              <a:rect l="0" t="0" r="0" b="0"/>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Google Shape;51;p4"/>
            <p:cNvSpPr/>
            <p:nvPr/>
          </p:nvSpPr>
          <p:spPr>
            <a:xfrm>
              <a:off x="8125822" y="5467823"/>
              <a:ext cx="2385160" cy="727143"/>
            </a:xfrm>
            <a:custGeom>
              <a:avLst/>
              <a:gdLst/>
              <a:ahLst/>
              <a:cxnLst/>
              <a:rect l="0" t="0" r="0" b="0"/>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Google Shape;52;p4"/>
            <p:cNvSpPr/>
            <p:nvPr/>
          </p:nvSpPr>
          <p:spPr>
            <a:xfrm>
              <a:off x="7885553" y="4740680"/>
              <a:ext cx="2331607" cy="727143"/>
            </a:xfrm>
            <a:custGeom>
              <a:avLst/>
              <a:gdLst/>
              <a:ahLst/>
              <a:cxnLst/>
              <a:rect l="0" t="0" r="0" b="0"/>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3" name="Google Shape;53;p4"/>
          <p:cNvSpPr txBox="1">
            <a:spLocks noGrp="1"/>
          </p:cNvSpPr>
          <p:nvPr>
            <p:ph type="body" idx="2"/>
          </p:nvPr>
        </p:nvSpPr>
        <p:spPr>
          <a:xfrm>
            <a:off x="6213746" y="1967241"/>
            <a:ext cx="5285919" cy="3749409"/>
          </a:xfrm>
          <a:prstGeom prst="rect">
            <a:avLst/>
          </a:prstGeom>
          <a:noFill/>
          <a:ln>
            <a:noFill/>
          </a:ln>
        </p:spPr>
        <p:txBody>
          <a:bodyPr spcFirstLastPara="1" wrap="square" lIns="0" tIns="45700" rIns="91425" bIns="45700" anchor="t" anchorCtr="0"/>
          <a:lstStyle>
            <a:lvl1pPr marL="347472" marR="0" lvl="0" indent="-342900" algn="l" rtl="0">
              <a:lnSpc>
                <a:spcPct val="100000"/>
              </a:lnSpc>
              <a:spcBef>
                <a:spcPts val="0"/>
              </a:spcBef>
              <a:spcAft>
                <a:spcPts val="600"/>
              </a:spcAft>
              <a:buClr>
                <a:schemeClr val="dk1"/>
              </a:buClr>
              <a:buSzPts val="1800"/>
              <a:buFont typeface="+mj-lt"/>
              <a:buAutoNum type="arabicPeriod"/>
              <a:defRPr sz="1800" b="0" i="0" u="none" strike="noStrike" cap="none">
                <a:solidFill>
                  <a:schemeClr val="dk1"/>
                </a:solidFill>
                <a:latin typeface="Arial"/>
                <a:ea typeface="Arial"/>
                <a:cs typeface="Arial"/>
                <a:sym typeface="Arial"/>
              </a:defRPr>
            </a:lvl1pPr>
            <a:lvl2pPr marL="688975" marR="0" lvl="1" indent="-347663" algn="l" rtl="0">
              <a:lnSpc>
                <a:spcPct val="100000"/>
              </a:lnSpc>
              <a:spcBef>
                <a:spcPts val="0"/>
              </a:spcBef>
              <a:spcAft>
                <a:spcPts val="0"/>
              </a:spcAft>
              <a:buClr>
                <a:schemeClr val="dk1"/>
              </a:buClr>
              <a:buSzPts val="1800"/>
              <a:buFont typeface="Wingdings 3" panose="05040102010807070707" pitchFamily="18" charset="2"/>
              <a:buChar char="*"/>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a:p>
            <a:pPr lvl="1"/>
            <a:r>
              <a:rPr lang="en-US"/>
              <a:t>Second level</a:t>
            </a:r>
          </a:p>
        </p:txBody>
      </p:sp>
      <p:sp>
        <p:nvSpPr>
          <p:cNvPr id="54" name="Google Shape;54;p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22" name="Google Shape;1266;p5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83986" y="2388341"/>
            <a:ext cx="2408642" cy="2493524"/>
          </a:xfrm>
          <a:prstGeom prst="rect">
            <a:avLst/>
          </a:prstGeom>
          <a:noFill/>
          <a:ln>
            <a:noFill/>
          </a:ln>
        </p:spPr>
      </p:pic>
    </p:spTree>
    <p:extLst>
      <p:ext uri="{BB962C8B-B14F-4D97-AF65-F5344CB8AC3E}">
        <p14:creationId xmlns:p14="http://schemas.microsoft.com/office/powerpoint/2010/main" val="29811217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Content" preserve="1" userDrawn="1">
  <p:cSld name="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6" name="Google Shape;722;p2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7849209" y="2173495"/>
            <a:ext cx="3712675" cy="3571007"/>
          </a:xfrm>
          <a:prstGeom prst="rect">
            <a:avLst/>
          </a:prstGeom>
          <a:noFill/>
          <a:ln>
            <a:noFill/>
          </a:ln>
        </p:spPr>
      </p:pic>
      <p:grpSp>
        <p:nvGrpSpPr>
          <p:cNvPr id="20" name="Group 19">
            <a:extLst>
              <a:ext uri="{FF2B5EF4-FFF2-40B4-BE49-F238E27FC236}">
                <a16:creationId xmlns:a16="http://schemas.microsoft.com/office/drawing/2014/main" id="{2C39EFD8-4E0A-C622-69FB-33D2C3414734}"/>
              </a:ext>
            </a:extLst>
          </p:cNvPr>
          <p:cNvGrpSpPr/>
          <p:nvPr userDrawn="1"/>
        </p:nvGrpSpPr>
        <p:grpSpPr>
          <a:xfrm>
            <a:off x="487887" y="1319897"/>
            <a:ext cx="699075" cy="699074"/>
            <a:chOff x="487887" y="1402089"/>
            <a:chExt cx="699075" cy="699074"/>
          </a:xfrm>
        </p:grpSpPr>
        <p:sp>
          <p:nvSpPr>
            <p:cNvPr id="3" name="Google Shape;637;p17">
              <a:extLst>
                <a:ext uri="{FF2B5EF4-FFF2-40B4-BE49-F238E27FC236}">
                  <a16:creationId xmlns:a16="http://schemas.microsoft.com/office/drawing/2014/main" id="{DEFEB58E-F6D3-CBF0-8BA7-F98BEC8A2AB7}"/>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 name="Google Shape;638;p17">
              <a:extLst>
                <a:ext uri="{FF2B5EF4-FFF2-40B4-BE49-F238E27FC236}">
                  <a16:creationId xmlns:a16="http://schemas.microsoft.com/office/drawing/2014/main" id="{33CF64CF-2D2B-B8FE-175F-7CBD5DF88DB6}"/>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7" name="Google Shape;640;p17">
            <a:extLst>
              <a:ext uri="{FF2B5EF4-FFF2-40B4-BE49-F238E27FC236}">
                <a16:creationId xmlns:a16="http://schemas.microsoft.com/office/drawing/2014/main" id="{EC999B7D-6194-6EEB-D50F-F7357EB91FE8}"/>
              </a:ext>
            </a:extLst>
          </p:cNvPr>
          <p:cNvCxnSpPr/>
          <p:nvPr userDrawn="1"/>
        </p:nvCxnSpPr>
        <p:spPr>
          <a:xfrm>
            <a:off x="1192099" y="2147810"/>
            <a:ext cx="4909038" cy="0"/>
          </a:xfrm>
          <a:prstGeom prst="straightConnector1">
            <a:avLst/>
          </a:prstGeom>
          <a:noFill/>
          <a:ln w="9525" cap="flat" cmpd="sng">
            <a:solidFill>
              <a:srgbClr val="16BF7F"/>
            </a:solidFill>
            <a:prstDash val="solid"/>
            <a:round/>
            <a:headEnd type="none" w="sm" len="sm"/>
            <a:tailEnd type="none" w="sm" len="sm"/>
          </a:ln>
        </p:spPr>
      </p:cxnSp>
      <p:sp>
        <p:nvSpPr>
          <p:cNvPr id="9" name="Text Placeholder 8">
            <a:extLst>
              <a:ext uri="{FF2B5EF4-FFF2-40B4-BE49-F238E27FC236}">
                <a16:creationId xmlns:a16="http://schemas.microsoft.com/office/drawing/2014/main" id="{DDBB9719-7ABE-7FAC-BE0A-1D3FB6A580FC}"/>
              </a:ext>
            </a:extLst>
          </p:cNvPr>
          <p:cNvSpPr>
            <a:spLocks noGrp="1"/>
          </p:cNvSpPr>
          <p:nvPr userDrawn="1">
            <p:ph type="body" sz="quarter" idx="13" hasCustomPrompt="1"/>
          </p:nvPr>
        </p:nvSpPr>
        <p:spPr>
          <a:xfrm>
            <a:off x="1320800" y="167018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19" name="Content Placeholder 18">
            <a:extLst>
              <a:ext uri="{FF2B5EF4-FFF2-40B4-BE49-F238E27FC236}">
                <a16:creationId xmlns:a16="http://schemas.microsoft.com/office/drawing/2014/main" id="{160B883A-476B-6BF0-0E19-BC089297222A}"/>
              </a:ext>
            </a:extLst>
          </p:cNvPr>
          <p:cNvSpPr>
            <a:spLocks noGrp="1"/>
          </p:cNvSpPr>
          <p:nvPr userDrawn="1">
            <p:ph sz="quarter" idx="14" hasCustomPrompt="1"/>
          </p:nvPr>
        </p:nvSpPr>
        <p:spPr>
          <a:xfrm>
            <a:off x="1320800" y="1319897"/>
            <a:ext cx="4775200" cy="327025"/>
          </a:xfrm>
          <a:prstGeom prst="rect">
            <a:avLst/>
          </a:prstGeom>
        </p:spPr>
        <p:txBody>
          <a:bodyPr/>
          <a:lstStyle>
            <a:lvl1pPr>
              <a:defRPr b="1"/>
            </a:lvl1pPr>
          </a:lstStyle>
          <a:p>
            <a:pPr lvl="0"/>
            <a:r>
              <a:rPr lang="en-US"/>
              <a:t>Click here to add section tile</a:t>
            </a:r>
          </a:p>
        </p:txBody>
      </p:sp>
      <p:grpSp>
        <p:nvGrpSpPr>
          <p:cNvPr id="657" name="Group 656">
            <a:extLst>
              <a:ext uri="{FF2B5EF4-FFF2-40B4-BE49-F238E27FC236}">
                <a16:creationId xmlns:a16="http://schemas.microsoft.com/office/drawing/2014/main" id="{8816485D-3A5A-C1E2-4DF5-BCE317E5D299}"/>
              </a:ext>
            </a:extLst>
          </p:cNvPr>
          <p:cNvGrpSpPr/>
          <p:nvPr userDrawn="1"/>
        </p:nvGrpSpPr>
        <p:grpSpPr>
          <a:xfrm>
            <a:off x="487887" y="2225072"/>
            <a:ext cx="699075" cy="699074"/>
            <a:chOff x="487887" y="1402089"/>
            <a:chExt cx="699075" cy="699074"/>
          </a:xfrm>
        </p:grpSpPr>
        <p:sp>
          <p:nvSpPr>
            <p:cNvPr id="658" name="Google Shape;637;p17">
              <a:extLst>
                <a:ext uri="{FF2B5EF4-FFF2-40B4-BE49-F238E27FC236}">
                  <a16:creationId xmlns:a16="http://schemas.microsoft.com/office/drawing/2014/main" id="{5FC13F95-3CFE-65EC-09E6-27F8482CABD9}"/>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38;p17">
              <a:extLst>
                <a:ext uri="{FF2B5EF4-FFF2-40B4-BE49-F238E27FC236}">
                  <a16:creationId xmlns:a16="http://schemas.microsoft.com/office/drawing/2014/main" id="{E911378E-B3CD-7CFE-9283-4866EED3E55B}"/>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0" name="Google Shape;640;p17">
            <a:extLst>
              <a:ext uri="{FF2B5EF4-FFF2-40B4-BE49-F238E27FC236}">
                <a16:creationId xmlns:a16="http://schemas.microsoft.com/office/drawing/2014/main" id="{A5CB84BB-AA28-7B80-E2E9-93F23F56BD7C}"/>
              </a:ext>
            </a:extLst>
          </p:cNvPr>
          <p:cNvCxnSpPr/>
          <p:nvPr userDrawn="1"/>
        </p:nvCxnSpPr>
        <p:spPr>
          <a:xfrm>
            <a:off x="1192099" y="3052985"/>
            <a:ext cx="4909038" cy="0"/>
          </a:xfrm>
          <a:prstGeom prst="straightConnector1">
            <a:avLst/>
          </a:prstGeom>
          <a:noFill/>
          <a:ln w="9525" cap="flat" cmpd="sng">
            <a:solidFill>
              <a:srgbClr val="16BF7F"/>
            </a:solidFill>
            <a:prstDash val="solid"/>
            <a:round/>
            <a:headEnd type="none" w="sm" len="sm"/>
            <a:tailEnd type="none" w="sm" len="sm"/>
          </a:ln>
        </p:spPr>
      </p:cxnSp>
      <p:sp>
        <p:nvSpPr>
          <p:cNvPr id="661" name="Text Placeholder 8">
            <a:extLst>
              <a:ext uri="{FF2B5EF4-FFF2-40B4-BE49-F238E27FC236}">
                <a16:creationId xmlns:a16="http://schemas.microsoft.com/office/drawing/2014/main" id="{38EB1A72-C1BF-76B3-9C97-1EC69020C033}"/>
              </a:ext>
            </a:extLst>
          </p:cNvPr>
          <p:cNvSpPr>
            <a:spLocks noGrp="1"/>
          </p:cNvSpPr>
          <p:nvPr>
            <p:ph type="body" sz="quarter" idx="15" hasCustomPrompt="1"/>
          </p:nvPr>
        </p:nvSpPr>
        <p:spPr>
          <a:xfrm>
            <a:off x="1320800" y="257536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2" name="Content Placeholder 18">
            <a:extLst>
              <a:ext uri="{FF2B5EF4-FFF2-40B4-BE49-F238E27FC236}">
                <a16:creationId xmlns:a16="http://schemas.microsoft.com/office/drawing/2014/main" id="{75D774A4-4ECA-9466-5026-FDCD17FB6390}"/>
              </a:ext>
            </a:extLst>
          </p:cNvPr>
          <p:cNvSpPr>
            <a:spLocks noGrp="1"/>
          </p:cNvSpPr>
          <p:nvPr>
            <p:ph sz="quarter" idx="16" hasCustomPrompt="1"/>
          </p:nvPr>
        </p:nvSpPr>
        <p:spPr>
          <a:xfrm>
            <a:off x="1320800" y="2225072"/>
            <a:ext cx="4775200" cy="327025"/>
          </a:xfrm>
          <a:prstGeom prst="rect">
            <a:avLst/>
          </a:prstGeom>
        </p:spPr>
        <p:txBody>
          <a:bodyPr/>
          <a:lstStyle>
            <a:lvl1pPr>
              <a:defRPr b="1"/>
            </a:lvl1pPr>
          </a:lstStyle>
          <a:p>
            <a:pPr lvl="0"/>
            <a:r>
              <a:rPr lang="en-US"/>
              <a:t>Click here to add section tile</a:t>
            </a:r>
          </a:p>
        </p:txBody>
      </p:sp>
      <p:grpSp>
        <p:nvGrpSpPr>
          <p:cNvPr id="663" name="Group 662">
            <a:extLst>
              <a:ext uri="{FF2B5EF4-FFF2-40B4-BE49-F238E27FC236}">
                <a16:creationId xmlns:a16="http://schemas.microsoft.com/office/drawing/2014/main" id="{74515FA0-9507-4864-7417-6E03DCD98907}"/>
              </a:ext>
            </a:extLst>
          </p:cNvPr>
          <p:cNvGrpSpPr/>
          <p:nvPr userDrawn="1"/>
        </p:nvGrpSpPr>
        <p:grpSpPr>
          <a:xfrm>
            <a:off x="487887" y="3130247"/>
            <a:ext cx="699075" cy="699074"/>
            <a:chOff x="487887" y="1402089"/>
            <a:chExt cx="699075" cy="699074"/>
          </a:xfrm>
        </p:grpSpPr>
        <p:sp>
          <p:nvSpPr>
            <p:cNvPr id="664" name="Google Shape;637;p17">
              <a:extLst>
                <a:ext uri="{FF2B5EF4-FFF2-40B4-BE49-F238E27FC236}">
                  <a16:creationId xmlns:a16="http://schemas.microsoft.com/office/drawing/2014/main" id="{41E57000-5E7A-590E-637F-A41B224AAC23}"/>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5" name="Google Shape;638;p17">
              <a:extLst>
                <a:ext uri="{FF2B5EF4-FFF2-40B4-BE49-F238E27FC236}">
                  <a16:creationId xmlns:a16="http://schemas.microsoft.com/office/drawing/2014/main" id="{42B84B4F-1BA7-EA1C-BEE0-9C1705B69581}"/>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6" name="Google Shape;640;p17">
            <a:extLst>
              <a:ext uri="{FF2B5EF4-FFF2-40B4-BE49-F238E27FC236}">
                <a16:creationId xmlns:a16="http://schemas.microsoft.com/office/drawing/2014/main" id="{C4A229F6-DC92-360F-0F8D-5343CC6195A2}"/>
              </a:ext>
            </a:extLst>
          </p:cNvPr>
          <p:cNvCxnSpPr/>
          <p:nvPr userDrawn="1"/>
        </p:nvCxnSpPr>
        <p:spPr>
          <a:xfrm>
            <a:off x="1192099" y="3958160"/>
            <a:ext cx="4909038" cy="0"/>
          </a:xfrm>
          <a:prstGeom prst="straightConnector1">
            <a:avLst/>
          </a:prstGeom>
          <a:noFill/>
          <a:ln w="9525" cap="flat" cmpd="sng">
            <a:solidFill>
              <a:srgbClr val="16BF7F"/>
            </a:solidFill>
            <a:prstDash val="solid"/>
            <a:round/>
            <a:headEnd type="none" w="sm" len="sm"/>
            <a:tailEnd type="none" w="sm" len="sm"/>
          </a:ln>
        </p:spPr>
      </p:cxnSp>
      <p:sp>
        <p:nvSpPr>
          <p:cNvPr id="667" name="Text Placeholder 8">
            <a:extLst>
              <a:ext uri="{FF2B5EF4-FFF2-40B4-BE49-F238E27FC236}">
                <a16:creationId xmlns:a16="http://schemas.microsoft.com/office/drawing/2014/main" id="{12BC053D-CAC1-E9B1-8527-03AB99888AF7}"/>
              </a:ext>
            </a:extLst>
          </p:cNvPr>
          <p:cNvSpPr>
            <a:spLocks noGrp="1"/>
          </p:cNvSpPr>
          <p:nvPr>
            <p:ph type="body" sz="quarter" idx="17" hasCustomPrompt="1"/>
          </p:nvPr>
        </p:nvSpPr>
        <p:spPr>
          <a:xfrm>
            <a:off x="1320800" y="348053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8" name="Content Placeholder 18">
            <a:extLst>
              <a:ext uri="{FF2B5EF4-FFF2-40B4-BE49-F238E27FC236}">
                <a16:creationId xmlns:a16="http://schemas.microsoft.com/office/drawing/2014/main" id="{904F3D98-9CBC-7002-3A09-27601597BE4A}"/>
              </a:ext>
            </a:extLst>
          </p:cNvPr>
          <p:cNvSpPr>
            <a:spLocks noGrp="1"/>
          </p:cNvSpPr>
          <p:nvPr>
            <p:ph sz="quarter" idx="18" hasCustomPrompt="1"/>
          </p:nvPr>
        </p:nvSpPr>
        <p:spPr>
          <a:xfrm>
            <a:off x="1320800" y="3130247"/>
            <a:ext cx="4775200" cy="327025"/>
          </a:xfrm>
          <a:prstGeom prst="rect">
            <a:avLst/>
          </a:prstGeom>
        </p:spPr>
        <p:txBody>
          <a:bodyPr/>
          <a:lstStyle>
            <a:lvl1pPr>
              <a:defRPr b="1"/>
            </a:lvl1pPr>
          </a:lstStyle>
          <a:p>
            <a:pPr lvl="0"/>
            <a:r>
              <a:rPr lang="en-US"/>
              <a:t>Click here to add section tile</a:t>
            </a:r>
          </a:p>
        </p:txBody>
      </p:sp>
      <p:grpSp>
        <p:nvGrpSpPr>
          <p:cNvPr id="669" name="Group 668">
            <a:extLst>
              <a:ext uri="{FF2B5EF4-FFF2-40B4-BE49-F238E27FC236}">
                <a16:creationId xmlns:a16="http://schemas.microsoft.com/office/drawing/2014/main" id="{AE0EF969-54ED-86DF-7B01-B98875620708}"/>
              </a:ext>
            </a:extLst>
          </p:cNvPr>
          <p:cNvGrpSpPr/>
          <p:nvPr userDrawn="1"/>
        </p:nvGrpSpPr>
        <p:grpSpPr>
          <a:xfrm>
            <a:off x="487887" y="4035422"/>
            <a:ext cx="699075" cy="699074"/>
            <a:chOff x="487887" y="1402089"/>
            <a:chExt cx="699075" cy="699074"/>
          </a:xfrm>
        </p:grpSpPr>
        <p:sp>
          <p:nvSpPr>
            <p:cNvPr id="670" name="Google Shape;637;p17">
              <a:extLst>
                <a:ext uri="{FF2B5EF4-FFF2-40B4-BE49-F238E27FC236}">
                  <a16:creationId xmlns:a16="http://schemas.microsoft.com/office/drawing/2014/main" id="{A2B0E099-0185-9DF9-D68D-EAC2EBB5C50D}"/>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1" name="Google Shape;638;p17">
              <a:extLst>
                <a:ext uri="{FF2B5EF4-FFF2-40B4-BE49-F238E27FC236}">
                  <a16:creationId xmlns:a16="http://schemas.microsoft.com/office/drawing/2014/main" id="{1D314087-7C3A-7184-010E-A7CBC8E104E5}"/>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2" name="Google Shape;640;p17">
            <a:extLst>
              <a:ext uri="{FF2B5EF4-FFF2-40B4-BE49-F238E27FC236}">
                <a16:creationId xmlns:a16="http://schemas.microsoft.com/office/drawing/2014/main" id="{D9C17E31-56E1-5034-5BEF-015F03287534}"/>
              </a:ext>
            </a:extLst>
          </p:cNvPr>
          <p:cNvCxnSpPr/>
          <p:nvPr userDrawn="1"/>
        </p:nvCxnSpPr>
        <p:spPr>
          <a:xfrm>
            <a:off x="1192099" y="4863335"/>
            <a:ext cx="4909038" cy="0"/>
          </a:xfrm>
          <a:prstGeom prst="straightConnector1">
            <a:avLst/>
          </a:prstGeom>
          <a:noFill/>
          <a:ln w="9525" cap="flat" cmpd="sng">
            <a:solidFill>
              <a:srgbClr val="16BF7F"/>
            </a:solidFill>
            <a:prstDash val="solid"/>
            <a:round/>
            <a:headEnd type="none" w="sm" len="sm"/>
            <a:tailEnd type="none" w="sm" len="sm"/>
          </a:ln>
        </p:spPr>
      </p:cxnSp>
      <p:sp>
        <p:nvSpPr>
          <p:cNvPr id="673" name="Text Placeholder 8">
            <a:extLst>
              <a:ext uri="{FF2B5EF4-FFF2-40B4-BE49-F238E27FC236}">
                <a16:creationId xmlns:a16="http://schemas.microsoft.com/office/drawing/2014/main" id="{2374E364-5257-BD58-9401-E9EF562CB7D4}"/>
              </a:ext>
            </a:extLst>
          </p:cNvPr>
          <p:cNvSpPr>
            <a:spLocks noGrp="1"/>
          </p:cNvSpPr>
          <p:nvPr>
            <p:ph type="body" sz="quarter" idx="19" hasCustomPrompt="1"/>
          </p:nvPr>
        </p:nvSpPr>
        <p:spPr>
          <a:xfrm>
            <a:off x="1320800" y="438571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74" name="Content Placeholder 18">
            <a:extLst>
              <a:ext uri="{FF2B5EF4-FFF2-40B4-BE49-F238E27FC236}">
                <a16:creationId xmlns:a16="http://schemas.microsoft.com/office/drawing/2014/main" id="{DFBC2781-CAF7-637C-08A3-BB858C07F908}"/>
              </a:ext>
            </a:extLst>
          </p:cNvPr>
          <p:cNvSpPr>
            <a:spLocks noGrp="1"/>
          </p:cNvSpPr>
          <p:nvPr>
            <p:ph sz="quarter" idx="20" hasCustomPrompt="1"/>
          </p:nvPr>
        </p:nvSpPr>
        <p:spPr>
          <a:xfrm>
            <a:off x="1320800" y="4035422"/>
            <a:ext cx="4775200" cy="327025"/>
          </a:xfrm>
          <a:prstGeom prst="rect">
            <a:avLst/>
          </a:prstGeom>
        </p:spPr>
        <p:txBody>
          <a:bodyPr/>
          <a:lstStyle>
            <a:lvl1pPr>
              <a:defRPr b="1"/>
            </a:lvl1pPr>
          </a:lstStyle>
          <a:p>
            <a:pPr lvl="0"/>
            <a:r>
              <a:rPr lang="en-US"/>
              <a:t>Click here to add section tile</a:t>
            </a:r>
          </a:p>
        </p:txBody>
      </p:sp>
      <p:grpSp>
        <p:nvGrpSpPr>
          <p:cNvPr id="675" name="Group 674">
            <a:extLst>
              <a:ext uri="{FF2B5EF4-FFF2-40B4-BE49-F238E27FC236}">
                <a16:creationId xmlns:a16="http://schemas.microsoft.com/office/drawing/2014/main" id="{703DF4E6-076E-7425-4C27-B29C223F2504}"/>
              </a:ext>
            </a:extLst>
          </p:cNvPr>
          <p:cNvGrpSpPr/>
          <p:nvPr userDrawn="1"/>
        </p:nvGrpSpPr>
        <p:grpSpPr>
          <a:xfrm>
            <a:off x="487887" y="4928976"/>
            <a:ext cx="699075" cy="699074"/>
            <a:chOff x="487887" y="1402089"/>
            <a:chExt cx="699075" cy="699074"/>
          </a:xfrm>
        </p:grpSpPr>
        <p:sp>
          <p:nvSpPr>
            <p:cNvPr id="676" name="Google Shape;637;p17">
              <a:extLst>
                <a:ext uri="{FF2B5EF4-FFF2-40B4-BE49-F238E27FC236}">
                  <a16:creationId xmlns:a16="http://schemas.microsoft.com/office/drawing/2014/main" id="{1947B1DD-486A-DFCA-769C-419E37BC1FF4}"/>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7" name="Google Shape;638;p17">
              <a:extLst>
                <a:ext uri="{FF2B5EF4-FFF2-40B4-BE49-F238E27FC236}">
                  <a16:creationId xmlns:a16="http://schemas.microsoft.com/office/drawing/2014/main" id="{47D34A30-65CF-4F2E-05DC-D88A2110017C}"/>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8" name="Google Shape;640;p17">
            <a:extLst>
              <a:ext uri="{FF2B5EF4-FFF2-40B4-BE49-F238E27FC236}">
                <a16:creationId xmlns:a16="http://schemas.microsoft.com/office/drawing/2014/main" id="{13E0C7CE-4429-AAD2-CC5F-D7DBE75A2628}"/>
              </a:ext>
            </a:extLst>
          </p:cNvPr>
          <p:cNvCxnSpPr/>
          <p:nvPr userDrawn="1"/>
        </p:nvCxnSpPr>
        <p:spPr>
          <a:xfrm>
            <a:off x="1192099" y="5756889"/>
            <a:ext cx="4909038" cy="0"/>
          </a:xfrm>
          <a:prstGeom prst="straightConnector1">
            <a:avLst/>
          </a:prstGeom>
          <a:noFill/>
          <a:ln w="9525" cap="flat" cmpd="sng">
            <a:solidFill>
              <a:srgbClr val="16BF7F"/>
            </a:solidFill>
            <a:prstDash val="solid"/>
            <a:round/>
            <a:headEnd type="none" w="sm" len="sm"/>
            <a:tailEnd type="none" w="sm" len="sm"/>
          </a:ln>
        </p:spPr>
      </p:cxnSp>
      <p:sp>
        <p:nvSpPr>
          <p:cNvPr id="679" name="Text Placeholder 8">
            <a:extLst>
              <a:ext uri="{FF2B5EF4-FFF2-40B4-BE49-F238E27FC236}">
                <a16:creationId xmlns:a16="http://schemas.microsoft.com/office/drawing/2014/main" id="{D056A188-6B90-CB1E-2372-B771453F3858}"/>
              </a:ext>
            </a:extLst>
          </p:cNvPr>
          <p:cNvSpPr>
            <a:spLocks noGrp="1"/>
          </p:cNvSpPr>
          <p:nvPr>
            <p:ph type="body" sz="quarter" idx="21" hasCustomPrompt="1"/>
          </p:nvPr>
        </p:nvSpPr>
        <p:spPr>
          <a:xfrm>
            <a:off x="1320800" y="5279268"/>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81" name="Content Placeholder 18">
            <a:extLst>
              <a:ext uri="{FF2B5EF4-FFF2-40B4-BE49-F238E27FC236}">
                <a16:creationId xmlns:a16="http://schemas.microsoft.com/office/drawing/2014/main" id="{D5329DA1-7FAA-D659-4D8D-8B25852D4581}"/>
              </a:ext>
            </a:extLst>
          </p:cNvPr>
          <p:cNvSpPr>
            <a:spLocks noGrp="1"/>
          </p:cNvSpPr>
          <p:nvPr>
            <p:ph sz="quarter" idx="22" hasCustomPrompt="1"/>
          </p:nvPr>
        </p:nvSpPr>
        <p:spPr>
          <a:xfrm>
            <a:off x="1320800" y="4928976"/>
            <a:ext cx="4775200" cy="327025"/>
          </a:xfrm>
          <a:prstGeom prst="rect">
            <a:avLst/>
          </a:prstGeom>
        </p:spPr>
        <p:txBody>
          <a:bodyPr/>
          <a:lstStyle>
            <a:lvl1pPr>
              <a:defRPr b="1"/>
            </a:lvl1pPr>
          </a:lstStyle>
          <a:p>
            <a:pPr lvl="0"/>
            <a:r>
              <a:rPr lang="en-US"/>
              <a:t>Click here to add section tile</a:t>
            </a:r>
          </a:p>
        </p:txBody>
      </p:sp>
    </p:spTree>
    <p:extLst>
      <p:ext uri="{BB962C8B-B14F-4D97-AF65-F5344CB8AC3E}">
        <p14:creationId xmlns:p14="http://schemas.microsoft.com/office/powerpoint/2010/main" val="5479211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Content">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7252671"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6" name="Google Shape;722;p2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7849209" y="2173495"/>
            <a:ext cx="3712675" cy="3571007"/>
          </a:xfrm>
          <a:prstGeom prst="rect">
            <a:avLst/>
          </a:prstGeom>
          <a:noFill/>
          <a:ln>
            <a:noFill/>
          </a:ln>
        </p:spPr>
      </p:pic>
    </p:spTree>
    <p:extLst>
      <p:ext uri="{BB962C8B-B14F-4D97-AF65-F5344CB8AC3E}">
        <p14:creationId xmlns:p14="http://schemas.microsoft.com/office/powerpoint/2010/main" val="10564590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Content" preserve="1">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07531"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42367036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Content" preserve="1">
  <p:cSld name="1_Title+Content">
    <p:bg>
      <p:bgPr>
        <a:solidFill>
          <a:schemeClr val="tx2">
            <a:lumMod val="10000"/>
          </a:schemeClr>
        </a:solidFill>
        <a:effectLst/>
      </p:bgPr>
    </p:bg>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53249"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bg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19021827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2" name="Google Shape;682;p20"/>
          <p:cNvSpPr txBox="1">
            <a:spLocks noGrp="1"/>
          </p:cNvSpPr>
          <p:nvPr>
            <p:ph type="body" idx="2"/>
          </p:nvPr>
        </p:nvSpPr>
        <p:spPr>
          <a:xfrm>
            <a:off x="514350" y="4368799"/>
            <a:ext cx="11047534" cy="1777023"/>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bg2">
                    <a:lumMod val="50000"/>
                  </a:schemeClr>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bg2">
                    <a:lumMod val="50000"/>
                  </a:schemeClr>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bg2">
                    <a:lumMod val="50000"/>
                  </a:schemeClr>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bg2">
                    <a:lumMod val="50000"/>
                  </a:schemeClr>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p:nvPr userDrawn="1"/>
        </p:nvSpPr>
        <p:spPr>
          <a:xfrm>
            <a:off x="0" y="0"/>
            <a:ext cx="12192000" cy="4254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p:nvPr>
        </p:nvSpPr>
        <p:spPr>
          <a:xfrm>
            <a:off x="514350" y="952500"/>
            <a:ext cx="11047534" cy="2744483"/>
          </a:xfrm>
          <a:prstGeom prst="rect">
            <a:avLst/>
          </a:prstGeom>
        </p:spPr>
        <p:txBody>
          <a:bodyPr/>
          <a:lstStyle>
            <a:lvl1pPr>
              <a:defRPr sz="5400" b="1">
                <a:solidFill>
                  <a:schemeClr val="accent2">
                    <a:lumMod val="20000"/>
                    <a:lumOff val="80000"/>
                  </a:schemeClr>
                </a:solidFill>
                <a:latin typeface="Congenial Black" panose="020F0502020204030204" pitchFamily="2" charset="0"/>
              </a:defRPr>
            </a:lvl1pPr>
          </a:lstStyle>
          <a:p>
            <a:r>
              <a:rPr lang="en-US"/>
              <a:t>Click to edit Master title style</a:t>
            </a:r>
            <a:endParaRPr lang="en-IN"/>
          </a:p>
        </p:txBody>
      </p:sp>
    </p:spTree>
    <p:extLst>
      <p:ext uri="{BB962C8B-B14F-4D97-AF65-F5344CB8AC3E}">
        <p14:creationId xmlns:p14="http://schemas.microsoft.com/office/powerpoint/2010/main" val="35320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Content" preserve="1" userDrawn="1">
  <p:cSld name="Agenda">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547520"/>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6" name="Google Shape;722;p2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7849209" y="2173495"/>
            <a:ext cx="3712675" cy="3571007"/>
          </a:xfrm>
          <a:prstGeom prst="rect">
            <a:avLst/>
          </a:prstGeom>
          <a:noFill/>
          <a:ln>
            <a:noFill/>
          </a:ln>
        </p:spPr>
      </p:pic>
      <p:grpSp>
        <p:nvGrpSpPr>
          <p:cNvPr id="20" name="Group 19">
            <a:extLst>
              <a:ext uri="{FF2B5EF4-FFF2-40B4-BE49-F238E27FC236}">
                <a16:creationId xmlns:a16="http://schemas.microsoft.com/office/drawing/2014/main" id="{2C39EFD8-4E0A-C622-69FB-33D2C3414734}"/>
              </a:ext>
            </a:extLst>
          </p:cNvPr>
          <p:cNvGrpSpPr/>
          <p:nvPr userDrawn="1"/>
        </p:nvGrpSpPr>
        <p:grpSpPr>
          <a:xfrm>
            <a:off x="487887" y="1129397"/>
            <a:ext cx="699075" cy="699074"/>
            <a:chOff x="487887" y="1402089"/>
            <a:chExt cx="699075" cy="699074"/>
          </a:xfrm>
        </p:grpSpPr>
        <p:sp>
          <p:nvSpPr>
            <p:cNvPr id="3" name="Google Shape;637;p17">
              <a:extLst>
                <a:ext uri="{FF2B5EF4-FFF2-40B4-BE49-F238E27FC236}">
                  <a16:creationId xmlns:a16="http://schemas.microsoft.com/office/drawing/2014/main" id="{DEFEB58E-F6D3-CBF0-8BA7-F98BEC8A2AB7}"/>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 name="Google Shape;638;p17">
              <a:extLst>
                <a:ext uri="{FF2B5EF4-FFF2-40B4-BE49-F238E27FC236}">
                  <a16:creationId xmlns:a16="http://schemas.microsoft.com/office/drawing/2014/main" id="{33CF64CF-2D2B-B8FE-175F-7CBD5DF88DB6}"/>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7" name="Google Shape;640;p17">
            <a:extLst>
              <a:ext uri="{FF2B5EF4-FFF2-40B4-BE49-F238E27FC236}">
                <a16:creationId xmlns:a16="http://schemas.microsoft.com/office/drawing/2014/main" id="{EC999B7D-6194-6EEB-D50F-F7357EB91FE8}"/>
              </a:ext>
            </a:extLst>
          </p:cNvPr>
          <p:cNvCxnSpPr/>
          <p:nvPr userDrawn="1"/>
        </p:nvCxnSpPr>
        <p:spPr>
          <a:xfrm>
            <a:off x="1192099" y="1957310"/>
            <a:ext cx="4909038" cy="0"/>
          </a:xfrm>
          <a:prstGeom prst="straightConnector1">
            <a:avLst/>
          </a:prstGeom>
          <a:noFill/>
          <a:ln w="9525" cap="flat" cmpd="sng">
            <a:solidFill>
              <a:srgbClr val="16BF7F"/>
            </a:solidFill>
            <a:prstDash val="solid"/>
            <a:round/>
            <a:headEnd type="none" w="sm" len="sm"/>
            <a:tailEnd type="none" w="sm" len="sm"/>
          </a:ln>
        </p:spPr>
      </p:cxnSp>
      <p:sp>
        <p:nvSpPr>
          <p:cNvPr id="9" name="Text Placeholder 8">
            <a:extLst>
              <a:ext uri="{FF2B5EF4-FFF2-40B4-BE49-F238E27FC236}">
                <a16:creationId xmlns:a16="http://schemas.microsoft.com/office/drawing/2014/main" id="{DDBB9719-7ABE-7FAC-BE0A-1D3FB6A580FC}"/>
              </a:ext>
            </a:extLst>
          </p:cNvPr>
          <p:cNvSpPr>
            <a:spLocks noGrp="1"/>
          </p:cNvSpPr>
          <p:nvPr userDrawn="1">
            <p:ph type="body" sz="quarter" idx="13" hasCustomPrompt="1"/>
          </p:nvPr>
        </p:nvSpPr>
        <p:spPr>
          <a:xfrm>
            <a:off x="1320800" y="147968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19" name="Content Placeholder 18">
            <a:extLst>
              <a:ext uri="{FF2B5EF4-FFF2-40B4-BE49-F238E27FC236}">
                <a16:creationId xmlns:a16="http://schemas.microsoft.com/office/drawing/2014/main" id="{160B883A-476B-6BF0-0E19-BC089297222A}"/>
              </a:ext>
            </a:extLst>
          </p:cNvPr>
          <p:cNvSpPr>
            <a:spLocks noGrp="1"/>
          </p:cNvSpPr>
          <p:nvPr userDrawn="1">
            <p:ph sz="quarter" idx="14" hasCustomPrompt="1"/>
          </p:nvPr>
        </p:nvSpPr>
        <p:spPr>
          <a:xfrm>
            <a:off x="1320800" y="1129397"/>
            <a:ext cx="4775200" cy="327025"/>
          </a:xfrm>
          <a:prstGeom prst="rect">
            <a:avLst/>
          </a:prstGeom>
        </p:spPr>
        <p:txBody>
          <a:bodyPr/>
          <a:lstStyle>
            <a:lvl1pPr>
              <a:defRPr b="1"/>
            </a:lvl1pPr>
          </a:lstStyle>
          <a:p>
            <a:pPr lvl="0"/>
            <a:r>
              <a:rPr lang="en-US"/>
              <a:t>Click here to add section tile</a:t>
            </a:r>
          </a:p>
        </p:txBody>
      </p:sp>
      <p:grpSp>
        <p:nvGrpSpPr>
          <p:cNvPr id="657" name="Group 656">
            <a:extLst>
              <a:ext uri="{FF2B5EF4-FFF2-40B4-BE49-F238E27FC236}">
                <a16:creationId xmlns:a16="http://schemas.microsoft.com/office/drawing/2014/main" id="{8816485D-3A5A-C1E2-4DF5-BCE317E5D299}"/>
              </a:ext>
            </a:extLst>
          </p:cNvPr>
          <p:cNvGrpSpPr/>
          <p:nvPr userDrawn="1"/>
        </p:nvGrpSpPr>
        <p:grpSpPr>
          <a:xfrm>
            <a:off x="487887" y="2034572"/>
            <a:ext cx="699075" cy="699074"/>
            <a:chOff x="487887" y="1402089"/>
            <a:chExt cx="699075" cy="699074"/>
          </a:xfrm>
        </p:grpSpPr>
        <p:sp>
          <p:nvSpPr>
            <p:cNvPr id="658" name="Google Shape;637;p17">
              <a:extLst>
                <a:ext uri="{FF2B5EF4-FFF2-40B4-BE49-F238E27FC236}">
                  <a16:creationId xmlns:a16="http://schemas.microsoft.com/office/drawing/2014/main" id="{5FC13F95-3CFE-65EC-09E6-27F8482CABD9}"/>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38;p17">
              <a:extLst>
                <a:ext uri="{FF2B5EF4-FFF2-40B4-BE49-F238E27FC236}">
                  <a16:creationId xmlns:a16="http://schemas.microsoft.com/office/drawing/2014/main" id="{E911378E-B3CD-7CFE-9283-4866EED3E55B}"/>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0" name="Google Shape;640;p17">
            <a:extLst>
              <a:ext uri="{FF2B5EF4-FFF2-40B4-BE49-F238E27FC236}">
                <a16:creationId xmlns:a16="http://schemas.microsoft.com/office/drawing/2014/main" id="{A5CB84BB-AA28-7B80-E2E9-93F23F56BD7C}"/>
              </a:ext>
            </a:extLst>
          </p:cNvPr>
          <p:cNvCxnSpPr/>
          <p:nvPr userDrawn="1"/>
        </p:nvCxnSpPr>
        <p:spPr>
          <a:xfrm>
            <a:off x="1192099" y="2862485"/>
            <a:ext cx="4909038" cy="0"/>
          </a:xfrm>
          <a:prstGeom prst="straightConnector1">
            <a:avLst/>
          </a:prstGeom>
          <a:noFill/>
          <a:ln w="9525" cap="flat" cmpd="sng">
            <a:solidFill>
              <a:srgbClr val="16BF7F"/>
            </a:solidFill>
            <a:prstDash val="solid"/>
            <a:round/>
            <a:headEnd type="none" w="sm" len="sm"/>
            <a:tailEnd type="none" w="sm" len="sm"/>
          </a:ln>
        </p:spPr>
      </p:cxnSp>
      <p:sp>
        <p:nvSpPr>
          <p:cNvPr id="661" name="Text Placeholder 8">
            <a:extLst>
              <a:ext uri="{FF2B5EF4-FFF2-40B4-BE49-F238E27FC236}">
                <a16:creationId xmlns:a16="http://schemas.microsoft.com/office/drawing/2014/main" id="{38EB1A72-C1BF-76B3-9C97-1EC69020C033}"/>
              </a:ext>
            </a:extLst>
          </p:cNvPr>
          <p:cNvSpPr>
            <a:spLocks noGrp="1"/>
          </p:cNvSpPr>
          <p:nvPr>
            <p:ph type="body" sz="quarter" idx="15" hasCustomPrompt="1"/>
          </p:nvPr>
        </p:nvSpPr>
        <p:spPr>
          <a:xfrm>
            <a:off x="1320800" y="238486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2" name="Content Placeholder 18">
            <a:extLst>
              <a:ext uri="{FF2B5EF4-FFF2-40B4-BE49-F238E27FC236}">
                <a16:creationId xmlns:a16="http://schemas.microsoft.com/office/drawing/2014/main" id="{75D774A4-4ECA-9466-5026-FDCD17FB6390}"/>
              </a:ext>
            </a:extLst>
          </p:cNvPr>
          <p:cNvSpPr>
            <a:spLocks noGrp="1"/>
          </p:cNvSpPr>
          <p:nvPr>
            <p:ph sz="quarter" idx="16" hasCustomPrompt="1"/>
          </p:nvPr>
        </p:nvSpPr>
        <p:spPr>
          <a:xfrm>
            <a:off x="1320800" y="2034572"/>
            <a:ext cx="4775200" cy="327025"/>
          </a:xfrm>
          <a:prstGeom prst="rect">
            <a:avLst/>
          </a:prstGeom>
        </p:spPr>
        <p:txBody>
          <a:bodyPr/>
          <a:lstStyle>
            <a:lvl1pPr>
              <a:defRPr b="1"/>
            </a:lvl1pPr>
          </a:lstStyle>
          <a:p>
            <a:pPr lvl="0"/>
            <a:r>
              <a:rPr lang="en-US"/>
              <a:t>Click here to add section tile</a:t>
            </a:r>
          </a:p>
        </p:txBody>
      </p:sp>
      <p:grpSp>
        <p:nvGrpSpPr>
          <p:cNvPr id="663" name="Group 662">
            <a:extLst>
              <a:ext uri="{FF2B5EF4-FFF2-40B4-BE49-F238E27FC236}">
                <a16:creationId xmlns:a16="http://schemas.microsoft.com/office/drawing/2014/main" id="{74515FA0-9507-4864-7417-6E03DCD98907}"/>
              </a:ext>
            </a:extLst>
          </p:cNvPr>
          <p:cNvGrpSpPr/>
          <p:nvPr userDrawn="1"/>
        </p:nvGrpSpPr>
        <p:grpSpPr>
          <a:xfrm>
            <a:off x="487887" y="2939747"/>
            <a:ext cx="699075" cy="699074"/>
            <a:chOff x="487887" y="1402089"/>
            <a:chExt cx="699075" cy="699074"/>
          </a:xfrm>
        </p:grpSpPr>
        <p:sp>
          <p:nvSpPr>
            <p:cNvPr id="664" name="Google Shape;637;p17">
              <a:extLst>
                <a:ext uri="{FF2B5EF4-FFF2-40B4-BE49-F238E27FC236}">
                  <a16:creationId xmlns:a16="http://schemas.microsoft.com/office/drawing/2014/main" id="{41E57000-5E7A-590E-637F-A41B224AAC23}"/>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5" name="Google Shape;638;p17">
              <a:extLst>
                <a:ext uri="{FF2B5EF4-FFF2-40B4-BE49-F238E27FC236}">
                  <a16:creationId xmlns:a16="http://schemas.microsoft.com/office/drawing/2014/main" id="{42B84B4F-1BA7-EA1C-BEE0-9C1705B69581}"/>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66" name="Google Shape;640;p17">
            <a:extLst>
              <a:ext uri="{FF2B5EF4-FFF2-40B4-BE49-F238E27FC236}">
                <a16:creationId xmlns:a16="http://schemas.microsoft.com/office/drawing/2014/main" id="{C4A229F6-DC92-360F-0F8D-5343CC6195A2}"/>
              </a:ext>
            </a:extLst>
          </p:cNvPr>
          <p:cNvCxnSpPr/>
          <p:nvPr userDrawn="1"/>
        </p:nvCxnSpPr>
        <p:spPr>
          <a:xfrm>
            <a:off x="1192099" y="3767660"/>
            <a:ext cx="4909038" cy="0"/>
          </a:xfrm>
          <a:prstGeom prst="straightConnector1">
            <a:avLst/>
          </a:prstGeom>
          <a:noFill/>
          <a:ln w="9525" cap="flat" cmpd="sng">
            <a:solidFill>
              <a:srgbClr val="16BF7F"/>
            </a:solidFill>
            <a:prstDash val="solid"/>
            <a:round/>
            <a:headEnd type="none" w="sm" len="sm"/>
            <a:tailEnd type="none" w="sm" len="sm"/>
          </a:ln>
        </p:spPr>
      </p:cxnSp>
      <p:sp>
        <p:nvSpPr>
          <p:cNvPr id="667" name="Text Placeholder 8">
            <a:extLst>
              <a:ext uri="{FF2B5EF4-FFF2-40B4-BE49-F238E27FC236}">
                <a16:creationId xmlns:a16="http://schemas.microsoft.com/office/drawing/2014/main" id="{12BC053D-CAC1-E9B1-8527-03AB99888AF7}"/>
              </a:ext>
            </a:extLst>
          </p:cNvPr>
          <p:cNvSpPr>
            <a:spLocks noGrp="1"/>
          </p:cNvSpPr>
          <p:nvPr>
            <p:ph type="body" sz="quarter" idx="17" hasCustomPrompt="1"/>
          </p:nvPr>
        </p:nvSpPr>
        <p:spPr>
          <a:xfrm>
            <a:off x="1320800" y="3290039"/>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68" name="Content Placeholder 18">
            <a:extLst>
              <a:ext uri="{FF2B5EF4-FFF2-40B4-BE49-F238E27FC236}">
                <a16:creationId xmlns:a16="http://schemas.microsoft.com/office/drawing/2014/main" id="{904F3D98-9CBC-7002-3A09-27601597BE4A}"/>
              </a:ext>
            </a:extLst>
          </p:cNvPr>
          <p:cNvSpPr>
            <a:spLocks noGrp="1"/>
          </p:cNvSpPr>
          <p:nvPr>
            <p:ph sz="quarter" idx="18" hasCustomPrompt="1"/>
          </p:nvPr>
        </p:nvSpPr>
        <p:spPr>
          <a:xfrm>
            <a:off x="1320800" y="2939747"/>
            <a:ext cx="4775200" cy="327025"/>
          </a:xfrm>
          <a:prstGeom prst="rect">
            <a:avLst/>
          </a:prstGeom>
        </p:spPr>
        <p:txBody>
          <a:bodyPr/>
          <a:lstStyle>
            <a:lvl1pPr>
              <a:defRPr b="1"/>
            </a:lvl1pPr>
          </a:lstStyle>
          <a:p>
            <a:pPr lvl="0"/>
            <a:r>
              <a:rPr lang="en-US"/>
              <a:t>Click here to add section tile</a:t>
            </a:r>
          </a:p>
        </p:txBody>
      </p:sp>
      <p:grpSp>
        <p:nvGrpSpPr>
          <p:cNvPr id="669" name="Group 668">
            <a:extLst>
              <a:ext uri="{FF2B5EF4-FFF2-40B4-BE49-F238E27FC236}">
                <a16:creationId xmlns:a16="http://schemas.microsoft.com/office/drawing/2014/main" id="{AE0EF969-54ED-86DF-7B01-B98875620708}"/>
              </a:ext>
            </a:extLst>
          </p:cNvPr>
          <p:cNvGrpSpPr/>
          <p:nvPr userDrawn="1"/>
        </p:nvGrpSpPr>
        <p:grpSpPr>
          <a:xfrm>
            <a:off x="487887" y="3844922"/>
            <a:ext cx="699075" cy="699074"/>
            <a:chOff x="487887" y="1402089"/>
            <a:chExt cx="699075" cy="699074"/>
          </a:xfrm>
        </p:grpSpPr>
        <p:sp>
          <p:nvSpPr>
            <p:cNvPr id="670" name="Google Shape;637;p17">
              <a:extLst>
                <a:ext uri="{FF2B5EF4-FFF2-40B4-BE49-F238E27FC236}">
                  <a16:creationId xmlns:a16="http://schemas.microsoft.com/office/drawing/2014/main" id="{A2B0E099-0185-9DF9-D68D-EAC2EBB5C50D}"/>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1" name="Google Shape;638;p17">
              <a:extLst>
                <a:ext uri="{FF2B5EF4-FFF2-40B4-BE49-F238E27FC236}">
                  <a16:creationId xmlns:a16="http://schemas.microsoft.com/office/drawing/2014/main" id="{1D314087-7C3A-7184-010E-A7CBC8E104E5}"/>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2" name="Google Shape;640;p17">
            <a:extLst>
              <a:ext uri="{FF2B5EF4-FFF2-40B4-BE49-F238E27FC236}">
                <a16:creationId xmlns:a16="http://schemas.microsoft.com/office/drawing/2014/main" id="{D9C17E31-56E1-5034-5BEF-015F03287534}"/>
              </a:ext>
            </a:extLst>
          </p:cNvPr>
          <p:cNvCxnSpPr/>
          <p:nvPr userDrawn="1"/>
        </p:nvCxnSpPr>
        <p:spPr>
          <a:xfrm>
            <a:off x="1192099" y="4672835"/>
            <a:ext cx="4909038" cy="0"/>
          </a:xfrm>
          <a:prstGeom prst="straightConnector1">
            <a:avLst/>
          </a:prstGeom>
          <a:noFill/>
          <a:ln w="9525" cap="flat" cmpd="sng">
            <a:solidFill>
              <a:srgbClr val="16BF7F"/>
            </a:solidFill>
            <a:prstDash val="solid"/>
            <a:round/>
            <a:headEnd type="none" w="sm" len="sm"/>
            <a:tailEnd type="none" w="sm" len="sm"/>
          </a:ln>
        </p:spPr>
      </p:cxnSp>
      <p:sp>
        <p:nvSpPr>
          <p:cNvPr id="673" name="Text Placeholder 8">
            <a:extLst>
              <a:ext uri="{FF2B5EF4-FFF2-40B4-BE49-F238E27FC236}">
                <a16:creationId xmlns:a16="http://schemas.microsoft.com/office/drawing/2014/main" id="{2374E364-5257-BD58-9401-E9EF562CB7D4}"/>
              </a:ext>
            </a:extLst>
          </p:cNvPr>
          <p:cNvSpPr>
            <a:spLocks noGrp="1"/>
          </p:cNvSpPr>
          <p:nvPr>
            <p:ph type="body" sz="quarter" idx="19" hasCustomPrompt="1"/>
          </p:nvPr>
        </p:nvSpPr>
        <p:spPr>
          <a:xfrm>
            <a:off x="1320800" y="4195214"/>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74" name="Content Placeholder 18">
            <a:extLst>
              <a:ext uri="{FF2B5EF4-FFF2-40B4-BE49-F238E27FC236}">
                <a16:creationId xmlns:a16="http://schemas.microsoft.com/office/drawing/2014/main" id="{DFBC2781-CAF7-637C-08A3-BB858C07F908}"/>
              </a:ext>
            </a:extLst>
          </p:cNvPr>
          <p:cNvSpPr>
            <a:spLocks noGrp="1"/>
          </p:cNvSpPr>
          <p:nvPr>
            <p:ph sz="quarter" idx="20" hasCustomPrompt="1"/>
          </p:nvPr>
        </p:nvSpPr>
        <p:spPr>
          <a:xfrm>
            <a:off x="1320800" y="3844922"/>
            <a:ext cx="4775200" cy="327025"/>
          </a:xfrm>
          <a:prstGeom prst="rect">
            <a:avLst/>
          </a:prstGeom>
        </p:spPr>
        <p:txBody>
          <a:bodyPr/>
          <a:lstStyle>
            <a:lvl1pPr>
              <a:defRPr b="1"/>
            </a:lvl1pPr>
          </a:lstStyle>
          <a:p>
            <a:pPr lvl="0"/>
            <a:r>
              <a:rPr lang="en-US"/>
              <a:t>Click here to add section tile</a:t>
            </a:r>
          </a:p>
        </p:txBody>
      </p:sp>
      <p:grpSp>
        <p:nvGrpSpPr>
          <p:cNvPr id="675" name="Group 674">
            <a:extLst>
              <a:ext uri="{FF2B5EF4-FFF2-40B4-BE49-F238E27FC236}">
                <a16:creationId xmlns:a16="http://schemas.microsoft.com/office/drawing/2014/main" id="{703DF4E6-076E-7425-4C27-B29C223F2504}"/>
              </a:ext>
            </a:extLst>
          </p:cNvPr>
          <p:cNvGrpSpPr/>
          <p:nvPr userDrawn="1"/>
        </p:nvGrpSpPr>
        <p:grpSpPr>
          <a:xfrm>
            <a:off x="487887" y="4738476"/>
            <a:ext cx="699075" cy="699074"/>
            <a:chOff x="487887" y="1402089"/>
            <a:chExt cx="699075" cy="699074"/>
          </a:xfrm>
        </p:grpSpPr>
        <p:sp>
          <p:nvSpPr>
            <p:cNvPr id="676" name="Google Shape;637;p17">
              <a:extLst>
                <a:ext uri="{FF2B5EF4-FFF2-40B4-BE49-F238E27FC236}">
                  <a16:creationId xmlns:a16="http://schemas.microsoft.com/office/drawing/2014/main" id="{1947B1DD-486A-DFCA-769C-419E37BC1FF4}"/>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7" name="Google Shape;638;p17">
              <a:extLst>
                <a:ext uri="{FF2B5EF4-FFF2-40B4-BE49-F238E27FC236}">
                  <a16:creationId xmlns:a16="http://schemas.microsoft.com/office/drawing/2014/main" id="{47D34A30-65CF-4F2E-05DC-D88A2110017C}"/>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678" name="Google Shape;640;p17">
            <a:extLst>
              <a:ext uri="{FF2B5EF4-FFF2-40B4-BE49-F238E27FC236}">
                <a16:creationId xmlns:a16="http://schemas.microsoft.com/office/drawing/2014/main" id="{13E0C7CE-4429-AAD2-CC5F-D7DBE75A2628}"/>
              </a:ext>
            </a:extLst>
          </p:cNvPr>
          <p:cNvCxnSpPr/>
          <p:nvPr userDrawn="1"/>
        </p:nvCxnSpPr>
        <p:spPr>
          <a:xfrm>
            <a:off x="1192099" y="5566389"/>
            <a:ext cx="4909038" cy="0"/>
          </a:xfrm>
          <a:prstGeom prst="straightConnector1">
            <a:avLst/>
          </a:prstGeom>
          <a:noFill/>
          <a:ln w="9525" cap="flat" cmpd="sng">
            <a:solidFill>
              <a:srgbClr val="16BF7F"/>
            </a:solidFill>
            <a:prstDash val="solid"/>
            <a:round/>
            <a:headEnd type="none" w="sm" len="sm"/>
            <a:tailEnd type="none" w="sm" len="sm"/>
          </a:ln>
        </p:spPr>
      </p:cxnSp>
      <p:sp>
        <p:nvSpPr>
          <p:cNvPr id="679" name="Text Placeholder 8">
            <a:extLst>
              <a:ext uri="{FF2B5EF4-FFF2-40B4-BE49-F238E27FC236}">
                <a16:creationId xmlns:a16="http://schemas.microsoft.com/office/drawing/2014/main" id="{D056A188-6B90-CB1E-2372-B771453F3858}"/>
              </a:ext>
            </a:extLst>
          </p:cNvPr>
          <p:cNvSpPr>
            <a:spLocks noGrp="1"/>
          </p:cNvSpPr>
          <p:nvPr>
            <p:ph type="body" sz="quarter" idx="21" hasCustomPrompt="1"/>
          </p:nvPr>
        </p:nvSpPr>
        <p:spPr>
          <a:xfrm>
            <a:off x="1320800" y="5088768"/>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681" name="Content Placeholder 18">
            <a:extLst>
              <a:ext uri="{FF2B5EF4-FFF2-40B4-BE49-F238E27FC236}">
                <a16:creationId xmlns:a16="http://schemas.microsoft.com/office/drawing/2014/main" id="{D5329DA1-7FAA-D659-4D8D-8B25852D4581}"/>
              </a:ext>
            </a:extLst>
          </p:cNvPr>
          <p:cNvSpPr>
            <a:spLocks noGrp="1"/>
          </p:cNvSpPr>
          <p:nvPr>
            <p:ph sz="quarter" idx="22" hasCustomPrompt="1"/>
          </p:nvPr>
        </p:nvSpPr>
        <p:spPr>
          <a:xfrm>
            <a:off x="1320800" y="4738476"/>
            <a:ext cx="4775200" cy="327025"/>
          </a:xfrm>
          <a:prstGeom prst="rect">
            <a:avLst/>
          </a:prstGeom>
        </p:spPr>
        <p:txBody>
          <a:bodyPr/>
          <a:lstStyle>
            <a:lvl1pPr>
              <a:defRPr b="1"/>
            </a:lvl1pPr>
          </a:lstStyle>
          <a:p>
            <a:pPr lvl="0"/>
            <a:r>
              <a:rPr lang="en-US"/>
              <a:t>Click here to add section tile</a:t>
            </a:r>
          </a:p>
        </p:txBody>
      </p:sp>
      <p:grpSp>
        <p:nvGrpSpPr>
          <p:cNvPr id="2" name="Group 1">
            <a:extLst>
              <a:ext uri="{FF2B5EF4-FFF2-40B4-BE49-F238E27FC236}">
                <a16:creationId xmlns:a16="http://schemas.microsoft.com/office/drawing/2014/main" id="{E051456D-AA78-0D05-CB5F-C7970FE1B8DE}"/>
              </a:ext>
            </a:extLst>
          </p:cNvPr>
          <p:cNvGrpSpPr/>
          <p:nvPr userDrawn="1"/>
        </p:nvGrpSpPr>
        <p:grpSpPr>
          <a:xfrm>
            <a:off x="487887" y="5554893"/>
            <a:ext cx="699075" cy="699074"/>
            <a:chOff x="487887" y="1402089"/>
            <a:chExt cx="699075" cy="699074"/>
          </a:xfrm>
        </p:grpSpPr>
        <p:sp>
          <p:nvSpPr>
            <p:cNvPr id="5" name="Google Shape;637;p17">
              <a:extLst>
                <a:ext uri="{FF2B5EF4-FFF2-40B4-BE49-F238E27FC236}">
                  <a16:creationId xmlns:a16="http://schemas.microsoft.com/office/drawing/2014/main" id="{47169CF8-BFBF-6ADC-E8D6-813E5A4FE91A}"/>
                </a:ext>
              </a:extLst>
            </p:cNvPr>
            <p:cNvSpPr/>
            <p:nvPr/>
          </p:nvSpPr>
          <p:spPr>
            <a:xfrm>
              <a:off x="487887" y="140208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8" name="Google Shape;638;p17">
              <a:extLst>
                <a:ext uri="{FF2B5EF4-FFF2-40B4-BE49-F238E27FC236}">
                  <a16:creationId xmlns:a16="http://schemas.microsoft.com/office/drawing/2014/main" id="{47965B75-BAC0-3BC5-6D64-18FE507C0761}"/>
                </a:ext>
              </a:extLst>
            </p:cNvPr>
            <p:cNvSpPr/>
            <p:nvPr/>
          </p:nvSpPr>
          <p:spPr>
            <a:xfrm>
              <a:off x="697761" y="161196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cxnSp>
        <p:nvCxnSpPr>
          <p:cNvPr id="10" name="Google Shape;640;p17">
            <a:extLst>
              <a:ext uri="{FF2B5EF4-FFF2-40B4-BE49-F238E27FC236}">
                <a16:creationId xmlns:a16="http://schemas.microsoft.com/office/drawing/2014/main" id="{AB642BC4-E5C0-BBD5-DC7B-C1A4C0BCC613}"/>
              </a:ext>
            </a:extLst>
          </p:cNvPr>
          <p:cNvCxnSpPr/>
          <p:nvPr userDrawn="1"/>
        </p:nvCxnSpPr>
        <p:spPr>
          <a:xfrm>
            <a:off x="1192099" y="6429989"/>
            <a:ext cx="4909038" cy="0"/>
          </a:xfrm>
          <a:prstGeom prst="straightConnector1">
            <a:avLst/>
          </a:prstGeom>
          <a:noFill/>
          <a:ln w="9525" cap="flat" cmpd="sng">
            <a:solidFill>
              <a:srgbClr val="16BF7F"/>
            </a:solidFill>
            <a:prstDash val="solid"/>
            <a:round/>
            <a:headEnd type="none" w="sm" len="sm"/>
            <a:tailEnd type="none" w="sm" len="sm"/>
          </a:ln>
        </p:spPr>
      </p:cxnSp>
      <p:sp>
        <p:nvSpPr>
          <p:cNvPr id="11" name="Text Placeholder 8">
            <a:extLst>
              <a:ext uri="{FF2B5EF4-FFF2-40B4-BE49-F238E27FC236}">
                <a16:creationId xmlns:a16="http://schemas.microsoft.com/office/drawing/2014/main" id="{190A4D68-D0A9-893C-1ABA-BC2E5279441A}"/>
              </a:ext>
            </a:extLst>
          </p:cNvPr>
          <p:cNvSpPr>
            <a:spLocks noGrp="1"/>
          </p:cNvSpPr>
          <p:nvPr>
            <p:ph type="body" sz="quarter" idx="23" hasCustomPrompt="1"/>
          </p:nvPr>
        </p:nvSpPr>
        <p:spPr>
          <a:xfrm>
            <a:off x="1320800" y="5952368"/>
            <a:ext cx="4775200" cy="426044"/>
          </a:xfrm>
          <a:prstGeom prst="rect">
            <a:avLst/>
          </a:prstGeom>
        </p:spPr>
        <p:txBody>
          <a:bodyPr/>
          <a:lstStyle>
            <a:lvl1pPr marL="171450" indent="-171450">
              <a:buFont typeface="Arial" panose="020B0604020202020204" pitchFamily="34" charset="0"/>
              <a:buChar char="•"/>
              <a:defRPr lang="en-US" sz="1100" dirty="0" smtClean="0"/>
            </a:lvl1pPr>
            <a:lvl2pPr marL="0" indent="0">
              <a:buFont typeface="Arial" panose="020B0604020202020204" pitchFamily="34" charset="0"/>
              <a:buNone/>
              <a:defRPr sz="1200"/>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p:txBody>
      </p:sp>
      <p:sp>
        <p:nvSpPr>
          <p:cNvPr id="12" name="Content Placeholder 18">
            <a:extLst>
              <a:ext uri="{FF2B5EF4-FFF2-40B4-BE49-F238E27FC236}">
                <a16:creationId xmlns:a16="http://schemas.microsoft.com/office/drawing/2014/main" id="{FB6EED14-49DE-6B36-C6F1-1C0B8B4E8D98}"/>
              </a:ext>
            </a:extLst>
          </p:cNvPr>
          <p:cNvSpPr>
            <a:spLocks noGrp="1"/>
          </p:cNvSpPr>
          <p:nvPr>
            <p:ph sz="quarter" idx="24" hasCustomPrompt="1"/>
          </p:nvPr>
        </p:nvSpPr>
        <p:spPr>
          <a:xfrm>
            <a:off x="1320800" y="5602076"/>
            <a:ext cx="4775200" cy="327025"/>
          </a:xfrm>
          <a:prstGeom prst="rect">
            <a:avLst/>
          </a:prstGeom>
        </p:spPr>
        <p:txBody>
          <a:bodyPr/>
          <a:lstStyle>
            <a:lvl1pPr>
              <a:defRPr b="1"/>
            </a:lvl1pPr>
          </a:lstStyle>
          <a:p>
            <a:pPr lvl="0"/>
            <a:r>
              <a:rPr lang="en-US"/>
              <a:t>Click here to add section tile</a:t>
            </a:r>
          </a:p>
        </p:txBody>
      </p:sp>
    </p:spTree>
    <p:extLst>
      <p:ext uri="{BB962C8B-B14F-4D97-AF65-F5344CB8AC3E}">
        <p14:creationId xmlns:p14="http://schemas.microsoft.com/office/powerpoint/2010/main" val="22153705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accent2">
            <a:lumMod val="20000"/>
            <a:lumOff val="80000"/>
          </a:schemeClr>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3" name="Title 2">
            <a:extLst>
              <a:ext uri="{FF2B5EF4-FFF2-40B4-BE49-F238E27FC236}">
                <a16:creationId xmlns:a16="http://schemas.microsoft.com/office/drawing/2014/main" id="{AA0BDEC2-08DC-10CD-49BD-13224D45F267}"/>
              </a:ext>
            </a:extLst>
          </p:cNvPr>
          <p:cNvSpPr>
            <a:spLocks noGrp="1"/>
          </p:cNvSpPr>
          <p:nvPr>
            <p:ph type="title" hasCustomPrompt="1"/>
          </p:nvPr>
        </p:nvSpPr>
        <p:spPr>
          <a:xfrm>
            <a:off x="514350" y="2495550"/>
            <a:ext cx="11047534" cy="3576333"/>
          </a:xfrm>
          <a:prstGeom prst="rect">
            <a:avLst/>
          </a:prstGeom>
        </p:spPr>
        <p:txBody>
          <a:bodyPr/>
          <a:lstStyle>
            <a:lvl1pPr>
              <a:defRPr sz="5400" b="1">
                <a:solidFill>
                  <a:schemeClr val="accent2">
                    <a:lumMod val="75000"/>
                  </a:schemeClr>
                </a:solidFill>
                <a:latin typeface="Congenial Black" panose="020F0502020204030204" pitchFamily="2" charset="0"/>
              </a:defRPr>
            </a:lvl1pPr>
          </a:lstStyle>
          <a:p>
            <a:r>
              <a:rPr lang="en-US"/>
              <a:t>Definition…..</a:t>
            </a:r>
            <a:endParaRPr lang="en-IN"/>
          </a:p>
        </p:txBody>
      </p:sp>
      <p:sp>
        <p:nvSpPr>
          <p:cNvPr id="6" name="Content Placeholder 5">
            <a:extLst>
              <a:ext uri="{FF2B5EF4-FFF2-40B4-BE49-F238E27FC236}">
                <a16:creationId xmlns:a16="http://schemas.microsoft.com/office/drawing/2014/main" id="{716EF085-4C66-4BD0-E345-381D33E2CCEA}"/>
              </a:ext>
            </a:extLst>
          </p:cNvPr>
          <p:cNvSpPr>
            <a:spLocks noGrp="1"/>
          </p:cNvSpPr>
          <p:nvPr>
            <p:ph sz="quarter" idx="13" hasCustomPrompt="1"/>
          </p:nvPr>
        </p:nvSpPr>
        <p:spPr>
          <a:xfrm>
            <a:off x="514350" y="1309688"/>
            <a:ext cx="11047534" cy="1185862"/>
          </a:xfrm>
          <a:prstGeom prst="rect">
            <a:avLst/>
          </a:prstGeom>
        </p:spPr>
        <p:txBody>
          <a:bodyPr/>
          <a:lstStyle>
            <a:lvl1pPr algn="ctr">
              <a:defRPr sz="5400">
                <a:solidFill>
                  <a:schemeClr val="bg1"/>
                </a:solidFill>
                <a:latin typeface="Abadi" panose="020F0502020204030204" pitchFamily="34" charset="0"/>
              </a:defRPr>
            </a:lvl1pPr>
            <a:lvl2pPr algn="ctr">
              <a:defRPr/>
            </a:lvl2pPr>
            <a:lvl3pPr algn="ctr">
              <a:defRPr/>
            </a:lvl3pPr>
            <a:lvl4pPr algn="ctr">
              <a:defRPr/>
            </a:lvl4pPr>
            <a:lvl5pPr algn="ctr">
              <a:defRPr sz="4000"/>
            </a:lvl5pPr>
          </a:lstStyle>
          <a:p>
            <a:pPr lvl="0"/>
            <a:r>
              <a:rPr lang="en-US"/>
              <a:t>Click to add the question</a:t>
            </a:r>
          </a:p>
        </p:txBody>
      </p:sp>
    </p:spTree>
    <p:extLst>
      <p:ext uri="{BB962C8B-B14F-4D97-AF65-F5344CB8AC3E}">
        <p14:creationId xmlns:p14="http://schemas.microsoft.com/office/powerpoint/2010/main" val="37274474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bg>
      <p:bgPr>
        <a:solidFill>
          <a:schemeClr val="bg1"/>
        </a:solidFill>
        <a:effectLst/>
      </p:bgPr>
    </p:bg>
    <p:spTree>
      <p:nvGrpSpPr>
        <p:cNvPr id="1" name="Shape 679"/>
        <p:cNvGrpSpPr/>
        <p:nvPr/>
      </p:nvGrpSpPr>
      <p:grpSpPr>
        <a:xfrm>
          <a:off x="0" y="0"/>
          <a:ext cx="0" cy="0"/>
          <a:chOff x="0" y="0"/>
          <a:chExt cx="0" cy="0"/>
        </a:xfrm>
      </p:grpSpPr>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2" name="Rectangle 1">
            <a:extLst>
              <a:ext uri="{FF2B5EF4-FFF2-40B4-BE49-F238E27FC236}">
                <a16:creationId xmlns:a16="http://schemas.microsoft.com/office/drawing/2014/main" id="{9EE49477-9662-AA0A-E75B-2451B8437C82}"/>
              </a:ext>
            </a:extLst>
          </p:cNvPr>
          <p:cNvSpPr>
            <a:spLocks noGrp="1" noRot="1" noMove="1" noResize="1" noEditPoints="1" noAdjustHandles="1" noChangeArrowheads="1" noChangeShapeType="1"/>
          </p:cNvSpPr>
          <p:nvPr userDrawn="1"/>
        </p:nvSpPr>
        <p:spPr>
          <a:xfrm>
            <a:off x="0" y="0"/>
            <a:ext cx="12192000" cy="6356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20000"/>
                  <a:lumOff val="80000"/>
                </a:schemeClr>
              </a:solidFill>
            </a:endParaRPr>
          </a:p>
        </p:txBody>
      </p:sp>
      <p:sp>
        <p:nvSpPr>
          <p:cNvPr id="6" name="Text Placeholder 5">
            <a:extLst>
              <a:ext uri="{FF2B5EF4-FFF2-40B4-BE49-F238E27FC236}">
                <a16:creationId xmlns:a16="http://schemas.microsoft.com/office/drawing/2014/main" id="{DFCCB69E-609A-18E0-31A7-AF8258F59D5F}"/>
              </a:ext>
            </a:extLst>
          </p:cNvPr>
          <p:cNvSpPr>
            <a:spLocks noGrp="1"/>
          </p:cNvSpPr>
          <p:nvPr>
            <p:ph type="body" sz="quarter" idx="13" hasCustomPrompt="1"/>
          </p:nvPr>
        </p:nvSpPr>
        <p:spPr>
          <a:xfrm>
            <a:off x="1295400" y="2774950"/>
            <a:ext cx="9601200" cy="1308100"/>
          </a:xfrm>
          <a:prstGeom prst="rect">
            <a:avLst/>
          </a:prstGeom>
          <a:solidFill>
            <a:schemeClr val="bg1"/>
          </a:solidFill>
          <a:ln>
            <a:solidFill>
              <a:schemeClr val="tx1">
                <a:lumMod val="85000"/>
                <a:lumOff val="15000"/>
              </a:schemeClr>
            </a:solidFill>
          </a:ln>
        </p:spPr>
        <p:txBody>
          <a:bodyPr/>
          <a:lstStyle>
            <a:lvl1pPr marL="285750" indent="-285750">
              <a:buFont typeface="Arial" panose="020B0604020202020204" pitchFamily="34" charset="0"/>
              <a:buChar char="•"/>
              <a:defRPr/>
            </a:lvl1pPr>
            <a:lvl2pPr marL="285750" indent="-285750">
              <a:buFont typeface="Arial" panose="020B0604020202020204" pitchFamily="34" charset="0"/>
              <a:buChar char="•"/>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285750" indent="-285750">
              <a:buFont typeface="Arial" panose="020B0604020202020204" pitchFamily="34" charset="0"/>
              <a:buChar char="•"/>
              <a:defRPr/>
            </a:lvl5pPr>
          </a:lstStyle>
          <a:p>
            <a:pPr lvl="0"/>
            <a:r>
              <a:rPr lang="en-US"/>
              <a:t>Section Coverage 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2</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t>Section Coverage 3</a:t>
            </a:r>
            <a:endParaRPr lang="en-IN"/>
          </a:p>
          <a:p>
            <a:pPr lvl="0"/>
            <a:endParaRPr lang="en-US"/>
          </a:p>
          <a:p>
            <a:pPr lvl="0"/>
            <a:endParaRPr lang="en-IN"/>
          </a:p>
        </p:txBody>
      </p:sp>
      <p:sp>
        <p:nvSpPr>
          <p:cNvPr id="8" name="Content Placeholder 7">
            <a:extLst>
              <a:ext uri="{FF2B5EF4-FFF2-40B4-BE49-F238E27FC236}">
                <a16:creationId xmlns:a16="http://schemas.microsoft.com/office/drawing/2014/main" id="{3B5EA62B-8EDD-9947-8ABE-C45185568B6A}"/>
              </a:ext>
            </a:extLst>
          </p:cNvPr>
          <p:cNvSpPr>
            <a:spLocks noGrp="1"/>
          </p:cNvSpPr>
          <p:nvPr>
            <p:ph sz="quarter" idx="14" hasCustomPrompt="1"/>
          </p:nvPr>
        </p:nvSpPr>
        <p:spPr>
          <a:xfrm>
            <a:off x="3095625" y="2012950"/>
            <a:ext cx="6000750" cy="762000"/>
          </a:xfrm>
          <a:prstGeom prst="rect">
            <a:avLst/>
          </a:prstGeom>
          <a:solidFill>
            <a:schemeClr val="accent1"/>
          </a:solidFill>
        </p:spPr>
        <p:txBody>
          <a:bodyPr/>
          <a:lstStyle>
            <a:lvl1pPr algn="ctr">
              <a:defRPr sz="3600">
                <a:solidFill>
                  <a:schemeClr val="bg1"/>
                </a:solidFill>
              </a:defRPr>
            </a:lvl1pPr>
          </a:lstStyle>
          <a:p>
            <a:pPr lvl="0"/>
            <a:r>
              <a:rPr lang="en-US"/>
              <a:t>Section Header</a:t>
            </a:r>
            <a:endParaRPr lang="en-IN"/>
          </a:p>
        </p:txBody>
      </p:sp>
    </p:spTree>
    <p:extLst>
      <p:ext uri="{BB962C8B-B14F-4D97-AF65-F5344CB8AC3E}">
        <p14:creationId xmlns:p14="http://schemas.microsoft.com/office/powerpoint/2010/main" val="251289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0" name="Picture Placeholder 9">
            <a:extLst>
              <a:ext uri="{FF2B5EF4-FFF2-40B4-BE49-F238E27FC236}">
                <a16:creationId xmlns:a16="http://schemas.microsoft.com/office/drawing/2014/main" id="{C0BBEEF4-AE9E-494C-9F38-9F12F31F69AB}"/>
              </a:ext>
            </a:extLst>
          </p:cNvPr>
          <p:cNvSpPr>
            <a:spLocks noGrp="1"/>
          </p:cNvSpPr>
          <p:nvPr>
            <p:ph type="pic" sz="quarter" idx="14"/>
          </p:nvPr>
        </p:nvSpPr>
        <p:spPr>
          <a:xfrm>
            <a:off x="507056" y="2078710"/>
            <a:ext cx="3971063" cy="3636755"/>
          </a:xfrm>
          <a:custGeom>
            <a:avLst/>
            <a:gdLst>
              <a:gd name="connsiteX0" fmla="*/ 0 w 3636755"/>
              <a:gd name="connsiteY0" fmla="*/ 0 h 3636755"/>
              <a:gd name="connsiteX1" fmla="*/ 3636755 w 3636755"/>
              <a:gd name="connsiteY1" fmla="*/ 0 h 3636755"/>
              <a:gd name="connsiteX2" fmla="*/ 3636755 w 3636755"/>
              <a:gd name="connsiteY2" fmla="*/ 3636755 h 3636755"/>
              <a:gd name="connsiteX3" fmla="*/ 0 w 3636755"/>
              <a:gd name="connsiteY3" fmla="*/ 3636755 h 3636755"/>
            </a:gdLst>
            <a:ahLst/>
            <a:cxnLst>
              <a:cxn ang="0">
                <a:pos x="connsiteX0" y="connsiteY0"/>
              </a:cxn>
              <a:cxn ang="0">
                <a:pos x="connsiteX1" y="connsiteY1"/>
              </a:cxn>
              <a:cxn ang="0">
                <a:pos x="connsiteX2" y="connsiteY2"/>
              </a:cxn>
              <a:cxn ang="0">
                <a:pos x="connsiteX3" y="connsiteY3"/>
              </a:cxn>
            </a:cxnLst>
            <a:rect l="l" t="t" r="r" b="b"/>
            <a:pathLst>
              <a:path w="3636755" h="3636755">
                <a:moveTo>
                  <a:pt x="0" y="0"/>
                </a:moveTo>
                <a:lnTo>
                  <a:pt x="3636755" y="0"/>
                </a:lnTo>
                <a:lnTo>
                  <a:pt x="3636755" y="3636755"/>
                </a:lnTo>
                <a:lnTo>
                  <a:pt x="0" y="3636755"/>
                </a:lnTo>
                <a:close/>
              </a:path>
            </a:pathLst>
          </a:custGeom>
        </p:spPr>
        <p:txBody>
          <a:bodyPr wrap="square">
            <a:noAutofit/>
          </a:bodyPr>
          <a:lstStyle/>
          <a:p>
            <a:endParaRPr lang="en-US"/>
          </a:p>
        </p:txBody>
      </p:sp>
    </p:spTree>
    <p:extLst>
      <p:ext uri="{BB962C8B-B14F-4D97-AF65-F5344CB8AC3E}">
        <p14:creationId xmlns:p14="http://schemas.microsoft.com/office/powerpoint/2010/main" val="37012320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Tree>
    <p:extLst>
      <p:ext uri="{BB962C8B-B14F-4D97-AF65-F5344CB8AC3E}">
        <p14:creationId xmlns:p14="http://schemas.microsoft.com/office/powerpoint/2010/main" val="37261007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A73D2FC9-E9C4-4D9F-8732-26979ECD6181}"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151512" y="714587"/>
            <a:ext cx="11887200" cy="153806"/>
          </a:xfrm>
        </p:spPr>
        <p:txBody>
          <a:bodyPr anchor="t">
            <a:noAutofit/>
          </a:bodyPr>
          <a:lstStyle>
            <a:lvl1pPr marL="0" indent="0">
              <a:lnSpc>
                <a:spcPct val="100000"/>
              </a:lnSpc>
              <a:spcBef>
                <a:spcPts val="0"/>
              </a:spcBef>
              <a:buNone/>
              <a:defRPr sz="800">
                <a:solidFill>
                  <a:schemeClr val="tx2">
                    <a:lumMod val="65000"/>
                    <a:lumOff val="35000"/>
                  </a:schemeClr>
                </a:solidFill>
              </a:defRPr>
            </a:lvl1pPr>
          </a:lstStyle>
          <a:p>
            <a:pPr lvl="0"/>
            <a:r>
              <a:rPr lang="en-US"/>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151512" y="162106"/>
            <a:ext cx="11888976" cy="528814"/>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67A68483-36F9-4DFF-8A30-FDCAD7B939DF}"/>
              </a:ext>
            </a:extLst>
          </p:cNvPr>
          <p:cNvSpPr>
            <a:spLocks noGrp="1"/>
          </p:cNvSpPr>
          <p:nvPr>
            <p:ph type="pic" sz="quarter" idx="14"/>
          </p:nvPr>
        </p:nvSpPr>
        <p:spPr>
          <a:xfrm>
            <a:off x="0" y="1919498"/>
            <a:ext cx="3582596" cy="3582596"/>
          </a:xfrm>
          <a:custGeom>
            <a:avLst/>
            <a:gdLst>
              <a:gd name="connsiteX0" fmla="*/ 1791298 w 3582596"/>
              <a:gd name="connsiteY0" fmla="*/ 0 h 3582596"/>
              <a:gd name="connsiteX1" fmla="*/ 3582596 w 3582596"/>
              <a:gd name="connsiteY1" fmla="*/ 1791298 h 3582596"/>
              <a:gd name="connsiteX2" fmla="*/ 1791298 w 3582596"/>
              <a:gd name="connsiteY2" fmla="*/ 3582596 h 3582596"/>
              <a:gd name="connsiteX3" fmla="*/ 0 w 3582596"/>
              <a:gd name="connsiteY3" fmla="*/ 1791298 h 3582596"/>
              <a:gd name="connsiteX4" fmla="*/ 1791298 w 3582596"/>
              <a:gd name="connsiteY4" fmla="*/ 0 h 358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2596" h="3582596">
                <a:moveTo>
                  <a:pt x="1791298" y="0"/>
                </a:moveTo>
                <a:cubicBezTo>
                  <a:pt x="2780605" y="0"/>
                  <a:pt x="3582596" y="801991"/>
                  <a:pt x="3582596" y="1791298"/>
                </a:cubicBezTo>
                <a:cubicBezTo>
                  <a:pt x="3582596" y="2780605"/>
                  <a:pt x="2780605" y="3582596"/>
                  <a:pt x="1791298" y="3582596"/>
                </a:cubicBezTo>
                <a:cubicBezTo>
                  <a:pt x="801991" y="3582596"/>
                  <a:pt x="0" y="2780605"/>
                  <a:pt x="0" y="1791298"/>
                </a:cubicBezTo>
                <a:cubicBezTo>
                  <a:pt x="0" y="801991"/>
                  <a:pt x="801991" y="0"/>
                  <a:pt x="179129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238466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8B7-4A55-4E6D-8F3F-30A93204B0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fld id="{C273812A-B28B-49E6-AEE5-1931325F55D4}" type="datetime1">
              <a:rPr lang="en-US" smtClean="0"/>
              <a:t>10/17/2023</a:t>
            </a:fld>
            <a:endParaRPr lang="en-US"/>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a:xfrm>
            <a:off x="11801966" y="6644495"/>
            <a:ext cx="376784" cy="195331"/>
          </a:xfrm>
          <a:prstGeom prst="rect">
            <a:avLst/>
          </a:prstGeom>
        </p:spPr>
        <p:txBody>
          <a:bodyPr/>
          <a:lstStyle/>
          <a:p>
            <a:fld id="{7E653CDB-E8DC-4D23-B7E7-79510F0CD256}" type="slidenum">
              <a:rPr lang="en-US" smtClean="0"/>
              <a:t>‹#›</a:t>
            </a:fld>
            <a:endParaRPr lang="en-US"/>
          </a:p>
        </p:txBody>
      </p:sp>
    </p:spTree>
    <p:extLst>
      <p:ext uri="{BB962C8B-B14F-4D97-AF65-F5344CB8AC3E}">
        <p14:creationId xmlns:p14="http://schemas.microsoft.com/office/powerpoint/2010/main" val="185065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Content" preserve="1">
  <p:cSld name="1_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4" y="633245"/>
            <a:ext cx="11307531"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11047534"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extLst>
      <p:ext uri="{BB962C8B-B14F-4D97-AF65-F5344CB8AC3E}">
        <p14:creationId xmlns:p14="http://schemas.microsoft.com/office/powerpoint/2010/main" val="16828588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79"/>
        <p:cNvGrpSpPr/>
        <p:nvPr/>
      </p:nvGrpSpPr>
      <p:grpSpPr>
        <a:xfrm>
          <a:off x="0" y="0"/>
          <a:ext cx="0" cy="0"/>
          <a:chOff x="0" y="0"/>
          <a:chExt cx="0" cy="0"/>
        </a:xfrm>
      </p:grpSpPr>
      <p:sp>
        <p:nvSpPr>
          <p:cNvPr id="680" name="Google Shape;680;p2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2" name="Google Shape;682;p20"/>
          <p:cNvSpPr txBox="1">
            <a:spLocks noGrp="1"/>
          </p:cNvSpPr>
          <p:nvPr>
            <p:ph type="body" idx="2"/>
          </p:nvPr>
        </p:nvSpPr>
        <p:spPr>
          <a:xfrm>
            <a:off x="514350" y="1304995"/>
            <a:ext cx="7252671" cy="4840828"/>
          </a:xfrm>
          <a:prstGeom prst="rect">
            <a:avLst/>
          </a:prstGeom>
          <a:noFill/>
          <a:ln>
            <a:noFill/>
          </a:ln>
        </p:spPr>
        <p:txBody>
          <a:bodyPr spcFirstLastPara="1" wrap="square" lIns="0" tIns="0" rIns="0" bIns="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2900" algn="l" rtl="0">
              <a:lnSpc>
                <a:spcPct val="100000"/>
              </a:lnSpc>
              <a:spcBef>
                <a:spcPts val="0"/>
              </a:spcBef>
              <a:spcAft>
                <a:spcPts val="60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66750" marR="0" lvl="2" indent="-330200" algn="l" rtl="0">
              <a:lnSpc>
                <a:spcPct val="100000"/>
              </a:lnSpc>
              <a:spcBef>
                <a:spcPts val="0"/>
              </a:spcBef>
              <a:spcAft>
                <a:spcPts val="60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968375" marR="0" lvl="3" indent="-323850" algn="l" rtl="0">
              <a:lnSpc>
                <a:spcPct val="100000"/>
              </a:lnSpc>
              <a:spcBef>
                <a:spcPts val="0"/>
              </a:spcBef>
              <a:spcAft>
                <a:spcPts val="600"/>
              </a:spcAft>
              <a:buClr>
                <a:schemeClr val="dk1"/>
              </a:buClr>
              <a:buSzPts val="1500"/>
              <a:buFont typeface="Wingdings" panose="05000000000000000000" pitchFamily="2" charset="2"/>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83" name="Google Shape;683;p2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pic>
        <p:nvPicPr>
          <p:cNvPr id="6" name="Google Shape;722;p2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7849209" y="2173495"/>
            <a:ext cx="3712675" cy="3571007"/>
          </a:xfrm>
          <a:prstGeom prst="rect">
            <a:avLst/>
          </a:prstGeom>
          <a:noFill/>
          <a:ln>
            <a:noFill/>
          </a:ln>
        </p:spPr>
      </p:pic>
    </p:spTree>
    <p:extLst>
      <p:ext uri="{BB962C8B-B14F-4D97-AF65-F5344CB8AC3E}">
        <p14:creationId xmlns:p14="http://schemas.microsoft.com/office/powerpoint/2010/main" val="1680149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image" Target="../media/image1.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9">
            <a:alphaModFix/>
            <a:extLst>
              <a:ext uri="{28A0092B-C50C-407E-A947-70E740481C1C}">
                <a14:useLocalDpi xmlns:a14="http://schemas.microsoft.com/office/drawing/2010/main" val="0"/>
              </a:ext>
            </a:extLst>
          </a:blip>
          <a:srcRect/>
          <a:stretch/>
        </p:blipFill>
        <p:spPr>
          <a:xfrm>
            <a:off x="2" y="0"/>
            <a:ext cx="12191998" cy="6858000"/>
          </a:xfrm>
          <a:prstGeom prst="rect">
            <a:avLst/>
          </a:prstGeom>
          <a:noFill/>
          <a:ln>
            <a:noFill/>
          </a:ln>
        </p:spPr>
      </p:pic>
      <p:sp>
        <p:nvSpPr>
          <p:cNvPr id="11" name="Google Shape;11;p1"/>
          <p:cNvSpPr/>
          <p:nvPr/>
        </p:nvSpPr>
        <p:spPr>
          <a:xfrm>
            <a:off x="75500" y="6443974"/>
            <a:ext cx="7711648"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Xebia Group. All rights reserved. </a:t>
            </a:r>
          </a:p>
        </p:txBody>
      </p:sp>
      <p:sp>
        <p:nvSpPr>
          <p:cNvPr id="12" name="Google Shape;12;p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3" name="Google Shape;13;p1"/>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 name="Google Shape;738;p29"/>
          <p:cNvSpPr txBox="1">
            <a:spLocks/>
          </p:cNvSpPr>
          <p:nvPr/>
        </p:nvSpPr>
        <p:spPr>
          <a:xfrm>
            <a:off x="207963" y="273050"/>
            <a:ext cx="10515600" cy="298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0EC07D"/>
              </a:buClr>
              <a:buSzPts val="1600"/>
            </a:pPr>
            <a:r>
              <a:rPr lang="it-IT" sz="1600" b="1">
                <a:solidFill>
                  <a:srgbClr val="0EC07D"/>
                </a:solidFill>
              </a:rPr>
              <a:t>Big-Data </a:t>
            </a:r>
          </a:p>
          <a:p>
            <a:pPr>
              <a:lnSpc>
                <a:spcPct val="90000"/>
              </a:lnSpc>
              <a:buClr>
                <a:srgbClr val="0EC07D"/>
              </a:buClr>
              <a:buSzPts val="1600"/>
            </a:pPr>
            <a:endParaRPr lang="it-IT" sz="1600" b="1">
              <a:solidFill>
                <a:srgbClr val="0EC07D"/>
              </a:solidFill>
            </a:endParaRPr>
          </a:p>
        </p:txBody>
      </p:sp>
    </p:spTree>
    <p:extLst>
      <p:ext uri="{BB962C8B-B14F-4D97-AF65-F5344CB8AC3E}">
        <p14:creationId xmlns:p14="http://schemas.microsoft.com/office/powerpoint/2010/main" val="364794558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73" r:id="rId5"/>
    <p:sldLayoutId id="2147483674" r:id="rId6"/>
    <p:sldLayoutId id="2147483690" r:id="rId7"/>
    <p:sldLayoutId id="2147483677" r:id="rId8"/>
    <p:sldLayoutId id="2147483676" r:id="rId9"/>
    <p:sldLayoutId id="2147483691" r:id="rId10"/>
    <p:sldLayoutId id="2147483692" r:id="rId11"/>
    <p:sldLayoutId id="2147483693" r:id="rId12"/>
    <p:sldLayoutId id="2147483694" r:id="rId13"/>
    <p:sldLayoutId id="2147483686" r:id="rId14"/>
    <p:sldLayoutId id="2147483687" r:id="rId15"/>
    <p:sldLayoutId id="2147483688" r:id="rId16"/>
    <p:sldLayoutId id="2147483689" r:id="rId1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74"/>
        <p:cNvGrpSpPr/>
        <p:nvPr/>
      </p:nvGrpSpPr>
      <p:grpSpPr>
        <a:xfrm>
          <a:off x="0" y="0"/>
          <a:ext cx="0" cy="0"/>
          <a:chOff x="0" y="0"/>
          <a:chExt cx="0" cy="0"/>
        </a:xfrm>
      </p:grpSpPr>
      <p:pic>
        <p:nvPicPr>
          <p:cNvPr id="675" name="Google Shape;675;p19"/>
          <p:cNvPicPr preferRelativeResize="0"/>
          <p:nvPr/>
        </p:nvPicPr>
        <p:blipFill rotWithShape="1">
          <a:blip r:embed="rId8">
            <a:alphaModFix/>
            <a:extLst>
              <a:ext uri="{28A0092B-C50C-407E-A947-70E740481C1C}">
                <a14:useLocalDpi xmlns:a14="http://schemas.microsoft.com/office/drawing/2010/main" val="0"/>
              </a:ext>
            </a:extLst>
          </a:blip>
          <a:srcRect/>
          <a:stretch/>
        </p:blipFill>
        <p:spPr>
          <a:xfrm>
            <a:off x="0" y="0"/>
            <a:ext cx="12191998" cy="6858000"/>
          </a:xfrm>
          <a:prstGeom prst="rect">
            <a:avLst/>
          </a:prstGeom>
          <a:noFill/>
          <a:ln>
            <a:noFill/>
          </a:ln>
        </p:spPr>
      </p:pic>
      <p:sp>
        <p:nvSpPr>
          <p:cNvPr id="676" name="Google Shape;676;p19"/>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77" name="Google Shape;677;p19"/>
          <p:cNvSpPr/>
          <p:nvPr/>
        </p:nvSpPr>
        <p:spPr>
          <a:xfrm>
            <a:off x="75499" y="6479460"/>
            <a:ext cx="7446177"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2018, Xebia Group. All rights reserved. </a:t>
            </a:r>
          </a:p>
        </p:txBody>
      </p:sp>
      <p:sp>
        <p:nvSpPr>
          <p:cNvPr id="678" name="Google Shape;678;p19"/>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
        <p:nvSpPr>
          <p:cNvPr id="6" name="Google Shape;738;p29"/>
          <p:cNvSpPr txBox="1">
            <a:spLocks/>
          </p:cNvSpPr>
          <p:nvPr/>
        </p:nvSpPr>
        <p:spPr>
          <a:xfrm>
            <a:off x="207963" y="273050"/>
            <a:ext cx="10515600" cy="298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0EC07D"/>
              </a:buClr>
              <a:buSzPts val="1600"/>
            </a:pPr>
            <a:r>
              <a:rPr lang="it-IT" sz="1600" b="1">
                <a:solidFill>
                  <a:srgbClr val="0EC07D"/>
                </a:solidFill>
              </a:rPr>
              <a:t>Big-Data</a:t>
            </a:r>
          </a:p>
        </p:txBody>
      </p:sp>
    </p:spTree>
    <p:extLst>
      <p:ext uri="{BB962C8B-B14F-4D97-AF65-F5344CB8AC3E}">
        <p14:creationId xmlns:p14="http://schemas.microsoft.com/office/powerpoint/2010/main" val="4123878198"/>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Lst>
  <p:hf sldNum="0"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8">
            <a:alphaModFix/>
            <a:extLst>
              <a:ext uri="{28A0092B-C50C-407E-A947-70E740481C1C}">
                <a14:useLocalDpi xmlns:a14="http://schemas.microsoft.com/office/drawing/2010/main" val="0"/>
              </a:ext>
            </a:extLst>
          </a:blip>
          <a:srcRect/>
          <a:stretch/>
        </p:blipFill>
        <p:spPr>
          <a:xfrm>
            <a:off x="0" y="0"/>
            <a:ext cx="12191998" cy="6858000"/>
          </a:xfrm>
          <a:prstGeom prst="rect">
            <a:avLst/>
          </a:prstGeom>
          <a:noFill/>
          <a:ln>
            <a:noFill/>
          </a:ln>
        </p:spPr>
      </p:pic>
      <p:sp>
        <p:nvSpPr>
          <p:cNvPr id="11" name="Google Shape;11;p1"/>
          <p:cNvSpPr/>
          <p:nvPr/>
        </p:nvSpPr>
        <p:spPr>
          <a:xfrm>
            <a:off x="75500" y="6443974"/>
            <a:ext cx="7711648"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Xebia Group. All rights reserved. </a:t>
            </a:r>
          </a:p>
        </p:txBody>
      </p:sp>
      <p:sp>
        <p:nvSpPr>
          <p:cNvPr id="12" name="Google Shape;12;p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3" name="Google Shape;13;p1"/>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 name="Google Shape;738;p29"/>
          <p:cNvSpPr txBox="1">
            <a:spLocks/>
          </p:cNvSpPr>
          <p:nvPr/>
        </p:nvSpPr>
        <p:spPr>
          <a:xfrm>
            <a:off x="207963" y="273050"/>
            <a:ext cx="10515600" cy="298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0EC07D"/>
              </a:buClr>
              <a:buSzPts val="1600"/>
            </a:pPr>
            <a:r>
              <a:rPr lang="it-IT" sz="1600" b="1">
                <a:solidFill>
                  <a:srgbClr val="0EC07D"/>
                </a:solidFill>
              </a:rPr>
              <a:t>Big-Data</a:t>
            </a:r>
          </a:p>
        </p:txBody>
      </p:sp>
    </p:spTree>
    <p:extLst>
      <p:ext uri="{BB962C8B-B14F-4D97-AF65-F5344CB8AC3E}">
        <p14:creationId xmlns:p14="http://schemas.microsoft.com/office/powerpoint/2010/main" val="2875360825"/>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8">
            <a:alphaModFix/>
            <a:extLst>
              <a:ext uri="{28A0092B-C50C-407E-A947-70E740481C1C}">
                <a14:useLocalDpi xmlns:a14="http://schemas.microsoft.com/office/drawing/2010/main" val="0"/>
              </a:ext>
            </a:extLst>
          </a:blip>
          <a:srcRect/>
          <a:stretch/>
        </p:blipFill>
        <p:spPr>
          <a:xfrm>
            <a:off x="0" y="0"/>
            <a:ext cx="12191998" cy="6858000"/>
          </a:xfrm>
          <a:prstGeom prst="rect">
            <a:avLst/>
          </a:prstGeom>
          <a:noFill/>
          <a:ln>
            <a:noFill/>
          </a:ln>
        </p:spPr>
      </p:pic>
      <p:sp>
        <p:nvSpPr>
          <p:cNvPr id="11" name="Google Shape;11;p1"/>
          <p:cNvSpPr/>
          <p:nvPr/>
        </p:nvSpPr>
        <p:spPr>
          <a:xfrm>
            <a:off x="75500" y="6443974"/>
            <a:ext cx="7711648"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Xebia Group. All rights reserved. </a:t>
            </a:r>
          </a:p>
        </p:txBody>
      </p:sp>
      <p:sp>
        <p:nvSpPr>
          <p:cNvPr id="12" name="Google Shape;12;p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9C91B5C3-D067-427F-ABAD-95AC17AEC571}" type="slidenum">
              <a:rPr lang="en-IN" smtClean="0"/>
              <a:t>‹#›</a:t>
            </a:fld>
            <a:endParaRPr lang="en-IN"/>
          </a:p>
        </p:txBody>
      </p:sp>
      <p:sp>
        <p:nvSpPr>
          <p:cNvPr id="13" name="Google Shape;13;p1"/>
          <p:cNvSpPr/>
          <p:nvPr/>
        </p:nvSpPr>
        <p:spPr>
          <a:xfrm>
            <a:off x="0" y="267883"/>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Arial"/>
              <a:ea typeface="Arial"/>
              <a:cs typeface="Arial"/>
              <a:sym typeface="Arial"/>
            </a:endParaRPr>
          </a:p>
        </p:txBody>
      </p:sp>
      <p:sp>
        <p:nvSpPr>
          <p:cNvPr id="6" name="Google Shape;738;p29"/>
          <p:cNvSpPr txBox="1">
            <a:spLocks/>
          </p:cNvSpPr>
          <p:nvPr/>
        </p:nvSpPr>
        <p:spPr>
          <a:xfrm>
            <a:off x="207963" y="273050"/>
            <a:ext cx="10515600" cy="298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0EC07D"/>
              </a:buClr>
              <a:buSzPts val="1600"/>
            </a:pPr>
            <a:r>
              <a:rPr lang="it-IT" sz="1600" b="1">
                <a:solidFill>
                  <a:srgbClr val="0EC07D"/>
                </a:solidFill>
              </a:rPr>
              <a:t>Big-Data</a:t>
            </a:r>
          </a:p>
        </p:txBody>
      </p:sp>
    </p:spTree>
    <p:extLst>
      <p:ext uri="{BB962C8B-B14F-4D97-AF65-F5344CB8AC3E}">
        <p14:creationId xmlns:p14="http://schemas.microsoft.com/office/powerpoint/2010/main" val="130234416"/>
      </p:ext>
    </p:extLst>
  </p:cSld>
  <p:clrMap bg1="lt1" tx1="dk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heidicohen.com/social-media-advertising-do-marketers-need-i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blog.jetoile.fr/2016/11/sqoop-et-parquet-mode-demploi.html" TargetMode="External"/><Relationship Id="rId3" Type="http://schemas.openxmlformats.org/officeDocument/2006/relationships/hyperlink" Target="https://www.edureka.co/blog/apache-kafka-next-generation-distributed-messaging-system" TargetMode="External"/><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hyperlink" Target="https://stackshare.io/stackups/apache-flume-vs-kafka" TargetMode="External"/><Relationship Id="rId5" Type="http://schemas.microsoft.com/office/2007/relationships/hdphoto" Target="../media/hdphoto2.wdp"/><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hyperlink" Target="https://markus-gattol.name/ws/mongodb.html" TargetMode="External"/><Relationship Id="rId3" Type="http://schemas.openxmlformats.org/officeDocument/2006/relationships/hyperlink" Target="https://xuri.me/2016/03/22/setup-hadoop-on-ubuntu-multi-node-cluster.html" TargetMode="External"/><Relationship Id="rId7"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commons.wikimedia.org/wiki/File:Cassandra_logo.svg" TargetMode="External"/><Relationship Id="rId10" Type="http://schemas.openxmlformats.org/officeDocument/2006/relationships/hyperlink" Target="https://www.tatvasoft.com/blog/brief-look-apache-hbase/" TargetMode="External"/><Relationship Id="rId4" Type="http://schemas.openxmlformats.org/officeDocument/2006/relationships/image" Target="../media/image38.png"/><Relationship Id="rId9" Type="http://schemas.openxmlformats.org/officeDocument/2006/relationships/image" Target="../media/image40.jpeg"/></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szamalk.hu/data-scientist-es-machine-learning/machine-learning-with-apache-spark-foundation-wa2610" TargetMode="External"/><Relationship Id="rId7" Type="http://schemas.openxmlformats.org/officeDocument/2006/relationships/hyperlink" Target="https://www.paradigmadigital.com/dev/vuela-tus-datos-usando-apache-flink/" TargetMode="External"/><Relationship Id="rId2" Type="http://schemas.openxmlformats.org/officeDocument/2006/relationships/image" Target="../media/image41.jpe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hyperlink" Target="https://medium.com/@tejasghalsasi/hadoop-101-getting-started-5d27e7210bb7" TargetMode="External"/><Relationship Id="rId4" Type="http://schemas.openxmlformats.org/officeDocument/2006/relationships/image" Target="../media/image42.png"/><Relationship Id="rId9" Type="http://schemas.openxmlformats.org/officeDocument/2006/relationships/hyperlink" Target="https://analityk.edu.pl/apache-beam-rozpocznij-przygode-z-big-data/"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ptPizza/" TargetMode="External"/><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hyperlink" Target="https://iaidl.org/about/1200px-apache_pig_logo-svg/" TargetMode="External"/><Relationship Id="rId5" Type="http://schemas.microsoft.com/office/2007/relationships/hdphoto" Target="../media/hdphoto4.wdp"/><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hyperlink" Target="http://esolutions.cl/visualizacion-de-datos/" TargetMode="External"/><Relationship Id="rId7"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hyperlink" Target="https://www.c5alliance.com/latest/new-power-bi-composite-models-revolutionary-business-intelligence/" TargetMode="External"/><Relationship Id="rId5" Type="http://schemas.microsoft.com/office/2007/relationships/hdphoto" Target="../media/hdphoto5.wdp"/><Relationship Id="rId4" Type="http://schemas.openxmlformats.org/officeDocument/2006/relationships/image" Target="../media/image48.png"/><Relationship Id="rId9" Type="http://schemas.openxmlformats.org/officeDocument/2006/relationships/hyperlink" Target="https://www.epmmarshall.com/grafana-homelab-dashboard/grafana-logo/"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hyperlink" Target="https://xuri.me/2016/03/22/setup-hadoop-on-ubuntu-multi-node-cluster.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hyperlink" Target="https://xuri.me/2016/03/22/setup-hadoop-on-ubuntu-multi-node-cluster.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2.gif"/><Relationship Id="rId7" Type="http://schemas.openxmlformats.org/officeDocument/2006/relationships/diagramColors" Target="../diagrams/colors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s://openclipart.org/detail/3330/key-by-barretr" TargetMode="External"/><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hyperlink" Target="https://www.educative.io/blog/what-is-big-data" TargetMode="External"/><Relationship Id="rId2" Type="http://schemas.openxmlformats.org/officeDocument/2006/relationships/hyperlink" Target="https://www.ibm.com/analytics/big-data-analytics" TargetMode="External"/><Relationship Id="rId1" Type="http://schemas.openxmlformats.org/officeDocument/2006/relationships/slideLayout" Target="../slideLayouts/slideLayout8.xml"/><Relationship Id="rId5" Type="http://schemas.openxmlformats.org/officeDocument/2006/relationships/image" Target="../media/image68.gif"/><Relationship Id="rId4" Type="http://schemas.openxmlformats.org/officeDocument/2006/relationships/hyperlink" Target="https://www.xenonstack.com/blog/latest-trends-in-big-data-analytic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869BFA-0BB1-7C1F-17EC-F9AFC73CB9A1}"/>
              </a:ext>
            </a:extLst>
          </p:cNvPr>
          <p:cNvSpPr>
            <a:spLocks noGrp="1"/>
          </p:cNvSpPr>
          <p:nvPr>
            <p:ph type="body" idx="1"/>
          </p:nvPr>
        </p:nvSpPr>
        <p:spPr>
          <a:xfrm>
            <a:off x="5224609" y="1226489"/>
            <a:ext cx="6129900" cy="1398560"/>
          </a:xfrm>
        </p:spPr>
        <p:txBody>
          <a:bodyPr/>
          <a:lstStyle/>
          <a:p>
            <a:r>
              <a:rPr lang="en-US"/>
              <a:t>Introduction to Big-Data Analysis</a:t>
            </a:r>
            <a:endParaRPr lang="en-IN"/>
          </a:p>
        </p:txBody>
      </p:sp>
      <p:sp>
        <p:nvSpPr>
          <p:cNvPr id="5" name="Text Placeholder 4">
            <a:extLst>
              <a:ext uri="{FF2B5EF4-FFF2-40B4-BE49-F238E27FC236}">
                <a16:creationId xmlns:a16="http://schemas.microsoft.com/office/drawing/2014/main" id="{AD4168F5-4F85-7633-DC37-8E2E37F7E380}"/>
              </a:ext>
            </a:extLst>
          </p:cNvPr>
          <p:cNvSpPr>
            <a:spLocks noGrp="1"/>
          </p:cNvSpPr>
          <p:nvPr>
            <p:ph type="body" idx="3"/>
          </p:nvPr>
        </p:nvSpPr>
        <p:spPr/>
        <p:txBody>
          <a:bodyPr/>
          <a:lstStyle/>
          <a:p>
            <a:r>
              <a:rPr lang="en-IN"/>
              <a:t>Introduction to Big Data</a:t>
            </a:r>
          </a:p>
        </p:txBody>
      </p:sp>
    </p:spTree>
    <p:extLst>
      <p:ext uri="{BB962C8B-B14F-4D97-AF65-F5344CB8AC3E}">
        <p14:creationId xmlns:p14="http://schemas.microsoft.com/office/powerpoint/2010/main" val="13774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24BB-F381-ED6B-A8D3-17A23B87DB52}"/>
              </a:ext>
            </a:extLst>
          </p:cNvPr>
          <p:cNvSpPr>
            <a:spLocks noGrp="1"/>
          </p:cNvSpPr>
          <p:nvPr>
            <p:ph type="title"/>
          </p:nvPr>
        </p:nvSpPr>
        <p:spPr/>
        <p:txBody>
          <a:bodyPr/>
          <a:lstStyle/>
          <a:p>
            <a:r>
              <a:rPr lang="en-US"/>
              <a:t>Big Data Facts-How Big is Big Data</a:t>
            </a:r>
          </a:p>
        </p:txBody>
      </p:sp>
      <p:grpSp>
        <p:nvGrpSpPr>
          <p:cNvPr id="167" name="Group 166">
            <a:extLst>
              <a:ext uri="{FF2B5EF4-FFF2-40B4-BE49-F238E27FC236}">
                <a16:creationId xmlns:a16="http://schemas.microsoft.com/office/drawing/2014/main" id="{5289CA96-29BC-7C35-7D77-4F5F098E1F59}"/>
              </a:ext>
            </a:extLst>
          </p:cNvPr>
          <p:cNvGrpSpPr/>
          <p:nvPr/>
        </p:nvGrpSpPr>
        <p:grpSpPr>
          <a:xfrm>
            <a:off x="3782986" y="2038033"/>
            <a:ext cx="1782915" cy="3159039"/>
            <a:chOff x="4407379" y="1550286"/>
            <a:chExt cx="1829799" cy="3242112"/>
          </a:xfrm>
        </p:grpSpPr>
        <p:grpSp>
          <p:nvGrpSpPr>
            <p:cNvPr id="189" name="Group 188">
              <a:extLst>
                <a:ext uri="{FF2B5EF4-FFF2-40B4-BE49-F238E27FC236}">
                  <a16:creationId xmlns:a16="http://schemas.microsoft.com/office/drawing/2014/main" id="{50081BAD-A047-DC10-F3D7-DBFBC3D249A2}"/>
                </a:ext>
              </a:extLst>
            </p:cNvPr>
            <p:cNvGrpSpPr/>
            <p:nvPr/>
          </p:nvGrpSpPr>
          <p:grpSpPr>
            <a:xfrm flipH="1">
              <a:off x="4407379" y="3855698"/>
              <a:ext cx="1827878" cy="936700"/>
              <a:chOff x="6913667" y="4274836"/>
              <a:chExt cx="1510033" cy="936700"/>
            </a:xfrm>
          </p:grpSpPr>
          <p:cxnSp>
            <p:nvCxnSpPr>
              <p:cNvPr id="205" name="Straight Connector 204">
                <a:extLst>
                  <a:ext uri="{FF2B5EF4-FFF2-40B4-BE49-F238E27FC236}">
                    <a16:creationId xmlns:a16="http://schemas.microsoft.com/office/drawing/2014/main" id="{538806D7-5364-AD7A-9BCB-90B0091DB3A2}"/>
                  </a:ext>
                </a:extLst>
              </p:cNvPr>
              <p:cNvCxnSpPr/>
              <p:nvPr/>
            </p:nvCxnSpPr>
            <p:spPr>
              <a:xfrm rot="21480000">
                <a:off x="6913667" y="4274836"/>
                <a:ext cx="504444" cy="8973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6" name="Group 205">
                <a:extLst>
                  <a:ext uri="{FF2B5EF4-FFF2-40B4-BE49-F238E27FC236}">
                    <a16:creationId xmlns:a16="http://schemas.microsoft.com/office/drawing/2014/main" id="{B467A790-C833-F9D5-58F9-465EF61B3A7E}"/>
                  </a:ext>
                </a:extLst>
              </p:cNvPr>
              <p:cNvGrpSpPr/>
              <p:nvPr/>
            </p:nvGrpSpPr>
            <p:grpSpPr>
              <a:xfrm>
                <a:off x="7389758" y="5088680"/>
                <a:ext cx="1033942" cy="122856"/>
                <a:chOff x="7389758" y="5088680"/>
                <a:chExt cx="1033942" cy="122856"/>
              </a:xfrm>
            </p:grpSpPr>
            <p:sp>
              <p:nvSpPr>
                <p:cNvPr id="207" name="Oval 206">
                  <a:extLst>
                    <a:ext uri="{FF2B5EF4-FFF2-40B4-BE49-F238E27FC236}">
                      <a16:creationId xmlns:a16="http://schemas.microsoft.com/office/drawing/2014/main" id="{2C076CDA-B127-697B-FB4D-391C422B967E}"/>
                    </a:ext>
                  </a:extLst>
                </p:cNvPr>
                <p:cNvSpPr/>
                <p:nvPr/>
              </p:nvSpPr>
              <p:spPr>
                <a:xfrm>
                  <a:off x="7389758" y="5088680"/>
                  <a:ext cx="98202" cy="1228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08" name="Straight Connector 207">
                  <a:extLst>
                    <a:ext uri="{FF2B5EF4-FFF2-40B4-BE49-F238E27FC236}">
                      <a16:creationId xmlns:a16="http://schemas.microsoft.com/office/drawing/2014/main" id="{D0B7B3D1-DF09-E855-46F4-FE46913A8300}"/>
                    </a:ext>
                  </a:extLst>
                </p:cNvPr>
                <p:cNvCxnSpPr/>
                <p:nvPr/>
              </p:nvCxnSpPr>
              <p:spPr>
                <a:xfrm>
                  <a:off x="7417860" y="5153934"/>
                  <a:ext cx="100584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0" name="Group 189">
              <a:extLst>
                <a:ext uri="{FF2B5EF4-FFF2-40B4-BE49-F238E27FC236}">
                  <a16:creationId xmlns:a16="http://schemas.microsoft.com/office/drawing/2014/main" id="{95D2A225-2BD1-4F8D-88E6-CF1809D910B3}"/>
                </a:ext>
              </a:extLst>
            </p:cNvPr>
            <p:cNvGrpSpPr/>
            <p:nvPr/>
          </p:nvGrpSpPr>
          <p:grpSpPr>
            <a:xfrm flipH="1">
              <a:off x="4407379" y="1550286"/>
              <a:ext cx="1829799" cy="943050"/>
              <a:chOff x="6912080" y="1690024"/>
              <a:chExt cx="1511620" cy="943050"/>
            </a:xfrm>
          </p:grpSpPr>
          <p:cxnSp>
            <p:nvCxnSpPr>
              <p:cNvPr id="201" name="Straight Connector 200">
                <a:extLst>
                  <a:ext uri="{FF2B5EF4-FFF2-40B4-BE49-F238E27FC236}">
                    <a16:creationId xmlns:a16="http://schemas.microsoft.com/office/drawing/2014/main" id="{83B4505B-E7A9-8D29-3AB4-B72C5F22DA7F}"/>
                  </a:ext>
                </a:extLst>
              </p:cNvPr>
              <p:cNvCxnSpPr/>
              <p:nvPr/>
            </p:nvCxnSpPr>
            <p:spPr>
              <a:xfrm rot="120000" flipV="1">
                <a:off x="6912080" y="1735745"/>
                <a:ext cx="504444" cy="8973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0E803608-8484-FD1F-5EB8-9A42B4792230}"/>
                  </a:ext>
                </a:extLst>
              </p:cNvPr>
              <p:cNvGrpSpPr/>
              <p:nvPr/>
            </p:nvGrpSpPr>
            <p:grpSpPr>
              <a:xfrm>
                <a:off x="7389758" y="1690024"/>
                <a:ext cx="1033942" cy="122856"/>
                <a:chOff x="7389758" y="1690024"/>
                <a:chExt cx="1033942" cy="122856"/>
              </a:xfrm>
            </p:grpSpPr>
            <p:sp>
              <p:nvSpPr>
                <p:cNvPr id="203" name="Oval 202">
                  <a:extLst>
                    <a:ext uri="{FF2B5EF4-FFF2-40B4-BE49-F238E27FC236}">
                      <a16:creationId xmlns:a16="http://schemas.microsoft.com/office/drawing/2014/main" id="{143D5F77-5EC8-D816-C74C-0922847C794E}"/>
                    </a:ext>
                  </a:extLst>
                </p:cNvPr>
                <p:cNvSpPr/>
                <p:nvPr/>
              </p:nvSpPr>
              <p:spPr>
                <a:xfrm flipV="1">
                  <a:off x="7389758" y="1690024"/>
                  <a:ext cx="98202" cy="1228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04" name="Straight Connector 203">
                  <a:extLst>
                    <a:ext uri="{FF2B5EF4-FFF2-40B4-BE49-F238E27FC236}">
                      <a16:creationId xmlns:a16="http://schemas.microsoft.com/office/drawing/2014/main" id="{941FD3C1-A2FA-43A4-1DAD-ACF06B9FEF29}"/>
                    </a:ext>
                  </a:extLst>
                </p:cNvPr>
                <p:cNvCxnSpPr/>
                <p:nvPr/>
              </p:nvCxnSpPr>
              <p:spPr>
                <a:xfrm flipV="1">
                  <a:off x="7417860" y="1747627"/>
                  <a:ext cx="100584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B4FC3A36-2B78-BBBB-E911-853EE46D02B4}"/>
                </a:ext>
              </a:extLst>
            </p:cNvPr>
            <p:cNvGrpSpPr/>
            <p:nvPr/>
          </p:nvGrpSpPr>
          <p:grpSpPr>
            <a:xfrm flipH="1">
              <a:off x="4407379" y="3498850"/>
              <a:ext cx="1409221" cy="264852"/>
              <a:chOff x="7276670" y="3968788"/>
              <a:chExt cx="1164175" cy="264852"/>
            </a:xfrm>
          </p:grpSpPr>
          <p:cxnSp>
            <p:nvCxnSpPr>
              <p:cNvPr id="197" name="Straight Connector 196">
                <a:extLst>
                  <a:ext uri="{FF2B5EF4-FFF2-40B4-BE49-F238E27FC236}">
                    <a16:creationId xmlns:a16="http://schemas.microsoft.com/office/drawing/2014/main" id="{90D8F277-A4DD-5CF2-10A0-4770A418EAC3}"/>
                  </a:ext>
                </a:extLst>
              </p:cNvPr>
              <p:cNvCxnSpPr/>
              <p:nvPr/>
            </p:nvCxnSpPr>
            <p:spPr>
              <a:xfrm rot="21180000">
                <a:off x="7276670" y="3968788"/>
                <a:ext cx="344476" cy="2239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DA168A8A-AE8F-F426-9EF4-854ED380D930}"/>
                  </a:ext>
                </a:extLst>
              </p:cNvPr>
              <p:cNvGrpSpPr/>
              <p:nvPr/>
            </p:nvGrpSpPr>
            <p:grpSpPr>
              <a:xfrm>
                <a:off x="7595649" y="4110784"/>
                <a:ext cx="845196" cy="122856"/>
                <a:chOff x="7595649" y="4110784"/>
                <a:chExt cx="845196" cy="122856"/>
              </a:xfrm>
            </p:grpSpPr>
            <p:sp>
              <p:nvSpPr>
                <p:cNvPr id="199" name="Oval 198">
                  <a:extLst>
                    <a:ext uri="{FF2B5EF4-FFF2-40B4-BE49-F238E27FC236}">
                      <a16:creationId xmlns:a16="http://schemas.microsoft.com/office/drawing/2014/main" id="{CF56CD2E-49B6-3969-DB18-54DC1ACF63AD}"/>
                    </a:ext>
                  </a:extLst>
                </p:cNvPr>
                <p:cNvSpPr/>
                <p:nvPr/>
              </p:nvSpPr>
              <p:spPr>
                <a:xfrm>
                  <a:off x="7595649" y="4110784"/>
                  <a:ext cx="98202" cy="1228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00" name="Straight Connector 199">
                  <a:extLst>
                    <a:ext uri="{FF2B5EF4-FFF2-40B4-BE49-F238E27FC236}">
                      <a16:creationId xmlns:a16="http://schemas.microsoft.com/office/drawing/2014/main" id="{7AC85C49-7FE8-DA40-F81F-EB6F3CB78CCA}"/>
                    </a:ext>
                  </a:extLst>
                </p:cNvPr>
                <p:cNvCxnSpPr/>
                <p:nvPr/>
              </p:nvCxnSpPr>
              <p:spPr>
                <a:xfrm flipV="1">
                  <a:off x="7617885" y="4162431"/>
                  <a:ext cx="82296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2" name="Group 191">
              <a:extLst>
                <a:ext uri="{FF2B5EF4-FFF2-40B4-BE49-F238E27FC236}">
                  <a16:creationId xmlns:a16="http://schemas.microsoft.com/office/drawing/2014/main" id="{9679BF15-1619-B251-AA00-08EB5578F4B5}"/>
                </a:ext>
              </a:extLst>
            </p:cNvPr>
            <p:cNvGrpSpPr/>
            <p:nvPr/>
          </p:nvGrpSpPr>
          <p:grpSpPr>
            <a:xfrm flipH="1" flipV="1">
              <a:off x="4407379" y="2607534"/>
              <a:ext cx="1402871" cy="307116"/>
              <a:chOff x="7281916" y="3948016"/>
              <a:chExt cx="1158929" cy="307116"/>
            </a:xfrm>
          </p:grpSpPr>
          <p:cxnSp>
            <p:nvCxnSpPr>
              <p:cNvPr id="193" name="Straight Connector 192">
                <a:extLst>
                  <a:ext uri="{FF2B5EF4-FFF2-40B4-BE49-F238E27FC236}">
                    <a16:creationId xmlns:a16="http://schemas.microsoft.com/office/drawing/2014/main" id="{DE57A54E-4927-5B0A-81CC-28B4BD298DDB}"/>
                  </a:ext>
                </a:extLst>
              </p:cNvPr>
              <p:cNvCxnSpPr/>
              <p:nvPr/>
            </p:nvCxnSpPr>
            <p:spPr>
              <a:xfrm>
                <a:off x="7281916" y="3948016"/>
                <a:ext cx="339230" cy="2446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F1135D3A-A869-191B-9A6A-F7481D5AA70F}"/>
                  </a:ext>
                </a:extLst>
              </p:cNvPr>
              <p:cNvGrpSpPr/>
              <p:nvPr/>
            </p:nvGrpSpPr>
            <p:grpSpPr>
              <a:xfrm>
                <a:off x="7595649" y="4132276"/>
                <a:ext cx="845196" cy="122856"/>
                <a:chOff x="7595649" y="4132276"/>
                <a:chExt cx="845196" cy="122856"/>
              </a:xfrm>
            </p:grpSpPr>
            <p:sp>
              <p:nvSpPr>
                <p:cNvPr id="195" name="Oval 194">
                  <a:extLst>
                    <a:ext uri="{FF2B5EF4-FFF2-40B4-BE49-F238E27FC236}">
                      <a16:creationId xmlns:a16="http://schemas.microsoft.com/office/drawing/2014/main" id="{8EC83389-CE87-10C0-70B6-ECB1606F9B20}"/>
                    </a:ext>
                  </a:extLst>
                </p:cNvPr>
                <p:cNvSpPr/>
                <p:nvPr/>
              </p:nvSpPr>
              <p:spPr>
                <a:xfrm>
                  <a:off x="7595649" y="4132276"/>
                  <a:ext cx="98202" cy="1228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96" name="Straight Connector 195">
                  <a:extLst>
                    <a:ext uri="{FF2B5EF4-FFF2-40B4-BE49-F238E27FC236}">
                      <a16:creationId xmlns:a16="http://schemas.microsoft.com/office/drawing/2014/main" id="{23A7D3C2-916E-7B2B-F6EF-000FAC1D2AA9}"/>
                    </a:ext>
                  </a:extLst>
                </p:cNvPr>
                <p:cNvCxnSpPr/>
                <p:nvPr/>
              </p:nvCxnSpPr>
              <p:spPr>
                <a:xfrm flipV="1">
                  <a:off x="7617885" y="4212474"/>
                  <a:ext cx="82296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8" name="Group 167">
            <a:extLst>
              <a:ext uri="{FF2B5EF4-FFF2-40B4-BE49-F238E27FC236}">
                <a16:creationId xmlns:a16="http://schemas.microsoft.com/office/drawing/2014/main" id="{964ECEE7-BCAB-F5B1-D0C6-1A7B01A67B92}"/>
              </a:ext>
            </a:extLst>
          </p:cNvPr>
          <p:cNvGrpSpPr/>
          <p:nvPr/>
        </p:nvGrpSpPr>
        <p:grpSpPr>
          <a:xfrm flipH="1">
            <a:off x="6268961" y="2038033"/>
            <a:ext cx="1782915" cy="3159039"/>
            <a:chOff x="4407379" y="1550286"/>
            <a:chExt cx="1829799" cy="3242112"/>
          </a:xfrm>
        </p:grpSpPr>
        <p:grpSp>
          <p:nvGrpSpPr>
            <p:cNvPr id="169" name="Group 168">
              <a:extLst>
                <a:ext uri="{FF2B5EF4-FFF2-40B4-BE49-F238E27FC236}">
                  <a16:creationId xmlns:a16="http://schemas.microsoft.com/office/drawing/2014/main" id="{8CCAE07F-62FA-1EE2-BE1B-A9168D5E34F8}"/>
                </a:ext>
              </a:extLst>
            </p:cNvPr>
            <p:cNvGrpSpPr/>
            <p:nvPr/>
          </p:nvGrpSpPr>
          <p:grpSpPr>
            <a:xfrm flipH="1">
              <a:off x="4407379" y="3855698"/>
              <a:ext cx="1827878" cy="936700"/>
              <a:chOff x="6913667" y="4274836"/>
              <a:chExt cx="1510033" cy="936700"/>
            </a:xfrm>
          </p:grpSpPr>
          <p:cxnSp>
            <p:nvCxnSpPr>
              <p:cNvPr id="185" name="Straight Connector 184">
                <a:extLst>
                  <a:ext uri="{FF2B5EF4-FFF2-40B4-BE49-F238E27FC236}">
                    <a16:creationId xmlns:a16="http://schemas.microsoft.com/office/drawing/2014/main" id="{518F7A8B-34A4-7443-D57E-310488C2EAEF}"/>
                  </a:ext>
                </a:extLst>
              </p:cNvPr>
              <p:cNvCxnSpPr/>
              <p:nvPr/>
            </p:nvCxnSpPr>
            <p:spPr>
              <a:xfrm rot="21480000">
                <a:off x="6913667" y="4274836"/>
                <a:ext cx="504444" cy="8973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90673350-2008-EA34-A2BA-8E6BFB51A468}"/>
                  </a:ext>
                </a:extLst>
              </p:cNvPr>
              <p:cNvGrpSpPr/>
              <p:nvPr/>
            </p:nvGrpSpPr>
            <p:grpSpPr>
              <a:xfrm>
                <a:off x="7389758" y="5088680"/>
                <a:ext cx="1033942" cy="122856"/>
                <a:chOff x="7389758" y="5088680"/>
                <a:chExt cx="1033942" cy="122856"/>
              </a:xfrm>
            </p:grpSpPr>
            <p:sp>
              <p:nvSpPr>
                <p:cNvPr id="187" name="Oval 186">
                  <a:extLst>
                    <a:ext uri="{FF2B5EF4-FFF2-40B4-BE49-F238E27FC236}">
                      <a16:creationId xmlns:a16="http://schemas.microsoft.com/office/drawing/2014/main" id="{8A4C764C-8CA6-EC9B-75C3-ECD4C995C8E2}"/>
                    </a:ext>
                  </a:extLst>
                </p:cNvPr>
                <p:cNvSpPr/>
                <p:nvPr/>
              </p:nvSpPr>
              <p:spPr>
                <a:xfrm>
                  <a:off x="7389758" y="5088680"/>
                  <a:ext cx="98202" cy="1228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88" name="Straight Connector 187">
                  <a:extLst>
                    <a:ext uri="{FF2B5EF4-FFF2-40B4-BE49-F238E27FC236}">
                      <a16:creationId xmlns:a16="http://schemas.microsoft.com/office/drawing/2014/main" id="{65528955-A60C-C449-E030-08CE18EF9568}"/>
                    </a:ext>
                  </a:extLst>
                </p:cNvPr>
                <p:cNvCxnSpPr/>
                <p:nvPr/>
              </p:nvCxnSpPr>
              <p:spPr>
                <a:xfrm>
                  <a:off x="7417860" y="5153934"/>
                  <a:ext cx="100584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D479D9F5-1A3D-D8DC-C254-E9123928B74D}"/>
                </a:ext>
              </a:extLst>
            </p:cNvPr>
            <p:cNvGrpSpPr/>
            <p:nvPr/>
          </p:nvGrpSpPr>
          <p:grpSpPr>
            <a:xfrm flipH="1">
              <a:off x="4407379" y="1550286"/>
              <a:ext cx="1829799" cy="943050"/>
              <a:chOff x="6912080" y="1690024"/>
              <a:chExt cx="1511620" cy="943050"/>
            </a:xfrm>
          </p:grpSpPr>
          <p:cxnSp>
            <p:nvCxnSpPr>
              <p:cNvPr id="181" name="Straight Connector 180">
                <a:extLst>
                  <a:ext uri="{FF2B5EF4-FFF2-40B4-BE49-F238E27FC236}">
                    <a16:creationId xmlns:a16="http://schemas.microsoft.com/office/drawing/2014/main" id="{AFFA5CA2-217C-03BC-6845-4D3D0907B6FF}"/>
                  </a:ext>
                </a:extLst>
              </p:cNvPr>
              <p:cNvCxnSpPr/>
              <p:nvPr/>
            </p:nvCxnSpPr>
            <p:spPr>
              <a:xfrm rot="120000" flipV="1">
                <a:off x="6912080" y="1735745"/>
                <a:ext cx="504444" cy="8973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7C871722-0E64-9D19-2AB9-F8C1014929B4}"/>
                  </a:ext>
                </a:extLst>
              </p:cNvPr>
              <p:cNvGrpSpPr/>
              <p:nvPr/>
            </p:nvGrpSpPr>
            <p:grpSpPr>
              <a:xfrm>
                <a:off x="7389758" y="1690024"/>
                <a:ext cx="1033942" cy="122856"/>
                <a:chOff x="7389758" y="1690024"/>
                <a:chExt cx="1033942" cy="122856"/>
              </a:xfrm>
            </p:grpSpPr>
            <p:sp>
              <p:nvSpPr>
                <p:cNvPr id="183" name="Oval 182">
                  <a:extLst>
                    <a:ext uri="{FF2B5EF4-FFF2-40B4-BE49-F238E27FC236}">
                      <a16:creationId xmlns:a16="http://schemas.microsoft.com/office/drawing/2014/main" id="{D2EA487A-0B32-84F7-7C4C-C8DD06907386}"/>
                    </a:ext>
                  </a:extLst>
                </p:cNvPr>
                <p:cNvSpPr/>
                <p:nvPr/>
              </p:nvSpPr>
              <p:spPr>
                <a:xfrm flipV="1">
                  <a:off x="7389758" y="1690024"/>
                  <a:ext cx="98202" cy="1228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84" name="Straight Connector 183">
                  <a:extLst>
                    <a:ext uri="{FF2B5EF4-FFF2-40B4-BE49-F238E27FC236}">
                      <a16:creationId xmlns:a16="http://schemas.microsoft.com/office/drawing/2014/main" id="{755D6587-84F6-EFC0-4134-2B4BF5397549}"/>
                    </a:ext>
                  </a:extLst>
                </p:cNvPr>
                <p:cNvCxnSpPr/>
                <p:nvPr/>
              </p:nvCxnSpPr>
              <p:spPr>
                <a:xfrm flipV="1">
                  <a:off x="7417860" y="1747627"/>
                  <a:ext cx="100584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77246C3-28D8-C69A-AD15-0DFEED68454F}"/>
                </a:ext>
              </a:extLst>
            </p:cNvPr>
            <p:cNvGrpSpPr/>
            <p:nvPr/>
          </p:nvGrpSpPr>
          <p:grpSpPr>
            <a:xfrm flipH="1">
              <a:off x="4407379" y="3498850"/>
              <a:ext cx="1409221" cy="264852"/>
              <a:chOff x="7276670" y="3968788"/>
              <a:chExt cx="1164175" cy="264852"/>
            </a:xfrm>
          </p:grpSpPr>
          <p:cxnSp>
            <p:nvCxnSpPr>
              <p:cNvPr id="177" name="Straight Connector 176">
                <a:extLst>
                  <a:ext uri="{FF2B5EF4-FFF2-40B4-BE49-F238E27FC236}">
                    <a16:creationId xmlns:a16="http://schemas.microsoft.com/office/drawing/2014/main" id="{97FF5338-352D-C814-3CA0-7F09DCDC109A}"/>
                  </a:ext>
                </a:extLst>
              </p:cNvPr>
              <p:cNvCxnSpPr/>
              <p:nvPr/>
            </p:nvCxnSpPr>
            <p:spPr>
              <a:xfrm rot="21180000">
                <a:off x="7276670" y="3968788"/>
                <a:ext cx="344476" cy="2239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D899F205-4BDD-4441-09D7-AD59D00A6F21}"/>
                  </a:ext>
                </a:extLst>
              </p:cNvPr>
              <p:cNvGrpSpPr/>
              <p:nvPr/>
            </p:nvGrpSpPr>
            <p:grpSpPr>
              <a:xfrm>
                <a:off x="7595649" y="4110784"/>
                <a:ext cx="845196" cy="122856"/>
                <a:chOff x="7595649" y="4110784"/>
                <a:chExt cx="845196" cy="122856"/>
              </a:xfrm>
            </p:grpSpPr>
            <p:sp>
              <p:nvSpPr>
                <p:cNvPr id="179" name="Oval 178">
                  <a:extLst>
                    <a:ext uri="{FF2B5EF4-FFF2-40B4-BE49-F238E27FC236}">
                      <a16:creationId xmlns:a16="http://schemas.microsoft.com/office/drawing/2014/main" id="{C47E2032-53D4-93A0-52E4-FD55900BCF11}"/>
                    </a:ext>
                  </a:extLst>
                </p:cNvPr>
                <p:cNvSpPr/>
                <p:nvPr/>
              </p:nvSpPr>
              <p:spPr>
                <a:xfrm>
                  <a:off x="7595649" y="4110784"/>
                  <a:ext cx="98202" cy="1228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80" name="Straight Connector 179">
                  <a:extLst>
                    <a:ext uri="{FF2B5EF4-FFF2-40B4-BE49-F238E27FC236}">
                      <a16:creationId xmlns:a16="http://schemas.microsoft.com/office/drawing/2014/main" id="{23CA8FED-EE70-6E0A-C12C-A8D0C5F58E80}"/>
                    </a:ext>
                  </a:extLst>
                </p:cNvPr>
                <p:cNvCxnSpPr/>
                <p:nvPr/>
              </p:nvCxnSpPr>
              <p:spPr>
                <a:xfrm flipV="1">
                  <a:off x="7617885" y="4162431"/>
                  <a:ext cx="82296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085CE6C-DB66-F282-018A-F9EBF221F78B}"/>
                </a:ext>
              </a:extLst>
            </p:cNvPr>
            <p:cNvGrpSpPr/>
            <p:nvPr/>
          </p:nvGrpSpPr>
          <p:grpSpPr>
            <a:xfrm flipH="1" flipV="1">
              <a:off x="4407379" y="2607534"/>
              <a:ext cx="1402871" cy="307116"/>
              <a:chOff x="7281916" y="3948016"/>
              <a:chExt cx="1158929" cy="307116"/>
            </a:xfrm>
          </p:grpSpPr>
          <p:cxnSp>
            <p:nvCxnSpPr>
              <p:cNvPr id="173" name="Straight Connector 172">
                <a:extLst>
                  <a:ext uri="{FF2B5EF4-FFF2-40B4-BE49-F238E27FC236}">
                    <a16:creationId xmlns:a16="http://schemas.microsoft.com/office/drawing/2014/main" id="{7ED56418-3344-ECBE-0C4A-8DEF589C6895}"/>
                  </a:ext>
                </a:extLst>
              </p:cNvPr>
              <p:cNvCxnSpPr/>
              <p:nvPr/>
            </p:nvCxnSpPr>
            <p:spPr>
              <a:xfrm>
                <a:off x="7281916" y="3948016"/>
                <a:ext cx="339230" cy="2446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4" name="Group 173">
                <a:extLst>
                  <a:ext uri="{FF2B5EF4-FFF2-40B4-BE49-F238E27FC236}">
                    <a16:creationId xmlns:a16="http://schemas.microsoft.com/office/drawing/2014/main" id="{BBD01474-0393-3998-CE73-B422FF87EE4C}"/>
                  </a:ext>
                </a:extLst>
              </p:cNvPr>
              <p:cNvGrpSpPr/>
              <p:nvPr/>
            </p:nvGrpSpPr>
            <p:grpSpPr>
              <a:xfrm>
                <a:off x="7595649" y="4132276"/>
                <a:ext cx="845196" cy="122856"/>
                <a:chOff x="7595649" y="4132276"/>
                <a:chExt cx="845196" cy="122856"/>
              </a:xfrm>
            </p:grpSpPr>
            <p:sp>
              <p:nvSpPr>
                <p:cNvPr id="175" name="Oval 174">
                  <a:extLst>
                    <a:ext uri="{FF2B5EF4-FFF2-40B4-BE49-F238E27FC236}">
                      <a16:creationId xmlns:a16="http://schemas.microsoft.com/office/drawing/2014/main" id="{4D985DF3-9A73-5955-D3F5-7E1339B6DF2E}"/>
                    </a:ext>
                  </a:extLst>
                </p:cNvPr>
                <p:cNvSpPr/>
                <p:nvPr/>
              </p:nvSpPr>
              <p:spPr>
                <a:xfrm>
                  <a:off x="7595649" y="4132276"/>
                  <a:ext cx="98202" cy="1228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76" name="Straight Connector 175">
                  <a:extLst>
                    <a:ext uri="{FF2B5EF4-FFF2-40B4-BE49-F238E27FC236}">
                      <a16:creationId xmlns:a16="http://schemas.microsoft.com/office/drawing/2014/main" id="{3F903C9B-C524-041C-7539-785504F501FB}"/>
                    </a:ext>
                  </a:extLst>
                </p:cNvPr>
                <p:cNvCxnSpPr/>
                <p:nvPr/>
              </p:nvCxnSpPr>
              <p:spPr>
                <a:xfrm flipV="1">
                  <a:off x="7617885" y="4212474"/>
                  <a:ext cx="82296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9" name="Group 58">
            <a:extLst>
              <a:ext uri="{FF2B5EF4-FFF2-40B4-BE49-F238E27FC236}">
                <a16:creationId xmlns:a16="http://schemas.microsoft.com/office/drawing/2014/main" id="{52FD5571-258C-B786-D44E-2EDADE459EE5}"/>
              </a:ext>
            </a:extLst>
          </p:cNvPr>
          <p:cNvGrpSpPr/>
          <p:nvPr/>
        </p:nvGrpSpPr>
        <p:grpSpPr>
          <a:xfrm>
            <a:off x="5059398" y="2759521"/>
            <a:ext cx="1716064" cy="1716063"/>
            <a:chOff x="3524086" y="3001201"/>
            <a:chExt cx="2095826" cy="2095826"/>
          </a:xfrm>
        </p:grpSpPr>
        <p:grpSp>
          <p:nvGrpSpPr>
            <p:cNvPr id="60" name="Group 59">
              <a:extLst>
                <a:ext uri="{FF2B5EF4-FFF2-40B4-BE49-F238E27FC236}">
                  <a16:creationId xmlns:a16="http://schemas.microsoft.com/office/drawing/2014/main" id="{56F8F193-15CF-3B6A-870F-E0DEC66C0EBE}"/>
                </a:ext>
              </a:extLst>
            </p:cNvPr>
            <p:cNvGrpSpPr/>
            <p:nvPr/>
          </p:nvGrpSpPr>
          <p:grpSpPr>
            <a:xfrm>
              <a:off x="3630219" y="3107650"/>
              <a:ext cx="1883563" cy="1882927"/>
              <a:chOff x="3630220" y="3107648"/>
              <a:chExt cx="1883563" cy="1882926"/>
            </a:xfrm>
          </p:grpSpPr>
          <p:grpSp>
            <p:nvGrpSpPr>
              <p:cNvPr id="62" name="Group 61">
                <a:extLst>
                  <a:ext uri="{FF2B5EF4-FFF2-40B4-BE49-F238E27FC236}">
                    <a16:creationId xmlns:a16="http://schemas.microsoft.com/office/drawing/2014/main" id="{030B4CD6-FD27-A173-0A6E-2A9FD1B02518}"/>
                  </a:ext>
                </a:extLst>
              </p:cNvPr>
              <p:cNvGrpSpPr/>
              <p:nvPr/>
            </p:nvGrpSpPr>
            <p:grpSpPr>
              <a:xfrm>
                <a:off x="3630220" y="3107648"/>
                <a:ext cx="1883563" cy="1882926"/>
                <a:chOff x="3630219" y="3107650"/>
                <a:chExt cx="1883563" cy="1882927"/>
              </a:xfrm>
            </p:grpSpPr>
            <p:sp>
              <p:nvSpPr>
                <p:cNvPr id="74" name="Donut 71">
                  <a:extLst>
                    <a:ext uri="{FF2B5EF4-FFF2-40B4-BE49-F238E27FC236}">
                      <a16:creationId xmlns:a16="http://schemas.microsoft.com/office/drawing/2014/main" id="{221B9D0F-CF56-072A-E9CF-D248348047C9}"/>
                    </a:ext>
                  </a:extLst>
                </p:cNvPr>
                <p:cNvSpPr/>
                <p:nvPr/>
              </p:nvSpPr>
              <p:spPr>
                <a:xfrm>
                  <a:off x="3630219" y="3107650"/>
                  <a:ext cx="1883563" cy="1882927"/>
                </a:xfrm>
                <a:prstGeom prst="donut">
                  <a:avLst>
                    <a:gd name="adj" fmla="val 3807"/>
                  </a:avLst>
                </a:prstGeom>
                <a:solidFill>
                  <a:srgbClr val="6666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B3D1D7E7-4469-4322-5B4E-5C62AB874381}"/>
                    </a:ext>
                  </a:extLst>
                </p:cNvPr>
                <p:cNvSpPr/>
                <p:nvPr/>
              </p:nvSpPr>
              <p:spPr>
                <a:xfrm>
                  <a:off x="3697775" y="3174893"/>
                  <a:ext cx="1748447" cy="1748444"/>
                </a:xfrm>
                <a:prstGeom prst="ellipse">
                  <a:avLst/>
                </a:prstGeom>
                <a:solidFill>
                  <a:srgbClr val="CFCF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985CD3AF-E888-69B7-455B-5D6A99C4CE1E}"/>
                    </a:ext>
                  </a:extLst>
                </p:cNvPr>
                <p:cNvSpPr/>
                <p:nvPr/>
              </p:nvSpPr>
              <p:spPr>
                <a:xfrm>
                  <a:off x="3723486" y="3200604"/>
                  <a:ext cx="1697025" cy="1697023"/>
                </a:xfrm>
                <a:prstGeom prst="ellipse">
                  <a:avLst/>
                </a:prstGeom>
                <a:solidFill>
                  <a:srgbClr val="AFAB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F0C42C75-EA7E-3E76-9A49-EA4DD907AEE5}"/>
                    </a:ext>
                  </a:extLst>
                </p:cNvPr>
                <p:cNvSpPr/>
                <p:nvPr/>
              </p:nvSpPr>
              <p:spPr>
                <a:xfrm>
                  <a:off x="3732668" y="3209725"/>
                  <a:ext cx="1678663" cy="167877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8" name="Group 77">
                  <a:extLst>
                    <a:ext uri="{FF2B5EF4-FFF2-40B4-BE49-F238E27FC236}">
                      <a16:creationId xmlns:a16="http://schemas.microsoft.com/office/drawing/2014/main" id="{C0562A35-541E-D07B-E48B-82C7293F6B93}"/>
                    </a:ext>
                  </a:extLst>
                </p:cNvPr>
                <p:cNvGrpSpPr/>
                <p:nvPr/>
              </p:nvGrpSpPr>
              <p:grpSpPr>
                <a:xfrm>
                  <a:off x="3749637" y="3220610"/>
                  <a:ext cx="1642547" cy="1642543"/>
                  <a:chOff x="1633363" y="836550"/>
                  <a:chExt cx="5735195" cy="5735235"/>
                </a:xfrm>
                <a:solidFill>
                  <a:schemeClr val="tx1">
                    <a:lumMod val="85000"/>
                    <a:lumOff val="15000"/>
                  </a:schemeClr>
                </a:solidFill>
              </p:grpSpPr>
              <p:grpSp>
                <p:nvGrpSpPr>
                  <p:cNvPr id="149" name="Group 148">
                    <a:extLst>
                      <a:ext uri="{FF2B5EF4-FFF2-40B4-BE49-F238E27FC236}">
                        <a16:creationId xmlns:a16="http://schemas.microsoft.com/office/drawing/2014/main" id="{2B7222D4-6D9B-E84C-2F6E-50BED72694AC}"/>
                      </a:ext>
                    </a:extLst>
                  </p:cNvPr>
                  <p:cNvGrpSpPr/>
                  <p:nvPr/>
                </p:nvGrpSpPr>
                <p:grpSpPr>
                  <a:xfrm>
                    <a:off x="4426730" y="836550"/>
                    <a:ext cx="148462" cy="5735235"/>
                    <a:chOff x="4429229" y="836546"/>
                    <a:chExt cx="148461" cy="5735195"/>
                  </a:xfrm>
                  <a:grpFill/>
                </p:grpSpPr>
                <p:sp>
                  <p:nvSpPr>
                    <p:cNvPr id="165" name="Rounded Rectangle 162">
                      <a:extLst>
                        <a:ext uri="{FF2B5EF4-FFF2-40B4-BE49-F238E27FC236}">
                          <a16:creationId xmlns:a16="http://schemas.microsoft.com/office/drawing/2014/main" id="{B30D894D-FF70-9945-6E9A-96AF9C1F9A8E}"/>
                        </a:ext>
                      </a:extLst>
                    </p:cNvPr>
                    <p:cNvSpPr/>
                    <p:nvPr/>
                  </p:nvSpPr>
                  <p:spPr>
                    <a:xfrm>
                      <a:off x="4429229" y="836546"/>
                      <a:ext cx="148461" cy="486139"/>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6" name="Rounded Rectangle 163">
                      <a:extLst>
                        <a:ext uri="{FF2B5EF4-FFF2-40B4-BE49-F238E27FC236}">
                          <a16:creationId xmlns:a16="http://schemas.microsoft.com/office/drawing/2014/main" id="{08413F13-B294-B381-DD75-D795E9ACA7D1}"/>
                        </a:ext>
                      </a:extLst>
                    </p:cNvPr>
                    <p:cNvSpPr/>
                    <p:nvPr/>
                  </p:nvSpPr>
                  <p:spPr>
                    <a:xfrm>
                      <a:off x="4429229" y="6085602"/>
                      <a:ext cx="148461" cy="486139"/>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50" name="Group 149">
                    <a:extLst>
                      <a:ext uri="{FF2B5EF4-FFF2-40B4-BE49-F238E27FC236}">
                        <a16:creationId xmlns:a16="http://schemas.microsoft.com/office/drawing/2014/main" id="{901AEFEB-58C0-854C-C2BD-ABFCBFDF2D8B}"/>
                      </a:ext>
                    </a:extLst>
                  </p:cNvPr>
                  <p:cNvGrpSpPr/>
                  <p:nvPr/>
                </p:nvGrpSpPr>
                <p:grpSpPr>
                  <a:xfrm rot="1800000">
                    <a:off x="4426730" y="836550"/>
                    <a:ext cx="148462" cy="5735235"/>
                    <a:chOff x="4429226" y="836547"/>
                    <a:chExt cx="148467" cy="5735193"/>
                  </a:xfrm>
                  <a:grpFill/>
                </p:grpSpPr>
                <p:sp>
                  <p:nvSpPr>
                    <p:cNvPr id="163" name="Rounded Rectangle 160">
                      <a:extLst>
                        <a:ext uri="{FF2B5EF4-FFF2-40B4-BE49-F238E27FC236}">
                          <a16:creationId xmlns:a16="http://schemas.microsoft.com/office/drawing/2014/main" id="{17DBD57F-C5FC-DB06-1C1A-4885CC9B4B0B}"/>
                        </a:ext>
                      </a:extLst>
                    </p:cNvPr>
                    <p:cNvSpPr/>
                    <p:nvPr/>
                  </p:nvSpPr>
                  <p:spPr>
                    <a:xfrm>
                      <a:off x="4429232" y="836547"/>
                      <a:ext cx="148461" cy="486139"/>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4" name="Rounded Rectangle 161">
                      <a:extLst>
                        <a:ext uri="{FF2B5EF4-FFF2-40B4-BE49-F238E27FC236}">
                          <a16:creationId xmlns:a16="http://schemas.microsoft.com/office/drawing/2014/main" id="{4410B675-EC7A-09F7-1804-34EA76B15CC4}"/>
                        </a:ext>
                      </a:extLst>
                    </p:cNvPr>
                    <p:cNvSpPr/>
                    <p:nvPr/>
                  </p:nvSpPr>
                  <p:spPr>
                    <a:xfrm>
                      <a:off x="4429226" y="6085601"/>
                      <a:ext cx="148461" cy="486139"/>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51" name="Group 150">
                    <a:extLst>
                      <a:ext uri="{FF2B5EF4-FFF2-40B4-BE49-F238E27FC236}">
                        <a16:creationId xmlns:a16="http://schemas.microsoft.com/office/drawing/2014/main" id="{E4BF1635-13FA-C26D-4AE1-8491083D6101}"/>
                      </a:ext>
                    </a:extLst>
                  </p:cNvPr>
                  <p:cNvGrpSpPr/>
                  <p:nvPr/>
                </p:nvGrpSpPr>
                <p:grpSpPr>
                  <a:xfrm rot="3600000">
                    <a:off x="4426729" y="836572"/>
                    <a:ext cx="148463" cy="5735195"/>
                    <a:chOff x="4429228" y="836543"/>
                    <a:chExt cx="148462" cy="5735200"/>
                  </a:xfrm>
                  <a:grpFill/>
                </p:grpSpPr>
                <p:sp>
                  <p:nvSpPr>
                    <p:cNvPr id="161" name="Rounded Rectangle 158">
                      <a:extLst>
                        <a:ext uri="{FF2B5EF4-FFF2-40B4-BE49-F238E27FC236}">
                          <a16:creationId xmlns:a16="http://schemas.microsoft.com/office/drawing/2014/main" id="{3992AE26-3FD2-39E6-E796-BDDFE8A685D1}"/>
                        </a:ext>
                      </a:extLst>
                    </p:cNvPr>
                    <p:cNvSpPr/>
                    <p:nvPr/>
                  </p:nvSpPr>
                  <p:spPr>
                    <a:xfrm>
                      <a:off x="4429228" y="836543"/>
                      <a:ext cx="148461" cy="486138"/>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2" name="Rounded Rectangle 159">
                      <a:extLst>
                        <a:ext uri="{FF2B5EF4-FFF2-40B4-BE49-F238E27FC236}">
                          <a16:creationId xmlns:a16="http://schemas.microsoft.com/office/drawing/2014/main" id="{A51ACA64-C2AD-BE5D-DD73-879DCDE32226}"/>
                        </a:ext>
                      </a:extLst>
                    </p:cNvPr>
                    <p:cNvSpPr/>
                    <p:nvPr/>
                  </p:nvSpPr>
                  <p:spPr>
                    <a:xfrm>
                      <a:off x="4429229" y="6085605"/>
                      <a:ext cx="148461" cy="486138"/>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52" name="Group 151">
                    <a:extLst>
                      <a:ext uri="{FF2B5EF4-FFF2-40B4-BE49-F238E27FC236}">
                        <a16:creationId xmlns:a16="http://schemas.microsoft.com/office/drawing/2014/main" id="{AC4758A7-56E4-758F-078F-BBAC0D529832}"/>
                      </a:ext>
                    </a:extLst>
                  </p:cNvPr>
                  <p:cNvGrpSpPr/>
                  <p:nvPr/>
                </p:nvGrpSpPr>
                <p:grpSpPr>
                  <a:xfrm rot="9000000">
                    <a:off x="4426730" y="836550"/>
                    <a:ext cx="148462" cy="5735235"/>
                    <a:chOff x="4429226" y="836547"/>
                    <a:chExt cx="148467" cy="5735193"/>
                  </a:xfrm>
                  <a:grpFill/>
                </p:grpSpPr>
                <p:sp>
                  <p:nvSpPr>
                    <p:cNvPr id="159" name="Rounded Rectangle 156">
                      <a:extLst>
                        <a:ext uri="{FF2B5EF4-FFF2-40B4-BE49-F238E27FC236}">
                          <a16:creationId xmlns:a16="http://schemas.microsoft.com/office/drawing/2014/main" id="{5393E7E7-7B32-767F-E020-F1437426E4A0}"/>
                        </a:ext>
                      </a:extLst>
                    </p:cNvPr>
                    <p:cNvSpPr/>
                    <p:nvPr/>
                  </p:nvSpPr>
                  <p:spPr>
                    <a:xfrm>
                      <a:off x="4429226" y="836547"/>
                      <a:ext cx="148461" cy="486139"/>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0" name="Rounded Rectangle 157">
                      <a:extLst>
                        <a:ext uri="{FF2B5EF4-FFF2-40B4-BE49-F238E27FC236}">
                          <a16:creationId xmlns:a16="http://schemas.microsoft.com/office/drawing/2014/main" id="{4DAD30C5-C468-662A-6577-6B88B01C6402}"/>
                        </a:ext>
                      </a:extLst>
                    </p:cNvPr>
                    <p:cNvSpPr/>
                    <p:nvPr/>
                  </p:nvSpPr>
                  <p:spPr>
                    <a:xfrm>
                      <a:off x="4429232" y="6085601"/>
                      <a:ext cx="148461" cy="486139"/>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53" name="Group 152">
                    <a:extLst>
                      <a:ext uri="{FF2B5EF4-FFF2-40B4-BE49-F238E27FC236}">
                        <a16:creationId xmlns:a16="http://schemas.microsoft.com/office/drawing/2014/main" id="{E0543BC8-7AF9-FA55-A2EE-2DF6613C977F}"/>
                      </a:ext>
                    </a:extLst>
                  </p:cNvPr>
                  <p:cNvGrpSpPr/>
                  <p:nvPr/>
                </p:nvGrpSpPr>
                <p:grpSpPr>
                  <a:xfrm rot="7200000">
                    <a:off x="4426730" y="836549"/>
                    <a:ext cx="148462" cy="5735195"/>
                    <a:chOff x="4429229" y="836543"/>
                    <a:chExt cx="148462" cy="5735200"/>
                  </a:xfrm>
                  <a:grpFill/>
                </p:grpSpPr>
                <p:sp>
                  <p:nvSpPr>
                    <p:cNvPr id="157" name="Rounded Rectangle 154">
                      <a:extLst>
                        <a:ext uri="{FF2B5EF4-FFF2-40B4-BE49-F238E27FC236}">
                          <a16:creationId xmlns:a16="http://schemas.microsoft.com/office/drawing/2014/main" id="{B5240521-DAE0-7C1B-5378-BBAB1FC81F43}"/>
                        </a:ext>
                      </a:extLst>
                    </p:cNvPr>
                    <p:cNvSpPr/>
                    <p:nvPr/>
                  </p:nvSpPr>
                  <p:spPr>
                    <a:xfrm>
                      <a:off x="4429230" y="836543"/>
                      <a:ext cx="148461" cy="486138"/>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8" name="Rounded Rectangle 155">
                      <a:extLst>
                        <a:ext uri="{FF2B5EF4-FFF2-40B4-BE49-F238E27FC236}">
                          <a16:creationId xmlns:a16="http://schemas.microsoft.com/office/drawing/2014/main" id="{DFE3340B-C845-EC53-DAE6-03D2287C373B}"/>
                        </a:ext>
                      </a:extLst>
                    </p:cNvPr>
                    <p:cNvSpPr/>
                    <p:nvPr/>
                  </p:nvSpPr>
                  <p:spPr>
                    <a:xfrm>
                      <a:off x="4429229" y="6085605"/>
                      <a:ext cx="148461" cy="486138"/>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54" name="Group 153">
                    <a:extLst>
                      <a:ext uri="{FF2B5EF4-FFF2-40B4-BE49-F238E27FC236}">
                        <a16:creationId xmlns:a16="http://schemas.microsoft.com/office/drawing/2014/main" id="{E9BBC0EA-C4C6-25E0-59AA-BFEF42D23B04}"/>
                      </a:ext>
                    </a:extLst>
                  </p:cNvPr>
                  <p:cNvGrpSpPr/>
                  <p:nvPr/>
                </p:nvGrpSpPr>
                <p:grpSpPr>
                  <a:xfrm rot="5400000">
                    <a:off x="4426730" y="836548"/>
                    <a:ext cx="148462" cy="5735195"/>
                    <a:chOff x="4429227" y="836547"/>
                    <a:chExt cx="148461" cy="5735192"/>
                  </a:xfrm>
                  <a:grpFill/>
                </p:grpSpPr>
                <p:sp>
                  <p:nvSpPr>
                    <p:cNvPr id="155" name="Rounded Rectangle 152">
                      <a:extLst>
                        <a:ext uri="{FF2B5EF4-FFF2-40B4-BE49-F238E27FC236}">
                          <a16:creationId xmlns:a16="http://schemas.microsoft.com/office/drawing/2014/main" id="{ED0CC30F-B24B-2896-EDDD-F9F8F64FB191}"/>
                        </a:ext>
                      </a:extLst>
                    </p:cNvPr>
                    <p:cNvSpPr/>
                    <p:nvPr/>
                  </p:nvSpPr>
                  <p:spPr>
                    <a:xfrm>
                      <a:off x="4429227" y="836547"/>
                      <a:ext cx="148461" cy="486138"/>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6" name="Rounded Rectangle 153">
                      <a:extLst>
                        <a:ext uri="{FF2B5EF4-FFF2-40B4-BE49-F238E27FC236}">
                          <a16:creationId xmlns:a16="http://schemas.microsoft.com/office/drawing/2014/main" id="{20535075-CBBD-BF44-6DB8-BFABC01B4486}"/>
                        </a:ext>
                      </a:extLst>
                    </p:cNvPr>
                    <p:cNvSpPr/>
                    <p:nvPr/>
                  </p:nvSpPr>
                  <p:spPr>
                    <a:xfrm>
                      <a:off x="4429227" y="6085601"/>
                      <a:ext cx="148461" cy="486138"/>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nvGrpSpPr>
                <p:cNvPr id="79" name="Group 78">
                  <a:extLst>
                    <a:ext uri="{FF2B5EF4-FFF2-40B4-BE49-F238E27FC236}">
                      <a16:creationId xmlns:a16="http://schemas.microsoft.com/office/drawing/2014/main" id="{A060E7A7-BEAA-F86B-BABB-BF46E5A80FCB}"/>
                    </a:ext>
                  </a:extLst>
                </p:cNvPr>
                <p:cNvGrpSpPr/>
                <p:nvPr/>
              </p:nvGrpSpPr>
              <p:grpSpPr>
                <a:xfrm>
                  <a:off x="3657624" y="3225644"/>
                  <a:ext cx="1821530" cy="1726498"/>
                  <a:chOff x="1312085" y="854124"/>
                  <a:chExt cx="6360145" cy="6028333"/>
                </a:xfrm>
                <a:solidFill>
                  <a:schemeClr val="tx1">
                    <a:lumMod val="85000"/>
                    <a:lumOff val="15000"/>
                  </a:schemeClr>
                </a:solidFill>
              </p:grpSpPr>
              <p:grpSp>
                <p:nvGrpSpPr>
                  <p:cNvPr id="80" name="Group 79">
                    <a:extLst>
                      <a:ext uri="{FF2B5EF4-FFF2-40B4-BE49-F238E27FC236}">
                        <a16:creationId xmlns:a16="http://schemas.microsoft.com/office/drawing/2014/main" id="{01C91453-1C2B-28C0-8228-092D9AD0A3A7}"/>
                      </a:ext>
                    </a:extLst>
                  </p:cNvPr>
                  <p:cNvGrpSpPr/>
                  <p:nvPr/>
                </p:nvGrpSpPr>
                <p:grpSpPr>
                  <a:xfrm>
                    <a:off x="4777734" y="854124"/>
                    <a:ext cx="880897" cy="5661803"/>
                    <a:chOff x="4762740" y="854121"/>
                    <a:chExt cx="880898" cy="5661807"/>
                  </a:xfrm>
                  <a:grpFill/>
                </p:grpSpPr>
                <p:grpSp>
                  <p:nvGrpSpPr>
                    <p:cNvPr id="141" name="Group 140">
                      <a:extLst>
                        <a:ext uri="{FF2B5EF4-FFF2-40B4-BE49-F238E27FC236}">
                          <a16:creationId xmlns:a16="http://schemas.microsoft.com/office/drawing/2014/main" id="{B794D2B8-0522-6101-3DC9-1DABE9074328}"/>
                        </a:ext>
                      </a:extLst>
                    </p:cNvPr>
                    <p:cNvGrpSpPr/>
                    <p:nvPr/>
                  </p:nvGrpSpPr>
                  <p:grpSpPr>
                    <a:xfrm>
                      <a:off x="4762740" y="854121"/>
                      <a:ext cx="880898" cy="427739"/>
                      <a:chOff x="4762787" y="854124"/>
                      <a:chExt cx="880857" cy="427738"/>
                    </a:xfrm>
                    <a:grpFill/>
                  </p:grpSpPr>
                  <p:sp>
                    <p:nvSpPr>
                      <p:cNvPr id="145" name="Rounded Rectangle 142">
                        <a:extLst>
                          <a:ext uri="{FF2B5EF4-FFF2-40B4-BE49-F238E27FC236}">
                            <a16:creationId xmlns:a16="http://schemas.microsoft.com/office/drawing/2014/main" id="{50F01C91-0228-E24B-F15A-5A9765432E43}"/>
                          </a:ext>
                        </a:extLst>
                      </p:cNvPr>
                      <p:cNvSpPr/>
                      <p:nvPr/>
                    </p:nvSpPr>
                    <p:spPr>
                      <a:xfrm rot="240000">
                        <a:off x="4762787" y="854124"/>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Rounded Rectangle 143">
                        <a:extLst>
                          <a:ext uri="{FF2B5EF4-FFF2-40B4-BE49-F238E27FC236}">
                            <a16:creationId xmlns:a16="http://schemas.microsoft.com/office/drawing/2014/main" id="{129E5A4B-A38B-F244-1423-59C83BBAADC4}"/>
                          </a:ext>
                        </a:extLst>
                      </p:cNvPr>
                      <p:cNvSpPr/>
                      <p:nvPr/>
                    </p:nvSpPr>
                    <p:spPr>
                      <a:xfrm rot="540000">
                        <a:off x="5046163" y="896986"/>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ounded Rectangle 144">
                        <a:extLst>
                          <a:ext uri="{FF2B5EF4-FFF2-40B4-BE49-F238E27FC236}">
                            <a16:creationId xmlns:a16="http://schemas.microsoft.com/office/drawing/2014/main" id="{E103D491-565A-0D3C-E42F-F32D149C301F}"/>
                          </a:ext>
                        </a:extLst>
                      </p:cNvPr>
                      <p:cNvSpPr/>
                      <p:nvPr/>
                    </p:nvSpPr>
                    <p:spPr>
                      <a:xfrm rot="900000">
                        <a:off x="5322385" y="968422"/>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8" name="Rounded Rectangle 145">
                        <a:extLst>
                          <a:ext uri="{FF2B5EF4-FFF2-40B4-BE49-F238E27FC236}">
                            <a16:creationId xmlns:a16="http://schemas.microsoft.com/office/drawing/2014/main" id="{60CFE3B2-FA59-0C57-EB35-5A37DECE854C}"/>
                          </a:ext>
                        </a:extLst>
                      </p:cNvPr>
                      <p:cNvSpPr/>
                      <p:nvPr/>
                    </p:nvSpPr>
                    <p:spPr>
                      <a:xfrm rot="1440000">
                        <a:off x="5591417" y="1073200"/>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42" name="Group 141">
                      <a:extLst>
                        <a:ext uri="{FF2B5EF4-FFF2-40B4-BE49-F238E27FC236}">
                          <a16:creationId xmlns:a16="http://schemas.microsoft.com/office/drawing/2014/main" id="{FDCBB613-C490-8302-EDB9-8BF54493142B}"/>
                        </a:ext>
                      </a:extLst>
                    </p:cNvPr>
                    <p:cNvGrpSpPr/>
                    <p:nvPr/>
                  </p:nvGrpSpPr>
                  <p:grpSpPr>
                    <a:xfrm flipV="1">
                      <a:off x="4765244" y="6264403"/>
                      <a:ext cx="335595" cy="251525"/>
                      <a:chOff x="4762728" y="854124"/>
                      <a:chExt cx="335610" cy="251526"/>
                    </a:xfrm>
                    <a:grpFill/>
                  </p:grpSpPr>
                  <p:sp>
                    <p:nvSpPr>
                      <p:cNvPr id="143" name="Rounded Rectangle 140">
                        <a:extLst>
                          <a:ext uri="{FF2B5EF4-FFF2-40B4-BE49-F238E27FC236}">
                            <a16:creationId xmlns:a16="http://schemas.microsoft.com/office/drawing/2014/main" id="{EBEF4B8A-4D26-CC98-B111-F68594AE19B7}"/>
                          </a:ext>
                        </a:extLst>
                      </p:cNvPr>
                      <p:cNvSpPr/>
                      <p:nvPr/>
                    </p:nvSpPr>
                    <p:spPr>
                      <a:xfrm rot="240000">
                        <a:off x="4762728" y="854124"/>
                        <a:ext cx="52226" cy="208663"/>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Rounded Rectangle 141">
                        <a:extLst>
                          <a:ext uri="{FF2B5EF4-FFF2-40B4-BE49-F238E27FC236}">
                            <a16:creationId xmlns:a16="http://schemas.microsoft.com/office/drawing/2014/main" id="{BF60D8F5-EA20-18A4-81B5-2D60D822DA38}"/>
                          </a:ext>
                        </a:extLst>
                      </p:cNvPr>
                      <p:cNvSpPr/>
                      <p:nvPr/>
                    </p:nvSpPr>
                    <p:spPr>
                      <a:xfrm rot="540000">
                        <a:off x="5046112" y="896987"/>
                        <a:ext cx="52226" cy="208663"/>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nvGrpSpPr>
                  <p:cNvPr id="81" name="Group 80">
                    <a:extLst>
                      <a:ext uri="{FF2B5EF4-FFF2-40B4-BE49-F238E27FC236}">
                        <a16:creationId xmlns:a16="http://schemas.microsoft.com/office/drawing/2014/main" id="{3F94C4D4-590F-501C-5981-2CE18C81AB50}"/>
                      </a:ext>
                    </a:extLst>
                  </p:cNvPr>
                  <p:cNvGrpSpPr/>
                  <p:nvPr/>
                </p:nvGrpSpPr>
                <p:grpSpPr>
                  <a:xfrm rot="1800000">
                    <a:off x="4675491" y="1214867"/>
                    <a:ext cx="883396" cy="5661803"/>
                    <a:chOff x="4762745" y="854123"/>
                    <a:chExt cx="883397" cy="5661807"/>
                  </a:xfrm>
                  <a:grpFill/>
                </p:grpSpPr>
                <p:grpSp>
                  <p:nvGrpSpPr>
                    <p:cNvPr id="131" name="Group 130">
                      <a:extLst>
                        <a:ext uri="{FF2B5EF4-FFF2-40B4-BE49-F238E27FC236}">
                          <a16:creationId xmlns:a16="http://schemas.microsoft.com/office/drawing/2014/main" id="{0D7A1466-0D81-5D25-728F-82F92743F5BA}"/>
                        </a:ext>
                      </a:extLst>
                    </p:cNvPr>
                    <p:cNvGrpSpPr/>
                    <p:nvPr/>
                  </p:nvGrpSpPr>
                  <p:grpSpPr>
                    <a:xfrm>
                      <a:off x="4762745" y="854123"/>
                      <a:ext cx="880898" cy="427740"/>
                      <a:chOff x="4762774" y="854131"/>
                      <a:chExt cx="880874" cy="427731"/>
                    </a:xfrm>
                    <a:grpFill/>
                  </p:grpSpPr>
                  <p:sp>
                    <p:nvSpPr>
                      <p:cNvPr id="137" name="Rounded Rectangle 134">
                        <a:extLst>
                          <a:ext uri="{FF2B5EF4-FFF2-40B4-BE49-F238E27FC236}">
                            <a16:creationId xmlns:a16="http://schemas.microsoft.com/office/drawing/2014/main" id="{AC5F7B3C-9E82-FE00-9AD9-F7B3A38BF5B7}"/>
                          </a:ext>
                        </a:extLst>
                      </p:cNvPr>
                      <p:cNvSpPr/>
                      <p:nvPr/>
                    </p:nvSpPr>
                    <p:spPr>
                      <a:xfrm rot="240000">
                        <a:off x="4762774" y="854131"/>
                        <a:ext cx="52227" cy="208664"/>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Rounded Rectangle 135">
                        <a:extLst>
                          <a:ext uri="{FF2B5EF4-FFF2-40B4-BE49-F238E27FC236}">
                            <a16:creationId xmlns:a16="http://schemas.microsoft.com/office/drawing/2014/main" id="{75C785B2-46DA-806F-5F9D-286204D1F359}"/>
                          </a:ext>
                        </a:extLst>
                      </p:cNvPr>
                      <p:cNvSpPr/>
                      <p:nvPr/>
                    </p:nvSpPr>
                    <p:spPr>
                      <a:xfrm rot="540000">
                        <a:off x="5046142" y="896991"/>
                        <a:ext cx="52227" cy="208663"/>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ounded Rectangle 136">
                        <a:extLst>
                          <a:ext uri="{FF2B5EF4-FFF2-40B4-BE49-F238E27FC236}">
                            <a16:creationId xmlns:a16="http://schemas.microsoft.com/office/drawing/2014/main" id="{382E47F9-5913-C592-FE76-D21904FB4210}"/>
                          </a:ext>
                        </a:extLst>
                      </p:cNvPr>
                      <p:cNvSpPr/>
                      <p:nvPr/>
                    </p:nvSpPr>
                    <p:spPr>
                      <a:xfrm rot="900000">
                        <a:off x="5322386" y="968420"/>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0" name="Rounded Rectangle 137">
                        <a:extLst>
                          <a:ext uri="{FF2B5EF4-FFF2-40B4-BE49-F238E27FC236}">
                            <a16:creationId xmlns:a16="http://schemas.microsoft.com/office/drawing/2014/main" id="{15676EE9-3E36-3840-80E0-6EA53B06165A}"/>
                          </a:ext>
                        </a:extLst>
                      </p:cNvPr>
                      <p:cNvSpPr/>
                      <p:nvPr/>
                    </p:nvSpPr>
                    <p:spPr>
                      <a:xfrm rot="1440000">
                        <a:off x="5591421" y="1073200"/>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32" name="Group 131">
                      <a:extLst>
                        <a:ext uri="{FF2B5EF4-FFF2-40B4-BE49-F238E27FC236}">
                          <a16:creationId xmlns:a16="http://schemas.microsoft.com/office/drawing/2014/main" id="{1B8AE05E-9AA7-EC95-B524-F403A3AF2E4B}"/>
                        </a:ext>
                      </a:extLst>
                    </p:cNvPr>
                    <p:cNvGrpSpPr/>
                    <p:nvPr/>
                  </p:nvGrpSpPr>
                  <p:grpSpPr>
                    <a:xfrm flipV="1">
                      <a:off x="4765244" y="6088190"/>
                      <a:ext cx="880898" cy="427740"/>
                      <a:chOff x="4762750" y="854119"/>
                      <a:chExt cx="880896" cy="427746"/>
                    </a:xfrm>
                    <a:grpFill/>
                  </p:grpSpPr>
                  <p:sp>
                    <p:nvSpPr>
                      <p:cNvPr id="133" name="Rounded Rectangle 130">
                        <a:extLst>
                          <a:ext uri="{FF2B5EF4-FFF2-40B4-BE49-F238E27FC236}">
                            <a16:creationId xmlns:a16="http://schemas.microsoft.com/office/drawing/2014/main" id="{E533CADC-5599-118E-7253-60CFB4C65FEA}"/>
                          </a:ext>
                        </a:extLst>
                      </p:cNvPr>
                      <p:cNvSpPr/>
                      <p:nvPr/>
                    </p:nvSpPr>
                    <p:spPr>
                      <a:xfrm rot="240000">
                        <a:off x="4762750" y="854119"/>
                        <a:ext cx="52227" cy="208661"/>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Rounded Rectangle 131">
                        <a:extLst>
                          <a:ext uri="{FF2B5EF4-FFF2-40B4-BE49-F238E27FC236}">
                            <a16:creationId xmlns:a16="http://schemas.microsoft.com/office/drawing/2014/main" id="{6B13F294-1D89-9561-4D5F-842D9547740B}"/>
                          </a:ext>
                        </a:extLst>
                      </p:cNvPr>
                      <p:cNvSpPr/>
                      <p:nvPr/>
                    </p:nvSpPr>
                    <p:spPr>
                      <a:xfrm rot="540000">
                        <a:off x="5046125" y="896987"/>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ounded Rectangle 132">
                        <a:extLst>
                          <a:ext uri="{FF2B5EF4-FFF2-40B4-BE49-F238E27FC236}">
                            <a16:creationId xmlns:a16="http://schemas.microsoft.com/office/drawing/2014/main" id="{08F8F51F-0B71-DFEE-3E3A-CCBFB1BC3E12}"/>
                          </a:ext>
                        </a:extLst>
                      </p:cNvPr>
                      <p:cNvSpPr/>
                      <p:nvPr/>
                    </p:nvSpPr>
                    <p:spPr>
                      <a:xfrm rot="900000">
                        <a:off x="5322385" y="968425"/>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Rounded Rectangle 133">
                        <a:extLst>
                          <a:ext uri="{FF2B5EF4-FFF2-40B4-BE49-F238E27FC236}">
                            <a16:creationId xmlns:a16="http://schemas.microsoft.com/office/drawing/2014/main" id="{0B707347-B783-539C-4CB8-628D37F43E6A}"/>
                          </a:ext>
                        </a:extLst>
                      </p:cNvPr>
                      <p:cNvSpPr/>
                      <p:nvPr/>
                    </p:nvSpPr>
                    <p:spPr>
                      <a:xfrm rot="1440000">
                        <a:off x="5591419" y="1073203"/>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nvGrpSpPr>
                  <p:cNvPr id="82" name="Group 81">
                    <a:extLst>
                      <a:ext uri="{FF2B5EF4-FFF2-40B4-BE49-F238E27FC236}">
                        <a16:creationId xmlns:a16="http://schemas.microsoft.com/office/drawing/2014/main" id="{ABD16FB8-21A1-0B48-85D0-3CFC82074AB8}"/>
                      </a:ext>
                    </a:extLst>
                  </p:cNvPr>
                  <p:cNvGrpSpPr/>
                  <p:nvPr/>
                </p:nvGrpSpPr>
                <p:grpSpPr>
                  <a:xfrm rot="3600000">
                    <a:off x="4399629" y="1471441"/>
                    <a:ext cx="883398" cy="5661804"/>
                    <a:chOff x="4762748" y="854125"/>
                    <a:chExt cx="883393" cy="5661802"/>
                  </a:xfrm>
                  <a:grpFill/>
                </p:grpSpPr>
                <p:grpSp>
                  <p:nvGrpSpPr>
                    <p:cNvPr id="121" name="Group 120">
                      <a:extLst>
                        <a:ext uri="{FF2B5EF4-FFF2-40B4-BE49-F238E27FC236}">
                          <a16:creationId xmlns:a16="http://schemas.microsoft.com/office/drawing/2014/main" id="{B98EA1F7-EFD1-70C0-00F8-26109B6A9EF6}"/>
                        </a:ext>
                      </a:extLst>
                    </p:cNvPr>
                    <p:cNvGrpSpPr/>
                    <p:nvPr/>
                  </p:nvGrpSpPr>
                  <p:grpSpPr>
                    <a:xfrm>
                      <a:off x="4762748" y="854125"/>
                      <a:ext cx="880898" cy="427739"/>
                      <a:chOff x="4762791" y="854137"/>
                      <a:chExt cx="880854" cy="427721"/>
                    </a:xfrm>
                    <a:grpFill/>
                  </p:grpSpPr>
                  <p:sp>
                    <p:nvSpPr>
                      <p:cNvPr id="127" name="Rounded Rectangle 124">
                        <a:extLst>
                          <a:ext uri="{FF2B5EF4-FFF2-40B4-BE49-F238E27FC236}">
                            <a16:creationId xmlns:a16="http://schemas.microsoft.com/office/drawing/2014/main" id="{F0388D9E-55F2-A136-9665-8065FB65462C}"/>
                          </a:ext>
                        </a:extLst>
                      </p:cNvPr>
                      <p:cNvSpPr/>
                      <p:nvPr/>
                    </p:nvSpPr>
                    <p:spPr>
                      <a:xfrm rot="240000">
                        <a:off x="4762791" y="854137"/>
                        <a:ext cx="52227" cy="208664"/>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28" name="Rounded Rectangle 125">
                        <a:extLst>
                          <a:ext uri="{FF2B5EF4-FFF2-40B4-BE49-F238E27FC236}">
                            <a16:creationId xmlns:a16="http://schemas.microsoft.com/office/drawing/2014/main" id="{8F3FB898-2051-6654-2EA5-2B90E08DE821}"/>
                          </a:ext>
                        </a:extLst>
                      </p:cNvPr>
                      <p:cNvSpPr/>
                      <p:nvPr/>
                    </p:nvSpPr>
                    <p:spPr>
                      <a:xfrm rot="540000">
                        <a:off x="5046164" y="896996"/>
                        <a:ext cx="52227" cy="208663"/>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29" name="Rounded Rectangle 126">
                        <a:extLst>
                          <a:ext uri="{FF2B5EF4-FFF2-40B4-BE49-F238E27FC236}">
                            <a16:creationId xmlns:a16="http://schemas.microsoft.com/office/drawing/2014/main" id="{7B7931BE-B822-3038-656C-CA843E06FC39}"/>
                          </a:ext>
                        </a:extLst>
                      </p:cNvPr>
                      <p:cNvSpPr/>
                      <p:nvPr/>
                    </p:nvSpPr>
                    <p:spPr>
                      <a:xfrm rot="900000">
                        <a:off x="5322386" y="968425"/>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0" name="Rounded Rectangle 127">
                        <a:extLst>
                          <a:ext uri="{FF2B5EF4-FFF2-40B4-BE49-F238E27FC236}">
                            <a16:creationId xmlns:a16="http://schemas.microsoft.com/office/drawing/2014/main" id="{379F8742-C165-25B5-68D5-44927A160CDC}"/>
                          </a:ext>
                        </a:extLst>
                      </p:cNvPr>
                      <p:cNvSpPr/>
                      <p:nvPr/>
                    </p:nvSpPr>
                    <p:spPr>
                      <a:xfrm rot="1440000">
                        <a:off x="5591418" y="1073196"/>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22" name="Group 121">
                      <a:extLst>
                        <a:ext uri="{FF2B5EF4-FFF2-40B4-BE49-F238E27FC236}">
                          <a16:creationId xmlns:a16="http://schemas.microsoft.com/office/drawing/2014/main" id="{0508BFAA-42A0-0BBE-E153-B8F9E9B23ADF}"/>
                        </a:ext>
                      </a:extLst>
                    </p:cNvPr>
                    <p:cNvGrpSpPr/>
                    <p:nvPr/>
                  </p:nvGrpSpPr>
                  <p:grpSpPr>
                    <a:xfrm flipV="1">
                      <a:off x="4765243" y="6088188"/>
                      <a:ext cx="880898" cy="427739"/>
                      <a:chOff x="4762762" y="854123"/>
                      <a:chExt cx="880886" cy="427739"/>
                    </a:xfrm>
                    <a:grpFill/>
                  </p:grpSpPr>
                  <p:sp>
                    <p:nvSpPr>
                      <p:cNvPr id="123" name="Rounded Rectangle 120">
                        <a:extLst>
                          <a:ext uri="{FF2B5EF4-FFF2-40B4-BE49-F238E27FC236}">
                            <a16:creationId xmlns:a16="http://schemas.microsoft.com/office/drawing/2014/main" id="{E15F7B05-0B10-2ED3-7C39-9F95D660D3D4}"/>
                          </a:ext>
                        </a:extLst>
                      </p:cNvPr>
                      <p:cNvSpPr/>
                      <p:nvPr/>
                    </p:nvSpPr>
                    <p:spPr>
                      <a:xfrm rot="240000">
                        <a:off x="4762762" y="854123"/>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24" name="Rounded Rectangle 121">
                        <a:extLst>
                          <a:ext uri="{FF2B5EF4-FFF2-40B4-BE49-F238E27FC236}">
                            <a16:creationId xmlns:a16="http://schemas.microsoft.com/office/drawing/2014/main" id="{FCE37F0D-4EAB-2C0D-115B-DD619F32D56E}"/>
                          </a:ext>
                        </a:extLst>
                      </p:cNvPr>
                      <p:cNvSpPr/>
                      <p:nvPr/>
                    </p:nvSpPr>
                    <p:spPr>
                      <a:xfrm rot="540000">
                        <a:off x="5046138" y="896990"/>
                        <a:ext cx="52227" cy="208663"/>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25" name="Rounded Rectangle 122">
                        <a:extLst>
                          <a:ext uri="{FF2B5EF4-FFF2-40B4-BE49-F238E27FC236}">
                            <a16:creationId xmlns:a16="http://schemas.microsoft.com/office/drawing/2014/main" id="{9FDFE14C-8ABB-191F-962D-7783F67BECA8}"/>
                          </a:ext>
                        </a:extLst>
                      </p:cNvPr>
                      <p:cNvSpPr/>
                      <p:nvPr/>
                    </p:nvSpPr>
                    <p:spPr>
                      <a:xfrm rot="900000">
                        <a:off x="5322386" y="968420"/>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26" name="Rounded Rectangle 123">
                        <a:extLst>
                          <a:ext uri="{FF2B5EF4-FFF2-40B4-BE49-F238E27FC236}">
                            <a16:creationId xmlns:a16="http://schemas.microsoft.com/office/drawing/2014/main" id="{458C73AE-7B09-C01F-B25A-0A77033A31FB}"/>
                          </a:ext>
                        </a:extLst>
                      </p:cNvPr>
                      <p:cNvSpPr/>
                      <p:nvPr/>
                    </p:nvSpPr>
                    <p:spPr>
                      <a:xfrm rot="1440000">
                        <a:off x="5591421" y="1073200"/>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nvGrpSpPr>
                  <p:cNvPr id="83" name="Group 82">
                    <a:extLst>
                      <a:ext uri="{FF2B5EF4-FFF2-40B4-BE49-F238E27FC236}">
                        <a16:creationId xmlns:a16="http://schemas.microsoft.com/office/drawing/2014/main" id="{41D1F762-59B9-68E5-9C8F-425E46B7B6D0}"/>
                      </a:ext>
                    </a:extLst>
                  </p:cNvPr>
                  <p:cNvGrpSpPr/>
                  <p:nvPr/>
                </p:nvGrpSpPr>
                <p:grpSpPr>
                  <a:xfrm rot="5400000">
                    <a:off x="4065892" y="1565966"/>
                    <a:ext cx="883398" cy="5661804"/>
                    <a:chOff x="4762745" y="854124"/>
                    <a:chExt cx="883397" cy="5661804"/>
                  </a:xfrm>
                  <a:grpFill/>
                </p:grpSpPr>
                <p:grpSp>
                  <p:nvGrpSpPr>
                    <p:cNvPr id="111" name="Group 110">
                      <a:extLst>
                        <a:ext uri="{FF2B5EF4-FFF2-40B4-BE49-F238E27FC236}">
                          <a16:creationId xmlns:a16="http://schemas.microsoft.com/office/drawing/2014/main" id="{64EBA6EE-DB2D-F1B3-71A3-A8B7D77FA522}"/>
                        </a:ext>
                      </a:extLst>
                    </p:cNvPr>
                    <p:cNvGrpSpPr/>
                    <p:nvPr/>
                  </p:nvGrpSpPr>
                  <p:grpSpPr>
                    <a:xfrm>
                      <a:off x="4762745" y="854124"/>
                      <a:ext cx="880898" cy="427739"/>
                      <a:chOff x="4762789" y="854126"/>
                      <a:chExt cx="880855" cy="427736"/>
                    </a:xfrm>
                    <a:grpFill/>
                  </p:grpSpPr>
                  <p:sp>
                    <p:nvSpPr>
                      <p:cNvPr id="117" name="Rounded Rectangle 114">
                        <a:extLst>
                          <a:ext uri="{FF2B5EF4-FFF2-40B4-BE49-F238E27FC236}">
                            <a16:creationId xmlns:a16="http://schemas.microsoft.com/office/drawing/2014/main" id="{06208913-B68D-960E-AF06-2479DFB1A011}"/>
                          </a:ext>
                        </a:extLst>
                      </p:cNvPr>
                      <p:cNvSpPr/>
                      <p:nvPr/>
                    </p:nvSpPr>
                    <p:spPr>
                      <a:xfrm rot="240000">
                        <a:off x="4762789" y="854126"/>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8" name="Rounded Rectangle 115">
                        <a:extLst>
                          <a:ext uri="{FF2B5EF4-FFF2-40B4-BE49-F238E27FC236}">
                            <a16:creationId xmlns:a16="http://schemas.microsoft.com/office/drawing/2014/main" id="{7251030F-DA1B-8039-46CA-B23DB395887E}"/>
                          </a:ext>
                        </a:extLst>
                      </p:cNvPr>
                      <p:cNvSpPr/>
                      <p:nvPr/>
                    </p:nvSpPr>
                    <p:spPr>
                      <a:xfrm rot="540000">
                        <a:off x="5046163" y="896986"/>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9" name="Rounded Rectangle 116">
                        <a:extLst>
                          <a:ext uri="{FF2B5EF4-FFF2-40B4-BE49-F238E27FC236}">
                            <a16:creationId xmlns:a16="http://schemas.microsoft.com/office/drawing/2014/main" id="{31A74827-FA03-7B01-8FBB-077EBEAC2C9C}"/>
                          </a:ext>
                        </a:extLst>
                      </p:cNvPr>
                      <p:cNvSpPr/>
                      <p:nvPr/>
                    </p:nvSpPr>
                    <p:spPr>
                      <a:xfrm rot="900000">
                        <a:off x="5322385" y="968422"/>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20" name="Rounded Rectangle 117">
                        <a:extLst>
                          <a:ext uri="{FF2B5EF4-FFF2-40B4-BE49-F238E27FC236}">
                            <a16:creationId xmlns:a16="http://schemas.microsoft.com/office/drawing/2014/main" id="{E7F1AF85-191D-F030-5FF8-051AB5B031B7}"/>
                          </a:ext>
                        </a:extLst>
                      </p:cNvPr>
                      <p:cNvSpPr/>
                      <p:nvPr/>
                    </p:nvSpPr>
                    <p:spPr>
                      <a:xfrm rot="1440000">
                        <a:off x="5591417" y="1073200"/>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246481B3-9016-1FE8-6DF4-FF58649E2986}"/>
                        </a:ext>
                      </a:extLst>
                    </p:cNvPr>
                    <p:cNvGrpSpPr/>
                    <p:nvPr/>
                  </p:nvGrpSpPr>
                  <p:grpSpPr>
                    <a:xfrm flipV="1">
                      <a:off x="4765244" y="6088189"/>
                      <a:ext cx="880898" cy="427739"/>
                      <a:chOff x="4762811" y="854130"/>
                      <a:chExt cx="880833" cy="427732"/>
                    </a:xfrm>
                    <a:grpFill/>
                  </p:grpSpPr>
                  <p:sp>
                    <p:nvSpPr>
                      <p:cNvPr id="113" name="Rounded Rectangle 110">
                        <a:extLst>
                          <a:ext uri="{FF2B5EF4-FFF2-40B4-BE49-F238E27FC236}">
                            <a16:creationId xmlns:a16="http://schemas.microsoft.com/office/drawing/2014/main" id="{7513C772-0A11-5012-34FF-4E2F2518E1BF}"/>
                          </a:ext>
                        </a:extLst>
                      </p:cNvPr>
                      <p:cNvSpPr/>
                      <p:nvPr/>
                    </p:nvSpPr>
                    <p:spPr>
                      <a:xfrm rot="240000">
                        <a:off x="4762811" y="854130"/>
                        <a:ext cx="52227" cy="208663"/>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4" name="Rounded Rectangle 111">
                        <a:extLst>
                          <a:ext uri="{FF2B5EF4-FFF2-40B4-BE49-F238E27FC236}">
                            <a16:creationId xmlns:a16="http://schemas.microsoft.com/office/drawing/2014/main" id="{A989B806-5456-9C43-3606-5C189C447559}"/>
                          </a:ext>
                        </a:extLst>
                      </p:cNvPr>
                      <p:cNvSpPr/>
                      <p:nvPr/>
                    </p:nvSpPr>
                    <p:spPr>
                      <a:xfrm rot="540000">
                        <a:off x="5046165" y="896993"/>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5" name="Rounded Rectangle 112">
                        <a:extLst>
                          <a:ext uri="{FF2B5EF4-FFF2-40B4-BE49-F238E27FC236}">
                            <a16:creationId xmlns:a16="http://schemas.microsoft.com/office/drawing/2014/main" id="{49FBB025-939A-4F29-818B-041D01978433}"/>
                          </a:ext>
                        </a:extLst>
                      </p:cNvPr>
                      <p:cNvSpPr/>
                      <p:nvPr/>
                    </p:nvSpPr>
                    <p:spPr>
                      <a:xfrm rot="900000">
                        <a:off x="5322385" y="968426"/>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6" name="Rounded Rectangle 113">
                        <a:extLst>
                          <a:ext uri="{FF2B5EF4-FFF2-40B4-BE49-F238E27FC236}">
                            <a16:creationId xmlns:a16="http://schemas.microsoft.com/office/drawing/2014/main" id="{7DCD2013-DC15-D90D-21CF-900C2622B3E7}"/>
                          </a:ext>
                        </a:extLst>
                      </p:cNvPr>
                      <p:cNvSpPr/>
                      <p:nvPr/>
                    </p:nvSpPr>
                    <p:spPr>
                      <a:xfrm rot="1440000">
                        <a:off x="5591417" y="1073200"/>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nvGrpSpPr>
                  <p:cNvPr id="84" name="Group 83">
                    <a:extLst>
                      <a:ext uri="{FF2B5EF4-FFF2-40B4-BE49-F238E27FC236}">
                        <a16:creationId xmlns:a16="http://schemas.microsoft.com/office/drawing/2014/main" id="{22DFB39C-D1DF-FF09-AB9E-E84943FDE2A8}"/>
                      </a:ext>
                    </a:extLst>
                  </p:cNvPr>
                  <p:cNvGrpSpPr/>
                  <p:nvPr/>
                </p:nvGrpSpPr>
                <p:grpSpPr>
                  <a:xfrm rot="9000000">
                    <a:off x="3454363" y="1220654"/>
                    <a:ext cx="883396" cy="5661803"/>
                    <a:chOff x="4762743" y="854126"/>
                    <a:chExt cx="883401" cy="5661802"/>
                  </a:xfrm>
                  <a:grpFill/>
                </p:grpSpPr>
                <p:grpSp>
                  <p:nvGrpSpPr>
                    <p:cNvPr id="103" name="Group 102">
                      <a:extLst>
                        <a:ext uri="{FF2B5EF4-FFF2-40B4-BE49-F238E27FC236}">
                          <a16:creationId xmlns:a16="http://schemas.microsoft.com/office/drawing/2014/main" id="{ED6EC2E3-980E-5931-D081-4ED1AFB742EE}"/>
                        </a:ext>
                      </a:extLst>
                    </p:cNvPr>
                    <p:cNvGrpSpPr/>
                    <p:nvPr/>
                  </p:nvGrpSpPr>
                  <p:grpSpPr>
                    <a:xfrm>
                      <a:off x="4762743" y="854126"/>
                      <a:ext cx="335595" cy="251525"/>
                      <a:chOff x="4762728" y="854121"/>
                      <a:chExt cx="335609" cy="251526"/>
                    </a:xfrm>
                    <a:grpFill/>
                  </p:grpSpPr>
                  <p:sp>
                    <p:nvSpPr>
                      <p:cNvPr id="109" name="Rounded Rectangle 106">
                        <a:extLst>
                          <a:ext uri="{FF2B5EF4-FFF2-40B4-BE49-F238E27FC236}">
                            <a16:creationId xmlns:a16="http://schemas.microsoft.com/office/drawing/2014/main" id="{50D36CAC-F372-BC67-8534-ADD2E7A2CEDE}"/>
                          </a:ext>
                        </a:extLst>
                      </p:cNvPr>
                      <p:cNvSpPr/>
                      <p:nvPr/>
                    </p:nvSpPr>
                    <p:spPr>
                      <a:xfrm rot="240000">
                        <a:off x="4762728" y="854121"/>
                        <a:ext cx="52226" cy="208663"/>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0" name="Rounded Rectangle 107">
                        <a:extLst>
                          <a:ext uri="{FF2B5EF4-FFF2-40B4-BE49-F238E27FC236}">
                            <a16:creationId xmlns:a16="http://schemas.microsoft.com/office/drawing/2014/main" id="{0816930D-D411-993C-57CB-B7D2F47658AD}"/>
                          </a:ext>
                        </a:extLst>
                      </p:cNvPr>
                      <p:cNvSpPr/>
                      <p:nvPr/>
                    </p:nvSpPr>
                    <p:spPr>
                      <a:xfrm rot="540000">
                        <a:off x="5046111" y="896984"/>
                        <a:ext cx="52226" cy="208663"/>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27E6A2E3-9E87-2959-58E8-6498B8DACD31}"/>
                        </a:ext>
                      </a:extLst>
                    </p:cNvPr>
                    <p:cNvGrpSpPr/>
                    <p:nvPr/>
                  </p:nvGrpSpPr>
                  <p:grpSpPr>
                    <a:xfrm flipV="1">
                      <a:off x="4765246" y="6088188"/>
                      <a:ext cx="880898" cy="427740"/>
                      <a:chOff x="4762791" y="854127"/>
                      <a:chExt cx="880853" cy="427737"/>
                    </a:xfrm>
                    <a:grpFill/>
                  </p:grpSpPr>
                  <p:sp>
                    <p:nvSpPr>
                      <p:cNvPr id="105" name="Rounded Rectangle 102">
                        <a:extLst>
                          <a:ext uri="{FF2B5EF4-FFF2-40B4-BE49-F238E27FC236}">
                            <a16:creationId xmlns:a16="http://schemas.microsoft.com/office/drawing/2014/main" id="{6D57A7D2-D7E0-C2BF-7C8E-ED64EB1DC480}"/>
                          </a:ext>
                        </a:extLst>
                      </p:cNvPr>
                      <p:cNvSpPr/>
                      <p:nvPr/>
                    </p:nvSpPr>
                    <p:spPr>
                      <a:xfrm rot="240000">
                        <a:off x="4762791" y="854127"/>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6" name="Rounded Rectangle 103">
                        <a:extLst>
                          <a:ext uri="{FF2B5EF4-FFF2-40B4-BE49-F238E27FC236}">
                            <a16:creationId xmlns:a16="http://schemas.microsoft.com/office/drawing/2014/main" id="{16403FDD-4ACA-E73C-1292-B7543D574057}"/>
                          </a:ext>
                        </a:extLst>
                      </p:cNvPr>
                      <p:cNvSpPr/>
                      <p:nvPr/>
                    </p:nvSpPr>
                    <p:spPr>
                      <a:xfrm rot="540000">
                        <a:off x="5046177" y="896989"/>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7" name="Rounded Rectangle 104">
                        <a:extLst>
                          <a:ext uri="{FF2B5EF4-FFF2-40B4-BE49-F238E27FC236}">
                            <a16:creationId xmlns:a16="http://schemas.microsoft.com/office/drawing/2014/main" id="{0A25721F-8131-8A90-E785-A96C02EDFD5A}"/>
                          </a:ext>
                        </a:extLst>
                      </p:cNvPr>
                      <p:cNvSpPr/>
                      <p:nvPr/>
                    </p:nvSpPr>
                    <p:spPr>
                      <a:xfrm rot="900000">
                        <a:off x="5322389" y="968424"/>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8" name="Rounded Rectangle 105">
                        <a:extLst>
                          <a:ext uri="{FF2B5EF4-FFF2-40B4-BE49-F238E27FC236}">
                            <a16:creationId xmlns:a16="http://schemas.microsoft.com/office/drawing/2014/main" id="{BA026A15-9C83-DB80-B3EA-C5FD97D30046}"/>
                          </a:ext>
                        </a:extLst>
                      </p:cNvPr>
                      <p:cNvSpPr/>
                      <p:nvPr/>
                    </p:nvSpPr>
                    <p:spPr>
                      <a:xfrm rot="1440000">
                        <a:off x="5591417" y="1073202"/>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nvGrpSpPr>
                  <p:cNvPr id="85" name="Group 84">
                    <a:extLst>
                      <a:ext uri="{FF2B5EF4-FFF2-40B4-BE49-F238E27FC236}">
                        <a16:creationId xmlns:a16="http://schemas.microsoft.com/office/drawing/2014/main" id="{1E3098F1-E0E5-C0C8-A8F5-C6EDDCCA1F8F}"/>
                      </a:ext>
                    </a:extLst>
                  </p:cNvPr>
                  <p:cNvGrpSpPr/>
                  <p:nvPr/>
                </p:nvGrpSpPr>
                <p:grpSpPr>
                  <a:xfrm rot="10800000" flipV="1">
                    <a:off x="3363695" y="863768"/>
                    <a:ext cx="880897" cy="427740"/>
                    <a:chOff x="4762780" y="854124"/>
                    <a:chExt cx="880864" cy="427738"/>
                  </a:xfrm>
                  <a:grpFill/>
                </p:grpSpPr>
                <p:sp>
                  <p:nvSpPr>
                    <p:cNvPr id="99" name="Rounded Rectangle 96">
                      <a:extLst>
                        <a:ext uri="{FF2B5EF4-FFF2-40B4-BE49-F238E27FC236}">
                          <a16:creationId xmlns:a16="http://schemas.microsoft.com/office/drawing/2014/main" id="{A4D5AB0C-78DC-AFAA-2371-2F460943139E}"/>
                        </a:ext>
                      </a:extLst>
                    </p:cNvPr>
                    <p:cNvSpPr/>
                    <p:nvPr/>
                  </p:nvSpPr>
                  <p:spPr>
                    <a:xfrm rot="240000">
                      <a:off x="4762780" y="854124"/>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0" name="Rounded Rectangle 97">
                      <a:extLst>
                        <a:ext uri="{FF2B5EF4-FFF2-40B4-BE49-F238E27FC236}">
                          <a16:creationId xmlns:a16="http://schemas.microsoft.com/office/drawing/2014/main" id="{3DE64208-E08F-C6A0-411A-4E4B73223407}"/>
                        </a:ext>
                      </a:extLst>
                    </p:cNvPr>
                    <p:cNvSpPr/>
                    <p:nvPr/>
                  </p:nvSpPr>
                  <p:spPr>
                    <a:xfrm rot="540000">
                      <a:off x="5046155" y="896986"/>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1" name="Rounded Rectangle 98">
                      <a:extLst>
                        <a:ext uri="{FF2B5EF4-FFF2-40B4-BE49-F238E27FC236}">
                          <a16:creationId xmlns:a16="http://schemas.microsoft.com/office/drawing/2014/main" id="{AA2B9DD6-0CC4-DA06-C0F6-178A4E70AA81}"/>
                        </a:ext>
                      </a:extLst>
                    </p:cNvPr>
                    <p:cNvSpPr/>
                    <p:nvPr/>
                  </p:nvSpPr>
                  <p:spPr>
                    <a:xfrm rot="900000">
                      <a:off x="5322381" y="968422"/>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2" name="Rounded Rectangle 99">
                      <a:extLst>
                        <a:ext uri="{FF2B5EF4-FFF2-40B4-BE49-F238E27FC236}">
                          <a16:creationId xmlns:a16="http://schemas.microsoft.com/office/drawing/2014/main" id="{7D131284-49BB-A68D-EAF9-96EFAF729129}"/>
                        </a:ext>
                      </a:extLst>
                    </p:cNvPr>
                    <p:cNvSpPr/>
                    <p:nvPr/>
                  </p:nvSpPr>
                  <p:spPr>
                    <a:xfrm rot="1440000">
                      <a:off x="5591417" y="1073200"/>
                      <a:ext cx="52227"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86" name="Group 85">
                    <a:extLst>
                      <a:ext uri="{FF2B5EF4-FFF2-40B4-BE49-F238E27FC236}">
                        <a16:creationId xmlns:a16="http://schemas.microsoft.com/office/drawing/2014/main" id="{2536A9AD-F854-EF1E-DC46-BA3C6C172B64}"/>
                      </a:ext>
                    </a:extLst>
                  </p:cNvPr>
                  <p:cNvGrpSpPr/>
                  <p:nvPr/>
                </p:nvGrpSpPr>
                <p:grpSpPr>
                  <a:xfrm>
                    <a:off x="1312085" y="3856783"/>
                    <a:ext cx="5661804" cy="2115226"/>
                    <a:chOff x="1312083" y="3856782"/>
                    <a:chExt cx="5661796" cy="2115230"/>
                  </a:xfrm>
                  <a:grpFill/>
                </p:grpSpPr>
                <p:grpSp>
                  <p:nvGrpSpPr>
                    <p:cNvPr id="87" name="Group 86">
                      <a:extLst>
                        <a:ext uri="{FF2B5EF4-FFF2-40B4-BE49-F238E27FC236}">
                          <a16:creationId xmlns:a16="http://schemas.microsoft.com/office/drawing/2014/main" id="{0CA477E8-13D8-8219-8028-03F35DFD720E}"/>
                        </a:ext>
                      </a:extLst>
                    </p:cNvPr>
                    <p:cNvGrpSpPr/>
                    <p:nvPr/>
                  </p:nvGrpSpPr>
                  <p:grpSpPr>
                    <a:xfrm rot="7200000">
                      <a:off x="3701282" y="1467583"/>
                      <a:ext cx="883398" cy="5661796"/>
                      <a:chOff x="4762744" y="854120"/>
                      <a:chExt cx="883400" cy="5661809"/>
                    </a:xfrm>
                    <a:grpFill/>
                  </p:grpSpPr>
                  <p:grpSp>
                    <p:nvGrpSpPr>
                      <p:cNvPr id="91" name="Group 90">
                        <a:extLst>
                          <a:ext uri="{FF2B5EF4-FFF2-40B4-BE49-F238E27FC236}">
                            <a16:creationId xmlns:a16="http://schemas.microsoft.com/office/drawing/2014/main" id="{37CBF82D-D57C-D916-E926-754AE1F50510}"/>
                          </a:ext>
                        </a:extLst>
                      </p:cNvPr>
                      <p:cNvGrpSpPr/>
                      <p:nvPr/>
                    </p:nvGrpSpPr>
                    <p:grpSpPr>
                      <a:xfrm>
                        <a:off x="4762744" y="854120"/>
                        <a:ext cx="335595" cy="251525"/>
                        <a:chOff x="4762745" y="854124"/>
                        <a:chExt cx="335593" cy="251526"/>
                      </a:xfrm>
                      <a:grpFill/>
                    </p:grpSpPr>
                    <p:sp>
                      <p:nvSpPr>
                        <p:cNvPr id="97" name="Rounded Rectangle 94">
                          <a:extLst>
                            <a:ext uri="{FF2B5EF4-FFF2-40B4-BE49-F238E27FC236}">
                              <a16:creationId xmlns:a16="http://schemas.microsoft.com/office/drawing/2014/main" id="{2B79F5A6-FCE6-3E0F-519A-575AD52757AD}"/>
                            </a:ext>
                          </a:extLst>
                        </p:cNvPr>
                        <p:cNvSpPr/>
                        <p:nvPr/>
                      </p:nvSpPr>
                      <p:spPr>
                        <a:xfrm rot="240000">
                          <a:off x="4762745" y="854124"/>
                          <a:ext cx="52225"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8" name="Rounded Rectangle 95">
                          <a:extLst>
                            <a:ext uri="{FF2B5EF4-FFF2-40B4-BE49-F238E27FC236}">
                              <a16:creationId xmlns:a16="http://schemas.microsoft.com/office/drawing/2014/main" id="{BBD54B48-5483-68E5-BF1F-FC5121FCB159}"/>
                            </a:ext>
                          </a:extLst>
                        </p:cNvPr>
                        <p:cNvSpPr/>
                        <p:nvPr/>
                      </p:nvSpPr>
                      <p:spPr>
                        <a:xfrm rot="540000">
                          <a:off x="5046113" y="896988"/>
                          <a:ext cx="52225"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92" name="Group 91">
                        <a:extLst>
                          <a:ext uri="{FF2B5EF4-FFF2-40B4-BE49-F238E27FC236}">
                            <a16:creationId xmlns:a16="http://schemas.microsoft.com/office/drawing/2014/main" id="{87E3FD16-E16D-D4A9-97F2-FFEF396C8CE9}"/>
                          </a:ext>
                        </a:extLst>
                      </p:cNvPr>
                      <p:cNvGrpSpPr/>
                      <p:nvPr/>
                    </p:nvGrpSpPr>
                    <p:grpSpPr>
                      <a:xfrm flipV="1">
                        <a:off x="4765246" y="6088190"/>
                        <a:ext cx="880898" cy="427739"/>
                        <a:chOff x="4762745" y="854124"/>
                        <a:chExt cx="880899" cy="427738"/>
                      </a:xfrm>
                      <a:grpFill/>
                    </p:grpSpPr>
                    <p:sp>
                      <p:nvSpPr>
                        <p:cNvPr id="93" name="Rounded Rectangle 90">
                          <a:extLst>
                            <a:ext uri="{FF2B5EF4-FFF2-40B4-BE49-F238E27FC236}">
                              <a16:creationId xmlns:a16="http://schemas.microsoft.com/office/drawing/2014/main" id="{B4F710F3-84DD-5F01-C2F6-DCAD9502279F}"/>
                            </a:ext>
                          </a:extLst>
                        </p:cNvPr>
                        <p:cNvSpPr/>
                        <p:nvPr/>
                      </p:nvSpPr>
                      <p:spPr>
                        <a:xfrm rot="240000">
                          <a:off x="4762745" y="854124"/>
                          <a:ext cx="52225"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ounded Rectangle 91">
                          <a:extLst>
                            <a:ext uri="{FF2B5EF4-FFF2-40B4-BE49-F238E27FC236}">
                              <a16:creationId xmlns:a16="http://schemas.microsoft.com/office/drawing/2014/main" id="{B991400D-1F03-7516-045C-664FD927B57D}"/>
                            </a:ext>
                          </a:extLst>
                        </p:cNvPr>
                        <p:cNvSpPr/>
                        <p:nvPr/>
                      </p:nvSpPr>
                      <p:spPr>
                        <a:xfrm rot="540000">
                          <a:off x="5046113" y="896988"/>
                          <a:ext cx="52225"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ounded Rectangle 92">
                          <a:extLst>
                            <a:ext uri="{FF2B5EF4-FFF2-40B4-BE49-F238E27FC236}">
                              <a16:creationId xmlns:a16="http://schemas.microsoft.com/office/drawing/2014/main" id="{E20E547E-D7BA-DB91-A198-3A6C15B010D0}"/>
                            </a:ext>
                          </a:extLst>
                        </p:cNvPr>
                        <p:cNvSpPr/>
                        <p:nvPr/>
                      </p:nvSpPr>
                      <p:spPr>
                        <a:xfrm rot="900000">
                          <a:off x="5322337" y="968424"/>
                          <a:ext cx="52225"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ounded Rectangle 93">
                          <a:extLst>
                            <a:ext uri="{FF2B5EF4-FFF2-40B4-BE49-F238E27FC236}">
                              <a16:creationId xmlns:a16="http://schemas.microsoft.com/office/drawing/2014/main" id="{6D32F14F-AB94-5F2C-1331-E494F62712ED}"/>
                            </a:ext>
                          </a:extLst>
                        </p:cNvPr>
                        <p:cNvSpPr/>
                        <p:nvPr/>
                      </p:nvSpPr>
                      <p:spPr>
                        <a:xfrm rot="1440000">
                          <a:off x="5591419" y="1073200"/>
                          <a:ext cx="52225" cy="208662"/>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nvGrpSpPr>
                    <p:cNvPr id="88" name="Group 87">
                      <a:extLst>
                        <a:ext uri="{FF2B5EF4-FFF2-40B4-BE49-F238E27FC236}">
                          <a16:creationId xmlns:a16="http://schemas.microsoft.com/office/drawing/2014/main" id="{C89393EC-3294-C95B-C1BB-A86848AC1089}"/>
                        </a:ext>
                      </a:extLst>
                    </p:cNvPr>
                    <p:cNvGrpSpPr/>
                    <p:nvPr/>
                  </p:nvGrpSpPr>
                  <p:grpSpPr>
                    <a:xfrm rot="7200000">
                      <a:off x="6058828" y="5654641"/>
                      <a:ext cx="321306" cy="313436"/>
                      <a:chOff x="5322373" y="968423"/>
                      <a:chExt cx="321274" cy="313438"/>
                    </a:xfrm>
                    <a:grpFill/>
                  </p:grpSpPr>
                  <p:sp>
                    <p:nvSpPr>
                      <p:cNvPr id="89" name="Rounded Rectangle 86">
                        <a:extLst>
                          <a:ext uri="{FF2B5EF4-FFF2-40B4-BE49-F238E27FC236}">
                            <a16:creationId xmlns:a16="http://schemas.microsoft.com/office/drawing/2014/main" id="{A4140D69-2504-6A5C-85BB-114501892A44}"/>
                          </a:ext>
                        </a:extLst>
                      </p:cNvPr>
                      <p:cNvSpPr/>
                      <p:nvPr/>
                    </p:nvSpPr>
                    <p:spPr>
                      <a:xfrm rot="900000">
                        <a:off x="5322373" y="968423"/>
                        <a:ext cx="52227" cy="208664"/>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0" name="Rounded Rectangle 87">
                        <a:extLst>
                          <a:ext uri="{FF2B5EF4-FFF2-40B4-BE49-F238E27FC236}">
                            <a16:creationId xmlns:a16="http://schemas.microsoft.com/office/drawing/2014/main" id="{1C807B14-89B0-4305-22D4-6C06D2427435}"/>
                          </a:ext>
                        </a:extLst>
                      </p:cNvPr>
                      <p:cNvSpPr/>
                      <p:nvPr/>
                    </p:nvSpPr>
                    <p:spPr>
                      <a:xfrm rot="1440000">
                        <a:off x="5591420" y="1073197"/>
                        <a:ext cx="52227" cy="208664"/>
                      </a:xfrm>
                      <a:prstGeom prst="roundRect">
                        <a:avLst>
                          <a:gd name="adj" fmla="val 2719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grpSp>
          <p:grpSp>
            <p:nvGrpSpPr>
              <p:cNvPr id="63" name="Group 62">
                <a:extLst>
                  <a:ext uri="{FF2B5EF4-FFF2-40B4-BE49-F238E27FC236}">
                    <a16:creationId xmlns:a16="http://schemas.microsoft.com/office/drawing/2014/main" id="{C88B0CF8-D084-C11E-0D27-3C5098C919F1}"/>
                  </a:ext>
                </a:extLst>
              </p:cNvPr>
              <p:cNvGrpSpPr/>
              <p:nvPr/>
            </p:nvGrpSpPr>
            <p:grpSpPr>
              <a:xfrm>
                <a:off x="3941049" y="3421064"/>
                <a:ext cx="896020" cy="1319408"/>
                <a:chOff x="3941053" y="3421065"/>
                <a:chExt cx="896016" cy="1319408"/>
              </a:xfrm>
            </p:grpSpPr>
            <p:sp>
              <p:nvSpPr>
                <p:cNvPr id="64" name="Freeform 61">
                  <a:extLst>
                    <a:ext uri="{FF2B5EF4-FFF2-40B4-BE49-F238E27FC236}">
                      <a16:creationId xmlns:a16="http://schemas.microsoft.com/office/drawing/2014/main" id="{A9C205C6-CAD3-E610-4573-E64130A86D9C}"/>
                    </a:ext>
                  </a:extLst>
                </p:cNvPr>
                <p:cNvSpPr/>
                <p:nvPr/>
              </p:nvSpPr>
              <p:spPr>
                <a:xfrm rot="16200000">
                  <a:off x="4309315" y="3641078"/>
                  <a:ext cx="79550" cy="816073"/>
                </a:xfrm>
                <a:custGeom>
                  <a:avLst/>
                  <a:gdLst>
                    <a:gd name="connsiteX0" fmla="*/ 87879 w 87879"/>
                    <a:gd name="connsiteY0" fmla="*/ 832930 h 901515"/>
                    <a:gd name="connsiteX1" fmla="*/ 87759 w 87879"/>
                    <a:gd name="connsiteY1" fmla="*/ 833111 h 901515"/>
                    <a:gd name="connsiteX2" fmla="*/ 87832 w 87879"/>
                    <a:gd name="connsiteY2" fmla="*/ 835226 h 901515"/>
                    <a:gd name="connsiteX3" fmla="*/ 86382 w 87879"/>
                    <a:gd name="connsiteY3" fmla="*/ 835201 h 901515"/>
                    <a:gd name="connsiteX4" fmla="*/ 42675 w 87879"/>
                    <a:gd name="connsiteY4" fmla="*/ 901515 h 901515"/>
                    <a:gd name="connsiteX5" fmla="*/ 1639 w 87879"/>
                    <a:gd name="connsiteY5" fmla="*/ 833723 h 901515"/>
                    <a:gd name="connsiteX6" fmla="*/ 258 w 87879"/>
                    <a:gd name="connsiteY6" fmla="*/ 833699 h 901515"/>
                    <a:gd name="connsiteX7" fmla="*/ 400 w 87879"/>
                    <a:gd name="connsiteY7" fmla="*/ 831677 h 901515"/>
                    <a:gd name="connsiteX8" fmla="*/ 0 w 87879"/>
                    <a:gd name="connsiteY8" fmla="*/ 831015 h 901515"/>
                    <a:gd name="connsiteX9" fmla="*/ 447 w 87879"/>
                    <a:gd name="connsiteY9" fmla="*/ 831025 h 901515"/>
                    <a:gd name="connsiteX10" fmla="*/ 59097 w 87879"/>
                    <a:gd name="connsiteY10" fmla="*/ 0 h 901515"/>
                    <a:gd name="connsiteX11" fmla="*/ 87753 w 87879"/>
                    <a:gd name="connsiteY11" fmla="*/ 832927 h 90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79" h="901515">
                      <a:moveTo>
                        <a:pt x="87879" y="832930"/>
                      </a:moveTo>
                      <a:lnTo>
                        <a:pt x="87759" y="833111"/>
                      </a:lnTo>
                      <a:lnTo>
                        <a:pt x="87832" y="835226"/>
                      </a:lnTo>
                      <a:lnTo>
                        <a:pt x="86382" y="835201"/>
                      </a:lnTo>
                      <a:lnTo>
                        <a:pt x="42675" y="901515"/>
                      </a:lnTo>
                      <a:lnTo>
                        <a:pt x="1639" y="833723"/>
                      </a:lnTo>
                      <a:lnTo>
                        <a:pt x="258" y="833699"/>
                      </a:lnTo>
                      <a:lnTo>
                        <a:pt x="400" y="831677"/>
                      </a:lnTo>
                      <a:lnTo>
                        <a:pt x="0" y="831015"/>
                      </a:lnTo>
                      <a:lnTo>
                        <a:pt x="447" y="831025"/>
                      </a:lnTo>
                      <a:lnTo>
                        <a:pt x="59097" y="0"/>
                      </a:lnTo>
                      <a:lnTo>
                        <a:pt x="87753" y="832927"/>
                      </a:lnTo>
                      <a:close/>
                    </a:path>
                  </a:pathLst>
                </a:custGeom>
                <a:solidFill>
                  <a:srgbClr val="7F7F7F"/>
                </a:solidFill>
                <a:ln w="12700" cap="flat" cmpd="sng" algn="ctr">
                  <a:noFill/>
                  <a:prstDash val="solid"/>
                  <a:miter lim="800000"/>
                </a:ln>
                <a:effectLst/>
                <a:scene3d>
                  <a:camera prst="orthographicFront"/>
                  <a:lightRig rig="threePt" dir="t"/>
                </a:scene3d>
                <a:sp3d extrusionH="190500"/>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5" name="Freeform 62">
                  <a:extLst>
                    <a:ext uri="{FF2B5EF4-FFF2-40B4-BE49-F238E27FC236}">
                      <a16:creationId xmlns:a16="http://schemas.microsoft.com/office/drawing/2014/main" id="{2CD449D8-E3FC-169A-7841-6E5FCAA11237}"/>
                    </a:ext>
                  </a:extLst>
                </p:cNvPr>
                <p:cNvSpPr/>
                <p:nvPr/>
              </p:nvSpPr>
              <p:spPr>
                <a:xfrm>
                  <a:off x="4525046" y="3491593"/>
                  <a:ext cx="93920" cy="718479"/>
                </a:xfrm>
                <a:custGeom>
                  <a:avLst/>
                  <a:gdLst>
                    <a:gd name="connsiteX0" fmla="*/ 40100 w 103754"/>
                    <a:gd name="connsiteY0" fmla="*/ 0 h 793705"/>
                    <a:gd name="connsiteX1" fmla="*/ 103576 w 103754"/>
                    <a:gd name="connsiteY1" fmla="*/ 724518 h 793705"/>
                    <a:gd name="connsiteX2" fmla="*/ 103754 w 103754"/>
                    <a:gd name="connsiteY2" fmla="*/ 724519 h 793705"/>
                    <a:gd name="connsiteX3" fmla="*/ 103596 w 103754"/>
                    <a:gd name="connsiteY3" fmla="*/ 724750 h 793705"/>
                    <a:gd name="connsiteX4" fmla="*/ 103641 w 103754"/>
                    <a:gd name="connsiteY4" fmla="*/ 725261 h 793705"/>
                    <a:gd name="connsiteX5" fmla="*/ 103244 w 103754"/>
                    <a:gd name="connsiteY5" fmla="*/ 725265 h 793705"/>
                    <a:gd name="connsiteX6" fmla="*/ 56400 w 103754"/>
                    <a:gd name="connsiteY6" fmla="*/ 793705 h 793705"/>
                    <a:gd name="connsiteX7" fmla="*/ 1964 w 103754"/>
                    <a:gd name="connsiteY7" fmla="*/ 726330 h 793705"/>
                    <a:gd name="connsiteX8" fmla="*/ 303 w 103754"/>
                    <a:gd name="connsiteY8" fmla="*/ 726347 h 793705"/>
                    <a:gd name="connsiteX9" fmla="*/ 410 w 103754"/>
                    <a:gd name="connsiteY9" fmla="*/ 724406 h 793705"/>
                    <a:gd name="connsiteX10" fmla="*/ 0 w 103754"/>
                    <a:gd name="connsiteY10" fmla="*/ 723900 h 793705"/>
                    <a:gd name="connsiteX11" fmla="*/ 437 w 103754"/>
                    <a:gd name="connsiteY11" fmla="*/ 723902 h 79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54" h="793705">
                      <a:moveTo>
                        <a:pt x="40100" y="0"/>
                      </a:moveTo>
                      <a:lnTo>
                        <a:pt x="103576" y="724518"/>
                      </a:lnTo>
                      <a:lnTo>
                        <a:pt x="103754" y="724519"/>
                      </a:lnTo>
                      <a:lnTo>
                        <a:pt x="103596" y="724750"/>
                      </a:lnTo>
                      <a:lnTo>
                        <a:pt x="103641" y="725261"/>
                      </a:lnTo>
                      <a:lnTo>
                        <a:pt x="103244" y="725265"/>
                      </a:lnTo>
                      <a:lnTo>
                        <a:pt x="56400" y="793705"/>
                      </a:lnTo>
                      <a:lnTo>
                        <a:pt x="1964" y="726330"/>
                      </a:lnTo>
                      <a:lnTo>
                        <a:pt x="303" y="726347"/>
                      </a:lnTo>
                      <a:lnTo>
                        <a:pt x="410" y="724406"/>
                      </a:lnTo>
                      <a:lnTo>
                        <a:pt x="0" y="723900"/>
                      </a:lnTo>
                      <a:lnTo>
                        <a:pt x="437" y="723902"/>
                      </a:lnTo>
                      <a:close/>
                    </a:path>
                  </a:pathLst>
                </a:custGeom>
                <a:solidFill>
                  <a:srgbClr val="7F7F7F"/>
                </a:solidFill>
                <a:ln w="12700" cap="flat" cmpd="sng" algn="ctr">
                  <a:noFill/>
                  <a:prstDash val="solid"/>
                  <a:miter lim="800000"/>
                </a:ln>
                <a:effectLst/>
                <a:scene3d>
                  <a:camera prst="orthographicFront"/>
                  <a:lightRig rig="threePt" dir="t"/>
                </a:scene3d>
                <a:sp3d extrusionH="190500"/>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66" name="Group 65">
                  <a:extLst>
                    <a:ext uri="{FF2B5EF4-FFF2-40B4-BE49-F238E27FC236}">
                      <a16:creationId xmlns:a16="http://schemas.microsoft.com/office/drawing/2014/main" id="{14CE5236-E401-0AFD-0B4D-6B994981D044}"/>
                    </a:ext>
                  </a:extLst>
                </p:cNvPr>
                <p:cNvGrpSpPr/>
                <p:nvPr/>
              </p:nvGrpSpPr>
              <p:grpSpPr>
                <a:xfrm>
                  <a:off x="4511021" y="3421065"/>
                  <a:ext cx="326048" cy="1319408"/>
                  <a:chOff x="4260562" y="2389186"/>
                  <a:chExt cx="534891" cy="2164550"/>
                </a:xfrm>
                <a:scene3d>
                  <a:camera prst="orthographicFront"/>
                  <a:lightRig rig="threePt" dir="t"/>
                </a:scene3d>
              </p:grpSpPr>
              <p:grpSp>
                <p:nvGrpSpPr>
                  <p:cNvPr id="67" name="Group 66">
                    <a:extLst>
                      <a:ext uri="{FF2B5EF4-FFF2-40B4-BE49-F238E27FC236}">
                        <a16:creationId xmlns:a16="http://schemas.microsoft.com/office/drawing/2014/main" id="{91F89ECA-E271-2229-DD40-E395F66BEE79}"/>
                      </a:ext>
                    </a:extLst>
                  </p:cNvPr>
                  <p:cNvGrpSpPr/>
                  <p:nvPr/>
                </p:nvGrpSpPr>
                <p:grpSpPr>
                  <a:xfrm>
                    <a:off x="4291674" y="2389186"/>
                    <a:ext cx="503779" cy="2164550"/>
                    <a:chOff x="4082324" y="2357002"/>
                    <a:chExt cx="513690" cy="2207071"/>
                  </a:xfrm>
                  <a:gradFill>
                    <a:gsLst>
                      <a:gs pos="0">
                        <a:srgbClr val="C00000"/>
                      </a:gs>
                      <a:gs pos="100000">
                        <a:srgbClr val="C00000">
                          <a:lumMod val="75000"/>
                        </a:srgbClr>
                      </a:gs>
                    </a:gsLst>
                    <a:lin ang="5400000" scaled="1"/>
                  </a:gradFill>
                </p:grpSpPr>
                <p:sp>
                  <p:nvSpPr>
                    <p:cNvPr id="72" name="Rectangle 2">
                      <a:extLst>
                        <a:ext uri="{FF2B5EF4-FFF2-40B4-BE49-F238E27FC236}">
                          <a16:creationId xmlns:a16="http://schemas.microsoft.com/office/drawing/2014/main" id="{6040A363-BB91-B11A-3759-20ED9C64CBF8}"/>
                        </a:ext>
                      </a:extLst>
                    </p:cNvPr>
                    <p:cNvSpPr/>
                    <p:nvPr/>
                  </p:nvSpPr>
                  <p:spPr>
                    <a:xfrm rot="13015102">
                      <a:off x="4478858" y="2475360"/>
                      <a:ext cx="117156" cy="835801"/>
                    </a:xfrm>
                    <a:custGeom>
                      <a:avLst/>
                      <a:gdLst>
                        <a:gd name="connsiteX0" fmla="*/ 0 w 73152"/>
                        <a:gd name="connsiteY0" fmla="*/ 0 h 447763"/>
                        <a:gd name="connsiteX1" fmla="*/ 73152 w 73152"/>
                        <a:gd name="connsiteY1" fmla="*/ 0 h 447763"/>
                        <a:gd name="connsiteX2" fmla="*/ 73152 w 73152"/>
                        <a:gd name="connsiteY2" fmla="*/ 447763 h 447763"/>
                        <a:gd name="connsiteX3" fmla="*/ 0 w 73152"/>
                        <a:gd name="connsiteY3" fmla="*/ 447763 h 447763"/>
                        <a:gd name="connsiteX4" fmla="*/ 0 w 73152"/>
                        <a:gd name="connsiteY4" fmla="*/ 0 h 447763"/>
                        <a:gd name="connsiteX0" fmla="*/ 0 w 73152"/>
                        <a:gd name="connsiteY0" fmla="*/ 1 h 447764"/>
                        <a:gd name="connsiteX1" fmla="*/ 73152 w 73152"/>
                        <a:gd name="connsiteY1" fmla="*/ 0 h 447764"/>
                        <a:gd name="connsiteX2" fmla="*/ 73152 w 73152"/>
                        <a:gd name="connsiteY2" fmla="*/ 447764 h 447764"/>
                        <a:gd name="connsiteX3" fmla="*/ 0 w 73152"/>
                        <a:gd name="connsiteY3" fmla="*/ 447764 h 447764"/>
                        <a:gd name="connsiteX4" fmla="*/ 0 w 73152"/>
                        <a:gd name="connsiteY4" fmla="*/ 1 h 447764"/>
                        <a:gd name="connsiteX0" fmla="*/ 0 w 73152"/>
                        <a:gd name="connsiteY0" fmla="*/ 10794 h 458557"/>
                        <a:gd name="connsiteX1" fmla="*/ 73152 w 73152"/>
                        <a:gd name="connsiteY1" fmla="*/ 10793 h 458557"/>
                        <a:gd name="connsiteX2" fmla="*/ 73152 w 73152"/>
                        <a:gd name="connsiteY2" fmla="*/ 458557 h 458557"/>
                        <a:gd name="connsiteX3" fmla="*/ 0 w 73152"/>
                        <a:gd name="connsiteY3" fmla="*/ 458557 h 458557"/>
                        <a:gd name="connsiteX4" fmla="*/ 0 w 73152"/>
                        <a:gd name="connsiteY4" fmla="*/ 10794 h 458557"/>
                        <a:gd name="connsiteX0" fmla="*/ 0 w 73152"/>
                        <a:gd name="connsiteY0" fmla="*/ 16995 h 464758"/>
                        <a:gd name="connsiteX1" fmla="*/ 73152 w 73152"/>
                        <a:gd name="connsiteY1" fmla="*/ 16994 h 464758"/>
                        <a:gd name="connsiteX2" fmla="*/ 73152 w 73152"/>
                        <a:gd name="connsiteY2" fmla="*/ 464758 h 464758"/>
                        <a:gd name="connsiteX3" fmla="*/ 0 w 73152"/>
                        <a:gd name="connsiteY3" fmla="*/ 464758 h 464758"/>
                        <a:gd name="connsiteX4" fmla="*/ 0 w 73152"/>
                        <a:gd name="connsiteY4" fmla="*/ 16995 h 464758"/>
                        <a:gd name="connsiteX0" fmla="*/ 0 w 73152"/>
                        <a:gd name="connsiteY0" fmla="*/ 23801 h 471564"/>
                        <a:gd name="connsiteX1" fmla="*/ 73152 w 73152"/>
                        <a:gd name="connsiteY1" fmla="*/ 23800 h 471564"/>
                        <a:gd name="connsiteX2" fmla="*/ 73152 w 73152"/>
                        <a:gd name="connsiteY2" fmla="*/ 471564 h 471564"/>
                        <a:gd name="connsiteX3" fmla="*/ 0 w 73152"/>
                        <a:gd name="connsiteY3" fmla="*/ 471564 h 471564"/>
                        <a:gd name="connsiteX4" fmla="*/ 0 w 73152"/>
                        <a:gd name="connsiteY4" fmla="*/ 23801 h 471564"/>
                        <a:gd name="connsiteX0" fmla="*/ 0 w 73152"/>
                        <a:gd name="connsiteY0" fmla="*/ 30192 h 477955"/>
                        <a:gd name="connsiteX1" fmla="*/ 73152 w 73152"/>
                        <a:gd name="connsiteY1" fmla="*/ 30191 h 477955"/>
                        <a:gd name="connsiteX2" fmla="*/ 73152 w 73152"/>
                        <a:gd name="connsiteY2" fmla="*/ 477955 h 477955"/>
                        <a:gd name="connsiteX3" fmla="*/ 0 w 73152"/>
                        <a:gd name="connsiteY3" fmla="*/ 477955 h 477955"/>
                        <a:gd name="connsiteX4" fmla="*/ 0 w 73152"/>
                        <a:gd name="connsiteY4" fmla="*/ 30192 h 477955"/>
                        <a:gd name="connsiteX0" fmla="*/ 3807 w 73152"/>
                        <a:gd name="connsiteY0" fmla="*/ 28781 h 479404"/>
                        <a:gd name="connsiteX1" fmla="*/ 73152 w 73152"/>
                        <a:gd name="connsiteY1" fmla="*/ 31640 h 479404"/>
                        <a:gd name="connsiteX2" fmla="*/ 73152 w 73152"/>
                        <a:gd name="connsiteY2" fmla="*/ 479404 h 479404"/>
                        <a:gd name="connsiteX3" fmla="*/ 0 w 73152"/>
                        <a:gd name="connsiteY3" fmla="*/ 479404 h 479404"/>
                        <a:gd name="connsiteX4" fmla="*/ 3807 w 73152"/>
                        <a:gd name="connsiteY4" fmla="*/ 28781 h 479404"/>
                        <a:gd name="connsiteX0" fmla="*/ 3807 w 73152"/>
                        <a:gd name="connsiteY0" fmla="*/ 29010 h 479633"/>
                        <a:gd name="connsiteX1" fmla="*/ 69818 w 73152"/>
                        <a:gd name="connsiteY1" fmla="*/ 31395 h 479633"/>
                        <a:gd name="connsiteX2" fmla="*/ 73152 w 73152"/>
                        <a:gd name="connsiteY2" fmla="*/ 479633 h 479633"/>
                        <a:gd name="connsiteX3" fmla="*/ 0 w 73152"/>
                        <a:gd name="connsiteY3" fmla="*/ 479633 h 479633"/>
                        <a:gd name="connsiteX4" fmla="*/ 3807 w 73152"/>
                        <a:gd name="connsiteY4" fmla="*/ 29010 h 479633"/>
                        <a:gd name="connsiteX0" fmla="*/ 0 w 69345"/>
                        <a:gd name="connsiteY0" fmla="*/ 29010 h 479633"/>
                        <a:gd name="connsiteX1" fmla="*/ 66011 w 69345"/>
                        <a:gd name="connsiteY1" fmla="*/ 31395 h 479633"/>
                        <a:gd name="connsiteX2" fmla="*/ 69345 w 69345"/>
                        <a:gd name="connsiteY2" fmla="*/ 479633 h 479633"/>
                        <a:gd name="connsiteX3" fmla="*/ 5238 w 69345"/>
                        <a:gd name="connsiteY3" fmla="*/ 475815 h 479633"/>
                        <a:gd name="connsiteX4" fmla="*/ 0 w 69345"/>
                        <a:gd name="connsiteY4" fmla="*/ 29010 h 479633"/>
                        <a:gd name="connsiteX0" fmla="*/ 1431 w 64107"/>
                        <a:gd name="connsiteY0" fmla="*/ 29473 h 479150"/>
                        <a:gd name="connsiteX1" fmla="*/ 60773 w 64107"/>
                        <a:gd name="connsiteY1" fmla="*/ 30912 h 479150"/>
                        <a:gd name="connsiteX2" fmla="*/ 64107 w 64107"/>
                        <a:gd name="connsiteY2" fmla="*/ 479150 h 479150"/>
                        <a:gd name="connsiteX3" fmla="*/ 0 w 64107"/>
                        <a:gd name="connsiteY3" fmla="*/ 475332 h 479150"/>
                        <a:gd name="connsiteX4" fmla="*/ 1431 w 64107"/>
                        <a:gd name="connsiteY4" fmla="*/ 29473 h 479150"/>
                        <a:gd name="connsiteX0" fmla="*/ 1431 w 64107"/>
                        <a:gd name="connsiteY0" fmla="*/ 29236 h 478913"/>
                        <a:gd name="connsiteX1" fmla="*/ 52202 w 64107"/>
                        <a:gd name="connsiteY1" fmla="*/ 31159 h 478913"/>
                        <a:gd name="connsiteX2" fmla="*/ 64107 w 64107"/>
                        <a:gd name="connsiteY2" fmla="*/ 478913 h 478913"/>
                        <a:gd name="connsiteX3" fmla="*/ 0 w 64107"/>
                        <a:gd name="connsiteY3" fmla="*/ 475095 h 478913"/>
                        <a:gd name="connsiteX4" fmla="*/ 1431 w 64107"/>
                        <a:gd name="connsiteY4" fmla="*/ 29236 h 478913"/>
                        <a:gd name="connsiteX0" fmla="*/ 1431 w 54104"/>
                        <a:gd name="connsiteY0" fmla="*/ 29236 h 477493"/>
                        <a:gd name="connsiteX1" fmla="*/ 52202 w 54104"/>
                        <a:gd name="connsiteY1" fmla="*/ 31159 h 477493"/>
                        <a:gd name="connsiteX2" fmla="*/ 54104 w 54104"/>
                        <a:gd name="connsiteY2" fmla="*/ 477493 h 477493"/>
                        <a:gd name="connsiteX3" fmla="*/ 0 w 54104"/>
                        <a:gd name="connsiteY3" fmla="*/ 475095 h 477493"/>
                        <a:gd name="connsiteX4" fmla="*/ 1431 w 54104"/>
                        <a:gd name="connsiteY4" fmla="*/ 29236 h 477493"/>
                        <a:gd name="connsiteX0" fmla="*/ 0 w 52673"/>
                        <a:gd name="connsiteY0" fmla="*/ 29236 h 484141"/>
                        <a:gd name="connsiteX1" fmla="*/ 50771 w 52673"/>
                        <a:gd name="connsiteY1" fmla="*/ 31159 h 484141"/>
                        <a:gd name="connsiteX2" fmla="*/ 52673 w 52673"/>
                        <a:gd name="connsiteY2" fmla="*/ 477493 h 484141"/>
                        <a:gd name="connsiteX3" fmla="*/ 2387 w 52673"/>
                        <a:gd name="connsiteY3" fmla="*/ 484141 h 484141"/>
                        <a:gd name="connsiteX4" fmla="*/ 0 w 52673"/>
                        <a:gd name="connsiteY4" fmla="*/ 29236 h 484141"/>
                        <a:gd name="connsiteX0" fmla="*/ 0 w 51253"/>
                        <a:gd name="connsiteY0" fmla="*/ 29236 h 487496"/>
                        <a:gd name="connsiteX1" fmla="*/ 50771 w 51253"/>
                        <a:gd name="connsiteY1" fmla="*/ 31159 h 487496"/>
                        <a:gd name="connsiteX2" fmla="*/ 51253 w 51253"/>
                        <a:gd name="connsiteY2" fmla="*/ 487496 h 487496"/>
                        <a:gd name="connsiteX3" fmla="*/ 2387 w 51253"/>
                        <a:gd name="connsiteY3" fmla="*/ 484141 h 487496"/>
                        <a:gd name="connsiteX4" fmla="*/ 0 w 51253"/>
                        <a:gd name="connsiteY4" fmla="*/ 29236 h 487496"/>
                        <a:gd name="connsiteX0" fmla="*/ 1556 w 52809"/>
                        <a:gd name="connsiteY0" fmla="*/ 29236 h 487496"/>
                        <a:gd name="connsiteX1" fmla="*/ 52327 w 52809"/>
                        <a:gd name="connsiteY1" fmla="*/ 31159 h 487496"/>
                        <a:gd name="connsiteX2" fmla="*/ 52809 w 52809"/>
                        <a:gd name="connsiteY2" fmla="*/ 487496 h 487496"/>
                        <a:gd name="connsiteX3" fmla="*/ 135 w 52809"/>
                        <a:gd name="connsiteY3" fmla="*/ 487002 h 487496"/>
                        <a:gd name="connsiteX4" fmla="*/ 1556 w 52809"/>
                        <a:gd name="connsiteY4" fmla="*/ 29236 h 487496"/>
                        <a:gd name="connsiteX0" fmla="*/ 1556 w 52809"/>
                        <a:gd name="connsiteY0" fmla="*/ 23420 h 481680"/>
                        <a:gd name="connsiteX1" fmla="*/ 52327 w 52809"/>
                        <a:gd name="connsiteY1" fmla="*/ 25343 h 481680"/>
                        <a:gd name="connsiteX2" fmla="*/ 52809 w 52809"/>
                        <a:gd name="connsiteY2" fmla="*/ 481680 h 481680"/>
                        <a:gd name="connsiteX3" fmla="*/ 135 w 52809"/>
                        <a:gd name="connsiteY3" fmla="*/ 481186 h 481680"/>
                        <a:gd name="connsiteX4" fmla="*/ 1556 w 52809"/>
                        <a:gd name="connsiteY4" fmla="*/ 23420 h 481680"/>
                        <a:gd name="connsiteX0" fmla="*/ 1556 w 52809"/>
                        <a:gd name="connsiteY0" fmla="*/ 15404 h 473664"/>
                        <a:gd name="connsiteX1" fmla="*/ 52327 w 52809"/>
                        <a:gd name="connsiteY1" fmla="*/ 17327 h 473664"/>
                        <a:gd name="connsiteX2" fmla="*/ 52809 w 52809"/>
                        <a:gd name="connsiteY2" fmla="*/ 473664 h 473664"/>
                        <a:gd name="connsiteX3" fmla="*/ 135 w 52809"/>
                        <a:gd name="connsiteY3" fmla="*/ 473170 h 473664"/>
                        <a:gd name="connsiteX4" fmla="*/ 1556 w 52809"/>
                        <a:gd name="connsiteY4" fmla="*/ 15404 h 473664"/>
                        <a:gd name="connsiteX0" fmla="*/ 1556 w 52809"/>
                        <a:gd name="connsiteY0" fmla="*/ 13893 h 472153"/>
                        <a:gd name="connsiteX1" fmla="*/ 52327 w 52809"/>
                        <a:gd name="connsiteY1" fmla="*/ 15816 h 472153"/>
                        <a:gd name="connsiteX2" fmla="*/ 52809 w 52809"/>
                        <a:gd name="connsiteY2" fmla="*/ 472153 h 472153"/>
                        <a:gd name="connsiteX3" fmla="*/ 135 w 52809"/>
                        <a:gd name="connsiteY3" fmla="*/ 471659 h 472153"/>
                        <a:gd name="connsiteX4" fmla="*/ 1556 w 52809"/>
                        <a:gd name="connsiteY4" fmla="*/ 13893 h 472153"/>
                        <a:gd name="connsiteX0" fmla="*/ 1556 w 52809"/>
                        <a:gd name="connsiteY0" fmla="*/ 13893 h 472153"/>
                        <a:gd name="connsiteX1" fmla="*/ 52327 w 52809"/>
                        <a:gd name="connsiteY1" fmla="*/ 15816 h 472153"/>
                        <a:gd name="connsiteX2" fmla="*/ 52809 w 52809"/>
                        <a:gd name="connsiteY2" fmla="*/ 472153 h 472153"/>
                        <a:gd name="connsiteX3" fmla="*/ 135 w 52809"/>
                        <a:gd name="connsiteY3" fmla="*/ 471659 h 472153"/>
                        <a:gd name="connsiteX4" fmla="*/ 1556 w 52809"/>
                        <a:gd name="connsiteY4" fmla="*/ 13893 h 47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 h="472153">
                          <a:moveTo>
                            <a:pt x="1556" y="13893"/>
                          </a:moveTo>
                          <a:cubicBezTo>
                            <a:pt x="32114" y="-5638"/>
                            <a:pt x="30783" y="-4191"/>
                            <a:pt x="52327" y="15816"/>
                          </a:cubicBezTo>
                          <a:cubicBezTo>
                            <a:pt x="53438" y="165229"/>
                            <a:pt x="51698" y="322740"/>
                            <a:pt x="52809" y="472153"/>
                          </a:cubicBezTo>
                          <a:lnTo>
                            <a:pt x="135" y="471659"/>
                          </a:lnTo>
                          <a:cubicBezTo>
                            <a:pt x="-661" y="320024"/>
                            <a:pt x="2352" y="165528"/>
                            <a:pt x="1556" y="13893"/>
                          </a:cubicBezTo>
                          <a:close/>
                        </a:path>
                      </a:pathLst>
                    </a:custGeom>
                    <a:solidFill>
                      <a:schemeClr val="tx1">
                        <a:lumMod val="50000"/>
                        <a:lumOff val="50000"/>
                      </a:schemeClr>
                    </a:solidFill>
                    <a:ln w="12700" cap="flat" cmpd="sng" algn="ctr">
                      <a:noFill/>
                      <a:prstDash val="solid"/>
                      <a:miter lim="800000"/>
                    </a:ln>
                    <a:effectLst/>
                    <a:sp3d extrusionH="19050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1">
                      <a:extLst>
                        <a:ext uri="{FF2B5EF4-FFF2-40B4-BE49-F238E27FC236}">
                          <a16:creationId xmlns:a16="http://schemas.microsoft.com/office/drawing/2014/main" id="{F2C89376-D543-B84C-19F9-4A12073C6866}"/>
                        </a:ext>
                      </a:extLst>
                    </p:cNvPr>
                    <p:cNvSpPr/>
                    <p:nvPr/>
                  </p:nvSpPr>
                  <p:spPr>
                    <a:xfrm rot="12960000">
                      <a:off x="4082324" y="2357002"/>
                      <a:ext cx="75624" cy="2207071"/>
                    </a:xfrm>
                    <a:custGeom>
                      <a:avLst/>
                      <a:gdLst>
                        <a:gd name="connsiteX0" fmla="*/ 0 w 60412"/>
                        <a:gd name="connsiteY0" fmla="*/ 0 h 437299"/>
                        <a:gd name="connsiteX1" fmla="*/ 60412 w 60412"/>
                        <a:gd name="connsiteY1" fmla="*/ 0 h 437299"/>
                        <a:gd name="connsiteX2" fmla="*/ 60412 w 60412"/>
                        <a:gd name="connsiteY2" fmla="*/ 437299 h 437299"/>
                        <a:gd name="connsiteX3" fmla="*/ 0 w 60412"/>
                        <a:gd name="connsiteY3" fmla="*/ 437299 h 437299"/>
                        <a:gd name="connsiteX4" fmla="*/ 0 w 60412"/>
                        <a:gd name="connsiteY4" fmla="*/ 0 h 437299"/>
                        <a:gd name="connsiteX0" fmla="*/ 0 w 60412"/>
                        <a:gd name="connsiteY0" fmla="*/ 1147301 h 1584600"/>
                        <a:gd name="connsiteX1" fmla="*/ 46342 w 60412"/>
                        <a:gd name="connsiteY1" fmla="*/ 0 h 1584600"/>
                        <a:gd name="connsiteX2" fmla="*/ 60412 w 60412"/>
                        <a:gd name="connsiteY2" fmla="*/ 1147301 h 1584600"/>
                        <a:gd name="connsiteX3" fmla="*/ 60412 w 60412"/>
                        <a:gd name="connsiteY3" fmla="*/ 1584600 h 1584600"/>
                        <a:gd name="connsiteX4" fmla="*/ 0 w 60412"/>
                        <a:gd name="connsiteY4" fmla="*/ 1584600 h 1584600"/>
                        <a:gd name="connsiteX5" fmla="*/ 0 w 60412"/>
                        <a:gd name="connsiteY5" fmla="*/ 1147301 h 1584600"/>
                        <a:gd name="connsiteX0" fmla="*/ 0 w 60412"/>
                        <a:gd name="connsiteY0" fmla="*/ 1584600 h 1584600"/>
                        <a:gd name="connsiteX1" fmla="*/ 46342 w 60412"/>
                        <a:gd name="connsiteY1" fmla="*/ 0 h 1584600"/>
                        <a:gd name="connsiteX2" fmla="*/ 60412 w 60412"/>
                        <a:gd name="connsiteY2" fmla="*/ 1147301 h 1584600"/>
                        <a:gd name="connsiteX3" fmla="*/ 60412 w 60412"/>
                        <a:gd name="connsiteY3" fmla="*/ 1584600 h 1584600"/>
                        <a:gd name="connsiteX4" fmla="*/ 0 w 60412"/>
                        <a:gd name="connsiteY4" fmla="*/ 1584600 h 1584600"/>
                        <a:gd name="connsiteX0" fmla="*/ 0 w 60412"/>
                        <a:gd name="connsiteY0" fmla="*/ 1506518 h 1506518"/>
                        <a:gd name="connsiteX1" fmla="*/ 44203 w 60412"/>
                        <a:gd name="connsiteY1" fmla="*/ 0 h 1506518"/>
                        <a:gd name="connsiteX2" fmla="*/ 60412 w 60412"/>
                        <a:gd name="connsiteY2" fmla="*/ 1069219 h 1506518"/>
                        <a:gd name="connsiteX3" fmla="*/ 60412 w 60412"/>
                        <a:gd name="connsiteY3" fmla="*/ 1506518 h 1506518"/>
                        <a:gd name="connsiteX4" fmla="*/ 0 w 60412"/>
                        <a:gd name="connsiteY4" fmla="*/ 1506518 h 1506518"/>
                        <a:gd name="connsiteX0" fmla="*/ 0 w 46234"/>
                        <a:gd name="connsiteY0" fmla="*/ 1513879 h 1513879"/>
                        <a:gd name="connsiteX1" fmla="*/ 30025 w 46234"/>
                        <a:gd name="connsiteY1" fmla="*/ 0 h 1513879"/>
                        <a:gd name="connsiteX2" fmla="*/ 46234 w 46234"/>
                        <a:gd name="connsiteY2" fmla="*/ 1069219 h 1513879"/>
                        <a:gd name="connsiteX3" fmla="*/ 46234 w 46234"/>
                        <a:gd name="connsiteY3" fmla="*/ 1506518 h 1513879"/>
                        <a:gd name="connsiteX4" fmla="*/ 0 w 46234"/>
                        <a:gd name="connsiteY4" fmla="*/ 1513879 h 1513879"/>
                        <a:gd name="connsiteX0" fmla="*/ 0 w 46234"/>
                        <a:gd name="connsiteY0" fmla="*/ 1513879 h 1513879"/>
                        <a:gd name="connsiteX1" fmla="*/ 30025 w 46234"/>
                        <a:gd name="connsiteY1" fmla="*/ 0 h 1513879"/>
                        <a:gd name="connsiteX2" fmla="*/ 46234 w 46234"/>
                        <a:gd name="connsiteY2" fmla="*/ 1069219 h 1513879"/>
                        <a:gd name="connsiteX3" fmla="*/ 37129 w 46234"/>
                        <a:gd name="connsiteY3" fmla="*/ 1510190 h 1513879"/>
                        <a:gd name="connsiteX4" fmla="*/ 0 w 46234"/>
                        <a:gd name="connsiteY4" fmla="*/ 1513879 h 1513879"/>
                        <a:gd name="connsiteX0" fmla="*/ 0 w 46234"/>
                        <a:gd name="connsiteY0" fmla="*/ 1442605 h 1442605"/>
                        <a:gd name="connsiteX1" fmla="*/ 31103 w 46234"/>
                        <a:gd name="connsiteY1" fmla="*/ 0 h 1442605"/>
                        <a:gd name="connsiteX2" fmla="*/ 46234 w 46234"/>
                        <a:gd name="connsiteY2" fmla="*/ 997945 h 1442605"/>
                        <a:gd name="connsiteX3" fmla="*/ 37129 w 46234"/>
                        <a:gd name="connsiteY3" fmla="*/ 1438916 h 1442605"/>
                        <a:gd name="connsiteX4" fmla="*/ 0 w 46234"/>
                        <a:gd name="connsiteY4" fmla="*/ 1442605 h 1442605"/>
                        <a:gd name="connsiteX0" fmla="*/ 0 w 46234"/>
                        <a:gd name="connsiteY0" fmla="*/ 1349348 h 1349348"/>
                        <a:gd name="connsiteX1" fmla="*/ 28050 w 46234"/>
                        <a:gd name="connsiteY1" fmla="*/ 0 h 1349348"/>
                        <a:gd name="connsiteX2" fmla="*/ 46234 w 46234"/>
                        <a:gd name="connsiteY2" fmla="*/ 904688 h 1349348"/>
                        <a:gd name="connsiteX3" fmla="*/ 37129 w 46234"/>
                        <a:gd name="connsiteY3" fmla="*/ 1345659 h 1349348"/>
                        <a:gd name="connsiteX4" fmla="*/ 0 w 46234"/>
                        <a:gd name="connsiteY4" fmla="*/ 1349348 h 1349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34" h="1349348">
                          <a:moveTo>
                            <a:pt x="0" y="1349348"/>
                          </a:moveTo>
                          <a:lnTo>
                            <a:pt x="28050" y="0"/>
                          </a:lnTo>
                          <a:lnTo>
                            <a:pt x="46234" y="904688"/>
                          </a:lnTo>
                          <a:lnTo>
                            <a:pt x="37129" y="1345659"/>
                          </a:lnTo>
                          <a:lnTo>
                            <a:pt x="0" y="1349348"/>
                          </a:lnTo>
                          <a:close/>
                        </a:path>
                      </a:pathLst>
                    </a:custGeom>
                    <a:solidFill>
                      <a:schemeClr val="tx1">
                        <a:lumMod val="85000"/>
                        <a:lumOff val="15000"/>
                      </a:schemeClr>
                    </a:solidFill>
                    <a:ln w="12700" cap="flat" cmpd="sng" algn="ctr">
                      <a:noFill/>
                      <a:prstDash val="solid"/>
                      <a:miter lim="800000"/>
                    </a:ln>
                    <a:effectLst/>
                    <a:sp3d extrusionH="19050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68" name="Group 67">
                    <a:extLst>
                      <a:ext uri="{FF2B5EF4-FFF2-40B4-BE49-F238E27FC236}">
                        <a16:creationId xmlns:a16="http://schemas.microsoft.com/office/drawing/2014/main" id="{A3D3B7FD-9025-1331-5912-558DD702C56A}"/>
                      </a:ext>
                    </a:extLst>
                  </p:cNvPr>
                  <p:cNvGrpSpPr/>
                  <p:nvPr/>
                </p:nvGrpSpPr>
                <p:grpSpPr>
                  <a:xfrm>
                    <a:off x="4260562" y="3323584"/>
                    <a:ext cx="208041" cy="198650"/>
                    <a:chOff x="4067950" y="3283557"/>
                    <a:chExt cx="212129" cy="202551"/>
                  </a:xfrm>
                </p:grpSpPr>
                <p:sp>
                  <p:nvSpPr>
                    <p:cNvPr id="69" name="Oval 68">
                      <a:extLst>
                        <a:ext uri="{FF2B5EF4-FFF2-40B4-BE49-F238E27FC236}">
                          <a16:creationId xmlns:a16="http://schemas.microsoft.com/office/drawing/2014/main" id="{DF229C5E-8D21-EFBF-14F7-9394CD7121D9}"/>
                        </a:ext>
                      </a:extLst>
                    </p:cNvPr>
                    <p:cNvSpPr/>
                    <p:nvPr/>
                  </p:nvSpPr>
                  <p:spPr>
                    <a:xfrm>
                      <a:off x="4067950" y="3283557"/>
                      <a:ext cx="212129" cy="202551"/>
                    </a:xfrm>
                    <a:prstGeom prst="ellipse">
                      <a:avLst/>
                    </a:prstGeom>
                    <a:solidFill>
                      <a:schemeClr val="tx1">
                        <a:lumMod val="85000"/>
                        <a:lumOff val="15000"/>
                      </a:schemeClr>
                    </a:solidFill>
                    <a:ln w="12700" cap="flat" cmpd="sng" algn="ctr">
                      <a:noFill/>
                      <a:prstDash val="solid"/>
                      <a:miter lim="800000"/>
                    </a:ln>
                    <a:effectLst/>
                    <a:sp3d extrusionH="19050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27049C14-885D-C8FC-77C2-BCE7F08443A1}"/>
                        </a:ext>
                      </a:extLst>
                    </p:cNvPr>
                    <p:cNvSpPr/>
                    <p:nvPr/>
                  </p:nvSpPr>
                  <p:spPr>
                    <a:xfrm>
                      <a:off x="4085622" y="3296448"/>
                      <a:ext cx="176774" cy="176773"/>
                    </a:xfrm>
                    <a:prstGeom prst="ellipse">
                      <a:avLst/>
                    </a:prstGeom>
                    <a:gradFill>
                      <a:gsLst>
                        <a:gs pos="0">
                          <a:sysClr val="window" lastClr="FFFFFF"/>
                        </a:gs>
                        <a:gs pos="100000">
                          <a:sysClr val="window" lastClr="FFFFFF"/>
                        </a:gs>
                      </a:gsLst>
                      <a:lin ang="5400000" scaled="1"/>
                    </a:gradFill>
                    <a:ln w="12700" cap="flat" cmpd="sng" algn="ctr">
                      <a:noFill/>
                      <a:prstDash val="solid"/>
                      <a:miter lim="800000"/>
                    </a:ln>
                    <a:effectLst/>
                    <a:sp3d extrusionH="19050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1ABAA530-88F4-D672-0DCD-63A9B1E30457}"/>
                        </a:ext>
                      </a:extLst>
                    </p:cNvPr>
                    <p:cNvSpPr/>
                    <p:nvPr/>
                  </p:nvSpPr>
                  <p:spPr>
                    <a:xfrm>
                      <a:off x="4138392" y="3348253"/>
                      <a:ext cx="71195" cy="73150"/>
                    </a:xfrm>
                    <a:prstGeom prst="ellipse">
                      <a:avLst/>
                    </a:prstGeom>
                    <a:solidFill>
                      <a:schemeClr val="tx1">
                        <a:lumMod val="85000"/>
                        <a:lumOff val="15000"/>
                      </a:schemeClr>
                    </a:solidFill>
                    <a:ln w="12700" cap="flat" cmpd="sng" algn="ctr">
                      <a:noFill/>
                      <a:prstDash val="solid"/>
                      <a:miter lim="800000"/>
                    </a:ln>
                    <a:effectLst/>
                    <a:sp3d extrusionH="19050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grpSp>
        <p:sp>
          <p:nvSpPr>
            <p:cNvPr id="61" name="Donut 58">
              <a:extLst>
                <a:ext uri="{FF2B5EF4-FFF2-40B4-BE49-F238E27FC236}">
                  <a16:creationId xmlns:a16="http://schemas.microsoft.com/office/drawing/2014/main" id="{421B28C9-E669-9591-73BE-8DB77EFD3EFA}"/>
                </a:ext>
              </a:extLst>
            </p:cNvPr>
            <p:cNvSpPr/>
            <p:nvPr/>
          </p:nvSpPr>
          <p:spPr>
            <a:xfrm>
              <a:off x="3524086" y="3001201"/>
              <a:ext cx="2095826" cy="2095826"/>
            </a:xfrm>
            <a:prstGeom prst="donut">
              <a:avLst>
                <a:gd name="adj" fmla="val 6760"/>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11AFC3A-F6C0-FA71-9219-3B965BFFB3EB}"/>
              </a:ext>
            </a:extLst>
          </p:cNvPr>
          <p:cNvGrpSpPr/>
          <p:nvPr/>
        </p:nvGrpSpPr>
        <p:grpSpPr>
          <a:xfrm>
            <a:off x="547391" y="1643866"/>
            <a:ext cx="3261986" cy="3947374"/>
            <a:chOff x="758076" y="1467117"/>
            <a:chExt cx="3242478" cy="3923766"/>
          </a:xfrm>
        </p:grpSpPr>
        <p:grpSp>
          <p:nvGrpSpPr>
            <p:cNvPr id="34" name="Group 33">
              <a:extLst>
                <a:ext uri="{FF2B5EF4-FFF2-40B4-BE49-F238E27FC236}">
                  <a16:creationId xmlns:a16="http://schemas.microsoft.com/office/drawing/2014/main" id="{DF74501F-206A-F87E-D0CD-4FE4A63F61CA}"/>
                </a:ext>
              </a:extLst>
            </p:cNvPr>
            <p:cNvGrpSpPr/>
            <p:nvPr/>
          </p:nvGrpSpPr>
          <p:grpSpPr>
            <a:xfrm>
              <a:off x="867481" y="1467117"/>
              <a:ext cx="3133072" cy="895202"/>
              <a:chOff x="867481" y="1467117"/>
              <a:chExt cx="3133072" cy="895202"/>
            </a:xfrm>
          </p:grpSpPr>
          <p:sp>
            <p:nvSpPr>
              <p:cNvPr id="53" name="Rectangle 52">
                <a:extLst>
                  <a:ext uri="{FF2B5EF4-FFF2-40B4-BE49-F238E27FC236}">
                    <a16:creationId xmlns:a16="http://schemas.microsoft.com/office/drawing/2014/main" id="{4B1020F9-4807-CCB7-6BC2-52AA0A2CFEC5}"/>
                  </a:ext>
                </a:extLst>
              </p:cNvPr>
              <p:cNvSpPr/>
              <p:nvPr/>
            </p:nvSpPr>
            <p:spPr>
              <a:xfrm flipH="1">
                <a:off x="867481" y="1467117"/>
                <a:ext cx="3133072" cy="895202"/>
              </a:xfrm>
              <a:prstGeom prst="rect">
                <a:avLst/>
              </a:prstGeom>
              <a:solidFill>
                <a:srgbClr val="CCF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54" name="Group 53">
                <a:extLst>
                  <a:ext uri="{FF2B5EF4-FFF2-40B4-BE49-F238E27FC236}">
                    <a16:creationId xmlns:a16="http://schemas.microsoft.com/office/drawing/2014/main" id="{89AE46FD-F630-BBB0-66D1-12CE3C3D8AC0}"/>
                  </a:ext>
                </a:extLst>
              </p:cNvPr>
              <p:cNvGrpSpPr/>
              <p:nvPr/>
            </p:nvGrpSpPr>
            <p:grpSpPr>
              <a:xfrm>
                <a:off x="1742594" y="1513310"/>
                <a:ext cx="2142050" cy="808893"/>
                <a:chOff x="1733957" y="1517666"/>
                <a:chExt cx="2142050" cy="808893"/>
              </a:xfrm>
            </p:grpSpPr>
            <p:sp>
              <p:nvSpPr>
                <p:cNvPr id="55" name="TextBox 54">
                  <a:extLst>
                    <a:ext uri="{FF2B5EF4-FFF2-40B4-BE49-F238E27FC236}">
                      <a16:creationId xmlns:a16="http://schemas.microsoft.com/office/drawing/2014/main" id="{A7381E6F-4F7A-1735-14AC-D2F140E0211A}"/>
                    </a:ext>
                  </a:extLst>
                </p:cNvPr>
                <p:cNvSpPr txBox="1"/>
                <p:nvPr/>
              </p:nvSpPr>
              <p:spPr>
                <a:xfrm flipH="1">
                  <a:off x="1733957" y="1517666"/>
                  <a:ext cx="2142050" cy="305936"/>
                </a:xfrm>
                <a:prstGeom prst="rect">
                  <a:avLst/>
                </a:prstGeom>
                <a:noFill/>
              </p:spPr>
              <p:txBody>
                <a:bodyPr wrap="square" rtlCol="0">
                  <a:spAutoFit/>
                </a:bodyPr>
                <a:lstStyle/>
                <a:p>
                  <a:pPr algn="r"/>
                  <a:r>
                    <a:rPr lang="en-US" sz="1400">
                      <a:solidFill>
                        <a:srgbClr val="44546A"/>
                      </a:solidFill>
                      <a:latin typeface="Arial" panose="020B0604020202020204" pitchFamily="34" charset="0"/>
                      <a:cs typeface="Arial" panose="020B0604020202020204" pitchFamily="34" charset="0"/>
                    </a:rPr>
                    <a:t>Twitter users send out</a:t>
                  </a:r>
                </a:p>
              </p:txBody>
            </p:sp>
            <p:sp>
              <p:nvSpPr>
                <p:cNvPr id="56" name="TextBox 55">
                  <a:extLst>
                    <a:ext uri="{FF2B5EF4-FFF2-40B4-BE49-F238E27FC236}">
                      <a16:creationId xmlns:a16="http://schemas.microsoft.com/office/drawing/2014/main" id="{EFA11B8F-2969-629B-FA31-90BAC5EC6E00}"/>
                    </a:ext>
                  </a:extLst>
                </p:cNvPr>
                <p:cNvSpPr txBox="1"/>
                <p:nvPr/>
              </p:nvSpPr>
              <p:spPr>
                <a:xfrm flipH="1">
                  <a:off x="1823633" y="1719019"/>
                  <a:ext cx="2052373" cy="400110"/>
                </a:xfrm>
                <a:prstGeom prst="rect">
                  <a:avLst/>
                </a:prstGeom>
                <a:noFill/>
              </p:spPr>
              <p:txBody>
                <a:bodyPr wrap="square" rtlCol="0">
                  <a:spAutoFit/>
                </a:bodyPr>
                <a:lstStyle/>
                <a:p>
                  <a:pPr algn="r"/>
                  <a:r>
                    <a:rPr lang="en-US" sz="2000" b="1">
                      <a:solidFill>
                        <a:srgbClr val="44546A"/>
                      </a:solidFill>
                      <a:latin typeface="Arial" panose="020B0604020202020204" pitchFamily="34" charset="0"/>
                      <a:cs typeface="Arial" panose="020B0604020202020204" pitchFamily="34" charset="0"/>
                    </a:rPr>
                    <a:t>285,000</a:t>
                  </a:r>
                </a:p>
              </p:txBody>
            </p:sp>
            <p:sp>
              <p:nvSpPr>
                <p:cNvPr id="57" name="TextBox 56">
                  <a:extLst>
                    <a:ext uri="{FF2B5EF4-FFF2-40B4-BE49-F238E27FC236}">
                      <a16:creationId xmlns:a16="http://schemas.microsoft.com/office/drawing/2014/main" id="{B6EB8E01-3CBB-C9DE-2B3D-5883DD272A55}"/>
                    </a:ext>
                  </a:extLst>
                </p:cNvPr>
                <p:cNvSpPr txBox="1"/>
                <p:nvPr/>
              </p:nvSpPr>
              <p:spPr>
                <a:xfrm flipH="1">
                  <a:off x="1823632" y="2020623"/>
                  <a:ext cx="2052373" cy="305936"/>
                </a:xfrm>
                <a:prstGeom prst="rect">
                  <a:avLst/>
                </a:prstGeom>
                <a:noFill/>
              </p:spPr>
              <p:txBody>
                <a:bodyPr wrap="square" rtlCol="0">
                  <a:spAutoFit/>
                </a:bodyPr>
                <a:lstStyle/>
                <a:p>
                  <a:pPr algn="r"/>
                  <a:r>
                    <a:rPr lang="en-US" sz="1400">
                      <a:solidFill>
                        <a:srgbClr val="44546A"/>
                      </a:solidFill>
                      <a:latin typeface="Arial" panose="020B0604020202020204" pitchFamily="34" charset="0"/>
                      <a:cs typeface="Arial" panose="020B0604020202020204" pitchFamily="34" charset="0"/>
                    </a:rPr>
                    <a:t>Tweets</a:t>
                  </a:r>
                  <a:endParaRPr lang="en-US" sz="1200">
                    <a:solidFill>
                      <a:srgbClr val="44546A"/>
                    </a:solidFill>
                    <a:latin typeface="Arial" panose="020B0604020202020204" pitchFamily="34" charset="0"/>
                    <a:cs typeface="Arial" panose="020B0604020202020204" pitchFamily="34" charset="0"/>
                  </a:endParaRPr>
                </a:p>
              </p:txBody>
            </p:sp>
          </p:grpSp>
        </p:grpSp>
        <p:grpSp>
          <p:nvGrpSpPr>
            <p:cNvPr id="35" name="Group 34">
              <a:extLst>
                <a:ext uri="{FF2B5EF4-FFF2-40B4-BE49-F238E27FC236}">
                  <a16:creationId xmlns:a16="http://schemas.microsoft.com/office/drawing/2014/main" id="{CD23C409-E9DC-227C-DC52-ED1733F1F18C}"/>
                </a:ext>
              </a:extLst>
            </p:cNvPr>
            <p:cNvGrpSpPr/>
            <p:nvPr/>
          </p:nvGrpSpPr>
          <p:grpSpPr>
            <a:xfrm>
              <a:off x="867482" y="2476638"/>
              <a:ext cx="3133072" cy="895202"/>
              <a:chOff x="867482" y="2501239"/>
              <a:chExt cx="3133072" cy="895202"/>
            </a:xfrm>
          </p:grpSpPr>
          <p:sp>
            <p:nvSpPr>
              <p:cNvPr id="48" name="Rectangle 47">
                <a:extLst>
                  <a:ext uri="{FF2B5EF4-FFF2-40B4-BE49-F238E27FC236}">
                    <a16:creationId xmlns:a16="http://schemas.microsoft.com/office/drawing/2014/main" id="{0AF96884-3353-957C-7A4A-2F4D5F662D77}"/>
                  </a:ext>
                </a:extLst>
              </p:cNvPr>
              <p:cNvSpPr/>
              <p:nvPr/>
            </p:nvSpPr>
            <p:spPr>
              <a:xfrm flipH="1">
                <a:off x="867482" y="2501239"/>
                <a:ext cx="3133072" cy="895202"/>
              </a:xfrm>
              <a:prstGeom prst="rect">
                <a:avLst/>
              </a:prstGeom>
              <a:solidFill>
                <a:srgbClr val="CCF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3F3329DE-4E1D-D076-5E9A-4A2F32C3B969}"/>
                  </a:ext>
                </a:extLst>
              </p:cNvPr>
              <p:cNvGrpSpPr/>
              <p:nvPr/>
            </p:nvGrpSpPr>
            <p:grpSpPr>
              <a:xfrm>
                <a:off x="1172586" y="2543824"/>
                <a:ext cx="2722520" cy="783880"/>
                <a:chOff x="1163949" y="1514058"/>
                <a:chExt cx="2722520" cy="783880"/>
              </a:xfrm>
            </p:grpSpPr>
            <p:sp>
              <p:nvSpPr>
                <p:cNvPr id="50" name="TextBox 49">
                  <a:extLst>
                    <a:ext uri="{FF2B5EF4-FFF2-40B4-BE49-F238E27FC236}">
                      <a16:creationId xmlns:a16="http://schemas.microsoft.com/office/drawing/2014/main" id="{87A93C67-55D0-3CCD-EF32-E991CA73983D}"/>
                    </a:ext>
                  </a:extLst>
                </p:cNvPr>
                <p:cNvSpPr txBox="1"/>
                <p:nvPr/>
              </p:nvSpPr>
              <p:spPr>
                <a:xfrm flipH="1">
                  <a:off x="1163949" y="1514058"/>
                  <a:ext cx="2722520" cy="305936"/>
                </a:xfrm>
                <a:prstGeom prst="rect">
                  <a:avLst/>
                </a:prstGeom>
                <a:noFill/>
              </p:spPr>
              <p:txBody>
                <a:bodyPr wrap="square" rtlCol="0">
                  <a:spAutoFit/>
                </a:bodyPr>
                <a:lstStyle/>
                <a:p>
                  <a:pPr algn="r"/>
                  <a:r>
                    <a:rPr lang="en-US" sz="1400">
                      <a:solidFill>
                        <a:srgbClr val="44546A"/>
                      </a:solidFill>
                      <a:latin typeface="Arial" panose="020B0604020202020204" pitchFamily="34" charset="0"/>
                      <a:cs typeface="Arial" panose="020B0604020202020204" pitchFamily="34" charset="0"/>
                    </a:rPr>
                    <a:t>Facebook processes almost</a:t>
                  </a:r>
                </a:p>
              </p:txBody>
            </p:sp>
            <p:sp>
              <p:nvSpPr>
                <p:cNvPr id="51" name="TextBox 50">
                  <a:extLst>
                    <a:ext uri="{FF2B5EF4-FFF2-40B4-BE49-F238E27FC236}">
                      <a16:creationId xmlns:a16="http://schemas.microsoft.com/office/drawing/2014/main" id="{44D3D632-227B-788D-530C-B9871C41E535}"/>
                    </a:ext>
                  </a:extLst>
                </p:cNvPr>
                <p:cNvSpPr txBox="1"/>
                <p:nvPr/>
              </p:nvSpPr>
              <p:spPr>
                <a:xfrm flipH="1">
                  <a:off x="1823633" y="1719019"/>
                  <a:ext cx="2052373" cy="400110"/>
                </a:xfrm>
                <a:prstGeom prst="rect">
                  <a:avLst/>
                </a:prstGeom>
                <a:noFill/>
              </p:spPr>
              <p:txBody>
                <a:bodyPr wrap="square" rtlCol="0">
                  <a:spAutoFit/>
                </a:bodyPr>
                <a:lstStyle/>
                <a:p>
                  <a:pPr algn="r"/>
                  <a:r>
                    <a:rPr lang="en-US" sz="2000" b="1">
                      <a:solidFill>
                        <a:srgbClr val="44546A"/>
                      </a:solidFill>
                      <a:latin typeface="Arial" panose="020B0604020202020204" pitchFamily="34" charset="0"/>
                      <a:cs typeface="Arial" panose="020B0604020202020204" pitchFamily="34" charset="0"/>
                    </a:rPr>
                    <a:t>350GB</a:t>
                  </a:r>
                </a:p>
              </p:txBody>
            </p:sp>
            <p:sp>
              <p:nvSpPr>
                <p:cNvPr id="52" name="TextBox 51">
                  <a:extLst>
                    <a:ext uri="{FF2B5EF4-FFF2-40B4-BE49-F238E27FC236}">
                      <a16:creationId xmlns:a16="http://schemas.microsoft.com/office/drawing/2014/main" id="{11B76DF1-B80D-3A31-4853-C293B53FC44E}"/>
                    </a:ext>
                  </a:extLst>
                </p:cNvPr>
                <p:cNvSpPr txBox="1"/>
                <p:nvPr/>
              </p:nvSpPr>
              <p:spPr>
                <a:xfrm flipH="1">
                  <a:off x="1823633" y="1992002"/>
                  <a:ext cx="2052373" cy="305936"/>
                </a:xfrm>
                <a:prstGeom prst="rect">
                  <a:avLst/>
                </a:prstGeom>
                <a:noFill/>
              </p:spPr>
              <p:txBody>
                <a:bodyPr wrap="square" rtlCol="0">
                  <a:spAutoFit/>
                </a:bodyPr>
                <a:lstStyle/>
                <a:p>
                  <a:pPr algn="r"/>
                  <a:r>
                    <a:rPr lang="en-US" sz="1400">
                      <a:solidFill>
                        <a:srgbClr val="44546A"/>
                      </a:solidFill>
                      <a:latin typeface="Arial" panose="020B0604020202020204" pitchFamily="34" charset="0"/>
                      <a:cs typeface="Arial" panose="020B0604020202020204" pitchFamily="34" charset="0"/>
                    </a:rPr>
                    <a:t>of data</a:t>
                  </a:r>
                </a:p>
              </p:txBody>
            </p:sp>
          </p:grpSp>
        </p:grpSp>
        <p:grpSp>
          <p:nvGrpSpPr>
            <p:cNvPr id="36" name="Group 35">
              <a:extLst>
                <a:ext uri="{FF2B5EF4-FFF2-40B4-BE49-F238E27FC236}">
                  <a16:creationId xmlns:a16="http://schemas.microsoft.com/office/drawing/2014/main" id="{4B685462-18C2-412A-88CE-46B1459DA46B}"/>
                </a:ext>
              </a:extLst>
            </p:cNvPr>
            <p:cNvGrpSpPr/>
            <p:nvPr/>
          </p:nvGrpSpPr>
          <p:grpSpPr>
            <a:xfrm>
              <a:off x="758076" y="3486159"/>
              <a:ext cx="3242478" cy="895202"/>
              <a:chOff x="758076" y="3510761"/>
              <a:chExt cx="3242478" cy="895202"/>
            </a:xfrm>
          </p:grpSpPr>
          <p:sp>
            <p:nvSpPr>
              <p:cNvPr id="43" name="Rectangle 42">
                <a:extLst>
                  <a:ext uri="{FF2B5EF4-FFF2-40B4-BE49-F238E27FC236}">
                    <a16:creationId xmlns:a16="http://schemas.microsoft.com/office/drawing/2014/main" id="{FD75C605-760C-D0C3-33F4-EF409698319D}"/>
                  </a:ext>
                </a:extLst>
              </p:cNvPr>
              <p:cNvSpPr/>
              <p:nvPr/>
            </p:nvSpPr>
            <p:spPr>
              <a:xfrm flipH="1">
                <a:off x="867482" y="3510761"/>
                <a:ext cx="3133072" cy="895202"/>
              </a:xfrm>
              <a:prstGeom prst="rect">
                <a:avLst/>
              </a:prstGeom>
              <a:solidFill>
                <a:srgbClr val="CCF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F43EB07B-94FF-C533-7187-66861131D87F}"/>
                  </a:ext>
                </a:extLst>
              </p:cNvPr>
              <p:cNvGrpSpPr/>
              <p:nvPr/>
            </p:nvGrpSpPr>
            <p:grpSpPr>
              <a:xfrm>
                <a:off x="758076" y="3532853"/>
                <a:ext cx="3126567" cy="804373"/>
                <a:chOff x="749439" y="1493565"/>
                <a:chExt cx="3126567" cy="804373"/>
              </a:xfrm>
            </p:grpSpPr>
            <p:sp>
              <p:nvSpPr>
                <p:cNvPr id="45" name="TextBox 44">
                  <a:extLst>
                    <a:ext uri="{FF2B5EF4-FFF2-40B4-BE49-F238E27FC236}">
                      <a16:creationId xmlns:a16="http://schemas.microsoft.com/office/drawing/2014/main" id="{A6A533BB-1BBD-0727-7E13-E87C948EEAE0}"/>
                    </a:ext>
                  </a:extLst>
                </p:cNvPr>
                <p:cNvSpPr txBox="1"/>
                <p:nvPr/>
              </p:nvSpPr>
              <p:spPr>
                <a:xfrm flipH="1">
                  <a:off x="749439" y="1493565"/>
                  <a:ext cx="3126566" cy="305936"/>
                </a:xfrm>
                <a:prstGeom prst="rect">
                  <a:avLst/>
                </a:prstGeom>
                <a:noFill/>
              </p:spPr>
              <p:txBody>
                <a:bodyPr wrap="square" rtlCol="0">
                  <a:spAutoFit/>
                </a:bodyPr>
                <a:lstStyle/>
                <a:p>
                  <a:pPr algn="r"/>
                  <a:r>
                    <a:rPr lang="en-US" sz="1400">
                      <a:solidFill>
                        <a:srgbClr val="44546A"/>
                      </a:solidFill>
                      <a:latin typeface="Arial" panose="020B0604020202020204" pitchFamily="34" charset="0"/>
                      <a:cs typeface="Arial" panose="020B0604020202020204" pitchFamily="34" charset="0"/>
                    </a:rPr>
                    <a:t>Individuals and organizations launch</a:t>
                  </a:r>
                </a:p>
              </p:txBody>
            </p:sp>
            <p:sp>
              <p:nvSpPr>
                <p:cNvPr id="46" name="TextBox 45">
                  <a:extLst>
                    <a:ext uri="{FF2B5EF4-FFF2-40B4-BE49-F238E27FC236}">
                      <a16:creationId xmlns:a16="http://schemas.microsoft.com/office/drawing/2014/main" id="{5A3CBDE9-DE93-BFAC-AF51-416608396AF1}"/>
                    </a:ext>
                  </a:extLst>
                </p:cNvPr>
                <p:cNvSpPr txBox="1"/>
                <p:nvPr/>
              </p:nvSpPr>
              <p:spPr>
                <a:xfrm flipH="1">
                  <a:off x="1823633" y="1719019"/>
                  <a:ext cx="2052373" cy="400110"/>
                </a:xfrm>
                <a:prstGeom prst="rect">
                  <a:avLst/>
                </a:prstGeom>
                <a:noFill/>
              </p:spPr>
              <p:txBody>
                <a:bodyPr wrap="square" rtlCol="0">
                  <a:spAutoFit/>
                </a:bodyPr>
                <a:lstStyle/>
                <a:p>
                  <a:pPr algn="r"/>
                  <a:r>
                    <a:rPr lang="en-US" sz="2000" b="1">
                      <a:solidFill>
                        <a:srgbClr val="44546A"/>
                      </a:solidFill>
                      <a:latin typeface="Arial" panose="020B0604020202020204" pitchFamily="34" charset="0"/>
                      <a:cs typeface="Arial" panose="020B0604020202020204" pitchFamily="34" charset="0"/>
                    </a:rPr>
                    <a:t>576</a:t>
                  </a:r>
                </a:p>
              </p:txBody>
            </p:sp>
            <p:sp>
              <p:nvSpPr>
                <p:cNvPr id="47" name="TextBox 46">
                  <a:extLst>
                    <a:ext uri="{FF2B5EF4-FFF2-40B4-BE49-F238E27FC236}">
                      <a16:creationId xmlns:a16="http://schemas.microsoft.com/office/drawing/2014/main" id="{78672408-0AFF-D541-15E9-6764183D15B2}"/>
                    </a:ext>
                  </a:extLst>
                </p:cNvPr>
                <p:cNvSpPr txBox="1"/>
                <p:nvPr/>
              </p:nvSpPr>
              <p:spPr>
                <a:xfrm flipH="1">
                  <a:off x="1823633" y="1992002"/>
                  <a:ext cx="2052373" cy="305936"/>
                </a:xfrm>
                <a:prstGeom prst="rect">
                  <a:avLst/>
                </a:prstGeom>
                <a:noFill/>
              </p:spPr>
              <p:txBody>
                <a:bodyPr wrap="square" rtlCol="0">
                  <a:spAutoFit/>
                </a:bodyPr>
                <a:lstStyle/>
                <a:p>
                  <a:pPr algn="r"/>
                  <a:r>
                    <a:rPr lang="en-US" sz="1400">
                      <a:solidFill>
                        <a:srgbClr val="44546A"/>
                      </a:solidFill>
                      <a:latin typeface="Arial" panose="020B0604020202020204" pitchFamily="34" charset="0"/>
                      <a:cs typeface="Arial" panose="020B0604020202020204" pitchFamily="34" charset="0"/>
                    </a:rPr>
                    <a:t>New websites</a:t>
                  </a:r>
                </a:p>
              </p:txBody>
            </p:sp>
          </p:grpSp>
        </p:grpSp>
        <p:grpSp>
          <p:nvGrpSpPr>
            <p:cNvPr id="37" name="Group 36">
              <a:extLst>
                <a:ext uri="{FF2B5EF4-FFF2-40B4-BE49-F238E27FC236}">
                  <a16:creationId xmlns:a16="http://schemas.microsoft.com/office/drawing/2014/main" id="{1346750D-726A-0B45-3979-F0C63F771D9C}"/>
                </a:ext>
              </a:extLst>
            </p:cNvPr>
            <p:cNvGrpSpPr/>
            <p:nvPr/>
          </p:nvGrpSpPr>
          <p:grpSpPr>
            <a:xfrm>
              <a:off x="867482" y="4495681"/>
              <a:ext cx="3133072" cy="895202"/>
              <a:chOff x="867482" y="4495681"/>
              <a:chExt cx="3133072" cy="895202"/>
            </a:xfrm>
          </p:grpSpPr>
          <p:sp>
            <p:nvSpPr>
              <p:cNvPr id="38" name="Rectangle 37">
                <a:extLst>
                  <a:ext uri="{FF2B5EF4-FFF2-40B4-BE49-F238E27FC236}">
                    <a16:creationId xmlns:a16="http://schemas.microsoft.com/office/drawing/2014/main" id="{BCD61076-2E51-4A71-6DE7-BCC3E8B2B925}"/>
                  </a:ext>
                </a:extLst>
              </p:cNvPr>
              <p:cNvSpPr/>
              <p:nvPr/>
            </p:nvSpPr>
            <p:spPr>
              <a:xfrm flipH="1">
                <a:off x="867482" y="4495681"/>
                <a:ext cx="3133072" cy="895202"/>
              </a:xfrm>
              <a:prstGeom prst="rect">
                <a:avLst/>
              </a:prstGeom>
              <a:solidFill>
                <a:srgbClr val="CCF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3D85184C-1F3F-9352-2BB7-9683EDAC48D9}"/>
                  </a:ext>
                </a:extLst>
              </p:cNvPr>
              <p:cNvGrpSpPr/>
              <p:nvPr/>
            </p:nvGrpSpPr>
            <p:grpSpPr>
              <a:xfrm>
                <a:off x="1199262" y="4526941"/>
                <a:ext cx="2685381" cy="795205"/>
                <a:chOff x="1190625" y="1502733"/>
                <a:chExt cx="2685381" cy="795205"/>
              </a:xfrm>
            </p:grpSpPr>
            <p:sp>
              <p:nvSpPr>
                <p:cNvPr id="40" name="TextBox 39">
                  <a:extLst>
                    <a:ext uri="{FF2B5EF4-FFF2-40B4-BE49-F238E27FC236}">
                      <a16:creationId xmlns:a16="http://schemas.microsoft.com/office/drawing/2014/main" id="{B94EE075-ED19-6E9B-B9D8-77939E98B2FE}"/>
                    </a:ext>
                  </a:extLst>
                </p:cNvPr>
                <p:cNvSpPr txBox="1"/>
                <p:nvPr/>
              </p:nvSpPr>
              <p:spPr>
                <a:xfrm flipH="1">
                  <a:off x="1190625" y="1502733"/>
                  <a:ext cx="2685381" cy="305936"/>
                </a:xfrm>
                <a:prstGeom prst="rect">
                  <a:avLst/>
                </a:prstGeom>
                <a:noFill/>
              </p:spPr>
              <p:txBody>
                <a:bodyPr wrap="square" rtlCol="0">
                  <a:spAutoFit/>
                </a:bodyPr>
                <a:lstStyle/>
                <a:p>
                  <a:pPr algn="r"/>
                  <a:r>
                    <a:rPr lang="en-US" sz="1400">
                      <a:solidFill>
                        <a:srgbClr val="44546A"/>
                      </a:solidFill>
                      <a:latin typeface="Arial" panose="020B0604020202020204" pitchFamily="34" charset="0"/>
                      <a:cs typeface="Arial" panose="020B0604020202020204" pitchFamily="34" charset="0"/>
                    </a:rPr>
                    <a:t>Google processes more than</a:t>
                  </a:r>
                </a:p>
              </p:txBody>
            </p:sp>
            <p:sp>
              <p:nvSpPr>
                <p:cNvPr id="41" name="TextBox 40">
                  <a:extLst>
                    <a:ext uri="{FF2B5EF4-FFF2-40B4-BE49-F238E27FC236}">
                      <a16:creationId xmlns:a16="http://schemas.microsoft.com/office/drawing/2014/main" id="{22209AAE-2A44-54F7-44A6-5FACF010C2EF}"/>
                    </a:ext>
                  </a:extLst>
                </p:cNvPr>
                <p:cNvSpPr txBox="1"/>
                <p:nvPr/>
              </p:nvSpPr>
              <p:spPr>
                <a:xfrm flipH="1">
                  <a:off x="1823633" y="1719019"/>
                  <a:ext cx="2052373" cy="400110"/>
                </a:xfrm>
                <a:prstGeom prst="rect">
                  <a:avLst/>
                </a:prstGeom>
                <a:noFill/>
              </p:spPr>
              <p:txBody>
                <a:bodyPr wrap="square" rtlCol="0">
                  <a:spAutoFit/>
                </a:bodyPr>
                <a:lstStyle/>
                <a:p>
                  <a:pPr algn="r"/>
                  <a:r>
                    <a:rPr lang="en-US" sz="2000" b="1">
                      <a:solidFill>
                        <a:srgbClr val="44546A"/>
                      </a:solidFill>
                      <a:latin typeface="Arial" panose="020B0604020202020204" pitchFamily="34" charset="0"/>
                      <a:cs typeface="Arial" panose="020B0604020202020204" pitchFamily="34" charset="0"/>
                    </a:rPr>
                    <a:t>2 MILLION</a:t>
                  </a:r>
                </a:p>
              </p:txBody>
            </p:sp>
            <p:sp>
              <p:nvSpPr>
                <p:cNvPr id="42" name="TextBox 41">
                  <a:extLst>
                    <a:ext uri="{FF2B5EF4-FFF2-40B4-BE49-F238E27FC236}">
                      <a16:creationId xmlns:a16="http://schemas.microsoft.com/office/drawing/2014/main" id="{37D9AD26-9A08-EBC7-BF28-6CA129B7DB9F}"/>
                    </a:ext>
                  </a:extLst>
                </p:cNvPr>
                <p:cNvSpPr txBox="1"/>
                <p:nvPr/>
              </p:nvSpPr>
              <p:spPr>
                <a:xfrm flipH="1">
                  <a:off x="1823633" y="1992002"/>
                  <a:ext cx="2052373" cy="305936"/>
                </a:xfrm>
                <a:prstGeom prst="rect">
                  <a:avLst/>
                </a:prstGeom>
                <a:noFill/>
              </p:spPr>
              <p:txBody>
                <a:bodyPr wrap="square" rtlCol="0">
                  <a:spAutoFit/>
                </a:bodyPr>
                <a:lstStyle/>
                <a:p>
                  <a:pPr algn="r"/>
                  <a:r>
                    <a:rPr lang="en-US" sz="1400">
                      <a:solidFill>
                        <a:srgbClr val="44546A"/>
                      </a:solidFill>
                      <a:latin typeface="Arial" panose="020B0604020202020204" pitchFamily="34" charset="0"/>
                      <a:cs typeface="Arial" panose="020B0604020202020204" pitchFamily="34" charset="0"/>
                    </a:rPr>
                    <a:t>Search queries</a:t>
                  </a:r>
                </a:p>
              </p:txBody>
            </p:sp>
          </p:grpSp>
        </p:grpSp>
      </p:grpSp>
      <p:grpSp>
        <p:nvGrpSpPr>
          <p:cNvPr id="10" name="Group 9">
            <a:extLst>
              <a:ext uri="{FF2B5EF4-FFF2-40B4-BE49-F238E27FC236}">
                <a16:creationId xmlns:a16="http://schemas.microsoft.com/office/drawing/2014/main" id="{E7E1A0F0-17D9-ECC3-0522-839F5466EB04}"/>
              </a:ext>
            </a:extLst>
          </p:cNvPr>
          <p:cNvGrpSpPr/>
          <p:nvPr/>
        </p:nvGrpSpPr>
        <p:grpSpPr>
          <a:xfrm>
            <a:off x="8025484" y="1643866"/>
            <a:ext cx="3151922" cy="3947374"/>
            <a:chOff x="8191446" y="1467117"/>
            <a:chExt cx="3133072" cy="3923766"/>
          </a:xfrm>
        </p:grpSpPr>
        <p:grpSp>
          <p:nvGrpSpPr>
            <p:cNvPr id="11" name="Group 10">
              <a:extLst>
                <a:ext uri="{FF2B5EF4-FFF2-40B4-BE49-F238E27FC236}">
                  <a16:creationId xmlns:a16="http://schemas.microsoft.com/office/drawing/2014/main" id="{7CC10E1E-5573-ABD2-7EDF-D4A0F0686D72}"/>
                </a:ext>
              </a:extLst>
            </p:cNvPr>
            <p:cNvGrpSpPr/>
            <p:nvPr/>
          </p:nvGrpSpPr>
          <p:grpSpPr>
            <a:xfrm>
              <a:off x="8191446" y="1467117"/>
              <a:ext cx="3133072" cy="895202"/>
              <a:chOff x="8191446" y="1467117"/>
              <a:chExt cx="3133072" cy="895202"/>
            </a:xfrm>
          </p:grpSpPr>
          <p:sp>
            <p:nvSpPr>
              <p:cNvPr id="29" name="Rectangle 28">
                <a:extLst>
                  <a:ext uri="{FF2B5EF4-FFF2-40B4-BE49-F238E27FC236}">
                    <a16:creationId xmlns:a16="http://schemas.microsoft.com/office/drawing/2014/main" id="{AA8A0EDA-C7A3-92E7-656D-00BE9F8CEBDD}"/>
                  </a:ext>
                </a:extLst>
              </p:cNvPr>
              <p:cNvSpPr/>
              <p:nvPr/>
            </p:nvSpPr>
            <p:spPr>
              <a:xfrm>
                <a:off x="8191446" y="1467117"/>
                <a:ext cx="3133072" cy="895202"/>
              </a:xfrm>
              <a:prstGeom prst="rect">
                <a:avLst/>
              </a:prstGeom>
              <a:solidFill>
                <a:srgbClr val="CCF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296BB939-0546-8380-AD48-E17DA7C8162B}"/>
                  </a:ext>
                </a:extLst>
              </p:cNvPr>
              <p:cNvGrpSpPr/>
              <p:nvPr/>
            </p:nvGrpSpPr>
            <p:grpSpPr>
              <a:xfrm>
                <a:off x="8307356" y="1508243"/>
                <a:ext cx="2433528" cy="785339"/>
                <a:chOff x="1823632" y="1512599"/>
                <a:chExt cx="2433528" cy="785339"/>
              </a:xfrm>
            </p:grpSpPr>
            <p:sp>
              <p:nvSpPr>
                <p:cNvPr id="31" name="TextBox 30">
                  <a:extLst>
                    <a:ext uri="{FF2B5EF4-FFF2-40B4-BE49-F238E27FC236}">
                      <a16:creationId xmlns:a16="http://schemas.microsoft.com/office/drawing/2014/main" id="{C574C69D-ECF4-AA45-B391-60FDB64DFF1B}"/>
                    </a:ext>
                  </a:extLst>
                </p:cNvPr>
                <p:cNvSpPr txBox="1"/>
                <p:nvPr/>
              </p:nvSpPr>
              <p:spPr>
                <a:xfrm flipH="1">
                  <a:off x="1823632" y="1512599"/>
                  <a:ext cx="2013117" cy="305936"/>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More than</a:t>
                  </a:r>
                </a:p>
              </p:txBody>
            </p:sp>
            <p:sp>
              <p:nvSpPr>
                <p:cNvPr id="32" name="TextBox 31">
                  <a:extLst>
                    <a:ext uri="{FF2B5EF4-FFF2-40B4-BE49-F238E27FC236}">
                      <a16:creationId xmlns:a16="http://schemas.microsoft.com/office/drawing/2014/main" id="{D05CD76E-6B6C-0D28-B68D-C0D8C1F0DBDB}"/>
                    </a:ext>
                  </a:extLst>
                </p:cNvPr>
                <p:cNvSpPr txBox="1"/>
                <p:nvPr/>
              </p:nvSpPr>
              <p:spPr>
                <a:xfrm flipH="1">
                  <a:off x="1823633" y="1719020"/>
                  <a:ext cx="2052373" cy="400110"/>
                </a:xfrm>
                <a:prstGeom prst="rect">
                  <a:avLst/>
                </a:prstGeom>
                <a:noFill/>
              </p:spPr>
              <p:txBody>
                <a:bodyPr wrap="square" rtlCol="0">
                  <a:spAutoFit/>
                </a:bodyPr>
                <a:lstStyle/>
                <a:p>
                  <a:r>
                    <a:rPr lang="en-US" sz="2000" b="1">
                      <a:solidFill>
                        <a:srgbClr val="44546A"/>
                      </a:solidFill>
                      <a:latin typeface="Arial" panose="020B0604020202020204" pitchFamily="34" charset="0"/>
                      <a:cs typeface="Arial" panose="020B0604020202020204" pitchFamily="34" charset="0"/>
                    </a:rPr>
                    <a:t>100 MILLION</a:t>
                  </a:r>
                </a:p>
              </p:txBody>
            </p:sp>
            <p:sp>
              <p:nvSpPr>
                <p:cNvPr id="33" name="TextBox 32">
                  <a:extLst>
                    <a:ext uri="{FF2B5EF4-FFF2-40B4-BE49-F238E27FC236}">
                      <a16:creationId xmlns:a16="http://schemas.microsoft.com/office/drawing/2014/main" id="{6DC9C5B1-0F7D-45BC-4F3D-BC9919691EB6}"/>
                    </a:ext>
                  </a:extLst>
                </p:cNvPr>
                <p:cNvSpPr txBox="1"/>
                <p:nvPr/>
              </p:nvSpPr>
              <p:spPr>
                <a:xfrm flipH="1">
                  <a:off x="1823632" y="1992002"/>
                  <a:ext cx="2433528" cy="305936"/>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New emails are generated</a:t>
                  </a:r>
                </a:p>
              </p:txBody>
            </p:sp>
          </p:grpSp>
        </p:grpSp>
        <p:grpSp>
          <p:nvGrpSpPr>
            <p:cNvPr id="12" name="Group 11">
              <a:extLst>
                <a:ext uri="{FF2B5EF4-FFF2-40B4-BE49-F238E27FC236}">
                  <a16:creationId xmlns:a16="http://schemas.microsoft.com/office/drawing/2014/main" id="{4EFBD892-E144-2443-0BEE-CFD99CDBB887}"/>
                </a:ext>
              </a:extLst>
            </p:cNvPr>
            <p:cNvGrpSpPr/>
            <p:nvPr/>
          </p:nvGrpSpPr>
          <p:grpSpPr>
            <a:xfrm>
              <a:off x="8191446" y="2476638"/>
              <a:ext cx="3133072" cy="895202"/>
              <a:chOff x="8191446" y="2501239"/>
              <a:chExt cx="3133072" cy="895202"/>
            </a:xfrm>
          </p:grpSpPr>
          <p:sp>
            <p:nvSpPr>
              <p:cNvPr id="25" name="Rectangle 24">
                <a:extLst>
                  <a:ext uri="{FF2B5EF4-FFF2-40B4-BE49-F238E27FC236}">
                    <a16:creationId xmlns:a16="http://schemas.microsoft.com/office/drawing/2014/main" id="{C5E15CBD-E0AA-F84D-61CF-66B80C6B9402}"/>
                  </a:ext>
                </a:extLst>
              </p:cNvPr>
              <p:cNvSpPr/>
              <p:nvPr/>
            </p:nvSpPr>
            <p:spPr>
              <a:xfrm>
                <a:off x="8191446" y="2501239"/>
                <a:ext cx="3133072" cy="895202"/>
              </a:xfrm>
              <a:prstGeom prst="rect">
                <a:avLst/>
              </a:prstGeom>
              <a:solidFill>
                <a:srgbClr val="CCF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AF9E0A9E-5837-49E7-E87F-1AF75EE1982C}"/>
                  </a:ext>
                </a:extLst>
              </p:cNvPr>
              <p:cNvGrpSpPr/>
              <p:nvPr/>
            </p:nvGrpSpPr>
            <p:grpSpPr>
              <a:xfrm>
                <a:off x="8307357" y="2577706"/>
                <a:ext cx="2433529" cy="800694"/>
                <a:chOff x="1823631" y="1581859"/>
                <a:chExt cx="2433529" cy="800694"/>
              </a:xfrm>
            </p:grpSpPr>
            <p:sp>
              <p:nvSpPr>
                <p:cNvPr id="27" name="TextBox 26">
                  <a:extLst>
                    <a:ext uri="{FF2B5EF4-FFF2-40B4-BE49-F238E27FC236}">
                      <a16:creationId xmlns:a16="http://schemas.microsoft.com/office/drawing/2014/main" id="{DB502CE4-5631-AB99-E535-E6F51BA3C94C}"/>
                    </a:ext>
                  </a:extLst>
                </p:cNvPr>
                <p:cNvSpPr txBox="1"/>
                <p:nvPr/>
              </p:nvSpPr>
              <p:spPr>
                <a:xfrm flipH="1">
                  <a:off x="1823631" y="1581859"/>
                  <a:ext cx="2052373" cy="400110"/>
                </a:xfrm>
                <a:prstGeom prst="rect">
                  <a:avLst/>
                </a:prstGeom>
                <a:noFill/>
              </p:spPr>
              <p:txBody>
                <a:bodyPr wrap="square" rtlCol="0">
                  <a:spAutoFit/>
                </a:bodyPr>
                <a:lstStyle/>
                <a:p>
                  <a:r>
                    <a:rPr lang="en-US" sz="2000" b="1">
                      <a:solidFill>
                        <a:srgbClr val="44546A"/>
                      </a:solidFill>
                      <a:latin typeface="Arial" panose="020B0604020202020204" pitchFamily="34" charset="0"/>
                      <a:cs typeface="Arial" panose="020B0604020202020204" pitchFamily="34" charset="0"/>
                    </a:rPr>
                    <a:t>72 HOURS</a:t>
                  </a:r>
                </a:p>
              </p:txBody>
            </p:sp>
            <p:sp>
              <p:nvSpPr>
                <p:cNvPr id="28" name="TextBox 27">
                  <a:extLst>
                    <a:ext uri="{FF2B5EF4-FFF2-40B4-BE49-F238E27FC236}">
                      <a16:creationId xmlns:a16="http://schemas.microsoft.com/office/drawing/2014/main" id="{FBAE7E76-F775-AC09-27BE-8D1CFAFF0A41}"/>
                    </a:ext>
                  </a:extLst>
                </p:cNvPr>
                <p:cNvSpPr txBox="1"/>
                <p:nvPr/>
              </p:nvSpPr>
              <p:spPr>
                <a:xfrm flipH="1">
                  <a:off x="1823631" y="1862462"/>
                  <a:ext cx="2433529" cy="520091"/>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of new video are uploaded to you tube</a:t>
                  </a:r>
                </a:p>
              </p:txBody>
            </p:sp>
          </p:grpSp>
        </p:grpSp>
        <p:grpSp>
          <p:nvGrpSpPr>
            <p:cNvPr id="13" name="Group 12">
              <a:extLst>
                <a:ext uri="{FF2B5EF4-FFF2-40B4-BE49-F238E27FC236}">
                  <a16:creationId xmlns:a16="http://schemas.microsoft.com/office/drawing/2014/main" id="{181BD508-461B-FB7F-02A7-D4712F45D93D}"/>
                </a:ext>
              </a:extLst>
            </p:cNvPr>
            <p:cNvGrpSpPr/>
            <p:nvPr/>
          </p:nvGrpSpPr>
          <p:grpSpPr>
            <a:xfrm>
              <a:off x="8191446" y="3486159"/>
              <a:ext cx="3133072" cy="895202"/>
              <a:chOff x="8191446" y="3510761"/>
              <a:chExt cx="3133072" cy="895202"/>
            </a:xfrm>
          </p:grpSpPr>
          <p:sp>
            <p:nvSpPr>
              <p:cNvPr id="20" name="Rectangle 19">
                <a:extLst>
                  <a:ext uri="{FF2B5EF4-FFF2-40B4-BE49-F238E27FC236}">
                    <a16:creationId xmlns:a16="http://schemas.microsoft.com/office/drawing/2014/main" id="{5260A44D-EA30-965C-962B-98AC819D6F4D}"/>
                  </a:ext>
                </a:extLst>
              </p:cNvPr>
              <p:cNvSpPr/>
              <p:nvPr/>
            </p:nvSpPr>
            <p:spPr>
              <a:xfrm>
                <a:off x="8191446" y="3510761"/>
                <a:ext cx="3133072" cy="895202"/>
              </a:xfrm>
              <a:prstGeom prst="rect">
                <a:avLst/>
              </a:prstGeom>
              <a:solidFill>
                <a:srgbClr val="CCF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AC929104-6FC5-6F61-94BA-14DA50C92F67}"/>
                  </a:ext>
                </a:extLst>
              </p:cNvPr>
              <p:cNvGrpSpPr/>
              <p:nvPr/>
            </p:nvGrpSpPr>
            <p:grpSpPr>
              <a:xfrm>
                <a:off x="8307356" y="3570358"/>
                <a:ext cx="2433527" cy="766868"/>
                <a:chOff x="1823632" y="1531070"/>
                <a:chExt cx="2433527" cy="766868"/>
              </a:xfrm>
            </p:grpSpPr>
            <p:sp>
              <p:nvSpPr>
                <p:cNvPr id="22" name="TextBox 21">
                  <a:extLst>
                    <a:ext uri="{FF2B5EF4-FFF2-40B4-BE49-F238E27FC236}">
                      <a16:creationId xmlns:a16="http://schemas.microsoft.com/office/drawing/2014/main" id="{F24E7914-7FCB-725A-7398-44088AE62200}"/>
                    </a:ext>
                  </a:extLst>
                </p:cNvPr>
                <p:cNvSpPr txBox="1"/>
                <p:nvPr/>
              </p:nvSpPr>
              <p:spPr>
                <a:xfrm flipH="1">
                  <a:off x="1823632" y="1531070"/>
                  <a:ext cx="2433527" cy="305936"/>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Walmart processes almost</a:t>
                  </a:r>
                </a:p>
              </p:txBody>
            </p:sp>
            <p:sp>
              <p:nvSpPr>
                <p:cNvPr id="23" name="TextBox 22">
                  <a:extLst>
                    <a:ext uri="{FF2B5EF4-FFF2-40B4-BE49-F238E27FC236}">
                      <a16:creationId xmlns:a16="http://schemas.microsoft.com/office/drawing/2014/main" id="{246B7A41-DDC9-03A0-9EFC-0A6B968D33E5}"/>
                    </a:ext>
                  </a:extLst>
                </p:cNvPr>
                <p:cNvSpPr txBox="1"/>
                <p:nvPr/>
              </p:nvSpPr>
              <p:spPr>
                <a:xfrm flipH="1">
                  <a:off x="1823633" y="1719019"/>
                  <a:ext cx="2052373" cy="400110"/>
                </a:xfrm>
                <a:prstGeom prst="rect">
                  <a:avLst/>
                </a:prstGeom>
                <a:noFill/>
              </p:spPr>
              <p:txBody>
                <a:bodyPr wrap="square" rtlCol="0">
                  <a:spAutoFit/>
                </a:bodyPr>
                <a:lstStyle/>
                <a:p>
                  <a:r>
                    <a:rPr lang="en-US" sz="2000" b="1">
                      <a:solidFill>
                        <a:srgbClr val="44546A"/>
                      </a:solidFill>
                      <a:latin typeface="Arial" panose="020B0604020202020204" pitchFamily="34" charset="0"/>
                      <a:cs typeface="Arial" panose="020B0604020202020204" pitchFamily="34" charset="0"/>
                    </a:rPr>
                    <a:t>15,000</a:t>
                  </a:r>
                </a:p>
              </p:txBody>
            </p:sp>
            <p:sp>
              <p:nvSpPr>
                <p:cNvPr id="24" name="TextBox 23">
                  <a:extLst>
                    <a:ext uri="{FF2B5EF4-FFF2-40B4-BE49-F238E27FC236}">
                      <a16:creationId xmlns:a16="http://schemas.microsoft.com/office/drawing/2014/main" id="{E5857D17-F524-1055-8CB3-2006B4E54FF5}"/>
                    </a:ext>
                  </a:extLst>
                </p:cNvPr>
                <p:cNvSpPr txBox="1"/>
                <p:nvPr/>
              </p:nvSpPr>
              <p:spPr>
                <a:xfrm flipH="1">
                  <a:off x="1823633" y="1992002"/>
                  <a:ext cx="2052373" cy="305936"/>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Transactions</a:t>
                  </a:r>
                  <a:endParaRPr lang="en-US" sz="1200">
                    <a:solidFill>
                      <a:srgbClr val="44546A"/>
                    </a:solidFill>
                    <a:latin typeface="Arial" panose="020B0604020202020204" pitchFamily="34" charset="0"/>
                    <a:cs typeface="Arial" panose="020B0604020202020204" pitchFamily="34" charset="0"/>
                  </a:endParaRPr>
                </a:p>
              </p:txBody>
            </p:sp>
          </p:grpSp>
        </p:grpSp>
        <p:grpSp>
          <p:nvGrpSpPr>
            <p:cNvPr id="14" name="Group 13">
              <a:extLst>
                <a:ext uri="{FF2B5EF4-FFF2-40B4-BE49-F238E27FC236}">
                  <a16:creationId xmlns:a16="http://schemas.microsoft.com/office/drawing/2014/main" id="{AAED37AF-A670-D631-9390-191A28AA05A3}"/>
                </a:ext>
              </a:extLst>
            </p:cNvPr>
            <p:cNvGrpSpPr/>
            <p:nvPr/>
          </p:nvGrpSpPr>
          <p:grpSpPr>
            <a:xfrm>
              <a:off x="8191446" y="4495681"/>
              <a:ext cx="3133072" cy="895202"/>
              <a:chOff x="8191446" y="4495681"/>
              <a:chExt cx="3133072" cy="895202"/>
            </a:xfrm>
          </p:grpSpPr>
          <p:sp>
            <p:nvSpPr>
              <p:cNvPr id="15" name="Rectangle 14">
                <a:extLst>
                  <a:ext uri="{FF2B5EF4-FFF2-40B4-BE49-F238E27FC236}">
                    <a16:creationId xmlns:a16="http://schemas.microsoft.com/office/drawing/2014/main" id="{00B31AF1-134F-2CB9-1996-CEA1E48B9CB0}"/>
                  </a:ext>
                </a:extLst>
              </p:cNvPr>
              <p:cNvSpPr/>
              <p:nvPr/>
            </p:nvSpPr>
            <p:spPr>
              <a:xfrm>
                <a:off x="8191446" y="4495681"/>
                <a:ext cx="3133072" cy="895202"/>
              </a:xfrm>
              <a:prstGeom prst="rect">
                <a:avLst/>
              </a:prstGeom>
              <a:solidFill>
                <a:srgbClr val="CCF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EFF80F92-1857-3A51-F22D-4AA7F1D2063B}"/>
                  </a:ext>
                </a:extLst>
              </p:cNvPr>
              <p:cNvGrpSpPr/>
              <p:nvPr/>
            </p:nvGrpSpPr>
            <p:grpSpPr>
              <a:xfrm>
                <a:off x="8307356" y="4533100"/>
                <a:ext cx="2514462" cy="789046"/>
                <a:chOff x="1823631" y="1508892"/>
                <a:chExt cx="2514462" cy="789046"/>
              </a:xfrm>
            </p:grpSpPr>
            <p:sp>
              <p:nvSpPr>
                <p:cNvPr id="17" name="TextBox 16">
                  <a:extLst>
                    <a:ext uri="{FF2B5EF4-FFF2-40B4-BE49-F238E27FC236}">
                      <a16:creationId xmlns:a16="http://schemas.microsoft.com/office/drawing/2014/main" id="{BFDC5CD8-21FB-615A-3A69-551FFBEE8179}"/>
                    </a:ext>
                  </a:extLst>
                </p:cNvPr>
                <p:cNvSpPr txBox="1"/>
                <p:nvPr/>
              </p:nvSpPr>
              <p:spPr>
                <a:xfrm flipH="1">
                  <a:off x="1823631" y="1508892"/>
                  <a:ext cx="2514462" cy="305936"/>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Sprint processes more than</a:t>
                  </a:r>
                </a:p>
              </p:txBody>
            </p:sp>
            <p:sp>
              <p:nvSpPr>
                <p:cNvPr id="18" name="TextBox 17">
                  <a:extLst>
                    <a:ext uri="{FF2B5EF4-FFF2-40B4-BE49-F238E27FC236}">
                      <a16:creationId xmlns:a16="http://schemas.microsoft.com/office/drawing/2014/main" id="{BCCAF27C-A2D1-3E5D-CB11-331FD3362972}"/>
                    </a:ext>
                  </a:extLst>
                </p:cNvPr>
                <p:cNvSpPr txBox="1"/>
                <p:nvPr/>
              </p:nvSpPr>
              <p:spPr>
                <a:xfrm flipH="1">
                  <a:off x="1823632" y="1719019"/>
                  <a:ext cx="2052373" cy="400110"/>
                </a:xfrm>
                <a:prstGeom prst="rect">
                  <a:avLst/>
                </a:prstGeom>
                <a:noFill/>
              </p:spPr>
              <p:txBody>
                <a:bodyPr wrap="square" rtlCol="0">
                  <a:spAutoFit/>
                </a:bodyPr>
                <a:lstStyle/>
                <a:p>
                  <a:r>
                    <a:rPr lang="en-US" sz="2000" b="1">
                      <a:solidFill>
                        <a:srgbClr val="44546A"/>
                      </a:solidFill>
                      <a:latin typeface="Arial" panose="020B0604020202020204" pitchFamily="34" charset="0"/>
                      <a:cs typeface="Arial" panose="020B0604020202020204" pitchFamily="34" charset="0"/>
                    </a:rPr>
                    <a:t>300,000</a:t>
                  </a:r>
                </a:p>
              </p:txBody>
            </p:sp>
            <p:sp>
              <p:nvSpPr>
                <p:cNvPr id="19" name="TextBox 18">
                  <a:extLst>
                    <a:ext uri="{FF2B5EF4-FFF2-40B4-BE49-F238E27FC236}">
                      <a16:creationId xmlns:a16="http://schemas.microsoft.com/office/drawing/2014/main" id="{BD2B8E0F-C81A-9907-A744-D737ECF78210}"/>
                    </a:ext>
                  </a:extLst>
                </p:cNvPr>
                <p:cNvSpPr txBox="1"/>
                <p:nvPr/>
              </p:nvSpPr>
              <p:spPr>
                <a:xfrm flipH="1">
                  <a:off x="1823632" y="1992002"/>
                  <a:ext cx="2052373" cy="305936"/>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Phone calls</a:t>
                  </a:r>
                </a:p>
              </p:txBody>
            </p:sp>
          </p:grpSp>
        </p:grpSp>
      </p:grpSp>
    </p:spTree>
    <p:extLst>
      <p:ext uri="{BB962C8B-B14F-4D97-AF65-F5344CB8AC3E}">
        <p14:creationId xmlns:p14="http://schemas.microsoft.com/office/powerpoint/2010/main" val="3790212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ircle(out)">
                                      <p:cBhvr>
                                        <p:cTn id="7" dur="125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wipe(right)">
                                      <p:cBhvr>
                                        <p:cTn id="12" dur="500"/>
                                        <p:tgtEl>
                                          <p:spTgt spid="167"/>
                                        </p:tgtEl>
                                      </p:cBhvr>
                                    </p:animEffect>
                                  </p:childTnLst>
                                </p:cTn>
                              </p:par>
                              <p:par>
                                <p:cTn id="13" presetID="22" presetClass="entr" presetSubtype="8" fill="hold" nodeType="with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wipe(left)">
                                      <p:cBhvr>
                                        <p:cTn id="15" dur="500"/>
                                        <p:tgtEl>
                                          <p:spTgt spid="16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par>
                                <p:cTn id="21" presetID="2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51DE-559B-4218-360B-028A30C7C8CC}"/>
              </a:ext>
            </a:extLst>
          </p:cNvPr>
          <p:cNvSpPr>
            <a:spLocks noGrp="1"/>
          </p:cNvSpPr>
          <p:nvPr>
            <p:ph type="title"/>
          </p:nvPr>
        </p:nvSpPr>
        <p:spPr/>
        <p:txBody>
          <a:bodyPr/>
          <a:lstStyle/>
          <a:p>
            <a:r>
              <a:rPr lang="en-US"/>
              <a:t>How Big is Big Data</a:t>
            </a:r>
          </a:p>
        </p:txBody>
      </p:sp>
      <p:grpSp>
        <p:nvGrpSpPr>
          <p:cNvPr id="172" name="Group 171">
            <a:extLst>
              <a:ext uri="{FF2B5EF4-FFF2-40B4-BE49-F238E27FC236}">
                <a16:creationId xmlns:a16="http://schemas.microsoft.com/office/drawing/2014/main" id="{EAD9C838-17CE-E63E-341F-83FE53FF8F30}"/>
              </a:ext>
            </a:extLst>
          </p:cNvPr>
          <p:cNvGrpSpPr/>
          <p:nvPr/>
        </p:nvGrpSpPr>
        <p:grpSpPr>
          <a:xfrm>
            <a:off x="10016103" y="1563057"/>
            <a:ext cx="1128077" cy="4000041"/>
            <a:chOff x="10021087" y="1453612"/>
            <a:chExt cx="1084060" cy="3843957"/>
          </a:xfrm>
        </p:grpSpPr>
        <p:cxnSp>
          <p:nvCxnSpPr>
            <p:cNvPr id="201" name="Straight Arrow Connector 200">
              <a:extLst>
                <a:ext uri="{FF2B5EF4-FFF2-40B4-BE49-F238E27FC236}">
                  <a16:creationId xmlns:a16="http://schemas.microsoft.com/office/drawing/2014/main" id="{DE676C3A-C1E7-F8FC-8F15-2D17E3E7B7D0}"/>
                </a:ext>
              </a:extLst>
            </p:cNvPr>
            <p:cNvCxnSpPr/>
            <p:nvPr/>
          </p:nvCxnSpPr>
          <p:spPr>
            <a:xfrm flipH="1" flipV="1">
              <a:off x="10578038" y="2281977"/>
              <a:ext cx="1916" cy="78560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0FE1F77A-83B4-E5D6-A22F-2ACB89777557}"/>
                </a:ext>
              </a:extLst>
            </p:cNvPr>
            <p:cNvSpPr txBox="1"/>
            <p:nvPr/>
          </p:nvSpPr>
          <p:spPr>
            <a:xfrm>
              <a:off x="10021087" y="1453612"/>
              <a:ext cx="1084060" cy="916877"/>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Products ordered on amazon per second</a:t>
              </a:r>
            </a:p>
          </p:txBody>
        </p:sp>
        <p:sp>
          <p:nvSpPr>
            <p:cNvPr id="203" name="TextBox 202">
              <a:extLst>
                <a:ext uri="{FF2B5EF4-FFF2-40B4-BE49-F238E27FC236}">
                  <a16:creationId xmlns:a16="http://schemas.microsoft.com/office/drawing/2014/main" id="{C15E4FEB-32CE-3E24-1C13-BD43521B467C}"/>
                </a:ext>
              </a:extLst>
            </p:cNvPr>
            <p:cNvSpPr txBox="1"/>
            <p:nvPr/>
          </p:nvSpPr>
          <p:spPr>
            <a:xfrm>
              <a:off x="10143636" y="4735612"/>
              <a:ext cx="870720" cy="561957"/>
            </a:xfrm>
            <a:prstGeom prst="rect">
              <a:avLst/>
            </a:prstGeom>
            <a:noFill/>
          </p:spPr>
          <p:txBody>
            <a:bodyPr wrap="square" rtlCol="0">
              <a:spAutoFit/>
            </a:bodyPr>
            <a:lstStyle/>
            <a:p>
              <a:pPr algn="ctr"/>
              <a:r>
                <a:rPr lang="en-US" sz="1600">
                  <a:solidFill>
                    <a:srgbClr val="44546A"/>
                  </a:solidFill>
                  <a:latin typeface="Arial" panose="020B0604020202020204" pitchFamily="34" charset="0"/>
                  <a:cs typeface="Arial" panose="020B0604020202020204" pitchFamily="34" charset="0"/>
                </a:rPr>
                <a:t>72.9 Items </a:t>
              </a:r>
            </a:p>
          </p:txBody>
        </p:sp>
      </p:grpSp>
      <p:grpSp>
        <p:nvGrpSpPr>
          <p:cNvPr id="173" name="Group 172">
            <a:extLst>
              <a:ext uri="{FF2B5EF4-FFF2-40B4-BE49-F238E27FC236}">
                <a16:creationId xmlns:a16="http://schemas.microsoft.com/office/drawing/2014/main" id="{55D36369-1384-F636-3FEE-49FFC546C23D}"/>
              </a:ext>
            </a:extLst>
          </p:cNvPr>
          <p:cNvGrpSpPr/>
          <p:nvPr/>
        </p:nvGrpSpPr>
        <p:grpSpPr>
          <a:xfrm>
            <a:off x="8796778" y="1526251"/>
            <a:ext cx="1286077" cy="4036847"/>
            <a:chOff x="8849340" y="1418242"/>
            <a:chExt cx="1235895" cy="3879327"/>
          </a:xfrm>
        </p:grpSpPr>
        <p:cxnSp>
          <p:nvCxnSpPr>
            <p:cNvPr id="198" name="Straight Arrow Connector 197">
              <a:extLst>
                <a:ext uri="{FF2B5EF4-FFF2-40B4-BE49-F238E27FC236}">
                  <a16:creationId xmlns:a16="http://schemas.microsoft.com/office/drawing/2014/main" id="{306F94FE-A1F6-648F-0E84-B5A60A8DF017}"/>
                </a:ext>
              </a:extLst>
            </p:cNvPr>
            <p:cNvCxnSpPr/>
            <p:nvPr/>
          </p:nvCxnSpPr>
          <p:spPr>
            <a:xfrm flipH="1" flipV="1">
              <a:off x="9469628" y="2281977"/>
              <a:ext cx="1916" cy="78560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9AE5F1F-BF36-8B9C-00F0-5A5BBA2B6922}"/>
                </a:ext>
              </a:extLst>
            </p:cNvPr>
            <p:cNvSpPr txBox="1"/>
            <p:nvPr/>
          </p:nvSpPr>
          <p:spPr>
            <a:xfrm>
              <a:off x="8849340" y="1418242"/>
              <a:ext cx="1235895" cy="916877"/>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Data sent and received by mobile internet users</a:t>
              </a:r>
            </a:p>
          </p:txBody>
        </p:sp>
        <p:sp>
          <p:nvSpPr>
            <p:cNvPr id="200" name="TextBox 199">
              <a:extLst>
                <a:ext uri="{FF2B5EF4-FFF2-40B4-BE49-F238E27FC236}">
                  <a16:creationId xmlns:a16="http://schemas.microsoft.com/office/drawing/2014/main" id="{789D5D41-D8A4-AAF5-1889-5916AE3FBCC8}"/>
                </a:ext>
              </a:extLst>
            </p:cNvPr>
            <p:cNvSpPr txBox="1"/>
            <p:nvPr/>
          </p:nvSpPr>
          <p:spPr>
            <a:xfrm>
              <a:off x="8941945" y="4735612"/>
              <a:ext cx="1057282" cy="561957"/>
            </a:xfrm>
            <a:prstGeom prst="rect">
              <a:avLst/>
            </a:prstGeom>
            <a:noFill/>
          </p:spPr>
          <p:txBody>
            <a:bodyPr wrap="square" rtlCol="0">
              <a:spAutoFit/>
            </a:bodyPr>
            <a:lstStyle/>
            <a:p>
              <a:pPr algn="ctr"/>
              <a:r>
                <a:rPr lang="en-US" sz="1600">
                  <a:solidFill>
                    <a:srgbClr val="44546A"/>
                  </a:solidFill>
                  <a:latin typeface="Arial" panose="020B0604020202020204" pitchFamily="34" charset="0"/>
                  <a:cs typeface="Arial" panose="020B0604020202020204" pitchFamily="34" charset="0"/>
                </a:rPr>
                <a:t>1.3 Exabytes </a:t>
              </a:r>
            </a:p>
          </p:txBody>
        </p:sp>
      </p:grpSp>
      <p:grpSp>
        <p:nvGrpSpPr>
          <p:cNvPr id="174" name="Group 173">
            <a:extLst>
              <a:ext uri="{FF2B5EF4-FFF2-40B4-BE49-F238E27FC236}">
                <a16:creationId xmlns:a16="http://schemas.microsoft.com/office/drawing/2014/main" id="{428F5AED-89C5-AB0D-E6B6-CE0C8C72BBD7}"/>
              </a:ext>
            </a:extLst>
          </p:cNvPr>
          <p:cNvGrpSpPr/>
          <p:nvPr/>
        </p:nvGrpSpPr>
        <p:grpSpPr>
          <a:xfrm>
            <a:off x="6583771" y="1668162"/>
            <a:ext cx="1069951" cy="3894936"/>
            <a:chOff x="6722684" y="1554616"/>
            <a:chExt cx="1028202" cy="3742953"/>
          </a:xfrm>
        </p:grpSpPr>
        <p:cxnSp>
          <p:nvCxnSpPr>
            <p:cNvPr id="195" name="Straight Arrow Connector 194">
              <a:extLst>
                <a:ext uri="{FF2B5EF4-FFF2-40B4-BE49-F238E27FC236}">
                  <a16:creationId xmlns:a16="http://schemas.microsoft.com/office/drawing/2014/main" id="{95861644-702A-E7EA-37BC-ADD15F855065}"/>
                </a:ext>
              </a:extLst>
            </p:cNvPr>
            <p:cNvCxnSpPr/>
            <p:nvPr/>
          </p:nvCxnSpPr>
          <p:spPr>
            <a:xfrm flipH="1" flipV="1">
              <a:off x="7235827" y="2281977"/>
              <a:ext cx="1916" cy="78560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1D611C9D-68A0-3B31-AABD-0DC4FF586001}"/>
                </a:ext>
              </a:extLst>
            </p:cNvPr>
            <p:cNvSpPr txBox="1"/>
            <p:nvPr/>
          </p:nvSpPr>
          <p:spPr>
            <a:xfrm>
              <a:off x="6722684" y="1554616"/>
              <a:ext cx="1028202" cy="502804"/>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Tweets per </a:t>
              </a:r>
            </a:p>
            <a:p>
              <a:pPr algn="ctr"/>
              <a:r>
                <a:rPr lang="en-US" sz="1400">
                  <a:solidFill>
                    <a:srgbClr val="44546A"/>
                  </a:solidFill>
                  <a:latin typeface="Arial" panose="020B0604020202020204" pitchFamily="34" charset="0"/>
                  <a:cs typeface="Arial" panose="020B0604020202020204" pitchFamily="34" charset="0"/>
                </a:rPr>
                <a:t>day</a:t>
              </a:r>
            </a:p>
          </p:txBody>
        </p:sp>
        <p:sp>
          <p:nvSpPr>
            <p:cNvPr id="197" name="TextBox 196">
              <a:extLst>
                <a:ext uri="{FF2B5EF4-FFF2-40B4-BE49-F238E27FC236}">
                  <a16:creationId xmlns:a16="http://schemas.microsoft.com/office/drawing/2014/main" id="{BF758E5D-1E74-AEFD-79BC-4E6091868F56}"/>
                </a:ext>
              </a:extLst>
            </p:cNvPr>
            <p:cNvSpPr txBox="1"/>
            <p:nvPr/>
          </p:nvSpPr>
          <p:spPr>
            <a:xfrm>
              <a:off x="6828062" y="4735612"/>
              <a:ext cx="817447" cy="561957"/>
            </a:xfrm>
            <a:prstGeom prst="rect">
              <a:avLst/>
            </a:prstGeom>
            <a:noFill/>
          </p:spPr>
          <p:txBody>
            <a:bodyPr wrap="square" rtlCol="0">
              <a:spAutoFit/>
            </a:bodyPr>
            <a:lstStyle/>
            <a:p>
              <a:pPr algn="ctr"/>
              <a:r>
                <a:rPr lang="en-US" sz="1600">
                  <a:solidFill>
                    <a:srgbClr val="44546A"/>
                  </a:solidFill>
                  <a:latin typeface="Arial" panose="020B0604020202020204" pitchFamily="34" charset="0"/>
                  <a:cs typeface="Arial" panose="020B0604020202020204" pitchFamily="34" charset="0"/>
                </a:rPr>
                <a:t>50 Million </a:t>
              </a:r>
            </a:p>
          </p:txBody>
        </p:sp>
      </p:grpSp>
      <p:grpSp>
        <p:nvGrpSpPr>
          <p:cNvPr id="175" name="Group 174">
            <a:extLst>
              <a:ext uri="{FF2B5EF4-FFF2-40B4-BE49-F238E27FC236}">
                <a16:creationId xmlns:a16="http://schemas.microsoft.com/office/drawing/2014/main" id="{64FAAFFD-5DF0-F098-D645-4BDBD41C00D9}"/>
              </a:ext>
            </a:extLst>
          </p:cNvPr>
          <p:cNvGrpSpPr/>
          <p:nvPr/>
        </p:nvGrpSpPr>
        <p:grpSpPr>
          <a:xfrm>
            <a:off x="7598733" y="1489663"/>
            <a:ext cx="1286077" cy="4073435"/>
            <a:chOff x="7698042" y="1383082"/>
            <a:chExt cx="1235895" cy="3914487"/>
          </a:xfrm>
        </p:grpSpPr>
        <p:cxnSp>
          <p:nvCxnSpPr>
            <p:cNvPr id="192" name="Straight Arrow Connector 191">
              <a:extLst>
                <a:ext uri="{FF2B5EF4-FFF2-40B4-BE49-F238E27FC236}">
                  <a16:creationId xmlns:a16="http://schemas.microsoft.com/office/drawing/2014/main" id="{3A87009D-5751-B4FE-5BF4-EF9E9F71B793}"/>
                </a:ext>
              </a:extLst>
            </p:cNvPr>
            <p:cNvCxnSpPr/>
            <p:nvPr/>
          </p:nvCxnSpPr>
          <p:spPr>
            <a:xfrm flipH="1" flipV="1">
              <a:off x="8316307" y="2281977"/>
              <a:ext cx="1916" cy="78560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9791127F-1156-1F83-0FEA-63C321FE6C5C}"/>
                </a:ext>
              </a:extLst>
            </p:cNvPr>
            <p:cNvSpPr txBox="1"/>
            <p:nvPr/>
          </p:nvSpPr>
          <p:spPr>
            <a:xfrm>
              <a:off x="7698042" y="1383082"/>
              <a:ext cx="1235895" cy="916877"/>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Total minutes spent on facebook each month</a:t>
              </a:r>
            </a:p>
          </p:txBody>
        </p:sp>
        <p:sp>
          <p:nvSpPr>
            <p:cNvPr id="194" name="TextBox 193">
              <a:extLst>
                <a:ext uri="{FF2B5EF4-FFF2-40B4-BE49-F238E27FC236}">
                  <a16:creationId xmlns:a16="http://schemas.microsoft.com/office/drawing/2014/main" id="{56FF48AA-BBE7-49AC-0800-80D3712637B4}"/>
                </a:ext>
              </a:extLst>
            </p:cNvPr>
            <p:cNvSpPr txBox="1"/>
            <p:nvPr/>
          </p:nvSpPr>
          <p:spPr>
            <a:xfrm>
              <a:off x="7881905" y="4735612"/>
              <a:ext cx="870720" cy="561957"/>
            </a:xfrm>
            <a:prstGeom prst="rect">
              <a:avLst/>
            </a:prstGeom>
            <a:noFill/>
          </p:spPr>
          <p:txBody>
            <a:bodyPr wrap="square" rtlCol="0">
              <a:spAutoFit/>
            </a:bodyPr>
            <a:lstStyle/>
            <a:p>
              <a:pPr algn="ctr"/>
              <a:r>
                <a:rPr lang="en-US" sz="1600">
                  <a:solidFill>
                    <a:srgbClr val="44546A"/>
                  </a:solidFill>
                  <a:latin typeface="Arial" panose="020B0604020202020204" pitchFamily="34" charset="0"/>
                  <a:cs typeface="Arial" panose="020B0604020202020204" pitchFamily="34" charset="0"/>
                </a:rPr>
                <a:t>700 Billion </a:t>
              </a:r>
            </a:p>
          </p:txBody>
        </p:sp>
      </p:grpSp>
      <p:grpSp>
        <p:nvGrpSpPr>
          <p:cNvPr id="176" name="Group 175">
            <a:extLst>
              <a:ext uri="{FF2B5EF4-FFF2-40B4-BE49-F238E27FC236}">
                <a16:creationId xmlns:a16="http://schemas.microsoft.com/office/drawing/2014/main" id="{4B97F66B-8B2A-1D4D-66CA-8FC1124BA027}"/>
              </a:ext>
            </a:extLst>
          </p:cNvPr>
          <p:cNvGrpSpPr/>
          <p:nvPr/>
        </p:nvGrpSpPr>
        <p:grpSpPr>
          <a:xfrm>
            <a:off x="622915" y="1522539"/>
            <a:ext cx="1185035" cy="4040559"/>
            <a:chOff x="994419" y="1414675"/>
            <a:chExt cx="1138795" cy="3882894"/>
          </a:xfrm>
        </p:grpSpPr>
        <p:cxnSp>
          <p:nvCxnSpPr>
            <p:cNvPr id="189" name="Straight Arrow Connector 188">
              <a:extLst>
                <a:ext uri="{FF2B5EF4-FFF2-40B4-BE49-F238E27FC236}">
                  <a16:creationId xmlns:a16="http://schemas.microsoft.com/office/drawing/2014/main" id="{46B3B4A5-013D-6284-3C84-26EBE9C629B6}"/>
                </a:ext>
              </a:extLst>
            </p:cNvPr>
            <p:cNvCxnSpPr/>
            <p:nvPr/>
          </p:nvCxnSpPr>
          <p:spPr>
            <a:xfrm flipH="1" flipV="1">
              <a:off x="1542499" y="2281977"/>
              <a:ext cx="1916" cy="78560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90B102C3-BE20-3489-95D3-29D9B2FC5E23}"/>
                </a:ext>
              </a:extLst>
            </p:cNvPr>
            <p:cNvSpPr txBox="1"/>
            <p:nvPr/>
          </p:nvSpPr>
          <p:spPr>
            <a:xfrm>
              <a:off x="994419" y="1414675"/>
              <a:ext cx="1138795" cy="916877"/>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Number Of Emails Sent Every Second </a:t>
              </a:r>
            </a:p>
          </p:txBody>
        </p:sp>
        <p:sp>
          <p:nvSpPr>
            <p:cNvPr id="191" name="TextBox 190">
              <a:extLst>
                <a:ext uri="{FF2B5EF4-FFF2-40B4-BE49-F238E27FC236}">
                  <a16:creationId xmlns:a16="http://schemas.microsoft.com/office/drawing/2014/main" id="{B47D1592-C7D9-87B8-E0CD-2274D9DAE3F6}"/>
                </a:ext>
              </a:extLst>
            </p:cNvPr>
            <p:cNvSpPr txBox="1"/>
            <p:nvPr/>
          </p:nvSpPr>
          <p:spPr>
            <a:xfrm>
              <a:off x="1134733" y="4735612"/>
              <a:ext cx="817447" cy="561957"/>
            </a:xfrm>
            <a:prstGeom prst="rect">
              <a:avLst/>
            </a:prstGeom>
            <a:noFill/>
          </p:spPr>
          <p:txBody>
            <a:bodyPr wrap="square" rtlCol="0">
              <a:spAutoFit/>
            </a:bodyPr>
            <a:lstStyle/>
            <a:p>
              <a:pPr algn="ctr"/>
              <a:r>
                <a:rPr lang="en-US" sz="1600">
                  <a:solidFill>
                    <a:srgbClr val="44546A"/>
                  </a:solidFill>
                  <a:latin typeface="Arial" panose="020B0604020202020204" pitchFamily="34" charset="0"/>
                  <a:cs typeface="Arial" panose="020B0604020202020204" pitchFamily="34" charset="0"/>
                </a:rPr>
                <a:t>2.9 Million</a:t>
              </a:r>
            </a:p>
          </p:txBody>
        </p:sp>
      </p:grpSp>
      <p:grpSp>
        <p:nvGrpSpPr>
          <p:cNvPr id="177" name="Group 176">
            <a:extLst>
              <a:ext uri="{FF2B5EF4-FFF2-40B4-BE49-F238E27FC236}">
                <a16:creationId xmlns:a16="http://schemas.microsoft.com/office/drawing/2014/main" id="{31E7039D-BAF1-EB2C-7593-7171AE871386}"/>
              </a:ext>
            </a:extLst>
          </p:cNvPr>
          <p:cNvGrpSpPr/>
          <p:nvPr/>
        </p:nvGrpSpPr>
        <p:grpSpPr>
          <a:xfrm>
            <a:off x="1722722" y="1522539"/>
            <a:ext cx="1265035" cy="4040559"/>
            <a:chOff x="2051311" y="1414675"/>
            <a:chExt cx="1215674" cy="3882894"/>
          </a:xfrm>
        </p:grpSpPr>
        <p:cxnSp>
          <p:nvCxnSpPr>
            <p:cNvPr id="186" name="Straight Arrow Connector 185">
              <a:extLst>
                <a:ext uri="{FF2B5EF4-FFF2-40B4-BE49-F238E27FC236}">
                  <a16:creationId xmlns:a16="http://schemas.microsoft.com/office/drawing/2014/main" id="{91538824-BB28-A947-D1D3-64C6DB8D215D}"/>
                </a:ext>
              </a:extLst>
            </p:cNvPr>
            <p:cNvCxnSpPr/>
            <p:nvPr/>
          </p:nvCxnSpPr>
          <p:spPr>
            <a:xfrm flipH="1" flipV="1">
              <a:off x="2662948" y="2281977"/>
              <a:ext cx="1916" cy="78560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58FA660-8E38-872D-7D6B-65F4DCFA306E}"/>
                </a:ext>
              </a:extLst>
            </p:cNvPr>
            <p:cNvSpPr txBox="1"/>
            <p:nvPr/>
          </p:nvSpPr>
          <p:spPr>
            <a:xfrm>
              <a:off x="2051311" y="1414675"/>
              <a:ext cx="1215674" cy="916877"/>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Data consumed by households each day</a:t>
              </a:r>
            </a:p>
          </p:txBody>
        </p:sp>
        <p:sp>
          <p:nvSpPr>
            <p:cNvPr id="188" name="TextBox 187">
              <a:extLst>
                <a:ext uri="{FF2B5EF4-FFF2-40B4-BE49-F238E27FC236}">
                  <a16:creationId xmlns:a16="http://schemas.microsoft.com/office/drawing/2014/main" id="{5687C585-0F06-C560-2BB8-41BDFE3D9C55}"/>
                </a:ext>
              </a:extLst>
            </p:cNvPr>
            <p:cNvSpPr txBox="1"/>
            <p:nvPr/>
          </p:nvSpPr>
          <p:spPr>
            <a:xfrm>
              <a:off x="2069109" y="4735612"/>
              <a:ext cx="1189595" cy="561957"/>
            </a:xfrm>
            <a:prstGeom prst="rect">
              <a:avLst/>
            </a:prstGeom>
            <a:noFill/>
          </p:spPr>
          <p:txBody>
            <a:bodyPr wrap="square" rtlCol="0">
              <a:spAutoFit/>
            </a:bodyPr>
            <a:lstStyle/>
            <a:p>
              <a:pPr algn="ctr"/>
              <a:r>
                <a:rPr lang="en-US" sz="1600">
                  <a:solidFill>
                    <a:srgbClr val="44546A"/>
                  </a:solidFill>
                  <a:latin typeface="Arial" panose="020B0604020202020204" pitchFamily="34" charset="0"/>
                  <a:cs typeface="Arial" panose="020B0604020202020204" pitchFamily="34" charset="0"/>
                </a:rPr>
                <a:t>375 Megabytes </a:t>
              </a:r>
            </a:p>
          </p:txBody>
        </p:sp>
      </p:grpSp>
      <p:grpSp>
        <p:nvGrpSpPr>
          <p:cNvPr id="178" name="Group 177">
            <a:extLst>
              <a:ext uri="{FF2B5EF4-FFF2-40B4-BE49-F238E27FC236}">
                <a16:creationId xmlns:a16="http://schemas.microsoft.com/office/drawing/2014/main" id="{467F7D61-9644-14A6-B8AA-19B438AF11C6}"/>
              </a:ext>
            </a:extLst>
          </p:cNvPr>
          <p:cNvGrpSpPr/>
          <p:nvPr/>
        </p:nvGrpSpPr>
        <p:grpSpPr>
          <a:xfrm>
            <a:off x="4142860" y="1516562"/>
            <a:ext cx="1214940" cy="4046536"/>
            <a:chOff x="4377014" y="1408931"/>
            <a:chExt cx="1167533" cy="3888638"/>
          </a:xfrm>
        </p:grpSpPr>
        <p:cxnSp>
          <p:nvCxnSpPr>
            <p:cNvPr id="183" name="Straight Arrow Connector 182">
              <a:extLst>
                <a:ext uri="{FF2B5EF4-FFF2-40B4-BE49-F238E27FC236}">
                  <a16:creationId xmlns:a16="http://schemas.microsoft.com/office/drawing/2014/main" id="{B150D76A-91FE-8ED6-82FA-D8F133725A5A}"/>
                </a:ext>
              </a:extLst>
            </p:cNvPr>
            <p:cNvCxnSpPr/>
            <p:nvPr/>
          </p:nvCxnSpPr>
          <p:spPr>
            <a:xfrm flipH="1" flipV="1">
              <a:off x="4959822" y="2281977"/>
              <a:ext cx="1916" cy="78560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F6B9F4AB-FAF1-D697-E372-870C31D54863}"/>
                </a:ext>
              </a:extLst>
            </p:cNvPr>
            <p:cNvSpPr txBox="1"/>
            <p:nvPr/>
          </p:nvSpPr>
          <p:spPr>
            <a:xfrm>
              <a:off x="4433687" y="1408931"/>
              <a:ext cx="1095209" cy="916877"/>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Data per day processed by google</a:t>
              </a:r>
            </a:p>
          </p:txBody>
        </p:sp>
        <p:sp>
          <p:nvSpPr>
            <p:cNvPr id="185" name="TextBox 184">
              <a:extLst>
                <a:ext uri="{FF2B5EF4-FFF2-40B4-BE49-F238E27FC236}">
                  <a16:creationId xmlns:a16="http://schemas.microsoft.com/office/drawing/2014/main" id="{89BB07C0-B952-89E9-E73A-E1206D939565}"/>
                </a:ext>
              </a:extLst>
            </p:cNvPr>
            <p:cNvSpPr txBox="1"/>
            <p:nvPr/>
          </p:nvSpPr>
          <p:spPr>
            <a:xfrm>
              <a:off x="4377014" y="4735612"/>
              <a:ext cx="1167533" cy="561957"/>
            </a:xfrm>
            <a:prstGeom prst="rect">
              <a:avLst/>
            </a:prstGeom>
            <a:noFill/>
          </p:spPr>
          <p:txBody>
            <a:bodyPr wrap="square" rtlCol="0">
              <a:spAutoFit/>
            </a:bodyPr>
            <a:lstStyle/>
            <a:p>
              <a:pPr algn="ctr"/>
              <a:r>
                <a:rPr lang="en-US" sz="1600">
                  <a:solidFill>
                    <a:srgbClr val="44546A"/>
                  </a:solidFill>
                  <a:latin typeface="Arial" panose="020B0604020202020204" pitchFamily="34" charset="0"/>
                  <a:cs typeface="Arial" panose="020B0604020202020204" pitchFamily="34" charset="0"/>
                </a:rPr>
                <a:t>24 Petabytes </a:t>
              </a:r>
            </a:p>
          </p:txBody>
        </p:sp>
      </p:grpSp>
      <p:grpSp>
        <p:nvGrpSpPr>
          <p:cNvPr id="179" name="Group 178">
            <a:extLst>
              <a:ext uri="{FF2B5EF4-FFF2-40B4-BE49-F238E27FC236}">
                <a16:creationId xmlns:a16="http://schemas.microsoft.com/office/drawing/2014/main" id="{617B80E7-2167-439C-4F36-DD2BFD191387}"/>
              </a:ext>
            </a:extLst>
          </p:cNvPr>
          <p:cNvGrpSpPr/>
          <p:nvPr/>
        </p:nvGrpSpPr>
        <p:grpSpPr>
          <a:xfrm>
            <a:off x="2944605" y="1668161"/>
            <a:ext cx="1245591" cy="3894937"/>
            <a:chOff x="3225515" y="1554615"/>
            <a:chExt cx="1196988" cy="3742954"/>
          </a:xfrm>
        </p:grpSpPr>
        <p:cxnSp>
          <p:nvCxnSpPr>
            <p:cNvPr id="180" name="Straight Arrow Connector 179">
              <a:extLst>
                <a:ext uri="{FF2B5EF4-FFF2-40B4-BE49-F238E27FC236}">
                  <a16:creationId xmlns:a16="http://schemas.microsoft.com/office/drawing/2014/main" id="{F73BEA75-392C-CA26-0EF1-6D83644D282F}"/>
                </a:ext>
              </a:extLst>
            </p:cNvPr>
            <p:cNvCxnSpPr/>
            <p:nvPr/>
          </p:nvCxnSpPr>
          <p:spPr>
            <a:xfrm flipH="1" flipV="1">
              <a:off x="3816901" y="2281977"/>
              <a:ext cx="1916" cy="78560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EC562FE1-7272-E7A9-32E1-DFDC85469218}"/>
                </a:ext>
              </a:extLst>
            </p:cNvPr>
            <p:cNvSpPr txBox="1"/>
            <p:nvPr/>
          </p:nvSpPr>
          <p:spPr>
            <a:xfrm>
              <a:off x="3225515" y="1554615"/>
              <a:ext cx="1196988" cy="709841"/>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Video upload to youtube every minute</a:t>
              </a:r>
            </a:p>
          </p:txBody>
        </p:sp>
        <p:sp>
          <p:nvSpPr>
            <p:cNvPr id="182" name="TextBox 181">
              <a:extLst>
                <a:ext uri="{FF2B5EF4-FFF2-40B4-BE49-F238E27FC236}">
                  <a16:creationId xmlns:a16="http://schemas.microsoft.com/office/drawing/2014/main" id="{09FCE41F-406F-2B83-13DC-B05B71580E56}"/>
                </a:ext>
              </a:extLst>
            </p:cNvPr>
            <p:cNvSpPr txBox="1"/>
            <p:nvPr/>
          </p:nvSpPr>
          <p:spPr>
            <a:xfrm>
              <a:off x="3382499" y="4735612"/>
              <a:ext cx="870720" cy="561957"/>
            </a:xfrm>
            <a:prstGeom prst="rect">
              <a:avLst/>
            </a:prstGeom>
            <a:noFill/>
          </p:spPr>
          <p:txBody>
            <a:bodyPr wrap="square" rtlCol="0">
              <a:spAutoFit/>
            </a:bodyPr>
            <a:lstStyle/>
            <a:p>
              <a:pPr algn="ctr"/>
              <a:r>
                <a:rPr lang="en-US" sz="1600">
                  <a:solidFill>
                    <a:srgbClr val="44546A"/>
                  </a:solidFill>
                  <a:latin typeface="Arial" panose="020B0604020202020204" pitchFamily="34" charset="0"/>
                  <a:cs typeface="Arial" panose="020B0604020202020204" pitchFamily="34" charset="0"/>
                </a:rPr>
                <a:t>20 Hours </a:t>
              </a:r>
            </a:p>
          </p:txBody>
        </p:sp>
      </p:grpSp>
      <p:grpSp>
        <p:nvGrpSpPr>
          <p:cNvPr id="40" name="Group 39">
            <a:extLst>
              <a:ext uri="{FF2B5EF4-FFF2-40B4-BE49-F238E27FC236}">
                <a16:creationId xmlns:a16="http://schemas.microsoft.com/office/drawing/2014/main" id="{A35CF5B5-31F6-0B6D-A7DC-CEC54F1D97B9}"/>
              </a:ext>
            </a:extLst>
          </p:cNvPr>
          <p:cNvGrpSpPr/>
          <p:nvPr/>
        </p:nvGrpSpPr>
        <p:grpSpPr>
          <a:xfrm flipH="1">
            <a:off x="5269615" y="3397413"/>
            <a:ext cx="1227866" cy="1435445"/>
            <a:chOff x="1959095" y="368928"/>
            <a:chExt cx="5409277" cy="6323767"/>
          </a:xfrm>
        </p:grpSpPr>
        <p:sp>
          <p:nvSpPr>
            <p:cNvPr id="170" name="Rectangle 1">
              <a:extLst>
                <a:ext uri="{FF2B5EF4-FFF2-40B4-BE49-F238E27FC236}">
                  <a16:creationId xmlns:a16="http://schemas.microsoft.com/office/drawing/2014/main" id="{C9CC5E97-2175-5837-A430-D8A8BEAF8524}"/>
                </a:ext>
              </a:extLst>
            </p:cNvPr>
            <p:cNvSpPr/>
            <p:nvPr/>
          </p:nvSpPr>
          <p:spPr>
            <a:xfrm>
              <a:off x="1959095" y="368928"/>
              <a:ext cx="5409277" cy="6323767"/>
            </a:xfrm>
            <a:custGeom>
              <a:avLst/>
              <a:gdLst>
                <a:gd name="connsiteX0" fmla="*/ 0 w 5791200"/>
                <a:gd name="connsiteY0" fmla="*/ 0 h 4953000"/>
                <a:gd name="connsiteX1" fmla="*/ 5791200 w 5791200"/>
                <a:gd name="connsiteY1" fmla="*/ 0 h 4953000"/>
                <a:gd name="connsiteX2" fmla="*/ 5791200 w 5791200"/>
                <a:gd name="connsiteY2" fmla="*/ 4953000 h 4953000"/>
                <a:gd name="connsiteX3" fmla="*/ 0 w 5791200"/>
                <a:gd name="connsiteY3" fmla="*/ 4953000 h 4953000"/>
                <a:gd name="connsiteX4" fmla="*/ 0 w 5791200"/>
                <a:gd name="connsiteY4" fmla="*/ 0 h 4953000"/>
                <a:gd name="connsiteX0" fmla="*/ 6927 w 5798127"/>
                <a:gd name="connsiteY0" fmla="*/ 0 h 4953000"/>
                <a:gd name="connsiteX1" fmla="*/ 5798127 w 5798127"/>
                <a:gd name="connsiteY1" fmla="*/ 0 h 4953000"/>
                <a:gd name="connsiteX2" fmla="*/ 5798127 w 5798127"/>
                <a:gd name="connsiteY2" fmla="*/ 4953000 h 4953000"/>
                <a:gd name="connsiteX3" fmla="*/ 6927 w 5798127"/>
                <a:gd name="connsiteY3" fmla="*/ 4953000 h 4953000"/>
                <a:gd name="connsiteX4" fmla="*/ 0 w 5798127"/>
                <a:gd name="connsiteY4" fmla="*/ 3326081 h 4953000"/>
                <a:gd name="connsiteX5" fmla="*/ 6927 w 5798127"/>
                <a:gd name="connsiteY5" fmla="*/ 0 h 4953000"/>
                <a:gd name="connsiteX0" fmla="*/ 0 w 5791200"/>
                <a:gd name="connsiteY0" fmla="*/ 0 h 4953000"/>
                <a:gd name="connsiteX1" fmla="*/ 5791200 w 5791200"/>
                <a:gd name="connsiteY1" fmla="*/ 0 h 4953000"/>
                <a:gd name="connsiteX2" fmla="*/ 5791200 w 5791200"/>
                <a:gd name="connsiteY2" fmla="*/ 4953000 h 4953000"/>
                <a:gd name="connsiteX3" fmla="*/ 0 w 5791200"/>
                <a:gd name="connsiteY3" fmla="*/ 4953000 h 4953000"/>
                <a:gd name="connsiteX4" fmla="*/ 284019 w 5791200"/>
                <a:gd name="connsiteY4" fmla="*/ 3058886 h 4953000"/>
                <a:gd name="connsiteX5" fmla="*/ 0 w 5791200"/>
                <a:gd name="connsiteY5" fmla="*/ 0 h 4953000"/>
                <a:gd name="connsiteX0" fmla="*/ 0 w 5791200"/>
                <a:gd name="connsiteY0" fmla="*/ 0 h 4953000"/>
                <a:gd name="connsiteX1" fmla="*/ 5791200 w 5791200"/>
                <a:gd name="connsiteY1" fmla="*/ 0 h 4953000"/>
                <a:gd name="connsiteX2" fmla="*/ 5791200 w 5791200"/>
                <a:gd name="connsiteY2" fmla="*/ 4953000 h 4953000"/>
                <a:gd name="connsiteX3" fmla="*/ 0 w 5791200"/>
                <a:gd name="connsiteY3" fmla="*/ 4953000 h 4953000"/>
                <a:gd name="connsiteX4" fmla="*/ 284019 w 5791200"/>
                <a:gd name="connsiteY4" fmla="*/ 3058886 h 4953000"/>
                <a:gd name="connsiteX5" fmla="*/ 0 w 5791200"/>
                <a:gd name="connsiteY5" fmla="*/ 0 h 4953000"/>
                <a:gd name="connsiteX0" fmla="*/ 0 w 5791200"/>
                <a:gd name="connsiteY0" fmla="*/ 0 h 4953000"/>
                <a:gd name="connsiteX1" fmla="*/ 5791200 w 5791200"/>
                <a:gd name="connsiteY1" fmla="*/ 0 h 4953000"/>
                <a:gd name="connsiteX2" fmla="*/ 5791200 w 5791200"/>
                <a:gd name="connsiteY2" fmla="*/ 4953000 h 4953000"/>
                <a:gd name="connsiteX3" fmla="*/ 0 w 5791200"/>
                <a:gd name="connsiteY3" fmla="*/ 4953000 h 4953000"/>
                <a:gd name="connsiteX4" fmla="*/ 284019 w 5791200"/>
                <a:gd name="connsiteY4" fmla="*/ 3058886 h 4953000"/>
                <a:gd name="connsiteX5" fmla="*/ 0 w 5791200"/>
                <a:gd name="connsiteY5" fmla="*/ 0 h 4953000"/>
                <a:gd name="connsiteX0" fmla="*/ 0 w 5791200"/>
                <a:gd name="connsiteY0" fmla="*/ 0 h 4953000"/>
                <a:gd name="connsiteX1" fmla="*/ 5791200 w 5791200"/>
                <a:gd name="connsiteY1" fmla="*/ 0 h 4953000"/>
                <a:gd name="connsiteX2" fmla="*/ 5791200 w 5791200"/>
                <a:gd name="connsiteY2" fmla="*/ 4953000 h 4953000"/>
                <a:gd name="connsiteX3" fmla="*/ 0 w 5791200"/>
                <a:gd name="connsiteY3" fmla="*/ 4953000 h 4953000"/>
                <a:gd name="connsiteX4" fmla="*/ 284019 w 5791200"/>
                <a:gd name="connsiteY4" fmla="*/ 3058886 h 4953000"/>
                <a:gd name="connsiteX5" fmla="*/ 177140 w 5791200"/>
                <a:gd name="connsiteY5" fmla="*/ 1901042 h 4953000"/>
                <a:gd name="connsiteX6" fmla="*/ 0 w 5791200"/>
                <a:gd name="connsiteY6" fmla="*/ 0 h 4953000"/>
                <a:gd name="connsiteX0" fmla="*/ 185058 w 5976258"/>
                <a:gd name="connsiteY0" fmla="*/ 0 h 4953000"/>
                <a:gd name="connsiteX1" fmla="*/ 5976258 w 5976258"/>
                <a:gd name="connsiteY1" fmla="*/ 0 h 4953000"/>
                <a:gd name="connsiteX2" fmla="*/ 5976258 w 5976258"/>
                <a:gd name="connsiteY2" fmla="*/ 4953000 h 4953000"/>
                <a:gd name="connsiteX3" fmla="*/ 185058 w 5976258"/>
                <a:gd name="connsiteY3" fmla="*/ 4953000 h 4953000"/>
                <a:gd name="connsiteX4" fmla="*/ 469077 w 5976258"/>
                <a:gd name="connsiteY4" fmla="*/ 3058886 h 4953000"/>
                <a:gd name="connsiteX5" fmla="*/ 0 w 5976258"/>
                <a:gd name="connsiteY5" fmla="*/ 2055421 h 4953000"/>
                <a:gd name="connsiteX6" fmla="*/ 185058 w 5976258"/>
                <a:gd name="connsiteY6" fmla="*/ 0 h 4953000"/>
                <a:gd name="connsiteX0" fmla="*/ 185058 w 5976258"/>
                <a:gd name="connsiteY0" fmla="*/ 0 h 4953000"/>
                <a:gd name="connsiteX1" fmla="*/ 5976258 w 5976258"/>
                <a:gd name="connsiteY1" fmla="*/ 0 h 4953000"/>
                <a:gd name="connsiteX2" fmla="*/ 5976258 w 5976258"/>
                <a:gd name="connsiteY2" fmla="*/ 4953000 h 4953000"/>
                <a:gd name="connsiteX3" fmla="*/ 185058 w 5976258"/>
                <a:gd name="connsiteY3" fmla="*/ 4953000 h 4953000"/>
                <a:gd name="connsiteX4" fmla="*/ 469077 w 5976258"/>
                <a:gd name="connsiteY4" fmla="*/ 3058886 h 4953000"/>
                <a:gd name="connsiteX5" fmla="*/ 0 w 5976258"/>
                <a:gd name="connsiteY5" fmla="*/ 2055421 h 4953000"/>
                <a:gd name="connsiteX6" fmla="*/ 185058 w 5976258"/>
                <a:gd name="connsiteY6" fmla="*/ 0 h 4953000"/>
                <a:gd name="connsiteX0" fmla="*/ 185058 w 5976258"/>
                <a:gd name="connsiteY0" fmla="*/ 0 h 4953000"/>
                <a:gd name="connsiteX1" fmla="*/ 5976258 w 5976258"/>
                <a:gd name="connsiteY1" fmla="*/ 0 h 4953000"/>
                <a:gd name="connsiteX2" fmla="*/ 5976258 w 5976258"/>
                <a:gd name="connsiteY2" fmla="*/ 4953000 h 4953000"/>
                <a:gd name="connsiteX3" fmla="*/ 185058 w 5976258"/>
                <a:gd name="connsiteY3" fmla="*/ 4953000 h 4953000"/>
                <a:gd name="connsiteX4" fmla="*/ 469077 w 5976258"/>
                <a:gd name="connsiteY4" fmla="*/ 3058886 h 4953000"/>
                <a:gd name="connsiteX5" fmla="*/ 0 w 5976258"/>
                <a:gd name="connsiteY5" fmla="*/ 2055421 h 4953000"/>
                <a:gd name="connsiteX6" fmla="*/ 185058 w 5976258"/>
                <a:gd name="connsiteY6" fmla="*/ 0 h 4953000"/>
                <a:gd name="connsiteX0" fmla="*/ 185058 w 5976258"/>
                <a:gd name="connsiteY0" fmla="*/ 0 h 4953000"/>
                <a:gd name="connsiteX1" fmla="*/ 5976258 w 5976258"/>
                <a:gd name="connsiteY1" fmla="*/ 0 h 4953000"/>
                <a:gd name="connsiteX2" fmla="*/ 5976258 w 5976258"/>
                <a:gd name="connsiteY2" fmla="*/ 4953000 h 4953000"/>
                <a:gd name="connsiteX3" fmla="*/ 185058 w 5976258"/>
                <a:gd name="connsiteY3" fmla="*/ 4953000 h 4953000"/>
                <a:gd name="connsiteX4" fmla="*/ 469077 w 5976258"/>
                <a:gd name="connsiteY4" fmla="*/ 3058886 h 4953000"/>
                <a:gd name="connsiteX5" fmla="*/ 0 w 5976258"/>
                <a:gd name="connsiteY5" fmla="*/ 2055421 h 4953000"/>
                <a:gd name="connsiteX6" fmla="*/ 185058 w 5976258"/>
                <a:gd name="connsiteY6" fmla="*/ 0 h 4953000"/>
                <a:gd name="connsiteX0" fmla="*/ 3646715 w 5976258"/>
                <a:gd name="connsiteY0" fmla="*/ 0 h 4982688"/>
                <a:gd name="connsiteX1" fmla="*/ 5976258 w 5976258"/>
                <a:gd name="connsiteY1" fmla="*/ 29688 h 4982688"/>
                <a:gd name="connsiteX2" fmla="*/ 5976258 w 5976258"/>
                <a:gd name="connsiteY2" fmla="*/ 4982688 h 4982688"/>
                <a:gd name="connsiteX3" fmla="*/ 185058 w 5976258"/>
                <a:gd name="connsiteY3" fmla="*/ 4982688 h 4982688"/>
                <a:gd name="connsiteX4" fmla="*/ 469077 w 5976258"/>
                <a:gd name="connsiteY4" fmla="*/ 3088574 h 4982688"/>
                <a:gd name="connsiteX5" fmla="*/ 0 w 5976258"/>
                <a:gd name="connsiteY5" fmla="*/ 2085109 h 4982688"/>
                <a:gd name="connsiteX6" fmla="*/ 3646715 w 5976258"/>
                <a:gd name="connsiteY6" fmla="*/ 0 h 4982688"/>
                <a:gd name="connsiteX0" fmla="*/ 3646715 w 5976258"/>
                <a:gd name="connsiteY0" fmla="*/ 621403 h 5604091"/>
                <a:gd name="connsiteX1" fmla="*/ 5976258 w 5976258"/>
                <a:gd name="connsiteY1" fmla="*/ 651091 h 5604091"/>
                <a:gd name="connsiteX2" fmla="*/ 5976258 w 5976258"/>
                <a:gd name="connsiteY2" fmla="*/ 5604091 h 5604091"/>
                <a:gd name="connsiteX3" fmla="*/ 185058 w 5976258"/>
                <a:gd name="connsiteY3" fmla="*/ 5604091 h 5604091"/>
                <a:gd name="connsiteX4" fmla="*/ 469077 w 5976258"/>
                <a:gd name="connsiteY4" fmla="*/ 3709977 h 5604091"/>
                <a:gd name="connsiteX5" fmla="*/ 0 w 5976258"/>
                <a:gd name="connsiteY5" fmla="*/ 2706512 h 5604091"/>
                <a:gd name="connsiteX6" fmla="*/ 3646715 w 5976258"/>
                <a:gd name="connsiteY6" fmla="*/ 621403 h 5604091"/>
                <a:gd name="connsiteX0" fmla="*/ 3646715 w 5976258"/>
                <a:gd name="connsiteY0" fmla="*/ 0 h 4982688"/>
                <a:gd name="connsiteX1" fmla="*/ 5976258 w 5976258"/>
                <a:gd name="connsiteY1" fmla="*/ 29688 h 4982688"/>
                <a:gd name="connsiteX2" fmla="*/ 5976258 w 5976258"/>
                <a:gd name="connsiteY2" fmla="*/ 4982688 h 4982688"/>
                <a:gd name="connsiteX3" fmla="*/ 185058 w 5976258"/>
                <a:gd name="connsiteY3" fmla="*/ 4982688 h 4982688"/>
                <a:gd name="connsiteX4" fmla="*/ 469077 w 5976258"/>
                <a:gd name="connsiteY4" fmla="*/ 3088574 h 4982688"/>
                <a:gd name="connsiteX5" fmla="*/ 0 w 5976258"/>
                <a:gd name="connsiteY5" fmla="*/ 2085109 h 4982688"/>
                <a:gd name="connsiteX6" fmla="*/ 1187533 w 5976258"/>
                <a:gd name="connsiteY6" fmla="*/ 600694 h 4982688"/>
                <a:gd name="connsiteX7" fmla="*/ 3646715 w 5976258"/>
                <a:gd name="connsiteY7" fmla="*/ 0 h 4982688"/>
                <a:gd name="connsiteX0" fmla="*/ 3646715 w 5976258"/>
                <a:gd name="connsiteY0" fmla="*/ 503502 h 5486190"/>
                <a:gd name="connsiteX1" fmla="*/ 5976258 w 5976258"/>
                <a:gd name="connsiteY1" fmla="*/ 533190 h 5486190"/>
                <a:gd name="connsiteX2" fmla="*/ 5976258 w 5976258"/>
                <a:gd name="connsiteY2" fmla="*/ 5486190 h 5486190"/>
                <a:gd name="connsiteX3" fmla="*/ 185058 w 5976258"/>
                <a:gd name="connsiteY3" fmla="*/ 5486190 h 5486190"/>
                <a:gd name="connsiteX4" fmla="*/ 469077 w 5976258"/>
                <a:gd name="connsiteY4" fmla="*/ 3592076 h 5486190"/>
                <a:gd name="connsiteX5" fmla="*/ 0 w 5976258"/>
                <a:gd name="connsiteY5" fmla="*/ 2588611 h 5486190"/>
                <a:gd name="connsiteX6" fmla="*/ 754084 w 5976258"/>
                <a:gd name="connsiteY6" fmla="*/ 82918 h 5486190"/>
                <a:gd name="connsiteX7" fmla="*/ 3646715 w 5976258"/>
                <a:gd name="connsiteY7" fmla="*/ 503502 h 5486190"/>
                <a:gd name="connsiteX0" fmla="*/ 3801394 w 6130937"/>
                <a:gd name="connsiteY0" fmla="*/ 503502 h 5486190"/>
                <a:gd name="connsiteX1" fmla="*/ 6130937 w 6130937"/>
                <a:gd name="connsiteY1" fmla="*/ 533190 h 5486190"/>
                <a:gd name="connsiteX2" fmla="*/ 6130937 w 6130937"/>
                <a:gd name="connsiteY2" fmla="*/ 5486190 h 5486190"/>
                <a:gd name="connsiteX3" fmla="*/ 339737 w 6130937"/>
                <a:gd name="connsiteY3" fmla="*/ 5486190 h 5486190"/>
                <a:gd name="connsiteX4" fmla="*/ 623756 w 6130937"/>
                <a:gd name="connsiteY4" fmla="*/ 3592076 h 5486190"/>
                <a:gd name="connsiteX5" fmla="*/ 154679 w 6130937"/>
                <a:gd name="connsiteY5" fmla="*/ 2588611 h 5486190"/>
                <a:gd name="connsiteX6" fmla="*/ 908763 w 6130937"/>
                <a:gd name="connsiteY6" fmla="*/ 82918 h 5486190"/>
                <a:gd name="connsiteX7" fmla="*/ 3801394 w 6130937"/>
                <a:gd name="connsiteY7" fmla="*/ 503502 h 5486190"/>
                <a:gd name="connsiteX0" fmla="*/ 3885024 w 6214567"/>
                <a:gd name="connsiteY0" fmla="*/ 503502 h 5486190"/>
                <a:gd name="connsiteX1" fmla="*/ 6214567 w 6214567"/>
                <a:gd name="connsiteY1" fmla="*/ 533190 h 5486190"/>
                <a:gd name="connsiteX2" fmla="*/ 6214567 w 6214567"/>
                <a:gd name="connsiteY2" fmla="*/ 5486190 h 5486190"/>
                <a:gd name="connsiteX3" fmla="*/ 423367 w 6214567"/>
                <a:gd name="connsiteY3" fmla="*/ 5486190 h 5486190"/>
                <a:gd name="connsiteX4" fmla="*/ 707386 w 6214567"/>
                <a:gd name="connsiteY4" fmla="*/ 3592076 h 5486190"/>
                <a:gd name="connsiteX5" fmla="*/ 238309 w 6214567"/>
                <a:gd name="connsiteY5" fmla="*/ 2588611 h 5486190"/>
                <a:gd name="connsiteX6" fmla="*/ 992393 w 6214567"/>
                <a:gd name="connsiteY6" fmla="*/ 82918 h 5486190"/>
                <a:gd name="connsiteX7" fmla="*/ 3885024 w 6214567"/>
                <a:gd name="connsiteY7" fmla="*/ 503502 h 5486190"/>
                <a:gd name="connsiteX0" fmla="*/ 3885024 w 6214567"/>
                <a:gd name="connsiteY0" fmla="*/ 715176 h 5697864"/>
                <a:gd name="connsiteX1" fmla="*/ 6214567 w 6214567"/>
                <a:gd name="connsiteY1" fmla="*/ 744864 h 5697864"/>
                <a:gd name="connsiteX2" fmla="*/ 6214567 w 6214567"/>
                <a:gd name="connsiteY2" fmla="*/ 5697864 h 5697864"/>
                <a:gd name="connsiteX3" fmla="*/ 423367 w 6214567"/>
                <a:gd name="connsiteY3" fmla="*/ 5697864 h 5697864"/>
                <a:gd name="connsiteX4" fmla="*/ 707386 w 6214567"/>
                <a:gd name="connsiteY4" fmla="*/ 3803750 h 5697864"/>
                <a:gd name="connsiteX5" fmla="*/ 238309 w 6214567"/>
                <a:gd name="connsiteY5" fmla="*/ 2800285 h 5697864"/>
                <a:gd name="connsiteX6" fmla="*/ 992393 w 6214567"/>
                <a:gd name="connsiteY6" fmla="*/ 294592 h 5697864"/>
                <a:gd name="connsiteX7" fmla="*/ 3885024 w 6214567"/>
                <a:gd name="connsiteY7" fmla="*/ 715176 h 5697864"/>
                <a:gd name="connsiteX0" fmla="*/ 3885024 w 6214567"/>
                <a:gd name="connsiteY0" fmla="*/ 731750 h 5714438"/>
                <a:gd name="connsiteX1" fmla="*/ 6214567 w 6214567"/>
                <a:gd name="connsiteY1" fmla="*/ 761438 h 5714438"/>
                <a:gd name="connsiteX2" fmla="*/ 6214567 w 6214567"/>
                <a:gd name="connsiteY2" fmla="*/ 5714438 h 5714438"/>
                <a:gd name="connsiteX3" fmla="*/ 423367 w 6214567"/>
                <a:gd name="connsiteY3" fmla="*/ 5714438 h 5714438"/>
                <a:gd name="connsiteX4" fmla="*/ 707386 w 6214567"/>
                <a:gd name="connsiteY4" fmla="*/ 3820324 h 5714438"/>
                <a:gd name="connsiteX5" fmla="*/ 238309 w 6214567"/>
                <a:gd name="connsiteY5" fmla="*/ 2816859 h 5714438"/>
                <a:gd name="connsiteX6" fmla="*/ 992393 w 6214567"/>
                <a:gd name="connsiteY6" fmla="*/ 311166 h 5714438"/>
                <a:gd name="connsiteX7" fmla="*/ 3885024 w 6214567"/>
                <a:gd name="connsiteY7" fmla="*/ 731750 h 5714438"/>
                <a:gd name="connsiteX0" fmla="*/ 3902525 w 6232068"/>
                <a:gd name="connsiteY0" fmla="*/ 731750 h 5714438"/>
                <a:gd name="connsiteX1" fmla="*/ 6232068 w 6232068"/>
                <a:gd name="connsiteY1" fmla="*/ 761438 h 5714438"/>
                <a:gd name="connsiteX2" fmla="*/ 6232068 w 6232068"/>
                <a:gd name="connsiteY2" fmla="*/ 5714438 h 5714438"/>
                <a:gd name="connsiteX3" fmla="*/ 440868 w 6232068"/>
                <a:gd name="connsiteY3" fmla="*/ 5714438 h 5714438"/>
                <a:gd name="connsiteX4" fmla="*/ 724887 w 6232068"/>
                <a:gd name="connsiteY4" fmla="*/ 3820324 h 5714438"/>
                <a:gd name="connsiteX5" fmla="*/ 255810 w 6232068"/>
                <a:gd name="connsiteY5" fmla="*/ 2816859 h 5714438"/>
                <a:gd name="connsiteX6" fmla="*/ 1009894 w 6232068"/>
                <a:gd name="connsiteY6" fmla="*/ 311166 h 5714438"/>
                <a:gd name="connsiteX7" fmla="*/ 3902525 w 6232068"/>
                <a:gd name="connsiteY7" fmla="*/ 731750 h 5714438"/>
                <a:gd name="connsiteX0" fmla="*/ 3917351 w 6246894"/>
                <a:gd name="connsiteY0" fmla="*/ 734975 h 5717663"/>
                <a:gd name="connsiteX1" fmla="*/ 6246894 w 6246894"/>
                <a:gd name="connsiteY1" fmla="*/ 764663 h 5717663"/>
                <a:gd name="connsiteX2" fmla="*/ 6246894 w 6246894"/>
                <a:gd name="connsiteY2" fmla="*/ 5717663 h 5717663"/>
                <a:gd name="connsiteX3" fmla="*/ 455694 w 6246894"/>
                <a:gd name="connsiteY3" fmla="*/ 5717663 h 5717663"/>
                <a:gd name="connsiteX4" fmla="*/ 739713 w 6246894"/>
                <a:gd name="connsiteY4" fmla="*/ 3823549 h 5717663"/>
                <a:gd name="connsiteX5" fmla="*/ 270636 w 6246894"/>
                <a:gd name="connsiteY5" fmla="*/ 2820084 h 5717663"/>
                <a:gd name="connsiteX6" fmla="*/ 995031 w 6246894"/>
                <a:gd name="connsiteY6" fmla="*/ 308453 h 5717663"/>
                <a:gd name="connsiteX7" fmla="*/ 3917351 w 6246894"/>
                <a:gd name="connsiteY7" fmla="*/ 734975 h 5717663"/>
                <a:gd name="connsiteX0" fmla="*/ 3901738 w 6231281"/>
                <a:gd name="connsiteY0" fmla="*/ 734975 h 5717663"/>
                <a:gd name="connsiteX1" fmla="*/ 6231281 w 6231281"/>
                <a:gd name="connsiteY1" fmla="*/ 764663 h 5717663"/>
                <a:gd name="connsiteX2" fmla="*/ 6231281 w 6231281"/>
                <a:gd name="connsiteY2" fmla="*/ 5717663 h 5717663"/>
                <a:gd name="connsiteX3" fmla="*/ 440081 w 6231281"/>
                <a:gd name="connsiteY3" fmla="*/ 5717663 h 5717663"/>
                <a:gd name="connsiteX4" fmla="*/ 724100 w 6231281"/>
                <a:gd name="connsiteY4" fmla="*/ 3823549 h 5717663"/>
                <a:gd name="connsiteX5" fmla="*/ 255023 w 6231281"/>
                <a:gd name="connsiteY5" fmla="*/ 2820084 h 5717663"/>
                <a:gd name="connsiteX6" fmla="*/ 979418 w 6231281"/>
                <a:gd name="connsiteY6" fmla="*/ 308453 h 5717663"/>
                <a:gd name="connsiteX7" fmla="*/ 3901738 w 6231281"/>
                <a:gd name="connsiteY7" fmla="*/ 734975 h 5717663"/>
                <a:gd name="connsiteX0" fmla="*/ 3901738 w 6231281"/>
                <a:gd name="connsiteY0" fmla="*/ 734975 h 5717663"/>
                <a:gd name="connsiteX1" fmla="*/ 6231281 w 6231281"/>
                <a:gd name="connsiteY1" fmla="*/ 764663 h 5717663"/>
                <a:gd name="connsiteX2" fmla="*/ 6231281 w 6231281"/>
                <a:gd name="connsiteY2" fmla="*/ 5717663 h 5717663"/>
                <a:gd name="connsiteX3" fmla="*/ 440081 w 6231281"/>
                <a:gd name="connsiteY3" fmla="*/ 5717663 h 5717663"/>
                <a:gd name="connsiteX4" fmla="*/ 724100 w 6231281"/>
                <a:gd name="connsiteY4" fmla="*/ 3823549 h 5717663"/>
                <a:gd name="connsiteX5" fmla="*/ 255023 w 6231281"/>
                <a:gd name="connsiteY5" fmla="*/ 2820084 h 5717663"/>
                <a:gd name="connsiteX6" fmla="*/ 979418 w 6231281"/>
                <a:gd name="connsiteY6" fmla="*/ 308453 h 5717663"/>
                <a:gd name="connsiteX7" fmla="*/ 3901738 w 6231281"/>
                <a:gd name="connsiteY7" fmla="*/ 734975 h 5717663"/>
                <a:gd name="connsiteX0" fmla="*/ 3901738 w 6231281"/>
                <a:gd name="connsiteY0" fmla="*/ 734975 h 5717663"/>
                <a:gd name="connsiteX1" fmla="*/ 4426232 w 6231281"/>
                <a:gd name="connsiteY1" fmla="*/ 1738440 h 5717663"/>
                <a:gd name="connsiteX2" fmla="*/ 6231281 w 6231281"/>
                <a:gd name="connsiteY2" fmla="*/ 5717663 h 5717663"/>
                <a:gd name="connsiteX3" fmla="*/ 440081 w 6231281"/>
                <a:gd name="connsiteY3" fmla="*/ 5717663 h 5717663"/>
                <a:gd name="connsiteX4" fmla="*/ 724100 w 6231281"/>
                <a:gd name="connsiteY4" fmla="*/ 3823549 h 5717663"/>
                <a:gd name="connsiteX5" fmla="*/ 255023 w 6231281"/>
                <a:gd name="connsiteY5" fmla="*/ 2820084 h 5717663"/>
                <a:gd name="connsiteX6" fmla="*/ 979418 w 6231281"/>
                <a:gd name="connsiteY6" fmla="*/ 308453 h 5717663"/>
                <a:gd name="connsiteX7" fmla="*/ 3901738 w 6231281"/>
                <a:gd name="connsiteY7" fmla="*/ 734975 h 5717663"/>
                <a:gd name="connsiteX0" fmla="*/ 3901738 w 6231281"/>
                <a:gd name="connsiteY0" fmla="*/ 734975 h 5717663"/>
                <a:gd name="connsiteX1" fmla="*/ 4426232 w 6231281"/>
                <a:gd name="connsiteY1" fmla="*/ 1738440 h 5717663"/>
                <a:gd name="connsiteX2" fmla="*/ 6231281 w 6231281"/>
                <a:gd name="connsiteY2" fmla="*/ 5717663 h 5717663"/>
                <a:gd name="connsiteX3" fmla="*/ 440081 w 6231281"/>
                <a:gd name="connsiteY3" fmla="*/ 5717663 h 5717663"/>
                <a:gd name="connsiteX4" fmla="*/ 724100 w 6231281"/>
                <a:gd name="connsiteY4" fmla="*/ 3823549 h 5717663"/>
                <a:gd name="connsiteX5" fmla="*/ 255023 w 6231281"/>
                <a:gd name="connsiteY5" fmla="*/ 2820084 h 5717663"/>
                <a:gd name="connsiteX6" fmla="*/ 979418 w 6231281"/>
                <a:gd name="connsiteY6" fmla="*/ 308453 h 5717663"/>
                <a:gd name="connsiteX7" fmla="*/ 3901738 w 6231281"/>
                <a:gd name="connsiteY7" fmla="*/ 734975 h 5717663"/>
                <a:gd name="connsiteX0" fmla="*/ 3901738 w 6231281"/>
                <a:gd name="connsiteY0" fmla="*/ 734975 h 5717663"/>
                <a:gd name="connsiteX1" fmla="*/ 4426232 w 6231281"/>
                <a:gd name="connsiteY1" fmla="*/ 1738440 h 5717663"/>
                <a:gd name="connsiteX2" fmla="*/ 6231281 w 6231281"/>
                <a:gd name="connsiteY2" fmla="*/ 5717663 h 5717663"/>
                <a:gd name="connsiteX3" fmla="*/ 440081 w 6231281"/>
                <a:gd name="connsiteY3" fmla="*/ 5717663 h 5717663"/>
                <a:gd name="connsiteX4" fmla="*/ 724100 w 6231281"/>
                <a:gd name="connsiteY4" fmla="*/ 3823549 h 5717663"/>
                <a:gd name="connsiteX5" fmla="*/ 255023 w 6231281"/>
                <a:gd name="connsiteY5" fmla="*/ 2820084 h 5717663"/>
                <a:gd name="connsiteX6" fmla="*/ 979418 w 6231281"/>
                <a:gd name="connsiteY6" fmla="*/ 308453 h 5717663"/>
                <a:gd name="connsiteX7" fmla="*/ 3901738 w 6231281"/>
                <a:gd name="connsiteY7" fmla="*/ 734975 h 5717663"/>
                <a:gd name="connsiteX0" fmla="*/ 3901738 w 6231281"/>
                <a:gd name="connsiteY0" fmla="*/ 734975 h 5717663"/>
                <a:gd name="connsiteX1" fmla="*/ 4426232 w 6231281"/>
                <a:gd name="connsiteY1" fmla="*/ 1738440 h 5717663"/>
                <a:gd name="connsiteX2" fmla="*/ 4553892 w 6231281"/>
                <a:gd name="connsiteY2" fmla="*/ 2006625 h 5717663"/>
                <a:gd name="connsiteX3" fmla="*/ 6231281 w 6231281"/>
                <a:gd name="connsiteY3" fmla="*/ 5717663 h 5717663"/>
                <a:gd name="connsiteX4" fmla="*/ 440081 w 6231281"/>
                <a:gd name="connsiteY4" fmla="*/ 5717663 h 5717663"/>
                <a:gd name="connsiteX5" fmla="*/ 724100 w 6231281"/>
                <a:gd name="connsiteY5" fmla="*/ 3823549 h 5717663"/>
                <a:gd name="connsiteX6" fmla="*/ 255023 w 6231281"/>
                <a:gd name="connsiteY6" fmla="*/ 2820084 h 5717663"/>
                <a:gd name="connsiteX7" fmla="*/ 979418 w 6231281"/>
                <a:gd name="connsiteY7" fmla="*/ 308453 h 5717663"/>
                <a:gd name="connsiteX8" fmla="*/ 3901738 w 6231281"/>
                <a:gd name="connsiteY8"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6231281 w 6231281"/>
                <a:gd name="connsiteY3" fmla="*/ 5717663 h 5717663"/>
                <a:gd name="connsiteX4" fmla="*/ 440081 w 6231281"/>
                <a:gd name="connsiteY4" fmla="*/ 5717663 h 5717663"/>
                <a:gd name="connsiteX5" fmla="*/ 724100 w 6231281"/>
                <a:gd name="connsiteY5" fmla="*/ 3823549 h 5717663"/>
                <a:gd name="connsiteX6" fmla="*/ 255023 w 6231281"/>
                <a:gd name="connsiteY6" fmla="*/ 2820084 h 5717663"/>
                <a:gd name="connsiteX7" fmla="*/ 979418 w 6231281"/>
                <a:gd name="connsiteY7" fmla="*/ 308453 h 5717663"/>
                <a:gd name="connsiteX8" fmla="*/ 3901738 w 6231281"/>
                <a:gd name="connsiteY8"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785461 w 6231281"/>
                <a:gd name="connsiteY3" fmla="*/ 2921025 h 5717663"/>
                <a:gd name="connsiteX4" fmla="*/ 6231281 w 6231281"/>
                <a:gd name="connsiteY4" fmla="*/ 5717663 h 5717663"/>
                <a:gd name="connsiteX5" fmla="*/ 440081 w 6231281"/>
                <a:gd name="connsiteY5" fmla="*/ 5717663 h 5717663"/>
                <a:gd name="connsiteX6" fmla="*/ 724100 w 6231281"/>
                <a:gd name="connsiteY6" fmla="*/ 3823549 h 5717663"/>
                <a:gd name="connsiteX7" fmla="*/ 255023 w 6231281"/>
                <a:gd name="connsiteY7" fmla="*/ 2820084 h 5717663"/>
                <a:gd name="connsiteX8" fmla="*/ 979418 w 6231281"/>
                <a:gd name="connsiteY8" fmla="*/ 308453 h 5717663"/>
                <a:gd name="connsiteX9" fmla="*/ 3901738 w 6231281"/>
                <a:gd name="connsiteY9"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844837 w 6231281"/>
                <a:gd name="connsiteY3" fmla="*/ 2831960 h 5717663"/>
                <a:gd name="connsiteX4" fmla="*/ 6231281 w 6231281"/>
                <a:gd name="connsiteY4" fmla="*/ 5717663 h 5717663"/>
                <a:gd name="connsiteX5" fmla="*/ 440081 w 6231281"/>
                <a:gd name="connsiteY5" fmla="*/ 5717663 h 5717663"/>
                <a:gd name="connsiteX6" fmla="*/ 724100 w 6231281"/>
                <a:gd name="connsiteY6" fmla="*/ 3823549 h 5717663"/>
                <a:gd name="connsiteX7" fmla="*/ 255023 w 6231281"/>
                <a:gd name="connsiteY7" fmla="*/ 2820084 h 5717663"/>
                <a:gd name="connsiteX8" fmla="*/ 979418 w 6231281"/>
                <a:gd name="connsiteY8" fmla="*/ 308453 h 5717663"/>
                <a:gd name="connsiteX9" fmla="*/ 3901738 w 6231281"/>
                <a:gd name="connsiteY9"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844837 w 6231281"/>
                <a:gd name="connsiteY3" fmla="*/ 2831960 h 5717663"/>
                <a:gd name="connsiteX4" fmla="*/ 6231281 w 6231281"/>
                <a:gd name="connsiteY4" fmla="*/ 5717663 h 5717663"/>
                <a:gd name="connsiteX5" fmla="*/ 440081 w 6231281"/>
                <a:gd name="connsiteY5" fmla="*/ 5717663 h 5717663"/>
                <a:gd name="connsiteX6" fmla="*/ 724100 w 6231281"/>
                <a:gd name="connsiteY6" fmla="*/ 3823549 h 5717663"/>
                <a:gd name="connsiteX7" fmla="*/ 255023 w 6231281"/>
                <a:gd name="connsiteY7" fmla="*/ 2820084 h 5717663"/>
                <a:gd name="connsiteX8" fmla="*/ 979418 w 6231281"/>
                <a:gd name="connsiteY8" fmla="*/ 308453 h 5717663"/>
                <a:gd name="connsiteX9" fmla="*/ 3901738 w 6231281"/>
                <a:gd name="connsiteY9"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844837 w 6231281"/>
                <a:gd name="connsiteY3" fmla="*/ 2831960 h 5717663"/>
                <a:gd name="connsiteX4" fmla="*/ 6231281 w 6231281"/>
                <a:gd name="connsiteY4" fmla="*/ 5717663 h 5717663"/>
                <a:gd name="connsiteX5" fmla="*/ 440081 w 6231281"/>
                <a:gd name="connsiteY5" fmla="*/ 5717663 h 5717663"/>
                <a:gd name="connsiteX6" fmla="*/ 724100 w 6231281"/>
                <a:gd name="connsiteY6" fmla="*/ 3823549 h 5717663"/>
                <a:gd name="connsiteX7" fmla="*/ 255023 w 6231281"/>
                <a:gd name="connsiteY7" fmla="*/ 2820084 h 5717663"/>
                <a:gd name="connsiteX8" fmla="*/ 979418 w 6231281"/>
                <a:gd name="connsiteY8" fmla="*/ 308453 h 5717663"/>
                <a:gd name="connsiteX9" fmla="*/ 3901738 w 6231281"/>
                <a:gd name="connsiteY9"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48895 w 6231281"/>
                <a:gd name="connsiteY3" fmla="*/ 2511326 h 5717663"/>
                <a:gd name="connsiteX4" fmla="*/ 4844837 w 6231281"/>
                <a:gd name="connsiteY4" fmla="*/ 2831960 h 5717663"/>
                <a:gd name="connsiteX5" fmla="*/ 6231281 w 6231281"/>
                <a:gd name="connsiteY5" fmla="*/ 5717663 h 5717663"/>
                <a:gd name="connsiteX6" fmla="*/ 440081 w 6231281"/>
                <a:gd name="connsiteY6" fmla="*/ 5717663 h 5717663"/>
                <a:gd name="connsiteX7" fmla="*/ 724100 w 6231281"/>
                <a:gd name="connsiteY7" fmla="*/ 3823549 h 5717663"/>
                <a:gd name="connsiteX8" fmla="*/ 255023 w 6231281"/>
                <a:gd name="connsiteY8" fmla="*/ 2820084 h 5717663"/>
                <a:gd name="connsiteX9" fmla="*/ 979418 w 6231281"/>
                <a:gd name="connsiteY9" fmla="*/ 308453 h 5717663"/>
                <a:gd name="connsiteX10" fmla="*/ 3901738 w 6231281"/>
                <a:gd name="connsiteY10"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07331 w 6231281"/>
                <a:gd name="connsiteY3" fmla="*/ 2570702 h 5717663"/>
                <a:gd name="connsiteX4" fmla="*/ 4844837 w 6231281"/>
                <a:gd name="connsiteY4" fmla="*/ 2831960 h 5717663"/>
                <a:gd name="connsiteX5" fmla="*/ 6231281 w 6231281"/>
                <a:gd name="connsiteY5" fmla="*/ 5717663 h 5717663"/>
                <a:gd name="connsiteX6" fmla="*/ 440081 w 6231281"/>
                <a:gd name="connsiteY6" fmla="*/ 5717663 h 5717663"/>
                <a:gd name="connsiteX7" fmla="*/ 724100 w 6231281"/>
                <a:gd name="connsiteY7" fmla="*/ 3823549 h 5717663"/>
                <a:gd name="connsiteX8" fmla="*/ 255023 w 6231281"/>
                <a:gd name="connsiteY8" fmla="*/ 2820084 h 5717663"/>
                <a:gd name="connsiteX9" fmla="*/ 979418 w 6231281"/>
                <a:gd name="connsiteY9" fmla="*/ 308453 h 5717663"/>
                <a:gd name="connsiteX10" fmla="*/ 3901738 w 6231281"/>
                <a:gd name="connsiteY10"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07331 w 6231281"/>
                <a:gd name="connsiteY3" fmla="*/ 2570702 h 5717663"/>
                <a:gd name="connsiteX4" fmla="*/ 4844837 w 6231281"/>
                <a:gd name="connsiteY4" fmla="*/ 2831960 h 5717663"/>
                <a:gd name="connsiteX5" fmla="*/ 6231281 w 6231281"/>
                <a:gd name="connsiteY5" fmla="*/ 5717663 h 5717663"/>
                <a:gd name="connsiteX6" fmla="*/ 440081 w 6231281"/>
                <a:gd name="connsiteY6" fmla="*/ 5717663 h 5717663"/>
                <a:gd name="connsiteX7" fmla="*/ 724100 w 6231281"/>
                <a:gd name="connsiteY7" fmla="*/ 3823549 h 5717663"/>
                <a:gd name="connsiteX8" fmla="*/ 255023 w 6231281"/>
                <a:gd name="connsiteY8" fmla="*/ 2820084 h 5717663"/>
                <a:gd name="connsiteX9" fmla="*/ 979418 w 6231281"/>
                <a:gd name="connsiteY9" fmla="*/ 308453 h 5717663"/>
                <a:gd name="connsiteX10" fmla="*/ 3901738 w 6231281"/>
                <a:gd name="connsiteY10"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07331 w 6231281"/>
                <a:gd name="connsiteY3" fmla="*/ 2570702 h 5717663"/>
                <a:gd name="connsiteX4" fmla="*/ 4844837 w 6231281"/>
                <a:gd name="connsiteY4" fmla="*/ 2831960 h 5717663"/>
                <a:gd name="connsiteX5" fmla="*/ 6231281 w 6231281"/>
                <a:gd name="connsiteY5" fmla="*/ 5717663 h 5717663"/>
                <a:gd name="connsiteX6" fmla="*/ 440081 w 6231281"/>
                <a:gd name="connsiteY6" fmla="*/ 5717663 h 5717663"/>
                <a:gd name="connsiteX7" fmla="*/ 724100 w 6231281"/>
                <a:gd name="connsiteY7" fmla="*/ 3823549 h 5717663"/>
                <a:gd name="connsiteX8" fmla="*/ 255023 w 6231281"/>
                <a:gd name="connsiteY8" fmla="*/ 2820084 h 5717663"/>
                <a:gd name="connsiteX9" fmla="*/ 979418 w 6231281"/>
                <a:gd name="connsiteY9" fmla="*/ 308453 h 5717663"/>
                <a:gd name="connsiteX10" fmla="*/ 3901738 w 6231281"/>
                <a:gd name="connsiteY10"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07331 w 6231281"/>
                <a:gd name="connsiteY3" fmla="*/ 2570702 h 5717663"/>
                <a:gd name="connsiteX4" fmla="*/ 4844837 w 6231281"/>
                <a:gd name="connsiteY4" fmla="*/ 2831960 h 5717663"/>
                <a:gd name="connsiteX5" fmla="*/ 6231281 w 6231281"/>
                <a:gd name="connsiteY5" fmla="*/ 5717663 h 5717663"/>
                <a:gd name="connsiteX6" fmla="*/ 440081 w 6231281"/>
                <a:gd name="connsiteY6" fmla="*/ 5717663 h 5717663"/>
                <a:gd name="connsiteX7" fmla="*/ 724100 w 6231281"/>
                <a:gd name="connsiteY7" fmla="*/ 3823549 h 5717663"/>
                <a:gd name="connsiteX8" fmla="*/ 255023 w 6231281"/>
                <a:gd name="connsiteY8" fmla="*/ 2820084 h 5717663"/>
                <a:gd name="connsiteX9" fmla="*/ 979418 w 6231281"/>
                <a:gd name="connsiteY9" fmla="*/ 308453 h 5717663"/>
                <a:gd name="connsiteX10" fmla="*/ 3901738 w 6231281"/>
                <a:gd name="connsiteY10"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595456 w 6231281"/>
                <a:gd name="connsiteY3" fmla="*/ 2564765 h 5717663"/>
                <a:gd name="connsiteX4" fmla="*/ 4844837 w 6231281"/>
                <a:gd name="connsiteY4" fmla="*/ 2831960 h 5717663"/>
                <a:gd name="connsiteX5" fmla="*/ 6231281 w 6231281"/>
                <a:gd name="connsiteY5" fmla="*/ 5717663 h 5717663"/>
                <a:gd name="connsiteX6" fmla="*/ 440081 w 6231281"/>
                <a:gd name="connsiteY6" fmla="*/ 5717663 h 5717663"/>
                <a:gd name="connsiteX7" fmla="*/ 724100 w 6231281"/>
                <a:gd name="connsiteY7" fmla="*/ 3823549 h 5717663"/>
                <a:gd name="connsiteX8" fmla="*/ 255023 w 6231281"/>
                <a:gd name="connsiteY8" fmla="*/ 2820084 h 5717663"/>
                <a:gd name="connsiteX9" fmla="*/ 979418 w 6231281"/>
                <a:gd name="connsiteY9" fmla="*/ 308453 h 5717663"/>
                <a:gd name="connsiteX10" fmla="*/ 3901738 w 6231281"/>
                <a:gd name="connsiteY10"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6231281 w 6231281"/>
                <a:gd name="connsiteY5" fmla="*/ 5717663 h 5717663"/>
                <a:gd name="connsiteX6" fmla="*/ 440081 w 6231281"/>
                <a:gd name="connsiteY6" fmla="*/ 5717663 h 5717663"/>
                <a:gd name="connsiteX7" fmla="*/ 724100 w 6231281"/>
                <a:gd name="connsiteY7" fmla="*/ 3823549 h 5717663"/>
                <a:gd name="connsiteX8" fmla="*/ 255023 w 6231281"/>
                <a:gd name="connsiteY8" fmla="*/ 2820084 h 5717663"/>
                <a:gd name="connsiteX9" fmla="*/ 979418 w 6231281"/>
                <a:gd name="connsiteY9" fmla="*/ 308453 h 5717663"/>
                <a:gd name="connsiteX10" fmla="*/ 3901738 w 6231281"/>
                <a:gd name="connsiteY10"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975466 w 6231281"/>
                <a:gd name="connsiteY5" fmla="*/ 3111030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66708 w 6231281"/>
                <a:gd name="connsiteY5" fmla="*/ 3146656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66708 w 6231281"/>
                <a:gd name="connsiteY5" fmla="*/ 3146656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66708 w 6231281"/>
                <a:gd name="connsiteY5" fmla="*/ 3146656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66708 w 6231281"/>
                <a:gd name="connsiteY5" fmla="*/ 3116968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66708 w 6231281"/>
                <a:gd name="connsiteY5" fmla="*/ 3116968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66708 w 6231281"/>
                <a:gd name="connsiteY5" fmla="*/ 3116968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66708 w 6231281"/>
                <a:gd name="connsiteY5" fmla="*/ 3116968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96396 w 6231281"/>
                <a:gd name="connsiteY5" fmla="*/ 3093218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6231281 w 6231281"/>
                <a:gd name="connsiteY6" fmla="*/ 5717663 h 5717663"/>
                <a:gd name="connsiteX7" fmla="*/ 440081 w 6231281"/>
                <a:gd name="connsiteY7" fmla="*/ 5717663 h 5717663"/>
                <a:gd name="connsiteX8" fmla="*/ 724100 w 6231281"/>
                <a:gd name="connsiteY8" fmla="*/ 3823549 h 5717663"/>
                <a:gd name="connsiteX9" fmla="*/ 255023 w 6231281"/>
                <a:gd name="connsiteY9" fmla="*/ 2820084 h 5717663"/>
                <a:gd name="connsiteX10" fmla="*/ 979418 w 6231281"/>
                <a:gd name="connsiteY10" fmla="*/ 308453 h 5717663"/>
                <a:gd name="connsiteX11" fmla="*/ 3901738 w 6231281"/>
                <a:gd name="connsiteY11"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821582 w 6231281"/>
                <a:gd name="connsiteY6" fmla="*/ 3393564 h 5717663"/>
                <a:gd name="connsiteX7" fmla="*/ 6231281 w 6231281"/>
                <a:gd name="connsiteY7" fmla="*/ 5717663 h 5717663"/>
                <a:gd name="connsiteX8" fmla="*/ 440081 w 6231281"/>
                <a:gd name="connsiteY8" fmla="*/ 5717663 h 5717663"/>
                <a:gd name="connsiteX9" fmla="*/ 724100 w 6231281"/>
                <a:gd name="connsiteY9" fmla="*/ 3823549 h 5717663"/>
                <a:gd name="connsiteX10" fmla="*/ 255023 w 6231281"/>
                <a:gd name="connsiteY10" fmla="*/ 2820084 h 5717663"/>
                <a:gd name="connsiteX11" fmla="*/ 979418 w 6231281"/>
                <a:gd name="connsiteY11" fmla="*/ 308453 h 5717663"/>
                <a:gd name="connsiteX12" fmla="*/ 3901738 w 6231281"/>
                <a:gd name="connsiteY12"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6231281 w 6231281"/>
                <a:gd name="connsiteY7" fmla="*/ 5717663 h 5717663"/>
                <a:gd name="connsiteX8" fmla="*/ 440081 w 6231281"/>
                <a:gd name="connsiteY8" fmla="*/ 5717663 h 5717663"/>
                <a:gd name="connsiteX9" fmla="*/ 724100 w 6231281"/>
                <a:gd name="connsiteY9" fmla="*/ 3823549 h 5717663"/>
                <a:gd name="connsiteX10" fmla="*/ 255023 w 6231281"/>
                <a:gd name="connsiteY10" fmla="*/ 2820084 h 5717663"/>
                <a:gd name="connsiteX11" fmla="*/ 979418 w 6231281"/>
                <a:gd name="connsiteY11" fmla="*/ 308453 h 5717663"/>
                <a:gd name="connsiteX12" fmla="*/ 3901738 w 6231281"/>
                <a:gd name="connsiteY12"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6231281 w 6231281"/>
                <a:gd name="connsiteY7" fmla="*/ 5717663 h 5717663"/>
                <a:gd name="connsiteX8" fmla="*/ 440081 w 6231281"/>
                <a:gd name="connsiteY8" fmla="*/ 5717663 h 5717663"/>
                <a:gd name="connsiteX9" fmla="*/ 724100 w 6231281"/>
                <a:gd name="connsiteY9" fmla="*/ 3823549 h 5717663"/>
                <a:gd name="connsiteX10" fmla="*/ 255023 w 6231281"/>
                <a:gd name="connsiteY10" fmla="*/ 2820084 h 5717663"/>
                <a:gd name="connsiteX11" fmla="*/ 979418 w 6231281"/>
                <a:gd name="connsiteY11" fmla="*/ 308453 h 5717663"/>
                <a:gd name="connsiteX12" fmla="*/ 3901738 w 6231281"/>
                <a:gd name="connsiteY12"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6231281 w 6231281"/>
                <a:gd name="connsiteY7" fmla="*/ 5717663 h 5717663"/>
                <a:gd name="connsiteX8" fmla="*/ 440081 w 6231281"/>
                <a:gd name="connsiteY8" fmla="*/ 5717663 h 5717663"/>
                <a:gd name="connsiteX9" fmla="*/ 724100 w 6231281"/>
                <a:gd name="connsiteY9" fmla="*/ 3823549 h 5717663"/>
                <a:gd name="connsiteX10" fmla="*/ 255023 w 6231281"/>
                <a:gd name="connsiteY10" fmla="*/ 2820084 h 5717663"/>
                <a:gd name="connsiteX11" fmla="*/ 979418 w 6231281"/>
                <a:gd name="connsiteY11" fmla="*/ 308453 h 5717663"/>
                <a:gd name="connsiteX12" fmla="*/ 3901738 w 6231281"/>
                <a:gd name="connsiteY12"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98339 h 5717663"/>
                <a:gd name="connsiteX8" fmla="*/ 6231281 w 6231281"/>
                <a:gd name="connsiteY8" fmla="*/ 5717663 h 5717663"/>
                <a:gd name="connsiteX9" fmla="*/ 440081 w 6231281"/>
                <a:gd name="connsiteY9" fmla="*/ 5717663 h 5717663"/>
                <a:gd name="connsiteX10" fmla="*/ 724100 w 6231281"/>
                <a:gd name="connsiteY10" fmla="*/ 3823549 h 5717663"/>
                <a:gd name="connsiteX11" fmla="*/ 255023 w 6231281"/>
                <a:gd name="connsiteY11" fmla="*/ 2820084 h 5717663"/>
                <a:gd name="connsiteX12" fmla="*/ 979418 w 6231281"/>
                <a:gd name="connsiteY12" fmla="*/ 308453 h 5717663"/>
                <a:gd name="connsiteX13" fmla="*/ 3901738 w 6231281"/>
                <a:gd name="connsiteY13"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91407 w 6231281"/>
                <a:gd name="connsiteY7" fmla="*/ 3479289 h 5717663"/>
                <a:gd name="connsiteX8" fmla="*/ 6231281 w 6231281"/>
                <a:gd name="connsiteY8" fmla="*/ 5717663 h 5717663"/>
                <a:gd name="connsiteX9" fmla="*/ 440081 w 6231281"/>
                <a:gd name="connsiteY9" fmla="*/ 5717663 h 5717663"/>
                <a:gd name="connsiteX10" fmla="*/ 724100 w 6231281"/>
                <a:gd name="connsiteY10" fmla="*/ 3823549 h 5717663"/>
                <a:gd name="connsiteX11" fmla="*/ 255023 w 6231281"/>
                <a:gd name="connsiteY11" fmla="*/ 2820084 h 5717663"/>
                <a:gd name="connsiteX12" fmla="*/ 979418 w 6231281"/>
                <a:gd name="connsiteY12" fmla="*/ 308453 h 5717663"/>
                <a:gd name="connsiteX13" fmla="*/ 3901738 w 6231281"/>
                <a:gd name="connsiteY13"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6231281 w 6231281"/>
                <a:gd name="connsiteY8" fmla="*/ 5717663 h 5717663"/>
                <a:gd name="connsiteX9" fmla="*/ 440081 w 6231281"/>
                <a:gd name="connsiteY9" fmla="*/ 5717663 h 5717663"/>
                <a:gd name="connsiteX10" fmla="*/ 724100 w 6231281"/>
                <a:gd name="connsiteY10" fmla="*/ 3823549 h 5717663"/>
                <a:gd name="connsiteX11" fmla="*/ 255023 w 6231281"/>
                <a:gd name="connsiteY11" fmla="*/ 2820084 h 5717663"/>
                <a:gd name="connsiteX12" fmla="*/ 979418 w 6231281"/>
                <a:gd name="connsiteY12" fmla="*/ 308453 h 5717663"/>
                <a:gd name="connsiteX13" fmla="*/ 3901738 w 6231281"/>
                <a:gd name="connsiteY13"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783482 w 6231281"/>
                <a:gd name="connsiteY8" fmla="*/ 3679314 h 5717663"/>
                <a:gd name="connsiteX9" fmla="*/ 6231281 w 6231281"/>
                <a:gd name="connsiteY9" fmla="*/ 5717663 h 5717663"/>
                <a:gd name="connsiteX10" fmla="*/ 440081 w 6231281"/>
                <a:gd name="connsiteY10" fmla="*/ 5717663 h 5717663"/>
                <a:gd name="connsiteX11" fmla="*/ 724100 w 6231281"/>
                <a:gd name="connsiteY11" fmla="*/ 3823549 h 5717663"/>
                <a:gd name="connsiteX12" fmla="*/ 255023 w 6231281"/>
                <a:gd name="connsiteY12" fmla="*/ 2820084 h 5717663"/>
                <a:gd name="connsiteX13" fmla="*/ 979418 w 6231281"/>
                <a:gd name="connsiteY13" fmla="*/ 308453 h 5717663"/>
                <a:gd name="connsiteX14" fmla="*/ 3901738 w 6231281"/>
                <a:gd name="connsiteY14"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6231281 w 6231281"/>
                <a:gd name="connsiteY9" fmla="*/ 5717663 h 5717663"/>
                <a:gd name="connsiteX10" fmla="*/ 440081 w 6231281"/>
                <a:gd name="connsiteY10" fmla="*/ 5717663 h 5717663"/>
                <a:gd name="connsiteX11" fmla="*/ 724100 w 6231281"/>
                <a:gd name="connsiteY11" fmla="*/ 3823549 h 5717663"/>
                <a:gd name="connsiteX12" fmla="*/ 255023 w 6231281"/>
                <a:gd name="connsiteY12" fmla="*/ 2820084 h 5717663"/>
                <a:gd name="connsiteX13" fmla="*/ 979418 w 6231281"/>
                <a:gd name="connsiteY13" fmla="*/ 308453 h 5717663"/>
                <a:gd name="connsiteX14" fmla="*/ 3901738 w 6231281"/>
                <a:gd name="connsiteY14"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6231281 w 6231281"/>
                <a:gd name="connsiteY9" fmla="*/ 5717663 h 5717663"/>
                <a:gd name="connsiteX10" fmla="*/ 440081 w 6231281"/>
                <a:gd name="connsiteY10" fmla="*/ 5717663 h 5717663"/>
                <a:gd name="connsiteX11" fmla="*/ 724100 w 6231281"/>
                <a:gd name="connsiteY11" fmla="*/ 3823549 h 5717663"/>
                <a:gd name="connsiteX12" fmla="*/ 255023 w 6231281"/>
                <a:gd name="connsiteY12" fmla="*/ 2820084 h 5717663"/>
                <a:gd name="connsiteX13" fmla="*/ 979418 w 6231281"/>
                <a:gd name="connsiteY13" fmla="*/ 308453 h 5717663"/>
                <a:gd name="connsiteX14" fmla="*/ 3901738 w 6231281"/>
                <a:gd name="connsiteY14"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6231281 w 6231281"/>
                <a:gd name="connsiteY9" fmla="*/ 5717663 h 5717663"/>
                <a:gd name="connsiteX10" fmla="*/ 440081 w 6231281"/>
                <a:gd name="connsiteY10" fmla="*/ 5717663 h 5717663"/>
                <a:gd name="connsiteX11" fmla="*/ 724100 w 6231281"/>
                <a:gd name="connsiteY11" fmla="*/ 3823549 h 5717663"/>
                <a:gd name="connsiteX12" fmla="*/ 255023 w 6231281"/>
                <a:gd name="connsiteY12" fmla="*/ 2820084 h 5717663"/>
                <a:gd name="connsiteX13" fmla="*/ 979418 w 6231281"/>
                <a:gd name="connsiteY13" fmla="*/ 308453 h 5717663"/>
                <a:gd name="connsiteX14" fmla="*/ 3901738 w 6231281"/>
                <a:gd name="connsiteY14"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6231281 w 6231281"/>
                <a:gd name="connsiteY9" fmla="*/ 5717663 h 5717663"/>
                <a:gd name="connsiteX10" fmla="*/ 440081 w 6231281"/>
                <a:gd name="connsiteY10" fmla="*/ 5717663 h 5717663"/>
                <a:gd name="connsiteX11" fmla="*/ 724100 w 6231281"/>
                <a:gd name="connsiteY11" fmla="*/ 3823549 h 5717663"/>
                <a:gd name="connsiteX12" fmla="*/ 255023 w 6231281"/>
                <a:gd name="connsiteY12" fmla="*/ 2820084 h 5717663"/>
                <a:gd name="connsiteX13" fmla="*/ 979418 w 6231281"/>
                <a:gd name="connsiteY13" fmla="*/ 308453 h 5717663"/>
                <a:gd name="connsiteX14" fmla="*/ 3901738 w 6231281"/>
                <a:gd name="connsiteY14"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4627907 w 6231281"/>
                <a:gd name="connsiteY9" fmla="*/ 3803139 h 5717663"/>
                <a:gd name="connsiteX10" fmla="*/ 6231281 w 6231281"/>
                <a:gd name="connsiteY10" fmla="*/ 5717663 h 5717663"/>
                <a:gd name="connsiteX11" fmla="*/ 440081 w 6231281"/>
                <a:gd name="connsiteY11" fmla="*/ 5717663 h 5717663"/>
                <a:gd name="connsiteX12" fmla="*/ 724100 w 6231281"/>
                <a:gd name="connsiteY12" fmla="*/ 3823549 h 5717663"/>
                <a:gd name="connsiteX13" fmla="*/ 255023 w 6231281"/>
                <a:gd name="connsiteY13" fmla="*/ 2820084 h 5717663"/>
                <a:gd name="connsiteX14" fmla="*/ 979418 w 6231281"/>
                <a:gd name="connsiteY14" fmla="*/ 308453 h 5717663"/>
                <a:gd name="connsiteX15" fmla="*/ 3901738 w 6231281"/>
                <a:gd name="connsiteY15"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4421532 w 6231281"/>
                <a:gd name="connsiteY9" fmla="*/ 3949189 h 5717663"/>
                <a:gd name="connsiteX10" fmla="*/ 6231281 w 6231281"/>
                <a:gd name="connsiteY10" fmla="*/ 5717663 h 5717663"/>
                <a:gd name="connsiteX11" fmla="*/ 440081 w 6231281"/>
                <a:gd name="connsiteY11" fmla="*/ 5717663 h 5717663"/>
                <a:gd name="connsiteX12" fmla="*/ 724100 w 6231281"/>
                <a:gd name="connsiteY12" fmla="*/ 3823549 h 5717663"/>
                <a:gd name="connsiteX13" fmla="*/ 255023 w 6231281"/>
                <a:gd name="connsiteY13" fmla="*/ 2820084 h 5717663"/>
                <a:gd name="connsiteX14" fmla="*/ 979418 w 6231281"/>
                <a:gd name="connsiteY14" fmla="*/ 308453 h 5717663"/>
                <a:gd name="connsiteX15" fmla="*/ 3901738 w 6231281"/>
                <a:gd name="connsiteY15"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4421532 w 6231281"/>
                <a:gd name="connsiteY9" fmla="*/ 3949189 h 5717663"/>
                <a:gd name="connsiteX10" fmla="*/ 6231281 w 6231281"/>
                <a:gd name="connsiteY10" fmla="*/ 5717663 h 5717663"/>
                <a:gd name="connsiteX11" fmla="*/ 440081 w 6231281"/>
                <a:gd name="connsiteY11" fmla="*/ 5717663 h 5717663"/>
                <a:gd name="connsiteX12" fmla="*/ 724100 w 6231281"/>
                <a:gd name="connsiteY12" fmla="*/ 3823549 h 5717663"/>
                <a:gd name="connsiteX13" fmla="*/ 255023 w 6231281"/>
                <a:gd name="connsiteY13" fmla="*/ 2820084 h 5717663"/>
                <a:gd name="connsiteX14" fmla="*/ 979418 w 6231281"/>
                <a:gd name="connsiteY14" fmla="*/ 308453 h 5717663"/>
                <a:gd name="connsiteX15" fmla="*/ 3901738 w 6231281"/>
                <a:gd name="connsiteY15"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4421532 w 6231281"/>
                <a:gd name="connsiteY9" fmla="*/ 3949189 h 5717663"/>
                <a:gd name="connsiteX10" fmla="*/ 6231281 w 6231281"/>
                <a:gd name="connsiteY10" fmla="*/ 5717663 h 5717663"/>
                <a:gd name="connsiteX11" fmla="*/ 440081 w 6231281"/>
                <a:gd name="connsiteY11" fmla="*/ 5717663 h 5717663"/>
                <a:gd name="connsiteX12" fmla="*/ 724100 w 6231281"/>
                <a:gd name="connsiteY12" fmla="*/ 3823549 h 5717663"/>
                <a:gd name="connsiteX13" fmla="*/ 255023 w 6231281"/>
                <a:gd name="connsiteY13" fmla="*/ 2820084 h 5717663"/>
                <a:gd name="connsiteX14" fmla="*/ 979418 w 6231281"/>
                <a:gd name="connsiteY14" fmla="*/ 308453 h 5717663"/>
                <a:gd name="connsiteX15" fmla="*/ 3901738 w 6231281"/>
                <a:gd name="connsiteY15"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4421532 w 6231281"/>
                <a:gd name="connsiteY9" fmla="*/ 3949189 h 5717663"/>
                <a:gd name="connsiteX10" fmla="*/ 6231281 w 6231281"/>
                <a:gd name="connsiteY10" fmla="*/ 5717663 h 5717663"/>
                <a:gd name="connsiteX11" fmla="*/ 440081 w 6231281"/>
                <a:gd name="connsiteY11" fmla="*/ 5717663 h 5717663"/>
                <a:gd name="connsiteX12" fmla="*/ 724100 w 6231281"/>
                <a:gd name="connsiteY12" fmla="*/ 3823549 h 5717663"/>
                <a:gd name="connsiteX13" fmla="*/ 255023 w 6231281"/>
                <a:gd name="connsiteY13" fmla="*/ 2820084 h 5717663"/>
                <a:gd name="connsiteX14" fmla="*/ 979418 w 6231281"/>
                <a:gd name="connsiteY14" fmla="*/ 308453 h 5717663"/>
                <a:gd name="connsiteX15" fmla="*/ 3901738 w 6231281"/>
                <a:gd name="connsiteY15"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4421532 w 6231281"/>
                <a:gd name="connsiteY9" fmla="*/ 3949189 h 5717663"/>
                <a:gd name="connsiteX10" fmla="*/ 6231281 w 6231281"/>
                <a:gd name="connsiteY10" fmla="*/ 5717663 h 5717663"/>
                <a:gd name="connsiteX11" fmla="*/ 440081 w 6231281"/>
                <a:gd name="connsiteY11" fmla="*/ 5717663 h 5717663"/>
                <a:gd name="connsiteX12" fmla="*/ 724100 w 6231281"/>
                <a:gd name="connsiteY12" fmla="*/ 3823549 h 5717663"/>
                <a:gd name="connsiteX13" fmla="*/ 255023 w 6231281"/>
                <a:gd name="connsiteY13" fmla="*/ 2820084 h 5717663"/>
                <a:gd name="connsiteX14" fmla="*/ 979418 w 6231281"/>
                <a:gd name="connsiteY14" fmla="*/ 308453 h 5717663"/>
                <a:gd name="connsiteX15" fmla="*/ 3901738 w 6231281"/>
                <a:gd name="connsiteY15"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4421532 w 6231281"/>
                <a:gd name="connsiteY9" fmla="*/ 3949189 h 5717663"/>
                <a:gd name="connsiteX10" fmla="*/ 6231281 w 6231281"/>
                <a:gd name="connsiteY10" fmla="*/ 5717663 h 5717663"/>
                <a:gd name="connsiteX11" fmla="*/ 440081 w 6231281"/>
                <a:gd name="connsiteY11" fmla="*/ 5717663 h 5717663"/>
                <a:gd name="connsiteX12" fmla="*/ 724100 w 6231281"/>
                <a:gd name="connsiteY12" fmla="*/ 3823549 h 5717663"/>
                <a:gd name="connsiteX13" fmla="*/ 255023 w 6231281"/>
                <a:gd name="connsiteY13" fmla="*/ 2820084 h 5717663"/>
                <a:gd name="connsiteX14" fmla="*/ 979418 w 6231281"/>
                <a:gd name="connsiteY14" fmla="*/ 308453 h 5717663"/>
                <a:gd name="connsiteX15" fmla="*/ 3901738 w 6231281"/>
                <a:gd name="connsiteY15" fmla="*/ 734975 h 5717663"/>
                <a:gd name="connsiteX0" fmla="*/ 3901738 w 6231281"/>
                <a:gd name="connsiteY0" fmla="*/ 734975 h 5717663"/>
                <a:gd name="connsiteX1" fmla="*/ 4426232 w 6231281"/>
                <a:gd name="connsiteY1" fmla="*/ 1738440 h 5717663"/>
                <a:gd name="connsiteX2" fmla="*/ 4375762 w 6231281"/>
                <a:gd name="connsiteY2" fmla="*/ 2125378 h 5717663"/>
                <a:gd name="connsiteX3" fmla="*/ 4625144 w 6231281"/>
                <a:gd name="connsiteY3" fmla="*/ 2558828 h 5717663"/>
                <a:gd name="connsiteX4" fmla="*/ 4844837 w 6231281"/>
                <a:gd name="connsiteY4" fmla="*/ 2831960 h 5717663"/>
                <a:gd name="connsiteX5" fmla="*/ 4658296 w 6231281"/>
                <a:gd name="connsiteY5" fmla="*/ 3128143 h 5717663"/>
                <a:gd name="connsiteX6" fmla="*/ 4586632 w 6231281"/>
                <a:gd name="connsiteY6" fmla="*/ 3418964 h 5717663"/>
                <a:gd name="connsiteX7" fmla="*/ 4643782 w 6231281"/>
                <a:gd name="connsiteY7" fmla="*/ 3482464 h 5717663"/>
                <a:gd name="connsiteX8" fmla="*/ 4491382 w 6231281"/>
                <a:gd name="connsiteY8" fmla="*/ 3631689 h 5717663"/>
                <a:gd name="connsiteX9" fmla="*/ 4421532 w 6231281"/>
                <a:gd name="connsiteY9" fmla="*/ 3949189 h 5717663"/>
                <a:gd name="connsiteX10" fmla="*/ 6231281 w 6231281"/>
                <a:gd name="connsiteY10" fmla="*/ 5717663 h 5717663"/>
                <a:gd name="connsiteX11" fmla="*/ 440081 w 6231281"/>
                <a:gd name="connsiteY11" fmla="*/ 5717663 h 5717663"/>
                <a:gd name="connsiteX12" fmla="*/ 724100 w 6231281"/>
                <a:gd name="connsiteY12" fmla="*/ 3823549 h 5717663"/>
                <a:gd name="connsiteX13" fmla="*/ 255023 w 6231281"/>
                <a:gd name="connsiteY13" fmla="*/ 2820084 h 5717663"/>
                <a:gd name="connsiteX14" fmla="*/ 979418 w 6231281"/>
                <a:gd name="connsiteY14" fmla="*/ 308453 h 5717663"/>
                <a:gd name="connsiteX15" fmla="*/ 3901738 w 6231281"/>
                <a:gd name="connsiteY15"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64257 w 4873630"/>
                <a:gd name="connsiteY10" fmla="*/ 4611877 h 5717663"/>
                <a:gd name="connsiteX11" fmla="*/ 440081 w 4873630"/>
                <a:gd name="connsiteY11" fmla="*/ 5717663 h 5717663"/>
                <a:gd name="connsiteX12" fmla="*/ 724100 w 4873630"/>
                <a:gd name="connsiteY12" fmla="*/ 3823549 h 5717663"/>
                <a:gd name="connsiteX13" fmla="*/ 255023 w 4873630"/>
                <a:gd name="connsiteY13" fmla="*/ 2820084 h 5717663"/>
                <a:gd name="connsiteX14" fmla="*/ 979418 w 4873630"/>
                <a:gd name="connsiteY14" fmla="*/ 308453 h 5717663"/>
                <a:gd name="connsiteX15" fmla="*/ 3901738 w 4873630"/>
                <a:gd name="connsiteY15"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440081 w 4873630"/>
                <a:gd name="connsiteY11" fmla="*/ 5717663 h 5717663"/>
                <a:gd name="connsiteX12" fmla="*/ 724100 w 4873630"/>
                <a:gd name="connsiteY12" fmla="*/ 3823549 h 5717663"/>
                <a:gd name="connsiteX13" fmla="*/ 255023 w 4873630"/>
                <a:gd name="connsiteY13" fmla="*/ 2820084 h 5717663"/>
                <a:gd name="connsiteX14" fmla="*/ 979418 w 4873630"/>
                <a:gd name="connsiteY14" fmla="*/ 308453 h 5717663"/>
                <a:gd name="connsiteX15" fmla="*/ 3901738 w 4873630"/>
                <a:gd name="connsiteY15"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440081 w 4873630"/>
                <a:gd name="connsiteY11" fmla="*/ 5717663 h 5717663"/>
                <a:gd name="connsiteX12" fmla="*/ 724100 w 4873630"/>
                <a:gd name="connsiteY12" fmla="*/ 3823549 h 5717663"/>
                <a:gd name="connsiteX13" fmla="*/ 255023 w 4873630"/>
                <a:gd name="connsiteY13" fmla="*/ 2820084 h 5717663"/>
                <a:gd name="connsiteX14" fmla="*/ 979418 w 4873630"/>
                <a:gd name="connsiteY14" fmla="*/ 308453 h 5717663"/>
                <a:gd name="connsiteX15" fmla="*/ 3901738 w 4873630"/>
                <a:gd name="connsiteY15"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440081 w 4873630"/>
                <a:gd name="connsiteY11" fmla="*/ 5717663 h 5717663"/>
                <a:gd name="connsiteX12" fmla="*/ 724100 w 4873630"/>
                <a:gd name="connsiteY12" fmla="*/ 3823549 h 5717663"/>
                <a:gd name="connsiteX13" fmla="*/ 255023 w 4873630"/>
                <a:gd name="connsiteY13" fmla="*/ 2820084 h 5717663"/>
                <a:gd name="connsiteX14" fmla="*/ 979418 w 4873630"/>
                <a:gd name="connsiteY14" fmla="*/ 308453 h 5717663"/>
                <a:gd name="connsiteX15" fmla="*/ 3901738 w 4873630"/>
                <a:gd name="connsiteY15"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440081 w 4873630"/>
                <a:gd name="connsiteY11" fmla="*/ 5717663 h 5717663"/>
                <a:gd name="connsiteX12" fmla="*/ 724100 w 4873630"/>
                <a:gd name="connsiteY12" fmla="*/ 3823549 h 5717663"/>
                <a:gd name="connsiteX13" fmla="*/ 255023 w 4873630"/>
                <a:gd name="connsiteY13" fmla="*/ 2820084 h 5717663"/>
                <a:gd name="connsiteX14" fmla="*/ 979418 w 4873630"/>
                <a:gd name="connsiteY14" fmla="*/ 308453 h 5717663"/>
                <a:gd name="connsiteX15" fmla="*/ 3901738 w 4873630"/>
                <a:gd name="connsiteY15"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05183 w 4873630"/>
                <a:gd name="connsiteY11" fmla="*/ 4828385 h 5717663"/>
                <a:gd name="connsiteX12" fmla="*/ 440081 w 4873630"/>
                <a:gd name="connsiteY12" fmla="*/ 5717663 h 5717663"/>
                <a:gd name="connsiteX13" fmla="*/ 724100 w 4873630"/>
                <a:gd name="connsiteY13" fmla="*/ 3823549 h 5717663"/>
                <a:gd name="connsiteX14" fmla="*/ 255023 w 4873630"/>
                <a:gd name="connsiteY14" fmla="*/ 2820084 h 5717663"/>
                <a:gd name="connsiteX15" fmla="*/ 979418 w 4873630"/>
                <a:gd name="connsiteY15" fmla="*/ 308453 h 5717663"/>
                <a:gd name="connsiteX16" fmla="*/ 3901738 w 4873630"/>
                <a:gd name="connsiteY16"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35328 w 4873630"/>
                <a:gd name="connsiteY11" fmla="*/ 4682684 h 5717663"/>
                <a:gd name="connsiteX12" fmla="*/ 440081 w 4873630"/>
                <a:gd name="connsiteY12" fmla="*/ 5717663 h 5717663"/>
                <a:gd name="connsiteX13" fmla="*/ 724100 w 4873630"/>
                <a:gd name="connsiteY13" fmla="*/ 3823549 h 5717663"/>
                <a:gd name="connsiteX14" fmla="*/ 255023 w 4873630"/>
                <a:gd name="connsiteY14" fmla="*/ 2820084 h 5717663"/>
                <a:gd name="connsiteX15" fmla="*/ 979418 w 4873630"/>
                <a:gd name="connsiteY15" fmla="*/ 308453 h 5717663"/>
                <a:gd name="connsiteX16" fmla="*/ 3901738 w 4873630"/>
                <a:gd name="connsiteY16"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35328 w 4873630"/>
                <a:gd name="connsiteY11" fmla="*/ 4682684 h 5717663"/>
                <a:gd name="connsiteX12" fmla="*/ 440081 w 4873630"/>
                <a:gd name="connsiteY12" fmla="*/ 5717663 h 5717663"/>
                <a:gd name="connsiteX13" fmla="*/ 724100 w 4873630"/>
                <a:gd name="connsiteY13" fmla="*/ 3823549 h 5717663"/>
                <a:gd name="connsiteX14" fmla="*/ 255023 w 4873630"/>
                <a:gd name="connsiteY14" fmla="*/ 2820084 h 5717663"/>
                <a:gd name="connsiteX15" fmla="*/ 979418 w 4873630"/>
                <a:gd name="connsiteY15" fmla="*/ 308453 h 5717663"/>
                <a:gd name="connsiteX16" fmla="*/ 3901738 w 4873630"/>
                <a:gd name="connsiteY16"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35328 w 4873630"/>
                <a:gd name="connsiteY11" fmla="*/ 4682684 h 5717663"/>
                <a:gd name="connsiteX12" fmla="*/ 440081 w 4873630"/>
                <a:gd name="connsiteY12" fmla="*/ 5717663 h 5717663"/>
                <a:gd name="connsiteX13" fmla="*/ 724100 w 4873630"/>
                <a:gd name="connsiteY13" fmla="*/ 3823549 h 5717663"/>
                <a:gd name="connsiteX14" fmla="*/ 255023 w 4873630"/>
                <a:gd name="connsiteY14" fmla="*/ 2820084 h 5717663"/>
                <a:gd name="connsiteX15" fmla="*/ 979418 w 4873630"/>
                <a:gd name="connsiteY15" fmla="*/ 308453 h 5717663"/>
                <a:gd name="connsiteX16" fmla="*/ 3901738 w 4873630"/>
                <a:gd name="connsiteY16"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5425 w 4873630"/>
                <a:gd name="connsiteY11" fmla="*/ 4662587 h 5717663"/>
                <a:gd name="connsiteX12" fmla="*/ 440081 w 4873630"/>
                <a:gd name="connsiteY12" fmla="*/ 5717663 h 5717663"/>
                <a:gd name="connsiteX13" fmla="*/ 724100 w 4873630"/>
                <a:gd name="connsiteY13" fmla="*/ 3823549 h 5717663"/>
                <a:gd name="connsiteX14" fmla="*/ 255023 w 4873630"/>
                <a:gd name="connsiteY14" fmla="*/ 2820084 h 5717663"/>
                <a:gd name="connsiteX15" fmla="*/ 979418 w 4873630"/>
                <a:gd name="connsiteY15" fmla="*/ 308453 h 5717663"/>
                <a:gd name="connsiteX16" fmla="*/ 3901738 w 4873630"/>
                <a:gd name="connsiteY16"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440081 w 4873630"/>
                <a:gd name="connsiteY12" fmla="*/ 5717663 h 5717663"/>
                <a:gd name="connsiteX13" fmla="*/ 724100 w 4873630"/>
                <a:gd name="connsiteY13" fmla="*/ 3823549 h 5717663"/>
                <a:gd name="connsiteX14" fmla="*/ 255023 w 4873630"/>
                <a:gd name="connsiteY14" fmla="*/ 2820084 h 5717663"/>
                <a:gd name="connsiteX15" fmla="*/ 979418 w 4873630"/>
                <a:gd name="connsiteY15" fmla="*/ 308453 h 5717663"/>
                <a:gd name="connsiteX16" fmla="*/ 3901738 w 4873630"/>
                <a:gd name="connsiteY16"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2892717 w 4873630"/>
                <a:gd name="connsiteY12" fmla="*/ 4858530 h 5717663"/>
                <a:gd name="connsiteX13" fmla="*/ 440081 w 4873630"/>
                <a:gd name="connsiteY13" fmla="*/ 5717663 h 5717663"/>
                <a:gd name="connsiteX14" fmla="*/ 724100 w 4873630"/>
                <a:gd name="connsiteY14" fmla="*/ 3823549 h 5717663"/>
                <a:gd name="connsiteX15" fmla="*/ 255023 w 4873630"/>
                <a:gd name="connsiteY15" fmla="*/ 2820084 h 5717663"/>
                <a:gd name="connsiteX16" fmla="*/ 979418 w 4873630"/>
                <a:gd name="connsiteY16" fmla="*/ 308453 h 5717663"/>
                <a:gd name="connsiteX17" fmla="*/ 3901738 w 4873630"/>
                <a:gd name="connsiteY17"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118805 w 4873630"/>
                <a:gd name="connsiteY12" fmla="*/ 5697568 h 5717663"/>
                <a:gd name="connsiteX13" fmla="*/ 440081 w 4873630"/>
                <a:gd name="connsiteY13" fmla="*/ 5717663 h 5717663"/>
                <a:gd name="connsiteX14" fmla="*/ 724100 w 4873630"/>
                <a:gd name="connsiteY14" fmla="*/ 3823549 h 5717663"/>
                <a:gd name="connsiteX15" fmla="*/ 255023 w 4873630"/>
                <a:gd name="connsiteY15" fmla="*/ 2820084 h 5717663"/>
                <a:gd name="connsiteX16" fmla="*/ 979418 w 4873630"/>
                <a:gd name="connsiteY16" fmla="*/ 308453 h 5717663"/>
                <a:gd name="connsiteX17" fmla="*/ 3901738 w 4873630"/>
                <a:gd name="connsiteY17"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118805 w 4873630"/>
                <a:gd name="connsiteY12" fmla="*/ 5697568 h 5717663"/>
                <a:gd name="connsiteX13" fmla="*/ 440081 w 4873630"/>
                <a:gd name="connsiteY13" fmla="*/ 5717663 h 5717663"/>
                <a:gd name="connsiteX14" fmla="*/ 724100 w 4873630"/>
                <a:gd name="connsiteY14" fmla="*/ 3823549 h 5717663"/>
                <a:gd name="connsiteX15" fmla="*/ 255023 w 4873630"/>
                <a:gd name="connsiteY15" fmla="*/ 2820084 h 5717663"/>
                <a:gd name="connsiteX16" fmla="*/ 979418 w 4873630"/>
                <a:gd name="connsiteY16" fmla="*/ 308453 h 5717663"/>
                <a:gd name="connsiteX17" fmla="*/ 3901738 w 4873630"/>
                <a:gd name="connsiteY17"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74555 w 4873630"/>
                <a:gd name="connsiteY12" fmla="*/ 5079594 h 5717663"/>
                <a:gd name="connsiteX13" fmla="*/ 3118805 w 4873630"/>
                <a:gd name="connsiteY13" fmla="*/ 5697568 h 5717663"/>
                <a:gd name="connsiteX14" fmla="*/ 440081 w 4873630"/>
                <a:gd name="connsiteY14" fmla="*/ 5717663 h 5717663"/>
                <a:gd name="connsiteX15" fmla="*/ 724100 w 4873630"/>
                <a:gd name="connsiteY15" fmla="*/ 3823549 h 5717663"/>
                <a:gd name="connsiteX16" fmla="*/ 255023 w 4873630"/>
                <a:gd name="connsiteY16" fmla="*/ 2820084 h 5717663"/>
                <a:gd name="connsiteX17" fmla="*/ 979418 w 4873630"/>
                <a:gd name="connsiteY17" fmla="*/ 308453 h 5717663"/>
                <a:gd name="connsiteX18" fmla="*/ 3901738 w 4873630"/>
                <a:gd name="connsiteY18"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74555 w 4873630"/>
                <a:gd name="connsiteY12" fmla="*/ 5079594 h 5717663"/>
                <a:gd name="connsiteX13" fmla="*/ 3209240 w 4873630"/>
                <a:gd name="connsiteY13" fmla="*/ 4843457 h 5717663"/>
                <a:gd name="connsiteX14" fmla="*/ 3118805 w 4873630"/>
                <a:gd name="connsiteY14" fmla="*/ 5697568 h 5717663"/>
                <a:gd name="connsiteX15" fmla="*/ 440081 w 4873630"/>
                <a:gd name="connsiteY15" fmla="*/ 5717663 h 5717663"/>
                <a:gd name="connsiteX16" fmla="*/ 724100 w 4873630"/>
                <a:gd name="connsiteY16" fmla="*/ 3823549 h 5717663"/>
                <a:gd name="connsiteX17" fmla="*/ 255023 w 4873630"/>
                <a:gd name="connsiteY17" fmla="*/ 2820084 h 5717663"/>
                <a:gd name="connsiteX18" fmla="*/ 979418 w 4873630"/>
                <a:gd name="connsiteY18" fmla="*/ 308453 h 5717663"/>
                <a:gd name="connsiteX19" fmla="*/ 3901738 w 4873630"/>
                <a:gd name="connsiteY19"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74555 w 4873630"/>
                <a:gd name="connsiteY12" fmla="*/ 5079594 h 5717663"/>
                <a:gd name="connsiteX13" fmla="*/ 3118805 w 4873630"/>
                <a:gd name="connsiteY13" fmla="*/ 5697568 h 5717663"/>
                <a:gd name="connsiteX14" fmla="*/ 440081 w 4873630"/>
                <a:gd name="connsiteY14" fmla="*/ 5717663 h 5717663"/>
                <a:gd name="connsiteX15" fmla="*/ 724100 w 4873630"/>
                <a:gd name="connsiteY15" fmla="*/ 3823549 h 5717663"/>
                <a:gd name="connsiteX16" fmla="*/ 255023 w 4873630"/>
                <a:gd name="connsiteY16" fmla="*/ 2820084 h 5717663"/>
                <a:gd name="connsiteX17" fmla="*/ 979418 w 4873630"/>
                <a:gd name="connsiteY17" fmla="*/ 308453 h 5717663"/>
                <a:gd name="connsiteX18" fmla="*/ 3901738 w 4873630"/>
                <a:gd name="connsiteY18"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04217 w 4873630"/>
                <a:gd name="connsiteY12" fmla="*/ 4878627 h 5717663"/>
                <a:gd name="connsiteX13" fmla="*/ 3118805 w 4873630"/>
                <a:gd name="connsiteY13" fmla="*/ 5697568 h 5717663"/>
                <a:gd name="connsiteX14" fmla="*/ 440081 w 4873630"/>
                <a:gd name="connsiteY14" fmla="*/ 5717663 h 5717663"/>
                <a:gd name="connsiteX15" fmla="*/ 724100 w 4873630"/>
                <a:gd name="connsiteY15" fmla="*/ 3823549 h 5717663"/>
                <a:gd name="connsiteX16" fmla="*/ 255023 w 4873630"/>
                <a:gd name="connsiteY16" fmla="*/ 2820084 h 5717663"/>
                <a:gd name="connsiteX17" fmla="*/ 979418 w 4873630"/>
                <a:gd name="connsiteY17" fmla="*/ 308453 h 5717663"/>
                <a:gd name="connsiteX18" fmla="*/ 3901738 w 4873630"/>
                <a:gd name="connsiteY18"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04217 w 4873630"/>
                <a:gd name="connsiteY12" fmla="*/ 4878627 h 5717663"/>
                <a:gd name="connsiteX13" fmla="*/ 3118805 w 4873630"/>
                <a:gd name="connsiteY13" fmla="*/ 5697568 h 5717663"/>
                <a:gd name="connsiteX14" fmla="*/ 440081 w 4873630"/>
                <a:gd name="connsiteY14" fmla="*/ 5717663 h 5717663"/>
                <a:gd name="connsiteX15" fmla="*/ 724100 w 4873630"/>
                <a:gd name="connsiteY15" fmla="*/ 3823549 h 5717663"/>
                <a:gd name="connsiteX16" fmla="*/ 255023 w 4873630"/>
                <a:gd name="connsiteY16" fmla="*/ 2820084 h 5717663"/>
                <a:gd name="connsiteX17" fmla="*/ 979418 w 4873630"/>
                <a:gd name="connsiteY17" fmla="*/ 308453 h 5717663"/>
                <a:gd name="connsiteX18" fmla="*/ 3901738 w 4873630"/>
                <a:gd name="connsiteY18"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04217 w 4873630"/>
                <a:gd name="connsiteY12" fmla="*/ 4878627 h 5717663"/>
                <a:gd name="connsiteX13" fmla="*/ 3118805 w 4873630"/>
                <a:gd name="connsiteY13" fmla="*/ 5697568 h 5717663"/>
                <a:gd name="connsiteX14" fmla="*/ 440081 w 4873630"/>
                <a:gd name="connsiteY14" fmla="*/ 5717663 h 5717663"/>
                <a:gd name="connsiteX15" fmla="*/ 724100 w 4873630"/>
                <a:gd name="connsiteY15" fmla="*/ 3823549 h 5717663"/>
                <a:gd name="connsiteX16" fmla="*/ 255023 w 4873630"/>
                <a:gd name="connsiteY16" fmla="*/ 2820084 h 5717663"/>
                <a:gd name="connsiteX17" fmla="*/ 979418 w 4873630"/>
                <a:gd name="connsiteY17" fmla="*/ 308453 h 5717663"/>
                <a:gd name="connsiteX18" fmla="*/ 3901738 w 4873630"/>
                <a:gd name="connsiteY18"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04217 w 4873630"/>
                <a:gd name="connsiteY12" fmla="*/ 4878627 h 5717663"/>
                <a:gd name="connsiteX13" fmla="*/ 3118805 w 4873630"/>
                <a:gd name="connsiteY13" fmla="*/ 5697568 h 5717663"/>
                <a:gd name="connsiteX14" fmla="*/ 440081 w 4873630"/>
                <a:gd name="connsiteY14" fmla="*/ 5717663 h 5717663"/>
                <a:gd name="connsiteX15" fmla="*/ 724100 w 4873630"/>
                <a:gd name="connsiteY15" fmla="*/ 3823549 h 5717663"/>
                <a:gd name="connsiteX16" fmla="*/ 255023 w 4873630"/>
                <a:gd name="connsiteY16" fmla="*/ 2820084 h 5717663"/>
                <a:gd name="connsiteX17" fmla="*/ 979418 w 4873630"/>
                <a:gd name="connsiteY17" fmla="*/ 308453 h 5717663"/>
                <a:gd name="connsiteX18" fmla="*/ 3901738 w 4873630"/>
                <a:gd name="connsiteY18"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04217 w 4873630"/>
                <a:gd name="connsiteY12" fmla="*/ 4878627 h 5717663"/>
                <a:gd name="connsiteX13" fmla="*/ 3118805 w 4873630"/>
                <a:gd name="connsiteY13" fmla="*/ 5697568 h 5717663"/>
                <a:gd name="connsiteX14" fmla="*/ 440081 w 4873630"/>
                <a:gd name="connsiteY14" fmla="*/ 5717663 h 5717663"/>
                <a:gd name="connsiteX15" fmla="*/ 724100 w 4873630"/>
                <a:gd name="connsiteY15" fmla="*/ 3823549 h 5717663"/>
                <a:gd name="connsiteX16" fmla="*/ 255023 w 4873630"/>
                <a:gd name="connsiteY16" fmla="*/ 2820084 h 5717663"/>
                <a:gd name="connsiteX17" fmla="*/ 979418 w 4873630"/>
                <a:gd name="connsiteY17" fmla="*/ 308453 h 5717663"/>
                <a:gd name="connsiteX18" fmla="*/ 3901738 w 4873630"/>
                <a:gd name="connsiteY18"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04217 w 4873630"/>
                <a:gd name="connsiteY12" fmla="*/ 4878627 h 5717663"/>
                <a:gd name="connsiteX13" fmla="*/ 3118805 w 4873630"/>
                <a:gd name="connsiteY13" fmla="*/ 5697568 h 5717663"/>
                <a:gd name="connsiteX14" fmla="*/ 440081 w 4873630"/>
                <a:gd name="connsiteY14" fmla="*/ 5717663 h 5717663"/>
                <a:gd name="connsiteX15" fmla="*/ 724100 w 4873630"/>
                <a:gd name="connsiteY15" fmla="*/ 3823549 h 5717663"/>
                <a:gd name="connsiteX16" fmla="*/ 255023 w 4873630"/>
                <a:gd name="connsiteY16" fmla="*/ 2820084 h 5717663"/>
                <a:gd name="connsiteX17" fmla="*/ 979418 w 4873630"/>
                <a:gd name="connsiteY17" fmla="*/ 308453 h 5717663"/>
                <a:gd name="connsiteX18" fmla="*/ 3901738 w 4873630"/>
                <a:gd name="connsiteY18" fmla="*/ 734975 h 5717663"/>
                <a:gd name="connsiteX0" fmla="*/ 3901738 w 4873630"/>
                <a:gd name="connsiteY0" fmla="*/ 734975 h 5717663"/>
                <a:gd name="connsiteX1" fmla="*/ 4426232 w 4873630"/>
                <a:gd name="connsiteY1" fmla="*/ 1738440 h 5717663"/>
                <a:gd name="connsiteX2" fmla="*/ 4375762 w 4873630"/>
                <a:gd name="connsiteY2" fmla="*/ 2125378 h 5717663"/>
                <a:gd name="connsiteX3" fmla="*/ 4625144 w 4873630"/>
                <a:gd name="connsiteY3" fmla="*/ 2558828 h 5717663"/>
                <a:gd name="connsiteX4" fmla="*/ 4844837 w 4873630"/>
                <a:gd name="connsiteY4" fmla="*/ 2831960 h 5717663"/>
                <a:gd name="connsiteX5" fmla="*/ 4658296 w 4873630"/>
                <a:gd name="connsiteY5" fmla="*/ 3128143 h 5717663"/>
                <a:gd name="connsiteX6" fmla="*/ 4586632 w 4873630"/>
                <a:gd name="connsiteY6" fmla="*/ 3418964 h 5717663"/>
                <a:gd name="connsiteX7" fmla="*/ 4643782 w 4873630"/>
                <a:gd name="connsiteY7" fmla="*/ 3482464 h 5717663"/>
                <a:gd name="connsiteX8" fmla="*/ 4491382 w 4873630"/>
                <a:gd name="connsiteY8" fmla="*/ 3631689 h 5717663"/>
                <a:gd name="connsiteX9" fmla="*/ 4421532 w 4873630"/>
                <a:gd name="connsiteY9" fmla="*/ 3949189 h 5717663"/>
                <a:gd name="connsiteX10" fmla="*/ 4254209 w 4873630"/>
                <a:gd name="connsiteY10" fmla="*/ 4581732 h 5717663"/>
                <a:gd name="connsiteX11" fmla="*/ 3450401 w 4873630"/>
                <a:gd name="connsiteY11" fmla="*/ 4667611 h 5717663"/>
                <a:gd name="connsiteX12" fmla="*/ 3204217 w 4873630"/>
                <a:gd name="connsiteY12" fmla="*/ 4878627 h 5717663"/>
                <a:gd name="connsiteX13" fmla="*/ 3141917 w 4873630"/>
                <a:gd name="connsiteY13" fmla="*/ 5709121 h 5717663"/>
                <a:gd name="connsiteX14" fmla="*/ 440081 w 4873630"/>
                <a:gd name="connsiteY14" fmla="*/ 5717663 h 5717663"/>
                <a:gd name="connsiteX15" fmla="*/ 724100 w 4873630"/>
                <a:gd name="connsiteY15" fmla="*/ 3823549 h 5717663"/>
                <a:gd name="connsiteX16" fmla="*/ 255023 w 4873630"/>
                <a:gd name="connsiteY16" fmla="*/ 2820084 h 5717663"/>
                <a:gd name="connsiteX17" fmla="*/ 979418 w 4873630"/>
                <a:gd name="connsiteY17" fmla="*/ 308453 h 5717663"/>
                <a:gd name="connsiteX18" fmla="*/ 3901738 w 4873630"/>
                <a:gd name="connsiteY18" fmla="*/ 734975 h 5717663"/>
                <a:gd name="connsiteX0" fmla="*/ 3901738 w 4873630"/>
                <a:gd name="connsiteY0" fmla="*/ 734975 h 5709121"/>
                <a:gd name="connsiteX1" fmla="*/ 4426232 w 4873630"/>
                <a:gd name="connsiteY1" fmla="*/ 1738440 h 5709121"/>
                <a:gd name="connsiteX2" fmla="*/ 4375762 w 4873630"/>
                <a:gd name="connsiteY2" fmla="*/ 2125378 h 5709121"/>
                <a:gd name="connsiteX3" fmla="*/ 4625144 w 4873630"/>
                <a:gd name="connsiteY3" fmla="*/ 2558828 h 5709121"/>
                <a:gd name="connsiteX4" fmla="*/ 4844837 w 4873630"/>
                <a:gd name="connsiteY4" fmla="*/ 2831960 h 5709121"/>
                <a:gd name="connsiteX5" fmla="*/ 4658296 w 4873630"/>
                <a:gd name="connsiteY5" fmla="*/ 3128143 h 5709121"/>
                <a:gd name="connsiteX6" fmla="*/ 4586632 w 4873630"/>
                <a:gd name="connsiteY6" fmla="*/ 3418964 h 5709121"/>
                <a:gd name="connsiteX7" fmla="*/ 4643782 w 4873630"/>
                <a:gd name="connsiteY7" fmla="*/ 3482464 h 5709121"/>
                <a:gd name="connsiteX8" fmla="*/ 4491382 w 4873630"/>
                <a:gd name="connsiteY8" fmla="*/ 3631689 h 5709121"/>
                <a:gd name="connsiteX9" fmla="*/ 4421532 w 4873630"/>
                <a:gd name="connsiteY9" fmla="*/ 3949189 h 5709121"/>
                <a:gd name="connsiteX10" fmla="*/ 4254209 w 4873630"/>
                <a:gd name="connsiteY10" fmla="*/ 4581732 h 5709121"/>
                <a:gd name="connsiteX11" fmla="*/ 3450401 w 4873630"/>
                <a:gd name="connsiteY11" fmla="*/ 4667611 h 5709121"/>
                <a:gd name="connsiteX12" fmla="*/ 3204217 w 4873630"/>
                <a:gd name="connsiteY12" fmla="*/ 4878627 h 5709121"/>
                <a:gd name="connsiteX13" fmla="*/ 3141917 w 4873630"/>
                <a:gd name="connsiteY13" fmla="*/ 5709121 h 5709121"/>
                <a:gd name="connsiteX14" fmla="*/ 451642 w 4873630"/>
                <a:gd name="connsiteY14" fmla="*/ 5694552 h 5709121"/>
                <a:gd name="connsiteX15" fmla="*/ 724100 w 4873630"/>
                <a:gd name="connsiteY15" fmla="*/ 3823549 h 5709121"/>
                <a:gd name="connsiteX16" fmla="*/ 255023 w 4873630"/>
                <a:gd name="connsiteY16" fmla="*/ 2820084 h 5709121"/>
                <a:gd name="connsiteX17" fmla="*/ 979418 w 4873630"/>
                <a:gd name="connsiteY17" fmla="*/ 308453 h 5709121"/>
                <a:gd name="connsiteX18" fmla="*/ 3901738 w 4873630"/>
                <a:gd name="connsiteY18" fmla="*/ 734975 h 5709121"/>
                <a:gd name="connsiteX0" fmla="*/ 3901738 w 4873630"/>
                <a:gd name="connsiteY0" fmla="*/ 734975 h 5694552"/>
                <a:gd name="connsiteX1" fmla="*/ 4426232 w 4873630"/>
                <a:gd name="connsiteY1" fmla="*/ 1738440 h 5694552"/>
                <a:gd name="connsiteX2" fmla="*/ 4375762 w 4873630"/>
                <a:gd name="connsiteY2" fmla="*/ 2125378 h 5694552"/>
                <a:gd name="connsiteX3" fmla="*/ 4625144 w 4873630"/>
                <a:gd name="connsiteY3" fmla="*/ 2558828 h 5694552"/>
                <a:gd name="connsiteX4" fmla="*/ 4844837 w 4873630"/>
                <a:gd name="connsiteY4" fmla="*/ 2831960 h 5694552"/>
                <a:gd name="connsiteX5" fmla="*/ 4658296 w 4873630"/>
                <a:gd name="connsiteY5" fmla="*/ 3128143 h 5694552"/>
                <a:gd name="connsiteX6" fmla="*/ 4586632 w 4873630"/>
                <a:gd name="connsiteY6" fmla="*/ 3418964 h 5694552"/>
                <a:gd name="connsiteX7" fmla="*/ 4643782 w 4873630"/>
                <a:gd name="connsiteY7" fmla="*/ 3482464 h 5694552"/>
                <a:gd name="connsiteX8" fmla="*/ 4491382 w 4873630"/>
                <a:gd name="connsiteY8" fmla="*/ 3631689 h 5694552"/>
                <a:gd name="connsiteX9" fmla="*/ 4421532 w 4873630"/>
                <a:gd name="connsiteY9" fmla="*/ 3949189 h 5694552"/>
                <a:gd name="connsiteX10" fmla="*/ 4254209 w 4873630"/>
                <a:gd name="connsiteY10" fmla="*/ 4581732 h 5694552"/>
                <a:gd name="connsiteX11" fmla="*/ 3450401 w 4873630"/>
                <a:gd name="connsiteY11" fmla="*/ 4667611 h 5694552"/>
                <a:gd name="connsiteX12" fmla="*/ 3204217 w 4873630"/>
                <a:gd name="connsiteY12" fmla="*/ 4878627 h 5694552"/>
                <a:gd name="connsiteX13" fmla="*/ 3141917 w 4873630"/>
                <a:gd name="connsiteY13" fmla="*/ 5686010 h 5694552"/>
                <a:gd name="connsiteX14" fmla="*/ 451642 w 4873630"/>
                <a:gd name="connsiteY14" fmla="*/ 5694552 h 5694552"/>
                <a:gd name="connsiteX15" fmla="*/ 724100 w 4873630"/>
                <a:gd name="connsiteY15" fmla="*/ 3823549 h 5694552"/>
                <a:gd name="connsiteX16" fmla="*/ 255023 w 4873630"/>
                <a:gd name="connsiteY16" fmla="*/ 2820084 h 5694552"/>
                <a:gd name="connsiteX17" fmla="*/ 979418 w 4873630"/>
                <a:gd name="connsiteY17" fmla="*/ 308453 h 5694552"/>
                <a:gd name="connsiteX18" fmla="*/ 3901738 w 4873630"/>
                <a:gd name="connsiteY18" fmla="*/ 734975 h 5694552"/>
                <a:gd name="connsiteX0" fmla="*/ 3901738 w 4873630"/>
                <a:gd name="connsiteY0" fmla="*/ 734975 h 5709121"/>
                <a:gd name="connsiteX1" fmla="*/ 4426232 w 4873630"/>
                <a:gd name="connsiteY1" fmla="*/ 1738440 h 5709121"/>
                <a:gd name="connsiteX2" fmla="*/ 4375762 w 4873630"/>
                <a:gd name="connsiteY2" fmla="*/ 2125378 h 5709121"/>
                <a:gd name="connsiteX3" fmla="*/ 4625144 w 4873630"/>
                <a:gd name="connsiteY3" fmla="*/ 2558828 h 5709121"/>
                <a:gd name="connsiteX4" fmla="*/ 4844837 w 4873630"/>
                <a:gd name="connsiteY4" fmla="*/ 2831960 h 5709121"/>
                <a:gd name="connsiteX5" fmla="*/ 4658296 w 4873630"/>
                <a:gd name="connsiteY5" fmla="*/ 3128143 h 5709121"/>
                <a:gd name="connsiteX6" fmla="*/ 4586632 w 4873630"/>
                <a:gd name="connsiteY6" fmla="*/ 3418964 h 5709121"/>
                <a:gd name="connsiteX7" fmla="*/ 4643782 w 4873630"/>
                <a:gd name="connsiteY7" fmla="*/ 3482464 h 5709121"/>
                <a:gd name="connsiteX8" fmla="*/ 4491382 w 4873630"/>
                <a:gd name="connsiteY8" fmla="*/ 3631689 h 5709121"/>
                <a:gd name="connsiteX9" fmla="*/ 4421532 w 4873630"/>
                <a:gd name="connsiteY9" fmla="*/ 3949189 h 5709121"/>
                <a:gd name="connsiteX10" fmla="*/ 4254209 w 4873630"/>
                <a:gd name="connsiteY10" fmla="*/ 4581732 h 5709121"/>
                <a:gd name="connsiteX11" fmla="*/ 3450401 w 4873630"/>
                <a:gd name="connsiteY11" fmla="*/ 4667611 h 5709121"/>
                <a:gd name="connsiteX12" fmla="*/ 3204217 w 4873630"/>
                <a:gd name="connsiteY12" fmla="*/ 4878627 h 5709121"/>
                <a:gd name="connsiteX13" fmla="*/ 3118801 w 4873630"/>
                <a:gd name="connsiteY13" fmla="*/ 5709121 h 5709121"/>
                <a:gd name="connsiteX14" fmla="*/ 451642 w 4873630"/>
                <a:gd name="connsiteY14" fmla="*/ 5694552 h 5709121"/>
                <a:gd name="connsiteX15" fmla="*/ 724100 w 4873630"/>
                <a:gd name="connsiteY15" fmla="*/ 3823549 h 5709121"/>
                <a:gd name="connsiteX16" fmla="*/ 255023 w 4873630"/>
                <a:gd name="connsiteY16" fmla="*/ 2820084 h 5709121"/>
                <a:gd name="connsiteX17" fmla="*/ 979418 w 4873630"/>
                <a:gd name="connsiteY17" fmla="*/ 308453 h 5709121"/>
                <a:gd name="connsiteX18" fmla="*/ 3901738 w 4873630"/>
                <a:gd name="connsiteY18" fmla="*/ 734975 h 5709121"/>
                <a:gd name="connsiteX0" fmla="*/ 3901738 w 4873630"/>
                <a:gd name="connsiteY0" fmla="*/ 734975 h 5697561"/>
                <a:gd name="connsiteX1" fmla="*/ 4426232 w 4873630"/>
                <a:gd name="connsiteY1" fmla="*/ 1738440 h 5697561"/>
                <a:gd name="connsiteX2" fmla="*/ 4375762 w 4873630"/>
                <a:gd name="connsiteY2" fmla="*/ 2125378 h 5697561"/>
                <a:gd name="connsiteX3" fmla="*/ 4625144 w 4873630"/>
                <a:gd name="connsiteY3" fmla="*/ 2558828 h 5697561"/>
                <a:gd name="connsiteX4" fmla="*/ 4844837 w 4873630"/>
                <a:gd name="connsiteY4" fmla="*/ 2831960 h 5697561"/>
                <a:gd name="connsiteX5" fmla="*/ 4658296 w 4873630"/>
                <a:gd name="connsiteY5" fmla="*/ 3128143 h 5697561"/>
                <a:gd name="connsiteX6" fmla="*/ 4586632 w 4873630"/>
                <a:gd name="connsiteY6" fmla="*/ 3418964 h 5697561"/>
                <a:gd name="connsiteX7" fmla="*/ 4643782 w 4873630"/>
                <a:gd name="connsiteY7" fmla="*/ 3482464 h 5697561"/>
                <a:gd name="connsiteX8" fmla="*/ 4491382 w 4873630"/>
                <a:gd name="connsiteY8" fmla="*/ 3631689 h 5697561"/>
                <a:gd name="connsiteX9" fmla="*/ 4421532 w 4873630"/>
                <a:gd name="connsiteY9" fmla="*/ 3949189 h 5697561"/>
                <a:gd name="connsiteX10" fmla="*/ 4254209 w 4873630"/>
                <a:gd name="connsiteY10" fmla="*/ 4581732 h 5697561"/>
                <a:gd name="connsiteX11" fmla="*/ 3450401 w 4873630"/>
                <a:gd name="connsiteY11" fmla="*/ 4667611 h 5697561"/>
                <a:gd name="connsiteX12" fmla="*/ 3204217 w 4873630"/>
                <a:gd name="connsiteY12" fmla="*/ 4878627 h 5697561"/>
                <a:gd name="connsiteX13" fmla="*/ 3118801 w 4873630"/>
                <a:gd name="connsiteY13" fmla="*/ 5697561 h 5697561"/>
                <a:gd name="connsiteX14" fmla="*/ 451642 w 4873630"/>
                <a:gd name="connsiteY14" fmla="*/ 5694552 h 5697561"/>
                <a:gd name="connsiteX15" fmla="*/ 724100 w 4873630"/>
                <a:gd name="connsiteY15" fmla="*/ 3823549 h 5697561"/>
                <a:gd name="connsiteX16" fmla="*/ 255023 w 4873630"/>
                <a:gd name="connsiteY16" fmla="*/ 2820084 h 5697561"/>
                <a:gd name="connsiteX17" fmla="*/ 979418 w 4873630"/>
                <a:gd name="connsiteY17" fmla="*/ 308453 h 5697561"/>
                <a:gd name="connsiteX18" fmla="*/ 3901738 w 4873630"/>
                <a:gd name="connsiteY18" fmla="*/ 734975 h 569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73630" h="5697561">
                  <a:moveTo>
                    <a:pt x="3901738" y="734975"/>
                  </a:moveTo>
                  <a:cubicBezTo>
                    <a:pt x="4118132" y="1021961"/>
                    <a:pt x="4346404" y="1356451"/>
                    <a:pt x="4426232" y="1738440"/>
                  </a:cubicBezTo>
                  <a:cubicBezTo>
                    <a:pt x="4445035" y="1879294"/>
                    <a:pt x="4392585" y="1996399"/>
                    <a:pt x="4375762" y="2125378"/>
                  </a:cubicBezTo>
                  <a:cubicBezTo>
                    <a:pt x="4412873" y="2254192"/>
                    <a:pt x="4546965" y="2441064"/>
                    <a:pt x="4625144" y="2558828"/>
                  </a:cubicBezTo>
                  <a:cubicBezTo>
                    <a:pt x="4733011" y="2676592"/>
                    <a:pt x="4658295" y="2582579"/>
                    <a:pt x="4844837" y="2831960"/>
                  </a:cubicBezTo>
                  <a:cubicBezTo>
                    <a:pt x="4909739" y="2927334"/>
                    <a:pt x="4872052" y="3094495"/>
                    <a:pt x="4658296" y="3128143"/>
                  </a:cubicBezTo>
                  <a:cubicBezTo>
                    <a:pt x="4615358" y="3133008"/>
                    <a:pt x="4515270" y="3233124"/>
                    <a:pt x="4586632" y="3418964"/>
                  </a:cubicBezTo>
                  <a:lnTo>
                    <a:pt x="4643782" y="3482464"/>
                  </a:lnTo>
                  <a:cubicBezTo>
                    <a:pt x="4637432" y="3541731"/>
                    <a:pt x="4599332" y="3607347"/>
                    <a:pt x="4491382" y="3631689"/>
                  </a:cubicBezTo>
                  <a:cubicBezTo>
                    <a:pt x="4495767" y="3712122"/>
                    <a:pt x="4651644" y="3687781"/>
                    <a:pt x="4421532" y="3949189"/>
                  </a:cubicBezTo>
                  <a:cubicBezTo>
                    <a:pt x="4486338" y="4195206"/>
                    <a:pt x="4490853" y="4536682"/>
                    <a:pt x="4254209" y="4581732"/>
                  </a:cubicBezTo>
                  <a:cubicBezTo>
                    <a:pt x="4157095" y="4675674"/>
                    <a:pt x="3688192" y="4593766"/>
                    <a:pt x="3450401" y="4667611"/>
                  </a:cubicBezTo>
                  <a:cubicBezTo>
                    <a:pt x="3287125" y="4750588"/>
                    <a:pt x="3259483" y="4727065"/>
                    <a:pt x="3204217" y="4878627"/>
                  </a:cubicBezTo>
                  <a:cubicBezTo>
                    <a:pt x="3148951" y="5050286"/>
                    <a:pt x="3134013" y="5621361"/>
                    <a:pt x="3118801" y="5697561"/>
                  </a:cubicBezTo>
                  <a:lnTo>
                    <a:pt x="451642" y="5694552"/>
                  </a:lnTo>
                  <a:cubicBezTo>
                    <a:pt x="605691" y="5152246"/>
                    <a:pt x="847141" y="4238319"/>
                    <a:pt x="724100" y="3823549"/>
                  </a:cubicBezTo>
                  <a:cubicBezTo>
                    <a:pt x="585554" y="3483124"/>
                    <a:pt x="509972" y="3253285"/>
                    <a:pt x="255023" y="2820084"/>
                  </a:cubicBezTo>
                  <a:cubicBezTo>
                    <a:pt x="149135" y="2749822"/>
                    <a:pt x="-560580" y="1208175"/>
                    <a:pt x="979418" y="308453"/>
                  </a:cubicBezTo>
                  <a:cubicBezTo>
                    <a:pt x="1587204" y="-39065"/>
                    <a:pt x="3145181" y="-303951"/>
                    <a:pt x="3901738" y="734975"/>
                  </a:cubicBezTo>
                  <a:close/>
                </a:path>
              </a:pathLst>
            </a:custGeom>
            <a:solidFill>
              <a:schemeClr val="accent2">
                <a:lumMod val="50000"/>
              </a:schemeClr>
            </a:solidFill>
            <a:ln w="25400" cap="flat" cmpd="sng" algn="ctr">
              <a:noFill/>
              <a:prstDash val="solid"/>
            </a:ln>
            <a:effectLst/>
          </p:spPr>
          <p:txBody>
            <a:bodyPr rtlCol="0" anchor="ctr"/>
            <a:lstStyle/>
            <a:p>
              <a:pPr algn="ctr">
                <a:defRPr/>
              </a:pPr>
              <a:endParaRPr lang="en-US" sz="1600" kern="0">
                <a:solidFill>
                  <a:prstClr val="white"/>
                </a:solidFill>
                <a:latin typeface="Arial" panose="020B0604020202020204" pitchFamily="34" charset="0"/>
                <a:cs typeface="Arial" panose="020B0604020202020204" pitchFamily="34" charset="0"/>
              </a:endParaRPr>
            </a:p>
          </p:txBody>
        </p:sp>
        <p:sp>
          <p:nvSpPr>
            <p:cNvPr id="171" name="Rectangle 3">
              <a:extLst>
                <a:ext uri="{FF2B5EF4-FFF2-40B4-BE49-F238E27FC236}">
                  <a16:creationId xmlns:a16="http://schemas.microsoft.com/office/drawing/2014/main" id="{C42A7203-D16A-8D1D-C7FB-C6A1C6EDA8D8}"/>
                </a:ext>
              </a:extLst>
            </p:cNvPr>
            <p:cNvSpPr/>
            <p:nvPr/>
          </p:nvSpPr>
          <p:spPr>
            <a:xfrm>
              <a:off x="2508162" y="937091"/>
              <a:ext cx="3299500" cy="2224519"/>
            </a:xfrm>
            <a:custGeom>
              <a:avLst/>
              <a:gdLst>
                <a:gd name="connsiteX0" fmla="*/ 0 w 3810000"/>
                <a:gd name="connsiteY0" fmla="*/ 0 h 2057400"/>
                <a:gd name="connsiteX1" fmla="*/ 3810000 w 3810000"/>
                <a:gd name="connsiteY1" fmla="*/ 0 h 2057400"/>
                <a:gd name="connsiteX2" fmla="*/ 3810000 w 3810000"/>
                <a:gd name="connsiteY2" fmla="*/ 2057400 h 2057400"/>
                <a:gd name="connsiteX3" fmla="*/ 0 w 3810000"/>
                <a:gd name="connsiteY3" fmla="*/ 2057400 h 2057400"/>
                <a:gd name="connsiteX4" fmla="*/ 0 w 3810000"/>
                <a:gd name="connsiteY4" fmla="*/ 0 h 2057400"/>
                <a:gd name="connsiteX0" fmla="*/ 0 w 3810000"/>
                <a:gd name="connsiteY0" fmla="*/ 0 h 2208125"/>
                <a:gd name="connsiteX1" fmla="*/ 3810000 w 3810000"/>
                <a:gd name="connsiteY1" fmla="*/ 0 h 2208125"/>
                <a:gd name="connsiteX2" fmla="*/ 3810000 w 3810000"/>
                <a:gd name="connsiteY2" fmla="*/ 2057400 h 2208125"/>
                <a:gd name="connsiteX3" fmla="*/ 361741 w 3810000"/>
                <a:gd name="connsiteY3" fmla="*/ 2208125 h 2208125"/>
                <a:gd name="connsiteX4" fmla="*/ 0 w 3810000"/>
                <a:gd name="connsiteY4" fmla="*/ 0 h 2208125"/>
                <a:gd name="connsiteX0" fmla="*/ 0 w 3810000"/>
                <a:gd name="connsiteY0" fmla="*/ 0 h 2208125"/>
                <a:gd name="connsiteX1" fmla="*/ 3810000 w 3810000"/>
                <a:gd name="connsiteY1" fmla="*/ 0 h 2208125"/>
                <a:gd name="connsiteX2" fmla="*/ 3810000 w 3810000"/>
                <a:gd name="connsiteY2" fmla="*/ 2057400 h 2208125"/>
                <a:gd name="connsiteX3" fmla="*/ 453013 w 3810000"/>
                <a:gd name="connsiteY3" fmla="*/ 2205613 h 2208125"/>
                <a:gd name="connsiteX4" fmla="*/ 361741 w 3810000"/>
                <a:gd name="connsiteY4" fmla="*/ 2208125 h 2208125"/>
                <a:gd name="connsiteX5" fmla="*/ 0 w 3810000"/>
                <a:gd name="connsiteY5" fmla="*/ 0 h 2208125"/>
                <a:gd name="connsiteX0" fmla="*/ 0 w 3810000"/>
                <a:gd name="connsiteY0" fmla="*/ 0 h 2245807"/>
                <a:gd name="connsiteX1" fmla="*/ 3810000 w 3810000"/>
                <a:gd name="connsiteY1" fmla="*/ 0 h 2245807"/>
                <a:gd name="connsiteX2" fmla="*/ 3810000 w 3810000"/>
                <a:gd name="connsiteY2" fmla="*/ 2057400 h 2245807"/>
                <a:gd name="connsiteX3" fmla="*/ 422868 w 3810000"/>
                <a:gd name="connsiteY3" fmla="*/ 2245807 h 2245807"/>
                <a:gd name="connsiteX4" fmla="*/ 361741 w 3810000"/>
                <a:gd name="connsiteY4" fmla="*/ 2208125 h 2245807"/>
                <a:gd name="connsiteX5" fmla="*/ 0 w 3810000"/>
                <a:gd name="connsiteY5" fmla="*/ 0 h 2245807"/>
                <a:gd name="connsiteX0" fmla="*/ 0 w 3810000"/>
                <a:gd name="connsiteY0" fmla="*/ 0 h 2245807"/>
                <a:gd name="connsiteX1" fmla="*/ 3810000 w 3810000"/>
                <a:gd name="connsiteY1" fmla="*/ 0 h 2245807"/>
                <a:gd name="connsiteX2" fmla="*/ 3810000 w 3810000"/>
                <a:gd name="connsiteY2" fmla="*/ 2057400 h 2245807"/>
                <a:gd name="connsiteX3" fmla="*/ 804705 w 3810000"/>
                <a:gd name="connsiteY3" fmla="*/ 2215662 h 2245807"/>
                <a:gd name="connsiteX4" fmla="*/ 422868 w 3810000"/>
                <a:gd name="connsiteY4" fmla="*/ 2245807 h 2245807"/>
                <a:gd name="connsiteX5" fmla="*/ 361741 w 3810000"/>
                <a:gd name="connsiteY5" fmla="*/ 2208125 h 2245807"/>
                <a:gd name="connsiteX6" fmla="*/ 0 w 3810000"/>
                <a:gd name="connsiteY6" fmla="*/ 0 h 2245807"/>
                <a:gd name="connsiteX0" fmla="*/ 0 w 3810000"/>
                <a:gd name="connsiteY0" fmla="*/ 0 h 2245807"/>
                <a:gd name="connsiteX1" fmla="*/ 3810000 w 3810000"/>
                <a:gd name="connsiteY1" fmla="*/ 0 h 2245807"/>
                <a:gd name="connsiteX2" fmla="*/ 3810000 w 3810000"/>
                <a:gd name="connsiteY2" fmla="*/ 2057400 h 2245807"/>
                <a:gd name="connsiteX3" fmla="*/ 618811 w 3810000"/>
                <a:gd name="connsiteY3" fmla="*/ 2054889 h 2245807"/>
                <a:gd name="connsiteX4" fmla="*/ 422868 w 3810000"/>
                <a:gd name="connsiteY4" fmla="*/ 2245807 h 2245807"/>
                <a:gd name="connsiteX5" fmla="*/ 361741 w 3810000"/>
                <a:gd name="connsiteY5" fmla="*/ 2208125 h 2245807"/>
                <a:gd name="connsiteX6" fmla="*/ 0 w 3810000"/>
                <a:gd name="connsiteY6" fmla="*/ 0 h 2245807"/>
                <a:gd name="connsiteX0" fmla="*/ 0 w 3810000"/>
                <a:gd name="connsiteY0" fmla="*/ 0 h 2245807"/>
                <a:gd name="connsiteX1" fmla="*/ 3810000 w 3810000"/>
                <a:gd name="connsiteY1" fmla="*/ 0 h 2245807"/>
                <a:gd name="connsiteX2" fmla="*/ 3810000 w 3810000"/>
                <a:gd name="connsiteY2" fmla="*/ 2057400 h 2245807"/>
                <a:gd name="connsiteX3" fmla="*/ 618811 w 3810000"/>
                <a:gd name="connsiteY3" fmla="*/ 2054889 h 2245807"/>
                <a:gd name="connsiteX4" fmla="*/ 422868 w 3810000"/>
                <a:gd name="connsiteY4" fmla="*/ 2245807 h 2245807"/>
                <a:gd name="connsiteX5" fmla="*/ 361741 w 3810000"/>
                <a:gd name="connsiteY5" fmla="*/ 2208125 h 2245807"/>
                <a:gd name="connsiteX6" fmla="*/ 0 w 3810000"/>
                <a:gd name="connsiteY6" fmla="*/ 0 h 2245807"/>
                <a:gd name="connsiteX0" fmla="*/ 0 w 3810000"/>
                <a:gd name="connsiteY0" fmla="*/ 0 h 2245807"/>
                <a:gd name="connsiteX1" fmla="*/ 3810000 w 3810000"/>
                <a:gd name="connsiteY1" fmla="*/ 0 h 2245807"/>
                <a:gd name="connsiteX2" fmla="*/ 3810000 w 3810000"/>
                <a:gd name="connsiteY2" fmla="*/ 2057400 h 2245807"/>
                <a:gd name="connsiteX3" fmla="*/ 618811 w 3810000"/>
                <a:gd name="connsiteY3" fmla="*/ 2054889 h 2245807"/>
                <a:gd name="connsiteX4" fmla="*/ 422868 w 3810000"/>
                <a:gd name="connsiteY4" fmla="*/ 2245807 h 2245807"/>
                <a:gd name="connsiteX5" fmla="*/ 361741 w 3810000"/>
                <a:gd name="connsiteY5" fmla="*/ 2208125 h 2245807"/>
                <a:gd name="connsiteX6" fmla="*/ 0 w 3810000"/>
                <a:gd name="connsiteY6" fmla="*/ 0 h 2245807"/>
                <a:gd name="connsiteX0" fmla="*/ 0 w 3810000"/>
                <a:gd name="connsiteY0" fmla="*/ 0 h 2245807"/>
                <a:gd name="connsiteX1" fmla="*/ 3810000 w 3810000"/>
                <a:gd name="connsiteY1" fmla="*/ 0 h 2245807"/>
                <a:gd name="connsiteX2" fmla="*/ 3810000 w 3810000"/>
                <a:gd name="connsiteY2" fmla="*/ 2057400 h 2245807"/>
                <a:gd name="connsiteX3" fmla="*/ 754464 w 3810000"/>
                <a:gd name="connsiteY3" fmla="*/ 2054888 h 2245807"/>
                <a:gd name="connsiteX4" fmla="*/ 618811 w 3810000"/>
                <a:gd name="connsiteY4" fmla="*/ 2054889 h 2245807"/>
                <a:gd name="connsiteX5" fmla="*/ 422868 w 3810000"/>
                <a:gd name="connsiteY5" fmla="*/ 2245807 h 2245807"/>
                <a:gd name="connsiteX6" fmla="*/ 361741 w 3810000"/>
                <a:gd name="connsiteY6" fmla="*/ 2208125 h 2245807"/>
                <a:gd name="connsiteX7" fmla="*/ 0 w 3810000"/>
                <a:gd name="connsiteY7" fmla="*/ 0 h 2245807"/>
                <a:gd name="connsiteX0" fmla="*/ 0 w 3810000"/>
                <a:gd name="connsiteY0" fmla="*/ 0 h 2245807"/>
                <a:gd name="connsiteX1" fmla="*/ 3810000 w 3810000"/>
                <a:gd name="connsiteY1" fmla="*/ 0 h 2245807"/>
                <a:gd name="connsiteX2" fmla="*/ 3810000 w 3810000"/>
                <a:gd name="connsiteY2" fmla="*/ 2057400 h 2245807"/>
                <a:gd name="connsiteX3" fmla="*/ 638908 w 3810000"/>
                <a:gd name="connsiteY3" fmla="*/ 1939332 h 2245807"/>
                <a:gd name="connsiteX4" fmla="*/ 618811 w 3810000"/>
                <a:gd name="connsiteY4" fmla="*/ 2054889 h 2245807"/>
                <a:gd name="connsiteX5" fmla="*/ 422868 w 3810000"/>
                <a:gd name="connsiteY5" fmla="*/ 2245807 h 2245807"/>
                <a:gd name="connsiteX6" fmla="*/ 361741 w 3810000"/>
                <a:gd name="connsiteY6" fmla="*/ 2208125 h 2245807"/>
                <a:gd name="connsiteX7" fmla="*/ 0 w 3810000"/>
                <a:gd name="connsiteY7" fmla="*/ 0 h 2245807"/>
                <a:gd name="connsiteX0" fmla="*/ 0 w 3810000"/>
                <a:gd name="connsiteY0" fmla="*/ 0 h 2245807"/>
                <a:gd name="connsiteX1" fmla="*/ 3810000 w 3810000"/>
                <a:gd name="connsiteY1" fmla="*/ 0 h 2245807"/>
                <a:gd name="connsiteX2" fmla="*/ 3810000 w 3810000"/>
                <a:gd name="connsiteY2" fmla="*/ 2057400 h 2245807"/>
                <a:gd name="connsiteX3" fmla="*/ 638908 w 3810000"/>
                <a:gd name="connsiteY3" fmla="*/ 1939332 h 2245807"/>
                <a:gd name="connsiteX4" fmla="*/ 618811 w 3810000"/>
                <a:gd name="connsiteY4" fmla="*/ 2054889 h 2245807"/>
                <a:gd name="connsiteX5" fmla="*/ 422868 w 3810000"/>
                <a:gd name="connsiteY5" fmla="*/ 2245807 h 2245807"/>
                <a:gd name="connsiteX6" fmla="*/ 361741 w 3810000"/>
                <a:gd name="connsiteY6" fmla="*/ 2208125 h 2245807"/>
                <a:gd name="connsiteX7" fmla="*/ 0 w 3810000"/>
                <a:gd name="connsiteY7" fmla="*/ 0 h 2245807"/>
                <a:gd name="connsiteX0" fmla="*/ 0 w 3810000"/>
                <a:gd name="connsiteY0" fmla="*/ 0 h 2245807"/>
                <a:gd name="connsiteX1" fmla="*/ 3810000 w 3810000"/>
                <a:gd name="connsiteY1" fmla="*/ 0 h 2245807"/>
                <a:gd name="connsiteX2" fmla="*/ 3810000 w 3810000"/>
                <a:gd name="connsiteY2" fmla="*/ 2057400 h 2245807"/>
                <a:gd name="connsiteX3" fmla="*/ 638908 w 3810000"/>
                <a:gd name="connsiteY3" fmla="*/ 1939332 h 2245807"/>
                <a:gd name="connsiteX4" fmla="*/ 618811 w 3810000"/>
                <a:gd name="connsiteY4" fmla="*/ 2054889 h 2245807"/>
                <a:gd name="connsiteX5" fmla="*/ 422868 w 3810000"/>
                <a:gd name="connsiteY5" fmla="*/ 2245807 h 2245807"/>
                <a:gd name="connsiteX6" fmla="*/ 361741 w 3810000"/>
                <a:gd name="connsiteY6" fmla="*/ 2208125 h 2245807"/>
                <a:gd name="connsiteX7" fmla="*/ 0 w 3810000"/>
                <a:gd name="connsiteY7" fmla="*/ 0 h 2245807"/>
                <a:gd name="connsiteX0" fmla="*/ 0 w 3810000"/>
                <a:gd name="connsiteY0" fmla="*/ 0 h 2245807"/>
                <a:gd name="connsiteX1" fmla="*/ 3810000 w 3810000"/>
                <a:gd name="connsiteY1" fmla="*/ 0 h 2245807"/>
                <a:gd name="connsiteX2" fmla="*/ 3810000 w 3810000"/>
                <a:gd name="connsiteY2" fmla="*/ 2057400 h 2245807"/>
                <a:gd name="connsiteX3" fmla="*/ 849923 w 3810000"/>
                <a:gd name="connsiteY3" fmla="*/ 1934308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0 w 3810000"/>
                <a:gd name="connsiteY8" fmla="*/ 0 h 2245807"/>
                <a:gd name="connsiteX0" fmla="*/ 0 w 3810000"/>
                <a:gd name="connsiteY0" fmla="*/ 0 h 2245807"/>
                <a:gd name="connsiteX1" fmla="*/ 3810000 w 3810000"/>
                <a:gd name="connsiteY1" fmla="*/ 0 h 2245807"/>
                <a:gd name="connsiteX2" fmla="*/ 3810000 w 3810000"/>
                <a:gd name="connsiteY2" fmla="*/ 2057400 h 2245807"/>
                <a:gd name="connsiteX3" fmla="*/ 513303 w 3810000"/>
                <a:gd name="connsiteY3" fmla="*/ 1889090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0 w 3810000"/>
                <a:gd name="connsiteY8" fmla="*/ 0 h 2245807"/>
                <a:gd name="connsiteX0" fmla="*/ 0 w 3810000"/>
                <a:gd name="connsiteY0" fmla="*/ 0 h 2245807"/>
                <a:gd name="connsiteX1" fmla="*/ 3810000 w 3810000"/>
                <a:gd name="connsiteY1" fmla="*/ 0 h 2245807"/>
                <a:gd name="connsiteX2" fmla="*/ 1076849 w 3810000"/>
                <a:gd name="connsiteY2" fmla="*/ 967154 h 2245807"/>
                <a:gd name="connsiteX3" fmla="*/ 513303 w 3810000"/>
                <a:gd name="connsiteY3" fmla="*/ 1889090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0 w 3810000"/>
                <a:gd name="connsiteY8"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0 w 3810000"/>
                <a:gd name="connsiteY8"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0 w 3810000"/>
                <a:gd name="connsiteY8"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0 w 3810000"/>
                <a:gd name="connsiteY9"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0 w 3810000"/>
                <a:gd name="connsiteY9"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0 w 3810000"/>
                <a:gd name="connsiteY9"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97264 w 3810000"/>
                <a:gd name="connsiteY9" fmla="*/ 1808703 h 2245807"/>
                <a:gd name="connsiteX10" fmla="*/ 0 w 3810000"/>
                <a:gd name="connsiteY10"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0 w 3810000"/>
                <a:gd name="connsiteY10"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0 w 3810000"/>
                <a:gd name="connsiteY10"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211853 w 3810000"/>
                <a:gd name="connsiteY10" fmla="*/ 1843873 h 2245807"/>
                <a:gd name="connsiteX11" fmla="*/ 0 w 3810000"/>
                <a:gd name="connsiteY11"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0 w 3810000"/>
                <a:gd name="connsiteY11"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61611 w 3810000"/>
                <a:gd name="connsiteY11" fmla="*/ 1728316 h 2245807"/>
                <a:gd name="connsiteX12" fmla="*/ 0 w 3810000"/>
                <a:gd name="connsiteY12"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58461 h 2245807"/>
                <a:gd name="connsiteX12" fmla="*/ 0 w 3810000"/>
                <a:gd name="connsiteY12"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58461 h 2245807"/>
                <a:gd name="connsiteX12" fmla="*/ 0 w 3810000"/>
                <a:gd name="connsiteY12"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58461 h 2245807"/>
                <a:gd name="connsiteX12" fmla="*/ 0 w 3810000"/>
                <a:gd name="connsiteY12"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0 w 3810000"/>
                <a:gd name="connsiteY12"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0 w 3810000"/>
                <a:gd name="connsiteY12"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181708 w 3810000"/>
                <a:gd name="connsiteY12" fmla="*/ 1627833 h 2245807"/>
                <a:gd name="connsiteX13" fmla="*/ 0 w 3810000"/>
                <a:gd name="connsiteY13" fmla="*/ 0 h 2245807"/>
                <a:gd name="connsiteX0" fmla="*/ 104670 w 3914670"/>
                <a:gd name="connsiteY0" fmla="*/ 0 h 2245807"/>
                <a:gd name="connsiteX1" fmla="*/ 3914670 w 3914670"/>
                <a:gd name="connsiteY1" fmla="*/ 0 h 2245807"/>
                <a:gd name="connsiteX2" fmla="*/ 1181519 w 3914670"/>
                <a:gd name="connsiteY2" fmla="*/ 967154 h 2245807"/>
                <a:gd name="connsiteX3" fmla="*/ 648118 w 3914670"/>
                <a:gd name="connsiteY3" fmla="*/ 1899139 h 2245807"/>
                <a:gd name="connsiteX4" fmla="*/ 743578 w 3914670"/>
                <a:gd name="connsiteY4" fmla="*/ 1939332 h 2245807"/>
                <a:gd name="connsiteX5" fmla="*/ 723481 w 3914670"/>
                <a:gd name="connsiteY5" fmla="*/ 2054889 h 2245807"/>
                <a:gd name="connsiteX6" fmla="*/ 527538 w 3914670"/>
                <a:gd name="connsiteY6" fmla="*/ 2245807 h 2245807"/>
                <a:gd name="connsiteX7" fmla="*/ 466411 w 3914670"/>
                <a:gd name="connsiteY7" fmla="*/ 2208125 h 2245807"/>
                <a:gd name="connsiteX8" fmla="*/ 437103 w 3914670"/>
                <a:gd name="connsiteY8" fmla="*/ 2054888 h 2245807"/>
                <a:gd name="connsiteX9" fmla="*/ 336620 w 3914670"/>
                <a:gd name="connsiteY9" fmla="*/ 1974501 h 2245807"/>
                <a:gd name="connsiteX10" fmla="*/ 281353 w 3914670"/>
                <a:gd name="connsiteY10" fmla="*/ 1934308 h 2245807"/>
                <a:gd name="connsiteX11" fmla="*/ 296427 w 3914670"/>
                <a:gd name="connsiteY11" fmla="*/ 1738364 h 2245807"/>
                <a:gd name="connsiteX12" fmla="*/ 286378 w 3914670"/>
                <a:gd name="connsiteY12" fmla="*/ 1627833 h 2245807"/>
                <a:gd name="connsiteX13" fmla="*/ 0 w 3914670"/>
                <a:gd name="connsiteY13" fmla="*/ 1783582 h 2245807"/>
                <a:gd name="connsiteX14" fmla="*/ 104670 w 3914670"/>
                <a:gd name="connsiteY14" fmla="*/ 0 h 2245807"/>
                <a:gd name="connsiteX0" fmla="*/ 104670 w 3914670"/>
                <a:gd name="connsiteY0" fmla="*/ 0 h 2245807"/>
                <a:gd name="connsiteX1" fmla="*/ 3914670 w 3914670"/>
                <a:gd name="connsiteY1" fmla="*/ 0 h 2245807"/>
                <a:gd name="connsiteX2" fmla="*/ 1181519 w 3914670"/>
                <a:gd name="connsiteY2" fmla="*/ 967154 h 2245807"/>
                <a:gd name="connsiteX3" fmla="*/ 648118 w 3914670"/>
                <a:gd name="connsiteY3" fmla="*/ 1899139 h 2245807"/>
                <a:gd name="connsiteX4" fmla="*/ 743578 w 3914670"/>
                <a:gd name="connsiteY4" fmla="*/ 1939332 h 2245807"/>
                <a:gd name="connsiteX5" fmla="*/ 723481 w 3914670"/>
                <a:gd name="connsiteY5" fmla="*/ 2054889 h 2245807"/>
                <a:gd name="connsiteX6" fmla="*/ 527538 w 3914670"/>
                <a:gd name="connsiteY6" fmla="*/ 2245807 h 2245807"/>
                <a:gd name="connsiteX7" fmla="*/ 466411 w 3914670"/>
                <a:gd name="connsiteY7" fmla="*/ 2208125 h 2245807"/>
                <a:gd name="connsiteX8" fmla="*/ 437103 w 3914670"/>
                <a:gd name="connsiteY8" fmla="*/ 2054888 h 2245807"/>
                <a:gd name="connsiteX9" fmla="*/ 336620 w 3914670"/>
                <a:gd name="connsiteY9" fmla="*/ 1974501 h 2245807"/>
                <a:gd name="connsiteX10" fmla="*/ 281353 w 3914670"/>
                <a:gd name="connsiteY10" fmla="*/ 1934308 h 2245807"/>
                <a:gd name="connsiteX11" fmla="*/ 296427 w 3914670"/>
                <a:gd name="connsiteY11" fmla="*/ 1738364 h 2245807"/>
                <a:gd name="connsiteX12" fmla="*/ 286378 w 3914670"/>
                <a:gd name="connsiteY12" fmla="*/ 1627833 h 2245807"/>
                <a:gd name="connsiteX13" fmla="*/ 160773 w 3914670"/>
                <a:gd name="connsiteY13" fmla="*/ 1698171 h 2245807"/>
                <a:gd name="connsiteX14" fmla="*/ 0 w 3914670"/>
                <a:gd name="connsiteY14" fmla="*/ 1783582 h 2245807"/>
                <a:gd name="connsiteX15" fmla="*/ 104670 w 3914670"/>
                <a:gd name="connsiteY15" fmla="*/ 0 h 2245807"/>
                <a:gd name="connsiteX0" fmla="*/ 104670 w 3914670"/>
                <a:gd name="connsiteY0" fmla="*/ 0 h 2245807"/>
                <a:gd name="connsiteX1" fmla="*/ 3914670 w 3914670"/>
                <a:gd name="connsiteY1" fmla="*/ 0 h 2245807"/>
                <a:gd name="connsiteX2" fmla="*/ 1181519 w 3914670"/>
                <a:gd name="connsiteY2" fmla="*/ 967154 h 2245807"/>
                <a:gd name="connsiteX3" fmla="*/ 648118 w 3914670"/>
                <a:gd name="connsiteY3" fmla="*/ 1899139 h 2245807"/>
                <a:gd name="connsiteX4" fmla="*/ 743578 w 3914670"/>
                <a:gd name="connsiteY4" fmla="*/ 1939332 h 2245807"/>
                <a:gd name="connsiteX5" fmla="*/ 723481 w 3914670"/>
                <a:gd name="connsiteY5" fmla="*/ 2054889 h 2245807"/>
                <a:gd name="connsiteX6" fmla="*/ 527538 w 3914670"/>
                <a:gd name="connsiteY6" fmla="*/ 2245807 h 2245807"/>
                <a:gd name="connsiteX7" fmla="*/ 466411 w 3914670"/>
                <a:gd name="connsiteY7" fmla="*/ 2208125 h 2245807"/>
                <a:gd name="connsiteX8" fmla="*/ 437103 w 3914670"/>
                <a:gd name="connsiteY8" fmla="*/ 2054888 h 2245807"/>
                <a:gd name="connsiteX9" fmla="*/ 336620 w 3914670"/>
                <a:gd name="connsiteY9" fmla="*/ 1974501 h 2245807"/>
                <a:gd name="connsiteX10" fmla="*/ 281353 w 3914670"/>
                <a:gd name="connsiteY10" fmla="*/ 1934308 h 2245807"/>
                <a:gd name="connsiteX11" fmla="*/ 296427 w 3914670"/>
                <a:gd name="connsiteY11" fmla="*/ 1738364 h 2245807"/>
                <a:gd name="connsiteX12" fmla="*/ 286378 w 3914670"/>
                <a:gd name="connsiteY12" fmla="*/ 1627833 h 2245807"/>
                <a:gd name="connsiteX13" fmla="*/ 130628 w 3914670"/>
                <a:gd name="connsiteY13" fmla="*/ 1718268 h 2245807"/>
                <a:gd name="connsiteX14" fmla="*/ 0 w 3914670"/>
                <a:gd name="connsiteY14" fmla="*/ 1783582 h 2245807"/>
                <a:gd name="connsiteX15" fmla="*/ 104670 w 3914670"/>
                <a:gd name="connsiteY15" fmla="*/ 0 h 2245807"/>
                <a:gd name="connsiteX0" fmla="*/ 104670 w 3914670"/>
                <a:gd name="connsiteY0" fmla="*/ 0 h 2245807"/>
                <a:gd name="connsiteX1" fmla="*/ 3914670 w 3914670"/>
                <a:gd name="connsiteY1" fmla="*/ 0 h 2245807"/>
                <a:gd name="connsiteX2" fmla="*/ 1181519 w 3914670"/>
                <a:gd name="connsiteY2" fmla="*/ 967154 h 2245807"/>
                <a:gd name="connsiteX3" fmla="*/ 648118 w 3914670"/>
                <a:gd name="connsiteY3" fmla="*/ 1899139 h 2245807"/>
                <a:gd name="connsiteX4" fmla="*/ 743578 w 3914670"/>
                <a:gd name="connsiteY4" fmla="*/ 1939332 h 2245807"/>
                <a:gd name="connsiteX5" fmla="*/ 723481 w 3914670"/>
                <a:gd name="connsiteY5" fmla="*/ 2054889 h 2245807"/>
                <a:gd name="connsiteX6" fmla="*/ 527538 w 3914670"/>
                <a:gd name="connsiteY6" fmla="*/ 2245807 h 2245807"/>
                <a:gd name="connsiteX7" fmla="*/ 466411 w 3914670"/>
                <a:gd name="connsiteY7" fmla="*/ 2208125 h 2245807"/>
                <a:gd name="connsiteX8" fmla="*/ 437103 w 3914670"/>
                <a:gd name="connsiteY8" fmla="*/ 2054888 h 2245807"/>
                <a:gd name="connsiteX9" fmla="*/ 336620 w 3914670"/>
                <a:gd name="connsiteY9" fmla="*/ 1974501 h 2245807"/>
                <a:gd name="connsiteX10" fmla="*/ 281353 w 3914670"/>
                <a:gd name="connsiteY10" fmla="*/ 1934308 h 2245807"/>
                <a:gd name="connsiteX11" fmla="*/ 296427 w 3914670"/>
                <a:gd name="connsiteY11" fmla="*/ 1738364 h 2245807"/>
                <a:gd name="connsiteX12" fmla="*/ 422030 w 3914670"/>
                <a:gd name="connsiteY12" fmla="*/ 1879042 h 2245807"/>
                <a:gd name="connsiteX13" fmla="*/ 130628 w 3914670"/>
                <a:gd name="connsiteY13" fmla="*/ 1718268 h 2245807"/>
                <a:gd name="connsiteX14" fmla="*/ 0 w 3914670"/>
                <a:gd name="connsiteY14" fmla="*/ 1783582 h 2245807"/>
                <a:gd name="connsiteX15" fmla="*/ 104670 w 3914670"/>
                <a:gd name="connsiteY15" fmla="*/ 0 h 2245807"/>
                <a:gd name="connsiteX0" fmla="*/ 104670 w 3914670"/>
                <a:gd name="connsiteY0" fmla="*/ 0 h 2245807"/>
                <a:gd name="connsiteX1" fmla="*/ 3914670 w 3914670"/>
                <a:gd name="connsiteY1" fmla="*/ 0 h 2245807"/>
                <a:gd name="connsiteX2" fmla="*/ 1181519 w 3914670"/>
                <a:gd name="connsiteY2" fmla="*/ 967154 h 2245807"/>
                <a:gd name="connsiteX3" fmla="*/ 648118 w 3914670"/>
                <a:gd name="connsiteY3" fmla="*/ 1899139 h 2245807"/>
                <a:gd name="connsiteX4" fmla="*/ 743578 w 3914670"/>
                <a:gd name="connsiteY4" fmla="*/ 1939332 h 2245807"/>
                <a:gd name="connsiteX5" fmla="*/ 723481 w 3914670"/>
                <a:gd name="connsiteY5" fmla="*/ 2054889 h 2245807"/>
                <a:gd name="connsiteX6" fmla="*/ 527538 w 3914670"/>
                <a:gd name="connsiteY6" fmla="*/ 2245807 h 2245807"/>
                <a:gd name="connsiteX7" fmla="*/ 466411 w 3914670"/>
                <a:gd name="connsiteY7" fmla="*/ 2208125 h 2245807"/>
                <a:gd name="connsiteX8" fmla="*/ 437103 w 3914670"/>
                <a:gd name="connsiteY8" fmla="*/ 2054888 h 2245807"/>
                <a:gd name="connsiteX9" fmla="*/ 336620 w 3914670"/>
                <a:gd name="connsiteY9" fmla="*/ 1974501 h 2245807"/>
                <a:gd name="connsiteX10" fmla="*/ 281353 w 3914670"/>
                <a:gd name="connsiteY10" fmla="*/ 1934308 h 2245807"/>
                <a:gd name="connsiteX11" fmla="*/ 296427 w 3914670"/>
                <a:gd name="connsiteY11" fmla="*/ 1738364 h 2245807"/>
                <a:gd name="connsiteX12" fmla="*/ 422030 w 3914670"/>
                <a:gd name="connsiteY12" fmla="*/ 1879042 h 2245807"/>
                <a:gd name="connsiteX13" fmla="*/ 130628 w 3914670"/>
                <a:gd name="connsiteY13" fmla="*/ 1718268 h 2245807"/>
                <a:gd name="connsiteX14" fmla="*/ 0 w 3914670"/>
                <a:gd name="connsiteY14" fmla="*/ 1783582 h 2245807"/>
                <a:gd name="connsiteX15" fmla="*/ 104670 w 3914670"/>
                <a:gd name="connsiteY15" fmla="*/ 0 h 2245807"/>
                <a:gd name="connsiteX0" fmla="*/ 104670 w 3914670"/>
                <a:gd name="connsiteY0" fmla="*/ 0 h 2245807"/>
                <a:gd name="connsiteX1" fmla="*/ 3914670 w 3914670"/>
                <a:gd name="connsiteY1" fmla="*/ 0 h 2245807"/>
                <a:gd name="connsiteX2" fmla="*/ 1181519 w 3914670"/>
                <a:gd name="connsiteY2" fmla="*/ 967154 h 2245807"/>
                <a:gd name="connsiteX3" fmla="*/ 648118 w 3914670"/>
                <a:gd name="connsiteY3" fmla="*/ 1899139 h 2245807"/>
                <a:gd name="connsiteX4" fmla="*/ 743578 w 3914670"/>
                <a:gd name="connsiteY4" fmla="*/ 1939332 h 2245807"/>
                <a:gd name="connsiteX5" fmla="*/ 723481 w 3914670"/>
                <a:gd name="connsiteY5" fmla="*/ 2054889 h 2245807"/>
                <a:gd name="connsiteX6" fmla="*/ 527538 w 3914670"/>
                <a:gd name="connsiteY6" fmla="*/ 2245807 h 2245807"/>
                <a:gd name="connsiteX7" fmla="*/ 466411 w 3914670"/>
                <a:gd name="connsiteY7" fmla="*/ 2208125 h 2245807"/>
                <a:gd name="connsiteX8" fmla="*/ 437103 w 3914670"/>
                <a:gd name="connsiteY8" fmla="*/ 2054888 h 2245807"/>
                <a:gd name="connsiteX9" fmla="*/ 336620 w 3914670"/>
                <a:gd name="connsiteY9" fmla="*/ 1974501 h 2245807"/>
                <a:gd name="connsiteX10" fmla="*/ 281353 w 3914670"/>
                <a:gd name="connsiteY10" fmla="*/ 1934308 h 2245807"/>
                <a:gd name="connsiteX11" fmla="*/ 296427 w 3914670"/>
                <a:gd name="connsiteY11" fmla="*/ 1738364 h 2245807"/>
                <a:gd name="connsiteX12" fmla="*/ 422030 w 3914670"/>
                <a:gd name="connsiteY12" fmla="*/ 1879042 h 2245807"/>
                <a:gd name="connsiteX13" fmla="*/ 130628 w 3914670"/>
                <a:gd name="connsiteY13" fmla="*/ 1718268 h 2245807"/>
                <a:gd name="connsiteX14" fmla="*/ 0 w 3914670"/>
                <a:gd name="connsiteY14" fmla="*/ 1783582 h 2245807"/>
                <a:gd name="connsiteX15" fmla="*/ 104670 w 3914670"/>
                <a:gd name="connsiteY15" fmla="*/ 0 h 2245807"/>
                <a:gd name="connsiteX0" fmla="*/ 104670 w 3914670"/>
                <a:gd name="connsiteY0" fmla="*/ 0 h 2245807"/>
                <a:gd name="connsiteX1" fmla="*/ 3914670 w 3914670"/>
                <a:gd name="connsiteY1" fmla="*/ 0 h 2245807"/>
                <a:gd name="connsiteX2" fmla="*/ 1181519 w 3914670"/>
                <a:gd name="connsiteY2" fmla="*/ 967154 h 2245807"/>
                <a:gd name="connsiteX3" fmla="*/ 648118 w 3914670"/>
                <a:gd name="connsiteY3" fmla="*/ 1899139 h 2245807"/>
                <a:gd name="connsiteX4" fmla="*/ 743578 w 3914670"/>
                <a:gd name="connsiteY4" fmla="*/ 1939332 h 2245807"/>
                <a:gd name="connsiteX5" fmla="*/ 723481 w 3914670"/>
                <a:gd name="connsiteY5" fmla="*/ 2054889 h 2245807"/>
                <a:gd name="connsiteX6" fmla="*/ 527538 w 3914670"/>
                <a:gd name="connsiteY6" fmla="*/ 2245807 h 2245807"/>
                <a:gd name="connsiteX7" fmla="*/ 466411 w 3914670"/>
                <a:gd name="connsiteY7" fmla="*/ 2208125 h 2245807"/>
                <a:gd name="connsiteX8" fmla="*/ 437103 w 3914670"/>
                <a:gd name="connsiteY8" fmla="*/ 2054888 h 2245807"/>
                <a:gd name="connsiteX9" fmla="*/ 336620 w 3914670"/>
                <a:gd name="connsiteY9" fmla="*/ 1974501 h 2245807"/>
                <a:gd name="connsiteX10" fmla="*/ 281353 w 3914670"/>
                <a:gd name="connsiteY10" fmla="*/ 1934308 h 2245807"/>
                <a:gd name="connsiteX11" fmla="*/ 296427 w 3914670"/>
                <a:gd name="connsiteY11" fmla="*/ 1738364 h 2245807"/>
                <a:gd name="connsiteX12" fmla="*/ 422030 w 3914670"/>
                <a:gd name="connsiteY12" fmla="*/ 1879042 h 2245807"/>
                <a:gd name="connsiteX13" fmla="*/ 467247 w 3914670"/>
                <a:gd name="connsiteY13" fmla="*/ 1457011 h 2245807"/>
                <a:gd name="connsiteX14" fmla="*/ 0 w 3914670"/>
                <a:gd name="connsiteY14" fmla="*/ 1783582 h 2245807"/>
                <a:gd name="connsiteX15" fmla="*/ 104670 w 3914670"/>
                <a:gd name="connsiteY15"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362577 w 3810000"/>
                <a:gd name="connsiteY13" fmla="*/ 1457011 h 2245807"/>
                <a:gd name="connsiteX14" fmla="*/ 91273 w 3810000"/>
                <a:gd name="connsiteY14" fmla="*/ 1451986 h 2245807"/>
                <a:gd name="connsiteX15" fmla="*/ 0 w 3810000"/>
                <a:gd name="connsiteY15"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322385 w 3810000"/>
                <a:gd name="connsiteY13" fmla="*/ 1738365 h 2245807"/>
                <a:gd name="connsiteX14" fmla="*/ 362577 w 3810000"/>
                <a:gd name="connsiteY14" fmla="*/ 1457011 h 2245807"/>
                <a:gd name="connsiteX15" fmla="*/ 91273 w 3810000"/>
                <a:gd name="connsiteY15" fmla="*/ 1451986 h 2245807"/>
                <a:gd name="connsiteX16" fmla="*/ 0 w 3810000"/>
                <a:gd name="connsiteY16"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07796 w 3810000"/>
                <a:gd name="connsiteY13" fmla="*/ 1974502 h 2245807"/>
                <a:gd name="connsiteX14" fmla="*/ 362577 w 3810000"/>
                <a:gd name="connsiteY14" fmla="*/ 1457011 h 2245807"/>
                <a:gd name="connsiteX15" fmla="*/ 91273 w 3810000"/>
                <a:gd name="connsiteY15" fmla="*/ 1451986 h 2245807"/>
                <a:gd name="connsiteX16" fmla="*/ 0 w 3810000"/>
                <a:gd name="connsiteY16"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362577 w 3810000"/>
                <a:gd name="connsiteY14" fmla="*/ 1457011 h 2245807"/>
                <a:gd name="connsiteX15" fmla="*/ 91273 w 3810000"/>
                <a:gd name="connsiteY15" fmla="*/ 1451986 h 2245807"/>
                <a:gd name="connsiteX16" fmla="*/ 0 w 3810000"/>
                <a:gd name="connsiteY16"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362577 w 3810000"/>
                <a:gd name="connsiteY14" fmla="*/ 1457011 h 2245807"/>
                <a:gd name="connsiteX15" fmla="*/ 91273 w 3810000"/>
                <a:gd name="connsiteY15" fmla="*/ 1451986 h 2245807"/>
                <a:gd name="connsiteX16" fmla="*/ 0 w 3810000"/>
                <a:gd name="connsiteY16"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362577 w 3810000"/>
                <a:gd name="connsiteY14" fmla="*/ 1457011 h 2245807"/>
                <a:gd name="connsiteX15" fmla="*/ 91273 w 3810000"/>
                <a:gd name="connsiteY15" fmla="*/ 1451986 h 2245807"/>
                <a:gd name="connsiteX16" fmla="*/ 0 w 3810000"/>
                <a:gd name="connsiteY16"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362577 w 3810000"/>
                <a:gd name="connsiteY14" fmla="*/ 1457011 h 2245807"/>
                <a:gd name="connsiteX15" fmla="*/ 91273 w 3810000"/>
                <a:gd name="connsiteY15" fmla="*/ 1451986 h 2245807"/>
                <a:gd name="connsiteX16" fmla="*/ 0 w 3810000"/>
                <a:gd name="connsiteY16"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402771 w 3810000"/>
                <a:gd name="connsiteY14" fmla="*/ 1884066 h 2245807"/>
                <a:gd name="connsiteX15" fmla="*/ 362577 w 3810000"/>
                <a:gd name="connsiteY15" fmla="*/ 1457011 h 2245807"/>
                <a:gd name="connsiteX16" fmla="*/ 91273 w 3810000"/>
                <a:gd name="connsiteY16" fmla="*/ 1451986 h 2245807"/>
                <a:gd name="connsiteX17" fmla="*/ 0 w 3810000"/>
                <a:gd name="connsiteY17"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402771 w 3810000"/>
                <a:gd name="connsiteY14" fmla="*/ 1884066 h 2245807"/>
                <a:gd name="connsiteX15" fmla="*/ 392723 w 3810000"/>
                <a:gd name="connsiteY15" fmla="*/ 1738365 h 2245807"/>
                <a:gd name="connsiteX16" fmla="*/ 362577 w 3810000"/>
                <a:gd name="connsiteY16" fmla="*/ 1457011 h 2245807"/>
                <a:gd name="connsiteX17" fmla="*/ 91273 w 3810000"/>
                <a:gd name="connsiteY17" fmla="*/ 1451986 h 2245807"/>
                <a:gd name="connsiteX18" fmla="*/ 0 w 3810000"/>
                <a:gd name="connsiteY18"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402771 w 3810000"/>
                <a:gd name="connsiteY14" fmla="*/ 1884066 h 2245807"/>
                <a:gd name="connsiteX15" fmla="*/ 282191 w 3810000"/>
                <a:gd name="connsiteY15" fmla="*/ 1647930 h 2245807"/>
                <a:gd name="connsiteX16" fmla="*/ 362577 w 3810000"/>
                <a:gd name="connsiteY16" fmla="*/ 1457011 h 2245807"/>
                <a:gd name="connsiteX17" fmla="*/ 91273 w 3810000"/>
                <a:gd name="connsiteY17" fmla="*/ 1451986 h 2245807"/>
                <a:gd name="connsiteX18" fmla="*/ 0 w 3810000"/>
                <a:gd name="connsiteY18"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402771 w 3810000"/>
                <a:gd name="connsiteY14" fmla="*/ 1884066 h 2245807"/>
                <a:gd name="connsiteX15" fmla="*/ 282191 w 3810000"/>
                <a:gd name="connsiteY15" fmla="*/ 1647930 h 2245807"/>
                <a:gd name="connsiteX16" fmla="*/ 362577 w 3810000"/>
                <a:gd name="connsiteY16" fmla="*/ 1457011 h 2245807"/>
                <a:gd name="connsiteX17" fmla="*/ 91273 w 3810000"/>
                <a:gd name="connsiteY17" fmla="*/ 1451986 h 2245807"/>
                <a:gd name="connsiteX18" fmla="*/ 0 w 3810000"/>
                <a:gd name="connsiteY18"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402771 w 3810000"/>
                <a:gd name="connsiteY14" fmla="*/ 1884066 h 2245807"/>
                <a:gd name="connsiteX15" fmla="*/ 282191 w 3810000"/>
                <a:gd name="connsiteY15" fmla="*/ 1647930 h 2245807"/>
                <a:gd name="connsiteX16" fmla="*/ 362577 w 3810000"/>
                <a:gd name="connsiteY16" fmla="*/ 1457011 h 2245807"/>
                <a:gd name="connsiteX17" fmla="*/ 91273 w 3810000"/>
                <a:gd name="connsiteY17" fmla="*/ 1451986 h 2245807"/>
                <a:gd name="connsiteX18" fmla="*/ 0 w 3810000"/>
                <a:gd name="connsiteY18"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437941 w 3810000"/>
                <a:gd name="connsiteY14" fmla="*/ 1929283 h 2245807"/>
                <a:gd name="connsiteX15" fmla="*/ 282191 w 3810000"/>
                <a:gd name="connsiteY15" fmla="*/ 1647930 h 2245807"/>
                <a:gd name="connsiteX16" fmla="*/ 362577 w 3810000"/>
                <a:gd name="connsiteY16" fmla="*/ 1457011 h 2245807"/>
                <a:gd name="connsiteX17" fmla="*/ 91273 w 3810000"/>
                <a:gd name="connsiteY17" fmla="*/ 1451986 h 2245807"/>
                <a:gd name="connsiteX18" fmla="*/ 0 w 3810000"/>
                <a:gd name="connsiteY18" fmla="*/ 0 h 2245807"/>
                <a:gd name="connsiteX0" fmla="*/ 0 w 3810000"/>
                <a:gd name="connsiteY0" fmla="*/ 0 h 2245807"/>
                <a:gd name="connsiteX1" fmla="*/ 3810000 w 3810000"/>
                <a:gd name="connsiteY1" fmla="*/ 0 h 2245807"/>
                <a:gd name="connsiteX2" fmla="*/ 1076849 w 3810000"/>
                <a:gd name="connsiteY2" fmla="*/ 967154 h 2245807"/>
                <a:gd name="connsiteX3" fmla="*/ 543448 w 3810000"/>
                <a:gd name="connsiteY3" fmla="*/ 1899139 h 2245807"/>
                <a:gd name="connsiteX4" fmla="*/ 638908 w 3810000"/>
                <a:gd name="connsiteY4" fmla="*/ 1939332 h 2245807"/>
                <a:gd name="connsiteX5" fmla="*/ 618811 w 3810000"/>
                <a:gd name="connsiteY5" fmla="*/ 2054889 h 2245807"/>
                <a:gd name="connsiteX6" fmla="*/ 422868 w 3810000"/>
                <a:gd name="connsiteY6" fmla="*/ 2245807 h 2245807"/>
                <a:gd name="connsiteX7" fmla="*/ 361741 w 3810000"/>
                <a:gd name="connsiteY7" fmla="*/ 2208125 h 2245807"/>
                <a:gd name="connsiteX8" fmla="*/ 332433 w 3810000"/>
                <a:gd name="connsiteY8" fmla="*/ 2054888 h 2245807"/>
                <a:gd name="connsiteX9" fmla="*/ 231950 w 3810000"/>
                <a:gd name="connsiteY9" fmla="*/ 1974501 h 2245807"/>
                <a:gd name="connsiteX10" fmla="*/ 176683 w 3810000"/>
                <a:gd name="connsiteY10" fmla="*/ 1934308 h 2245807"/>
                <a:gd name="connsiteX11" fmla="*/ 191757 w 3810000"/>
                <a:gd name="connsiteY11" fmla="*/ 1738364 h 2245807"/>
                <a:gd name="connsiteX12" fmla="*/ 317360 w 3810000"/>
                <a:gd name="connsiteY12" fmla="*/ 1879042 h 2245807"/>
                <a:gd name="connsiteX13" fmla="*/ 412820 w 3810000"/>
                <a:gd name="connsiteY13" fmla="*/ 2039816 h 2245807"/>
                <a:gd name="connsiteX14" fmla="*/ 437941 w 3810000"/>
                <a:gd name="connsiteY14" fmla="*/ 1929283 h 2245807"/>
                <a:gd name="connsiteX15" fmla="*/ 282191 w 3810000"/>
                <a:gd name="connsiteY15" fmla="*/ 1647930 h 2245807"/>
                <a:gd name="connsiteX16" fmla="*/ 362577 w 3810000"/>
                <a:gd name="connsiteY16" fmla="*/ 1457011 h 2245807"/>
                <a:gd name="connsiteX17" fmla="*/ 91273 w 3810000"/>
                <a:gd name="connsiteY17" fmla="*/ 1451986 h 2245807"/>
                <a:gd name="connsiteX18" fmla="*/ 0 w 3810000"/>
                <a:gd name="connsiteY18" fmla="*/ 0 h 2245807"/>
                <a:gd name="connsiteX0" fmla="*/ 0 w 3810000"/>
                <a:gd name="connsiteY0" fmla="*/ 0 h 2245807"/>
                <a:gd name="connsiteX1" fmla="*/ 3810000 w 3810000"/>
                <a:gd name="connsiteY1" fmla="*/ 0 h 2245807"/>
                <a:gd name="connsiteX2" fmla="*/ 1076849 w 3810000"/>
                <a:gd name="connsiteY2" fmla="*/ 967154 h 2245807"/>
                <a:gd name="connsiteX3" fmla="*/ 618811 w 3810000"/>
                <a:gd name="connsiteY3" fmla="*/ 1763486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362577 w 3810000"/>
                <a:gd name="connsiteY17" fmla="*/ 1457011 h 2245807"/>
                <a:gd name="connsiteX18" fmla="*/ 91273 w 3810000"/>
                <a:gd name="connsiteY18" fmla="*/ 1451986 h 2245807"/>
                <a:gd name="connsiteX19" fmla="*/ 0 w 3810000"/>
                <a:gd name="connsiteY19"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362577 w 3810000"/>
                <a:gd name="connsiteY17" fmla="*/ 1457011 h 2245807"/>
                <a:gd name="connsiteX18" fmla="*/ 91273 w 3810000"/>
                <a:gd name="connsiteY18" fmla="*/ 1451986 h 2245807"/>
                <a:gd name="connsiteX19" fmla="*/ 0 w 3810000"/>
                <a:gd name="connsiteY19"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362577 w 3810000"/>
                <a:gd name="connsiteY17" fmla="*/ 1457011 h 2245807"/>
                <a:gd name="connsiteX18" fmla="*/ 91273 w 3810000"/>
                <a:gd name="connsiteY18" fmla="*/ 1451986 h 2245807"/>
                <a:gd name="connsiteX19" fmla="*/ 0 w 3810000"/>
                <a:gd name="connsiteY19"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362577 w 3810000"/>
                <a:gd name="connsiteY17" fmla="*/ 1457011 h 2245807"/>
                <a:gd name="connsiteX18" fmla="*/ 91273 w 3810000"/>
                <a:gd name="connsiteY18" fmla="*/ 1451986 h 2245807"/>
                <a:gd name="connsiteX19" fmla="*/ 0 w 3810000"/>
                <a:gd name="connsiteY19"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131465 w 3810000"/>
                <a:gd name="connsiteY17" fmla="*/ 1863969 h 2245807"/>
                <a:gd name="connsiteX18" fmla="*/ 91273 w 3810000"/>
                <a:gd name="connsiteY18" fmla="*/ 1451986 h 2245807"/>
                <a:gd name="connsiteX19" fmla="*/ 0 w 3810000"/>
                <a:gd name="connsiteY19"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211853 w 3810000"/>
                <a:gd name="connsiteY17" fmla="*/ 1768510 h 2245807"/>
                <a:gd name="connsiteX18" fmla="*/ 131465 w 3810000"/>
                <a:gd name="connsiteY18" fmla="*/ 1863969 h 2245807"/>
                <a:gd name="connsiteX19" fmla="*/ 91273 w 3810000"/>
                <a:gd name="connsiteY19" fmla="*/ 1451986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126442 w 3810000"/>
                <a:gd name="connsiteY17" fmla="*/ 1718268 h 2245807"/>
                <a:gd name="connsiteX18" fmla="*/ 131465 w 3810000"/>
                <a:gd name="connsiteY18" fmla="*/ 1863969 h 2245807"/>
                <a:gd name="connsiteX19" fmla="*/ 91273 w 3810000"/>
                <a:gd name="connsiteY19" fmla="*/ 1451986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166635 w 3810000"/>
                <a:gd name="connsiteY17" fmla="*/ 1738365 h 2245807"/>
                <a:gd name="connsiteX18" fmla="*/ 131465 w 3810000"/>
                <a:gd name="connsiteY18" fmla="*/ 1863969 h 2245807"/>
                <a:gd name="connsiteX19" fmla="*/ 91273 w 3810000"/>
                <a:gd name="connsiteY19" fmla="*/ 1451986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166635 w 3810000"/>
                <a:gd name="connsiteY17" fmla="*/ 1738365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2191 w 3810000"/>
                <a:gd name="connsiteY16" fmla="*/ 1647930 h 2245807"/>
                <a:gd name="connsiteX17" fmla="*/ 166635 w 3810000"/>
                <a:gd name="connsiteY17" fmla="*/ 1738365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392723 w 3810000"/>
                <a:gd name="connsiteY16" fmla="*/ 1532374 h 2245807"/>
                <a:gd name="connsiteX17" fmla="*/ 166635 w 3810000"/>
                <a:gd name="connsiteY17" fmla="*/ 1738365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97264 w 3810000"/>
                <a:gd name="connsiteY16" fmla="*/ 1582616 h 2245807"/>
                <a:gd name="connsiteX17" fmla="*/ 166635 w 3810000"/>
                <a:gd name="connsiteY17" fmla="*/ 1738365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97264 w 3810000"/>
                <a:gd name="connsiteY16" fmla="*/ 1582616 h 2245807"/>
                <a:gd name="connsiteX17" fmla="*/ 166635 w 3810000"/>
                <a:gd name="connsiteY17" fmla="*/ 1738365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97264 w 3810000"/>
                <a:gd name="connsiteY16" fmla="*/ 1582616 h 2245807"/>
                <a:gd name="connsiteX17" fmla="*/ 201804 w 3810000"/>
                <a:gd name="connsiteY17" fmla="*/ 1668026 h 2245807"/>
                <a:gd name="connsiteX18" fmla="*/ 166635 w 3810000"/>
                <a:gd name="connsiteY18" fmla="*/ 1738365 h 2245807"/>
                <a:gd name="connsiteX19" fmla="*/ 131465 w 3810000"/>
                <a:gd name="connsiteY19" fmla="*/ 1863969 h 2245807"/>
                <a:gd name="connsiteX20" fmla="*/ 186733 w 3810000"/>
                <a:gd name="connsiteY20" fmla="*/ 1366575 h 2245807"/>
                <a:gd name="connsiteX21" fmla="*/ 0 w 3810000"/>
                <a:gd name="connsiteY21"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97264 w 3810000"/>
                <a:gd name="connsiteY16" fmla="*/ 1582616 h 2245807"/>
                <a:gd name="connsiteX17" fmla="*/ 166635 w 3810000"/>
                <a:gd name="connsiteY17" fmla="*/ 1738365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97264 w 3810000"/>
                <a:gd name="connsiteY16" fmla="*/ 1582616 h 2245807"/>
                <a:gd name="connsiteX17" fmla="*/ 166635 w 3810000"/>
                <a:gd name="connsiteY17" fmla="*/ 1738365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97264 w 3810000"/>
                <a:gd name="connsiteY16" fmla="*/ 1582616 h 2245807"/>
                <a:gd name="connsiteX17" fmla="*/ 141514 w 3810000"/>
                <a:gd name="connsiteY17" fmla="*/ 1708220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97264 w 3810000"/>
                <a:gd name="connsiteY16" fmla="*/ 1582616 h 2245807"/>
                <a:gd name="connsiteX17" fmla="*/ 141514 w 3810000"/>
                <a:gd name="connsiteY17" fmla="*/ 1708220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97264 w 3810000"/>
                <a:gd name="connsiteY16" fmla="*/ 1582616 h 2245807"/>
                <a:gd name="connsiteX17" fmla="*/ 141514 w 3810000"/>
                <a:gd name="connsiteY17" fmla="*/ 1708220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97264 w 3810000"/>
                <a:gd name="connsiteY16" fmla="*/ 1582616 h 2245807"/>
                <a:gd name="connsiteX17" fmla="*/ 141514 w 3810000"/>
                <a:gd name="connsiteY17" fmla="*/ 1708220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62095 w 3810000"/>
                <a:gd name="connsiteY16" fmla="*/ 1547447 h 2245807"/>
                <a:gd name="connsiteX17" fmla="*/ 141514 w 3810000"/>
                <a:gd name="connsiteY17" fmla="*/ 1708220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62095 w 3810000"/>
                <a:gd name="connsiteY16" fmla="*/ 1547447 h 2245807"/>
                <a:gd name="connsiteX17" fmla="*/ 141514 w 3810000"/>
                <a:gd name="connsiteY17" fmla="*/ 1708220 h 2245807"/>
                <a:gd name="connsiteX18" fmla="*/ 131465 w 3810000"/>
                <a:gd name="connsiteY18" fmla="*/ 1863969 h 2245807"/>
                <a:gd name="connsiteX19" fmla="*/ 186733 w 3810000"/>
                <a:gd name="connsiteY19" fmla="*/ 1366575 h 2245807"/>
                <a:gd name="connsiteX20" fmla="*/ 0 w 3810000"/>
                <a:gd name="connsiteY20"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67119 w 3810000"/>
                <a:gd name="connsiteY16" fmla="*/ 1637881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0 w 3810000"/>
                <a:gd name="connsiteY21"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0 w 3810000"/>
                <a:gd name="connsiteY21"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0 w 3810000"/>
                <a:gd name="connsiteY21"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0 w 3810000"/>
                <a:gd name="connsiteY21"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0 w 3810000"/>
                <a:gd name="connsiteY21"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0 w 3810000"/>
                <a:gd name="connsiteY21"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161611 w 3810000"/>
                <a:gd name="connsiteY21" fmla="*/ 1175657 h 2245807"/>
                <a:gd name="connsiteX22" fmla="*/ 0 w 3810000"/>
                <a:gd name="connsiteY22"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161611 w 3810000"/>
                <a:gd name="connsiteY21" fmla="*/ 1175657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287215 w 3810000"/>
                <a:gd name="connsiteY21" fmla="*/ 1406769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287215 w 3810000"/>
                <a:gd name="connsiteY21" fmla="*/ 1406769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287215 w 3810000"/>
                <a:gd name="connsiteY21" fmla="*/ 1406769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287215 w 3810000"/>
                <a:gd name="connsiteY21" fmla="*/ 1406769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287215 w 3810000"/>
                <a:gd name="connsiteY21" fmla="*/ 1406769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287215 w 3810000"/>
                <a:gd name="connsiteY21" fmla="*/ 1406769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287215 w 3810000"/>
                <a:gd name="connsiteY21" fmla="*/ 1406769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287215 w 3810000"/>
                <a:gd name="connsiteY21" fmla="*/ 1406769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468086 w 3810000"/>
                <a:gd name="connsiteY3" fmla="*/ 1733341 h 2245807"/>
                <a:gd name="connsiteX4" fmla="*/ 543448 w 3810000"/>
                <a:gd name="connsiteY4" fmla="*/ 1899139 h 2245807"/>
                <a:gd name="connsiteX5" fmla="*/ 638908 w 3810000"/>
                <a:gd name="connsiteY5" fmla="*/ 1939332 h 2245807"/>
                <a:gd name="connsiteX6" fmla="*/ 618811 w 3810000"/>
                <a:gd name="connsiteY6" fmla="*/ 2054889 h 2245807"/>
                <a:gd name="connsiteX7" fmla="*/ 422868 w 3810000"/>
                <a:gd name="connsiteY7" fmla="*/ 2245807 h 2245807"/>
                <a:gd name="connsiteX8" fmla="*/ 361741 w 3810000"/>
                <a:gd name="connsiteY8" fmla="*/ 2208125 h 2245807"/>
                <a:gd name="connsiteX9" fmla="*/ 332433 w 3810000"/>
                <a:gd name="connsiteY9" fmla="*/ 2054888 h 2245807"/>
                <a:gd name="connsiteX10" fmla="*/ 231950 w 3810000"/>
                <a:gd name="connsiteY10" fmla="*/ 1974501 h 2245807"/>
                <a:gd name="connsiteX11" fmla="*/ 176683 w 3810000"/>
                <a:gd name="connsiteY11" fmla="*/ 1934308 h 2245807"/>
                <a:gd name="connsiteX12" fmla="*/ 191757 w 3810000"/>
                <a:gd name="connsiteY12" fmla="*/ 1738364 h 2245807"/>
                <a:gd name="connsiteX13" fmla="*/ 317360 w 3810000"/>
                <a:gd name="connsiteY13" fmla="*/ 1879042 h 2245807"/>
                <a:gd name="connsiteX14" fmla="*/ 412820 w 3810000"/>
                <a:gd name="connsiteY14" fmla="*/ 2039816 h 2245807"/>
                <a:gd name="connsiteX15" fmla="*/ 437941 w 3810000"/>
                <a:gd name="connsiteY15" fmla="*/ 1929283 h 2245807"/>
                <a:gd name="connsiteX16" fmla="*/ 287216 w 3810000"/>
                <a:gd name="connsiteY16" fmla="*/ 1582615 h 2245807"/>
                <a:gd name="connsiteX17" fmla="*/ 262095 w 3810000"/>
                <a:gd name="connsiteY17" fmla="*/ 1547447 h 2245807"/>
                <a:gd name="connsiteX18" fmla="*/ 141514 w 3810000"/>
                <a:gd name="connsiteY18" fmla="*/ 1708220 h 2245807"/>
                <a:gd name="connsiteX19" fmla="*/ 131465 w 3810000"/>
                <a:gd name="connsiteY19" fmla="*/ 1863969 h 2245807"/>
                <a:gd name="connsiteX20" fmla="*/ 186733 w 3810000"/>
                <a:gd name="connsiteY20" fmla="*/ 1366575 h 2245807"/>
                <a:gd name="connsiteX21" fmla="*/ 287215 w 3810000"/>
                <a:gd name="connsiteY21" fmla="*/ 1406769 h 2245807"/>
                <a:gd name="connsiteX22" fmla="*/ 302288 w 3810000"/>
                <a:gd name="connsiteY22" fmla="*/ 1095270 h 2245807"/>
                <a:gd name="connsiteX23" fmla="*/ 0 w 3810000"/>
                <a:gd name="connsiteY23" fmla="*/ 0 h 2245807"/>
                <a:gd name="connsiteX0" fmla="*/ 0 w 3810000"/>
                <a:gd name="connsiteY0" fmla="*/ 0 h 2245807"/>
                <a:gd name="connsiteX1" fmla="*/ 3810000 w 3810000"/>
                <a:gd name="connsiteY1" fmla="*/ 0 h 2245807"/>
                <a:gd name="connsiteX2" fmla="*/ 1076849 w 3810000"/>
                <a:gd name="connsiteY2" fmla="*/ 967154 h 2245807"/>
                <a:gd name="connsiteX3" fmla="*/ 598714 w 3810000"/>
                <a:gd name="connsiteY3" fmla="*/ 1552470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302288 w 3810000"/>
                <a:gd name="connsiteY23" fmla="*/ 1095270 h 2245807"/>
                <a:gd name="connsiteX24" fmla="*/ 0 w 3810000"/>
                <a:gd name="connsiteY24"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302288 w 3810000"/>
                <a:gd name="connsiteY23" fmla="*/ 1095270 h 2245807"/>
                <a:gd name="connsiteX24" fmla="*/ 0 w 3810000"/>
                <a:gd name="connsiteY24"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302288 w 3810000"/>
                <a:gd name="connsiteY23" fmla="*/ 1095270 h 2245807"/>
                <a:gd name="connsiteX24" fmla="*/ 0 w 3810000"/>
                <a:gd name="connsiteY24"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302288 w 3810000"/>
                <a:gd name="connsiteY23" fmla="*/ 1095270 h 2245807"/>
                <a:gd name="connsiteX24" fmla="*/ 0 w 3810000"/>
                <a:gd name="connsiteY24"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302288 w 3810000"/>
                <a:gd name="connsiteY23" fmla="*/ 1190730 h 2245807"/>
                <a:gd name="connsiteX24" fmla="*/ 302288 w 3810000"/>
                <a:gd name="connsiteY24" fmla="*/ 1095270 h 2245807"/>
                <a:gd name="connsiteX25" fmla="*/ 0 w 3810000"/>
                <a:gd name="connsiteY25"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282191 w 3810000"/>
                <a:gd name="connsiteY23" fmla="*/ 1190730 h 2245807"/>
                <a:gd name="connsiteX24" fmla="*/ 302288 w 3810000"/>
                <a:gd name="connsiteY24" fmla="*/ 1095270 h 2245807"/>
                <a:gd name="connsiteX25" fmla="*/ 0 w 3810000"/>
                <a:gd name="connsiteY25"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282191 w 3810000"/>
                <a:gd name="connsiteY23" fmla="*/ 1190730 h 2245807"/>
                <a:gd name="connsiteX24" fmla="*/ 302288 w 3810000"/>
                <a:gd name="connsiteY24" fmla="*/ 1095270 h 2245807"/>
                <a:gd name="connsiteX25" fmla="*/ 0 w 3810000"/>
                <a:gd name="connsiteY25"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282191 w 3810000"/>
                <a:gd name="connsiteY23" fmla="*/ 1190730 h 2245807"/>
                <a:gd name="connsiteX24" fmla="*/ 206828 w 3810000"/>
                <a:gd name="connsiteY24" fmla="*/ 1301261 h 2245807"/>
                <a:gd name="connsiteX25" fmla="*/ 0 w 3810000"/>
                <a:gd name="connsiteY25"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282191 w 3810000"/>
                <a:gd name="connsiteY23" fmla="*/ 1190730 h 2245807"/>
                <a:gd name="connsiteX24" fmla="*/ 206828 w 3810000"/>
                <a:gd name="connsiteY24" fmla="*/ 1301261 h 2245807"/>
                <a:gd name="connsiteX25" fmla="*/ 0 w 3810000"/>
                <a:gd name="connsiteY25"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282191 w 3810000"/>
                <a:gd name="connsiteY23" fmla="*/ 1190730 h 2245807"/>
                <a:gd name="connsiteX24" fmla="*/ 206828 w 3810000"/>
                <a:gd name="connsiteY24" fmla="*/ 1301261 h 2245807"/>
                <a:gd name="connsiteX25" fmla="*/ 171659 w 3810000"/>
                <a:gd name="connsiteY25" fmla="*/ 1034980 h 2245807"/>
                <a:gd name="connsiteX26" fmla="*/ 0 w 3810000"/>
                <a:gd name="connsiteY26"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282191 w 3810000"/>
                <a:gd name="connsiteY23" fmla="*/ 1190730 h 2245807"/>
                <a:gd name="connsiteX24" fmla="*/ 206828 w 3810000"/>
                <a:gd name="connsiteY24" fmla="*/ 1301261 h 2245807"/>
                <a:gd name="connsiteX25" fmla="*/ 292239 w 3810000"/>
                <a:gd name="connsiteY25" fmla="*/ 1110343 h 2245807"/>
                <a:gd name="connsiteX26" fmla="*/ 0 w 3810000"/>
                <a:gd name="connsiteY26" fmla="*/ 0 h 2245807"/>
                <a:gd name="connsiteX0" fmla="*/ 0 w 3810000"/>
                <a:gd name="connsiteY0" fmla="*/ 0 h 2245807"/>
                <a:gd name="connsiteX1" fmla="*/ 3810000 w 3810000"/>
                <a:gd name="connsiteY1" fmla="*/ 0 h 2245807"/>
                <a:gd name="connsiteX2" fmla="*/ 1076849 w 3810000"/>
                <a:gd name="connsiteY2" fmla="*/ 967154 h 2245807"/>
                <a:gd name="connsiteX3" fmla="*/ 342481 w 3810000"/>
                <a:gd name="connsiteY3" fmla="*/ 1502228 h 2245807"/>
                <a:gd name="connsiteX4" fmla="*/ 468086 w 3810000"/>
                <a:gd name="connsiteY4" fmla="*/ 1733341 h 2245807"/>
                <a:gd name="connsiteX5" fmla="*/ 543448 w 3810000"/>
                <a:gd name="connsiteY5" fmla="*/ 1899139 h 2245807"/>
                <a:gd name="connsiteX6" fmla="*/ 638908 w 3810000"/>
                <a:gd name="connsiteY6" fmla="*/ 1939332 h 2245807"/>
                <a:gd name="connsiteX7" fmla="*/ 618811 w 3810000"/>
                <a:gd name="connsiteY7" fmla="*/ 2054889 h 2245807"/>
                <a:gd name="connsiteX8" fmla="*/ 422868 w 3810000"/>
                <a:gd name="connsiteY8" fmla="*/ 2245807 h 2245807"/>
                <a:gd name="connsiteX9" fmla="*/ 361741 w 3810000"/>
                <a:gd name="connsiteY9" fmla="*/ 2208125 h 2245807"/>
                <a:gd name="connsiteX10" fmla="*/ 332433 w 3810000"/>
                <a:gd name="connsiteY10" fmla="*/ 2054888 h 2245807"/>
                <a:gd name="connsiteX11" fmla="*/ 231950 w 3810000"/>
                <a:gd name="connsiteY11" fmla="*/ 1974501 h 2245807"/>
                <a:gd name="connsiteX12" fmla="*/ 176683 w 3810000"/>
                <a:gd name="connsiteY12" fmla="*/ 1934308 h 2245807"/>
                <a:gd name="connsiteX13" fmla="*/ 191757 w 3810000"/>
                <a:gd name="connsiteY13" fmla="*/ 1738364 h 2245807"/>
                <a:gd name="connsiteX14" fmla="*/ 317360 w 3810000"/>
                <a:gd name="connsiteY14" fmla="*/ 1879042 h 2245807"/>
                <a:gd name="connsiteX15" fmla="*/ 412820 w 3810000"/>
                <a:gd name="connsiteY15" fmla="*/ 2039816 h 2245807"/>
                <a:gd name="connsiteX16" fmla="*/ 437941 w 3810000"/>
                <a:gd name="connsiteY16" fmla="*/ 1929283 h 2245807"/>
                <a:gd name="connsiteX17" fmla="*/ 287216 w 3810000"/>
                <a:gd name="connsiteY17" fmla="*/ 1582615 h 2245807"/>
                <a:gd name="connsiteX18" fmla="*/ 262095 w 3810000"/>
                <a:gd name="connsiteY18" fmla="*/ 1547447 h 2245807"/>
                <a:gd name="connsiteX19" fmla="*/ 141514 w 3810000"/>
                <a:gd name="connsiteY19" fmla="*/ 1708220 h 2245807"/>
                <a:gd name="connsiteX20" fmla="*/ 131465 w 3810000"/>
                <a:gd name="connsiteY20" fmla="*/ 1863969 h 2245807"/>
                <a:gd name="connsiteX21" fmla="*/ 186733 w 3810000"/>
                <a:gd name="connsiteY21" fmla="*/ 1366575 h 2245807"/>
                <a:gd name="connsiteX22" fmla="*/ 287215 w 3810000"/>
                <a:gd name="connsiteY22" fmla="*/ 1406769 h 2245807"/>
                <a:gd name="connsiteX23" fmla="*/ 282191 w 3810000"/>
                <a:gd name="connsiteY23" fmla="*/ 1190730 h 2245807"/>
                <a:gd name="connsiteX24" fmla="*/ 206828 w 3810000"/>
                <a:gd name="connsiteY24" fmla="*/ 1301261 h 2245807"/>
                <a:gd name="connsiteX25" fmla="*/ 292239 w 3810000"/>
                <a:gd name="connsiteY25" fmla="*/ 1110343 h 2245807"/>
                <a:gd name="connsiteX26" fmla="*/ 0 w 3810000"/>
                <a:gd name="connsiteY26" fmla="*/ 0 h 2245807"/>
                <a:gd name="connsiteX0" fmla="*/ 0 w 3810000"/>
                <a:gd name="connsiteY0" fmla="*/ 0 h 2245807"/>
                <a:gd name="connsiteX1" fmla="*/ 3810000 w 3810000"/>
                <a:gd name="connsiteY1" fmla="*/ 0 h 2245807"/>
                <a:gd name="connsiteX2" fmla="*/ 1076849 w 3810000"/>
                <a:gd name="connsiteY2" fmla="*/ 967154 h 2245807"/>
                <a:gd name="connsiteX3" fmla="*/ 488182 w 3810000"/>
                <a:gd name="connsiteY3" fmla="*/ 1381648 h 2245807"/>
                <a:gd name="connsiteX4" fmla="*/ 342481 w 3810000"/>
                <a:gd name="connsiteY4" fmla="*/ 1502228 h 2245807"/>
                <a:gd name="connsiteX5" fmla="*/ 468086 w 3810000"/>
                <a:gd name="connsiteY5" fmla="*/ 1733341 h 2245807"/>
                <a:gd name="connsiteX6" fmla="*/ 543448 w 3810000"/>
                <a:gd name="connsiteY6" fmla="*/ 1899139 h 2245807"/>
                <a:gd name="connsiteX7" fmla="*/ 638908 w 3810000"/>
                <a:gd name="connsiteY7" fmla="*/ 1939332 h 2245807"/>
                <a:gd name="connsiteX8" fmla="*/ 618811 w 3810000"/>
                <a:gd name="connsiteY8" fmla="*/ 2054889 h 2245807"/>
                <a:gd name="connsiteX9" fmla="*/ 422868 w 3810000"/>
                <a:gd name="connsiteY9" fmla="*/ 2245807 h 2245807"/>
                <a:gd name="connsiteX10" fmla="*/ 361741 w 3810000"/>
                <a:gd name="connsiteY10" fmla="*/ 2208125 h 2245807"/>
                <a:gd name="connsiteX11" fmla="*/ 332433 w 3810000"/>
                <a:gd name="connsiteY11" fmla="*/ 2054888 h 2245807"/>
                <a:gd name="connsiteX12" fmla="*/ 231950 w 3810000"/>
                <a:gd name="connsiteY12" fmla="*/ 1974501 h 2245807"/>
                <a:gd name="connsiteX13" fmla="*/ 176683 w 3810000"/>
                <a:gd name="connsiteY13" fmla="*/ 1934308 h 2245807"/>
                <a:gd name="connsiteX14" fmla="*/ 191757 w 3810000"/>
                <a:gd name="connsiteY14" fmla="*/ 1738364 h 2245807"/>
                <a:gd name="connsiteX15" fmla="*/ 317360 w 3810000"/>
                <a:gd name="connsiteY15" fmla="*/ 1879042 h 2245807"/>
                <a:gd name="connsiteX16" fmla="*/ 412820 w 3810000"/>
                <a:gd name="connsiteY16" fmla="*/ 2039816 h 2245807"/>
                <a:gd name="connsiteX17" fmla="*/ 437941 w 3810000"/>
                <a:gd name="connsiteY17" fmla="*/ 1929283 h 2245807"/>
                <a:gd name="connsiteX18" fmla="*/ 287216 w 3810000"/>
                <a:gd name="connsiteY18" fmla="*/ 1582615 h 2245807"/>
                <a:gd name="connsiteX19" fmla="*/ 262095 w 3810000"/>
                <a:gd name="connsiteY19" fmla="*/ 1547447 h 2245807"/>
                <a:gd name="connsiteX20" fmla="*/ 141514 w 3810000"/>
                <a:gd name="connsiteY20" fmla="*/ 1708220 h 2245807"/>
                <a:gd name="connsiteX21" fmla="*/ 131465 w 3810000"/>
                <a:gd name="connsiteY21" fmla="*/ 1863969 h 2245807"/>
                <a:gd name="connsiteX22" fmla="*/ 186733 w 3810000"/>
                <a:gd name="connsiteY22" fmla="*/ 1366575 h 2245807"/>
                <a:gd name="connsiteX23" fmla="*/ 287215 w 3810000"/>
                <a:gd name="connsiteY23" fmla="*/ 1406769 h 2245807"/>
                <a:gd name="connsiteX24" fmla="*/ 282191 w 3810000"/>
                <a:gd name="connsiteY24" fmla="*/ 1190730 h 2245807"/>
                <a:gd name="connsiteX25" fmla="*/ 206828 w 3810000"/>
                <a:gd name="connsiteY25" fmla="*/ 1301261 h 2245807"/>
                <a:gd name="connsiteX26" fmla="*/ 292239 w 3810000"/>
                <a:gd name="connsiteY26" fmla="*/ 1110343 h 2245807"/>
                <a:gd name="connsiteX27" fmla="*/ 0 w 3810000"/>
                <a:gd name="connsiteY27" fmla="*/ 0 h 2245807"/>
                <a:gd name="connsiteX0" fmla="*/ 0 w 3810000"/>
                <a:gd name="connsiteY0" fmla="*/ 0 h 2245807"/>
                <a:gd name="connsiteX1" fmla="*/ 3810000 w 3810000"/>
                <a:gd name="connsiteY1" fmla="*/ 0 h 2245807"/>
                <a:gd name="connsiteX2" fmla="*/ 1076849 w 3810000"/>
                <a:gd name="connsiteY2" fmla="*/ 967154 h 2245807"/>
                <a:gd name="connsiteX3" fmla="*/ 503255 w 3810000"/>
                <a:gd name="connsiteY3" fmla="*/ 1798655 h 2245807"/>
                <a:gd name="connsiteX4" fmla="*/ 342481 w 3810000"/>
                <a:gd name="connsiteY4" fmla="*/ 1502228 h 2245807"/>
                <a:gd name="connsiteX5" fmla="*/ 468086 w 3810000"/>
                <a:gd name="connsiteY5" fmla="*/ 1733341 h 2245807"/>
                <a:gd name="connsiteX6" fmla="*/ 543448 w 3810000"/>
                <a:gd name="connsiteY6" fmla="*/ 1899139 h 2245807"/>
                <a:gd name="connsiteX7" fmla="*/ 638908 w 3810000"/>
                <a:gd name="connsiteY7" fmla="*/ 1939332 h 2245807"/>
                <a:gd name="connsiteX8" fmla="*/ 618811 w 3810000"/>
                <a:gd name="connsiteY8" fmla="*/ 2054889 h 2245807"/>
                <a:gd name="connsiteX9" fmla="*/ 422868 w 3810000"/>
                <a:gd name="connsiteY9" fmla="*/ 2245807 h 2245807"/>
                <a:gd name="connsiteX10" fmla="*/ 361741 w 3810000"/>
                <a:gd name="connsiteY10" fmla="*/ 2208125 h 2245807"/>
                <a:gd name="connsiteX11" fmla="*/ 332433 w 3810000"/>
                <a:gd name="connsiteY11" fmla="*/ 2054888 h 2245807"/>
                <a:gd name="connsiteX12" fmla="*/ 231950 w 3810000"/>
                <a:gd name="connsiteY12" fmla="*/ 1974501 h 2245807"/>
                <a:gd name="connsiteX13" fmla="*/ 176683 w 3810000"/>
                <a:gd name="connsiteY13" fmla="*/ 1934308 h 2245807"/>
                <a:gd name="connsiteX14" fmla="*/ 191757 w 3810000"/>
                <a:gd name="connsiteY14" fmla="*/ 1738364 h 2245807"/>
                <a:gd name="connsiteX15" fmla="*/ 317360 w 3810000"/>
                <a:gd name="connsiteY15" fmla="*/ 1879042 h 2245807"/>
                <a:gd name="connsiteX16" fmla="*/ 412820 w 3810000"/>
                <a:gd name="connsiteY16" fmla="*/ 2039816 h 2245807"/>
                <a:gd name="connsiteX17" fmla="*/ 437941 w 3810000"/>
                <a:gd name="connsiteY17" fmla="*/ 1929283 h 2245807"/>
                <a:gd name="connsiteX18" fmla="*/ 287216 w 3810000"/>
                <a:gd name="connsiteY18" fmla="*/ 1582615 h 2245807"/>
                <a:gd name="connsiteX19" fmla="*/ 262095 w 3810000"/>
                <a:gd name="connsiteY19" fmla="*/ 1547447 h 2245807"/>
                <a:gd name="connsiteX20" fmla="*/ 141514 w 3810000"/>
                <a:gd name="connsiteY20" fmla="*/ 1708220 h 2245807"/>
                <a:gd name="connsiteX21" fmla="*/ 131465 w 3810000"/>
                <a:gd name="connsiteY21" fmla="*/ 1863969 h 2245807"/>
                <a:gd name="connsiteX22" fmla="*/ 186733 w 3810000"/>
                <a:gd name="connsiteY22" fmla="*/ 1366575 h 2245807"/>
                <a:gd name="connsiteX23" fmla="*/ 287215 w 3810000"/>
                <a:gd name="connsiteY23" fmla="*/ 1406769 h 2245807"/>
                <a:gd name="connsiteX24" fmla="*/ 282191 w 3810000"/>
                <a:gd name="connsiteY24" fmla="*/ 1190730 h 2245807"/>
                <a:gd name="connsiteX25" fmla="*/ 206828 w 3810000"/>
                <a:gd name="connsiteY25" fmla="*/ 1301261 h 2245807"/>
                <a:gd name="connsiteX26" fmla="*/ 292239 w 3810000"/>
                <a:gd name="connsiteY26" fmla="*/ 1110343 h 2245807"/>
                <a:gd name="connsiteX27" fmla="*/ 0 w 3810000"/>
                <a:gd name="connsiteY27" fmla="*/ 0 h 2245807"/>
                <a:gd name="connsiteX0" fmla="*/ 0 w 3810000"/>
                <a:gd name="connsiteY0" fmla="*/ 0 h 2245807"/>
                <a:gd name="connsiteX1" fmla="*/ 3810000 w 3810000"/>
                <a:gd name="connsiteY1" fmla="*/ 0 h 2245807"/>
                <a:gd name="connsiteX2" fmla="*/ 1076849 w 3810000"/>
                <a:gd name="connsiteY2" fmla="*/ 967154 h 2245807"/>
                <a:gd name="connsiteX3" fmla="*/ 503255 w 3810000"/>
                <a:gd name="connsiteY3" fmla="*/ 1798655 h 2245807"/>
                <a:gd name="connsiteX4" fmla="*/ 342481 w 3810000"/>
                <a:gd name="connsiteY4" fmla="*/ 1502228 h 2245807"/>
                <a:gd name="connsiteX5" fmla="*/ 468086 w 3810000"/>
                <a:gd name="connsiteY5" fmla="*/ 1733341 h 2245807"/>
                <a:gd name="connsiteX6" fmla="*/ 543448 w 3810000"/>
                <a:gd name="connsiteY6" fmla="*/ 1899139 h 2245807"/>
                <a:gd name="connsiteX7" fmla="*/ 638908 w 3810000"/>
                <a:gd name="connsiteY7" fmla="*/ 1939332 h 2245807"/>
                <a:gd name="connsiteX8" fmla="*/ 618811 w 3810000"/>
                <a:gd name="connsiteY8" fmla="*/ 2054889 h 2245807"/>
                <a:gd name="connsiteX9" fmla="*/ 422868 w 3810000"/>
                <a:gd name="connsiteY9" fmla="*/ 2245807 h 2245807"/>
                <a:gd name="connsiteX10" fmla="*/ 361741 w 3810000"/>
                <a:gd name="connsiteY10" fmla="*/ 2208125 h 2245807"/>
                <a:gd name="connsiteX11" fmla="*/ 332433 w 3810000"/>
                <a:gd name="connsiteY11" fmla="*/ 2054888 h 2245807"/>
                <a:gd name="connsiteX12" fmla="*/ 231950 w 3810000"/>
                <a:gd name="connsiteY12" fmla="*/ 1974501 h 2245807"/>
                <a:gd name="connsiteX13" fmla="*/ 176683 w 3810000"/>
                <a:gd name="connsiteY13" fmla="*/ 1934308 h 2245807"/>
                <a:gd name="connsiteX14" fmla="*/ 191757 w 3810000"/>
                <a:gd name="connsiteY14" fmla="*/ 1738364 h 2245807"/>
                <a:gd name="connsiteX15" fmla="*/ 317360 w 3810000"/>
                <a:gd name="connsiteY15" fmla="*/ 1879042 h 2245807"/>
                <a:gd name="connsiteX16" fmla="*/ 412820 w 3810000"/>
                <a:gd name="connsiteY16" fmla="*/ 2039816 h 2245807"/>
                <a:gd name="connsiteX17" fmla="*/ 437941 w 3810000"/>
                <a:gd name="connsiteY17" fmla="*/ 1929283 h 2245807"/>
                <a:gd name="connsiteX18" fmla="*/ 287216 w 3810000"/>
                <a:gd name="connsiteY18" fmla="*/ 1582615 h 2245807"/>
                <a:gd name="connsiteX19" fmla="*/ 262095 w 3810000"/>
                <a:gd name="connsiteY19" fmla="*/ 1547447 h 2245807"/>
                <a:gd name="connsiteX20" fmla="*/ 141514 w 3810000"/>
                <a:gd name="connsiteY20" fmla="*/ 1708220 h 2245807"/>
                <a:gd name="connsiteX21" fmla="*/ 131465 w 3810000"/>
                <a:gd name="connsiteY21" fmla="*/ 1863969 h 2245807"/>
                <a:gd name="connsiteX22" fmla="*/ 186733 w 3810000"/>
                <a:gd name="connsiteY22" fmla="*/ 1366575 h 2245807"/>
                <a:gd name="connsiteX23" fmla="*/ 287215 w 3810000"/>
                <a:gd name="connsiteY23" fmla="*/ 1406769 h 2245807"/>
                <a:gd name="connsiteX24" fmla="*/ 282191 w 3810000"/>
                <a:gd name="connsiteY24" fmla="*/ 1190730 h 2245807"/>
                <a:gd name="connsiteX25" fmla="*/ 206828 w 3810000"/>
                <a:gd name="connsiteY25" fmla="*/ 1301261 h 2245807"/>
                <a:gd name="connsiteX26" fmla="*/ 292239 w 3810000"/>
                <a:gd name="connsiteY26" fmla="*/ 1110343 h 2245807"/>
                <a:gd name="connsiteX27" fmla="*/ 0 w 3810000"/>
                <a:gd name="connsiteY27" fmla="*/ 0 h 2245807"/>
                <a:gd name="connsiteX0" fmla="*/ 0 w 3810000"/>
                <a:gd name="connsiteY0" fmla="*/ 0 h 2245807"/>
                <a:gd name="connsiteX1" fmla="*/ 3810000 w 3810000"/>
                <a:gd name="connsiteY1" fmla="*/ 0 h 2245807"/>
                <a:gd name="connsiteX2" fmla="*/ 1076849 w 3810000"/>
                <a:gd name="connsiteY2" fmla="*/ 967154 h 2245807"/>
                <a:gd name="connsiteX3" fmla="*/ 503255 w 3810000"/>
                <a:gd name="connsiteY3" fmla="*/ 1798655 h 2245807"/>
                <a:gd name="connsiteX4" fmla="*/ 342481 w 3810000"/>
                <a:gd name="connsiteY4" fmla="*/ 1502228 h 2245807"/>
                <a:gd name="connsiteX5" fmla="*/ 468086 w 3810000"/>
                <a:gd name="connsiteY5" fmla="*/ 1733341 h 2245807"/>
                <a:gd name="connsiteX6" fmla="*/ 543448 w 3810000"/>
                <a:gd name="connsiteY6" fmla="*/ 1899139 h 2245807"/>
                <a:gd name="connsiteX7" fmla="*/ 638908 w 3810000"/>
                <a:gd name="connsiteY7" fmla="*/ 1939332 h 2245807"/>
                <a:gd name="connsiteX8" fmla="*/ 618811 w 3810000"/>
                <a:gd name="connsiteY8" fmla="*/ 2054889 h 2245807"/>
                <a:gd name="connsiteX9" fmla="*/ 422868 w 3810000"/>
                <a:gd name="connsiteY9" fmla="*/ 2245807 h 2245807"/>
                <a:gd name="connsiteX10" fmla="*/ 361741 w 3810000"/>
                <a:gd name="connsiteY10" fmla="*/ 2208125 h 2245807"/>
                <a:gd name="connsiteX11" fmla="*/ 332433 w 3810000"/>
                <a:gd name="connsiteY11" fmla="*/ 2054888 h 2245807"/>
                <a:gd name="connsiteX12" fmla="*/ 231950 w 3810000"/>
                <a:gd name="connsiteY12" fmla="*/ 1974501 h 2245807"/>
                <a:gd name="connsiteX13" fmla="*/ 176683 w 3810000"/>
                <a:gd name="connsiteY13" fmla="*/ 1934308 h 2245807"/>
                <a:gd name="connsiteX14" fmla="*/ 191757 w 3810000"/>
                <a:gd name="connsiteY14" fmla="*/ 1738364 h 2245807"/>
                <a:gd name="connsiteX15" fmla="*/ 317360 w 3810000"/>
                <a:gd name="connsiteY15" fmla="*/ 1879042 h 2245807"/>
                <a:gd name="connsiteX16" fmla="*/ 412820 w 3810000"/>
                <a:gd name="connsiteY16" fmla="*/ 2039816 h 2245807"/>
                <a:gd name="connsiteX17" fmla="*/ 437941 w 3810000"/>
                <a:gd name="connsiteY17" fmla="*/ 1929283 h 2245807"/>
                <a:gd name="connsiteX18" fmla="*/ 287216 w 3810000"/>
                <a:gd name="connsiteY18" fmla="*/ 1582615 h 2245807"/>
                <a:gd name="connsiteX19" fmla="*/ 262095 w 3810000"/>
                <a:gd name="connsiteY19" fmla="*/ 1547447 h 2245807"/>
                <a:gd name="connsiteX20" fmla="*/ 141514 w 3810000"/>
                <a:gd name="connsiteY20" fmla="*/ 1708220 h 2245807"/>
                <a:gd name="connsiteX21" fmla="*/ 131465 w 3810000"/>
                <a:gd name="connsiteY21" fmla="*/ 1863969 h 2245807"/>
                <a:gd name="connsiteX22" fmla="*/ 186733 w 3810000"/>
                <a:gd name="connsiteY22" fmla="*/ 1366575 h 2245807"/>
                <a:gd name="connsiteX23" fmla="*/ 287215 w 3810000"/>
                <a:gd name="connsiteY23" fmla="*/ 1406769 h 2245807"/>
                <a:gd name="connsiteX24" fmla="*/ 282191 w 3810000"/>
                <a:gd name="connsiteY24" fmla="*/ 1190730 h 2245807"/>
                <a:gd name="connsiteX25" fmla="*/ 206828 w 3810000"/>
                <a:gd name="connsiteY25" fmla="*/ 1301261 h 2245807"/>
                <a:gd name="connsiteX26" fmla="*/ 292239 w 3810000"/>
                <a:gd name="connsiteY26" fmla="*/ 1110343 h 2245807"/>
                <a:gd name="connsiteX27" fmla="*/ 0 w 3810000"/>
                <a:gd name="connsiteY27" fmla="*/ 0 h 2245807"/>
                <a:gd name="connsiteX0" fmla="*/ 0 w 3810000"/>
                <a:gd name="connsiteY0" fmla="*/ 0 h 2245807"/>
                <a:gd name="connsiteX1" fmla="*/ 3810000 w 3810000"/>
                <a:gd name="connsiteY1" fmla="*/ 0 h 2245807"/>
                <a:gd name="connsiteX2" fmla="*/ 1076849 w 3810000"/>
                <a:gd name="connsiteY2" fmla="*/ 967154 h 2245807"/>
                <a:gd name="connsiteX3" fmla="*/ 503255 w 3810000"/>
                <a:gd name="connsiteY3" fmla="*/ 1798655 h 2245807"/>
                <a:gd name="connsiteX4" fmla="*/ 342481 w 3810000"/>
                <a:gd name="connsiteY4" fmla="*/ 1502228 h 2245807"/>
                <a:gd name="connsiteX5" fmla="*/ 468086 w 3810000"/>
                <a:gd name="connsiteY5" fmla="*/ 1733341 h 2245807"/>
                <a:gd name="connsiteX6" fmla="*/ 543448 w 3810000"/>
                <a:gd name="connsiteY6" fmla="*/ 1899139 h 2245807"/>
                <a:gd name="connsiteX7" fmla="*/ 638908 w 3810000"/>
                <a:gd name="connsiteY7" fmla="*/ 1939332 h 2245807"/>
                <a:gd name="connsiteX8" fmla="*/ 618811 w 3810000"/>
                <a:gd name="connsiteY8" fmla="*/ 2054889 h 2245807"/>
                <a:gd name="connsiteX9" fmla="*/ 422868 w 3810000"/>
                <a:gd name="connsiteY9" fmla="*/ 2245807 h 2245807"/>
                <a:gd name="connsiteX10" fmla="*/ 361741 w 3810000"/>
                <a:gd name="connsiteY10" fmla="*/ 2208125 h 2245807"/>
                <a:gd name="connsiteX11" fmla="*/ 332433 w 3810000"/>
                <a:gd name="connsiteY11" fmla="*/ 2054888 h 2245807"/>
                <a:gd name="connsiteX12" fmla="*/ 231950 w 3810000"/>
                <a:gd name="connsiteY12" fmla="*/ 1974501 h 2245807"/>
                <a:gd name="connsiteX13" fmla="*/ 176683 w 3810000"/>
                <a:gd name="connsiteY13" fmla="*/ 1934308 h 2245807"/>
                <a:gd name="connsiteX14" fmla="*/ 191757 w 3810000"/>
                <a:gd name="connsiteY14" fmla="*/ 1738364 h 2245807"/>
                <a:gd name="connsiteX15" fmla="*/ 317360 w 3810000"/>
                <a:gd name="connsiteY15" fmla="*/ 1879042 h 2245807"/>
                <a:gd name="connsiteX16" fmla="*/ 412820 w 3810000"/>
                <a:gd name="connsiteY16" fmla="*/ 2039816 h 2245807"/>
                <a:gd name="connsiteX17" fmla="*/ 437941 w 3810000"/>
                <a:gd name="connsiteY17" fmla="*/ 1929283 h 2245807"/>
                <a:gd name="connsiteX18" fmla="*/ 287216 w 3810000"/>
                <a:gd name="connsiteY18" fmla="*/ 1582615 h 2245807"/>
                <a:gd name="connsiteX19" fmla="*/ 262095 w 3810000"/>
                <a:gd name="connsiteY19" fmla="*/ 1547447 h 2245807"/>
                <a:gd name="connsiteX20" fmla="*/ 141514 w 3810000"/>
                <a:gd name="connsiteY20" fmla="*/ 1708220 h 2245807"/>
                <a:gd name="connsiteX21" fmla="*/ 131465 w 3810000"/>
                <a:gd name="connsiteY21" fmla="*/ 1863969 h 2245807"/>
                <a:gd name="connsiteX22" fmla="*/ 186733 w 3810000"/>
                <a:gd name="connsiteY22" fmla="*/ 1366575 h 2245807"/>
                <a:gd name="connsiteX23" fmla="*/ 287215 w 3810000"/>
                <a:gd name="connsiteY23" fmla="*/ 1406769 h 2245807"/>
                <a:gd name="connsiteX24" fmla="*/ 282191 w 3810000"/>
                <a:gd name="connsiteY24" fmla="*/ 1190730 h 2245807"/>
                <a:gd name="connsiteX25" fmla="*/ 206828 w 3810000"/>
                <a:gd name="connsiteY25" fmla="*/ 1301261 h 2245807"/>
                <a:gd name="connsiteX26" fmla="*/ 292239 w 3810000"/>
                <a:gd name="connsiteY26" fmla="*/ 1110343 h 2245807"/>
                <a:gd name="connsiteX27" fmla="*/ 0 w 3810000"/>
                <a:gd name="connsiteY27" fmla="*/ 0 h 2245807"/>
                <a:gd name="connsiteX0" fmla="*/ 0 w 3810000"/>
                <a:gd name="connsiteY0" fmla="*/ 0 h 2245807"/>
                <a:gd name="connsiteX1" fmla="*/ 3810000 w 3810000"/>
                <a:gd name="connsiteY1" fmla="*/ 0 h 2245807"/>
                <a:gd name="connsiteX2" fmla="*/ 1076849 w 3810000"/>
                <a:gd name="connsiteY2" fmla="*/ 967154 h 2245807"/>
                <a:gd name="connsiteX3" fmla="*/ 503255 w 3810000"/>
                <a:gd name="connsiteY3" fmla="*/ 1798655 h 2245807"/>
                <a:gd name="connsiteX4" fmla="*/ 342481 w 3810000"/>
                <a:gd name="connsiteY4" fmla="*/ 1502228 h 2245807"/>
                <a:gd name="connsiteX5" fmla="*/ 468086 w 3810000"/>
                <a:gd name="connsiteY5" fmla="*/ 1733341 h 2245807"/>
                <a:gd name="connsiteX6" fmla="*/ 543448 w 3810000"/>
                <a:gd name="connsiteY6" fmla="*/ 1899139 h 2245807"/>
                <a:gd name="connsiteX7" fmla="*/ 638908 w 3810000"/>
                <a:gd name="connsiteY7" fmla="*/ 1939332 h 2245807"/>
                <a:gd name="connsiteX8" fmla="*/ 618811 w 3810000"/>
                <a:gd name="connsiteY8" fmla="*/ 2054889 h 2245807"/>
                <a:gd name="connsiteX9" fmla="*/ 422868 w 3810000"/>
                <a:gd name="connsiteY9" fmla="*/ 2245807 h 2245807"/>
                <a:gd name="connsiteX10" fmla="*/ 361741 w 3810000"/>
                <a:gd name="connsiteY10" fmla="*/ 2208125 h 2245807"/>
                <a:gd name="connsiteX11" fmla="*/ 332433 w 3810000"/>
                <a:gd name="connsiteY11" fmla="*/ 2054888 h 2245807"/>
                <a:gd name="connsiteX12" fmla="*/ 231950 w 3810000"/>
                <a:gd name="connsiteY12" fmla="*/ 1974501 h 2245807"/>
                <a:gd name="connsiteX13" fmla="*/ 176683 w 3810000"/>
                <a:gd name="connsiteY13" fmla="*/ 1934308 h 2245807"/>
                <a:gd name="connsiteX14" fmla="*/ 191757 w 3810000"/>
                <a:gd name="connsiteY14" fmla="*/ 1738364 h 2245807"/>
                <a:gd name="connsiteX15" fmla="*/ 317360 w 3810000"/>
                <a:gd name="connsiteY15" fmla="*/ 1879042 h 2245807"/>
                <a:gd name="connsiteX16" fmla="*/ 412820 w 3810000"/>
                <a:gd name="connsiteY16" fmla="*/ 2039816 h 2245807"/>
                <a:gd name="connsiteX17" fmla="*/ 437941 w 3810000"/>
                <a:gd name="connsiteY17" fmla="*/ 1929283 h 2245807"/>
                <a:gd name="connsiteX18" fmla="*/ 287216 w 3810000"/>
                <a:gd name="connsiteY18" fmla="*/ 1582615 h 2245807"/>
                <a:gd name="connsiteX19" fmla="*/ 262095 w 3810000"/>
                <a:gd name="connsiteY19" fmla="*/ 1547447 h 2245807"/>
                <a:gd name="connsiteX20" fmla="*/ 141514 w 3810000"/>
                <a:gd name="connsiteY20" fmla="*/ 1708220 h 2245807"/>
                <a:gd name="connsiteX21" fmla="*/ 131465 w 3810000"/>
                <a:gd name="connsiteY21" fmla="*/ 1863969 h 2245807"/>
                <a:gd name="connsiteX22" fmla="*/ 186733 w 3810000"/>
                <a:gd name="connsiteY22" fmla="*/ 1366575 h 2245807"/>
                <a:gd name="connsiteX23" fmla="*/ 287215 w 3810000"/>
                <a:gd name="connsiteY23" fmla="*/ 1406769 h 2245807"/>
                <a:gd name="connsiteX24" fmla="*/ 282191 w 3810000"/>
                <a:gd name="connsiteY24" fmla="*/ 1190730 h 2245807"/>
                <a:gd name="connsiteX25" fmla="*/ 206828 w 3810000"/>
                <a:gd name="connsiteY25" fmla="*/ 1301261 h 2245807"/>
                <a:gd name="connsiteX26" fmla="*/ 292239 w 3810000"/>
                <a:gd name="connsiteY26" fmla="*/ 1110343 h 2245807"/>
                <a:gd name="connsiteX27" fmla="*/ 0 w 3810000"/>
                <a:gd name="connsiteY27" fmla="*/ 0 h 2245807"/>
                <a:gd name="connsiteX0" fmla="*/ 0 w 3810000"/>
                <a:gd name="connsiteY0" fmla="*/ 0 h 2245807"/>
                <a:gd name="connsiteX1" fmla="*/ 3810000 w 3810000"/>
                <a:gd name="connsiteY1" fmla="*/ 0 h 2245807"/>
                <a:gd name="connsiteX2" fmla="*/ 1076849 w 3810000"/>
                <a:gd name="connsiteY2" fmla="*/ 967154 h 2245807"/>
                <a:gd name="connsiteX3" fmla="*/ 503255 w 3810000"/>
                <a:gd name="connsiteY3" fmla="*/ 1798655 h 2245807"/>
                <a:gd name="connsiteX4" fmla="*/ 342481 w 3810000"/>
                <a:gd name="connsiteY4" fmla="*/ 1502228 h 2245807"/>
                <a:gd name="connsiteX5" fmla="*/ 468086 w 3810000"/>
                <a:gd name="connsiteY5" fmla="*/ 1733341 h 2245807"/>
                <a:gd name="connsiteX6" fmla="*/ 543448 w 3810000"/>
                <a:gd name="connsiteY6" fmla="*/ 1899139 h 2245807"/>
                <a:gd name="connsiteX7" fmla="*/ 638908 w 3810000"/>
                <a:gd name="connsiteY7" fmla="*/ 1939332 h 2245807"/>
                <a:gd name="connsiteX8" fmla="*/ 618811 w 3810000"/>
                <a:gd name="connsiteY8" fmla="*/ 2054889 h 2245807"/>
                <a:gd name="connsiteX9" fmla="*/ 422868 w 3810000"/>
                <a:gd name="connsiteY9" fmla="*/ 2245807 h 2245807"/>
                <a:gd name="connsiteX10" fmla="*/ 361741 w 3810000"/>
                <a:gd name="connsiteY10" fmla="*/ 2208125 h 2245807"/>
                <a:gd name="connsiteX11" fmla="*/ 332433 w 3810000"/>
                <a:gd name="connsiteY11" fmla="*/ 2054888 h 2245807"/>
                <a:gd name="connsiteX12" fmla="*/ 231950 w 3810000"/>
                <a:gd name="connsiteY12" fmla="*/ 1974501 h 2245807"/>
                <a:gd name="connsiteX13" fmla="*/ 176683 w 3810000"/>
                <a:gd name="connsiteY13" fmla="*/ 1934308 h 2245807"/>
                <a:gd name="connsiteX14" fmla="*/ 191757 w 3810000"/>
                <a:gd name="connsiteY14" fmla="*/ 1738364 h 2245807"/>
                <a:gd name="connsiteX15" fmla="*/ 317360 w 3810000"/>
                <a:gd name="connsiteY15" fmla="*/ 1879042 h 2245807"/>
                <a:gd name="connsiteX16" fmla="*/ 412820 w 3810000"/>
                <a:gd name="connsiteY16" fmla="*/ 2039816 h 2245807"/>
                <a:gd name="connsiteX17" fmla="*/ 437941 w 3810000"/>
                <a:gd name="connsiteY17" fmla="*/ 1929283 h 2245807"/>
                <a:gd name="connsiteX18" fmla="*/ 287216 w 3810000"/>
                <a:gd name="connsiteY18" fmla="*/ 1582615 h 2245807"/>
                <a:gd name="connsiteX19" fmla="*/ 262095 w 3810000"/>
                <a:gd name="connsiteY19" fmla="*/ 1547447 h 2245807"/>
                <a:gd name="connsiteX20" fmla="*/ 141514 w 3810000"/>
                <a:gd name="connsiteY20" fmla="*/ 1708220 h 2245807"/>
                <a:gd name="connsiteX21" fmla="*/ 131465 w 3810000"/>
                <a:gd name="connsiteY21" fmla="*/ 1863969 h 2245807"/>
                <a:gd name="connsiteX22" fmla="*/ 186733 w 3810000"/>
                <a:gd name="connsiteY22" fmla="*/ 1366575 h 2245807"/>
                <a:gd name="connsiteX23" fmla="*/ 287215 w 3810000"/>
                <a:gd name="connsiteY23" fmla="*/ 1406769 h 2245807"/>
                <a:gd name="connsiteX24" fmla="*/ 282191 w 3810000"/>
                <a:gd name="connsiteY24" fmla="*/ 1190730 h 2245807"/>
                <a:gd name="connsiteX25" fmla="*/ 206828 w 3810000"/>
                <a:gd name="connsiteY25" fmla="*/ 1301261 h 2245807"/>
                <a:gd name="connsiteX26" fmla="*/ 292239 w 3810000"/>
                <a:gd name="connsiteY26" fmla="*/ 1110343 h 2245807"/>
                <a:gd name="connsiteX27" fmla="*/ 0 w 3810000"/>
                <a:gd name="connsiteY27" fmla="*/ 0 h 2245807"/>
                <a:gd name="connsiteX0" fmla="*/ 0 w 3810000"/>
                <a:gd name="connsiteY0" fmla="*/ 0 h 2245807"/>
                <a:gd name="connsiteX1" fmla="*/ 3810000 w 3810000"/>
                <a:gd name="connsiteY1" fmla="*/ 0 h 2245807"/>
                <a:gd name="connsiteX2" fmla="*/ 1076849 w 3810000"/>
                <a:gd name="connsiteY2" fmla="*/ 967154 h 2245807"/>
                <a:gd name="connsiteX3" fmla="*/ 503255 w 3810000"/>
                <a:gd name="connsiteY3" fmla="*/ 1798655 h 2245807"/>
                <a:gd name="connsiteX4" fmla="*/ 342481 w 3810000"/>
                <a:gd name="connsiteY4" fmla="*/ 1502228 h 2245807"/>
                <a:gd name="connsiteX5" fmla="*/ 468086 w 3810000"/>
                <a:gd name="connsiteY5" fmla="*/ 1733341 h 2245807"/>
                <a:gd name="connsiteX6" fmla="*/ 543448 w 3810000"/>
                <a:gd name="connsiteY6" fmla="*/ 1899139 h 2245807"/>
                <a:gd name="connsiteX7" fmla="*/ 638908 w 3810000"/>
                <a:gd name="connsiteY7" fmla="*/ 1939332 h 2245807"/>
                <a:gd name="connsiteX8" fmla="*/ 618811 w 3810000"/>
                <a:gd name="connsiteY8" fmla="*/ 2054889 h 2245807"/>
                <a:gd name="connsiteX9" fmla="*/ 422868 w 3810000"/>
                <a:gd name="connsiteY9" fmla="*/ 2245807 h 2245807"/>
                <a:gd name="connsiteX10" fmla="*/ 361741 w 3810000"/>
                <a:gd name="connsiteY10" fmla="*/ 2208125 h 2245807"/>
                <a:gd name="connsiteX11" fmla="*/ 332433 w 3810000"/>
                <a:gd name="connsiteY11" fmla="*/ 2054888 h 2245807"/>
                <a:gd name="connsiteX12" fmla="*/ 231950 w 3810000"/>
                <a:gd name="connsiteY12" fmla="*/ 1974501 h 2245807"/>
                <a:gd name="connsiteX13" fmla="*/ 176683 w 3810000"/>
                <a:gd name="connsiteY13" fmla="*/ 1934308 h 2245807"/>
                <a:gd name="connsiteX14" fmla="*/ 191757 w 3810000"/>
                <a:gd name="connsiteY14" fmla="*/ 1738364 h 2245807"/>
                <a:gd name="connsiteX15" fmla="*/ 317360 w 3810000"/>
                <a:gd name="connsiteY15" fmla="*/ 1879042 h 2245807"/>
                <a:gd name="connsiteX16" fmla="*/ 412820 w 3810000"/>
                <a:gd name="connsiteY16" fmla="*/ 2039816 h 2245807"/>
                <a:gd name="connsiteX17" fmla="*/ 437941 w 3810000"/>
                <a:gd name="connsiteY17" fmla="*/ 1929283 h 2245807"/>
                <a:gd name="connsiteX18" fmla="*/ 287216 w 3810000"/>
                <a:gd name="connsiteY18" fmla="*/ 1582615 h 2245807"/>
                <a:gd name="connsiteX19" fmla="*/ 262095 w 3810000"/>
                <a:gd name="connsiteY19" fmla="*/ 1547447 h 2245807"/>
                <a:gd name="connsiteX20" fmla="*/ 141514 w 3810000"/>
                <a:gd name="connsiteY20" fmla="*/ 1708220 h 2245807"/>
                <a:gd name="connsiteX21" fmla="*/ 131465 w 3810000"/>
                <a:gd name="connsiteY21" fmla="*/ 1863969 h 2245807"/>
                <a:gd name="connsiteX22" fmla="*/ 186733 w 3810000"/>
                <a:gd name="connsiteY22" fmla="*/ 1366575 h 2245807"/>
                <a:gd name="connsiteX23" fmla="*/ 287215 w 3810000"/>
                <a:gd name="connsiteY23" fmla="*/ 1406769 h 2245807"/>
                <a:gd name="connsiteX24" fmla="*/ 282191 w 3810000"/>
                <a:gd name="connsiteY24" fmla="*/ 1190730 h 2245807"/>
                <a:gd name="connsiteX25" fmla="*/ 206828 w 3810000"/>
                <a:gd name="connsiteY25" fmla="*/ 1301261 h 2245807"/>
                <a:gd name="connsiteX26" fmla="*/ 292239 w 3810000"/>
                <a:gd name="connsiteY26" fmla="*/ 1110343 h 2245807"/>
                <a:gd name="connsiteX27" fmla="*/ 0 w 3810000"/>
                <a:gd name="connsiteY27" fmla="*/ 0 h 2245807"/>
                <a:gd name="connsiteX0" fmla="*/ 0 w 3810000"/>
                <a:gd name="connsiteY0" fmla="*/ 0 h 2245807"/>
                <a:gd name="connsiteX1" fmla="*/ 3810000 w 3810000"/>
                <a:gd name="connsiteY1" fmla="*/ 0 h 2245807"/>
                <a:gd name="connsiteX2" fmla="*/ 1076849 w 3810000"/>
                <a:gd name="connsiteY2" fmla="*/ 967154 h 2245807"/>
                <a:gd name="connsiteX3" fmla="*/ 603738 w 3810000"/>
                <a:gd name="connsiteY3" fmla="*/ 1652954 h 2245807"/>
                <a:gd name="connsiteX4" fmla="*/ 503255 w 3810000"/>
                <a:gd name="connsiteY4" fmla="*/ 1798655 h 2245807"/>
                <a:gd name="connsiteX5" fmla="*/ 342481 w 3810000"/>
                <a:gd name="connsiteY5" fmla="*/ 1502228 h 2245807"/>
                <a:gd name="connsiteX6" fmla="*/ 468086 w 3810000"/>
                <a:gd name="connsiteY6" fmla="*/ 1733341 h 2245807"/>
                <a:gd name="connsiteX7" fmla="*/ 543448 w 3810000"/>
                <a:gd name="connsiteY7" fmla="*/ 1899139 h 2245807"/>
                <a:gd name="connsiteX8" fmla="*/ 638908 w 3810000"/>
                <a:gd name="connsiteY8" fmla="*/ 1939332 h 2245807"/>
                <a:gd name="connsiteX9" fmla="*/ 618811 w 3810000"/>
                <a:gd name="connsiteY9" fmla="*/ 2054889 h 2245807"/>
                <a:gd name="connsiteX10" fmla="*/ 422868 w 3810000"/>
                <a:gd name="connsiteY10" fmla="*/ 2245807 h 2245807"/>
                <a:gd name="connsiteX11" fmla="*/ 361741 w 3810000"/>
                <a:gd name="connsiteY11" fmla="*/ 2208125 h 2245807"/>
                <a:gd name="connsiteX12" fmla="*/ 332433 w 3810000"/>
                <a:gd name="connsiteY12" fmla="*/ 2054888 h 2245807"/>
                <a:gd name="connsiteX13" fmla="*/ 231950 w 3810000"/>
                <a:gd name="connsiteY13" fmla="*/ 1974501 h 2245807"/>
                <a:gd name="connsiteX14" fmla="*/ 176683 w 3810000"/>
                <a:gd name="connsiteY14" fmla="*/ 1934308 h 2245807"/>
                <a:gd name="connsiteX15" fmla="*/ 191757 w 3810000"/>
                <a:gd name="connsiteY15" fmla="*/ 1738364 h 2245807"/>
                <a:gd name="connsiteX16" fmla="*/ 317360 w 3810000"/>
                <a:gd name="connsiteY16" fmla="*/ 1879042 h 2245807"/>
                <a:gd name="connsiteX17" fmla="*/ 412820 w 3810000"/>
                <a:gd name="connsiteY17" fmla="*/ 2039816 h 2245807"/>
                <a:gd name="connsiteX18" fmla="*/ 437941 w 3810000"/>
                <a:gd name="connsiteY18" fmla="*/ 1929283 h 2245807"/>
                <a:gd name="connsiteX19" fmla="*/ 287216 w 3810000"/>
                <a:gd name="connsiteY19" fmla="*/ 1582615 h 2245807"/>
                <a:gd name="connsiteX20" fmla="*/ 262095 w 3810000"/>
                <a:gd name="connsiteY20" fmla="*/ 1547447 h 2245807"/>
                <a:gd name="connsiteX21" fmla="*/ 141514 w 3810000"/>
                <a:gd name="connsiteY21" fmla="*/ 1708220 h 2245807"/>
                <a:gd name="connsiteX22" fmla="*/ 131465 w 3810000"/>
                <a:gd name="connsiteY22" fmla="*/ 1863969 h 2245807"/>
                <a:gd name="connsiteX23" fmla="*/ 186733 w 3810000"/>
                <a:gd name="connsiteY23" fmla="*/ 1366575 h 2245807"/>
                <a:gd name="connsiteX24" fmla="*/ 287215 w 3810000"/>
                <a:gd name="connsiteY24" fmla="*/ 1406769 h 2245807"/>
                <a:gd name="connsiteX25" fmla="*/ 282191 w 3810000"/>
                <a:gd name="connsiteY25" fmla="*/ 1190730 h 2245807"/>
                <a:gd name="connsiteX26" fmla="*/ 206828 w 3810000"/>
                <a:gd name="connsiteY26" fmla="*/ 1301261 h 2245807"/>
                <a:gd name="connsiteX27" fmla="*/ 292239 w 3810000"/>
                <a:gd name="connsiteY27" fmla="*/ 1110343 h 2245807"/>
                <a:gd name="connsiteX28" fmla="*/ 0 w 3810000"/>
                <a:gd name="connsiteY28" fmla="*/ 0 h 2245807"/>
                <a:gd name="connsiteX0" fmla="*/ 0 w 3810000"/>
                <a:gd name="connsiteY0" fmla="*/ 0 h 2245807"/>
                <a:gd name="connsiteX1" fmla="*/ 3810000 w 3810000"/>
                <a:gd name="connsiteY1" fmla="*/ 0 h 2245807"/>
                <a:gd name="connsiteX2" fmla="*/ 1076849 w 3810000"/>
                <a:gd name="connsiteY2" fmla="*/ 967154 h 2245807"/>
                <a:gd name="connsiteX3" fmla="*/ 648955 w 3810000"/>
                <a:gd name="connsiteY3" fmla="*/ 1863970 h 2245807"/>
                <a:gd name="connsiteX4" fmla="*/ 503255 w 3810000"/>
                <a:gd name="connsiteY4" fmla="*/ 1798655 h 2245807"/>
                <a:gd name="connsiteX5" fmla="*/ 342481 w 3810000"/>
                <a:gd name="connsiteY5" fmla="*/ 1502228 h 2245807"/>
                <a:gd name="connsiteX6" fmla="*/ 468086 w 3810000"/>
                <a:gd name="connsiteY6" fmla="*/ 1733341 h 2245807"/>
                <a:gd name="connsiteX7" fmla="*/ 543448 w 3810000"/>
                <a:gd name="connsiteY7" fmla="*/ 1899139 h 2245807"/>
                <a:gd name="connsiteX8" fmla="*/ 638908 w 3810000"/>
                <a:gd name="connsiteY8" fmla="*/ 1939332 h 2245807"/>
                <a:gd name="connsiteX9" fmla="*/ 618811 w 3810000"/>
                <a:gd name="connsiteY9" fmla="*/ 2054889 h 2245807"/>
                <a:gd name="connsiteX10" fmla="*/ 422868 w 3810000"/>
                <a:gd name="connsiteY10" fmla="*/ 2245807 h 2245807"/>
                <a:gd name="connsiteX11" fmla="*/ 361741 w 3810000"/>
                <a:gd name="connsiteY11" fmla="*/ 2208125 h 2245807"/>
                <a:gd name="connsiteX12" fmla="*/ 332433 w 3810000"/>
                <a:gd name="connsiteY12" fmla="*/ 2054888 h 2245807"/>
                <a:gd name="connsiteX13" fmla="*/ 231950 w 3810000"/>
                <a:gd name="connsiteY13" fmla="*/ 1974501 h 2245807"/>
                <a:gd name="connsiteX14" fmla="*/ 176683 w 3810000"/>
                <a:gd name="connsiteY14" fmla="*/ 1934308 h 2245807"/>
                <a:gd name="connsiteX15" fmla="*/ 191757 w 3810000"/>
                <a:gd name="connsiteY15" fmla="*/ 1738364 h 2245807"/>
                <a:gd name="connsiteX16" fmla="*/ 317360 w 3810000"/>
                <a:gd name="connsiteY16" fmla="*/ 1879042 h 2245807"/>
                <a:gd name="connsiteX17" fmla="*/ 412820 w 3810000"/>
                <a:gd name="connsiteY17" fmla="*/ 2039816 h 2245807"/>
                <a:gd name="connsiteX18" fmla="*/ 437941 w 3810000"/>
                <a:gd name="connsiteY18" fmla="*/ 1929283 h 2245807"/>
                <a:gd name="connsiteX19" fmla="*/ 287216 w 3810000"/>
                <a:gd name="connsiteY19" fmla="*/ 1582615 h 2245807"/>
                <a:gd name="connsiteX20" fmla="*/ 262095 w 3810000"/>
                <a:gd name="connsiteY20" fmla="*/ 1547447 h 2245807"/>
                <a:gd name="connsiteX21" fmla="*/ 141514 w 3810000"/>
                <a:gd name="connsiteY21" fmla="*/ 1708220 h 2245807"/>
                <a:gd name="connsiteX22" fmla="*/ 131465 w 3810000"/>
                <a:gd name="connsiteY22" fmla="*/ 1863969 h 2245807"/>
                <a:gd name="connsiteX23" fmla="*/ 186733 w 3810000"/>
                <a:gd name="connsiteY23" fmla="*/ 1366575 h 2245807"/>
                <a:gd name="connsiteX24" fmla="*/ 287215 w 3810000"/>
                <a:gd name="connsiteY24" fmla="*/ 1406769 h 2245807"/>
                <a:gd name="connsiteX25" fmla="*/ 282191 w 3810000"/>
                <a:gd name="connsiteY25" fmla="*/ 1190730 h 2245807"/>
                <a:gd name="connsiteX26" fmla="*/ 206828 w 3810000"/>
                <a:gd name="connsiteY26" fmla="*/ 1301261 h 2245807"/>
                <a:gd name="connsiteX27" fmla="*/ 292239 w 3810000"/>
                <a:gd name="connsiteY27" fmla="*/ 1110343 h 2245807"/>
                <a:gd name="connsiteX28" fmla="*/ 0 w 3810000"/>
                <a:gd name="connsiteY28" fmla="*/ 0 h 2245807"/>
                <a:gd name="connsiteX0" fmla="*/ 0 w 3810000"/>
                <a:gd name="connsiteY0" fmla="*/ 0 h 2245807"/>
                <a:gd name="connsiteX1" fmla="*/ 3810000 w 3810000"/>
                <a:gd name="connsiteY1" fmla="*/ 0 h 2245807"/>
                <a:gd name="connsiteX2" fmla="*/ 1076849 w 3810000"/>
                <a:gd name="connsiteY2" fmla="*/ 967154 h 2245807"/>
                <a:gd name="connsiteX3" fmla="*/ 648955 w 3810000"/>
                <a:gd name="connsiteY3" fmla="*/ 1863970 h 2245807"/>
                <a:gd name="connsiteX4" fmla="*/ 503255 w 3810000"/>
                <a:gd name="connsiteY4" fmla="*/ 1798655 h 2245807"/>
                <a:gd name="connsiteX5" fmla="*/ 342481 w 3810000"/>
                <a:gd name="connsiteY5" fmla="*/ 1502228 h 2245807"/>
                <a:gd name="connsiteX6" fmla="*/ 468086 w 3810000"/>
                <a:gd name="connsiteY6" fmla="*/ 1733341 h 2245807"/>
                <a:gd name="connsiteX7" fmla="*/ 543448 w 3810000"/>
                <a:gd name="connsiteY7" fmla="*/ 1899139 h 2245807"/>
                <a:gd name="connsiteX8" fmla="*/ 638908 w 3810000"/>
                <a:gd name="connsiteY8" fmla="*/ 1939332 h 2245807"/>
                <a:gd name="connsiteX9" fmla="*/ 618811 w 3810000"/>
                <a:gd name="connsiteY9" fmla="*/ 2054889 h 2245807"/>
                <a:gd name="connsiteX10" fmla="*/ 422868 w 3810000"/>
                <a:gd name="connsiteY10" fmla="*/ 2245807 h 2245807"/>
                <a:gd name="connsiteX11" fmla="*/ 361741 w 3810000"/>
                <a:gd name="connsiteY11" fmla="*/ 2208125 h 2245807"/>
                <a:gd name="connsiteX12" fmla="*/ 332433 w 3810000"/>
                <a:gd name="connsiteY12" fmla="*/ 2054888 h 2245807"/>
                <a:gd name="connsiteX13" fmla="*/ 231950 w 3810000"/>
                <a:gd name="connsiteY13" fmla="*/ 1974501 h 2245807"/>
                <a:gd name="connsiteX14" fmla="*/ 176683 w 3810000"/>
                <a:gd name="connsiteY14" fmla="*/ 1934308 h 2245807"/>
                <a:gd name="connsiteX15" fmla="*/ 191757 w 3810000"/>
                <a:gd name="connsiteY15" fmla="*/ 1738364 h 2245807"/>
                <a:gd name="connsiteX16" fmla="*/ 317360 w 3810000"/>
                <a:gd name="connsiteY16" fmla="*/ 1879042 h 2245807"/>
                <a:gd name="connsiteX17" fmla="*/ 412820 w 3810000"/>
                <a:gd name="connsiteY17" fmla="*/ 2039816 h 2245807"/>
                <a:gd name="connsiteX18" fmla="*/ 437941 w 3810000"/>
                <a:gd name="connsiteY18" fmla="*/ 1929283 h 2245807"/>
                <a:gd name="connsiteX19" fmla="*/ 287216 w 3810000"/>
                <a:gd name="connsiteY19" fmla="*/ 1582615 h 2245807"/>
                <a:gd name="connsiteX20" fmla="*/ 262095 w 3810000"/>
                <a:gd name="connsiteY20" fmla="*/ 1547447 h 2245807"/>
                <a:gd name="connsiteX21" fmla="*/ 141514 w 3810000"/>
                <a:gd name="connsiteY21" fmla="*/ 1708220 h 2245807"/>
                <a:gd name="connsiteX22" fmla="*/ 131465 w 3810000"/>
                <a:gd name="connsiteY22" fmla="*/ 1863969 h 2245807"/>
                <a:gd name="connsiteX23" fmla="*/ 186733 w 3810000"/>
                <a:gd name="connsiteY23" fmla="*/ 1366575 h 2245807"/>
                <a:gd name="connsiteX24" fmla="*/ 287215 w 3810000"/>
                <a:gd name="connsiteY24" fmla="*/ 1406769 h 2245807"/>
                <a:gd name="connsiteX25" fmla="*/ 282191 w 3810000"/>
                <a:gd name="connsiteY25" fmla="*/ 1190730 h 2245807"/>
                <a:gd name="connsiteX26" fmla="*/ 206828 w 3810000"/>
                <a:gd name="connsiteY26" fmla="*/ 1301261 h 2245807"/>
                <a:gd name="connsiteX27" fmla="*/ 292239 w 3810000"/>
                <a:gd name="connsiteY27" fmla="*/ 1110343 h 2245807"/>
                <a:gd name="connsiteX28" fmla="*/ 0 w 3810000"/>
                <a:gd name="connsiteY28" fmla="*/ 0 h 2245807"/>
                <a:gd name="connsiteX0" fmla="*/ 0 w 3810000"/>
                <a:gd name="connsiteY0" fmla="*/ 0 h 2245807"/>
                <a:gd name="connsiteX1" fmla="*/ 3810000 w 3810000"/>
                <a:gd name="connsiteY1" fmla="*/ 0 h 2245807"/>
                <a:gd name="connsiteX2" fmla="*/ 1076849 w 3810000"/>
                <a:gd name="connsiteY2" fmla="*/ 967154 h 2245807"/>
                <a:gd name="connsiteX3" fmla="*/ 648955 w 3810000"/>
                <a:gd name="connsiteY3" fmla="*/ 1863970 h 2245807"/>
                <a:gd name="connsiteX4" fmla="*/ 503255 w 3810000"/>
                <a:gd name="connsiteY4" fmla="*/ 1798655 h 2245807"/>
                <a:gd name="connsiteX5" fmla="*/ 342481 w 3810000"/>
                <a:gd name="connsiteY5" fmla="*/ 1502228 h 2245807"/>
                <a:gd name="connsiteX6" fmla="*/ 468086 w 3810000"/>
                <a:gd name="connsiteY6" fmla="*/ 1733341 h 2245807"/>
                <a:gd name="connsiteX7" fmla="*/ 543448 w 3810000"/>
                <a:gd name="connsiteY7" fmla="*/ 1899139 h 2245807"/>
                <a:gd name="connsiteX8" fmla="*/ 638908 w 3810000"/>
                <a:gd name="connsiteY8" fmla="*/ 1939332 h 2245807"/>
                <a:gd name="connsiteX9" fmla="*/ 618811 w 3810000"/>
                <a:gd name="connsiteY9" fmla="*/ 2054889 h 2245807"/>
                <a:gd name="connsiteX10" fmla="*/ 422868 w 3810000"/>
                <a:gd name="connsiteY10" fmla="*/ 2245807 h 2245807"/>
                <a:gd name="connsiteX11" fmla="*/ 361741 w 3810000"/>
                <a:gd name="connsiteY11" fmla="*/ 2208125 h 2245807"/>
                <a:gd name="connsiteX12" fmla="*/ 332433 w 3810000"/>
                <a:gd name="connsiteY12" fmla="*/ 2054888 h 2245807"/>
                <a:gd name="connsiteX13" fmla="*/ 231950 w 3810000"/>
                <a:gd name="connsiteY13" fmla="*/ 1974501 h 2245807"/>
                <a:gd name="connsiteX14" fmla="*/ 176683 w 3810000"/>
                <a:gd name="connsiteY14" fmla="*/ 1934308 h 2245807"/>
                <a:gd name="connsiteX15" fmla="*/ 191757 w 3810000"/>
                <a:gd name="connsiteY15" fmla="*/ 1738364 h 2245807"/>
                <a:gd name="connsiteX16" fmla="*/ 317360 w 3810000"/>
                <a:gd name="connsiteY16" fmla="*/ 1879042 h 2245807"/>
                <a:gd name="connsiteX17" fmla="*/ 412820 w 3810000"/>
                <a:gd name="connsiteY17" fmla="*/ 2039816 h 2245807"/>
                <a:gd name="connsiteX18" fmla="*/ 437941 w 3810000"/>
                <a:gd name="connsiteY18" fmla="*/ 1929283 h 2245807"/>
                <a:gd name="connsiteX19" fmla="*/ 287216 w 3810000"/>
                <a:gd name="connsiteY19" fmla="*/ 1582615 h 2245807"/>
                <a:gd name="connsiteX20" fmla="*/ 262095 w 3810000"/>
                <a:gd name="connsiteY20" fmla="*/ 1547447 h 2245807"/>
                <a:gd name="connsiteX21" fmla="*/ 141514 w 3810000"/>
                <a:gd name="connsiteY21" fmla="*/ 1708220 h 2245807"/>
                <a:gd name="connsiteX22" fmla="*/ 131465 w 3810000"/>
                <a:gd name="connsiteY22" fmla="*/ 1863969 h 2245807"/>
                <a:gd name="connsiteX23" fmla="*/ 186733 w 3810000"/>
                <a:gd name="connsiteY23" fmla="*/ 1366575 h 2245807"/>
                <a:gd name="connsiteX24" fmla="*/ 287215 w 3810000"/>
                <a:gd name="connsiteY24" fmla="*/ 1406769 h 2245807"/>
                <a:gd name="connsiteX25" fmla="*/ 282191 w 3810000"/>
                <a:gd name="connsiteY25" fmla="*/ 1190730 h 2245807"/>
                <a:gd name="connsiteX26" fmla="*/ 206828 w 3810000"/>
                <a:gd name="connsiteY26" fmla="*/ 1301261 h 2245807"/>
                <a:gd name="connsiteX27" fmla="*/ 292239 w 3810000"/>
                <a:gd name="connsiteY27" fmla="*/ 1110343 h 2245807"/>
                <a:gd name="connsiteX28" fmla="*/ 0 w 3810000"/>
                <a:gd name="connsiteY28" fmla="*/ 0 h 2245807"/>
                <a:gd name="connsiteX0" fmla="*/ 0 w 3810000"/>
                <a:gd name="connsiteY0" fmla="*/ 0 h 2245807"/>
                <a:gd name="connsiteX1" fmla="*/ 3810000 w 3810000"/>
                <a:gd name="connsiteY1" fmla="*/ 0 h 2245807"/>
                <a:gd name="connsiteX2" fmla="*/ 1076849 w 3810000"/>
                <a:gd name="connsiteY2" fmla="*/ 967154 h 2245807"/>
                <a:gd name="connsiteX3" fmla="*/ 648955 w 3810000"/>
                <a:gd name="connsiteY3" fmla="*/ 1863970 h 2245807"/>
                <a:gd name="connsiteX4" fmla="*/ 503255 w 3810000"/>
                <a:gd name="connsiteY4" fmla="*/ 1798655 h 2245807"/>
                <a:gd name="connsiteX5" fmla="*/ 342481 w 3810000"/>
                <a:gd name="connsiteY5" fmla="*/ 1502228 h 2245807"/>
                <a:gd name="connsiteX6" fmla="*/ 468086 w 3810000"/>
                <a:gd name="connsiteY6" fmla="*/ 1733341 h 2245807"/>
                <a:gd name="connsiteX7" fmla="*/ 543448 w 3810000"/>
                <a:gd name="connsiteY7" fmla="*/ 1899139 h 2245807"/>
                <a:gd name="connsiteX8" fmla="*/ 638908 w 3810000"/>
                <a:gd name="connsiteY8" fmla="*/ 1939332 h 2245807"/>
                <a:gd name="connsiteX9" fmla="*/ 618811 w 3810000"/>
                <a:gd name="connsiteY9" fmla="*/ 2054889 h 2245807"/>
                <a:gd name="connsiteX10" fmla="*/ 422868 w 3810000"/>
                <a:gd name="connsiteY10" fmla="*/ 2245807 h 2245807"/>
                <a:gd name="connsiteX11" fmla="*/ 361741 w 3810000"/>
                <a:gd name="connsiteY11" fmla="*/ 2208125 h 2245807"/>
                <a:gd name="connsiteX12" fmla="*/ 332433 w 3810000"/>
                <a:gd name="connsiteY12" fmla="*/ 2054888 h 2245807"/>
                <a:gd name="connsiteX13" fmla="*/ 231950 w 3810000"/>
                <a:gd name="connsiteY13" fmla="*/ 1974501 h 2245807"/>
                <a:gd name="connsiteX14" fmla="*/ 176683 w 3810000"/>
                <a:gd name="connsiteY14" fmla="*/ 1934308 h 2245807"/>
                <a:gd name="connsiteX15" fmla="*/ 191757 w 3810000"/>
                <a:gd name="connsiteY15" fmla="*/ 1738364 h 2245807"/>
                <a:gd name="connsiteX16" fmla="*/ 317360 w 3810000"/>
                <a:gd name="connsiteY16" fmla="*/ 1879042 h 2245807"/>
                <a:gd name="connsiteX17" fmla="*/ 412820 w 3810000"/>
                <a:gd name="connsiteY17" fmla="*/ 2039816 h 2245807"/>
                <a:gd name="connsiteX18" fmla="*/ 437941 w 3810000"/>
                <a:gd name="connsiteY18" fmla="*/ 1929283 h 2245807"/>
                <a:gd name="connsiteX19" fmla="*/ 287216 w 3810000"/>
                <a:gd name="connsiteY19" fmla="*/ 1582615 h 2245807"/>
                <a:gd name="connsiteX20" fmla="*/ 262095 w 3810000"/>
                <a:gd name="connsiteY20" fmla="*/ 1547447 h 2245807"/>
                <a:gd name="connsiteX21" fmla="*/ 141514 w 3810000"/>
                <a:gd name="connsiteY21" fmla="*/ 1708220 h 2245807"/>
                <a:gd name="connsiteX22" fmla="*/ 131465 w 3810000"/>
                <a:gd name="connsiteY22" fmla="*/ 1863969 h 2245807"/>
                <a:gd name="connsiteX23" fmla="*/ 186733 w 3810000"/>
                <a:gd name="connsiteY23" fmla="*/ 1366575 h 2245807"/>
                <a:gd name="connsiteX24" fmla="*/ 287215 w 3810000"/>
                <a:gd name="connsiteY24" fmla="*/ 1406769 h 2245807"/>
                <a:gd name="connsiteX25" fmla="*/ 282191 w 3810000"/>
                <a:gd name="connsiteY25" fmla="*/ 1190730 h 2245807"/>
                <a:gd name="connsiteX26" fmla="*/ 206828 w 3810000"/>
                <a:gd name="connsiteY26" fmla="*/ 1301261 h 2245807"/>
                <a:gd name="connsiteX27" fmla="*/ 292239 w 3810000"/>
                <a:gd name="connsiteY27" fmla="*/ 1110343 h 2245807"/>
                <a:gd name="connsiteX28" fmla="*/ 0 w 3810000"/>
                <a:gd name="connsiteY28" fmla="*/ 0 h 2245807"/>
                <a:gd name="connsiteX0" fmla="*/ 0 w 3810000"/>
                <a:gd name="connsiteY0" fmla="*/ 0 h 2245807"/>
                <a:gd name="connsiteX1" fmla="*/ 3810000 w 3810000"/>
                <a:gd name="connsiteY1" fmla="*/ 0 h 2245807"/>
                <a:gd name="connsiteX2" fmla="*/ 1076849 w 3810000"/>
                <a:gd name="connsiteY2" fmla="*/ 967154 h 2245807"/>
                <a:gd name="connsiteX3" fmla="*/ 719295 w 3810000"/>
                <a:gd name="connsiteY3" fmla="*/ 1688123 h 2245807"/>
                <a:gd name="connsiteX4" fmla="*/ 648955 w 3810000"/>
                <a:gd name="connsiteY4" fmla="*/ 1863970 h 2245807"/>
                <a:gd name="connsiteX5" fmla="*/ 503255 w 3810000"/>
                <a:gd name="connsiteY5" fmla="*/ 1798655 h 2245807"/>
                <a:gd name="connsiteX6" fmla="*/ 342481 w 3810000"/>
                <a:gd name="connsiteY6" fmla="*/ 1502228 h 2245807"/>
                <a:gd name="connsiteX7" fmla="*/ 468086 w 3810000"/>
                <a:gd name="connsiteY7" fmla="*/ 1733341 h 2245807"/>
                <a:gd name="connsiteX8" fmla="*/ 543448 w 3810000"/>
                <a:gd name="connsiteY8" fmla="*/ 1899139 h 2245807"/>
                <a:gd name="connsiteX9" fmla="*/ 638908 w 3810000"/>
                <a:gd name="connsiteY9" fmla="*/ 1939332 h 2245807"/>
                <a:gd name="connsiteX10" fmla="*/ 618811 w 3810000"/>
                <a:gd name="connsiteY10" fmla="*/ 2054889 h 2245807"/>
                <a:gd name="connsiteX11" fmla="*/ 422868 w 3810000"/>
                <a:gd name="connsiteY11" fmla="*/ 2245807 h 2245807"/>
                <a:gd name="connsiteX12" fmla="*/ 361741 w 3810000"/>
                <a:gd name="connsiteY12" fmla="*/ 2208125 h 2245807"/>
                <a:gd name="connsiteX13" fmla="*/ 332433 w 3810000"/>
                <a:gd name="connsiteY13" fmla="*/ 2054888 h 2245807"/>
                <a:gd name="connsiteX14" fmla="*/ 231950 w 3810000"/>
                <a:gd name="connsiteY14" fmla="*/ 1974501 h 2245807"/>
                <a:gd name="connsiteX15" fmla="*/ 176683 w 3810000"/>
                <a:gd name="connsiteY15" fmla="*/ 1934308 h 2245807"/>
                <a:gd name="connsiteX16" fmla="*/ 191757 w 3810000"/>
                <a:gd name="connsiteY16" fmla="*/ 1738364 h 2245807"/>
                <a:gd name="connsiteX17" fmla="*/ 317360 w 3810000"/>
                <a:gd name="connsiteY17" fmla="*/ 1879042 h 2245807"/>
                <a:gd name="connsiteX18" fmla="*/ 412820 w 3810000"/>
                <a:gd name="connsiteY18" fmla="*/ 2039816 h 2245807"/>
                <a:gd name="connsiteX19" fmla="*/ 437941 w 3810000"/>
                <a:gd name="connsiteY19" fmla="*/ 1929283 h 2245807"/>
                <a:gd name="connsiteX20" fmla="*/ 287216 w 3810000"/>
                <a:gd name="connsiteY20" fmla="*/ 1582615 h 2245807"/>
                <a:gd name="connsiteX21" fmla="*/ 262095 w 3810000"/>
                <a:gd name="connsiteY21" fmla="*/ 1547447 h 2245807"/>
                <a:gd name="connsiteX22" fmla="*/ 141514 w 3810000"/>
                <a:gd name="connsiteY22" fmla="*/ 1708220 h 2245807"/>
                <a:gd name="connsiteX23" fmla="*/ 131465 w 3810000"/>
                <a:gd name="connsiteY23" fmla="*/ 1863969 h 2245807"/>
                <a:gd name="connsiteX24" fmla="*/ 186733 w 3810000"/>
                <a:gd name="connsiteY24" fmla="*/ 1366575 h 2245807"/>
                <a:gd name="connsiteX25" fmla="*/ 287215 w 3810000"/>
                <a:gd name="connsiteY25" fmla="*/ 1406769 h 2245807"/>
                <a:gd name="connsiteX26" fmla="*/ 282191 w 3810000"/>
                <a:gd name="connsiteY26" fmla="*/ 1190730 h 2245807"/>
                <a:gd name="connsiteX27" fmla="*/ 206828 w 3810000"/>
                <a:gd name="connsiteY27" fmla="*/ 1301261 h 2245807"/>
                <a:gd name="connsiteX28" fmla="*/ 292239 w 3810000"/>
                <a:gd name="connsiteY28" fmla="*/ 1110343 h 2245807"/>
                <a:gd name="connsiteX29" fmla="*/ 0 w 3810000"/>
                <a:gd name="connsiteY29" fmla="*/ 0 h 2245807"/>
                <a:gd name="connsiteX0" fmla="*/ 0 w 3810000"/>
                <a:gd name="connsiteY0" fmla="*/ 0 h 2245807"/>
                <a:gd name="connsiteX1" fmla="*/ 3810000 w 3810000"/>
                <a:gd name="connsiteY1" fmla="*/ 0 h 2245807"/>
                <a:gd name="connsiteX2" fmla="*/ 1076849 w 3810000"/>
                <a:gd name="connsiteY2" fmla="*/ 967154 h 2245807"/>
                <a:gd name="connsiteX3" fmla="*/ 734368 w 3810000"/>
                <a:gd name="connsiteY3" fmla="*/ 1698171 h 2245807"/>
                <a:gd name="connsiteX4" fmla="*/ 648955 w 3810000"/>
                <a:gd name="connsiteY4" fmla="*/ 1863970 h 2245807"/>
                <a:gd name="connsiteX5" fmla="*/ 503255 w 3810000"/>
                <a:gd name="connsiteY5" fmla="*/ 1798655 h 2245807"/>
                <a:gd name="connsiteX6" fmla="*/ 342481 w 3810000"/>
                <a:gd name="connsiteY6" fmla="*/ 1502228 h 2245807"/>
                <a:gd name="connsiteX7" fmla="*/ 468086 w 3810000"/>
                <a:gd name="connsiteY7" fmla="*/ 1733341 h 2245807"/>
                <a:gd name="connsiteX8" fmla="*/ 543448 w 3810000"/>
                <a:gd name="connsiteY8" fmla="*/ 1899139 h 2245807"/>
                <a:gd name="connsiteX9" fmla="*/ 638908 w 3810000"/>
                <a:gd name="connsiteY9" fmla="*/ 1939332 h 2245807"/>
                <a:gd name="connsiteX10" fmla="*/ 618811 w 3810000"/>
                <a:gd name="connsiteY10" fmla="*/ 2054889 h 2245807"/>
                <a:gd name="connsiteX11" fmla="*/ 422868 w 3810000"/>
                <a:gd name="connsiteY11" fmla="*/ 2245807 h 2245807"/>
                <a:gd name="connsiteX12" fmla="*/ 361741 w 3810000"/>
                <a:gd name="connsiteY12" fmla="*/ 2208125 h 2245807"/>
                <a:gd name="connsiteX13" fmla="*/ 332433 w 3810000"/>
                <a:gd name="connsiteY13" fmla="*/ 2054888 h 2245807"/>
                <a:gd name="connsiteX14" fmla="*/ 231950 w 3810000"/>
                <a:gd name="connsiteY14" fmla="*/ 1974501 h 2245807"/>
                <a:gd name="connsiteX15" fmla="*/ 176683 w 3810000"/>
                <a:gd name="connsiteY15" fmla="*/ 1934308 h 2245807"/>
                <a:gd name="connsiteX16" fmla="*/ 191757 w 3810000"/>
                <a:gd name="connsiteY16" fmla="*/ 1738364 h 2245807"/>
                <a:gd name="connsiteX17" fmla="*/ 317360 w 3810000"/>
                <a:gd name="connsiteY17" fmla="*/ 1879042 h 2245807"/>
                <a:gd name="connsiteX18" fmla="*/ 412820 w 3810000"/>
                <a:gd name="connsiteY18" fmla="*/ 2039816 h 2245807"/>
                <a:gd name="connsiteX19" fmla="*/ 437941 w 3810000"/>
                <a:gd name="connsiteY19" fmla="*/ 1929283 h 2245807"/>
                <a:gd name="connsiteX20" fmla="*/ 287216 w 3810000"/>
                <a:gd name="connsiteY20" fmla="*/ 1582615 h 2245807"/>
                <a:gd name="connsiteX21" fmla="*/ 262095 w 3810000"/>
                <a:gd name="connsiteY21" fmla="*/ 1547447 h 2245807"/>
                <a:gd name="connsiteX22" fmla="*/ 141514 w 3810000"/>
                <a:gd name="connsiteY22" fmla="*/ 1708220 h 2245807"/>
                <a:gd name="connsiteX23" fmla="*/ 131465 w 3810000"/>
                <a:gd name="connsiteY23" fmla="*/ 1863969 h 2245807"/>
                <a:gd name="connsiteX24" fmla="*/ 186733 w 3810000"/>
                <a:gd name="connsiteY24" fmla="*/ 1366575 h 2245807"/>
                <a:gd name="connsiteX25" fmla="*/ 287215 w 3810000"/>
                <a:gd name="connsiteY25" fmla="*/ 1406769 h 2245807"/>
                <a:gd name="connsiteX26" fmla="*/ 282191 w 3810000"/>
                <a:gd name="connsiteY26" fmla="*/ 1190730 h 2245807"/>
                <a:gd name="connsiteX27" fmla="*/ 206828 w 3810000"/>
                <a:gd name="connsiteY27" fmla="*/ 1301261 h 2245807"/>
                <a:gd name="connsiteX28" fmla="*/ 292239 w 3810000"/>
                <a:gd name="connsiteY28" fmla="*/ 1110343 h 2245807"/>
                <a:gd name="connsiteX29" fmla="*/ 0 w 3810000"/>
                <a:gd name="connsiteY29" fmla="*/ 0 h 2245807"/>
                <a:gd name="connsiteX0" fmla="*/ 0 w 3810000"/>
                <a:gd name="connsiteY0" fmla="*/ 0 h 2245807"/>
                <a:gd name="connsiteX1" fmla="*/ 3810000 w 3810000"/>
                <a:gd name="connsiteY1" fmla="*/ 0 h 2245807"/>
                <a:gd name="connsiteX2" fmla="*/ 1076849 w 3810000"/>
                <a:gd name="connsiteY2" fmla="*/ 967154 h 2245807"/>
                <a:gd name="connsiteX3" fmla="*/ 759489 w 3810000"/>
                <a:gd name="connsiteY3" fmla="*/ 1939332 h 2245807"/>
                <a:gd name="connsiteX4" fmla="*/ 648955 w 3810000"/>
                <a:gd name="connsiteY4" fmla="*/ 1863970 h 2245807"/>
                <a:gd name="connsiteX5" fmla="*/ 503255 w 3810000"/>
                <a:gd name="connsiteY5" fmla="*/ 1798655 h 2245807"/>
                <a:gd name="connsiteX6" fmla="*/ 342481 w 3810000"/>
                <a:gd name="connsiteY6" fmla="*/ 1502228 h 2245807"/>
                <a:gd name="connsiteX7" fmla="*/ 468086 w 3810000"/>
                <a:gd name="connsiteY7" fmla="*/ 1733341 h 2245807"/>
                <a:gd name="connsiteX8" fmla="*/ 543448 w 3810000"/>
                <a:gd name="connsiteY8" fmla="*/ 1899139 h 2245807"/>
                <a:gd name="connsiteX9" fmla="*/ 638908 w 3810000"/>
                <a:gd name="connsiteY9" fmla="*/ 1939332 h 2245807"/>
                <a:gd name="connsiteX10" fmla="*/ 618811 w 3810000"/>
                <a:gd name="connsiteY10" fmla="*/ 2054889 h 2245807"/>
                <a:gd name="connsiteX11" fmla="*/ 422868 w 3810000"/>
                <a:gd name="connsiteY11" fmla="*/ 2245807 h 2245807"/>
                <a:gd name="connsiteX12" fmla="*/ 361741 w 3810000"/>
                <a:gd name="connsiteY12" fmla="*/ 2208125 h 2245807"/>
                <a:gd name="connsiteX13" fmla="*/ 332433 w 3810000"/>
                <a:gd name="connsiteY13" fmla="*/ 2054888 h 2245807"/>
                <a:gd name="connsiteX14" fmla="*/ 231950 w 3810000"/>
                <a:gd name="connsiteY14" fmla="*/ 1974501 h 2245807"/>
                <a:gd name="connsiteX15" fmla="*/ 176683 w 3810000"/>
                <a:gd name="connsiteY15" fmla="*/ 1934308 h 2245807"/>
                <a:gd name="connsiteX16" fmla="*/ 191757 w 3810000"/>
                <a:gd name="connsiteY16" fmla="*/ 1738364 h 2245807"/>
                <a:gd name="connsiteX17" fmla="*/ 317360 w 3810000"/>
                <a:gd name="connsiteY17" fmla="*/ 1879042 h 2245807"/>
                <a:gd name="connsiteX18" fmla="*/ 412820 w 3810000"/>
                <a:gd name="connsiteY18" fmla="*/ 2039816 h 2245807"/>
                <a:gd name="connsiteX19" fmla="*/ 437941 w 3810000"/>
                <a:gd name="connsiteY19" fmla="*/ 1929283 h 2245807"/>
                <a:gd name="connsiteX20" fmla="*/ 287216 w 3810000"/>
                <a:gd name="connsiteY20" fmla="*/ 1582615 h 2245807"/>
                <a:gd name="connsiteX21" fmla="*/ 262095 w 3810000"/>
                <a:gd name="connsiteY21" fmla="*/ 1547447 h 2245807"/>
                <a:gd name="connsiteX22" fmla="*/ 141514 w 3810000"/>
                <a:gd name="connsiteY22" fmla="*/ 1708220 h 2245807"/>
                <a:gd name="connsiteX23" fmla="*/ 131465 w 3810000"/>
                <a:gd name="connsiteY23" fmla="*/ 1863969 h 2245807"/>
                <a:gd name="connsiteX24" fmla="*/ 186733 w 3810000"/>
                <a:gd name="connsiteY24" fmla="*/ 1366575 h 2245807"/>
                <a:gd name="connsiteX25" fmla="*/ 287215 w 3810000"/>
                <a:gd name="connsiteY25" fmla="*/ 1406769 h 2245807"/>
                <a:gd name="connsiteX26" fmla="*/ 282191 w 3810000"/>
                <a:gd name="connsiteY26" fmla="*/ 1190730 h 2245807"/>
                <a:gd name="connsiteX27" fmla="*/ 206828 w 3810000"/>
                <a:gd name="connsiteY27" fmla="*/ 1301261 h 2245807"/>
                <a:gd name="connsiteX28" fmla="*/ 292239 w 3810000"/>
                <a:gd name="connsiteY28" fmla="*/ 1110343 h 2245807"/>
                <a:gd name="connsiteX29" fmla="*/ 0 w 3810000"/>
                <a:gd name="connsiteY29" fmla="*/ 0 h 2245807"/>
                <a:gd name="connsiteX0" fmla="*/ 0 w 3810000"/>
                <a:gd name="connsiteY0" fmla="*/ 0 h 2245807"/>
                <a:gd name="connsiteX1" fmla="*/ 3810000 w 3810000"/>
                <a:gd name="connsiteY1" fmla="*/ 0 h 2245807"/>
                <a:gd name="connsiteX2" fmla="*/ 1076849 w 3810000"/>
                <a:gd name="connsiteY2" fmla="*/ 967154 h 2245807"/>
                <a:gd name="connsiteX3" fmla="*/ 759489 w 3810000"/>
                <a:gd name="connsiteY3" fmla="*/ 1939332 h 2245807"/>
                <a:gd name="connsiteX4" fmla="*/ 648955 w 3810000"/>
                <a:gd name="connsiteY4" fmla="*/ 1863970 h 2245807"/>
                <a:gd name="connsiteX5" fmla="*/ 503255 w 3810000"/>
                <a:gd name="connsiteY5" fmla="*/ 1798655 h 2245807"/>
                <a:gd name="connsiteX6" fmla="*/ 342481 w 3810000"/>
                <a:gd name="connsiteY6" fmla="*/ 1502228 h 2245807"/>
                <a:gd name="connsiteX7" fmla="*/ 468086 w 3810000"/>
                <a:gd name="connsiteY7" fmla="*/ 1733341 h 2245807"/>
                <a:gd name="connsiteX8" fmla="*/ 543448 w 3810000"/>
                <a:gd name="connsiteY8" fmla="*/ 1899139 h 2245807"/>
                <a:gd name="connsiteX9" fmla="*/ 638908 w 3810000"/>
                <a:gd name="connsiteY9" fmla="*/ 1939332 h 2245807"/>
                <a:gd name="connsiteX10" fmla="*/ 618811 w 3810000"/>
                <a:gd name="connsiteY10" fmla="*/ 2054889 h 2245807"/>
                <a:gd name="connsiteX11" fmla="*/ 422868 w 3810000"/>
                <a:gd name="connsiteY11" fmla="*/ 2245807 h 2245807"/>
                <a:gd name="connsiteX12" fmla="*/ 361741 w 3810000"/>
                <a:gd name="connsiteY12" fmla="*/ 2208125 h 2245807"/>
                <a:gd name="connsiteX13" fmla="*/ 332433 w 3810000"/>
                <a:gd name="connsiteY13" fmla="*/ 2054888 h 2245807"/>
                <a:gd name="connsiteX14" fmla="*/ 231950 w 3810000"/>
                <a:gd name="connsiteY14" fmla="*/ 1974501 h 2245807"/>
                <a:gd name="connsiteX15" fmla="*/ 176683 w 3810000"/>
                <a:gd name="connsiteY15" fmla="*/ 1934308 h 2245807"/>
                <a:gd name="connsiteX16" fmla="*/ 191757 w 3810000"/>
                <a:gd name="connsiteY16" fmla="*/ 1738364 h 2245807"/>
                <a:gd name="connsiteX17" fmla="*/ 317360 w 3810000"/>
                <a:gd name="connsiteY17" fmla="*/ 1879042 h 2245807"/>
                <a:gd name="connsiteX18" fmla="*/ 412820 w 3810000"/>
                <a:gd name="connsiteY18" fmla="*/ 2039816 h 2245807"/>
                <a:gd name="connsiteX19" fmla="*/ 437941 w 3810000"/>
                <a:gd name="connsiteY19" fmla="*/ 1929283 h 2245807"/>
                <a:gd name="connsiteX20" fmla="*/ 287216 w 3810000"/>
                <a:gd name="connsiteY20" fmla="*/ 1582615 h 2245807"/>
                <a:gd name="connsiteX21" fmla="*/ 262095 w 3810000"/>
                <a:gd name="connsiteY21" fmla="*/ 1547447 h 2245807"/>
                <a:gd name="connsiteX22" fmla="*/ 141514 w 3810000"/>
                <a:gd name="connsiteY22" fmla="*/ 1708220 h 2245807"/>
                <a:gd name="connsiteX23" fmla="*/ 131465 w 3810000"/>
                <a:gd name="connsiteY23" fmla="*/ 1863969 h 2245807"/>
                <a:gd name="connsiteX24" fmla="*/ 186733 w 3810000"/>
                <a:gd name="connsiteY24" fmla="*/ 1366575 h 2245807"/>
                <a:gd name="connsiteX25" fmla="*/ 287215 w 3810000"/>
                <a:gd name="connsiteY25" fmla="*/ 1406769 h 2245807"/>
                <a:gd name="connsiteX26" fmla="*/ 282191 w 3810000"/>
                <a:gd name="connsiteY26" fmla="*/ 1190730 h 2245807"/>
                <a:gd name="connsiteX27" fmla="*/ 206828 w 3810000"/>
                <a:gd name="connsiteY27" fmla="*/ 1301261 h 2245807"/>
                <a:gd name="connsiteX28" fmla="*/ 292239 w 3810000"/>
                <a:gd name="connsiteY28" fmla="*/ 1110343 h 2245807"/>
                <a:gd name="connsiteX29" fmla="*/ 0 w 3810000"/>
                <a:gd name="connsiteY29" fmla="*/ 0 h 2245807"/>
                <a:gd name="connsiteX0" fmla="*/ 0 w 3810000"/>
                <a:gd name="connsiteY0" fmla="*/ 0 h 2245807"/>
                <a:gd name="connsiteX1" fmla="*/ 3810000 w 3810000"/>
                <a:gd name="connsiteY1" fmla="*/ 0 h 2245807"/>
                <a:gd name="connsiteX2" fmla="*/ 1076849 w 3810000"/>
                <a:gd name="connsiteY2" fmla="*/ 967154 h 2245807"/>
                <a:gd name="connsiteX3" fmla="*/ 759489 w 3810000"/>
                <a:gd name="connsiteY3" fmla="*/ 1939332 h 2245807"/>
                <a:gd name="connsiteX4" fmla="*/ 648955 w 3810000"/>
                <a:gd name="connsiteY4" fmla="*/ 1863970 h 2245807"/>
                <a:gd name="connsiteX5" fmla="*/ 503255 w 3810000"/>
                <a:gd name="connsiteY5" fmla="*/ 1798655 h 2245807"/>
                <a:gd name="connsiteX6" fmla="*/ 342481 w 3810000"/>
                <a:gd name="connsiteY6" fmla="*/ 1502228 h 2245807"/>
                <a:gd name="connsiteX7" fmla="*/ 468086 w 3810000"/>
                <a:gd name="connsiteY7" fmla="*/ 1733341 h 2245807"/>
                <a:gd name="connsiteX8" fmla="*/ 543448 w 3810000"/>
                <a:gd name="connsiteY8" fmla="*/ 1899139 h 2245807"/>
                <a:gd name="connsiteX9" fmla="*/ 638908 w 3810000"/>
                <a:gd name="connsiteY9" fmla="*/ 1939332 h 2245807"/>
                <a:gd name="connsiteX10" fmla="*/ 618811 w 3810000"/>
                <a:gd name="connsiteY10" fmla="*/ 2054889 h 2245807"/>
                <a:gd name="connsiteX11" fmla="*/ 422868 w 3810000"/>
                <a:gd name="connsiteY11" fmla="*/ 2245807 h 2245807"/>
                <a:gd name="connsiteX12" fmla="*/ 361741 w 3810000"/>
                <a:gd name="connsiteY12" fmla="*/ 2208125 h 2245807"/>
                <a:gd name="connsiteX13" fmla="*/ 332433 w 3810000"/>
                <a:gd name="connsiteY13" fmla="*/ 2054888 h 2245807"/>
                <a:gd name="connsiteX14" fmla="*/ 231950 w 3810000"/>
                <a:gd name="connsiteY14" fmla="*/ 1974501 h 2245807"/>
                <a:gd name="connsiteX15" fmla="*/ 176683 w 3810000"/>
                <a:gd name="connsiteY15" fmla="*/ 1934308 h 2245807"/>
                <a:gd name="connsiteX16" fmla="*/ 191757 w 3810000"/>
                <a:gd name="connsiteY16" fmla="*/ 1738364 h 2245807"/>
                <a:gd name="connsiteX17" fmla="*/ 317360 w 3810000"/>
                <a:gd name="connsiteY17" fmla="*/ 1879042 h 2245807"/>
                <a:gd name="connsiteX18" fmla="*/ 412820 w 3810000"/>
                <a:gd name="connsiteY18" fmla="*/ 2039816 h 2245807"/>
                <a:gd name="connsiteX19" fmla="*/ 437941 w 3810000"/>
                <a:gd name="connsiteY19" fmla="*/ 1929283 h 2245807"/>
                <a:gd name="connsiteX20" fmla="*/ 287216 w 3810000"/>
                <a:gd name="connsiteY20" fmla="*/ 1582615 h 2245807"/>
                <a:gd name="connsiteX21" fmla="*/ 262095 w 3810000"/>
                <a:gd name="connsiteY21" fmla="*/ 1547447 h 2245807"/>
                <a:gd name="connsiteX22" fmla="*/ 141514 w 3810000"/>
                <a:gd name="connsiteY22" fmla="*/ 1708220 h 2245807"/>
                <a:gd name="connsiteX23" fmla="*/ 131465 w 3810000"/>
                <a:gd name="connsiteY23" fmla="*/ 1863969 h 2245807"/>
                <a:gd name="connsiteX24" fmla="*/ 186733 w 3810000"/>
                <a:gd name="connsiteY24" fmla="*/ 1366575 h 2245807"/>
                <a:gd name="connsiteX25" fmla="*/ 287215 w 3810000"/>
                <a:gd name="connsiteY25" fmla="*/ 1406769 h 2245807"/>
                <a:gd name="connsiteX26" fmla="*/ 282191 w 3810000"/>
                <a:gd name="connsiteY26" fmla="*/ 1190730 h 2245807"/>
                <a:gd name="connsiteX27" fmla="*/ 206828 w 3810000"/>
                <a:gd name="connsiteY27" fmla="*/ 1301261 h 2245807"/>
                <a:gd name="connsiteX28" fmla="*/ 292239 w 3810000"/>
                <a:gd name="connsiteY28" fmla="*/ 1110343 h 2245807"/>
                <a:gd name="connsiteX29" fmla="*/ 0 w 3810000"/>
                <a:gd name="connsiteY29" fmla="*/ 0 h 2245807"/>
                <a:gd name="connsiteX0" fmla="*/ 0 w 3810000"/>
                <a:gd name="connsiteY0" fmla="*/ 0 h 2245807"/>
                <a:gd name="connsiteX1" fmla="*/ 3810000 w 3810000"/>
                <a:gd name="connsiteY1" fmla="*/ 0 h 2245807"/>
                <a:gd name="connsiteX2" fmla="*/ 1076849 w 3810000"/>
                <a:gd name="connsiteY2" fmla="*/ 967154 h 2245807"/>
                <a:gd name="connsiteX3" fmla="*/ 839875 w 3810000"/>
                <a:gd name="connsiteY3" fmla="*/ 1708220 h 2245807"/>
                <a:gd name="connsiteX4" fmla="*/ 759489 w 3810000"/>
                <a:gd name="connsiteY4" fmla="*/ 1939332 h 2245807"/>
                <a:gd name="connsiteX5" fmla="*/ 648955 w 3810000"/>
                <a:gd name="connsiteY5" fmla="*/ 1863970 h 2245807"/>
                <a:gd name="connsiteX6" fmla="*/ 503255 w 3810000"/>
                <a:gd name="connsiteY6" fmla="*/ 1798655 h 2245807"/>
                <a:gd name="connsiteX7" fmla="*/ 342481 w 3810000"/>
                <a:gd name="connsiteY7" fmla="*/ 1502228 h 2245807"/>
                <a:gd name="connsiteX8" fmla="*/ 468086 w 3810000"/>
                <a:gd name="connsiteY8" fmla="*/ 1733341 h 2245807"/>
                <a:gd name="connsiteX9" fmla="*/ 543448 w 3810000"/>
                <a:gd name="connsiteY9" fmla="*/ 1899139 h 2245807"/>
                <a:gd name="connsiteX10" fmla="*/ 638908 w 3810000"/>
                <a:gd name="connsiteY10" fmla="*/ 1939332 h 2245807"/>
                <a:gd name="connsiteX11" fmla="*/ 618811 w 3810000"/>
                <a:gd name="connsiteY11" fmla="*/ 2054889 h 2245807"/>
                <a:gd name="connsiteX12" fmla="*/ 422868 w 3810000"/>
                <a:gd name="connsiteY12" fmla="*/ 2245807 h 2245807"/>
                <a:gd name="connsiteX13" fmla="*/ 361741 w 3810000"/>
                <a:gd name="connsiteY13" fmla="*/ 2208125 h 2245807"/>
                <a:gd name="connsiteX14" fmla="*/ 332433 w 3810000"/>
                <a:gd name="connsiteY14" fmla="*/ 2054888 h 2245807"/>
                <a:gd name="connsiteX15" fmla="*/ 231950 w 3810000"/>
                <a:gd name="connsiteY15" fmla="*/ 1974501 h 2245807"/>
                <a:gd name="connsiteX16" fmla="*/ 176683 w 3810000"/>
                <a:gd name="connsiteY16" fmla="*/ 1934308 h 2245807"/>
                <a:gd name="connsiteX17" fmla="*/ 191757 w 3810000"/>
                <a:gd name="connsiteY17" fmla="*/ 1738364 h 2245807"/>
                <a:gd name="connsiteX18" fmla="*/ 317360 w 3810000"/>
                <a:gd name="connsiteY18" fmla="*/ 1879042 h 2245807"/>
                <a:gd name="connsiteX19" fmla="*/ 412820 w 3810000"/>
                <a:gd name="connsiteY19" fmla="*/ 2039816 h 2245807"/>
                <a:gd name="connsiteX20" fmla="*/ 437941 w 3810000"/>
                <a:gd name="connsiteY20" fmla="*/ 1929283 h 2245807"/>
                <a:gd name="connsiteX21" fmla="*/ 287216 w 3810000"/>
                <a:gd name="connsiteY21" fmla="*/ 1582615 h 2245807"/>
                <a:gd name="connsiteX22" fmla="*/ 262095 w 3810000"/>
                <a:gd name="connsiteY22" fmla="*/ 1547447 h 2245807"/>
                <a:gd name="connsiteX23" fmla="*/ 141514 w 3810000"/>
                <a:gd name="connsiteY23" fmla="*/ 1708220 h 2245807"/>
                <a:gd name="connsiteX24" fmla="*/ 131465 w 3810000"/>
                <a:gd name="connsiteY24" fmla="*/ 1863969 h 2245807"/>
                <a:gd name="connsiteX25" fmla="*/ 186733 w 3810000"/>
                <a:gd name="connsiteY25" fmla="*/ 1366575 h 2245807"/>
                <a:gd name="connsiteX26" fmla="*/ 287215 w 3810000"/>
                <a:gd name="connsiteY26" fmla="*/ 1406769 h 2245807"/>
                <a:gd name="connsiteX27" fmla="*/ 282191 w 3810000"/>
                <a:gd name="connsiteY27" fmla="*/ 1190730 h 2245807"/>
                <a:gd name="connsiteX28" fmla="*/ 206828 w 3810000"/>
                <a:gd name="connsiteY28" fmla="*/ 1301261 h 2245807"/>
                <a:gd name="connsiteX29" fmla="*/ 292239 w 3810000"/>
                <a:gd name="connsiteY29" fmla="*/ 1110343 h 2245807"/>
                <a:gd name="connsiteX30" fmla="*/ 0 w 3810000"/>
                <a:gd name="connsiteY30" fmla="*/ 0 h 2245807"/>
                <a:gd name="connsiteX0" fmla="*/ 0 w 3810000"/>
                <a:gd name="connsiteY0" fmla="*/ 0 h 2245807"/>
                <a:gd name="connsiteX1" fmla="*/ 3810000 w 3810000"/>
                <a:gd name="connsiteY1" fmla="*/ 0 h 2245807"/>
                <a:gd name="connsiteX2" fmla="*/ 1076849 w 3810000"/>
                <a:gd name="connsiteY2" fmla="*/ 967154 h 2245807"/>
                <a:gd name="connsiteX3" fmla="*/ 623836 w 3810000"/>
                <a:gd name="connsiteY3" fmla="*/ 1421842 h 2245807"/>
                <a:gd name="connsiteX4" fmla="*/ 759489 w 3810000"/>
                <a:gd name="connsiteY4" fmla="*/ 1939332 h 2245807"/>
                <a:gd name="connsiteX5" fmla="*/ 648955 w 3810000"/>
                <a:gd name="connsiteY5" fmla="*/ 1863970 h 2245807"/>
                <a:gd name="connsiteX6" fmla="*/ 503255 w 3810000"/>
                <a:gd name="connsiteY6" fmla="*/ 1798655 h 2245807"/>
                <a:gd name="connsiteX7" fmla="*/ 342481 w 3810000"/>
                <a:gd name="connsiteY7" fmla="*/ 1502228 h 2245807"/>
                <a:gd name="connsiteX8" fmla="*/ 468086 w 3810000"/>
                <a:gd name="connsiteY8" fmla="*/ 1733341 h 2245807"/>
                <a:gd name="connsiteX9" fmla="*/ 543448 w 3810000"/>
                <a:gd name="connsiteY9" fmla="*/ 1899139 h 2245807"/>
                <a:gd name="connsiteX10" fmla="*/ 638908 w 3810000"/>
                <a:gd name="connsiteY10" fmla="*/ 1939332 h 2245807"/>
                <a:gd name="connsiteX11" fmla="*/ 618811 w 3810000"/>
                <a:gd name="connsiteY11" fmla="*/ 2054889 h 2245807"/>
                <a:gd name="connsiteX12" fmla="*/ 422868 w 3810000"/>
                <a:gd name="connsiteY12" fmla="*/ 2245807 h 2245807"/>
                <a:gd name="connsiteX13" fmla="*/ 361741 w 3810000"/>
                <a:gd name="connsiteY13" fmla="*/ 2208125 h 2245807"/>
                <a:gd name="connsiteX14" fmla="*/ 332433 w 3810000"/>
                <a:gd name="connsiteY14" fmla="*/ 2054888 h 2245807"/>
                <a:gd name="connsiteX15" fmla="*/ 231950 w 3810000"/>
                <a:gd name="connsiteY15" fmla="*/ 1974501 h 2245807"/>
                <a:gd name="connsiteX16" fmla="*/ 176683 w 3810000"/>
                <a:gd name="connsiteY16" fmla="*/ 1934308 h 2245807"/>
                <a:gd name="connsiteX17" fmla="*/ 191757 w 3810000"/>
                <a:gd name="connsiteY17" fmla="*/ 1738364 h 2245807"/>
                <a:gd name="connsiteX18" fmla="*/ 317360 w 3810000"/>
                <a:gd name="connsiteY18" fmla="*/ 1879042 h 2245807"/>
                <a:gd name="connsiteX19" fmla="*/ 412820 w 3810000"/>
                <a:gd name="connsiteY19" fmla="*/ 2039816 h 2245807"/>
                <a:gd name="connsiteX20" fmla="*/ 437941 w 3810000"/>
                <a:gd name="connsiteY20" fmla="*/ 1929283 h 2245807"/>
                <a:gd name="connsiteX21" fmla="*/ 287216 w 3810000"/>
                <a:gd name="connsiteY21" fmla="*/ 1582615 h 2245807"/>
                <a:gd name="connsiteX22" fmla="*/ 262095 w 3810000"/>
                <a:gd name="connsiteY22" fmla="*/ 1547447 h 2245807"/>
                <a:gd name="connsiteX23" fmla="*/ 141514 w 3810000"/>
                <a:gd name="connsiteY23" fmla="*/ 1708220 h 2245807"/>
                <a:gd name="connsiteX24" fmla="*/ 131465 w 3810000"/>
                <a:gd name="connsiteY24" fmla="*/ 1863969 h 2245807"/>
                <a:gd name="connsiteX25" fmla="*/ 186733 w 3810000"/>
                <a:gd name="connsiteY25" fmla="*/ 1366575 h 2245807"/>
                <a:gd name="connsiteX26" fmla="*/ 287215 w 3810000"/>
                <a:gd name="connsiteY26" fmla="*/ 1406769 h 2245807"/>
                <a:gd name="connsiteX27" fmla="*/ 282191 w 3810000"/>
                <a:gd name="connsiteY27" fmla="*/ 1190730 h 2245807"/>
                <a:gd name="connsiteX28" fmla="*/ 206828 w 3810000"/>
                <a:gd name="connsiteY28" fmla="*/ 1301261 h 2245807"/>
                <a:gd name="connsiteX29" fmla="*/ 292239 w 3810000"/>
                <a:gd name="connsiteY29" fmla="*/ 1110343 h 2245807"/>
                <a:gd name="connsiteX30" fmla="*/ 0 w 3810000"/>
                <a:gd name="connsiteY30" fmla="*/ 0 h 2245807"/>
                <a:gd name="connsiteX0" fmla="*/ 0 w 3810000"/>
                <a:gd name="connsiteY0" fmla="*/ 0 h 2245807"/>
                <a:gd name="connsiteX1" fmla="*/ 3810000 w 3810000"/>
                <a:gd name="connsiteY1" fmla="*/ 0 h 2245807"/>
                <a:gd name="connsiteX2" fmla="*/ 1076849 w 3810000"/>
                <a:gd name="connsiteY2" fmla="*/ 967154 h 2245807"/>
                <a:gd name="connsiteX3" fmla="*/ 623836 w 3810000"/>
                <a:gd name="connsiteY3" fmla="*/ 1421842 h 2245807"/>
                <a:gd name="connsiteX4" fmla="*/ 759489 w 3810000"/>
                <a:gd name="connsiteY4" fmla="*/ 1939332 h 2245807"/>
                <a:gd name="connsiteX5" fmla="*/ 648955 w 3810000"/>
                <a:gd name="connsiteY5" fmla="*/ 1863970 h 2245807"/>
                <a:gd name="connsiteX6" fmla="*/ 503255 w 3810000"/>
                <a:gd name="connsiteY6" fmla="*/ 1798655 h 2245807"/>
                <a:gd name="connsiteX7" fmla="*/ 342481 w 3810000"/>
                <a:gd name="connsiteY7" fmla="*/ 1502228 h 2245807"/>
                <a:gd name="connsiteX8" fmla="*/ 468086 w 3810000"/>
                <a:gd name="connsiteY8" fmla="*/ 1733341 h 2245807"/>
                <a:gd name="connsiteX9" fmla="*/ 543448 w 3810000"/>
                <a:gd name="connsiteY9" fmla="*/ 1899139 h 2245807"/>
                <a:gd name="connsiteX10" fmla="*/ 638908 w 3810000"/>
                <a:gd name="connsiteY10" fmla="*/ 1939332 h 2245807"/>
                <a:gd name="connsiteX11" fmla="*/ 618811 w 3810000"/>
                <a:gd name="connsiteY11" fmla="*/ 2054889 h 2245807"/>
                <a:gd name="connsiteX12" fmla="*/ 422868 w 3810000"/>
                <a:gd name="connsiteY12" fmla="*/ 2245807 h 2245807"/>
                <a:gd name="connsiteX13" fmla="*/ 361741 w 3810000"/>
                <a:gd name="connsiteY13" fmla="*/ 2208125 h 2245807"/>
                <a:gd name="connsiteX14" fmla="*/ 332433 w 3810000"/>
                <a:gd name="connsiteY14" fmla="*/ 2054888 h 2245807"/>
                <a:gd name="connsiteX15" fmla="*/ 231950 w 3810000"/>
                <a:gd name="connsiteY15" fmla="*/ 1974501 h 2245807"/>
                <a:gd name="connsiteX16" fmla="*/ 176683 w 3810000"/>
                <a:gd name="connsiteY16" fmla="*/ 1934308 h 2245807"/>
                <a:gd name="connsiteX17" fmla="*/ 191757 w 3810000"/>
                <a:gd name="connsiteY17" fmla="*/ 1738364 h 2245807"/>
                <a:gd name="connsiteX18" fmla="*/ 317360 w 3810000"/>
                <a:gd name="connsiteY18" fmla="*/ 1879042 h 2245807"/>
                <a:gd name="connsiteX19" fmla="*/ 412820 w 3810000"/>
                <a:gd name="connsiteY19" fmla="*/ 2039816 h 2245807"/>
                <a:gd name="connsiteX20" fmla="*/ 437941 w 3810000"/>
                <a:gd name="connsiteY20" fmla="*/ 1929283 h 2245807"/>
                <a:gd name="connsiteX21" fmla="*/ 287216 w 3810000"/>
                <a:gd name="connsiteY21" fmla="*/ 1582615 h 2245807"/>
                <a:gd name="connsiteX22" fmla="*/ 262095 w 3810000"/>
                <a:gd name="connsiteY22" fmla="*/ 1547447 h 2245807"/>
                <a:gd name="connsiteX23" fmla="*/ 141514 w 3810000"/>
                <a:gd name="connsiteY23" fmla="*/ 1708220 h 2245807"/>
                <a:gd name="connsiteX24" fmla="*/ 131465 w 3810000"/>
                <a:gd name="connsiteY24" fmla="*/ 1863969 h 2245807"/>
                <a:gd name="connsiteX25" fmla="*/ 186733 w 3810000"/>
                <a:gd name="connsiteY25" fmla="*/ 1366575 h 2245807"/>
                <a:gd name="connsiteX26" fmla="*/ 287215 w 3810000"/>
                <a:gd name="connsiteY26" fmla="*/ 1406769 h 2245807"/>
                <a:gd name="connsiteX27" fmla="*/ 282191 w 3810000"/>
                <a:gd name="connsiteY27" fmla="*/ 1190730 h 2245807"/>
                <a:gd name="connsiteX28" fmla="*/ 206828 w 3810000"/>
                <a:gd name="connsiteY28" fmla="*/ 1301261 h 2245807"/>
                <a:gd name="connsiteX29" fmla="*/ 292239 w 3810000"/>
                <a:gd name="connsiteY29" fmla="*/ 1110343 h 2245807"/>
                <a:gd name="connsiteX30" fmla="*/ 0 w 3810000"/>
                <a:gd name="connsiteY30" fmla="*/ 0 h 2245807"/>
                <a:gd name="connsiteX0" fmla="*/ 0 w 3810000"/>
                <a:gd name="connsiteY0" fmla="*/ 0 h 2245807"/>
                <a:gd name="connsiteX1" fmla="*/ 3810000 w 3810000"/>
                <a:gd name="connsiteY1" fmla="*/ 0 h 2245807"/>
                <a:gd name="connsiteX2" fmla="*/ 1076849 w 3810000"/>
                <a:gd name="connsiteY2" fmla="*/ 967154 h 2245807"/>
                <a:gd name="connsiteX3" fmla="*/ 623836 w 3810000"/>
                <a:gd name="connsiteY3" fmla="*/ 1421842 h 2245807"/>
                <a:gd name="connsiteX4" fmla="*/ 759489 w 3810000"/>
                <a:gd name="connsiteY4" fmla="*/ 1939332 h 2245807"/>
                <a:gd name="connsiteX5" fmla="*/ 648955 w 3810000"/>
                <a:gd name="connsiteY5" fmla="*/ 1863970 h 2245807"/>
                <a:gd name="connsiteX6" fmla="*/ 503255 w 3810000"/>
                <a:gd name="connsiteY6" fmla="*/ 1798655 h 2245807"/>
                <a:gd name="connsiteX7" fmla="*/ 342481 w 3810000"/>
                <a:gd name="connsiteY7" fmla="*/ 1502228 h 2245807"/>
                <a:gd name="connsiteX8" fmla="*/ 468086 w 3810000"/>
                <a:gd name="connsiteY8" fmla="*/ 1733341 h 2245807"/>
                <a:gd name="connsiteX9" fmla="*/ 543448 w 3810000"/>
                <a:gd name="connsiteY9" fmla="*/ 1899139 h 2245807"/>
                <a:gd name="connsiteX10" fmla="*/ 638908 w 3810000"/>
                <a:gd name="connsiteY10" fmla="*/ 1939332 h 2245807"/>
                <a:gd name="connsiteX11" fmla="*/ 618811 w 3810000"/>
                <a:gd name="connsiteY11" fmla="*/ 2054889 h 2245807"/>
                <a:gd name="connsiteX12" fmla="*/ 422868 w 3810000"/>
                <a:gd name="connsiteY12" fmla="*/ 2245807 h 2245807"/>
                <a:gd name="connsiteX13" fmla="*/ 361741 w 3810000"/>
                <a:gd name="connsiteY13" fmla="*/ 2208125 h 2245807"/>
                <a:gd name="connsiteX14" fmla="*/ 332433 w 3810000"/>
                <a:gd name="connsiteY14" fmla="*/ 2054888 h 2245807"/>
                <a:gd name="connsiteX15" fmla="*/ 231950 w 3810000"/>
                <a:gd name="connsiteY15" fmla="*/ 1974501 h 2245807"/>
                <a:gd name="connsiteX16" fmla="*/ 176683 w 3810000"/>
                <a:gd name="connsiteY16" fmla="*/ 1934308 h 2245807"/>
                <a:gd name="connsiteX17" fmla="*/ 191757 w 3810000"/>
                <a:gd name="connsiteY17" fmla="*/ 1738364 h 2245807"/>
                <a:gd name="connsiteX18" fmla="*/ 317360 w 3810000"/>
                <a:gd name="connsiteY18" fmla="*/ 1879042 h 2245807"/>
                <a:gd name="connsiteX19" fmla="*/ 412820 w 3810000"/>
                <a:gd name="connsiteY19" fmla="*/ 2039816 h 2245807"/>
                <a:gd name="connsiteX20" fmla="*/ 437941 w 3810000"/>
                <a:gd name="connsiteY20" fmla="*/ 1929283 h 2245807"/>
                <a:gd name="connsiteX21" fmla="*/ 287216 w 3810000"/>
                <a:gd name="connsiteY21" fmla="*/ 1582615 h 2245807"/>
                <a:gd name="connsiteX22" fmla="*/ 262095 w 3810000"/>
                <a:gd name="connsiteY22" fmla="*/ 1547447 h 2245807"/>
                <a:gd name="connsiteX23" fmla="*/ 141514 w 3810000"/>
                <a:gd name="connsiteY23" fmla="*/ 1708220 h 2245807"/>
                <a:gd name="connsiteX24" fmla="*/ 131465 w 3810000"/>
                <a:gd name="connsiteY24" fmla="*/ 1863969 h 2245807"/>
                <a:gd name="connsiteX25" fmla="*/ 186733 w 3810000"/>
                <a:gd name="connsiteY25" fmla="*/ 1366575 h 2245807"/>
                <a:gd name="connsiteX26" fmla="*/ 287215 w 3810000"/>
                <a:gd name="connsiteY26" fmla="*/ 1406769 h 2245807"/>
                <a:gd name="connsiteX27" fmla="*/ 282191 w 3810000"/>
                <a:gd name="connsiteY27" fmla="*/ 1190730 h 2245807"/>
                <a:gd name="connsiteX28" fmla="*/ 206828 w 3810000"/>
                <a:gd name="connsiteY28" fmla="*/ 1301261 h 2245807"/>
                <a:gd name="connsiteX29" fmla="*/ 292239 w 3810000"/>
                <a:gd name="connsiteY29" fmla="*/ 1110343 h 2245807"/>
                <a:gd name="connsiteX30" fmla="*/ 231949 w 3810000"/>
                <a:gd name="connsiteY30" fmla="*/ 889279 h 2245807"/>
                <a:gd name="connsiteX31" fmla="*/ 0 w 3810000"/>
                <a:gd name="connsiteY31" fmla="*/ 0 h 2245807"/>
                <a:gd name="connsiteX0" fmla="*/ 0 w 3810000"/>
                <a:gd name="connsiteY0" fmla="*/ 0 h 2245807"/>
                <a:gd name="connsiteX1" fmla="*/ 3810000 w 3810000"/>
                <a:gd name="connsiteY1" fmla="*/ 0 h 2245807"/>
                <a:gd name="connsiteX2" fmla="*/ 1076849 w 3810000"/>
                <a:gd name="connsiteY2" fmla="*/ 967154 h 2245807"/>
                <a:gd name="connsiteX3" fmla="*/ 623836 w 3810000"/>
                <a:gd name="connsiteY3" fmla="*/ 1421842 h 2245807"/>
                <a:gd name="connsiteX4" fmla="*/ 759489 w 3810000"/>
                <a:gd name="connsiteY4" fmla="*/ 1939332 h 2245807"/>
                <a:gd name="connsiteX5" fmla="*/ 648955 w 3810000"/>
                <a:gd name="connsiteY5" fmla="*/ 1863970 h 2245807"/>
                <a:gd name="connsiteX6" fmla="*/ 503255 w 3810000"/>
                <a:gd name="connsiteY6" fmla="*/ 1798655 h 2245807"/>
                <a:gd name="connsiteX7" fmla="*/ 342481 w 3810000"/>
                <a:gd name="connsiteY7" fmla="*/ 1502228 h 2245807"/>
                <a:gd name="connsiteX8" fmla="*/ 468086 w 3810000"/>
                <a:gd name="connsiteY8" fmla="*/ 1733341 h 2245807"/>
                <a:gd name="connsiteX9" fmla="*/ 543448 w 3810000"/>
                <a:gd name="connsiteY9" fmla="*/ 1899139 h 2245807"/>
                <a:gd name="connsiteX10" fmla="*/ 638908 w 3810000"/>
                <a:gd name="connsiteY10" fmla="*/ 1939332 h 2245807"/>
                <a:gd name="connsiteX11" fmla="*/ 618811 w 3810000"/>
                <a:gd name="connsiteY11" fmla="*/ 2054889 h 2245807"/>
                <a:gd name="connsiteX12" fmla="*/ 422868 w 3810000"/>
                <a:gd name="connsiteY12" fmla="*/ 2245807 h 2245807"/>
                <a:gd name="connsiteX13" fmla="*/ 361741 w 3810000"/>
                <a:gd name="connsiteY13" fmla="*/ 2208125 h 2245807"/>
                <a:gd name="connsiteX14" fmla="*/ 332433 w 3810000"/>
                <a:gd name="connsiteY14" fmla="*/ 2054888 h 2245807"/>
                <a:gd name="connsiteX15" fmla="*/ 231950 w 3810000"/>
                <a:gd name="connsiteY15" fmla="*/ 1974501 h 2245807"/>
                <a:gd name="connsiteX16" fmla="*/ 176683 w 3810000"/>
                <a:gd name="connsiteY16" fmla="*/ 1934308 h 2245807"/>
                <a:gd name="connsiteX17" fmla="*/ 191757 w 3810000"/>
                <a:gd name="connsiteY17" fmla="*/ 1738364 h 2245807"/>
                <a:gd name="connsiteX18" fmla="*/ 317360 w 3810000"/>
                <a:gd name="connsiteY18" fmla="*/ 1879042 h 2245807"/>
                <a:gd name="connsiteX19" fmla="*/ 412820 w 3810000"/>
                <a:gd name="connsiteY19" fmla="*/ 2039816 h 2245807"/>
                <a:gd name="connsiteX20" fmla="*/ 437941 w 3810000"/>
                <a:gd name="connsiteY20" fmla="*/ 1929283 h 2245807"/>
                <a:gd name="connsiteX21" fmla="*/ 287216 w 3810000"/>
                <a:gd name="connsiteY21" fmla="*/ 1582615 h 2245807"/>
                <a:gd name="connsiteX22" fmla="*/ 262095 w 3810000"/>
                <a:gd name="connsiteY22" fmla="*/ 1547447 h 2245807"/>
                <a:gd name="connsiteX23" fmla="*/ 141514 w 3810000"/>
                <a:gd name="connsiteY23" fmla="*/ 1708220 h 2245807"/>
                <a:gd name="connsiteX24" fmla="*/ 131465 w 3810000"/>
                <a:gd name="connsiteY24" fmla="*/ 1863969 h 2245807"/>
                <a:gd name="connsiteX25" fmla="*/ 186733 w 3810000"/>
                <a:gd name="connsiteY25" fmla="*/ 1366575 h 2245807"/>
                <a:gd name="connsiteX26" fmla="*/ 287215 w 3810000"/>
                <a:gd name="connsiteY26" fmla="*/ 1406769 h 2245807"/>
                <a:gd name="connsiteX27" fmla="*/ 282191 w 3810000"/>
                <a:gd name="connsiteY27" fmla="*/ 1190730 h 2245807"/>
                <a:gd name="connsiteX28" fmla="*/ 206828 w 3810000"/>
                <a:gd name="connsiteY28" fmla="*/ 1301261 h 2245807"/>
                <a:gd name="connsiteX29" fmla="*/ 292239 w 3810000"/>
                <a:gd name="connsiteY29" fmla="*/ 1110343 h 2245807"/>
                <a:gd name="connsiteX30" fmla="*/ 387699 w 3810000"/>
                <a:gd name="connsiteY30" fmla="*/ 929472 h 2245807"/>
                <a:gd name="connsiteX31" fmla="*/ 0 w 3810000"/>
                <a:gd name="connsiteY31" fmla="*/ 0 h 2245807"/>
                <a:gd name="connsiteX0" fmla="*/ 0 w 3810000"/>
                <a:gd name="connsiteY0" fmla="*/ 0 h 2245807"/>
                <a:gd name="connsiteX1" fmla="*/ 3810000 w 3810000"/>
                <a:gd name="connsiteY1" fmla="*/ 0 h 2245807"/>
                <a:gd name="connsiteX2" fmla="*/ 1076849 w 3810000"/>
                <a:gd name="connsiteY2" fmla="*/ 967154 h 2245807"/>
                <a:gd name="connsiteX3" fmla="*/ 623836 w 3810000"/>
                <a:gd name="connsiteY3" fmla="*/ 1421842 h 2245807"/>
                <a:gd name="connsiteX4" fmla="*/ 759489 w 3810000"/>
                <a:gd name="connsiteY4" fmla="*/ 1939332 h 2245807"/>
                <a:gd name="connsiteX5" fmla="*/ 648955 w 3810000"/>
                <a:gd name="connsiteY5" fmla="*/ 1863970 h 2245807"/>
                <a:gd name="connsiteX6" fmla="*/ 503255 w 3810000"/>
                <a:gd name="connsiteY6" fmla="*/ 1798655 h 2245807"/>
                <a:gd name="connsiteX7" fmla="*/ 342481 w 3810000"/>
                <a:gd name="connsiteY7" fmla="*/ 1502228 h 2245807"/>
                <a:gd name="connsiteX8" fmla="*/ 468086 w 3810000"/>
                <a:gd name="connsiteY8" fmla="*/ 1733341 h 2245807"/>
                <a:gd name="connsiteX9" fmla="*/ 543448 w 3810000"/>
                <a:gd name="connsiteY9" fmla="*/ 1899139 h 2245807"/>
                <a:gd name="connsiteX10" fmla="*/ 638908 w 3810000"/>
                <a:gd name="connsiteY10" fmla="*/ 1939332 h 2245807"/>
                <a:gd name="connsiteX11" fmla="*/ 618811 w 3810000"/>
                <a:gd name="connsiteY11" fmla="*/ 2054889 h 2245807"/>
                <a:gd name="connsiteX12" fmla="*/ 422868 w 3810000"/>
                <a:gd name="connsiteY12" fmla="*/ 2245807 h 2245807"/>
                <a:gd name="connsiteX13" fmla="*/ 361741 w 3810000"/>
                <a:gd name="connsiteY13" fmla="*/ 2208125 h 2245807"/>
                <a:gd name="connsiteX14" fmla="*/ 332433 w 3810000"/>
                <a:gd name="connsiteY14" fmla="*/ 2054888 h 2245807"/>
                <a:gd name="connsiteX15" fmla="*/ 231950 w 3810000"/>
                <a:gd name="connsiteY15" fmla="*/ 1974501 h 2245807"/>
                <a:gd name="connsiteX16" fmla="*/ 176683 w 3810000"/>
                <a:gd name="connsiteY16" fmla="*/ 1934308 h 2245807"/>
                <a:gd name="connsiteX17" fmla="*/ 191757 w 3810000"/>
                <a:gd name="connsiteY17" fmla="*/ 1738364 h 2245807"/>
                <a:gd name="connsiteX18" fmla="*/ 317360 w 3810000"/>
                <a:gd name="connsiteY18" fmla="*/ 1879042 h 2245807"/>
                <a:gd name="connsiteX19" fmla="*/ 412820 w 3810000"/>
                <a:gd name="connsiteY19" fmla="*/ 2039816 h 2245807"/>
                <a:gd name="connsiteX20" fmla="*/ 437941 w 3810000"/>
                <a:gd name="connsiteY20" fmla="*/ 1929283 h 2245807"/>
                <a:gd name="connsiteX21" fmla="*/ 287216 w 3810000"/>
                <a:gd name="connsiteY21" fmla="*/ 1582615 h 2245807"/>
                <a:gd name="connsiteX22" fmla="*/ 262095 w 3810000"/>
                <a:gd name="connsiteY22" fmla="*/ 1547447 h 2245807"/>
                <a:gd name="connsiteX23" fmla="*/ 141514 w 3810000"/>
                <a:gd name="connsiteY23" fmla="*/ 1708220 h 2245807"/>
                <a:gd name="connsiteX24" fmla="*/ 131465 w 3810000"/>
                <a:gd name="connsiteY24" fmla="*/ 1863969 h 2245807"/>
                <a:gd name="connsiteX25" fmla="*/ 186733 w 3810000"/>
                <a:gd name="connsiteY25" fmla="*/ 1366575 h 2245807"/>
                <a:gd name="connsiteX26" fmla="*/ 287215 w 3810000"/>
                <a:gd name="connsiteY26" fmla="*/ 1406769 h 2245807"/>
                <a:gd name="connsiteX27" fmla="*/ 282191 w 3810000"/>
                <a:gd name="connsiteY27" fmla="*/ 1190730 h 2245807"/>
                <a:gd name="connsiteX28" fmla="*/ 206828 w 3810000"/>
                <a:gd name="connsiteY28" fmla="*/ 1301261 h 2245807"/>
                <a:gd name="connsiteX29" fmla="*/ 292239 w 3810000"/>
                <a:gd name="connsiteY29" fmla="*/ 1110343 h 2245807"/>
                <a:gd name="connsiteX30" fmla="*/ 387699 w 3810000"/>
                <a:gd name="connsiteY30" fmla="*/ 929472 h 2245807"/>
                <a:gd name="connsiteX31" fmla="*/ 0 w 3810000"/>
                <a:gd name="connsiteY31" fmla="*/ 0 h 2245807"/>
                <a:gd name="connsiteX0" fmla="*/ 471298 w 3698494"/>
                <a:gd name="connsiteY0" fmla="*/ 728505 h 2245807"/>
                <a:gd name="connsiteX1" fmla="*/ 3698494 w 3698494"/>
                <a:gd name="connsiteY1" fmla="*/ 0 h 2245807"/>
                <a:gd name="connsiteX2" fmla="*/ 965343 w 3698494"/>
                <a:gd name="connsiteY2" fmla="*/ 967154 h 2245807"/>
                <a:gd name="connsiteX3" fmla="*/ 512330 w 3698494"/>
                <a:gd name="connsiteY3" fmla="*/ 1421842 h 2245807"/>
                <a:gd name="connsiteX4" fmla="*/ 647983 w 3698494"/>
                <a:gd name="connsiteY4" fmla="*/ 1939332 h 2245807"/>
                <a:gd name="connsiteX5" fmla="*/ 537449 w 3698494"/>
                <a:gd name="connsiteY5" fmla="*/ 1863970 h 2245807"/>
                <a:gd name="connsiteX6" fmla="*/ 391749 w 3698494"/>
                <a:gd name="connsiteY6" fmla="*/ 1798655 h 2245807"/>
                <a:gd name="connsiteX7" fmla="*/ 230975 w 3698494"/>
                <a:gd name="connsiteY7" fmla="*/ 1502228 h 2245807"/>
                <a:gd name="connsiteX8" fmla="*/ 356580 w 3698494"/>
                <a:gd name="connsiteY8" fmla="*/ 1733341 h 2245807"/>
                <a:gd name="connsiteX9" fmla="*/ 431942 w 3698494"/>
                <a:gd name="connsiteY9" fmla="*/ 1899139 h 2245807"/>
                <a:gd name="connsiteX10" fmla="*/ 527402 w 3698494"/>
                <a:gd name="connsiteY10" fmla="*/ 1939332 h 2245807"/>
                <a:gd name="connsiteX11" fmla="*/ 507305 w 3698494"/>
                <a:gd name="connsiteY11" fmla="*/ 2054889 h 2245807"/>
                <a:gd name="connsiteX12" fmla="*/ 311362 w 3698494"/>
                <a:gd name="connsiteY12" fmla="*/ 2245807 h 2245807"/>
                <a:gd name="connsiteX13" fmla="*/ 250235 w 3698494"/>
                <a:gd name="connsiteY13" fmla="*/ 2208125 h 2245807"/>
                <a:gd name="connsiteX14" fmla="*/ 220927 w 3698494"/>
                <a:gd name="connsiteY14" fmla="*/ 2054888 h 2245807"/>
                <a:gd name="connsiteX15" fmla="*/ 120444 w 3698494"/>
                <a:gd name="connsiteY15" fmla="*/ 1974501 h 2245807"/>
                <a:gd name="connsiteX16" fmla="*/ 65177 w 3698494"/>
                <a:gd name="connsiteY16" fmla="*/ 1934308 h 2245807"/>
                <a:gd name="connsiteX17" fmla="*/ 80251 w 3698494"/>
                <a:gd name="connsiteY17" fmla="*/ 1738364 h 2245807"/>
                <a:gd name="connsiteX18" fmla="*/ 205854 w 3698494"/>
                <a:gd name="connsiteY18" fmla="*/ 1879042 h 2245807"/>
                <a:gd name="connsiteX19" fmla="*/ 301314 w 3698494"/>
                <a:gd name="connsiteY19" fmla="*/ 2039816 h 2245807"/>
                <a:gd name="connsiteX20" fmla="*/ 326435 w 3698494"/>
                <a:gd name="connsiteY20" fmla="*/ 1929283 h 2245807"/>
                <a:gd name="connsiteX21" fmla="*/ 175710 w 3698494"/>
                <a:gd name="connsiteY21" fmla="*/ 1582615 h 2245807"/>
                <a:gd name="connsiteX22" fmla="*/ 150589 w 3698494"/>
                <a:gd name="connsiteY22" fmla="*/ 1547447 h 2245807"/>
                <a:gd name="connsiteX23" fmla="*/ 30008 w 3698494"/>
                <a:gd name="connsiteY23" fmla="*/ 1708220 h 2245807"/>
                <a:gd name="connsiteX24" fmla="*/ 19959 w 3698494"/>
                <a:gd name="connsiteY24" fmla="*/ 1863969 h 2245807"/>
                <a:gd name="connsiteX25" fmla="*/ 75227 w 3698494"/>
                <a:gd name="connsiteY25" fmla="*/ 1366575 h 2245807"/>
                <a:gd name="connsiteX26" fmla="*/ 175709 w 3698494"/>
                <a:gd name="connsiteY26" fmla="*/ 1406769 h 2245807"/>
                <a:gd name="connsiteX27" fmla="*/ 170685 w 3698494"/>
                <a:gd name="connsiteY27" fmla="*/ 1190730 h 2245807"/>
                <a:gd name="connsiteX28" fmla="*/ 95322 w 3698494"/>
                <a:gd name="connsiteY28" fmla="*/ 1301261 h 2245807"/>
                <a:gd name="connsiteX29" fmla="*/ 180733 w 3698494"/>
                <a:gd name="connsiteY29" fmla="*/ 1110343 h 2245807"/>
                <a:gd name="connsiteX30" fmla="*/ 276193 w 3698494"/>
                <a:gd name="connsiteY30" fmla="*/ 929472 h 2245807"/>
                <a:gd name="connsiteX31" fmla="*/ 471298 w 3698494"/>
                <a:gd name="connsiteY31" fmla="*/ 728505 h 2245807"/>
                <a:gd name="connsiteX0" fmla="*/ 471298 w 3698494"/>
                <a:gd name="connsiteY0" fmla="*/ 728505 h 2245807"/>
                <a:gd name="connsiteX1" fmla="*/ 3698494 w 3698494"/>
                <a:gd name="connsiteY1" fmla="*/ 0 h 2245807"/>
                <a:gd name="connsiteX2" fmla="*/ 965343 w 3698494"/>
                <a:gd name="connsiteY2" fmla="*/ 967154 h 2245807"/>
                <a:gd name="connsiteX3" fmla="*/ 512330 w 3698494"/>
                <a:gd name="connsiteY3" fmla="*/ 1421842 h 2245807"/>
                <a:gd name="connsiteX4" fmla="*/ 647983 w 3698494"/>
                <a:gd name="connsiteY4" fmla="*/ 1939332 h 2245807"/>
                <a:gd name="connsiteX5" fmla="*/ 537449 w 3698494"/>
                <a:gd name="connsiteY5" fmla="*/ 1863970 h 2245807"/>
                <a:gd name="connsiteX6" fmla="*/ 391749 w 3698494"/>
                <a:gd name="connsiteY6" fmla="*/ 1798655 h 2245807"/>
                <a:gd name="connsiteX7" fmla="*/ 230975 w 3698494"/>
                <a:gd name="connsiteY7" fmla="*/ 1502228 h 2245807"/>
                <a:gd name="connsiteX8" fmla="*/ 356580 w 3698494"/>
                <a:gd name="connsiteY8" fmla="*/ 1733341 h 2245807"/>
                <a:gd name="connsiteX9" fmla="*/ 431942 w 3698494"/>
                <a:gd name="connsiteY9" fmla="*/ 1899139 h 2245807"/>
                <a:gd name="connsiteX10" fmla="*/ 527402 w 3698494"/>
                <a:gd name="connsiteY10" fmla="*/ 1939332 h 2245807"/>
                <a:gd name="connsiteX11" fmla="*/ 507305 w 3698494"/>
                <a:gd name="connsiteY11" fmla="*/ 2054889 h 2245807"/>
                <a:gd name="connsiteX12" fmla="*/ 311362 w 3698494"/>
                <a:gd name="connsiteY12" fmla="*/ 2245807 h 2245807"/>
                <a:gd name="connsiteX13" fmla="*/ 250235 w 3698494"/>
                <a:gd name="connsiteY13" fmla="*/ 2208125 h 2245807"/>
                <a:gd name="connsiteX14" fmla="*/ 220927 w 3698494"/>
                <a:gd name="connsiteY14" fmla="*/ 2054888 h 2245807"/>
                <a:gd name="connsiteX15" fmla="*/ 120444 w 3698494"/>
                <a:gd name="connsiteY15" fmla="*/ 1974501 h 2245807"/>
                <a:gd name="connsiteX16" fmla="*/ 65177 w 3698494"/>
                <a:gd name="connsiteY16" fmla="*/ 1934308 h 2245807"/>
                <a:gd name="connsiteX17" fmla="*/ 80251 w 3698494"/>
                <a:gd name="connsiteY17" fmla="*/ 1738364 h 2245807"/>
                <a:gd name="connsiteX18" fmla="*/ 205854 w 3698494"/>
                <a:gd name="connsiteY18" fmla="*/ 1879042 h 2245807"/>
                <a:gd name="connsiteX19" fmla="*/ 301314 w 3698494"/>
                <a:gd name="connsiteY19" fmla="*/ 2039816 h 2245807"/>
                <a:gd name="connsiteX20" fmla="*/ 326435 w 3698494"/>
                <a:gd name="connsiteY20" fmla="*/ 1929283 h 2245807"/>
                <a:gd name="connsiteX21" fmla="*/ 175710 w 3698494"/>
                <a:gd name="connsiteY21" fmla="*/ 1582615 h 2245807"/>
                <a:gd name="connsiteX22" fmla="*/ 150589 w 3698494"/>
                <a:gd name="connsiteY22" fmla="*/ 1547447 h 2245807"/>
                <a:gd name="connsiteX23" fmla="*/ 30008 w 3698494"/>
                <a:gd name="connsiteY23" fmla="*/ 1708220 h 2245807"/>
                <a:gd name="connsiteX24" fmla="*/ 19959 w 3698494"/>
                <a:gd name="connsiteY24" fmla="*/ 1863969 h 2245807"/>
                <a:gd name="connsiteX25" fmla="*/ 75227 w 3698494"/>
                <a:gd name="connsiteY25" fmla="*/ 1366575 h 2245807"/>
                <a:gd name="connsiteX26" fmla="*/ 175709 w 3698494"/>
                <a:gd name="connsiteY26" fmla="*/ 1406769 h 2245807"/>
                <a:gd name="connsiteX27" fmla="*/ 170685 w 3698494"/>
                <a:gd name="connsiteY27" fmla="*/ 1190730 h 2245807"/>
                <a:gd name="connsiteX28" fmla="*/ 95322 w 3698494"/>
                <a:gd name="connsiteY28" fmla="*/ 1301261 h 2245807"/>
                <a:gd name="connsiteX29" fmla="*/ 180733 w 3698494"/>
                <a:gd name="connsiteY29" fmla="*/ 1110343 h 2245807"/>
                <a:gd name="connsiteX30" fmla="*/ 276193 w 3698494"/>
                <a:gd name="connsiteY30" fmla="*/ 929472 h 2245807"/>
                <a:gd name="connsiteX31" fmla="*/ 471298 w 3698494"/>
                <a:gd name="connsiteY31" fmla="*/ 728505 h 2245807"/>
                <a:gd name="connsiteX0" fmla="*/ 471298 w 3698494"/>
                <a:gd name="connsiteY0" fmla="*/ 728505 h 2245807"/>
                <a:gd name="connsiteX1" fmla="*/ 3698494 w 3698494"/>
                <a:gd name="connsiteY1" fmla="*/ 0 h 2245807"/>
                <a:gd name="connsiteX2" fmla="*/ 965343 w 3698494"/>
                <a:gd name="connsiteY2" fmla="*/ 967154 h 2245807"/>
                <a:gd name="connsiteX3" fmla="*/ 512330 w 3698494"/>
                <a:gd name="connsiteY3" fmla="*/ 1421842 h 2245807"/>
                <a:gd name="connsiteX4" fmla="*/ 647983 w 3698494"/>
                <a:gd name="connsiteY4" fmla="*/ 1939332 h 2245807"/>
                <a:gd name="connsiteX5" fmla="*/ 537449 w 3698494"/>
                <a:gd name="connsiteY5" fmla="*/ 1863970 h 2245807"/>
                <a:gd name="connsiteX6" fmla="*/ 391749 w 3698494"/>
                <a:gd name="connsiteY6" fmla="*/ 1798655 h 2245807"/>
                <a:gd name="connsiteX7" fmla="*/ 230975 w 3698494"/>
                <a:gd name="connsiteY7" fmla="*/ 1502228 h 2245807"/>
                <a:gd name="connsiteX8" fmla="*/ 356580 w 3698494"/>
                <a:gd name="connsiteY8" fmla="*/ 1733341 h 2245807"/>
                <a:gd name="connsiteX9" fmla="*/ 431942 w 3698494"/>
                <a:gd name="connsiteY9" fmla="*/ 1899139 h 2245807"/>
                <a:gd name="connsiteX10" fmla="*/ 527402 w 3698494"/>
                <a:gd name="connsiteY10" fmla="*/ 1939332 h 2245807"/>
                <a:gd name="connsiteX11" fmla="*/ 507305 w 3698494"/>
                <a:gd name="connsiteY11" fmla="*/ 2054889 h 2245807"/>
                <a:gd name="connsiteX12" fmla="*/ 311362 w 3698494"/>
                <a:gd name="connsiteY12" fmla="*/ 2245807 h 2245807"/>
                <a:gd name="connsiteX13" fmla="*/ 250235 w 3698494"/>
                <a:gd name="connsiteY13" fmla="*/ 2208125 h 2245807"/>
                <a:gd name="connsiteX14" fmla="*/ 220927 w 3698494"/>
                <a:gd name="connsiteY14" fmla="*/ 2054888 h 2245807"/>
                <a:gd name="connsiteX15" fmla="*/ 120444 w 3698494"/>
                <a:gd name="connsiteY15" fmla="*/ 1974501 h 2245807"/>
                <a:gd name="connsiteX16" fmla="*/ 65177 w 3698494"/>
                <a:gd name="connsiteY16" fmla="*/ 1934308 h 2245807"/>
                <a:gd name="connsiteX17" fmla="*/ 80251 w 3698494"/>
                <a:gd name="connsiteY17" fmla="*/ 1738364 h 2245807"/>
                <a:gd name="connsiteX18" fmla="*/ 205854 w 3698494"/>
                <a:gd name="connsiteY18" fmla="*/ 1879042 h 2245807"/>
                <a:gd name="connsiteX19" fmla="*/ 301314 w 3698494"/>
                <a:gd name="connsiteY19" fmla="*/ 2039816 h 2245807"/>
                <a:gd name="connsiteX20" fmla="*/ 326435 w 3698494"/>
                <a:gd name="connsiteY20" fmla="*/ 1929283 h 2245807"/>
                <a:gd name="connsiteX21" fmla="*/ 175710 w 3698494"/>
                <a:gd name="connsiteY21" fmla="*/ 1582615 h 2245807"/>
                <a:gd name="connsiteX22" fmla="*/ 150589 w 3698494"/>
                <a:gd name="connsiteY22" fmla="*/ 1547447 h 2245807"/>
                <a:gd name="connsiteX23" fmla="*/ 30008 w 3698494"/>
                <a:gd name="connsiteY23" fmla="*/ 1708220 h 2245807"/>
                <a:gd name="connsiteX24" fmla="*/ 19959 w 3698494"/>
                <a:gd name="connsiteY24" fmla="*/ 1863969 h 2245807"/>
                <a:gd name="connsiteX25" fmla="*/ 75227 w 3698494"/>
                <a:gd name="connsiteY25" fmla="*/ 1366575 h 2245807"/>
                <a:gd name="connsiteX26" fmla="*/ 175709 w 3698494"/>
                <a:gd name="connsiteY26" fmla="*/ 1406769 h 2245807"/>
                <a:gd name="connsiteX27" fmla="*/ 170685 w 3698494"/>
                <a:gd name="connsiteY27" fmla="*/ 1190730 h 2245807"/>
                <a:gd name="connsiteX28" fmla="*/ 95322 w 3698494"/>
                <a:gd name="connsiteY28" fmla="*/ 1301261 h 2245807"/>
                <a:gd name="connsiteX29" fmla="*/ 180733 w 3698494"/>
                <a:gd name="connsiteY29" fmla="*/ 1110343 h 2245807"/>
                <a:gd name="connsiteX30" fmla="*/ 276193 w 3698494"/>
                <a:gd name="connsiteY30" fmla="*/ 929472 h 2245807"/>
                <a:gd name="connsiteX31" fmla="*/ 471298 w 3698494"/>
                <a:gd name="connsiteY31" fmla="*/ 728505 h 2245807"/>
                <a:gd name="connsiteX0" fmla="*/ 471298 w 3698494"/>
                <a:gd name="connsiteY0" fmla="*/ 728505 h 2245807"/>
                <a:gd name="connsiteX1" fmla="*/ 668079 w 3698494"/>
                <a:gd name="connsiteY1" fmla="*/ 683288 h 2245807"/>
                <a:gd name="connsiteX2" fmla="*/ 3698494 w 3698494"/>
                <a:gd name="connsiteY2" fmla="*/ 0 h 2245807"/>
                <a:gd name="connsiteX3" fmla="*/ 965343 w 3698494"/>
                <a:gd name="connsiteY3" fmla="*/ 967154 h 2245807"/>
                <a:gd name="connsiteX4" fmla="*/ 512330 w 3698494"/>
                <a:gd name="connsiteY4" fmla="*/ 1421842 h 2245807"/>
                <a:gd name="connsiteX5" fmla="*/ 647983 w 3698494"/>
                <a:gd name="connsiteY5" fmla="*/ 1939332 h 2245807"/>
                <a:gd name="connsiteX6" fmla="*/ 537449 w 3698494"/>
                <a:gd name="connsiteY6" fmla="*/ 1863970 h 2245807"/>
                <a:gd name="connsiteX7" fmla="*/ 391749 w 3698494"/>
                <a:gd name="connsiteY7" fmla="*/ 1798655 h 2245807"/>
                <a:gd name="connsiteX8" fmla="*/ 230975 w 3698494"/>
                <a:gd name="connsiteY8" fmla="*/ 1502228 h 2245807"/>
                <a:gd name="connsiteX9" fmla="*/ 356580 w 3698494"/>
                <a:gd name="connsiteY9" fmla="*/ 1733341 h 2245807"/>
                <a:gd name="connsiteX10" fmla="*/ 431942 w 3698494"/>
                <a:gd name="connsiteY10" fmla="*/ 1899139 h 2245807"/>
                <a:gd name="connsiteX11" fmla="*/ 527402 w 3698494"/>
                <a:gd name="connsiteY11" fmla="*/ 1939332 h 2245807"/>
                <a:gd name="connsiteX12" fmla="*/ 507305 w 3698494"/>
                <a:gd name="connsiteY12" fmla="*/ 2054889 h 2245807"/>
                <a:gd name="connsiteX13" fmla="*/ 311362 w 3698494"/>
                <a:gd name="connsiteY13" fmla="*/ 2245807 h 2245807"/>
                <a:gd name="connsiteX14" fmla="*/ 250235 w 3698494"/>
                <a:gd name="connsiteY14" fmla="*/ 2208125 h 2245807"/>
                <a:gd name="connsiteX15" fmla="*/ 220927 w 3698494"/>
                <a:gd name="connsiteY15" fmla="*/ 2054888 h 2245807"/>
                <a:gd name="connsiteX16" fmla="*/ 120444 w 3698494"/>
                <a:gd name="connsiteY16" fmla="*/ 1974501 h 2245807"/>
                <a:gd name="connsiteX17" fmla="*/ 65177 w 3698494"/>
                <a:gd name="connsiteY17" fmla="*/ 1934308 h 2245807"/>
                <a:gd name="connsiteX18" fmla="*/ 80251 w 3698494"/>
                <a:gd name="connsiteY18" fmla="*/ 1738364 h 2245807"/>
                <a:gd name="connsiteX19" fmla="*/ 205854 w 3698494"/>
                <a:gd name="connsiteY19" fmla="*/ 1879042 h 2245807"/>
                <a:gd name="connsiteX20" fmla="*/ 301314 w 3698494"/>
                <a:gd name="connsiteY20" fmla="*/ 2039816 h 2245807"/>
                <a:gd name="connsiteX21" fmla="*/ 326435 w 3698494"/>
                <a:gd name="connsiteY21" fmla="*/ 1929283 h 2245807"/>
                <a:gd name="connsiteX22" fmla="*/ 175710 w 3698494"/>
                <a:gd name="connsiteY22" fmla="*/ 1582615 h 2245807"/>
                <a:gd name="connsiteX23" fmla="*/ 150589 w 3698494"/>
                <a:gd name="connsiteY23" fmla="*/ 1547447 h 2245807"/>
                <a:gd name="connsiteX24" fmla="*/ 30008 w 3698494"/>
                <a:gd name="connsiteY24" fmla="*/ 1708220 h 2245807"/>
                <a:gd name="connsiteX25" fmla="*/ 19959 w 3698494"/>
                <a:gd name="connsiteY25" fmla="*/ 1863969 h 2245807"/>
                <a:gd name="connsiteX26" fmla="*/ 75227 w 3698494"/>
                <a:gd name="connsiteY26" fmla="*/ 1366575 h 2245807"/>
                <a:gd name="connsiteX27" fmla="*/ 175709 w 3698494"/>
                <a:gd name="connsiteY27" fmla="*/ 1406769 h 2245807"/>
                <a:gd name="connsiteX28" fmla="*/ 170685 w 3698494"/>
                <a:gd name="connsiteY28" fmla="*/ 1190730 h 2245807"/>
                <a:gd name="connsiteX29" fmla="*/ 95322 w 3698494"/>
                <a:gd name="connsiteY29" fmla="*/ 1301261 h 2245807"/>
                <a:gd name="connsiteX30" fmla="*/ 180733 w 3698494"/>
                <a:gd name="connsiteY30" fmla="*/ 1110343 h 2245807"/>
                <a:gd name="connsiteX31" fmla="*/ 276193 w 3698494"/>
                <a:gd name="connsiteY31" fmla="*/ 929472 h 2245807"/>
                <a:gd name="connsiteX32" fmla="*/ 471298 w 3698494"/>
                <a:gd name="connsiteY32" fmla="*/ 728505 h 2245807"/>
                <a:gd name="connsiteX0" fmla="*/ 471298 w 3698494"/>
                <a:gd name="connsiteY0" fmla="*/ 728505 h 2245807"/>
                <a:gd name="connsiteX1" fmla="*/ 693200 w 3698494"/>
                <a:gd name="connsiteY1" fmla="*/ 467248 h 2245807"/>
                <a:gd name="connsiteX2" fmla="*/ 3698494 w 3698494"/>
                <a:gd name="connsiteY2" fmla="*/ 0 h 2245807"/>
                <a:gd name="connsiteX3" fmla="*/ 965343 w 3698494"/>
                <a:gd name="connsiteY3" fmla="*/ 967154 h 2245807"/>
                <a:gd name="connsiteX4" fmla="*/ 512330 w 3698494"/>
                <a:gd name="connsiteY4" fmla="*/ 1421842 h 2245807"/>
                <a:gd name="connsiteX5" fmla="*/ 647983 w 3698494"/>
                <a:gd name="connsiteY5" fmla="*/ 1939332 h 2245807"/>
                <a:gd name="connsiteX6" fmla="*/ 537449 w 3698494"/>
                <a:gd name="connsiteY6" fmla="*/ 1863970 h 2245807"/>
                <a:gd name="connsiteX7" fmla="*/ 391749 w 3698494"/>
                <a:gd name="connsiteY7" fmla="*/ 1798655 h 2245807"/>
                <a:gd name="connsiteX8" fmla="*/ 230975 w 3698494"/>
                <a:gd name="connsiteY8" fmla="*/ 1502228 h 2245807"/>
                <a:gd name="connsiteX9" fmla="*/ 356580 w 3698494"/>
                <a:gd name="connsiteY9" fmla="*/ 1733341 h 2245807"/>
                <a:gd name="connsiteX10" fmla="*/ 431942 w 3698494"/>
                <a:gd name="connsiteY10" fmla="*/ 1899139 h 2245807"/>
                <a:gd name="connsiteX11" fmla="*/ 527402 w 3698494"/>
                <a:gd name="connsiteY11" fmla="*/ 1939332 h 2245807"/>
                <a:gd name="connsiteX12" fmla="*/ 507305 w 3698494"/>
                <a:gd name="connsiteY12" fmla="*/ 2054889 h 2245807"/>
                <a:gd name="connsiteX13" fmla="*/ 311362 w 3698494"/>
                <a:gd name="connsiteY13" fmla="*/ 2245807 h 2245807"/>
                <a:gd name="connsiteX14" fmla="*/ 250235 w 3698494"/>
                <a:gd name="connsiteY14" fmla="*/ 2208125 h 2245807"/>
                <a:gd name="connsiteX15" fmla="*/ 220927 w 3698494"/>
                <a:gd name="connsiteY15" fmla="*/ 2054888 h 2245807"/>
                <a:gd name="connsiteX16" fmla="*/ 120444 w 3698494"/>
                <a:gd name="connsiteY16" fmla="*/ 1974501 h 2245807"/>
                <a:gd name="connsiteX17" fmla="*/ 65177 w 3698494"/>
                <a:gd name="connsiteY17" fmla="*/ 1934308 h 2245807"/>
                <a:gd name="connsiteX18" fmla="*/ 80251 w 3698494"/>
                <a:gd name="connsiteY18" fmla="*/ 1738364 h 2245807"/>
                <a:gd name="connsiteX19" fmla="*/ 205854 w 3698494"/>
                <a:gd name="connsiteY19" fmla="*/ 1879042 h 2245807"/>
                <a:gd name="connsiteX20" fmla="*/ 301314 w 3698494"/>
                <a:gd name="connsiteY20" fmla="*/ 2039816 h 2245807"/>
                <a:gd name="connsiteX21" fmla="*/ 326435 w 3698494"/>
                <a:gd name="connsiteY21" fmla="*/ 1929283 h 2245807"/>
                <a:gd name="connsiteX22" fmla="*/ 175710 w 3698494"/>
                <a:gd name="connsiteY22" fmla="*/ 1582615 h 2245807"/>
                <a:gd name="connsiteX23" fmla="*/ 150589 w 3698494"/>
                <a:gd name="connsiteY23" fmla="*/ 1547447 h 2245807"/>
                <a:gd name="connsiteX24" fmla="*/ 30008 w 3698494"/>
                <a:gd name="connsiteY24" fmla="*/ 1708220 h 2245807"/>
                <a:gd name="connsiteX25" fmla="*/ 19959 w 3698494"/>
                <a:gd name="connsiteY25" fmla="*/ 1863969 h 2245807"/>
                <a:gd name="connsiteX26" fmla="*/ 75227 w 3698494"/>
                <a:gd name="connsiteY26" fmla="*/ 1366575 h 2245807"/>
                <a:gd name="connsiteX27" fmla="*/ 175709 w 3698494"/>
                <a:gd name="connsiteY27" fmla="*/ 1406769 h 2245807"/>
                <a:gd name="connsiteX28" fmla="*/ 170685 w 3698494"/>
                <a:gd name="connsiteY28" fmla="*/ 1190730 h 2245807"/>
                <a:gd name="connsiteX29" fmla="*/ 95322 w 3698494"/>
                <a:gd name="connsiteY29" fmla="*/ 1301261 h 2245807"/>
                <a:gd name="connsiteX30" fmla="*/ 180733 w 3698494"/>
                <a:gd name="connsiteY30" fmla="*/ 1110343 h 2245807"/>
                <a:gd name="connsiteX31" fmla="*/ 276193 w 3698494"/>
                <a:gd name="connsiteY31" fmla="*/ 929472 h 2245807"/>
                <a:gd name="connsiteX32" fmla="*/ 471298 w 3698494"/>
                <a:gd name="connsiteY32" fmla="*/ 728505 h 2245807"/>
                <a:gd name="connsiteX0" fmla="*/ 471298 w 3698494"/>
                <a:gd name="connsiteY0" fmla="*/ 728505 h 2245807"/>
                <a:gd name="connsiteX1" fmla="*/ 693200 w 3698494"/>
                <a:gd name="connsiteY1" fmla="*/ 467248 h 2245807"/>
                <a:gd name="connsiteX2" fmla="*/ 3698494 w 3698494"/>
                <a:gd name="connsiteY2" fmla="*/ 0 h 2245807"/>
                <a:gd name="connsiteX3" fmla="*/ 965343 w 3698494"/>
                <a:gd name="connsiteY3" fmla="*/ 967154 h 2245807"/>
                <a:gd name="connsiteX4" fmla="*/ 512330 w 3698494"/>
                <a:gd name="connsiteY4" fmla="*/ 1421842 h 2245807"/>
                <a:gd name="connsiteX5" fmla="*/ 647983 w 3698494"/>
                <a:gd name="connsiteY5" fmla="*/ 1939332 h 2245807"/>
                <a:gd name="connsiteX6" fmla="*/ 537449 w 3698494"/>
                <a:gd name="connsiteY6" fmla="*/ 1863970 h 2245807"/>
                <a:gd name="connsiteX7" fmla="*/ 391749 w 3698494"/>
                <a:gd name="connsiteY7" fmla="*/ 1798655 h 2245807"/>
                <a:gd name="connsiteX8" fmla="*/ 230975 w 3698494"/>
                <a:gd name="connsiteY8" fmla="*/ 1502228 h 2245807"/>
                <a:gd name="connsiteX9" fmla="*/ 356580 w 3698494"/>
                <a:gd name="connsiteY9" fmla="*/ 1733341 h 2245807"/>
                <a:gd name="connsiteX10" fmla="*/ 431942 w 3698494"/>
                <a:gd name="connsiteY10" fmla="*/ 1899139 h 2245807"/>
                <a:gd name="connsiteX11" fmla="*/ 527402 w 3698494"/>
                <a:gd name="connsiteY11" fmla="*/ 1939332 h 2245807"/>
                <a:gd name="connsiteX12" fmla="*/ 507305 w 3698494"/>
                <a:gd name="connsiteY12" fmla="*/ 2054889 h 2245807"/>
                <a:gd name="connsiteX13" fmla="*/ 311362 w 3698494"/>
                <a:gd name="connsiteY13" fmla="*/ 2245807 h 2245807"/>
                <a:gd name="connsiteX14" fmla="*/ 250235 w 3698494"/>
                <a:gd name="connsiteY14" fmla="*/ 2208125 h 2245807"/>
                <a:gd name="connsiteX15" fmla="*/ 220927 w 3698494"/>
                <a:gd name="connsiteY15" fmla="*/ 2054888 h 2245807"/>
                <a:gd name="connsiteX16" fmla="*/ 120444 w 3698494"/>
                <a:gd name="connsiteY16" fmla="*/ 1974501 h 2245807"/>
                <a:gd name="connsiteX17" fmla="*/ 65177 w 3698494"/>
                <a:gd name="connsiteY17" fmla="*/ 1934308 h 2245807"/>
                <a:gd name="connsiteX18" fmla="*/ 80251 w 3698494"/>
                <a:gd name="connsiteY18" fmla="*/ 1738364 h 2245807"/>
                <a:gd name="connsiteX19" fmla="*/ 205854 w 3698494"/>
                <a:gd name="connsiteY19" fmla="*/ 1879042 h 2245807"/>
                <a:gd name="connsiteX20" fmla="*/ 301314 w 3698494"/>
                <a:gd name="connsiteY20" fmla="*/ 2039816 h 2245807"/>
                <a:gd name="connsiteX21" fmla="*/ 326435 w 3698494"/>
                <a:gd name="connsiteY21" fmla="*/ 1929283 h 2245807"/>
                <a:gd name="connsiteX22" fmla="*/ 175710 w 3698494"/>
                <a:gd name="connsiteY22" fmla="*/ 1582615 h 2245807"/>
                <a:gd name="connsiteX23" fmla="*/ 150589 w 3698494"/>
                <a:gd name="connsiteY23" fmla="*/ 1547447 h 2245807"/>
                <a:gd name="connsiteX24" fmla="*/ 30008 w 3698494"/>
                <a:gd name="connsiteY24" fmla="*/ 1708220 h 2245807"/>
                <a:gd name="connsiteX25" fmla="*/ 19959 w 3698494"/>
                <a:gd name="connsiteY25" fmla="*/ 1863969 h 2245807"/>
                <a:gd name="connsiteX26" fmla="*/ 75227 w 3698494"/>
                <a:gd name="connsiteY26" fmla="*/ 1366575 h 2245807"/>
                <a:gd name="connsiteX27" fmla="*/ 175709 w 3698494"/>
                <a:gd name="connsiteY27" fmla="*/ 1406769 h 2245807"/>
                <a:gd name="connsiteX28" fmla="*/ 170685 w 3698494"/>
                <a:gd name="connsiteY28" fmla="*/ 1190730 h 2245807"/>
                <a:gd name="connsiteX29" fmla="*/ 95322 w 3698494"/>
                <a:gd name="connsiteY29" fmla="*/ 1301261 h 2245807"/>
                <a:gd name="connsiteX30" fmla="*/ 180733 w 3698494"/>
                <a:gd name="connsiteY30" fmla="*/ 1110343 h 2245807"/>
                <a:gd name="connsiteX31" fmla="*/ 276193 w 3698494"/>
                <a:gd name="connsiteY31" fmla="*/ 929472 h 2245807"/>
                <a:gd name="connsiteX32" fmla="*/ 471298 w 3698494"/>
                <a:gd name="connsiteY32" fmla="*/ 728505 h 2245807"/>
                <a:gd name="connsiteX0" fmla="*/ 471298 w 3698494"/>
                <a:gd name="connsiteY0" fmla="*/ 728505 h 2245807"/>
                <a:gd name="connsiteX1" fmla="*/ 693200 w 3698494"/>
                <a:gd name="connsiteY1" fmla="*/ 467248 h 2245807"/>
                <a:gd name="connsiteX2" fmla="*/ 3698494 w 3698494"/>
                <a:gd name="connsiteY2" fmla="*/ 0 h 2245807"/>
                <a:gd name="connsiteX3" fmla="*/ 965343 w 3698494"/>
                <a:gd name="connsiteY3" fmla="*/ 967154 h 2245807"/>
                <a:gd name="connsiteX4" fmla="*/ 512330 w 3698494"/>
                <a:gd name="connsiteY4" fmla="*/ 1421842 h 2245807"/>
                <a:gd name="connsiteX5" fmla="*/ 647983 w 3698494"/>
                <a:gd name="connsiteY5" fmla="*/ 1939332 h 2245807"/>
                <a:gd name="connsiteX6" fmla="*/ 537449 w 3698494"/>
                <a:gd name="connsiteY6" fmla="*/ 1863970 h 2245807"/>
                <a:gd name="connsiteX7" fmla="*/ 391749 w 3698494"/>
                <a:gd name="connsiteY7" fmla="*/ 1798655 h 2245807"/>
                <a:gd name="connsiteX8" fmla="*/ 230975 w 3698494"/>
                <a:gd name="connsiteY8" fmla="*/ 1502228 h 2245807"/>
                <a:gd name="connsiteX9" fmla="*/ 356580 w 3698494"/>
                <a:gd name="connsiteY9" fmla="*/ 1733341 h 2245807"/>
                <a:gd name="connsiteX10" fmla="*/ 431942 w 3698494"/>
                <a:gd name="connsiteY10" fmla="*/ 1899139 h 2245807"/>
                <a:gd name="connsiteX11" fmla="*/ 527402 w 3698494"/>
                <a:gd name="connsiteY11" fmla="*/ 1939332 h 2245807"/>
                <a:gd name="connsiteX12" fmla="*/ 507305 w 3698494"/>
                <a:gd name="connsiteY12" fmla="*/ 2054889 h 2245807"/>
                <a:gd name="connsiteX13" fmla="*/ 311362 w 3698494"/>
                <a:gd name="connsiteY13" fmla="*/ 2245807 h 2245807"/>
                <a:gd name="connsiteX14" fmla="*/ 250235 w 3698494"/>
                <a:gd name="connsiteY14" fmla="*/ 2208125 h 2245807"/>
                <a:gd name="connsiteX15" fmla="*/ 220927 w 3698494"/>
                <a:gd name="connsiteY15" fmla="*/ 2054888 h 2245807"/>
                <a:gd name="connsiteX16" fmla="*/ 120444 w 3698494"/>
                <a:gd name="connsiteY16" fmla="*/ 1974501 h 2245807"/>
                <a:gd name="connsiteX17" fmla="*/ 65177 w 3698494"/>
                <a:gd name="connsiteY17" fmla="*/ 1934308 h 2245807"/>
                <a:gd name="connsiteX18" fmla="*/ 80251 w 3698494"/>
                <a:gd name="connsiteY18" fmla="*/ 1738364 h 2245807"/>
                <a:gd name="connsiteX19" fmla="*/ 205854 w 3698494"/>
                <a:gd name="connsiteY19" fmla="*/ 1879042 h 2245807"/>
                <a:gd name="connsiteX20" fmla="*/ 301314 w 3698494"/>
                <a:gd name="connsiteY20" fmla="*/ 2039816 h 2245807"/>
                <a:gd name="connsiteX21" fmla="*/ 326435 w 3698494"/>
                <a:gd name="connsiteY21" fmla="*/ 1929283 h 2245807"/>
                <a:gd name="connsiteX22" fmla="*/ 175710 w 3698494"/>
                <a:gd name="connsiteY22" fmla="*/ 1582615 h 2245807"/>
                <a:gd name="connsiteX23" fmla="*/ 150589 w 3698494"/>
                <a:gd name="connsiteY23" fmla="*/ 1547447 h 2245807"/>
                <a:gd name="connsiteX24" fmla="*/ 30008 w 3698494"/>
                <a:gd name="connsiteY24" fmla="*/ 1708220 h 2245807"/>
                <a:gd name="connsiteX25" fmla="*/ 19959 w 3698494"/>
                <a:gd name="connsiteY25" fmla="*/ 1863969 h 2245807"/>
                <a:gd name="connsiteX26" fmla="*/ 75227 w 3698494"/>
                <a:gd name="connsiteY26" fmla="*/ 1366575 h 2245807"/>
                <a:gd name="connsiteX27" fmla="*/ 175709 w 3698494"/>
                <a:gd name="connsiteY27" fmla="*/ 1406769 h 2245807"/>
                <a:gd name="connsiteX28" fmla="*/ 170685 w 3698494"/>
                <a:gd name="connsiteY28" fmla="*/ 1190730 h 2245807"/>
                <a:gd name="connsiteX29" fmla="*/ 95322 w 3698494"/>
                <a:gd name="connsiteY29" fmla="*/ 1301261 h 2245807"/>
                <a:gd name="connsiteX30" fmla="*/ 180733 w 3698494"/>
                <a:gd name="connsiteY30" fmla="*/ 1110343 h 2245807"/>
                <a:gd name="connsiteX31" fmla="*/ 276193 w 3698494"/>
                <a:gd name="connsiteY31" fmla="*/ 929472 h 2245807"/>
                <a:gd name="connsiteX32" fmla="*/ 471298 w 3698494"/>
                <a:gd name="connsiteY32" fmla="*/ 728505 h 2245807"/>
                <a:gd name="connsiteX0" fmla="*/ 471298 w 3698494"/>
                <a:gd name="connsiteY0" fmla="*/ 728505 h 2245807"/>
                <a:gd name="connsiteX1" fmla="*/ 693200 w 3698494"/>
                <a:gd name="connsiteY1" fmla="*/ 467248 h 2245807"/>
                <a:gd name="connsiteX2" fmla="*/ 843925 w 3698494"/>
                <a:gd name="connsiteY2" fmla="*/ 452176 h 2245807"/>
                <a:gd name="connsiteX3" fmla="*/ 3698494 w 3698494"/>
                <a:gd name="connsiteY3" fmla="*/ 0 h 2245807"/>
                <a:gd name="connsiteX4" fmla="*/ 965343 w 3698494"/>
                <a:gd name="connsiteY4" fmla="*/ 967154 h 2245807"/>
                <a:gd name="connsiteX5" fmla="*/ 512330 w 3698494"/>
                <a:gd name="connsiteY5" fmla="*/ 1421842 h 2245807"/>
                <a:gd name="connsiteX6" fmla="*/ 647983 w 3698494"/>
                <a:gd name="connsiteY6" fmla="*/ 1939332 h 2245807"/>
                <a:gd name="connsiteX7" fmla="*/ 537449 w 3698494"/>
                <a:gd name="connsiteY7" fmla="*/ 1863970 h 2245807"/>
                <a:gd name="connsiteX8" fmla="*/ 391749 w 3698494"/>
                <a:gd name="connsiteY8" fmla="*/ 1798655 h 2245807"/>
                <a:gd name="connsiteX9" fmla="*/ 230975 w 3698494"/>
                <a:gd name="connsiteY9" fmla="*/ 1502228 h 2245807"/>
                <a:gd name="connsiteX10" fmla="*/ 356580 w 3698494"/>
                <a:gd name="connsiteY10" fmla="*/ 1733341 h 2245807"/>
                <a:gd name="connsiteX11" fmla="*/ 431942 w 3698494"/>
                <a:gd name="connsiteY11" fmla="*/ 1899139 h 2245807"/>
                <a:gd name="connsiteX12" fmla="*/ 527402 w 3698494"/>
                <a:gd name="connsiteY12" fmla="*/ 1939332 h 2245807"/>
                <a:gd name="connsiteX13" fmla="*/ 507305 w 3698494"/>
                <a:gd name="connsiteY13" fmla="*/ 2054889 h 2245807"/>
                <a:gd name="connsiteX14" fmla="*/ 311362 w 3698494"/>
                <a:gd name="connsiteY14" fmla="*/ 2245807 h 2245807"/>
                <a:gd name="connsiteX15" fmla="*/ 250235 w 3698494"/>
                <a:gd name="connsiteY15" fmla="*/ 2208125 h 2245807"/>
                <a:gd name="connsiteX16" fmla="*/ 220927 w 3698494"/>
                <a:gd name="connsiteY16" fmla="*/ 2054888 h 2245807"/>
                <a:gd name="connsiteX17" fmla="*/ 120444 w 3698494"/>
                <a:gd name="connsiteY17" fmla="*/ 1974501 h 2245807"/>
                <a:gd name="connsiteX18" fmla="*/ 65177 w 3698494"/>
                <a:gd name="connsiteY18" fmla="*/ 1934308 h 2245807"/>
                <a:gd name="connsiteX19" fmla="*/ 80251 w 3698494"/>
                <a:gd name="connsiteY19" fmla="*/ 1738364 h 2245807"/>
                <a:gd name="connsiteX20" fmla="*/ 205854 w 3698494"/>
                <a:gd name="connsiteY20" fmla="*/ 1879042 h 2245807"/>
                <a:gd name="connsiteX21" fmla="*/ 301314 w 3698494"/>
                <a:gd name="connsiteY21" fmla="*/ 2039816 h 2245807"/>
                <a:gd name="connsiteX22" fmla="*/ 326435 w 3698494"/>
                <a:gd name="connsiteY22" fmla="*/ 1929283 h 2245807"/>
                <a:gd name="connsiteX23" fmla="*/ 175710 w 3698494"/>
                <a:gd name="connsiteY23" fmla="*/ 1582615 h 2245807"/>
                <a:gd name="connsiteX24" fmla="*/ 150589 w 3698494"/>
                <a:gd name="connsiteY24" fmla="*/ 1547447 h 2245807"/>
                <a:gd name="connsiteX25" fmla="*/ 30008 w 3698494"/>
                <a:gd name="connsiteY25" fmla="*/ 1708220 h 2245807"/>
                <a:gd name="connsiteX26" fmla="*/ 19959 w 3698494"/>
                <a:gd name="connsiteY26" fmla="*/ 1863969 h 2245807"/>
                <a:gd name="connsiteX27" fmla="*/ 75227 w 3698494"/>
                <a:gd name="connsiteY27" fmla="*/ 1366575 h 2245807"/>
                <a:gd name="connsiteX28" fmla="*/ 175709 w 3698494"/>
                <a:gd name="connsiteY28" fmla="*/ 1406769 h 2245807"/>
                <a:gd name="connsiteX29" fmla="*/ 170685 w 3698494"/>
                <a:gd name="connsiteY29" fmla="*/ 1190730 h 2245807"/>
                <a:gd name="connsiteX30" fmla="*/ 95322 w 3698494"/>
                <a:gd name="connsiteY30" fmla="*/ 1301261 h 2245807"/>
                <a:gd name="connsiteX31" fmla="*/ 180733 w 3698494"/>
                <a:gd name="connsiteY31" fmla="*/ 1110343 h 2245807"/>
                <a:gd name="connsiteX32" fmla="*/ 276193 w 3698494"/>
                <a:gd name="connsiteY32" fmla="*/ 929472 h 2245807"/>
                <a:gd name="connsiteX33" fmla="*/ 471298 w 3698494"/>
                <a:gd name="connsiteY33" fmla="*/ 728505 h 2245807"/>
                <a:gd name="connsiteX0" fmla="*/ 471298 w 3698494"/>
                <a:gd name="connsiteY0" fmla="*/ 728505 h 2245807"/>
                <a:gd name="connsiteX1" fmla="*/ 693200 w 3698494"/>
                <a:gd name="connsiteY1" fmla="*/ 467248 h 2245807"/>
                <a:gd name="connsiteX2" fmla="*/ 743441 w 3698494"/>
                <a:gd name="connsiteY2" fmla="*/ 527539 h 2245807"/>
                <a:gd name="connsiteX3" fmla="*/ 3698494 w 3698494"/>
                <a:gd name="connsiteY3" fmla="*/ 0 h 2245807"/>
                <a:gd name="connsiteX4" fmla="*/ 965343 w 3698494"/>
                <a:gd name="connsiteY4" fmla="*/ 967154 h 2245807"/>
                <a:gd name="connsiteX5" fmla="*/ 512330 w 3698494"/>
                <a:gd name="connsiteY5" fmla="*/ 1421842 h 2245807"/>
                <a:gd name="connsiteX6" fmla="*/ 647983 w 3698494"/>
                <a:gd name="connsiteY6" fmla="*/ 1939332 h 2245807"/>
                <a:gd name="connsiteX7" fmla="*/ 537449 w 3698494"/>
                <a:gd name="connsiteY7" fmla="*/ 1863970 h 2245807"/>
                <a:gd name="connsiteX8" fmla="*/ 391749 w 3698494"/>
                <a:gd name="connsiteY8" fmla="*/ 1798655 h 2245807"/>
                <a:gd name="connsiteX9" fmla="*/ 230975 w 3698494"/>
                <a:gd name="connsiteY9" fmla="*/ 1502228 h 2245807"/>
                <a:gd name="connsiteX10" fmla="*/ 356580 w 3698494"/>
                <a:gd name="connsiteY10" fmla="*/ 1733341 h 2245807"/>
                <a:gd name="connsiteX11" fmla="*/ 431942 w 3698494"/>
                <a:gd name="connsiteY11" fmla="*/ 1899139 h 2245807"/>
                <a:gd name="connsiteX12" fmla="*/ 527402 w 3698494"/>
                <a:gd name="connsiteY12" fmla="*/ 1939332 h 2245807"/>
                <a:gd name="connsiteX13" fmla="*/ 507305 w 3698494"/>
                <a:gd name="connsiteY13" fmla="*/ 2054889 h 2245807"/>
                <a:gd name="connsiteX14" fmla="*/ 311362 w 3698494"/>
                <a:gd name="connsiteY14" fmla="*/ 2245807 h 2245807"/>
                <a:gd name="connsiteX15" fmla="*/ 250235 w 3698494"/>
                <a:gd name="connsiteY15" fmla="*/ 2208125 h 2245807"/>
                <a:gd name="connsiteX16" fmla="*/ 220927 w 3698494"/>
                <a:gd name="connsiteY16" fmla="*/ 2054888 h 2245807"/>
                <a:gd name="connsiteX17" fmla="*/ 120444 w 3698494"/>
                <a:gd name="connsiteY17" fmla="*/ 1974501 h 2245807"/>
                <a:gd name="connsiteX18" fmla="*/ 65177 w 3698494"/>
                <a:gd name="connsiteY18" fmla="*/ 1934308 h 2245807"/>
                <a:gd name="connsiteX19" fmla="*/ 80251 w 3698494"/>
                <a:gd name="connsiteY19" fmla="*/ 1738364 h 2245807"/>
                <a:gd name="connsiteX20" fmla="*/ 205854 w 3698494"/>
                <a:gd name="connsiteY20" fmla="*/ 1879042 h 2245807"/>
                <a:gd name="connsiteX21" fmla="*/ 301314 w 3698494"/>
                <a:gd name="connsiteY21" fmla="*/ 2039816 h 2245807"/>
                <a:gd name="connsiteX22" fmla="*/ 326435 w 3698494"/>
                <a:gd name="connsiteY22" fmla="*/ 1929283 h 2245807"/>
                <a:gd name="connsiteX23" fmla="*/ 175710 w 3698494"/>
                <a:gd name="connsiteY23" fmla="*/ 1582615 h 2245807"/>
                <a:gd name="connsiteX24" fmla="*/ 150589 w 3698494"/>
                <a:gd name="connsiteY24" fmla="*/ 1547447 h 2245807"/>
                <a:gd name="connsiteX25" fmla="*/ 30008 w 3698494"/>
                <a:gd name="connsiteY25" fmla="*/ 1708220 h 2245807"/>
                <a:gd name="connsiteX26" fmla="*/ 19959 w 3698494"/>
                <a:gd name="connsiteY26" fmla="*/ 1863969 h 2245807"/>
                <a:gd name="connsiteX27" fmla="*/ 75227 w 3698494"/>
                <a:gd name="connsiteY27" fmla="*/ 1366575 h 2245807"/>
                <a:gd name="connsiteX28" fmla="*/ 175709 w 3698494"/>
                <a:gd name="connsiteY28" fmla="*/ 1406769 h 2245807"/>
                <a:gd name="connsiteX29" fmla="*/ 170685 w 3698494"/>
                <a:gd name="connsiteY29" fmla="*/ 1190730 h 2245807"/>
                <a:gd name="connsiteX30" fmla="*/ 95322 w 3698494"/>
                <a:gd name="connsiteY30" fmla="*/ 1301261 h 2245807"/>
                <a:gd name="connsiteX31" fmla="*/ 180733 w 3698494"/>
                <a:gd name="connsiteY31" fmla="*/ 1110343 h 2245807"/>
                <a:gd name="connsiteX32" fmla="*/ 276193 w 3698494"/>
                <a:gd name="connsiteY32" fmla="*/ 929472 h 2245807"/>
                <a:gd name="connsiteX33" fmla="*/ 471298 w 3698494"/>
                <a:gd name="connsiteY33" fmla="*/ 728505 h 2245807"/>
                <a:gd name="connsiteX0" fmla="*/ 471298 w 3698494"/>
                <a:gd name="connsiteY0" fmla="*/ 728505 h 2245807"/>
                <a:gd name="connsiteX1" fmla="*/ 693200 w 3698494"/>
                <a:gd name="connsiteY1" fmla="*/ 467248 h 2245807"/>
                <a:gd name="connsiteX2" fmla="*/ 743441 w 3698494"/>
                <a:gd name="connsiteY2" fmla="*/ 527539 h 2245807"/>
                <a:gd name="connsiteX3" fmla="*/ 3698494 w 3698494"/>
                <a:gd name="connsiteY3" fmla="*/ 0 h 2245807"/>
                <a:gd name="connsiteX4" fmla="*/ 965343 w 3698494"/>
                <a:gd name="connsiteY4" fmla="*/ 967154 h 2245807"/>
                <a:gd name="connsiteX5" fmla="*/ 512330 w 3698494"/>
                <a:gd name="connsiteY5" fmla="*/ 1421842 h 2245807"/>
                <a:gd name="connsiteX6" fmla="*/ 647983 w 3698494"/>
                <a:gd name="connsiteY6" fmla="*/ 1939332 h 2245807"/>
                <a:gd name="connsiteX7" fmla="*/ 537449 w 3698494"/>
                <a:gd name="connsiteY7" fmla="*/ 1863970 h 2245807"/>
                <a:gd name="connsiteX8" fmla="*/ 391749 w 3698494"/>
                <a:gd name="connsiteY8" fmla="*/ 1798655 h 2245807"/>
                <a:gd name="connsiteX9" fmla="*/ 230975 w 3698494"/>
                <a:gd name="connsiteY9" fmla="*/ 1502228 h 2245807"/>
                <a:gd name="connsiteX10" fmla="*/ 356580 w 3698494"/>
                <a:gd name="connsiteY10" fmla="*/ 1733341 h 2245807"/>
                <a:gd name="connsiteX11" fmla="*/ 431942 w 3698494"/>
                <a:gd name="connsiteY11" fmla="*/ 1899139 h 2245807"/>
                <a:gd name="connsiteX12" fmla="*/ 527402 w 3698494"/>
                <a:gd name="connsiteY12" fmla="*/ 1939332 h 2245807"/>
                <a:gd name="connsiteX13" fmla="*/ 507305 w 3698494"/>
                <a:gd name="connsiteY13" fmla="*/ 2054889 h 2245807"/>
                <a:gd name="connsiteX14" fmla="*/ 311362 w 3698494"/>
                <a:gd name="connsiteY14" fmla="*/ 2245807 h 2245807"/>
                <a:gd name="connsiteX15" fmla="*/ 250235 w 3698494"/>
                <a:gd name="connsiteY15" fmla="*/ 2208125 h 2245807"/>
                <a:gd name="connsiteX16" fmla="*/ 220927 w 3698494"/>
                <a:gd name="connsiteY16" fmla="*/ 2054888 h 2245807"/>
                <a:gd name="connsiteX17" fmla="*/ 120444 w 3698494"/>
                <a:gd name="connsiteY17" fmla="*/ 1974501 h 2245807"/>
                <a:gd name="connsiteX18" fmla="*/ 65177 w 3698494"/>
                <a:gd name="connsiteY18" fmla="*/ 1934308 h 2245807"/>
                <a:gd name="connsiteX19" fmla="*/ 80251 w 3698494"/>
                <a:gd name="connsiteY19" fmla="*/ 1738364 h 2245807"/>
                <a:gd name="connsiteX20" fmla="*/ 205854 w 3698494"/>
                <a:gd name="connsiteY20" fmla="*/ 1879042 h 2245807"/>
                <a:gd name="connsiteX21" fmla="*/ 301314 w 3698494"/>
                <a:gd name="connsiteY21" fmla="*/ 2039816 h 2245807"/>
                <a:gd name="connsiteX22" fmla="*/ 326435 w 3698494"/>
                <a:gd name="connsiteY22" fmla="*/ 1929283 h 2245807"/>
                <a:gd name="connsiteX23" fmla="*/ 175710 w 3698494"/>
                <a:gd name="connsiteY23" fmla="*/ 1582615 h 2245807"/>
                <a:gd name="connsiteX24" fmla="*/ 150589 w 3698494"/>
                <a:gd name="connsiteY24" fmla="*/ 1547447 h 2245807"/>
                <a:gd name="connsiteX25" fmla="*/ 30008 w 3698494"/>
                <a:gd name="connsiteY25" fmla="*/ 1708220 h 2245807"/>
                <a:gd name="connsiteX26" fmla="*/ 19959 w 3698494"/>
                <a:gd name="connsiteY26" fmla="*/ 1863969 h 2245807"/>
                <a:gd name="connsiteX27" fmla="*/ 75227 w 3698494"/>
                <a:gd name="connsiteY27" fmla="*/ 1366575 h 2245807"/>
                <a:gd name="connsiteX28" fmla="*/ 175709 w 3698494"/>
                <a:gd name="connsiteY28" fmla="*/ 1406769 h 2245807"/>
                <a:gd name="connsiteX29" fmla="*/ 170685 w 3698494"/>
                <a:gd name="connsiteY29" fmla="*/ 1190730 h 2245807"/>
                <a:gd name="connsiteX30" fmla="*/ 95322 w 3698494"/>
                <a:gd name="connsiteY30" fmla="*/ 1301261 h 2245807"/>
                <a:gd name="connsiteX31" fmla="*/ 180733 w 3698494"/>
                <a:gd name="connsiteY31" fmla="*/ 1110343 h 2245807"/>
                <a:gd name="connsiteX32" fmla="*/ 276193 w 3698494"/>
                <a:gd name="connsiteY32" fmla="*/ 929472 h 2245807"/>
                <a:gd name="connsiteX33" fmla="*/ 471298 w 3698494"/>
                <a:gd name="connsiteY33" fmla="*/ 728505 h 2245807"/>
                <a:gd name="connsiteX0" fmla="*/ 471298 w 3698494"/>
                <a:gd name="connsiteY0" fmla="*/ 728505 h 2245807"/>
                <a:gd name="connsiteX1" fmla="*/ 693200 w 3698494"/>
                <a:gd name="connsiteY1" fmla="*/ 467248 h 2245807"/>
                <a:gd name="connsiteX2" fmla="*/ 743441 w 3698494"/>
                <a:gd name="connsiteY2" fmla="*/ 527539 h 2245807"/>
                <a:gd name="connsiteX3" fmla="*/ 1070013 w 3698494"/>
                <a:gd name="connsiteY3" fmla="*/ 467248 h 2245807"/>
                <a:gd name="connsiteX4" fmla="*/ 3698494 w 3698494"/>
                <a:gd name="connsiteY4" fmla="*/ 0 h 2245807"/>
                <a:gd name="connsiteX5" fmla="*/ 965343 w 3698494"/>
                <a:gd name="connsiteY5" fmla="*/ 967154 h 2245807"/>
                <a:gd name="connsiteX6" fmla="*/ 512330 w 3698494"/>
                <a:gd name="connsiteY6" fmla="*/ 1421842 h 2245807"/>
                <a:gd name="connsiteX7" fmla="*/ 647983 w 3698494"/>
                <a:gd name="connsiteY7" fmla="*/ 1939332 h 2245807"/>
                <a:gd name="connsiteX8" fmla="*/ 537449 w 3698494"/>
                <a:gd name="connsiteY8" fmla="*/ 1863970 h 2245807"/>
                <a:gd name="connsiteX9" fmla="*/ 391749 w 3698494"/>
                <a:gd name="connsiteY9" fmla="*/ 1798655 h 2245807"/>
                <a:gd name="connsiteX10" fmla="*/ 230975 w 3698494"/>
                <a:gd name="connsiteY10" fmla="*/ 1502228 h 2245807"/>
                <a:gd name="connsiteX11" fmla="*/ 356580 w 3698494"/>
                <a:gd name="connsiteY11" fmla="*/ 1733341 h 2245807"/>
                <a:gd name="connsiteX12" fmla="*/ 431942 w 3698494"/>
                <a:gd name="connsiteY12" fmla="*/ 1899139 h 2245807"/>
                <a:gd name="connsiteX13" fmla="*/ 527402 w 3698494"/>
                <a:gd name="connsiteY13" fmla="*/ 1939332 h 2245807"/>
                <a:gd name="connsiteX14" fmla="*/ 507305 w 3698494"/>
                <a:gd name="connsiteY14" fmla="*/ 2054889 h 2245807"/>
                <a:gd name="connsiteX15" fmla="*/ 311362 w 3698494"/>
                <a:gd name="connsiteY15" fmla="*/ 2245807 h 2245807"/>
                <a:gd name="connsiteX16" fmla="*/ 250235 w 3698494"/>
                <a:gd name="connsiteY16" fmla="*/ 2208125 h 2245807"/>
                <a:gd name="connsiteX17" fmla="*/ 220927 w 3698494"/>
                <a:gd name="connsiteY17" fmla="*/ 2054888 h 2245807"/>
                <a:gd name="connsiteX18" fmla="*/ 120444 w 3698494"/>
                <a:gd name="connsiteY18" fmla="*/ 1974501 h 2245807"/>
                <a:gd name="connsiteX19" fmla="*/ 65177 w 3698494"/>
                <a:gd name="connsiteY19" fmla="*/ 1934308 h 2245807"/>
                <a:gd name="connsiteX20" fmla="*/ 80251 w 3698494"/>
                <a:gd name="connsiteY20" fmla="*/ 1738364 h 2245807"/>
                <a:gd name="connsiteX21" fmla="*/ 205854 w 3698494"/>
                <a:gd name="connsiteY21" fmla="*/ 1879042 h 2245807"/>
                <a:gd name="connsiteX22" fmla="*/ 301314 w 3698494"/>
                <a:gd name="connsiteY22" fmla="*/ 2039816 h 2245807"/>
                <a:gd name="connsiteX23" fmla="*/ 326435 w 3698494"/>
                <a:gd name="connsiteY23" fmla="*/ 1929283 h 2245807"/>
                <a:gd name="connsiteX24" fmla="*/ 175710 w 3698494"/>
                <a:gd name="connsiteY24" fmla="*/ 1582615 h 2245807"/>
                <a:gd name="connsiteX25" fmla="*/ 150589 w 3698494"/>
                <a:gd name="connsiteY25" fmla="*/ 1547447 h 2245807"/>
                <a:gd name="connsiteX26" fmla="*/ 30008 w 3698494"/>
                <a:gd name="connsiteY26" fmla="*/ 1708220 h 2245807"/>
                <a:gd name="connsiteX27" fmla="*/ 19959 w 3698494"/>
                <a:gd name="connsiteY27" fmla="*/ 1863969 h 2245807"/>
                <a:gd name="connsiteX28" fmla="*/ 75227 w 3698494"/>
                <a:gd name="connsiteY28" fmla="*/ 1366575 h 2245807"/>
                <a:gd name="connsiteX29" fmla="*/ 175709 w 3698494"/>
                <a:gd name="connsiteY29" fmla="*/ 1406769 h 2245807"/>
                <a:gd name="connsiteX30" fmla="*/ 170685 w 3698494"/>
                <a:gd name="connsiteY30" fmla="*/ 1190730 h 2245807"/>
                <a:gd name="connsiteX31" fmla="*/ 95322 w 3698494"/>
                <a:gd name="connsiteY31" fmla="*/ 1301261 h 2245807"/>
                <a:gd name="connsiteX32" fmla="*/ 180733 w 3698494"/>
                <a:gd name="connsiteY32" fmla="*/ 1110343 h 2245807"/>
                <a:gd name="connsiteX33" fmla="*/ 276193 w 3698494"/>
                <a:gd name="connsiteY33" fmla="*/ 929472 h 2245807"/>
                <a:gd name="connsiteX34" fmla="*/ 471298 w 3698494"/>
                <a:gd name="connsiteY34" fmla="*/ 728505 h 2245807"/>
                <a:gd name="connsiteX0" fmla="*/ 471298 w 3698494"/>
                <a:gd name="connsiteY0" fmla="*/ 728505 h 2245807"/>
                <a:gd name="connsiteX1" fmla="*/ 693200 w 3698494"/>
                <a:gd name="connsiteY1" fmla="*/ 467248 h 2245807"/>
                <a:gd name="connsiteX2" fmla="*/ 743441 w 3698494"/>
                <a:gd name="connsiteY2" fmla="*/ 527539 h 2245807"/>
                <a:gd name="connsiteX3" fmla="*/ 708273 w 3698494"/>
                <a:gd name="connsiteY3" fmla="*/ 638070 h 2245807"/>
                <a:gd name="connsiteX4" fmla="*/ 3698494 w 3698494"/>
                <a:gd name="connsiteY4" fmla="*/ 0 h 2245807"/>
                <a:gd name="connsiteX5" fmla="*/ 965343 w 3698494"/>
                <a:gd name="connsiteY5" fmla="*/ 967154 h 2245807"/>
                <a:gd name="connsiteX6" fmla="*/ 512330 w 3698494"/>
                <a:gd name="connsiteY6" fmla="*/ 1421842 h 2245807"/>
                <a:gd name="connsiteX7" fmla="*/ 647983 w 3698494"/>
                <a:gd name="connsiteY7" fmla="*/ 1939332 h 2245807"/>
                <a:gd name="connsiteX8" fmla="*/ 537449 w 3698494"/>
                <a:gd name="connsiteY8" fmla="*/ 1863970 h 2245807"/>
                <a:gd name="connsiteX9" fmla="*/ 391749 w 3698494"/>
                <a:gd name="connsiteY9" fmla="*/ 1798655 h 2245807"/>
                <a:gd name="connsiteX10" fmla="*/ 230975 w 3698494"/>
                <a:gd name="connsiteY10" fmla="*/ 1502228 h 2245807"/>
                <a:gd name="connsiteX11" fmla="*/ 356580 w 3698494"/>
                <a:gd name="connsiteY11" fmla="*/ 1733341 h 2245807"/>
                <a:gd name="connsiteX12" fmla="*/ 431942 w 3698494"/>
                <a:gd name="connsiteY12" fmla="*/ 1899139 h 2245807"/>
                <a:gd name="connsiteX13" fmla="*/ 527402 w 3698494"/>
                <a:gd name="connsiteY13" fmla="*/ 1939332 h 2245807"/>
                <a:gd name="connsiteX14" fmla="*/ 507305 w 3698494"/>
                <a:gd name="connsiteY14" fmla="*/ 2054889 h 2245807"/>
                <a:gd name="connsiteX15" fmla="*/ 311362 w 3698494"/>
                <a:gd name="connsiteY15" fmla="*/ 2245807 h 2245807"/>
                <a:gd name="connsiteX16" fmla="*/ 250235 w 3698494"/>
                <a:gd name="connsiteY16" fmla="*/ 2208125 h 2245807"/>
                <a:gd name="connsiteX17" fmla="*/ 220927 w 3698494"/>
                <a:gd name="connsiteY17" fmla="*/ 2054888 h 2245807"/>
                <a:gd name="connsiteX18" fmla="*/ 120444 w 3698494"/>
                <a:gd name="connsiteY18" fmla="*/ 1974501 h 2245807"/>
                <a:gd name="connsiteX19" fmla="*/ 65177 w 3698494"/>
                <a:gd name="connsiteY19" fmla="*/ 1934308 h 2245807"/>
                <a:gd name="connsiteX20" fmla="*/ 80251 w 3698494"/>
                <a:gd name="connsiteY20" fmla="*/ 1738364 h 2245807"/>
                <a:gd name="connsiteX21" fmla="*/ 205854 w 3698494"/>
                <a:gd name="connsiteY21" fmla="*/ 1879042 h 2245807"/>
                <a:gd name="connsiteX22" fmla="*/ 301314 w 3698494"/>
                <a:gd name="connsiteY22" fmla="*/ 2039816 h 2245807"/>
                <a:gd name="connsiteX23" fmla="*/ 326435 w 3698494"/>
                <a:gd name="connsiteY23" fmla="*/ 1929283 h 2245807"/>
                <a:gd name="connsiteX24" fmla="*/ 175710 w 3698494"/>
                <a:gd name="connsiteY24" fmla="*/ 1582615 h 2245807"/>
                <a:gd name="connsiteX25" fmla="*/ 150589 w 3698494"/>
                <a:gd name="connsiteY25" fmla="*/ 1547447 h 2245807"/>
                <a:gd name="connsiteX26" fmla="*/ 30008 w 3698494"/>
                <a:gd name="connsiteY26" fmla="*/ 1708220 h 2245807"/>
                <a:gd name="connsiteX27" fmla="*/ 19959 w 3698494"/>
                <a:gd name="connsiteY27" fmla="*/ 1863969 h 2245807"/>
                <a:gd name="connsiteX28" fmla="*/ 75227 w 3698494"/>
                <a:gd name="connsiteY28" fmla="*/ 1366575 h 2245807"/>
                <a:gd name="connsiteX29" fmla="*/ 175709 w 3698494"/>
                <a:gd name="connsiteY29" fmla="*/ 1406769 h 2245807"/>
                <a:gd name="connsiteX30" fmla="*/ 170685 w 3698494"/>
                <a:gd name="connsiteY30" fmla="*/ 1190730 h 2245807"/>
                <a:gd name="connsiteX31" fmla="*/ 95322 w 3698494"/>
                <a:gd name="connsiteY31" fmla="*/ 1301261 h 2245807"/>
                <a:gd name="connsiteX32" fmla="*/ 180733 w 3698494"/>
                <a:gd name="connsiteY32" fmla="*/ 1110343 h 2245807"/>
                <a:gd name="connsiteX33" fmla="*/ 276193 w 3698494"/>
                <a:gd name="connsiteY33" fmla="*/ 929472 h 2245807"/>
                <a:gd name="connsiteX34" fmla="*/ 471298 w 3698494"/>
                <a:gd name="connsiteY34" fmla="*/ 728505 h 2245807"/>
                <a:gd name="connsiteX0" fmla="*/ 471298 w 3698494"/>
                <a:gd name="connsiteY0" fmla="*/ 728505 h 2245807"/>
                <a:gd name="connsiteX1" fmla="*/ 693200 w 3698494"/>
                <a:gd name="connsiteY1" fmla="*/ 467248 h 2245807"/>
                <a:gd name="connsiteX2" fmla="*/ 743441 w 3698494"/>
                <a:gd name="connsiteY2" fmla="*/ 527539 h 2245807"/>
                <a:gd name="connsiteX3" fmla="*/ 708273 w 3698494"/>
                <a:gd name="connsiteY3" fmla="*/ 638070 h 2245807"/>
                <a:gd name="connsiteX4" fmla="*/ 909239 w 3698494"/>
                <a:gd name="connsiteY4" fmla="*/ 582804 h 2245807"/>
                <a:gd name="connsiteX5" fmla="*/ 3698494 w 3698494"/>
                <a:gd name="connsiteY5" fmla="*/ 0 h 2245807"/>
                <a:gd name="connsiteX6" fmla="*/ 965343 w 3698494"/>
                <a:gd name="connsiteY6" fmla="*/ 967154 h 2245807"/>
                <a:gd name="connsiteX7" fmla="*/ 512330 w 3698494"/>
                <a:gd name="connsiteY7" fmla="*/ 1421842 h 2245807"/>
                <a:gd name="connsiteX8" fmla="*/ 647983 w 3698494"/>
                <a:gd name="connsiteY8" fmla="*/ 1939332 h 2245807"/>
                <a:gd name="connsiteX9" fmla="*/ 537449 w 3698494"/>
                <a:gd name="connsiteY9" fmla="*/ 1863970 h 2245807"/>
                <a:gd name="connsiteX10" fmla="*/ 391749 w 3698494"/>
                <a:gd name="connsiteY10" fmla="*/ 1798655 h 2245807"/>
                <a:gd name="connsiteX11" fmla="*/ 230975 w 3698494"/>
                <a:gd name="connsiteY11" fmla="*/ 1502228 h 2245807"/>
                <a:gd name="connsiteX12" fmla="*/ 356580 w 3698494"/>
                <a:gd name="connsiteY12" fmla="*/ 1733341 h 2245807"/>
                <a:gd name="connsiteX13" fmla="*/ 431942 w 3698494"/>
                <a:gd name="connsiteY13" fmla="*/ 1899139 h 2245807"/>
                <a:gd name="connsiteX14" fmla="*/ 527402 w 3698494"/>
                <a:gd name="connsiteY14" fmla="*/ 1939332 h 2245807"/>
                <a:gd name="connsiteX15" fmla="*/ 507305 w 3698494"/>
                <a:gd name="connsiteY15" fmla="*/ 2054889 h 2245807"/>
                <a:gd name="connsiteX16" fmla="*/ 311362 w 3698494"/>
                <a:gd name="connsiteY16" fmla="*/ 2245807 h 2245807"/>
                <a:gd name="connsiteX17" fmla="*/ 250235 w 3698494"/>
                <a:gd name="connsiteY17" fmla="*/ 2208125 h 2245807"/>
                <a:gd name="connsiteX18" fmla="*/ 220927 w 3698494"/>
                <a:gd name="connsiteY18" fmla="*/ 2054888 h 2245807"/>
                <a:gd name="connsiteX19" fmla="*/ 120444 w 3698494"/>
                <a:gd name="connsiteY19" fmla="*/ 1974501 h 2245807"/>
                <a:gd name="connsiteX20" fmla="*/ 65177 w 3698494"/>
                <a:gd name="connsiteY20" fmla="*/ 1934308 h 2245807"/>
                <a:gd name="connsiteX21" fmla="*/ 80251 w 3698494"/>
                <a:gd name="connsiteY21" fmla="*/ 1738364 h 2245807"/>
                <a:gd name="connsiteX22" fmla="*/ 205854 w 3698494"/>
                <a:gd name="connsiteY22" fmla="*/ 1879042 h 2245807"/>
                <a:gd name="connsiteX23" fmla="*/ 301314 w 3698494"/>
                <a:gd name="connsiteY23" fmla="*/ 2039816 h 2245807"/>
                <a:gd name="connsiteX24" fmla="*/ 326435 w 3698494"/>
                <a:gd name="connsiteY24" fmla="*/ 1929283 h 2245807"/>
                <a:gd name="connsiteX25" fmla="*/ 175710 w 3698494"/>
                <a:gd name="connsiteY25" fmla="*/ 1582615 h 2245807"/>
                <a:gd name="connsiteX26" fmla="*/ 150589 w 3698494"/>
                <a:gd name="connsiteY26" fmla="*/ 1547447 h 2245807"/>
                <a:gd name="connsiteX27" fmla="*/ 30008 w 3698494"/>
                <a:gd name="connsiteY27" fmla="*/ 1708220 h 2245807"/>
                <a:gd name="connsiteX28" fmla="*/ 19959 w 3698494"/>
                <a:gd name="connsiteY28" fmla="*/ 1863969 h 2245807"/>
                <a:gd name="connsiteX29" fmla="*/ 75227 w 3698494"/>
                <a:gd name="connsiteY29" fmla="*/ 1366575 h 2245807"/>
                <a:gd name="connsiteX30" fmla="*/ 175709 w 3698494"/>
                <a:gd name="connsiteY30" fmla="*/ 1406769 h 2245807"/>
                <a:gd name="connsiteX31" fmla="*/ 170685 w 3698494"/>
                <a:gd name="connsiteY31" fmla="*/ 1190730 h 2245807"/>
                <a:gd name="connsiteX32" fmla="*/ 95322 w 3698494"/>
                <a:gd name="connsiteY32" fmla="*/ 1301261 h 2245807"/>
                <a:gd name="connsiteX33" fmla="*/ 180733 w 3698494"/>
                <a:gd name="connsiteY33" fmla="*/ 1110343 h 2245807"/>
                <a:gd name="connsiteX34" fmla="*/ 276193 w 3698494"/>
                <a:gd name="connsiteY34" fmla="*/ 929472 h 2245807"/>
                <a:gd name="connsiteX35" fmla="*/ 471298 w 3698494"/>
                <a:gd name="connsiteY35" fmla="*/ 728505 h 2245807"/>
                <a:gd name="connsiteX0" fmla="*/ 471298 w 3698494"/>
                <a:gd name="connsiteY0" fmla="*/ 728505 h 2245807"/>
                <a:gd name="connsiteX1" fmla="*/ 693200 w 3698494"/>
                <a:gd name="connsiteY1" fmla="*/ 467248 h 2245807"/>
                <a:gd name="connsiteX2" fmla="*/ 743441 w 3698494"/>
                <a:gd name="connsiteY2" fmla="*/ 527539 h 2245807"/>
                <a:gd name="connsiteX3" fmla="*/ 708273 w 3698494"/>
                <a:gd name="connsiteY3" fmla="*/ 638070 h 2245807"/>
                <a:gd name="connsiteX4" fmla="*/ 637934 w 3698494"/>
                <a:gd name="connsiteY4" fmla="*/ 648119 h 2245807"/>
                <a:gd name="connsiteX5" fmla="*/ 3698494 w 3698494"/>
                <a:gd name="connsiteY5" fmla="*/ 0 h 2245807"/>
                <a:gd name="connsiteX6" fmla="*/ 965343 w 3698494"/>
                <a:gd name="connsiteY6" fmla="*/ 967154 h 2245807"/>
                <a:gd name="connsiteX7" fmla="*/ 512330 w 3698494"/>
                <a:gd name="connsiteY7" fmla="*/ 1421842 h 2245807"/>
                <a:gd name="connsiteX8" fmla="*/ 647983 w 3698494"/>
                <a:gd name="connsiteY8" fmla="*/ 1939332 h 2245807"/>
                <a:gd name="connsiteX9" fmla="*/ 537449 w 3698494"/>
                <a:gd name="connsiteY9" fmla="*/ 1863970 h 2245807"/>
                <a:gd name="connsiteX10" fmla="*/ 391749 w 3698494"/>
                <a:gd name="connsiteY10" fmla="*/ 1798655 h 2245807"/>
                <a:gd name="connsiteX11" fmla="*/ 230975 w 3698494"/>
                <a:gd name="connsiteY11" fmla="*/ 1502228 h 2245807"/>
                <a:gd name="connsiteX12" fmla="*/ 356580 w 3698494"/>
                <a:gd name="connsiteY12" fmla="*/ 1733341 h 2245807"/>
                <a:gd name="connsiteX13" fmla="*/ 431942 w 3698494"/>
                <a:gd name="connsiteY13" fmla="*/ 1899139 h 2245807"/>
                <a:gd name="connsiteX14" fmla="*/ 527402 w 3698494"/>
                <a:gd name="connsiteY14" fmla="*/ 1939332 h 2245807"/>
                <a:gd name="connsiteX15" fmla="*/ 507305 w 3698494"/>
                <a:gd name="connsiteY15" fmla="*/ 2054889 h 2245807"/>
                <a:gd name="connsiteX16" fmla="*/ 311362 w 3698494"/>
                <a:gd name="connsiteY16" fmla="*/ 2245807 h 2245807"/>
                <a:gd name="connsiteX17" fmla="*/ 250235 w 3698494"/>
                <a:gd name="connsiteY17" fmla="*/ 2208125 h 2245807"/>
                <a:gd name="connsiteX18" fmla="*/ 220927 w 3698494"/>
                <a:gd name="connsiteY18" fmla="*/ 2054888 h 2245807"/>
                <a:gd name="connsiteX19" fmla="*/ 120444 w 3698494"/>
                <a:gd name="connsiteY19" fmla="*/ 1974501 h 2245807"/>
                <a:gd name="connsiteX20" fmla="*/ 65177 w 3698494"/>
                <a:gd name="connsiteY20" fmla="*/ 1934308 h 2245807"/>
                <a:gd name="connsiteX21" fmla="*/ 80251 w 3698494"/>
                <a:gd name="connsiteY21" fmla="*/ 1738364 h 2245807"/>
                <a:gd name="connsiteX22" fmla="*/ 205854 w 3698494"/>
                <a:gd name="connsiteY22" fmla="*/ 1879042 h 2245807"/>
                <a:gd name="connsiteX23" fmla="*/ 301314 w 3698494"/>
                <a:gd name="connsiteY23" fmla="*/ 2039816 h 2245807"/>
                <a:gd name="connsiteX24" fmla="*/ 326435 w 3698494"/>
                <a:gd name="connsiteY24" fmla="*/ 1929283 h 2245807"/>
                <a:gd name="connsiteX25" fmla="*/ 175710 w 3698494"/>
                <a:gd name="connsiteY25" fmla="*/ 1582615 h 2245807"/>
                <a:gd name="connsiteX26" fmla="*/ 150589 w 3698494"/>
                <a:gd name="connsiteY26" fmla="*/ 1547447 h 2245807"/>
                <a:gd name="connsiteX27" fmla="*/ 30008 w 3698494"/>
                <a:gd name="connsiteY27" fmla="*/ 1708220 h 2245807"/>
                <a:gd name="connsiteX28" fmla="*/ 19959 w 3698494"/>
                <a:gd name="connsiteY28" fmla="*/ 1863969 h 2245807"/>
                <a:gd name="connsiteX29" fmla="*/ 75227 w 3698494"/>
                <a:gd name="connsiteY29" fmla="*/ 1366575 h 2245807"/>
                <a:gd name="connsiteX30" fmla="*/ 175709 w 3698494"/>
                <a:gd name="connsiteY30" fmla="*/ 1406769 h 2245807"/>
                <a:gd name="connsiteX31" fmla="*/ 170685 w 3698494"/>
                <a:gd name="connsiteY31" fmla="*/ 1190730 h 2245807"/>
                <a:gd name="connsiteX32" fmla="*/ 95322 w 3698494"/>
                <a:gd name="connsiteY32" fmla="*/ 1301261 h 2245807"/>
                <a:gd name="connsiteX33" fmla="*/ 180733 w 3698494"/>
                <a:gd name="connsiteY33" fmla="*/ 1110343 h 2245807"/>
                <a:gd name="connsiteX34" fmla="*/ 276193 w 3698494"/>
                <a:gd name="connsiteY34" fmla="*/ 929472 h 2245807"/>
                <a:gd name="connsiteX35" fmla="*/ 471298 w 3698494"/>
                <a:gd name="connsiteY35" fmla="*/ 728505 h 2245807"/>
                <a:gd name="connsiteX0" fmla="*/ 471298 w 1935009"/>
                <a:gd name="connsiteY0" fmla="*/ 277429 h 1794731"/>
                <a:gd name="connsiteX1" fmla="*/ 693200 w 1935009"/>
                <a:gd name="connsiteY1" fmla="*/ 16172 h 1794731"/>
                <a:gd name="connsiteX2" fmla="*/ 743441 w 1935009"/>
                <a:gd name="connsiteY2" fmla="*/ 76463 h 1794731"/>
                <a:gd name="connsiteX3" fmla="*/ 708273 w 1935009"/>
                <a:gd name="connsiteY3" fmla="*/ 186994 h 1794731"/>
                <a:gd name="connsiteX4" fmla="*/ 637934 w 1935009"/>
                <a:gd name="connsiteY4" fmla="*/ 197043 h 1794731"/>
                <a:gd name="connsiteX5" fmla="*/ 1935009 w 1935009"/>
                <a:gd name="connsiteY5" fmla="*/ 573856 h 1794731"/>
                <a:gd name="connsiteX6" fmla="*/ 965343 w 1935009"/>
                <a:gd name="connsiteY6" fmla="*/ 516078 h 1794731"/>
                <a:gd name="connsiteX7" fmla="*/ 512330 w 1935009"/>
                <a:gd name="connsiteY7" fmla="*/ 970766 h 1794731"/>
                <a:gd name="connsiteX8" fmla="*/ 647983 w 1935009"/>
                <a:gd name="connsiteY8" fmla="*/ 1488256 h 1794731"/>
                <a:gd name="connsiteX9" fmla="*/ 537449 w 1935009"/>
                <a:gd name="connsiteY9" fmla="*/ 1412894 h 1794731"/>
                <a:gd name="connsiteX10" fmla="*/ 391749 w 1935009"/>
                <a:gd name="connsiteY10" fmla="*/ 1347579 h 1794731"/>
                <a:gd name="connsiteX11" fmla="*/ 230975 w 1935009"/>
                <a:gd name="connsiteY11" fmla="*/ 1051152 h 1794731"/>
                <a:gd name="connsiteX12" fmla="*/ 356580 w 1935009"/>
                <a:gd name="connsiteY12" fmla="*/ 1282265 h 1794731"/>
                <a:gd name="connsiteX13" fmla="*/ 431942 w 1935009"/>
                <a:gd name="connsiteY13" fmla="*/ 1448063 h 1794731"/>
                <a:gd name="connsiteX14" fmla="*/ 527402 w 1935009"/>
                <a:gd name="connsiteY14" fmla="*/ 1488256 h 1794731"/>
                <a:gd name="connsiteX15" fmla="*/ 507305 w 1935009"/>
                <a:gd name="connsiteY15" fmla="*/ 1603813 h 1794731"/>
                <a:gd name="connsiteX16" fmla="*/ 311362 w 1935009"/>
                <a:gd name="connsiteY16" fmla="*/ 1794731 h 1794731"/>
                <a:gd name="connsiteX17" fmla="*/ 250235 w 1935009"/>
                <a:gd name="connsiteY17" fmla="*/ 1757049 h 1794731"/>
                <a:gd name="connsiteX18" fmla="*/ 220927 w 1935009"/>
                <a:gd name="connsiteY18" fmla="*/ 1603812 h 1794731"/>
                <a:gd name="connsiteX19" fmla="*/ 120444 w 1935009"/>
                <a:gd name="connsiteY19" fmla="*/ 1523425 h 1794731"/>
                <a:gd name="connsiteX20" fmla="*/ 65177 w 1935009"/>
                <a:gd name="connsiteY20" fmla="*/ 1483232 h 1794731"/>
                <a:gd name="connsiteX21" fmla="*/ 80251 w 1935009"/>
                <a:gd name="connsiteY21" fmla="*/ 1287288 h 1794731"/>
                <a:gd name="connsiteX22" fmla="*/ 205854 w 1935009"/>
                <a:gd name="connsiteY22" fmla="*/ 1427966 h 1794731"/>
                <a:gd name="connsiteX23" fmla="*/ 301314 w 1935009"/>
                <a:gd name="connsiteY23" fmla="*/ 1588740 h 1794731"/>
                <a:gd name="connsiteX24" fmla="*/ 326435 w 1935009"/>
                <a:gd name="connsiteY24" fmla="*/ 1478207 h 1794731"/>
                <a:gd name="connsiteX25" fmla="*/ 175710 w 1935009"/>
                <a:gd name="connsiteY25" fmla="*/ 1131539 h 1794731"/>
                <a:gd name="connsiteX26" fmla="*/ 150589 w 1935009"/>
                <a:gd name="connsiteY26" fmla="*/ 1096371 h 1794731"/>
                <a:gd name="connsiteX27" fmla="*/ 30008 w 1935009"/>
                <a:gd name="connsiteY27" fmla="*/ 1257144 h 1794731"/>
                <a:gd name="connsiteX28" fmla="*/ 19959 w 1935009"/>
                <a:gd name="connsiteY28" fmla="*/ 1412893 h 1794731"/>
                <a:gd name="connsiteX29" fmla="*/ 75227 w 1935009"/>
                <a:gd name="connsiteY29" fmla="*/ 915499 h 1794731"/>
                <a:gd name="connsiteX30" fmla="*/ 175709 w 1935009"/>
                <a:gd name="connsiteY30" fmla="*/ 955693 h 1794731"/>
                <a:gd name="connsiteX31" fmla="*/ 170685 w 1935009"/>
                <a:gd name="connsiteY31" fmla="*/ 739654 h 1794731"/>
                <a:gd name="connsiteX32" fmla="*/ 95322 w 1935009"/>
                <a:gd name="connsiteY32" fmla="*/ 850185 h 1794731"/>
                <a:gd name="connsiteX33" fmla="*/ 180733 w 1935009"/>
                <a:gd name="connsiteY33" fmla="*/ 659267 h 1794731"/>
                <a:gd name="connsiteX34" fmla="*/ 276193 w 1935009"/>
                <a:gd name="connsiteY34" fmla="*/ 478396 h 1794731"/>
                <a:gd name="connsiteX35" fmla="*/ 471298 w 1935009"/>
                <a:gd name="connsiteY35" fmla="*/ 277429 h 1794731"/>
                <a:gd name="connsiteX0" fmla="*/ 471298 w 1935009"/>
                <a:gd name="connsiteY0" fmla="*/ 277429 h 1794731"/>
                <a:gd name="connsiteX1" fmla="*/ 693200 w 1935009"/>
                <a:gd name="connsiteY1" fmla="*/ 16172 h 1794731"/>
                <a:gd name="connsiteX2" fmla="*/ 743441 w 1935009"/>
                <a:gd name="connsiteY2" fmla="*/ 76463 h 1794731"/>
                <a:gd name="connsiteX3" fmla="*/ 708273 w 1935009"/>
                <a:gd name="connsiteY3" fmla="*/ 186994 h 1794731"/>
                <a:gd name="connsiteX4" fmla="*/ 637934 w 1935009"/>
                <a:gd name="connsiteY4" fmla="*/ 197043 h 1794731"/>
                <a:gd name="connsiteX5" fmla="*/ 1935009 w 1935009"/>
                <a:gd name="connsiteY5" fmla="*/ 573856 h 1794731"/>
                <a:gd name="connsiteX6" fmla="*/ 965343 w 1935009"/>
                <a:gd name="connsiteY6" fmla="*/ 516078 h 1794731"/>
                <a:gd name="connsiteX7" fmla="*/ 512330 w 1935009"/>
                <a:gd name="connsiteY7" fmla="*/ 970766 h 1794731"/>
                <a:gd name="connsiteX8" fmla="*/ 647983 w 1935009"/>
                <a:gd name="connsiteY8" fmla="*/ 1488256 h 1794731"/>
                <a:gd name="connsiteX9" fmla="*/ 537449 w 1935009"/>
                <a:gd name="connsiteY9" fmla="*/ 1412894 h 1794731"/>
                <a:gd name="connsiteX10" fmla="*/ 391749 w 1935009"/>
                <a:gd name="connsiteY10" fmla="*/ 1347579 h 1794731"/>
                <a:gd name="connsiteX11" fmla="*/ 230975 w 1935009"/>
                <a:gd name="connsiteY11" fmla="*/ 1051152 h 1794731"/>
                <a:gd name="connsiteX12" fmla="*/ 356580 w 1935009"/>
                <a:gd name="connsiteY12" fmla="*/ 1282265 h 1794731"/>
                <a:gd name="connsiteX13" fmla="*/ 431942 w 1935009"/>
                <a:gd name="connsiteY13" fmla="*/ 1448063 h 1794731"/>
                <a:gd name="connsiteX14" fmla="*/ 527402 w 1935009"/>
                <a:gd name="connsiteY14" fmla="*/ 1488256 h 1794731"/>
                <a:gd name="connsiteX15" fmla="*/ 507305 w 1935009"/>
                <a:gd name="connsiteY15" fmla="*/ 1603813 h 1794731"/>
                <a:gd name="connsiteX16" fmla="*/ 311362 w 1935009"/>
                <a:gd name="connsiteY16" fmla="*/ 1794731 h 1794731"/>
                <a:gd name="connsiteX17" fmla="*/ 250235 w 1935009"/>
                <a:gd name="connsiteY17" fmla="*/ 1757049 h 1794731"/>
                <a:gd name="connsiteX18" fmla="*/ 220927 w 1935009"/>
                <a:gd name="connsiteY18" fmla="*/ 1603812 h 1794731"/>
                <a:gd name="connsiteX19" fmla="*/ 120444 w 1935009"/>
                <a:gd name="connsiteY19" fmla="*/ 1523425 h 1794731"/>
                <a:gd name="connsiteX20" fmla="*/ 65177 w 1935009"/>
                <a:gd name="connsiteY20" fmla="*/ 1483232 h 1794731"/>
                <a:gd name="connsiteX21" fmla="*/ 80251 w 1935009"/>
                <a:gd name="connsiteY21" fmla="*/ 1287288 h 1794731"/>
                <a:gd name="connsiteX22" fmla="*/ 205854 w 1935009"/>
                <a:gd name="connsiteY22" fmla="*/ 1427966 h 1794731"/>
                <a:gd name="connsiteX23" fmla="*/ 301314 w 1935009"/>
                <a:gd name="connsiteY23" fmla="*/ 1588740 h 1794731"/>
                <a:gd name="connsiteX24" fmla="*/ 326435 w 1935009"/>
                <a:gd name="connsiteY24" fmla="*/ 1478207 h 1794731"/>
                <a:gd name="connsiteX25" fmla="*/ 175710 w 1935009"/>
                <a:gd name="connsiteY25" fmla="*/ 1131539 h 1794731"/>
                <a:gd name="connsiteX26" fmla="*/ 150589 w 1935009"/>
                <a:gd name="connsiteY26" fmla="*/ 1096371 h 1794731"/>
                <a:gd name="connsiteX27" fmla="*/ 30008 w 1935009"/>
                <a:gd name="connsiteY27" fmla="*/ 1257144 h 1794731"/>
                <a:gd name="connsiteX28" fmla="*/ 19959 w 1935009"/>
                <a:gd name="connsiteY28" fmla="*/ 1412893 h 1794731"/>
                <a:gd name="connsiteX29" fmla="*/ 75227 w 1935009"/>
                <a:gd name="connsiteY29" fmla="*/ 915499 h 1794731"/>
                <a:gd name="connsiteX30" fmla="*/ 175709 w 1935009"/>
                <a:gd name="connsiteY30" fmla="*/ 955693 h 1794731"/>
                <a:gd name="connsiteX31" fmla="*/ 170685 w 1935009"/>
                <a:gd name="connsiteY31" fmla="*/ 739654 h 1794731"/>
                <a:gd name="connsiteX32" fmla="*/ 95322 w 1935009"/>
                <a:gd name="connsiteY32" fmla="*/ 850185 h 1794731"/>
                <a:gd name="connsiteX33" fmla="*/ 180733 w 1935009"/>
                <a:gd name="connsiteY33" fmla="*/ 659267 h 1794731"/>
                <a:gd name="connsiteX34" fmla="*/ 276193 w 1935009"/>
                <a:gd name="connsiteY34" fmla="*/ 478396 h 1794731"/>
                <a:gd name="connsiteX35" fmla="*/ 471298 w 1935009"/>
                <a:gd name="connsiteY35" fmla="*/ 277429 h 1794731"/>
                <a:gd name="connsiteX0" fmla="*/ 471298 w 1935009"/>
                <a:gd name="connsiteY0" fmla="*/ 277429 h 1794731"/>
                <a:gd name="connsiteX1" fmla="*/ 693200 w 1935009"/>
                <a:gd name="connsiteY1" fmla="*/ 16172 h 1794731"/>
                <a:gd name="connsiteX2" fmla="*/ 743441 w 1935009"/>
                <a:gd name="connsiteY2" fmla="*/ 76463 h 1794731"/>
                <a:gd name="connsiteX3" fmla="*/ 708273 w 1935009"/>
                <a:gd name="connsiteY3" fmla="*/ 186994 h 1794731"/>
                <a:gd name="connsiteX4" fmla="*/ 637934 w 1935009"/>
                <a:gd name="connsiteY4" fmla="*/ 197043 h 1794731"/>
                <a:gd name="connsiteX5" fmla="*/ 874071 w 1935009"/>
                <a:gd name="connsiteY5" fmla="*/ 262357 h 1794731"/>
                <a:gd name="connsiteX6" fmla="*/ 1935009 w 1935009"/>
                <a:gd name="connsiteY6" fmla="*/ 573856 h 1794731"/>
                <a:gd name="connsiteX7" fmla="*/ 965343 w 1935009"/>
                <a:gd name="connsiteY7" fmla="*/ 516078 h 1794731"/>
                <a:gd name="connsiteX8" fmla="*/ 512330 w 1935009"/>
                <a:gd name="connsiteY8" fmla="*/ 970766 h 1794731"/>
                <a:gd name="connsiteX9" fmla="*/ 647983 w 1935009"/>
                <a:gd name="connsiteY9" fmla="*/ 1488256 h 1794731"/>
                <a:gd name="connsiteX10" fmla="*/ 537449 w 1935009"/>
                <a:gd name="connsiteY10" fmla="*/ 1412894 h 1794731"/>
                <a:gd name="connsiteX11" fmla="*/ 391749 w 1935009"/>
                <a:gd name="connsiteY11" fmla="*/ 1347579 h 1794731"/>
                <a:gd name="connsiteX12" fmla="*/ 230975 w 1935009"/>
                <a:gd name="connsiteY12" fmla="*/ 1051152 h 1794731"/>
                <a:gd name="connsiteX13" fmla="*/ 356580 w 1935009"/>
                <a:gd name="connsiteY13" fmla="*/ 1282265 h 1794731"/>
                <a:gd name="connsiteX14" fmla="*/ 431942 w 1935009"/>
                <a:gd name="connsiteY14" fmla="*/ 1448063 h 1794731"/>
                <a:gd name="connsiteX15" fmla="*/ 527402 w 1935009"/>
                <a:gd name="connsiteY15" fmla="*/ 1488256 h 1794731"/>
                <a:gd name="connsiteX16" fmla="*/ 507305 w 1935009"/>
                <a:gd name="connsiteY16" fmla="*/ 1603813 h 1794731"/>
                <a:gd name="connsiteX17" fmla="*/ 311362 w 1935009"/>
                <a:gd name="connsiteY17" fmla="*/ 1794731 h 1794731"/>
                <a:gd name="connsiteX18" fmla="*/ 250235 w 1935009"/>
                <a:gd name="connsiteY18" fmla="*/ 1757049 h 1794731"/>
                <a:gd name="connsiteX19" fmla="*/ 220927 w 1935009"/>
                <a:gd name="connsiteY19" fmla="*/ 1603812 h 1794731"/>
                <a:gd name="connsiteX20" fmla="*/ 120444 w 1935009"/>
                <a:gd name="connsiteY20" fmla="*/ 1523425 h 1794731"/>
                <a:gd name="connsiteX21" fmla="*/ 65177 w 1935009"/>
                <a:gd name="connsiteY21" fmla="*/ 1483232 h 1794731"/>
                <a:gd name="connsiteX22" fmla="*/ 80251 w 1935009"/>
                <a:gd name="connsiteY22" fmla="*/ 1287288 h 1794731"/>
                <a:gd name="connsiteX23" fmla="*/ 205854 w 1935009"/>
                <a:gd name="connsiteY23" fmla="*/ 1427966 h 1794731"/>
                <a:gd name="connsiteX24" fmla="*/ 301314 w 1935009"/>
                <a:gd name="connsiteY24" fmla="*/ 1588740 h 1794731"/>
                <a:gd name="connsiteX25" fmla="*/ 326435 w 1935009"/>
                <a:gd name="connsiteY25" fmla="*/ 1478207 h 1794731"/>
                <a:gd name="connsiteX26" fmla="*/ 175710 w 1935009"/>
                <a:gd name="connsiteY26" fmla="*/ 1131539 h 1794731"/>
                <a:gd name="connsiteX27" fmla="*/ 150589 w 1935009"/>
                <a:gd name="connsiteY27" fmla="*/ 1096371 h 1794731"/>
                <a:gd name="connsiteX28" fmla="*/ 30008 w 1935009"/>
                <a:gd name="connsiteY28" fmla="*/ 1257144 h 1794731"/>
                <a:gd name="connsiteX29" fmla="*/ 19959 w 1935009"/>
                <a:gd name="connsiteY29" fmla="*/ 1412893 h 1794731"/>
                <a:gd name="connsiteX30" fmla="*/ 75227 w 1935009"/>
                <a:gd name="connsiteY30" fmla="*/ 915499 h 1794731"/>
                <a:gd name="connsiteX31" fmla="*/ 175709 w 1935009"/>
                <a:gd name="connsiteY31" fmla="*/ 955693 h 1794731"/>
                <a:gd name="connsiteX32" fmla="*/ 170685 w 1935009"/>
                <a:gd name="connsiteY32" fmla="*/ 739654 h 1794731"/>
                <a:gd name="connsiteX33" fmla="*/ 95322 w 1935009"/>
                <a:gd name="connsiteY33" fmla="*/ 850185 h 1794731"/>
                <a:gd name="connsiteX34" fmla="*/ 180733 w 1935009"/>
                <a:gd name="connsiteY34" fmla="*/ 659267 h 1794731"/>
                <a:gd name="connsiteX35" fmla="*/ 276193 w 1935009"/>
                <a:gd name="connsiteY35" fmla="*/ 478396 h 1794731"/>
                <a:gd name="connsiteX36" fmla="*/ 471298 w 1935009"/>
                <a:gd name="connsiteY36" fmla="*/ 277429 h 1794731"/>
                <a:gd name="connsiteX0" fmla="*/ 471298 w 1935009"/>
                <a:gd name="connsiteY0" fmla="*/ 277429 h 1794731"/>
                <a:gd name="connsiteX1" fmla="*/ 693200 w 1935009"/>
                <a:gd name="connsiteY1" fmla="*/ 16172 h 1794731"/>
                <a:gd name="connsiteX2" fmla="*/ 743441 w 1935009"/>
                <a:gd name="connsiteY2" fmla="*/ 76463 h 1794731"/>
                <a:gd name="connsiteX3" fmla="*/ 708273 w 1935009"/>
                <a:gd name="connsiteY3" fmla="*/ 186994 h 1794731"/>
                <a:gd name="connsiteX4" fmla="*/ 637934 w 1935009"/>
                <a:gd name="connsiteY4" fmla="*/ 197043 h 1794731"/>
                <a:gd name="connsiteX5" fmla="*/ 562573 w 1935009"/>
                <a:gd name="connsiteY5" fmla="*/ 232212 h 1794731"/>
                <a:gd name="connsiteX6" fmla="*/ 1935009 w 1935009"/>
                <a:gd name="connsiteY6" fmla="*/ 573856 h 1794731"/>
                <a:gd name="connsiteX7" fmla="*/ 965343 w 1935009"/>
                <a:gd name="connsiteY7" fmla="*/ 516078 h 1794731"/>
                <a:gd name="connsiteX8" fmla="*/ 512330 w 1935009"/>
                <a:gd name="connsiteY8" fmla="*/ 970766 h 1794731"/>
                <a:gd name="connsiteX9" fmla="*/ 647983 w 1935009"/>
                <a:gd name="connsiteY9" fmla="*/ 1488256 h 1794731"/>
                <a:gd name="connsiteX10" fmla="*/ 537449 w 1935009"/>
                <a:gd name="connsiteY10" fmla="*/ 1412894 h 1794731"/>
                <a:gd name="connsiteX11" fmla="*/ 391749 w 1935009"/>
                <a:gd name="connsiteY11" fmla="*/ 1347579 h 1794731"/>
                <a:gd name="connsiteX12" fmla="*/ 230975 w 1935009"/>
                <a:gd name="connsiteY12" fmla="*/ 1051152 h 1794731"/>
                <a:gd name="connsiteX13" fmla="*/ 356580 w 1935009"/>
                <a:gd name="connsiteY13" fmla="*/ 1282265 h 1794731"/>
                <a:gd name="connsiteX14" fmla="*/ 431942 w 1935009"/>
                <a:gd name="connsiteY14" fmla="*/ 1448063 h 1794731"/>
                <a:gd name="connsiteX15" fmla="*/ 527402 w 1935009"/>
                <a:gd name="connsiteY15" fmla="*/ 1488256 h 1794731"/>
                <a:gd name="connsiteX16" fmla="*/ 507305 w 1935009"/>
                <a:gd name="connsiteY16" fmla="*/ 1603813 h 1794731"/>
                <a:gd name="connsiteX17" fmla="*/ 311362 w 1935009"/>
                <a:gd name="connsiteY17" fmla="*/ 1794731 h 1794731"/>
                <a:gd name="connsiteX18" fmla="*/ 250235 w 1935009"/>
                <a:gd name="connsiteY18" fmla="*/ 1757049 h 1794731"/>
                <a:gd name="connsiteX19" fmla="*/ 220927 w 1935009"/>
                <a:gd name="connsiteY19" fmla="*/ 1603812 h 1794731"/>
                <a:gd name="connsiteX20" fmla="*/ 120444 w 1935009"/>
                <a:gd name="connsiteY20" fmla="*/ 1523425 h 1794731"/>
                <a:gd name="connsiteX21" fmla="*/ 65177 w 1935009"/>
                <a:gd name="connsiteY21" fmla="*/ 1483232 h 1794731"/>
                <a:gd name="connsiteX22" fmla="*/ 80251 w 1935009"/>
                <a:gd name="connsiteY22" fmla="*/ 1287288 h 1794731"/>
                <a:gd name="connsiteX23" fmla="*/ 205854 w 1935009"/>
                <a:gd name="connsiteY23" fmla="*/ 1427966 h 1794731"/>
                <a:gd name="connsiteX24" fmla="*/ 301314 w 1935009"/>
                <a:gd name="connsiteY24" fmla="*/ 1588740 h 1794731"/>
                <a:gd name="connsiteX25" fmla="*/ 326435 w 1935009"/>
                <a:gd name="connsiteY25" fmla="*/ 1478207 h 1794731"/>
                <a:gd name="connsiteX26" fmla="*/ 175710 w 1935009"/>
                <a:gd name="connsiteY26" fmla="*/ 1131539 h 1794731"/>
                <a:gd name="connsiteX27" fmla="*/ 150589 w 1935009"/>
                <a:gd name="connsiteY27" fmla="*/ 1096371 h 1794731"/>
                <a:gd name="connsiteX28" fmla="*/ 30008 w 1935009"/>
                <a:gd name="connsiteY28" fmla="*/ 1257144 h 1794731"/>
                <a:gd name="connsiteX29" fmla="*/ 19959 w 1935009"/>
                <a:gd name="connsiteY29" fmla="*/ 1412893 h 1794731"/>
                <a:gd name="connsiteX30" fmla="*/ 75227 w 1935009"/>
                <a:gd name="connsiteY30" fmla="*/ 915499 h 1794731"/>
                <a:gd name="connsiteX31" fmla="*/ 175709 w 1935009"/>
                <a:gd name="connsiteY31" fmla="*/ 955693 h 1794731"/>
                <a:gd name="connsiteX32" fmla="*/ 170685 w 1935009"/>
                <a:gd name="connsiteY32" fmla="*/ 739654 h 1794731"/>
                <a:gd name="connsiteX33" fmla="*/ 95322 w 1935009"/>
                <a:gd name="connsiteY33" fmla="*/ 850185 h 1794731"/>
                <a:gd name="connsiteX34" fmla="*/ 180733 w 1935009"/>
                <a:gd name="connsiteY34" fmla="*/ 659267 h 1794731"/>
                <a:gd name="connsiteX35" fmla="*/ 276193 w 1935009"/>
                <a:gd name="connsiteY35" fmla="*/ 478396 h 1794731"/>
                <a:gd name="connsiteX36" fmla="*/ 471298 w 1935009"/>
                <a:gd name="connsiteY36" fmla="*/ 277429 h 1794731"/>
                <a:gd name="connsiteX0" fmla="*/ 471298 w 1935009"/>
                <a:gd name="connsiteY0" fmla="*/ 277429 h 1794731"/>
                <a:gd name="connsiteX1" fmla="*/ 693200 w 1935009"/>
                <a:gd name="connsiteY1" fmla="*/ 16172 h 1794731"/>
                <a:gd name="connsiteX2" fmla="*/ 743441 w 1935009"/>
                <a:gd name="connsiteY2" fmla="*/ 76463 h 1794731"/>
                <a:gd name="connsiteX3" fmla="*/ 708273 w 1935009"/>
                <a:gd name="connsiteY3" fmla="*/ 186994 h 1794731"/>
                <a:gd name="connsiteX4" fmla="*/ 637934 w 1935009"/>
                <a:gd name="connsiteY4" fmla="*/ 197043 h 1794731"/>
                <a:gd name="connsiteX5" fmla="*/ 562573 w 1935009"/>
                <a:gd name="connsiteY5" fmla="*/ 232212 h 1794731"/>
                <a:gd name="connsiteX6" fmla="*/ 1935009 w 1935009"/>
                <a:gd name="connsiteY6" fmla="*/ 573856 h 1794731"/>
                <a:gd name="connsiteX7" fmla="*/ 965343 w 1935009"/>
                <a:gd name="connsiteY7" fmla="*/ 516078 h 1794731"/>
                <a:gd name="connsiteX8" fmla="*/ 512330 w 1935009"/>
                <a:gd name="connsiteY8" fmla="*/ 970766 h 1794731"/>
                <a:gd name="connsiteX9" fmla="*/ 647983 w 1935009"/>
                <a:gd name="connsiteY9" fmla="*/ 1488256 h 1794731"/>
                <a:gd name="connsiteX10" fmla="*/ 537449 w 1935009"/>
                <a:gd name="connsiteY10" fmla="*/ 1412894 h 1794731"/>
                <a:gd name="connsiteX11" fmla="*/ 391749 w 1935009"/>
                <a:gd name="connsiteY11" fmla="*/ 1347579 h 1794731"/>
                <a:gd name="connsiteX12" fmla="*/ 230975 w 1935009"/>
                <a:gd name="connsiteY12" fmla="*/ 1051152 h 1794731"/>
                <a:gd name="connsiteX13" fmla="*/ 356580 w 1935009"/>
                <a:gd name="connsiteY13" fmla="*/ 1282265 h 1794731"/>
                <a:gd name="connsiteX14" fmla="*/ 431942 w 1935009"/>
                <a:gd name="connsiteY14" fmla="*/ 1448063 h 1794731"/>
                <a:gd name="connsiteX15" fmla="*/ 527402 w 1935009"/>
                <a:gd name="connsiteY15" fmla="*/ 1488256 h 1794731"/>
                <a:gd name="connsiteX16" fmla="*/ 507305 w 1935009"/>
                <a:gd name="connsiteY16" fmla="*/ 1603813 h 1794731"/>
                <a:gd name="connsiteX17" fmla="*/ 311362 w 1935009"/>
                <a:gd name="connsiteY17" fmla="*/ 1794731 h 1794731"/>
                <a:gd name="connsiteX18" fmla="*/ 250235 w 1935009"/>
                <a:gd name="connsiteY18" fmla="*/ 1757049 h 1794731"/>
                <a:gd name="connsiteX19" fmla="*/ 220927 w 1935009"/>
                <a:gd name="connsiteY19" fmla="*/ 1603812 h 1794731"/>
                <a:gd name="connsiteX20" fmla="*/ 120444 w 1935009"/>
                <a:gd name="connsiteY20" fmla="*/ 1523425 h 1794731"/>
                <a:gd name="connsiteX21" fmla="*/ 65177 w 1935009"/>
                <a:gd name="connsiteY21" fmla="*/ 1483232 h 1794731"/>
                <a:gd name="connsiteX22" fmla="*/ 80251 w 1935009"/>
                <a:gd name="connsiteY22" fmla="*/ 1287288 h 1794731"/>
                <a:gd name="connsiteX23" fmla="*/ 205854 w 1935009"/>
                <a:gd name="connsiteY23" fmla="*/ 1427966 h 1794731"/>
                <a:gd name="connsiteX24" fmla="*/ 301314 w 1935009"/>
                <a:gd name="connsiteY24" fmla="*/ 1588740 h 1794731"/>
                <a:gd name="connsiteX25" fmla="*/ 326435 w 1935009"/>
                <a:gd name="connsiteY25" fmla="*/ 1478207 h 1794731"/>
                <a:gd name="connsiteX26" fmla="*/ 175710 w 1935009"/>
                <a:gd name="connsiteY26" fmla="*/ 1131539 h 1794731"/>
                <a:gd name="connsiteX27" fmla="*/ 150589 w 1935009"/>
                <a:gd name="connsiteY27" fmla="*/ 1096371 h 1794731"/>
                <a:gd name="connsiteX28" fmla="*/ 30008 w 1935009"/>
                <a:gd name="connsiteY28" fmla="*/ 1257144 h 1794731"/>
                <a:gd name="connsiteX29" fmla="*/ 19959 w 1935009"/>
                <a:gd name="connsiteY29" fmla="*/ 1412893 h 1794731"/>
                <a:gd name="connsiteX30" fmla="*/ 75227 w 1935009"/>
                <a:gd name="connsiteY30" fmla="*/ 915499 h 1794731"/>
                <a:gd name="connsiteX31" fmla="*/ 175709 w 1935009"/>
                <a:gd name="connsiteY31" fmla="*/ 955693 h 1794731"/>
                <a:gd name="connsiteX32" fmla="*/ 170685 w 1935009"/>
                <a:gd name="connsiteY32" fmla="*/ 739654 h 1794731"/>
                <a:gd name="connsiteX33" fmla="*/ 95322 w 1935009"/>
                <a:gd name="connsiteY33" fmla="*/ 850185 h 1794731"/>
                <a:gd name="connsiteX34" fmla="*/ 180733 w 1935009"/>
                <a:gd name="connsiteY34" fmla="*/ 659267 h 1794731"/>
                <a:gd name="connsiteX35" fmla="*/ 276193 w 1935009"/>
                <a:gd name="connsiteY35" fmla="*/ 478396 h 1794731"/>
                <a:gd name="connsiteX36" fmla="*/ 471298 w 1935009"/>
                <a:gd name="connsiteY36" fmla="*/ 277429 h 1794731"/>
                <a:gd name="connsiteX0" fmla="*/ 471298 w 1935009"/>
                <a:gd name="connsiteY0" fmla="*/ 277429 h 1794731"/>
                <a:gd name="connsiteX1" fmla="*/ 693200 w 1935009"/>
                <a:gd name="connsiteY1" fmla="*/ 16172 h 1794731"/>
                <a:gd name="connsiteX2" fmla="*/ 743441 w 1935009"/>
                <a:gd name="connsiteY2" fmla="*/ 76463 h 1794731"/>
                <a:gd name="connsiteX3" fmla="*/ 708273 w 1935009"/>
                <a:gd name="connsiteY3" fmla="*/ 186994 h 1794731"/>
                <a:gd name="connsiteX4" fmla="*/ 637934 w 1935009"/>
                <a:gd name="connsiteY4" fmla="*/ 197043 h 1794731"/>
                <a:gd name="connsiteX5" fmla="*/ 562573 w 1935009"/>
                <a:gd name="connsiteY5" fmla="*/ 232212 h 1794731"/>
                <a:gd name="connsiteX6" fmla="*/ 803732 w 1935009"/>
                <a:gd name="connsiteY6" fmla="*/ 292502 h 1794731"/>
                <a:gd name="connsiteX7" fmla="*/ 1935009 w 1935009"/>
                <a:gd name="connsiteY7" fmla="*/ 573856 h 1794731"/>
                <a:gd name="connsiteX8" fmla="*/ 965343 w 1935009"/>
                <a:gd name="connsiteY8" fmla="*/ 516078 h 1794731"/>
                <a:gd name="connsiteX9" fmla="*/ 512330 w 1935009"/>
                <a:gd name="connsiteY9" fmla="*/ 970766 h 1794731"/>
                <a:gd name="connsiteX10" fmla="*/ 647983 w 1935009"/>
                <a:gd name="connsiteY10" fmla="*/ 1488256 h 1794731"/>
                <a:gd name="connsiteX11" fmla="*/ 537449 w 1935009"/>
                <a:gd name="connsiteY11" fmla="*/ 1412894 h 1794731"/>
                <a:gd name="connsiteX12" fmla="*/ 391749 w 1935009"/>
                <a:gd name="connsiteY12" fmla="*/ 1347579 h 1794731"/>
                <a:gd name="connsiteX13" fmla="*/ 230975 w 1935009"/>
                <a:gd name="connsiteY13" fmla="*/ 1051152 h 1794731"/>
                <a:gd name="connsiteX14" fmla="*/ 356580 w 1935009"/>
                <a:gd name="connsiteY14" fmla="*/ 1282265 h 1794731"/>
                <a:gd name="connsiteX15" fmla="*/ 431942 w 1935009"/>
                <a:gd name="connsiteY15" fmla="*/ 1448063 h 1794731"/>
                <a:gd name="connsiteX16" fmla="*/ 527402 w 1935009"/>
                <a:gd name="connsiteY16" fmla="*/ 1488256 h 1794731"/>
                <a:gd name="connsiteX17" fmla="*/ 507305 w 1935009"/>
                <a:gd name="connsiteY17" fmla="*/ 1603813 h 1794731"/>
                <a:gd name="connsiteX18" fmla="*/ 311362 w 1935009"/>
                <a:gd name="connsiteY18" fmla="*/ 1794731 h 1794731"/>
                <a:gd name="connsiteX19" fmla="*/ 250235 w 1935009"/>
                <a:gd name="connsiteY19" fmla="*/ 1757049 h 1794731"/>
                <a:gd name="connsiteX20" fmla="*/ 220927 w 1935009"/>
                <a:gd name="connsiteY20" fmla="*/ 1603812 h 1794731"/>
                <a:gd name="connsiteX21" fmla="*/ 120444 w 1935009"/>
                <a:gd name="connsiteY21" fmla="*/ 1523425 h 1794731"/>
                <a:gd name="connsiteX22" fmla="*/ 65177 w 1935009"/>
                <a:gd name="connsiteY22" fmla="*/ 1483232 h 1794731"/>
                <a:gd name="connsiteX23" fmla="*/ 80251 w 1935009"/>
                <a:gd name="connsiteY23" fmla="*/ 1287288 h 1794731"/>
                <a:gd name="connsiteX24" fmla="*/ 205854 w 1935009"/>
                <a:gd name="connsiteY24" fmla="*/ 1427966 h 1794731"/>
                <a:gd name="connsiteX25" fmla="*/ 301314 w 1935009"/>
                <a:gd name="connsiteY25" fmla="*/ 1588740 h 1794731"/>
                <a:gd name="connsiteX26" fmla="*/ 326435 w 1935009"/>
                <a:gd name="connsiteY26" fmla="*/ 1478207 h 1794731"/>
                <a:gd name="connsiteX27" fmla="*/ 175710 w 1935009"/>
                <a:gd name="connsiteY27" fmla="*/ 1131539 h 1794731"/>
                <a:gd name="connsiteX28" fmla="*/ 150589 w 1935009"/>
                <a:gd name="connsiteY28" fmla="*/ 1096371 h 1794731"/>
                <a:gd name="connsiteX29" fmla="*/ 30008 w 1935009"/>
                <a:gd name="connsiteY29" fmla="*/ 1257144 h 1794731"/>
                <a:gd name="connsiteX30" fmla="*/ 19959 w 1935009"/>
                <a:gd name="connsiteY30" fmla="*/ 1412893 h 1794731"/>
                <a:gd name="connsiteX31" fmla="*/ 75227 w 1935009"/>
                <a:gd name="connsiteY31" fmla="*/ 915499 h 1794731"/>
                <a:gd name="connsiteX32" fmla="*/ 175709 w 1935009"/>
                <a:gd name="connsiteY32" fmla="*/ 955693 h 1794731"/>
                <a:gd name="connsiteX33" fmla="*/ 170685 w 1935009"/>
                <a:gd name="connsiteY33" fmla="*/ 739654 h 1794731"/>
                <a:gd name="connsiteX34" fmla="*/ 95322 w 1935009"/>
                <a:gd name="connsiteY34" fmla="*/ 850185 h 1794731"/>
                <a:gd name="connsiteX35" fmla="*/ 180733 w 1935009"/>
                <a:gd name="connsiteY35" fmla="*/ 659267 h 1794731"/>
                <a:gd name="connsiteX36" fmla="*/ 276193 w 1935009"/>
                <a:gd name="connsiteY36" fmla="*/ 478396 h 1794731"/>
                <a:gd name="connsiteX37" fmla="*/ 471298 w 1935009"/>
                <a:gd name="connsiteY37" fmla="*/ 277429 h 1794731"/>
                <a:gd name="connsiteX0" fmla="*/ 471298 w 1935009"/>
                <a:gd name="connsiteY0" fmla="*/ 277429 h 1794731"/>
                <a:gd name="connsiteX1" fmla="*/ 693200 w 1935009"/>
                <a:gd name="connsiteY1" fmla="*/ 16172 h 1794731"/>
                <a:gd name="connsiteX2" fmla="*/ 743441 w 1935009"/>
                <a:gd name="connsiteY2" fmla="*/ 76463 h 1794731"/>
                <a:gd name="connsiteX3" fmla="*/ 708273 w 1935009"/>
                <a:gd name="connsiteY3" fmla="*/ 186994 h 1794731"/>
                <a:gd name="connsiteX4" fmla="*/ 637934 w 1935009"/>
                <a:gd name="connsiteY4" fmla="*/ 197043 h 1794731"/>
                <a:gd name="connsiteX5" fmla="*/ 562573 w 1935009"/>
                <a:gd name="connsiteY5" fmla="*/ 232212 h 1794731"/>
                <a:gd name="connsiteX6" fmla="*/ 467112 w 1935009"/>
                <a:gd name="connsiteY6" fmla="*/ 362841 h 1794731"/>
                <a:gd name="connsiteX7" fmla="*/ 1935009 w 1935009"/>
                <a:gd name="connsiteY7" fmla="*/ 573856 h 1794731"/>
                <a:gd name="connsiteX8" fmla="*/ 965343 w 1935009"/>
                <a:gd name="connsiteY8" fmla="*/ 516078 h 1794731"/>
                <a:gd name="connsiteX9" fmla="*/ 512330 w 1935009"/>
                <a:gd name="connsiteY9" fmla="*/ 970766 h 1794731"/>
                <a:gd name="connsiteX10" fmla="*/ 647983 w 1935009"/>
                <a:gd name="connsiteY10" fmla="*/ 1488256 h 1794731"/>
                <a:gd name="connsiteX11" fmla="*/ 537449 w 1935009"/>
                <a:gd name="connsiteY11" fmla="*/ 1412894 h 1794731"/>
                <a:gd name="connsiteX12" fmla="*/ 391749 w 1935009"/>
                <a:gd name="connsiteY12" fmla="*/ 1347579 h 1794731"/>
                <a:gd name="connsiteX13" fmla="*/ 230975 w 1935009"/>
                <a:gd name="connsiteY13" fmla="*/ 1051152 h 1794731"/>
                <a:gd name="connsiteX14" fmla="*/ 356580 w 1935009"/>
                <a:gd name="connsiteY14" fmla="*/ 1282265 h 1794731"/>
                <a:gd name="connsiteX15" fmla="*/ 431942 w 1935009"/>
                <a:gd name="connsiteY15" fmla="*/ 1448063 h 1794731"/>
                <a:gd name="connsiteX16" fmla="*/ 527402 w 1935009"/>
                <a:gd name="connsiteY16" fmla="*/ 1488256 h 1794731"/>
                <a:gd name="connsiteX17" fmla="*/ 507305 w 1935009"/>
                <a:gd name="connsiteY17" fmla="*/ 1603813 h 1794731"/>
                <a:gd name="connsiteX18" fmla="*/ 311362 w 1935009"/>
                <a:gd name="connsiteY18" fmla="*/ 1794731 h 1794731"/>
                <a:gd name="connsiteX19" fmla="*/ 250235 w 1935009"/>
                <a:gd name="connsiteY19" fmla="*/ 1757049 h 1794731"/>
                <a:gd name="connsiteX20" fmla="*/ 220927 w 1935009"/>
                <a:gd name="connsiteY20" fmla="*/ 1603812 h 1794731"/>
                <a:gd name="connsiteX21" fmla="*/ 120444 w 1935009"/>
                <a:gd name="connsiteY21" fmla="*/ 1523425 h 1794731"/>
                <a:gd name="connsiteX22" fmla="*/ 65177 w 1935009"/>
                <a:gd name="connsiteY22" fmla="*/ 1483232 h 1794731"/>
                <a:gd name="connsiteX23" fmla="*/ 80251 w 1935009"/>
                <a:gd name="connsiteY23" fmla="*/ 1287288 h 1794731"/>
                <a:gd name="connsiteX24" fmla="*/ 205854 w 1935009"/>
                <a:gd name="connsiteY24" fmla="*/ 1427966 h 1794731"/>
                <a:gd name="connsiteX25" fmla="*/ 301314 w 1935009"/>
                <a:gd name="connsiteY25" fmla="*/ 1588740 h 1794731"/>
                <a:gd name="connsiteX26" fmla="*/ 326435 w 1935009"/>
                <a:gd name="connsiteY26" fmla="*/ 1478207 h 1794731"/>
                <a:gd name="connsiteX27" fmla="*/ 175710 w 1935009"/>
                <a:gd name="connsiteY27" fmla="*/ 1131539 h 1794731"/>
                <a:gd name="connsiteX28" fmla="*/ 150589 w 1935009"/>
                <a:gd name="connsiteY28" fmla="*/ 1096371 h 1794731"/>
                <a:gd name="connsiteX29" fmla="*/ 30008 w 1935009"/>
                <a:gd name="connsiteY29" fmla="*/ 1257144 h 1794731"/>
                <a:gd name="connsiteX30" fmla="*/ 19959 w 1935009"/>
                <a:gd name="connsiteY30" fmla="*/ 1412893 h 1794731"/>
                <a:gd name="connsiteX31" fmla="*/ 75227 w 1935009"/>
                <a:gd name="connsiteY31" fmla="*/ 915499 h 1794731"/>
                <a:gd name="connsiteX32" fmla="*/ 175709 w 1935009"/>
                <a:gd name="connsiteY32" fmla="*/ 955693 h 1794731"/>
                <a:gd name="connsiteX33" fmla="*/ 170685 w 1935009"/>
                <a:gd name="connsiteY33" fmla="*/ 739654 h 1794731"/>
                <a:gd name="connsiteX34" fmla="*/ 95322 w 1935009"/>
                <a:gd name="connsiteY34" fmla="*/ 850185 h 1794731"/>
                <a:gd name="connsiteX35" fmla="*/ 180733 w 1935009"/>
                <a:gd name="connsiteY35" fmla="*/ 659267 h 1794731"/>
                <a:gd name="connsiteX36" fmla="*/ 276193 w 1935009"/>
                <a:gd name="connsiteY36" fmla="*/ 478396 h 1794731"/>
                <a:gd name="connsiteX37" fmla="*/ 471298 w 1935009"/>
                <a:gd name="connsiteY37"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467112 w 965343"/>
                <a:gd name="connsiteY6" fmla="*/ 362841 h 1794731"/>
                <a:gd name="connsiteX7" fmla="*/ 472974 w 965343"/>
                <a:gd name="connsiteY7" fmla="*/ 634146 h 1794731"/>
                <a:gd name="connsiteX8" fmla="*/ 965343 w 965343"/>
                <a:gd name="connsiteY8" fmla="*/ 516078 h 1794731"/>
                <a:gd name="connsiteX9" fmla="*/ 512330 w 965343"/>
                <a:gd name="connsiteY9" fmla="*/ 970766 h 1794731"/>
                <a:gd name="connsiteX10" fmla="*/ 647983 w 965343"/>
                <a:gd name="connsiteY10" fmla="*/ 1488256 h 1794731"/>
                <a:gd name="connsiteX11" fmla="*/ 537449 w 965343"/>
                <a:gd name="connsiteY11" fmla="*/ 1412894 h 1794731"/>
                <a:gd name="connsiteX12" fmla="*/ 391749 w 965343"/>
                <a:gd name="connsiteY12" fmla="*/ 1347579 h 1794731"/>
                <a:gd name="connsiteX13" fmla="*/ 230975 w 965343"/>
                <a:gd name="connsiteY13" fmla="*/ 1051152 h 1794731"/>
                <a:gd name="connsiteX14" fmla="*/ 356580 w 965343"/>
                <a:gd name="connsiteY14" fmla="*/ 1282265 h 1794731"/>
                <a:gd name="connsiteX15" fmla="*/ 431942 w 965343"/>
                <a:gd name="connsiteY15" fmla="*/ 1448063 h 1794731"/>
                <a:gd name="connsiteX16" fmla="*/ 527402 w 965343"/>
                <a:gd name="connsiteY16" fmla="*/ 1488256 h 1794731"/>
                <a:gd name="connsiteX17" fmla="*/ 507305 w 965343"/>
                <a:gd name="connsiteY17" fmla="*/ 1603813 h 1794731"/>
                <a:gd name="connsiteX18" fmla="*/ 311362 w 965343"/>
                <a:gd name="connsiteY18" fmla="*/ 1794731 h 1794731"/>
                <a:gd name="connsiteX19" fmla="*/ 250235 w 965343"/>
                <a:gd name="connsiteY19" fmla="*/ 1757049 h 1794731"/>
                <a:gd name="connsiteX20" fmla="*/ 220927 w 965343"/>
                <a:gd name="connsiteY20" fmla="*/ 1603812 h 1794731"/>
                <a:gd name="connsiteX21" fmla="*/ 120444 w 965343"/>
                <a:gd name="connsiteY21" fmla="*/ 1523425 h 1794731"/>
                <a:gd name="connsiteX22" fmla="*/ 65177 w 965343"/>
                <a:gd name="connsiteY22" fmla="*/ 1483232 h 1794731"/>
                <a:gd name="connsiteX23" fmla="*/ 80251 w 965343"/>
                <a:gd name="connsiteY23" fmla="*/ 1287288 h 1794731"/>
                <a:gd name="connsiteX24" fmla="*/ 205854 w 965343"/>
                <a:gd name="connsiteY24" fmla="*/ 1427966 h 1794731"/>
                <a:gd name="connsiteX25" fmla="*/ 301314 w 965343"/>
                <a:gd name="connsiteY25" fmla="*/ 1588740 h 1794731"/>
                <a:gd name="connsiteX26" fmla="*/ 326435 w 965343"/>
                <a:gd name="connsiteY26" fmla="*/ 1478207 h 1794731"/>
                <a:gd name="connsiteX27" fmla="*/ 175710 w 965343"/>
                <a:gd name="connsiteY27" fmla="*/ 1131539 h 1794731"/>
                <a:gd name="connsiteX28" fmla="*/ 150589 w 965343"/>
                <a:gd name="connsiteY28" fmla="*/ 1096371 h 1794731"/>
                <a:gd name="connsiteX29" fmla="*/ 30008 w 965343"/>
                <a:gd name="connsiteY29" fmla="*/ 1257144 h 1794731"/>
                <a:gd name="connsiteX30" fmla="*/ 19959 w 965343"/>
                <a:gd name="connsiteY30" fmla="*/ 1412893 h 1794731"/>
                <a:gd name="connsiteX31" fmla="*/ 75227 w 965343"/>
                <a:gd name="connsiteY31" fmla="*/ 915499 h 1794731"/>
                <a:gd name="connsiteX32" fmla="*/ 175709 w 965343"/>
                <a:gd name="connsiteY32" fmla="*/ 955693 h 1794731"/>
                <a:gd name="connsiteX33" fmla="*/ 170685 w 965343"/>
                <a:gd name="connsiteY33" fmla="*/ 739654 h 1794731"/>
                <a:gd name="connsiteX34" fmla="*/ 95322 w 965343"/>
                <a:gd name="connsiteY34" fmla="*/ 850185 h 1794731"/>
                <a:gd name="connsiteX35" fmla="*/ 180733 w 965343"/>
                <a:gd name="connsiteY35" fmla="*/ 659267 h 1794731"/>
                <a:gd name="connsiteX36" fmla="*/ 276193 w 965343"/>
                <a:gd name="connsiteY36" fmla="*/ 478396 h 1794731"/>
                <a:gd name="connsiteX37" fmla="*/ 471298 w 965343"/>
                <a:gd name="connsiteY37"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487209 w 965343"/>
                <a:gd name="connsiteY6" fmla="*/ 357817 h 1794731"/>
                <a:gd name="connsiteX7" fmla="*/ 472974 w 965343"/>
                <a:gd name="connsiteY7" fmla="*/ 634146 h 1794731"/>
                <a:gd name="connsiteX8" fmla="*/ 965343 w 965343"/>
                <a:gd name="connsiteY8" fmla="*/ 516078 h 1794731"/>
                <a:gd name="connsiteX9" fmla="*/ 512330 w 965343"/>
                <a:gd name="connsiteY9" fmla="*/ 970766 h 1794731"/>
                <a:gd name="connsiteX10" fmla="*/ 647983 w 965343"/>
                <a:gd name="connsiteY10" fmla="*/ 1488256 h 1794731"/>
                <a:gd name="connsiteX11" fmla="*/ 537449 w 965343"/>
                <a:gd name="connsiteY11" fmla="*/ 1412894 h 1794731"/>
                <a:gd name="connsiteX12" fmla="*/ 391749 w 965343"/>
                <a:gd name="connsiteY12" fmla="*/ 1347579 h 1794731"/>
                <a:gd name="connsiteX13" fmla="*/ 230975 w 965343"/>
                <a:gd name="connsiteY13" fmla="*/ 1051152 h 1794731"/>
                <a:gd name="connsiteX14" fmla="*/ 356580 w 965343"/>
                <a:gd name="connsiteY14" fmla="*/ 1282265 h 1794731"/>
                <a:gd name="connsiteX15" fmla="*/ 431942 w 965343"/>
                <a:gd name="connsiteY15" fmla="*/ 1448063 h 1794731"/>
                <a:gd name="connsiteX16" fmla="*/ 527402 w 965343"/>
                <a:gd name="connsiteY16" fmla="*/ 1488256 h 1794731"/>
                <a:gd name="connsiteX17" fmla="*/ 507305 w 965343"/>
                <a:gd name="connsiteY17" fmla="*/ 1603813 h 1794731"/>
                <a:gd name="connsiteX18" fmla="*/ 311362 w 965343"/>
                <a:gd name="connsiteY18" fmla="*/ 1794731 h 1794731"/>
                <a:gd name="connsiteX19" fmla="*/ 250235 w 965343"/>
                <a:gd name="connsiteY19" fmla="*/ 1757049 h 1794731"/>
                <a:gd name="connsiteX20" fmla="*/ 220927 w 965343"/>
                <a:gd name="connsiteY20" fmla="*/ 1603812 h 1794731"/>
                <a:gd name="connsiteX21" fmla="*/ 120444 w 965343"/>
                <a:gd name="connsiteY21" fmla="*/ 1523425 h 1794731"/>
                <a:gd name="connsiteX22" fmla="*/ 65177 w 965343"/>
                <a:gd name="connsiteY22" fmla="*/ 1483232 h 1794731"/>
                <a:gd name="connsiteX23" fmla="*/ 80251 w 965343"/>
                <a:gd name="connsiteY23" fmla="*/ 1287288 h 1794731"/>
                <a:gd name="connsiteX24" fmla="*/ 205854 w 965343"/>
                <a:gd name="connsiteY24" fmla="*/ 1427966 h 1794731"/>
                <a:gd name="connsiteX25" fmla="*/ 301314 w 965343"/>
                <a:gd name="connsiteY25" fmla="*/ 1588740 h 1794731"/>
                <a:gd name="connsiteX26" fmla="*/ 326435 w 965343"/>
                <a:gd name="connsiteY26" fmla="*/ 1478207 h 1794731"/>
                <a:gd name="connsiteX27" fmla="*/ 175710 w 965343"/>
                <a:gd name="connsiteY27" fmla="*/ 1131539 h 1794731"/>
                <a:gd name="connsiteX28" fmla="*/ 150589 w 965343"/>
                <a:gd name="connsiteY28" fmla="*/ 1096371 h 1794731"/>
                <a:gd name="connsiteX29" fmla="*/ 30008 w 965343"/>
                <a:gd name="connsiteY29" fmla="*/ 1257144 h 1794731"/>
                <a:gd name="connsiteX30" fmla="*/ 19959 w 965343"/>
                <a:gd name="connsiteY30" fmla="*/ 1412893 h 1794731"/>
                <a:gd name="connsiteX31" fmla="*/ 75227 w 965343"/>
                <a:gd name="connsiteY31" fmla="*/ 915499 h 1794731"/>
                <a:gd name="connsiteX32" fmla="*/ 175709 w 965343"/>
                <a:gd name="connsiteY32" fmla="*/ 955693 h 1794731"/>
                <a:gd name="connsiteX33" fmla="*/ 170685 w 965343"/>
                <a:gd name="connsiteY33" fmla="*/ 739654 h 1794731"/>
                <a:gd name="connsiteX34" fmla="*/ 95322 w 965343"/>
                <a:gd name="connsiteY34" fmla="*/ 850185 h 1794731"/>
                <a:gd name="connsiteX35" fmla="*/ 180733 w 965343"/>
                <a:gd name="connsiteY35" fmla="*/ 659267 h 1794731"/>
                <a:gd name="connsiteX36" fmla="*/ 276193 w 965343"/>
                <a:gd name="connsiteY36" fmla="*/ 478396 h 1794731"/>
                <a:gd name="connsiteX37" fmla="*/ 471298 w 965343"/>
                <a:gd name="connsiteY37"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487209 w 965343"/>
                <a:gd name="connsiteY6" fmla="*/ 357817 h 1794731"/>
                <a:gd name="connsiteX7" fmla="*/ 472974 w 965343"/>
                <a:gd name="connsiteY7" fmla="*/ 634146 h 1794731"/>
                <a:gd name="connsiteX8" fmla="*/ 965343 w 965343"/>
                <a:gd name="connsiteY8" fmla="*/ 516078 h 1794731"/>
                <a:gd name="connsiteX9" fmla="*/ 512330 w 965343"/>
                <a:gd name="connsiteY9" fmla="*/ 970766 h 1794731"/>
                <a:gd name="connsiteX10" fmla="*/ 647983 w 965343"/>
                <a:gd name="connsiteY10" fmla="*/ 1488256 h 1794731"/>
                <a:gd name="connsiteX11" fmla="*/ 537449 w 965343"/>
                <a:gd name="connsiteY11" fmla="*/ 1412894 h 1794731"/>
                <a:gd name="connsiteX12" fmla="*/ 391749 w 965343"/>
                <a:gd name="connsiteY12" fmla="*/ 1347579 h 1794731"/>
                <a:gd name="connsiteX13" fmla="*/ 230975 w 965343"/>
                <a:gd name="connsiteY13" fmla="*/ 1051152 h 1794731"/>
                <a:gd name="connsiteX14" fmla="*/ 356580 w 965343"/>
                <a:gd name="connsiteY14" fmla="*/ 1282265 h 1794731"/>
                <a:gd name="connsiteX15" fmla="*/ 431942 w 965343"/>
                <a:gd name="connsiteY15" fmla="*/ 1448063 h 1794731"/>
                <a:gd name="connsiteX16" fmla="*/ 527402 w 965343"/>
                <a:gd name="connsiteY16" fmla="*/ 1488256 h 1794731"/>
                <a:gd name="connsiteX17" fmla="*/ 507305 w 965343"/>
                <a:gd name="connsiteY17" fmla="*/ 1603813 h 1794731"/>
                <a:gd name="connsiteX18" fmla="*/ 311362 w 965343"/>
                <a:gd name="connsiteY18" fmla="*/ 1794731 h 1794731"/>
                <a:gd name="connsiteX19" fmla="*/ 250235 w 965343"/>
                <a:gd name="connsiteY19" fmla="*/ 1757049 h 1794731"/>
                <a:gd name="connsiteX20" fmla="*/ 220927 w 965343"/>
                <a:gd name="connsiteY20" fmla="*/ 1603812 h 1794731"/>
                <a:gd name="connsiteX21" fmla="*/ 120444 w 965343"/>
                <a:gd name="connsiteY21" fmla="*/ 1523425 h 1794731"/>
                <a:gd name="connsiteX22" fmla="*/ 65177 w 965343"/>
                <a:gd name="connsiteY22" fmla="*/ 1483232 h 1794731"/>
                <a:gd name="connsiteX23" fmla="*/ 80251 w 965343"/>
                <a:gd name="connsiteY23" fmla="*/ 1287288 h 1794731"/>
                <a:gd name="connsiteX24" fmla="*/ 205854 w 965343"/>
                <a:gd name="connsiteY24" fmla="*/ 1427966 h 1794731"/>
                <a:gd name="connsiteX25" fmla="*/ 301314 w 965343"/>
                <a:gd name="connsiteY25" fmla="*/ 1588740 h 1794731"/>
                <a:gd name="connsiteX26" fmla="*/ 326435 w 965343"/>
                <a:gd name="connsiteY26" fmla="*/ 1478207 h 1794731"/>
                <a:gd name="connsiteX27" fmla="*/ 175710 w 965343"/>
                <a:gd name="connsiteY27" fmla="*/ 1131539 h 1794731"/>
                <a:gd name="connsiteX28" fmla="*/ 150589 w 965343"/>
                <a:gd name="connsiteY28" fmla="*/ 1096371 h 1794731"/>
                <a:gd name="connsiteX29" fmla="*/ 30008 w 965343"/>
                <a:gd name="connsiteY29" fmla="*/ 1257144 h 1794731"/>
                <a:gd name="connsiteX30" fmla="*/ 19959 w 965343"/>
                <a:gd name="connsiteY30" fmla="*/ 1412893 h 1794731"/>
                <a:gd name="connsiteX31" fmla="*/ 75227 w 965343"/>
                <a:gd name="connsiteY31" fmla="*/ 915499 h 1794731"/>
                <a:gd name="connsiteX32" fmla="*/ 175709 w 965343"/>
                <a:gd name="connsiteY32" fmla="*/ 955693 h 1794731"/>
                <a:gd name="connsiteX33" fmla="*/ 170685 w 965343"/>
                <a:gd name="connsiteY33" fmla="*/ 739654 h 1794731"/>
                <a:gd name="connsiteX34" fmla="*/ 95322 w 965343"/>
                <a:gd name="connsiteY34" fmla="*/ 850185 h 1794731"/>
                <a:gd name="connsiteX35" fmla="*/ 180733 w 965343"/>
                <a:gd name="connsiteY35" fmla="*/ 659267 h 1794731"/>
                <a:gd name="connsiteX36" fmla="*/ 276193 w 965343"/>
                <a:gd name="connsiteY36" fmla="*/ 478396 h 1794731"/>
                <a:gd name="connsiteX37" fmla="*/ 471298 w 965343"/>
                <a:gd name="connsiteY37"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487209 w 965343"/>
                <a:gd name="connsiteY6" fmla="*/ 357817 h 1794731"/>
                <a:gd name="connsiteX7" fmla="*/ 472974 w 965343"/>
                <a:gd name="connsiteY7" fmla="*/ 634146 h 1794731"/>
                <a:gd name="connsiteX8" fmla="*/ 965343 w 965343"/>
                <a:gd name="connsiteY8" fmla="*/ 516078 h 1794731"/>
                <a:gd name="connsiteX9" fmla="*/ 512330 w 965343"/>
                <a:gd name="connsiteY9" fmla="*/ 970766 h 1794731"/>
                <a:gd name="connsiteX10" fmla="*/ 647983 w 965343"/>
                <a:gd name="connsiteY10" fmla="*/ 1488256 h 1794731"/>
                <a:gd name="connsiteX11" fmla="*/ 537449 w 965343"/>
                <a:gd name="connsiteY11" fmla="*/ 1412894 h 1794731"/>
                <a:gd name="connsiteX12" fmla="*/ 391749 w 965343"/>
                <a:gd name="connsiteY12" fmla="*/ 1347579 h 1794731"/>
                <a:gd name="connsiteX13" fmla="*/ 230975 w 965343"/>
                <a:gd name="connsiteY13" fmla="*/ 1051152 h 1794731"/>
                <a:gd name="connsiteX14" fmla="*/ 356580 w 965343"/>
                <a:gd name="connsiteY14" fmla="*/ 1282265 h 1794731"/>
                <a:gd name="connsiteX15" fmla="*/ 431942 w 965343"/>
                <a:gd name="connsiteY15" fmla="*/ 1448063 h 1794731"/>
                <a:gd name="connsiteX16" fmla="*/ 527402 w 965343"/>
                <a:gd name="connsiteY16" fmla="*/ 1488256 h 1794731"/>
                <a:gd name="connsiteX17" fmla="*/ 507305 w 965343"/>
                <a:gd name="connsiteY17" fmla="*/ 1603813 h 1794731"/>
                <a:gd name="connsiteX18" fmla="*/ 311362 w 965343"/>
                <a:gd name="connsiteY18" fmla="*/ 1794731 h 1794731"/>
                <a:gd name="connsiteX19" fmla="*/ 250235 w 965343"/>
                <a:gd name="connsiteY19" fmla="*/ 1757049 h 1794731"/>
                <a:gd name="connsiteX20" fmla="*/ 220927 w 965343"/>
                <a:gd name="connsiteY20" fmla="*/ 1603812 h 1794731"/>
                <a:gd name="connsiteX21" fmla="*/ 120444 w 965343"/>
                <a:gd name="connsiteY21" fmla="*/ 1523425 h 1794731"/>
                <a:gd name="connsiteX22" fmla="*/ 65177 w 965343"/>
                <a:gd name="connsiteY22" fmla="*/ 1483232 h 1794731"/>
                <a:gd name="connsiteX23" fmla="*/ 80251 w 965343"/>
                <a:gd name="connsiteY23" fmla="*/ 1287288 h 1794731"/>
                <a:gd name="connsiteX24" fmla="*/ 205854 w 965343"/>
                <a:gd name="connsiteY24" fmla="*/ 1427966 h 1794731"/>
                <a:gd name="connsiteX25" fmla="*/ 301314 w 965343"/>
                <a:gd name="connsiteY25" fmla="*/ 1588740 h 1794731"/>
                <a:gd name="connsiteX26" fmla="*/ 326435 w 965343"/>
                <a:gd name="connsiteY26" fmla="*/ 1478207 h 1794731"/>
                <a:gd name="connsiteX27" fmla="*/ 175710 w 965343"/>
                <a:gd name="connsiteY27" fmla="*/ 1131539 h 1794731"/>
                <a:gd name="connsiteX28" fmla="*/ 150589 w 965343"/>
                <a:gd name="connsiteY28" fmla="*/ 1096371 h 1794731"/>
                <a:gd name="connsiteX29" fmla="*/ 30008 w 965343"/>
                <a:gd name="connsiteY29" fmla="*/ 1257144 h 1794731"/>
                <a:gd name="connsiteX30" fmla="*/ 19959 w 965343"/>
                <a:gd name="connsiteY30" fmla="*/ 1412893 h 1794731"/>
                <a:gd name="connsiteX31" fmla="*/ 75227 w 965343"/>
                <a:gd name="connsiteY31" fmla="*/ 915499 h 1794731"/>
                <a:gd name="connsiteX32" fmla="*/ 175709 w 965343"/>
                <a:gd name="connsiteY32" fmla="*/ 955693 h 1794731"/>
                <a:gd name="connsiteX33" fmla="*/ 170685 w 965343"/>
                <a:gd name="connsiteY33" fmla="*/ 739654 h 1794731"/>
                <a:gd name="connsiteX34" fmla="*/ 95322 w 965343"/>
                <a:gd name="connsiteY34" fmla="*/ 850185 h 1794731"/>
                <a:gd name="connsiteX35" fmla="*/ 180733 w 965343"/>
                <a:gd name="connsiteY35" fmla="*/ 659267 h 1794731"/>
                <a:gd name="connsiteX36" fmla="*/ 276193 w 965343"/>
                <a:gd name="connsiteY36" fmla="*/ 478396 h 1794731"/>
                <a:gd name="connsiteX37" fmla="*/ 471298 w 965343"/>
                <a:gd name="connsiteY37"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47983 w 965343"/>
                <a:gd name="connsiteY6" fmla="*/ 357816 h 1794731"/>
                <a:gd name="connsiteX7" fmla="*/ 487209 w 965343"/>
                <a:gd name="connsiteY7" fmla="*/ 357817 h 1794731"/>
                <a:gd name="connsiteX8" fmla="*/ 472974 w 965343"/>
                <a:gd name="connsiteY8" fmla="*/ 634146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47983 w 965343"/>
                <a:gd name="connsiteY6" fmla="*/ 357816 h 1794731"/>
                <a:gd name="connsiteX7" fmla="*/ 487209 w 965343"/>
                <a:gd name="connsiteY7" fmla="*/ 357817 h 1794731"/>
                <a:gd name="connsiteX8" fmla="*/ 472974 w 965343"/>
                <a:gd name="connsiteY8" fmla="*/ 634146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68079 w 965343"/>
                <a:gd name="connsiteY6" fmla="*/ 387961 h 1794731"/>
                <a:gd name="connsiteX7" fmla="*/ 487209 w 965343"/>
                <a:gd name="connsiteY7" fmla="*/ 357817 h 1794731"/>
                <a:gd name="connsiteX8" fmla="*/ 472974 w 965343"/>
                <a:gd name="connsiteY8" fmla="*/ 634146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68079 w 965343"/>
                <a:gd name="connsiteY6" fmla="*/ 387961 h 1794731"/>
                <a:gd name="connsiteX7" fmla="*/ 487209 w 965343"/>
                <a:gd name="connsiteY7" fmla="*/ 357817 h 1794731"/>
                <a:gd name="connsiteX8" fmla="*/ 472974 w 965343"/>
                <a:gd name="connsiteY8" fmla="*/ 634146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72974 w 965343"/>
                <a:gd name="connsiteY8" fmla="*/ 634146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72974 w 965343"/>
                <a:gd name="connsiteY8" fmla="*/ 634146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72974 w 965343"/>
                <a:gd name="connsiteY8" fmla="*/ 634146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72974 w 965343"/>
                <a:gd name="connsiteY8" fmla="*/ 634146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72974 w 965343"/>
                <a:gd name="connsiteY8" fmla="*/ 634146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241862 w 965343"/>
                <a:gd name="connsiteY8" fmla="*/ 598977 h 1794731"/>
                <a:gd name="connsiteX9" fmla="*/ 965343 w 965343"/>
                <a:gd name="connsiteY9" fmla="*/ 516078 h 1794731"/>
                <a:gd name="connsiteX10" fmla="*/ 512330 w 965343"/>
                <a:gd name="connsiteY10" fmla="*/ 970766 h 1794731"/>
                <a:gd name="connsiteX11" fmla="*/ 647983 w 965343"/>
                <a:gd name="connsiteY11" fmla="*/ 1488256 h 1794731"/>
                <a:gd name="connsiteX12" fmla="*/ 537449 w 965343"/>
                <a:gd name="connsiteY12" fmla="*/ 1412894 h 1794731"/>
                <a:gd name="connsiteX13" fmla="*/ 391749 w 965343"/>
                <a:gd name="connsiteY13" fmla="*/ 1347579 h 1794731"/>
                <a:gd name="connsiteX14" fmla="*/ 230975 w 965343"/>
                <a:gd name="connsiteY14" fmla="*/ 1051152 h 1794731"/>
                <a:gd name="connsiteX15" fmla="*/ 356580 w 965343"/>
                <a:gd name="connsiteY15" fmla="*/ 1282265 h 1794731"/>
                <a:gd name="connsiteX16" fmla="*/ 431942 w 965343"/>
                <a:gd name="connsiteY16" fmla="*/ 1448063 h 1794731"/>
                <a:gd name="connsiteX17" fmla="*/ 527402 w 965343"/>
                <a:gd name="connsiteY17" fmla="*/ 1488256 h 1794731"/>
                <a:gd name="connsiteX18" fmla="*/ 507305 w 965343"/>
                <a:gd name="connsiteY18" fmla="*/ 1603813 h 1794731"/>
                <a:gd name="connsiteX19" fmla="*/ 311362 w 965343"/>
                <a:gd name="connsiteY19" fmla="*/ 1794731 h 1794731"/>
                <a:gd name="connsiteX20" fmla="*/ 250235 w 965343"/>
                <a:gd name="connsiteY20" fmla="*/ 1757049 h 1794731"/>
                <a:gd name="connsiteX21" fmla="*/ 220927 w 965343"/>
                <a:gd name="connsiteY21" fmla="*/ 1603812 h 1794731"/>
                <a:gd name="connsiteX22" fmla="*/ 120444 w 965343"/>
                <a:gd name="connsiteY22" fmla="*/ 1523425 h 1794731"/>
                <a:gd name="connsiteX23" fmla="*/ 65177 w 965343"/>
                <a:gd name="connsiteY23" fmla="*/ 1483232 h 1794731"/>
                <a:gd name="connsiteX24" fmla="*/ 80251 w 965343"/>
                <a:gd name="connsiteY24" fmla="*/ 1287288 h 1794731"/>
                <a:gd name="connsiteX25" fmla="*/ 205854 w 965343"/>
                <a:gd name="connsiteY25" fmla="*/ 1427966 h 1794731"/>
                <a:gd name="connsiteX26" fmla="*/ 301314 w 965343"/>
                <a:gd name="connsiteY26" fmla="*/ 1588740 h 1794731"/>
                <a:gd name="connsiteX27" fmla="*/ 326435 w 965343"/>
                <a:gd name="connsiteY27" fmla="*/ 1478207 h 1794731"/>
                <a:gd name="connsiteX28" fmla="*/ 175710 w 965343"/>
                <a:gd name="connsiteY28" fmla="*/ 1131539 h 1794731"/>
                <a:gd name="connsiteX29" fmla="*/ 150589 w 965343"/>
                <a:gd name="connsiteY29" fmla="*/ 1096371 h 1794731"/>
                <a:gd name="connsiteX30" fmla="*/ 30008 w 965343"/>
                <a:gd name="connsiteY30" fmla="*/ 1257144 h 1794731"/>
                <a:gd name="connsiteX31" fmla="*/ 19959 w 965343"/>
                <a:gd name="connsiteY31" fmla="*/ 1412893 h 1794731"/>
                <a:gd name="connsiteX32" fmla="*/ 75227 w 965343"/>
                <a:gd name="connsiteY32" fmla="*/ 915499 h 1794731"/>
                <a:gd name="connsiteX33" fmla="*/ 175709 w 965343"/>
                <a:gd name="connsiteY33" fmla="*/ 955693 h 1794731"/>
                <a:gd name="connsiteX34" fmla="*/ 170685 w 965343"/>
                <a:gd name="connsiteY34" fmla="*/ 739654 h 1794731"/>
                <a:gd name="connsiteX35" fmla="*/ 95322 w 965343"/>
                <a:gd name="connsiteY35" fmla="*/ 850185 h 1794731"/>
                <a:gd name="connsiteX36" fmla="*/ 180733 w 965343"/>
                <a:gd name="connsiteY36" fmla="*/ 659267 h 1794731"/>
                <a:gd name="connsiteX37" fmla="*/ 276193 w 965343"/>
                <a:gd name="connsiteY37" fmla="*/ 478396 h 1794731"/>
                <a:gd name="connsiteX38" fmla="*/ 471298 w 965343"/>
                <a:gd name="connsiteY38"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241862 w 965343"/>
                <a:gd name="connsiteY8" fmla="*/ 598977 h 1794731"/>
                <a:gd name="connsiteX9" fmla="*/ 557548 w 965343"/>
                <a:gd name="connsiteY9" fmla="*/ 563808 h 1794731"/>
                <a:gd name="connsiteX10" fmla="*/ 965343 w 965343"/>
                <a:gd name="connsiteY10" fmla="*/ 516078 h 1794731"/>
                <a:gd name="connsiteX11" fmla="*/ 512330 w 965343"/>
                <a:gd name="connsiteY11" fmla="*/ 970766 h 1794731"/>
                <a:gd name="connsiteX12" fmla="*/ 647983 w 965343"/>
                <a:gd name="connsiteY12" fmla="*/ 1488256 h 1794731"/>
                <a:gd name="connsiteX13" fmla="*/ 537449 w 965343"/>
                <a:gd name="connsiteY13" fmla="*/ 1412894 h 1794731"/>
                <a:gd name="connsiteX14" fmla="*/ 391749 w 965343"/>
                <a:gd name="connsiteY14" fmla="*/ 1347579 h 1794731"/>
                <a:gd name="connsiteX15" fmla="*/ 230975 w 965343"/>
                <a:gd name="connsiteY15" fmla="*/ 1051152 h 1794731"/>
                <a:gd name="connsiteX16" fmla="*/ 356580 w 965343"/>
                <a:gd name="connsiteY16" fmla="*/ 1282265 h 1794731"/>
                <a:gd name="connsiteX17" fmla="*/ 431942 w 965343"/>
                <a:gd name="connsiteY17" fmla="*/ 1448063 h 1794731"/>
                <a:gd name="connsiteX18" fmla="*/ 527402 w 965343"/>
                <a:gd name="connsiteY18" fmla="*/ 1488256 h 1794731"/>
                <a:gd name="connsiteX19" fmla="*/ 507305 w 965343"/>
                <a:gd name="connsiteY19" fmla="*/ 1603813 h 1794731"/>
                <a:gd name="connsiteX20" fmla="*/ 311362 w 965343"/>
                <a:gd name="connsiteY20" fmla="*/ 1794731 h 1794731"/>
                <a:gd name="connsiteX21" fmla="*/ 250235 w 965343"/>
                <a:gd name="connsiteY21" fmla="*/ 1757049 h 1794731"/>
                <a:gd name="connsiteX22" fmla="*/ 220927 w 965343"/>
                <a:gd name="connsiteY22" fmla="*/ 1603812 h 1794731"/>
                <a:gd name="connsiteX23" fmla="*/ 120444 w 965343"/>
                <a:gd name="connsiteY23" fmla="*/ 1523425 h 1794731"/>
                <a:gd name="connsiteX24" fmla="*/ 65177 w 965343"/>
                <a:gd name="connsiteY24" fmla="*/ 1483232 h 1794731"/>
                <a:gd name="connsiteX25" fmla="*/ 80251 w 965343"/>
                <a:gd name="connsiteY25" fmla="*/ 1287288 h 1794731"/>
                <a:gd name="connsiteX26" fmla="*/ 205854 w 965343"/>
                <a:gd name="connsiteY26" fmla="*/ 1427966 h 1794731"/>
                <a:gd name="connsiteX27" fmla="*/ 301314 w 965343"/>
                <a:gd name="connsiteY27" fmla="*/ 1588740 h 1794731"/>
                <a:gd name="connsiteX28" fmla="*/ 326435 w 965343"/>
                <a:gd name="connsiteY28" fmla="*/ 1478207 h 1794731"/>
                <a:gd name="connsiteX29" fmla="*/ 175710 w 965343"/>
                <a:gd name="connsiteY29" fmla="*/ 1131539 h 1794731"/>
                <a:gd name="connsiteX30" fmla="*/ 150589 w 965343"/>
                <a:gd name="connsiteY30" fmla="*/ 1096371 h 1794731"/>
                <a:gd name="connsiteX31" fmla="*/ 30008 w 965343"/>
                <a:gd name="connsiteY31" fmla="*/ 1257144 h 1794731"/>
                <a:gd name="connsiteX32" fmla="*/ 19959 w 965343"/>
                <a:gd name="connsiteY32" fmla="*/ 1412893 h 1794731"/>
                <a:gd name="connsiteX33" fmla="*/ 75227 w 965343"/>
                <a:gd name="connsiteY33" fmla="*/ 915499 h 1794731"/>
                <a:gd name="connsiteX34" fmla="*/ 175709 w 965343"/>
                <a:gd name="connsiteY34" fmla="*/ 955693 h 1794731"/>
                <a:gd name="connsiteX35" fmla="*/ 170685 w 965343"/>
                <a:gd name="connsiteY35" fmla="*/ 739654 h 1794731"/>
                <a:gd name="connsiteX36" fmla="*/ 95322 w 965343"/>
                <a:gd name="connsiteY36" fmla="*/ 850185 h 1794731"/>
                <a:gd name="connsiteX37" fmla="*/ 180733 w 965343"/>
                <a:gd name="connsiteY37" fmla="*/ 659267 h 1794731"/>
                <a:gd name="connsiteX38" fmla="*/ 276193 w 965343"/>
                <a:gd name="connsiteY38" fmla="*/ 478396 h 1794731"/>
                <a:gd name="connsiteX39" fmla="*/ 471298 w 965343"/>
                <a:gd name="connsiteY39"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241862 w 965343"/>
                <a:gd name="connsiteY8" fmla="*/ 598977 h 1794731"/>
                <a:gd name="connsiteX9" fmla="*/ 336484 w 965343"/>
                <a:gd name="connsiteY9" fmla="*/ 895403 h 1794731"/>
                <a:gd name="connsiteX10" fmla="*/ 965343 w 965343"/>
                <a:gd name="connsiteY10" fmla="*/ 516078 h 1794731"/>
                <a:gd name="connsiteX11" fmla="*/ 512330 w 965343"/>
                <a:gd name="connsiteY11" fmla="*/ 970766 h 1794731"/>
                <a:gd name="connsiteX12" fmla="*/ 647983 w 965343"/>
                <a:gd name="connsiteY12" fmla="*/ 1488256 h 1794731"/>
                <a:gd name="connsiteX13" fmla="*/ 537449 w 965343"/>
                <a:gd name="connsiteY13" fmla="*/ 1412894 h 1794731"/>
                <a:gd name="connsiteX14" fmla="*/ 391749 w 965343"/>
                <a:gd name="connsiteY14" fmla="*/ 1347579 h 1794731"/>
                <a:gd name="connsiteX15" fmla="*/ 230975 w 965343"/>
                <a:gd name="connsiteY15" fmla="*/ 1051152 h 1794731"/>
                <a:gd name="connsiteX16" fmla="*/ 356580 w 965343"/>
                <a:gd name="connsiteY16" fmla="*/ 1282265 h 1794731"/>
                <a:gd name="connsiteX17" fmla="*/ 431942 w 965343"/>
                <a:gd name="connsiteY17" fmla="*/ 1448063 h 1794731"/>
                <a:gd name="connsiteX18" fmla="*/ 527402 w 965343"/>
                <a:gd name="connsiteY18" fmla="*/ 1488256 h 1794731"/>
                <a:gd name="connsiteX19" fmla="*/ 507305 w 965343"/>
                <a:gd name="connsiteY19" fmla="*/ 1603813 h 1794731"/>
                <a:gd name="connsiteX20" fmla="*/ 311362 w 965343"/>
                <a:gd name="connsiteY20" fmla="*/ 1794731 h 1794731"/>
                <a:gd name="connsiteX21" fmla="*/ 250235 w 965343"/>
                <a:gd name="connsiteY21" fmla="*/ 1757049 h 1794731"/>
                <a:gd name="connsiteX22" fmla="*/ 220927 w 965343"/>
                <a:gd name="connsiteY22" fmla="*/ 1603812 h 1794731"/>
                <a:gd name="connsiteX23" fmla="*/ 120444 w 965343"/>
                <a:gd name="connsiteY23" fmla="*/ 1523425 h 1794731"/>
                <a:gd name="connsiteX24" fmla="*/ 65177 w 965343"/>
                <a:gd name="connsiteY24" fmla="*/ 1483232 h 1794731"/>
                <a:gd name="connsiteX25" fmla="*/ 80251 w 965343"/>
                <a:gd name="connsiteY25" fmla="*/ 1287288 h 1794731"/>
                <a:gd name="connsiteX26" fmla="*/ 205854 w 965343"/>
                <a:gd name="connsiteY26" fmla="*/ 1427966 h 1794731"/>
                <a:gd name="connsiteX27" fmla="*/ 301314 w 965343"/>
                <a:gd name="connsiteY27" fmla="*/ 1588740 h 1794731"/>
                <a:gd name="connsiteX28" fmla="*/ 326435 w 965343"/>
                <a:gd name="connsiteY28" fmla="*/ 1478207 h 1794731"/>
                <a:gd name="connsiteX29" fmla="*/ 175710 w 965343"/>
                <a:gd name="connsiteY29" fmla="*/ 1131539 h 1794731"/>
                <a:gd name="connsiteX30" fmla="*/ 150589 w 965343"/>
                <a:gd name="connsiteY30" fmla="*/ 1096371 h 1794731"/>
                <a:gd name="connsiteX31" fmla="*/ 30008 w 965343"/>
                <a:gd name="connsiteY31" fmla="*/ 1257144 h 1794731"/>
                <a:gd name="connsiteX32" fmla="*/ 19959 w 965343"/>
                <a:gd name="connsiteY32" fmla="*/ 1412893 h 1794731"/>
                <a:gd name="connsiteX33" fmla="*/ 75227 w 965343"/>
                <a:gd name="connsiteY33" fmla="*/ 915499 h 1794731"/>
                <a:gd name="connsiteX34" fmla="*/ 175709 w 965343"/>
                <a:gd name="connsiteY34" fmla="*/ 955693 h 1794731"/>
                <a:gd name="connsiteX35" fmla="*/ 170685 w 965343"/>
                <a:gd name="connsiteY35" fmla="*/ 739654 h 1794731"/>
                <a:gd name="connsiteX36" fmla="*/ 95322 w 965343"/>
                <a:gd name="connsiteY36" fmla="*/ 850185 h 1794731"/>
                <a:gd name="connsiteX37" fmla="*/ 180733 w 965343"/>
                <a:gd name="connsiteY37" fmla="*/ 659267 h 1794731"/>
                <a:gd name="connsiteX38" fmla="*/ 276193 w 965343"/>
                <a:gd name="connsiteY38" fmla="*/ 478396 h 1794731"/>
                <a:gd name="connsiteX39" fmla="*/ 471298 w 965343"/>
                <a:gd name="connsiteY39"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356581 w 965343"/>
                <a:gd name="connsiteY8" fmla="*/ 488445 h 1794731"/>
                <a:gd name="connsiteX9" fmla="*/ 241862 w 965343"/>
                <a:gd name="connsiteY9" fmla="*/ 598977 h 1794731"/>
                <a:gd name="connsiteX10" fmla="*/ 336484 w 965343"/>
                <a:gd name="connsiteY10" fmla="*/ 895403 h 1794731"/>
                <a:gd name="connsiteX11" fmla="*/ 965343 w 965343"/>
                <a:gd name="connsiteY11" fmla="*/ 516078 h 1794731"/>
                <a:gd name="connsiteX12" fmla="*/ 512330 w 965343"/>
                <a:gd name="connsiteY12" fmla="*/ 970766 h 1794731"/>
                <a:gd name="connsiteX13" fmla="*/ 647983 w 965343"/>
                <a:gd name="connsiteY13" fmla="*/ 1488256 h 1794731"/>
                <a:gd name="connsiteX14" fmla="*/ 537449 w 965343"/>
                <a:gd name="connsiteY14" fmla="*/ 1412894 h 1794731"/>
                <a:gd name="connsiteX15" fmla="*/ 391749 w 965343"/>
                <a:gd name="connsiteY15" fmla="*/ 1347579 h 1794731"/>
                <a:gd name="connsiteX16" fmla="*/ 230975 w 965343"/>
                <a:gd name="connsiteY16" fmla="*/ 1051152 h 1794731"/>
                <a:gd name="connsiteX17" fmla="*/ 356580 w 965343"/>
                <a:gd name="connsiteY17" fmla="*/ 1282265 h 1794731"/>
                <a:gd name="connsiteX18" fmla="*/ 431942 w 965343"/>
                <a:gd name="connsiteY18" fmla="*/ 1448063 h 1794731"/>
                <a:gd name="connsiteX19" fmla="*/ 527402 w 965343"/>
                <a:gd name="connsiteY19" fmla="*/ 1488256 h 1794731"/>
                <a:gd name="connsiteX20" fmla="*/ 507305 w 965343"/>
                <a:gd name="connsiteY20" fmla="*/ 1603813 h 1794731"/>
                <a:gd name="connsiteX21" fmla="*/ 311362 w 965343"/>
                <a:gd name="connsiteY21" fmla="*/ 1794731 h 1794731"/>
                <a:gd name="connsiteX22" fmla="*/ 250235 w 965343"/>
                <a:gd name="connsiteY22" fmla="*/ 1757049 h 1794731"/>
                <a:gd name="connsiteX23" fmla="*/ 220927 w 965343"/>
                <a:gd name="connsiteY23" fmla="*/ 1603812 h 1794731"/>
                <a:gd name="connsiteX24" fmla="*/ 120444 w 965343"/>
                <a:gd name="connsiteY24" fmla="*/ 1523425 h 1794731"/>
                <a:gd name="connsiteX25" fmla="*/ 65177 w 965343"/>
                <a:gd name="connsiteY25" fmla="*/ 1483232 h 1794731"/>
                <a:gd name="connsiteX26" fmla="*/ 80251 w 965343"/>
                <a:gd name="connsiteY26" fmla="*/ 1287288 h 1794731"/>
                <a:gd name="connsiteX27" fmla="*/ 205854 w 965343"/>
                <a:gd name="connsiteY27" fmla="*/ 1427966 h 1794731"/>
                <a:gd name="connsiteX28" fmla="*/ 301314 w 965343"/>
                <a:gd name="connsiteY28" fmla="*/ 1588740 h 1794731"/>
                <a:gd name="connsiteX29" fmla="*/ 326435 w 965343"/>
                <a:gd name="connsiteY29" fmla="*/ 1478207 h 1794731"/>
                <a:gd name="connsiteX30" fmla="*/ 175710 w 965343"/>
                <a:gd name="connsiteY30" fmla="*/ 1131539 h 1794731"/>
                <a:gd name="connsiteX31" fmla="*/ 150589 w 965343"/>
                <a:gd name="connsiteY31" fmla="*/ 1096371 h 1794731"/>
                <a:gd name="connsiteX32" fmla="*/ 30008 w 965343"/>
                <a:gd name="connsiteY32" fmla="*/ 1257144 h 1794731"/>
                <a:gd name="connsiteX33" fmla="*/ 19959 w 965343"/>
                <a:gd name="connsiteY33" fmla="*/ 1412893 h 1794731"/>
                <a:gd name="connsiteX34" fmla="*/ 75227 w 965343"/>
                <a:gd name="connsiteY34" fmla="*/ 915499 h 1794731"/>
                <a:gd name="connsiteX35" fmla="*/ 175709 w 965343"/>
                <a:gd name="connsiteY35" fmla="*/ 955693 h 1794731"/>
                <a:gd name="connsiteX36" fmla="*/ 170685 w 965343"/>
                <a:gd name="connsiteY36" fmla="*/ 739654 h 1794731"/>
                <a:gd name="connsiteX37" fmla="*/ 95322 w 965343"/>
                <a:gd name="connsiteY37" fmla="*/ 850185 h 1794731"/>
                <a:gd name="connsiteX38" fmla="*/ 180733 w 965343"/>
                <a:gd name="connsiteY38" fmla="*/ 659267 h 1794731"/>
                <a:gd name="connsiteX39" fmla="*/ 276193 w 965343"/>
                <a:gd name="connsiteY39" fmla="*/ 478396 h 1794731"/>
                <a:gd name="connsiteX40" fmla="*/ 471298 w 965343"/>
                <a:gd name="connsiteY40"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21895 w 965343"/>
                <a:gd name="connsiteY8" fmla="*/ 558784 h 1794731"/>
                <a:gd name="connsiteX9" fmla="*/ 241862 w 965343"/>
                <a:gd name="connsiteY9" fmla="*/ 598977 h 1794731"/>
                <a:gd name="connsiteX10" fmla="*/ 336484 w 965343"/>
                <a:gd name="connsiteY10" fmla="*/ 895403 h 1794731"/>
                <a:gd name="connsiteX11" fmla="*/ 965343 w 965343"/>
                <a:gd name="connsiteY11" fmla="*/ 516078 h 1794731"/>
                <a:gd name="connsiteX12" fmla="*/ 512330 w 965343"/>
                <a:gd name="connsiteY12" fmla="*/ 970766 h 1794731"/>
                <a:gd name="connsiteX13" fmla="*/ 647983 w 965343"/>
                <a:gd name="connsiteY13" fmla="*/ 1488256 h 1794731"/>
                <a:gd name="connsiteX14" fmla="*/ 537449 w 965343"/>
                <a:gd name="connsiteY14" fmla="*/ 1412894 h 1794731"/>
                <a:gd name="connsiteX15" fmla="*/ 391749 w 965343"/>
                <a:gd name="connsiteY15" fmla="*/ 1347579 h 1794731"/>
                <a:gd name="connsiteX16" fmla="*/ 230975 w 965343"/>
                <a:gd name="connsiteY16" fmla="*/ 1051152 h 1794731"/>
                <a:gd name="connsiteX17" fmla="*/ 356580 w 965343"/>
                <a:gd name="connsiteY17" fmla="*/ 1282265 h 1794731"/>
                <a:gd name="connsiteX18" fmla="*/ 431942 w 965343"/>
                <a:gd name="connsiteY18" fmla="*/ 1448063 h 1794731"/>
                <a:gd name="connsiteX19" fmla="*/ 527402 w 965343"/>
                <a:gd name="connsiteY19" fmla="*/ 1488256 h 1794731"/>
                <a:gd name="connsiteX20" fmla="*/ 507305 w 965343"/>
                <a:gd name="connsiteY20" fmla="*/ 1603813 h 1794731"/>
                <a:gd name="connsiteX21" fmla="*/ 311362 w 965343"/>
                <a:gd name="connsiteY21" fmla="*/ 1794731 h 1794731"/>
                <a:gd name="connsiteX22" fmla="*/ 250235 w 965343"/>
                <a:gd name="connsiteY22" fmla="*/ 1757049 h 1794731"/>
                <a:gd name="connsiteX23" fmla="*/ 220927 w 965343"/>
                <a:gd name="connsiteY23" fmla="*/ 1603812 h 1794731"/>
                <a:gd name="connsiteX24" fmla="*/ 120444 w 965343"/>
                <a:gd name="connsiteY24" fmla="*/ 1523425 h 1794731"/>
                <a:gd name="connsiteX25" fmla="*/ 65177 w 965343"/>
                <a:gd name="connsiteY25" fmla="*/ 1483232 h 1794731"/>
                <a:gd name="connsiteX26" fmla="*/ 80251 w 965343"/>
                <a:gd name="connsiteY26" fmla="*/ 1287288 h 1794731"/>
                <a:gd name="connsiteX27" fmla="*/ 205854 w 965343"/>
                <a:gd name="connsiteY27" fmla="*/ 1427966 h 1794731"/>
                <a:gd name="connsiteX28" fmla="*/ 301314 w 965343"/>
                <a:gd name="connsiteY28" fmla="*/ 1588740 h 1794731"/>
                <a:gd name="connsiteX29" fmla="*/ 326435 w 965343"/>
                <a:gd name="connsiteY29" fmla="*/ 1478207 h 1794731"/>
                <a:gd name="connsiteX30" fmla="*/ 175710 w 965343"/>
                <a:gd name="connsiteY30" fmla="*/ 1131539 h 1794731"/>
                <a:gd name="connsiteX31" fmla="*/ 150589 w 965343"/>
                <a:gd name="connsiteY31" fmla="*/ 1096371 h 1794731"/>
                <a:gd name="connsiteX32" fmla="*/ 30008 w 965343"/>
                <a:gd name="connsiteY32" fmla="*/ 1257144 h 1794731"/>
                <a:gd name="connsiteX33" fmla="*/ 19959 w 965343"/>
                <a:gd name="connsiteY33" fmla="*/ 1412893 h 1794731"/>
                <a:gd name="connsiteX34" fmla="*/ 75227 w 965343"/>
                <a:gd name="connsiteY34" fmla="*/ 915499 h 1794731"/>
                <a:gd name="connsiteX35" fmla="*/ 175709 w 965343"/>
                <a:gd name="connsiteY35" fmla="*/ 955693 h 1794731"/>
                <a:gd name="connsiteX36" fmla="*/ 170685 w 965343"/>
                <a:gd name="connsiteY36" fmla="*/ 739654 h 1794731"/>
                <a:gd name="connsiteX37" fmla="*/ 95322 w 965343"/>
                <a:gd name="connsiteY37" fmla="*/ 850185 h 1794731"/>
                <a:gd name="connsiteX38" fmla="*/ 180733 w 965343"/>
                <a:gd name="connsiteY38" fmla="*/ 659267 h 1794731"/>
                <a:gd name="connsiteX39" fmla="*/ 276193 w 965343"/>
                <a:gd name="connsiteY39" fmla="*/ 478396 h 1794731"/>
                <a:gd name="connsiteX40" fmla="*/ 471298 w 965343"/>
                <a:gd name="connsiteY40"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21895 w 965343"/>
                <a:gd name="connsiteY8" fmla="*/ 558784 h 1794731"/>
                <a:gd name="connsiteX9" fmla="*/ 241862 w 965343"/>
                <a:gd name="connsiteY9" fmla="*/ 598977 h 1794731"/>
                <a:gd name="connsiteX10" fmla="*/ 336484 w 965343"/>
                <a:gd name="connsiteY10" fmla="*/ 895403 h 1794731"/>
                <a:gd name="connsiteX11" fmla="*/ 965343 w 965343"/>
                <a:gd name="connsiteY11" fmla="*/ 516078 h 1794731"/>
                <a:gd name="connsiteX12" fmla="*/ 512330 w 965343"/>
                <a:gd name="connsiteY12" fmla="*/ 970766 h 1794731"/>
                <a:gd name="connsiteX13" fmla="*/ 647983 w 965343"/>
                <a:gd name="connsiteY13" fmla="*/ 1488256 h 1794731"/>
                <a:gd name="connsiteX14" fmla="*/ 537449 w 965343"/>
                <a:gd name="connsiteY14" fmla="*/ 1412894 h 1794731"/>
                <a:gd name="connsiteX15" fmla="*/ 391749 w 965343"/>
                <a:gd name="connsiteY15" fmla="*/ 1347579 h 1794731"/>
                <a:gd name="connsiteX16" fmla="*/ 230975 w 965343"/>
                <a:gd name="connsiteY16" fmla="*/ 1051152 h 1794731"/>
                <a:gd name="connsiteX17" fmla="*/ 356580 w 965343"/>
                <a:gd name="connsiteY17" fmla="*/ 1282265 h 1794731"/>
                <a:gd name="connsiteX18" fmla="*/ 431942 w 965343"/>
                <a:gd name="connsiteY18" fmla="*/ 1448063 h 1794731"/>
                <a:gd name="connsiteX19" fmla="*/ 527402 w 965343"/>
                <a:gd name="connsiteY19" fmla="*/ 1488256 h 1794731"/>
                <a:gd name="connsiteX20" fmla="*/ 507305 w 965343"/>
                <a:gd name="connsiteY20" fmla="*/ 1603813 h 1794731"/>
                <a:gd name="connsiteX21" fmla="*/ 311362 w 965343"/>
                <a:gd name="connsiteY21" fmla="*/ 1794731 h 1794731"/>
                <a:gd name="connsiteX22" fmla="*/ 250235 w 965343"/>
                <a:gd name="connsiteY22" fmla="*/ 1757049 h 1794731"/>
                <a:gd name="connsiteX23" fmla="*/ 220927 w 965343"/>
                <a:gd name="connsiteY23" fmla="*/ 1603812 h 1794731"/>
                <a:gd name="connsiteX24" fmla="*/ 120444 w 965343"/>
                <a:gd name="connsiteY24" fmla="*/ 1523425 h 1794731"/>
                <a:gd name="connsiteX25" fmla="*/ 65177 w 965343"/>
                <a:gd name="connsiteY25" fmla="*/ 1483232 h 1794731"/>
                <a:gd name="connsiteX26" fmla="*/ 80251 w 965343"/>
                <a:gd name="connsiteY26" fmla="*/ 1287288 h 1794731"/>
                <a:gd name="connsiteX27" fmla="*/ 205854 w 965343"/>
                <a:gd name="connsiteY27" fmla="*/ 1427966 h 1794731"/>
                <a:gd name="connsiteX28" fmla="*/ 301314 w 965343"/>
                <a:gd name="connsiteY28" fmla="*/ 1588740 h 1794731"/>
                <a:gd name="connsiteX29" fmla="*/ 326435 w 965343"/>
                <a:gd name="connsiteY29" fmla="*/ 1478207 h 1794731"/>
                <a:gd name="connsiteX30" fmla="*/ 175710 w 965343"/>
                <a:gd name="connsiteY30" fmla="*/ 1131539 h 1794731"/>
                <a:gd name="connsiteX31" fmla="*/ 150589 w 965343"/>
                <a:gd name="connsiteY31" fmla="*/ 1096371 h 1794731"/>
                <a:gd name="connsiteX32" fmla="*/ 30008 w 965343"/>
                <a:gd name="connsiteY32" fmla="*/ 1257144 h 1794731"/>
                <a:gd name="connsiteX33" fmla="*/ 19959 w 965343"/>
                <a:gd name="connsiteY33" fmla="*/ 1412893 h 1794731"/>
                <a:gd name="connsiteX34" fmla="*/ 75227 w 965343"/>
                <a:gd name="connsiteY34" fmla="*/ 915499 h 1794731"/>
                <a:gd name="connsiteX35" fmla="*/ 175709 w 965343"/>
                <a:gd name="connsiteY35" fmla="*/ 955693 h 1794731"/>
                <a:gd name="connsiteX36" fmla="*/ 170685 w 965343"/>
                <a:gd name="connsiteY36" fmla="*/ 739654 h 1794731"/>
                <a:gd name="connsiteX37" fmla="*/ 95322 w 965343"/>
                <a:gd name="connsiteY37" fmla="*/ 850185 h 1794731"/>
                <a:gd name="connsiteX38" fmla="*/ 180733 w 965343"/>
                <a:gd name="connsiteY38" fmla="*/ 659267 h 1794731"/>
                <a:gd name="connsiteX39" fmla="*/ 276193 w 965343"/>
                <a:gd name="connsiteY39" fmla="*/ 478396 h 1794731"/>
                <a:gd name="connsiteX40" fmla="*/ 471298 w 965343"/>
                <a:gd name="connsiteY40"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21895 w 965343"/>
                <a:gd name="connsiteY8" fmla="*/ 558784 h 1794731"/>
                <a:gd name="connsiteX9" fmla="*/ 241862 w 965343"/>
                <a:gd name="connsiteY9" fmla="*/ 598977 h 1794731"/>
                <a:gd name="connsiteX10" fmla="*/ 336484 w 965343"/>
                <a:gd name="connsiteY10" fmla="*/ 895403 h 1794731"/>
                <a:gd name="connsiteX11" fmla="*/ 965343 w 965343"/>
                <a:gd name="connsiteY11" fmla="*/ 516078 h 1794731"/>
                <a:gd name="connsiteX12" fmla="*/ 512330 w 965343"/>
                <a:gd name="connsiteY12" fmla="*/ 970766 h 1794731"/>
                <a:gd name="connsiteX13" fmla="*/ 647983 w 965343"/>
                <a:gd name="connsiteY13" fmla="*/ 1488256 h 1794731"/>
                <a:gd name="connsiteX14" fmla="*/ 537449 w 965343"/>
                <a:gd name="connsiteY14" fmla="*/ 1412894 h 1794731"/>
                <a:gd name="connsiteX15" fmla="*/ 391749 w 965343"/>
                <a:gd name="connsiteY15" fmla="*/ 1347579 h 1794731"/>
                <a:gd name="connsiteX16" fmla="*/ 230975 w 965343"/>
                <a:gd name="connsiteY16" fmla="*/ 1051152 h 1794731"/>
                <a:gd name="connsiteX17" fmla="*/ 356580 w 965343"/>
                <a:gd name="connsiteY17" fmla="*/ 1282265 h 1794731"/>
                <a:gd name="connsiteX18" fmla="*/ 431942 w 965343"/>
                <a:gd name="connsiteY18" fmla="*/ 1448063 h 1794731"/>
                <a:gd name="connsiteX19" fmla="*/ 527402 w 965343"/>
                <a:gd name="connsiteY19" fmla="*/ 1488256 h 1794731"/>
                <a:gd name="connsiteX20" fmla="*/ 507305 w 965343"/>
                <a:gd name="connsiteY20" fmla="*/ 1603813 h 1794731"/>
                <a:gd name="connsiteX21" fmla="*/ 311362 w 965343"/>
                <a:gd name="connsiteY21" fmla="*/ 1794731 h 1794731"/>
                <a:gd name="connsiteX22" fmla="*/ 250235 w 965343"/>
                <a:gd name="connsiteY22" fmla="*/ 1757049 h 1794731"/>
                <a:gd name="connsiteX23" fmla="*/ 220927 w 965343"/>
                <a:gd name="connsiteY23" fmla="*/ 1603812 h 1794731"/>
                <a:gd name="connsiteX24" fmla="*/ 120444 w 965343"/>
                <a:gd name="connsiteY24" fmla="*/ 1523425 h 1794731"/>
                <a:gd name="connsiteX25" fmla="*/ 65177 w 965343"/>
                <a:gd name="connsiteY25" fmla="*/ 1483232 h 1794731"/>
                <a:gd name="connsiteX26" fmla="*/ 80251 w 965343"/>
                <a:gd name="connsiteY26" fmla="*/ 1287288 h 1794731"/>
                <a:gd name="connsiteX27" fmla="*/ 205854 w 965343"/>
                <a:gd name="connsiteY27" fmla="*/ 1427966 h 1794731"/>
                <a:gd name="connsiteX28" fmla="*/ 301314 w 965343"/>
                <a:gd name="connsiteY28" fmla="*/ 1588740 h 1794731"/>
                <a:gd name="connsiteX29" fmla="*/ 326435 w 965343"/>
                <a:gd name="connsiteY29" fmla="*/ 1478207 h 1794731"/>
                <a:gd name="connsiteX30" fmla="*/ 175710 w 965343"/>
                <a:gd name="connsiteY30" fmla="*/ 1131539 h 1794731"/>
                <a:gd name="connsiteX31" fmla="*/ 150589 w 965343"/>
                <a:gd name="connsiteY31" fmla="*/ 1096371 h 1794731"/>
                <a:gd name="connsiteX32" fmla="*/ 30008 w 965343"/>
                <a:gd name="connsiteY32" fmla="*/ 1257144 h 1794731"/>
                <a:gd name="connsiteX33" fmla="*/ 19959 w 965343"/>
                <a:gd name="connsiteY33" fmla="*/ 1412893 h 1794731"/>
                <a:gd name="connsiteX34" fmla="*/ 75227 w 965343"/>
                <a:gd name="connsiteY34" fmla="*/ 915499 h 1794731"/>
                <a:gd name="connsiteX35" fmla="*/ 175709 w 965343"/>
                <a:gd name="connsiteY35" fmla="*/ 955693 h 1794731"/>
                <a:gd name="connsiteX36" fmla="*/ 170685 w 965343"/>
                <a:gd name="connsiteY36" fmla="*/ 739654 h 1794731"/>
                <a:gd name="connsiteX37" fmla="*/ 95322 w 965343"/>
                <a:gd name="connsiteY37" fmla="*/ 850185 h 1794731"/>
                <a:gd name="connsiteX38" fmla="*/ 180733 w 965343"/>
                <a:gd name="connsiteY38" fmla="*/ 659267 h 1794731"/>
                <a:gd name="connsiteX39" fmla="*/ 276193 w 965343"/>
                <a:gd name="connsiteY39" fmla="*/ 478396 h 1794731"/>
                <a:gd name="connsiteX40" fmla="*/ 471298 w 965343"/>
                <a:gd name="connsiteY40"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21895 w 965343"/>
                <a:gd name="connsiteY8" fmla="*/ 558784 h 1794731"/>
                <a:gd name="connsiteX9" fmla="*/ 241862 w 965343"/>
                <a:gd name="connsiteY9" fmla="*/ 598977 h 1794731"/>
                <a:gd name="connsiteX10" fmla="*/ 336484 w 965343"/>
                <a:gd name="connsiteY10" fmla="*/ 895403 h 1794731"/>
                <a:gd name="connsiteX11" fmla="*/ 965343 w 965343"/>
                <a:gd name="connsiteY11" fmla="*/ 516078 h 1794731"/>
                <a:gd name="connsiteX12" fmla="*/ 512330 w 965343"/>
                <a:gd name="connsiteY12" fmla="*/ 970766 h 1794731"/>
                <a:gd name="connsiteX13" fmla="*/ 647983 w 965343"/>
                <a:gd name="connsiteY13" fmla="*/ 1488256 h 1794731"/>
                <a:gd name="connsiteX14" fmla="*/ 537449 w 965343"/>
                <a:gd name="connsiteY14" fmla="*/ 1412894 h 1794731"/>
                <a:gd name="connsiteX15" fmla="*/ 391749 w 965343"/>
                <a:gd name="connsiteY15" fmla="*/ 1347579 h 1794731"/>
                <a:gd name="connsiteX16" fmla="*/ 230975 w 965343"/>
                <a:gd name="connsiteY16" fmla="*/ 1051152 h 1794731"/>
                <a:gd name="connsiteX17" fmla="*/ 356580 w 965343"/>
                <a:gd name="connsiteY17" fmla="*/ 1282265 h 1794731"/>
                <a:gd name="connsiteX18" fmla="*/ 431942 w 965343"/>
                <a:gd name="connsiteY18" fmla="*/ 1448063 h 1794731"/>
                <a:gd name="connsiteX19" fmla="*/ 527402 w 965343"/>
                <a:gd name="connsiteY19" fmla="*/ 1488256 h 1794731"/>
                <a:gd name="connsiteX20" fmla="*/ 507305 w 965343"/>
                <a:gd name="connsiteY20" fmla="*/ 1603813 h 1794731"/>
                <a:gd name="connsiteX21" fmla="*/ 311362 w 965343"/>
                <a:gd name="connsiteY21" fmla="*/ 1794731 h 1794731"/>
                <a:gd name="connsiteX22" fmla="*/ 250235 w 965343"/>
                <a:gd name="connsiteY22" fmla="*/ 1757049 h 1794731"/>
                <a:gd name="connsiteX23" fmla="*/ 220927 w 965343"/>
                <a:gd name="connsiteY23" fmla="*/ 1603812 h 1794731"/>
                <a:gd name="connsiteX24" fmla="*/ 120444 w 965343"/>
                <a:gd name="connsiteY24" fmla="*/ 1523425 h 1794731"/>
                <a:gd name="connsiteX25" fmla="*/ 65177 w 965343"/>
                <a:gd name="connsiteY25" fmla="*/ 1483232 h 1794731"/>
                <a:gd name="connsiteX26" fmla="*/ 80251 w 965343"/>
                <a:gd name="connsiteY26" fmla="*/ 1287288 h 1794731"/>
                <a:gd name="connsiteX27" fmla="*/ 205854 w 965343"/>
                <a:gd name="connsiteY27" fmla="*/ 1427966 h 1794731"/>
                <a:gd name="connsiteX28" fmla="*/ 301314 w 965343"/>
                <a:gd name="connsiteY28" fmla="*/ 1588740 h 1794731"/>
                <a:gd name="connsiteX29" fmla="*/ 326435 w 965343"/>
                <a:gd name="connsiteY29" fmla="*/ 1478207 h 1794731"/>
                <a:gd name="connsiteX30" fmla="*/ 175710 w 965343"/>
                <a:gd name="connsiteY30" fmla="*/ 1131539 h 1794731"/>
                <a:gd name="connsiteX31" fmla="*/ 150589 w 965343"/>
                <a:gd name="connsiteY31" fmla="*/ 1096371 h 1794731"/>
                <a:gd name="connsiteX32" fmla="*/ 30008 w 965343"/>
                <a:gd name="connsiteY32" fmla="*/ 1257144 h 1794731"/>
                <a:gd name="connsiteX33" fmla="*/ 19959 w 965343"/>
                <a:gd name="connsiteY33" fmla="*/ 1412893 h 1794731"/>
                <a:gd name="connsiteX34" fmla="*/ 75227 w 965343"/>
                <a:gd name="connsiteY34" fmla="*/ 915499 h 1794731"/>
                <a:gd name="connsiteX35" fmla="*/ 175709 w 965343"/>
                <a:gd name="connsiteY35" fmla="*/ 955693 h 1794731"/>
                <a:gd name="connsiteX36" fmla="*/ 170685 w 965343"/>
                <a:gd name="connsiteY36" fmla="*/ 739654 h 1794731"/>
                <a:gd name="connsiteX37" fmla="*/ 95322 w 965343"/>
                <a:gd name="connsiteY37" fmla="*/ 850185 h 1794731"/>
                <a:gd name="connsiteX38" fmla="*/ 180733 w 965343"/>
                <a:gd name="connsiteY38" fmla="*/ 659267 h 1794731"/>
                <a:gd name="connsiteX39" fmla="*/ 276193 w 965343"/>
                <a:gd name="connsiteY39" fmla="*/ 478396 h 1794731"/>
                <a:gd name="connsiteX40" fmla="*/ 471298 w 965343"/>
                <a:gd name="connsiteY40"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21895 w 965343"/>
                <a:gd name="connsiteY8" fmla="*/ 558784 h 1794731"/>
                <a:gd name="connsiteX9" fmla="*/ 241862 w 965343"/>
                <a:gd name="connsiteY9" fmla="*/ 598977 h 1794731"/>
                <a:gd name="connsiteX10" fmla="*/ 326435 w 965343"/>
                <a:gd name="connsiteY10" fmla="*/ 885355 h 1794731"/>
                <a:gd name="connsiteX11" fmla="*/ 965343 w 965343"/>
                <a:gd name="connsiteY11" fmla="*/ 516078 h 1794731"/>
                <a:gd name="connsiteX12" fmla="*/ 512330 w 965343"/>
                <a:gd name="connsiteY12" fmla="*/ 970766 h 1794731"/>
                <a:gd name="connsiteX13" fmla="*/ 647983 w 965343"/>
                <a:gd name="connsiteY13" fmla="*/ 1488256 h 1794731"/>
                <a:gd name="connsiteX14" fmla="*/ 537449 w 965343"/>
                <a:gd name="connsiteY14" fmla="*/ 1412894 h 1794731"/>
                <a:gd name="connsiteX15" fmla="*/ 391749 w 965343"/>
                <a:gd name="connsiteY15" fmla="*/ 1347579 h 1794731"/>
                <a:gd name="connsiteX16" fmla="*/ 230975 w 965343"/>
                <a:gd name="connsiteY16" fmla="*/ 1051152 h 1794731"/>
                <a:gd name="connsiteX17" fmla="*/ 356580 w 965343"/>
                <a:gd name="connsiteY17" fmla="*/ 1282265 h 1794731"/>
                <a:gd name="connsiteX18" fmla="*/ 431942 w 965343"/>
                <a:gd name="connsiteY18" fmla="*/ 1448063 h 1794731"/>
                <a:gd name="connsiteX19" fmla="*/ 527402 w 965343"/>
                <a:gd name="connsiteY19" fmla="*/ 1488256 h 1794731"/>
                <a:gd name="connsiteX20" fmla="*/ 507305 w 965343"/>
                <a:gd name="connsiteY20" fmla="*/ 1603813 h 1794731"/>
                <a:gd name="connsiteX21" fmla="*/ 311362 w 965343"/>
                <a:gd name="connsiteY21" fmla="*/ 1794731 h 1794731"/>
                <a:gd name="connsiteX22" fmla="*/ 250235 w 965343"/>
                <a:gd name="connsiteY22" fmla="*/ 1757049 h 1794731"/>
                <a:gd name="connsiteX23" fmla="*/ 220927 w 965343"/>
                <a:gd name="connsiteY23" fmla="*/ 1603812 h 1794731"/>
                <a:gd name="connsiteX24" fmla="*/ 120444 w 965343"/>
                <a:gd name="connsiteY24" fmla="*/ 1523425 h 1794731"/>
                <a:gd name="connsiteX25" fmla="*/ 65177 w 965343"/>
                <a:gd name="connsiteY25" fmla="*/ 1483232 h 1794731"/>
                <a:gd name="connsiteX26" fmla="*/ 80251 w 965343"/>
                <a:gd name="connsiteY26" fmla="*/ 1287288 h 1794731"/>
                <a:gd name="connsiteX27" fmla="*/ 205854 w 965343"/>
                <a:gd name="connsiteY27" fmla="*/ 1427966 h 1794731"/>
                <a:gd name="connsiteX28" fmla="*/ 301314 w 965343"/>
                <a:gd name="connsiteY28" fmla="*/ 1588740 h 1794731"/>
                <a:gd name="connsiteX29" fmla="*/ 326435 w 965343"/>
                <a:gd name="connsiteY29" fmla="*/ 1478207 h 1794731"/>
                <a:gd name="connsiteX30" fmla="*/ 175710 w 965343"/>
                <a:gd name="connsiteY30" fmla="*/ 1131539 h 1794731"/>
                <a:gd name="connsiteX31" fmla="*/ 150589 w 965343"/>
                <a:gd name="connsiteY31" fmla="*/ 1096371 h 1794731"/>
                <a:gd name="connsiteX32" fmla="*/ 30008 w 965343"/>
                <a:gd name="connsiteY32" fmla="*/ 1257144 h 1794731"/>
                <a:gd name="connsiteX33" fmla="*/ 19959 w 965343"/>
                <a:gd name="connsiteY33" fmla="*/ 1412893 h 1794731"/>
                <a:gd name="connsiteX34" fmla="*/ 75227 w 965343"/>
                <a:gd name="connsiteY34" fmla="*/ 915499 h 1794731"/>
                <a:gd name="connsiteX35" fmla="*/ 175709 w 965343"/>
                <a:gd name="connsiteY35" fmla="*/ 955693 h 1794731"/>
                <a:gd name="connsiteX36" fmla="*/ 170685 w 965343"/>
                <a:gd name="connsiteY36" fmla="*/ 739654 h 1794731"/>
                <a:gd name="connsiteX37" fmla="*/ 95322 w 965343"/>
                <a:gd name="connsiteY37" fmla="*/ 850185 h 1794731"/>
                <a:gd name="connsiteX38" fmla="*/ 180733 w 965343"/>
                <a:gd name="connsiteY38" fmla="*/ 659267 h 1794731"/>
                <a:gd name="connsiteX39" fmla="*/ 276193 w 965343"/>
                <a:gd name="connsiteY39" fmla="*/ 478396 h 1794731"/>
                <a:gd name="connsiteX40" fmla="*/ 471298 w 965343"/>
                <a:gd name="connsiteY40"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21895 w 965343"/>
                <a:gd name="connsiteY8" fmla="*/ 558784 h 1794731"/>
                <a:gd name="connsiteX9" fmla="*/ 241862 w 965343"/>
                <a:gd name="connsiteY9" fmla="*/ 598977 h 1794731"/>
                <a:gd name="connsiteX10" fmla="*/ 326435 w 965343"/>
                <a:gd name="connsiteY10" fmla="*/ 895403 h 1794731"/>
                <a:gd name="connsiteX11" fmla="*/ 965343 w 965343"/>
                <a:gd name="connsiteY11" fmla="*/ 516078 h 1794731"/>
                <a:gd name="connsiteX12" fmla="*/ 512330 w 965343"/>
                <a:gd name="connsiteY12" fmla="*/ 970766 h 1794731"/>
                <a:gd name="connsiteX13" fmla="*/ 647983 w 965343"/>
                <a:gd name="connsiteY13" fmla="*/ 1488256 h 1794731"/>
                <a:gd name="connsiteX14" fmla="*/ 537449 w 965343"/>
                <a:gd name="connsiteY14" fmla="*/ 1412894 h 1794731"/>
                <a:gd name="connsiteX15" fmla="*/ 391749 w 965343"/>
                <a:gd name="connsiteY15" fmla="*/ 1347579 h 1794731"/>
                <a:gd name="connsiteX16" fmla="*/ 230975 w 965343"/>
                <a:gd name="connsiteY16" fmla="*/ 1051152 h 1794731"/>
                <a:gd name="connsiteX17" fmla="*/ 356580 w 965343"/>
                <a:gd name="connsiteY17" fmla="*/ 1282265 h 1794731"/>
                <a:gd name="connsiteX18" fmla="*/ 431942 w 965343"/>
                <a:gd name="connsiteY18" fmla="*/ 1448063 h 1794731"/>
                <a:gd name="connsiteX19" fmla="*/ 527402 w 965343"/>
                <a:gd name="connsiteY19" fmla="*/ 1488256 h 1794731"/>
                <a:gd name="connsiteX20" fmla="*/ 507305 w 965343"/>
                <a:gd name="connsiteY20" fmla="*/ 1603813 h 1794731"/>
                <a:gd name="connsiteX21" fmla="*/ 311362 w 965343"/>
                <a:gd name="connsiteY21" fmla="*/ 1794731 h 1794731"/>
                <a:gd name="connsiteX22" fmla="*/ 250235 w 965343"/>
                <a:gd name="connsiteY22" fmla="*/ 1757049 h 1794731"/>
                <a:gd name="connsiteX23" fmla="*/ 220927 w 965343"/>
                <a:gd name="connsiteY23" fmla="*/ 1603812 h 1794731"/>
                <a:gd name="connsiteX24" fmla="*/ 120444 w 965343"/>
                <a:gd name="connsiteY24" fmla="*/ 1523425 h 1794731"/>
                <a:gd name="connsiteX25" fmla="*/ 65177 w 965343"/>
                <a:gd name="connsiteY25" fmla="*/ 1483232 h 1794731"/>
                <a:gd name="connsiteX26" fmla="*/ 80251 w 965343"/>
                <a:gd name="connsiteY26" fmla="*/ 1287288 h 1794731"/>
                <a:gd name="connsiteX27" fmla="*/ 205854 w 965343"/>
                <a:gd name="connsiteY27" fmla="*/ 1427966 h 1794731"/>
                <a:gd name="connsiteX28" fmla="*/ 301314 w 965343"/>
                <a:gd name="connsiteY28" fmla="*/ 1588740 h 1794731"/>
                <a:gd name="connsiteX29" fmla="*/ 326435 w 965343"/>
                <a:gd name="connsiteY29" fmla="*/ 1478207 h 1794731"/>
                <a:gd name="connsiteX30" fmla="*/ 175710 w 965343"/>
                <a:gd name="connsiteY30" fmla="*/ 1131539 h 1794731"/>
                <a:gd name="connsiteX31" fmla="*/ 150589 w 965343"/>
                <a:gd name="connsiteY31" fmla="*/ 1096371 h 1794731"/>
                <a:gd name="connsiteX32" fmla="*/ 30008 w 965343"/>
                <a:gd name="connsiteY32" fmla="*/ 1257144 h 1794731"/>
                <a:gd name="connsiteX33" fmla="*/ 19959 w 965343"/>
                <a:gd name="connsiteY33" fmla="*/ 1412893 h 1794731"/>
                <a:gd name="connsiteX34" fmla="*/ 75227 w 965343"/>
                <a:gd name="connsiteY34" fmla="*/ 915499 h 1794731"/>
                <a:gd name="connsiteX35" fmla="*/ 175709 w 965343"/>
                <a:gd name="connsiteY35" fmla="*/ 955693 h 1794731"/>
                <a:gd name="connsiteX36" fmla="*/ 170685 w 965343"/>
                <a:gd name="connsiteY36" fmla="*/ 739654 h 1794731"/>
                <a:gd name="connsiteX37" fmla="*/ 95322 w 965343"/>
                <a:gd name="connsiteY37" fmla="*/ 850185 h 1794731"/>
                <a:gd name="connsiteX38" fmla="*/ 180733 w 965343"/>
                <a:gd name="connsiteY38" fmla="*/ 659267 h 1794731"/>
                <a:gd name="connsiteX39" fmla="*/ 276193 w 965343"/>
                <a:gd name="connsiteY39" fmla="*/ 478396 h 1794731"/>
                <a:gd name="connsiteX40" fmla="*/ 471298 w 965343"/>
                <a:gd name="connsiteY40"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21895 w 965343"/>
                <a:gd name="connsiteY8" fmla="*/ 558784 h 1794731"/>
                <a:gd name="connsiteX9" fmla="*/ 241862 w 965343"/>
                <a:gd name="connsiteY9" fmla="*/ 598977 h 1794731"/>
                <a:gd name="connsiteX10" fmla="*/ 326435 w 965343"/>
                <a:gd name="connsiteY10" fmla="*/ 895403 h 1794731"/>
                <a:gd name="connsiteX11" fmla="*/ 965343 w 965343"/>
                <a:gd name="connsiteY11" fmla="*/ 516078 h 1794731"/>
                <a:gd name="connsiteX12" fmla="*/ 512330 w 965343"/>
                <a:gd name="connsiteY12" fmla="*/ 970766 h 1794731"/>
                <a:gd name="connsiteX13" fmla="*/ 647983 w 965343"/>
                <a:gd name="connsiteY13" fmla="*/ 1488256 h 1794731"/>
                <a:gd name="connsiteX14" fmla="*/ 537449 w 965343"/>
                <a:gd name="connsiteY14" fmla="*/ 1412894 h 1794731"/>
                <a:gd name="connsiteX15" fmla="*/ 391749 w 965343"/>
                <a:gd name="connsiteY15" fmla="*/ 1347579 h 1794731"/>
                <a:gd name="connsiteX16" fmla="*/ 230975 w 965343"/>
                <a:gd name="connsiteY16" fmla="*/ 1051152 h 1794731"/>
                <a:gd name="connsiteX17" fmla="*/ 356580 w 965343"/>
                <a:gd name="connsiteY17" fmla="*/ 1282265 h 1794731"/>
                <a:gd name="connsiteX18" fmla="*/ 431942 w 965343"/>
                <a:gd name="connsiteY18" fmla="*/ 1448063 h 1794731"/>
                <a:gd name="connsiteX19" fmla="*/ 527402 w 965343"/>
                <a:gd name="connsiteY19" fmla="*/ 1488256 h 1794731"/>
                <a:gd name="connsiteX20" fmla="*/ 507305 w 965343"/>
                <a:gd name="connsiteY20" fmla="*/ 1603813 h 1794731"/>
                <a:gd name="connsiteX21" fmla="*/ 311362 w 965343"/>
                <a:gd name="connsiteY21" fmla="*/ 1794731 h 1794731"/>
                <a:gd name="connsiteX22" fmla="*/ 250235 w 965343"/>
                <a:gd name="connsiteY22" fmla="*/ 1757049 h 1794731"/>
                <a:gd name="connsiteX23" fmla="*/ 220927 w 965343"/>
                <a:gd name="connsiteY23" fmla="*/ 1603812 h 1794731"/>
                <a:gd name="connsiteX24" fmla="*/ 120444 w 965343"/>
                <a:gd name="connsiteY24" fmla="*/ 1523425 h 1794731"/>
                <a:gd name="connsiteX25" fmla="*/ 65177 w 965343"/>
                <a:gd name="connsiteY25" fmla="*/ 1483232 h 1794731"/>
                <a:gd name="connsiteX26" fmla="*/ 80251 w 965343"/>
                <a:gd name="connsiteY26" fmla="*/ 1287288 h 1794731"/>
                <a:gd name="connsiteX27" fmla="*/ 205854 w 965343"/>
                <a:gd name="connsiteY27" fmla="*/ 1427966 h 1794731"/>
                <a:gd name="connsiteX28" fmla="*/ 301314 w 965343"/>
                <a:gd name="connsiteY28" fmla="*/ 1588740 h 1794731"/>
                <a:gd name="connsiteX29" fmla="*/ 326435 w 965343"/>
                <a:gd name="connsiteY29" fmla="*/ 1478207 h 1794731"/>
                <a:gd name="connsiteX30" fmla="*/ 175710 w 965343"/>
                <a:gd name="connsiteY30" fmla="*/ 1131539 h 1794731"/>
                <a:gd name="connsiteX31" fmla="*/ 150589 w 965343"/>
                <a:gd name="connsiteY31" fmla="*/ 1096371 h 1794731"/>
                <a:gd name="connsiteX32" fmla="*/ 30008 w 965343"/>
                <a:gd name="connsiteY32" fmla="*/ 1257144 h 1794731"/>
                <a:gd name="connsiteX33" fmla="*/ 19959 w 965343"/>
                <a:gd name="connsiteY33" fmla="*/ 1412893 h 1794731"/>
                <a:gd name="connsiteX34" fmla="*/ 75227 w 965343"/>
                <a:gd name="connsiteY34" fmla="*/ 915499 h 1794731"/>
                <a:gd name="connsiteX35" fmla="*/ 175709 w 965343"/>
                <a:gd name="connsiteY35" fmla="*/ 955693 h 1794731"/>
                <a:gd name="connsiteX36" fmla="*/ 170685 w 965343"/>
                <a:gd name="connsiteY36" fmla="*/ 739654 h 1794731"/>
                <a:gd name="connsiteX37" fmla="*/ 95322 w 965343"/>
                <a:gd name="connsiteY37" fmla="*/ 850185 h 1794731"/>
                <a:gd name="connsiteX38" fmla="*/ 180733 w 965343"/>
                <a:gd name="connsiteY38" fmla="*/ 659267 h 1794731"/>
                <a:gd name="connsiteX39" fmla="*/ 276193 w 965343"/>
                <a:gd name="connsiteY39" fmla="*/ 478396 h 1794731"/>
                <a:gd name="connsiteX40" fmla="*/ 471298 w 965343"/>
                <a:gd name="connsiteY40" fmla="*/ 277429 h 1794731"/>
                <a:gd name="connsiteX0" fmla="*/ 471298 w 965343"/>
                <a:gd name="connsiteY0" fmla="*/ 277429 h 1794731"/>
                <a:gd name="connsiteX1" fmla="*/ 693200 w 965343"/>
                <a:gd name="connsiteY1" fmla="*/ 16172 h 1794731"/>
                <a:gd name="connsiteX2" fmla="*/ 743441 w 965343"/>
                <a:gd name="connsiteY2" fmla="*/ 76463 h 1794731"/>
                <a:gd name="connsiteX3" fmla="*/ 708273 w 965343"/>
                <a:gd name="connsiteY3" fmla="*/ 186994 h 1794731"/>
                <a:gd name="connsiteX4" fmla="*/ 637934 w 965343"/>
                <a:gd name="connsiteY4" fmla="*/ 197043 h 1794731"/>
                <a:gd name="connsiteX5" fmla="*/ 562573 w 965343"/>
                <a:gd name="connsiteY5" fmla="*/ 232212 h 1794731"/>
                <a:gd name="connsiteX6" fmla="*/ 688176 w 965343"/>
                <a:gd name="connsiteY6" fmla="*/ 382937 h 1794731"/>
                <a:gd name="connsiteX7" fmla="*/ 487209 w 965343"/>
                <a:gd name="connsiteY7" fmla="*/ 357817 h 1794731"/>
                <a:gd name="connsiteX8" fmla="*/ 421895 w 965343"/>
                <a:gd name="connsiteY8" fmla="*/ 558784 h 1794731"/>
                <a:gd name="connsiteX9" fmla="*/ 241862 w 965343"/>
                <a:gd name="connsiteY9" fmla="*/ 598977 h 1794731"/>
                <a:gd name="connsiteX10" fmla="*/ 326435 w 965343"/>
                <a:gd name="connsiteY10" fmla="*/ 895403 h 1794731"/>
                <a:gd name="connsiteX11" fmla="*/ 965343 w 965343"/>
                <a:gd name="connsiteY11" fmla="*/ 516078 h 1794731"/>
                <a:gd name="connsiteX12" fmla="*/ 512330 w 965343"/>
                <a:gd name="connsiteY12" fmla="*/ 970766 h 1794731"/>
                <a:gd name="connsiteX13" fmla="*/ 647983 w 965343"/>
                <a:gd name="connsiteY13" fmla="*/ 1488256 h 1794731"/>
                <a:gd name="connsiteX14" fmla="*/ 537449 w 965343"/>
                <a:gd name="connsiteY14" fmla="*/ 1412894 h 1794731"/>
                <a:gd name="connsiteX15" fmla="*/ 391749 w 965343"/>
                <a:gd name="connsiteY15" fmla="*/ 1347579 h 1794731"/>
                <a:gd name="connsiteX16" fmla="*/ 230975 w 965343"/>
                <a:gd name="connsiteY16" fmla="*/ 1051152 h 1794731"/>
                <a:gd name="connsiteX17" fmla="*/ 356580 w 965343"/>
                <a:gd name="connsiteY17" fmla="*/ 1282265 h 1794731"/>
                <a:gd name="connsiteX18" fmla="*/ 431942 w 965343"/>
                <a:gd name="connsiteY18" fmla="*/ 1448063 h 1794731"/>
                <a:gd name="connsiteX19" fmla="*/ 527402 w 965343"/>
                <a:gd name="connsiteY19" fmla="*/ 1488256 h 1794731"/>
                <a:gd name="connsiteX20" fmla="*/ 507305 w 965343"/>
                <a:gd name="connsiteY20" fmla="*/ 1603813 h 1794731"/>
                <a:gd name="connsiteX21" fmla="*/ 311362 w 965343"/>
                <a:gd name="connsiteY21" fmla="*/ 1794731 h 1794731"/>
                <a:gd name="connsiteX22" fmla="*/ 250235 w 965343"/>
                <a:gd name="connsiteY22" fmla="*/ 1757049 h 1794731"/>
                <a:gd name="connsiteX23" fmla="*/ 220927 w 965343"/>
                <a:gd name="connsiteY23" fmla="*/ 1603812 h 1794731"/>
                <a:gd name="connsiteX24" fmla="*/ 120444 w 965343"/>
                <a:gd name="connsiteY24" fmla="*/ 1523425 h 1794731"/>
                <a:gd name="connsiteX25" fmla="*/ 65177 w 965343"/>
                <a:gd name="connsiteY25" fmla="*/ 1483232 h 1794731"/>
                <a:gd name="connsiteX26" fmla="*/ 80251 w 965343"/>
                <a:gd name="connsiteY26" fmla="*/ 1287288 h 1794731"/>
                <a:gd name="connsiteX27" fmla="*/ 205854 w 965343"/>
                <a:gd name="connsiteY27" fmla="*/ 1427966 h 1794731"/>
                <a:gd name="connsiteX28" fmla="*/ 301314 w 965343"/>
                <a:gd name="connsiteY28" fmla="*/ 1588740 h 1794731"/>
                <a:gd name="connsiteX29" fmla="*/ 326435 w 965343"/>
                <a:gd name="connsiteY29" fmla="*/ 1478207 h 1794731"/>
                <a:gd name="connsiteX30" fmla="*/ 175710 w 965343"/>
                <a:gd name="connsiteY30" fmla="*/ 1131539 h 1794731"/>
                <a:gd name="connsiteX31" fmla="*/ 150589 w 965343"/>
                <a:gd name="connsiteY31" fmla="*/ 1096371 h 1794731"/>
                <a:gd name="connsiteX32" fmla="*/ 30008 w 965343"/>
                <a:gd name="connsiteY32" fmla="*/ 1257144 h 1794731"/>
                <a:gd name="connsiteX33" fmla="*/ 19959 w 965343"/>
                <a:gd name="connsiteY33" fmla="*/ 1412893 h 1794731"/>
                <a:gd name="connsiteX34" fmla="*/ 75227 w 965343"/>
                <a:gd name="connsiteY34" fmla="*/ 915499 h 1794731"/>
                <a:gd name="connsiteX35" fmla="*/ 175709 w 965343"/>
                <a:gd name="connsiteY35" fmla="*/ 955693 h 1794731"/>
                <a:gd name="connsiteX36" fmla="*/ 170685 w 965343"/>
                <a:gd name="connsiteY36" fmla="*/ 739654 h 1794731"/>
                <a:gd name="connsiteX37" fmla="*/ 95322 w 965343"/>
                <a:gd name="connsiteY37" fmla="*/ 850185 h 1794731"/>
                <a:gd name="connsiteX38" fmla="*/ 180733 w 965343"/>
                <a:gd name="connsiteY38" fmla="*/ 659267 h 1794731"/>
                <a:gd name="connsiteX39" fmla="*/ 276193 w 965343"/>
                <a:gd name="connsiteY39" fmla="*/ 478396 h 1794731"/>
                <a:gd name="connsiteX40" fmla="*/ 471298 w 965343"/>
                <a:gd name="connsiteY40"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26435 w 794521"/>
                <a:gd name="connsiteY10" fmla="*/ 895403 h 1794731"/>
                <a:gd name="connsiteX11" fmla="*/ 794521 w 794521"/>
                <a:gd name="connsiteY11" fmla="*/ 857722 h 1794731"/>
                <a:gd name="connsiteX12" fmla="*/ 512330 w 794521"/>
                <a:gd name="connsiteY12" fmla="*/ 970766 h 1794731"/>
                <a:gd name="connsiteX13" fmla="*/ 647983 w 794521"/>
                <a:gd name="connsiteY13" fmla="*/ 1488256 h 1794731"/>
                <a:gd name="connsiteX14" fmla="*/ 537449 w 794521"/>
                <a:gd name="connsiteY14" fmla="*/ 1412894 h 1794731"/>
                <a:gd name="connsiteX15" fmla="*/ 391749 w 794521"/>
                <a:gd name="connsiteY15" fmla="*/ 1347579 h 1794731"/>
                <a:gd name="connsiteX16" fmla="*/ 230975 w 794521"/>
                <a:gd name="connsiteY16" fmla="*/ 1051152 h 1794731"/>
                <a:gd name="connsiteX17" fmla="*/ 356580 w 794521"/>
                <a:gd name="connsiteY17" fmla="*/ 1282265 h 1794731"/>
                <a:gd name="connsiteX18" fmla="*/ 431942 w 794521"/>
                <a:gd name="connsiteY18" fmla="*/ 1448063 h 1794731"/>
                <a:gd name="connsiteX19" fmla="*/ 527402 w 794521"/>
                <a:gd name="connsiteY19" fmla="*/ 1488256 h 1794731"/>
                <a:gd name="connsiteX20" fmla="*/ 507305 w 794521"/>
                <a:gd name="connsiteY20" fmla="*/ 1603813 h 1794731"/>
                <a:gd name="connsiteX21" fmla="*/ 311362 w 794521"/>
                <a:gd name="connsiteY21" fmla="*/ 1794731 h 1794731"/>
                <a:gd name="connsiteX22" fmla="*/ 250235 w 794521"/>
                <a:gd name="connsiteY22" fmla="*/ 1757049 h 1794731"/>
                <a:gd name="connsiteX23" fmla="*/ 220927 w 794521"/>
                <a:gd name="connsiteY23" fmla="*/ 1603812 h 1794731"/>
                <a:gd name="connsiteX24" fmla="*/ 120444 w 794521"/>
                <a:gd name="connsiteY24" fmla="*/ 1523425 h 1794731"/>
                <a:gd name="connsiteX25" fmla="*/ 65177 w 794521"/>
                <a:gd name="connsiteY25" fmla="*/ 1483232 h 1794731"/>
                <a:gd name="connsiteX26" fmla="*/ 80251 w 794521"/>
                <a:gd name="connsiteY26" fmla="*/ 1287288 h 1794731"/>
                <a:gd name="connsiteX27" fmla="*/ 205854 w 794521"/>
                <a:gd name="connsiteY27" fmla="*/ 1427966 h 1794731"/>
                <a:gd name="connsiteX28" fmla="*/ 301314 w 794521"/>
                <a:gd name="connsiteY28" fmla="*/ 1588740 h 1794731"/>
                <a:gd name="connsiteX29" fmla="*/ 326435 w 794521"/>
                <a:gd name="connsiteY29" fmla="*/ 1478207 h 1794731"/>
                <a:gd name="connsiteX30" fmla="*/ 175710 w 794521"/>
                <a:gd name="connsiteY30" fmla="*/ 1131539 h 1794731"/>
                <a:gd name="connsiteX31" fmla="*/ 150589 w 794521"/>
                <a:gd name="connsiteY31" fmla="*/ 1096371 h 1794731"/>
                <a:gd name="connsiteX32" fmla="*/ 30008 w 794521"/>
                <a:gd name="connsiteY32" fmla="*/ 1257144 h 1794731"/>
                <a:gd name="connsiteX33" fmla="*/ 19959 w 794521"/>
                <a:gd name="connsiteY33" fmla="*/ 1412893 h 1794731"/>
                <a:gd name="connsiteX34" fmla="*/ 75227 w 794521"/>
                <a:gd name="connsiteY34" fmla="*/ 915499 h 1794731"/>
                <a:gd name="connsiteX35" fmla="*/ 175709 w 794521"/>
                <a:gd name="connsiteY35" fmla="*/ 955693 h 1794731"/>
                <a:gd name="connsiteX36" fmla="*/ 170685 w 794521"/>
                <a:gd name="connsiteY36" fmla="*/ 739654 h 1794731"/>
                <a:gd name="connsiteX37" fmla="*/ 95322 w 794521"/>
                <a:gd name="connsiteY37" fmla="*/ 850185 h 1794731"/>
                <a:gd name="connsiteX38" fmla="*/ 180733 w 794521"/>
                <a:gd name="connsiteY38" fmla="*/ 659267 h 1794731"/>
                <a:gd name="connsiteX39" fmla="*/ 276193 w 794521"/>
                <a:gd name="connsiteY39" fmla="*/ 478396 h 1794731"/>
                <a:gd name="connsiteX40" fmla="*/ 471298 w 794521"/>
                <a:gd name="connsiteY40"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794521 w 794521"/>
                <a:gd name="connsiteY11" fmla="*/ 857722 h 1794731"/>
                <a:gd name="connsiteX12" fmla="*/ 512330 w 794521"/>
                <a:gd name="connsiteY12" fmla="*/ 970766 h 1794731"/>
                <a:gd name="connsiteX13" fmla="*/ 647983 w 794521"/>
                <a:gd name="connsiteY13" fmla="*/ 1488256 h 1794731"/>
                <a:gd name="connsiteX14" fmla="*/ 537449 w 794521"/>
                <a:gd name="connsiteY14" fmla="*/ 1412894 h 1794731"/>
                <a:gd name="connsiteX15" fmla="*/ 391749 w 794521"/>
                <a:gd name="connsiteY15" fmla="*/ 1347579 h 1794731"/>
                <a:gd name="connsiteX16" fmla="*/ 230975 w 794521"/>
                <a:gd name="connsiteY16" fmla="*/ 1051152 h 1794731"/>
                <a:gd name="connsiteX17" fmla="*/ 356580 w 794521"/>
                <a:gd name="connsiteY17" fmla="*/ 1282265 h 1794731"/>
                <a:gd name="connsiteX18" fmla="*/ 431942 w 794521"/>
                <a:gd name="connsiteY18" fmla="*/ 1448063 h 1794731"/>
                <a:gd name="connsiteX19" fmla="*/ 527402 w 794521"/>
                <a:gd name="connsiteY19" fmla="*/ 1488256 h 1794731"/>
                <a:gd name="connsiteX20" fmla="*/ 507305 w 794521"/>
                <a:gd name="connsiteY20" fmla="*/ 1603813 h 1794731"/>
                <a:gd name="connsiteX21" fmla="*/ 311362 w 794521"/>
                <a:gd name="connsiteY21" fmla="*/ 1794731 h 1794731"/>
                <a:gd name="connsiteX22" fmla="*/ 250235 w 794521"/>
                <a:gd name="connsiteY22" fmla="*/ 1757049 h 1794731"/>
                <a:gd name="connsiteX23" fmla="*/ 220927 w 794521"/>
                <a:gd name="connsiteY23" fmla="*/ 1603812 h 1794731"/>
                <a:gd name="connsiteX24" fmla="*/ 120444 w 794521"/>
                <a:gd name="connsiteY24" fmla="*/ 1523425 h 1794731"/>
                <a:gd name="connsiteX25" fmla="*/ 65177 w 794521"/>
                <a:gd name="connsiteY25" fmla="*/ 1483232 h 1794731"/>
                <a:gd name="connsiteX26" fmla="*/ 80251 w 794521"/>
                <a:gd name="connsiteY26" fmla="*/ 1287288 h 1794731"/>
                <a:gd name="connsiteX27" fmla="*/ 205854 w 794521"/>
                <a:gd name="connsiteY27" fmla="*/ 1427966 h 1794731"/>
                <a:gd name="connsiteX28" fmla="*/ 301314 w 794521"/>
                <a:gd name="connsiteY28" fmla="*/ 1588740 h 1794731"/>
                <a:gd name="connsiteX29" fmla="*/ 326435 w 794521"/>
                <a:gd name="connsiteY29" fmla="*/ 1478207 h 1794731"/>
                <a:gd name="connsiteX30" fmla="*/ 175710 w 794521"/>
                <a:gd name="connsiteY30" fmla="*/ 1131539 h 1794731"/>
                <a:gd name="connsiteX31" fmla="*/ 150589 w 794521"/>
                <a:gd name="connsiteY31" fmla="*/ 1096371 h 1794731"/>
                <a:gd name="connsiteX32" fmla="*/ 30008 w 794521"/>
                <a:gd name="connsiteY32" fmla="*/ 1257144 h 1794731"/>
                <a:gd name="connsiteX33" fmla="*/ 19959 w 794521"/>
                <a:gd name="connsiteY33" fmla="*/ 1412893 h 1794731"/>
                <a:gd name="connsiteX34" fmla="*/ 75227 w 794521"/>
                <a:gd name="connsiteY34" fmla="*/ 915499 h 1794731"/>
                <a:gd name="connsiteX35" fmla="*/ 175709 w 794521"/>
                <a:gd name="connsiteY35" fmla="*/ 955693 h 1794731"/>
                <a:gd name="connsiteX36" fmla="*/ 170685 w 794521"/>
                <a:gd name="connsiteY36" fmla="*/ 739654 h 1794731"/>
                <a:gd name="connsiteX37" fmla="*/ 95322 w 794521"/>
                <a:gd name="connsiteY37" fmla="*/ 850185 h 1794731"/>
                <a:gd name="connsiteX38" fmla="*/ 180733 w 794521"/>
                <a:gd name="connsiteY38" fmla="*/ 659267 h 1794731"/>
                <a:gd name="connsiteX39" fmla="*/ 276193 w 794521"/>
                <a:gd name="connsiteY39" fmla="*/ 478396 h 1794731"/>
                <a:gd name="connsiteX40" fmla="*/ 471298 w 794521"/>
                <a:gd name="connsiteY40"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794521 w 794521"/>
                <a:gd name="connsiteY11" fmla="*/ 857722 h 1794731"/>
                <a:gd name="connsiteX12" fmla="*/ 512330 w 794521"/>
                <a:gd name="connsiteY12" fmla="*/ 970766 h 1794731"/>
                <a:gd name="connsiteX13" fmla="*/ 647983 w 794521"/>
                <a:gd name="connsiteY13" fmla="*/ 1488256 h 1794731"/>
                <a:gd name="connsiteX14" fmla="*/ 537449 w 794521"/>
                <a:gd name="connsiteY14" fmla="*/ 1412894 h 1794731"/>
                <a:gd name="connsiteX15" fmla="*/ 391749 w 794521"/>
                <a:gd name="connsiteY15" fmla="*/ 1347579 h 1794731"/>
                <a:gd name="connsiteX16" fmla="*/ 230975 w 794521"/>
                <a:gd name="connsiteY16" fmla="*/ 1051152 h 1794731"/>
                <a:gd name="connsiteX17" fmla="*/ 356580 w 794521"/>
                <a:gd name="connsiteY17" fmla="*/ 1282265 h 1794731"/>
                <a:gd name="connsiteX18" fmla="*/ 431942 w 794521"/>
                <a:gd name="connsiteY18" fmla="*/ 1448063 h 1794731"/>
                <a:gd name="connsiteX19" fmla="*/ 527402 w 794521"/>
                <a:gd name="connsiteY19" fmla="*/ 1488256 h 1794731"/>
                <a:gd name="connsiteX20" fmla="*/ 507305 w 794521"/>
                <a:gd name="connsiteY20" fmla="*/ 1603813 h 1794731"/>
                <a:gd name="connsiteX21" fmla="*/ 311362 w 794521"/>
                <a:gd name="connsiteY21" fmla="*/ 1794731 h 1794731"/>
                <a:gd name="connsiteX22" fmla="*/ 250235 w 794521"/>
                <a:gd name="connsiteY22" fmla="*/ 1757049 h 1794731"/>
                <a:gd name="connsiteX23" fmla="*/ 220927 w 794521"/>
                <a:gd name="connsiteY23" fmla="*/ 1603812 h 1794731"/>
                <a:gd name="connsiteX24" fmla="*/ 120444 w 794521"/>
                <a:gd name="connsiteY24" fmla="*/ 1523425 h 1794731"/>
                <a:gd name="connsiteX25" fmla="*/ 65177 w 794521"/>
                <a:gd name="connsiteY25" fmla="*/ 1483232 h 1794731"/>
                <a:gd name="connsiteX26" fmla="*/ 80251 w 794521"/>
                <a:gd name="connsiteY26" fmla="*/ 1287288 h 1794731"/>
                <a:gd name="connsiteX27" fmla="*/ 205854 w 794521"/>
                <a:gd name="connsiteY27" fmla="*/ 1427966 h 1794731"/>
                <a:gd name="connsiteX28" fmla="*/ 301314 w 794521"/>
                <a:gd name="connsiteY28" fmla="*/ 1588740 h 1794731"/>
                <a:gd name="connsiteX29" fmla="*/ 326435 w 794521"/>
                <a:gd name="connsiteY29" fmla="*/ 1478207 h 1794731"/>
                <a:gd name="connsiteX30" fmla="*/ 175710 w 794521"/>
                <a:gd name="connsiteY30" fmla="*/ 1131539 h 1794731"/>
                <a:gd name="connsiteX31" fmla="*/ 150589 w 794521"/>
                <a:gd name="connsiteY31" fmla="*/ 1096371 h 1794731"/>
                <a:gd name="connsiteX32" fmla="*/ 30008 w 794521"/>
                <a:gd name="connsiteY32" fmla="*/ 1257144 h 1794731"/>
                <a:gd name="connsiteX33" fmla="*/ 19959 w 794521"/>
                <a:gd name="connsiteY33" fmla="*/ 1412893 h 1794731"/>
                <a:gd name="connsiteX34" fmla="*/ 75227 w 794521"/>
                <a:gd name="connsiteY34" fmla="*/ 915499 h 1794731"/>
                <a:gd name="connsiteX35" fmla="*/ 175709 w 794521"/>
                <a:gd name="connsiteY35" fmla="*/ 955693 h 1794731"/>
                <a:gd name="connsiteX36" fmla="*/ 170685 w 794521"/>
                <a:gd name="connsiteY36" fmla="*/ 739654 h 1794731"/>
                <a:gd name="connsiteX37" fmla="*/ 95322 w 794521"/>
                <a:gd name="connsiteY37" fmla="*/ 850185 h 1794731"/>
                <a:gd name="connsiteX38" fmla="*/ 180733 w 794521"/>
                <a:gd name="connsiteY38" fmla="*/ 659267 h 1794731"/>
                <a:gd name="connsiteX39" fmla="*/ 276193 w 794521"/>
                <a:gd name="connsiteY39" fmla="*/ 478396 h 1794731"/>
                <a:gd name="connsiteX40" fmla="*/ 471298 w 794521"/>
                <a:gd name="connsiteY40"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794521 w 794521"/>
                <a:gd name="connsiteY11" fmla="*/ 857722 h 1794731"/>
                <a:gd name="connsiteX12" fmla="*/ 512330 w 794521"/>
                <a:gd name="connsiteY12" fmla="*/ 970766 h 1794731"/>
                <a:gd name="connsiteX13" fmla="*/ 647983 w 794521"/>
                <a:gd name="connsiteY13" fmla="*/ 1488256 h 1794731"/>
                <a:gd name="connsiteX14" fmla="*/ 537449 w 794521"/>
                <a:gd name="connsiteY14" fmla="*/ 1412894 h 1794731"/>
                <a:gd name="connsiteX15" fmla="*/ 391749 w 794521"/>
                <a:gd name="connsiteY15" fmla="*/ 1347579 h 1794731"/>
                <a:gd name="connsiteX16" fmla="*/ 230975 w 794521"/>
                <a:gd name="connsiteY16" fmla="*/ 1051152 h 1794731"/>
                <a:gd name="connsiteX17" fmla="*/ 356580 w 794521"/>
                <a:gd name="connsiteY17" fmla="*/ 1282265 h 1794731"/>
                <a:gd name="connsiteX18" fmla="*/ 431942 w 794521"/>
                <a:gd name="connsiteY18" fmla="*/ 1448063 h 1794731"/>
                <a:gd name="connsiteX19" fmla="*/ 527402 w 794521"/>
                <a:gd name="connsiteY19" fmla="*/ 1488256 h 1794731"/>
                <a:gd name="connsiteX20" fmla="*/ 507305 w 794521"/>
                <a:gd name="connsiteY20" fmla="*/ 1603813 h 1794731"/>
                <a:gd name="connsiteX21" fmla="*/ 311362 w 794521"/>
                <a:gd name="connsiteY21" fmla="*/ 1794731 h 1794731"/>
                <a:gd name="connsiteX22" fmla="*/ 250235 w 794521"/>
                <a:gd name="connsiteY22" fmla="*/ 1757049 h 1794731"/>
                <a:gd name="connsiteX23" fmla="*/ 220927 w 794521"/>
                <a:gd name="connsiteY23" fmla="*/ 1603812 h 1794731"/>
                <a:gd name="connsiteX24" fmla="*/ 120444 w 794521"/>
                <a:gd name="connsiteY24" fmla="*/ 1523425 h 1794731"/>
                <a:gd name="connsiteX25" fmla="*/ 65177 w 794521"/>
                <a:gd name="connsiteY25" fmla="*/ 1483232 h 1794731"/>
                <a:gd name="connsiteX26" fmla="*/ 80251 w 794521"/>
                <a:gd name="connsiteY26" fmla="*/ 1287288 h 1794731"/>
                <a:gd name="connsiteX27" fmla="*/ 205854 w 794521"/>
                <a:gd name="connsiteY27" fmla="*/ 1427966 h 1794731"/>
                <a:gd name="connsiteX28" fmla="*/ 301314 w 794521"/>
                <a:gd name="connsiteY28" fmla="*/ 1588740 h 1794731"/>
                <a:gd name="connsiteX29" fmla="*/ 326435 w 794521"/>
                <a:gd name="connsiteY29" fmla="*/ 1478207 h 1794731"/>
                <a:gd name="connsiteX30" fmla="*/ 175710 w 794521"/>
                <a:gd name="connsiteY30" fmla="*/ 1131539 h 1794731"/>
                <a:gd name="connsiteX31" fmla="*/ 150589 w 794521"/>
                <a:gd name="connsiteY31" fmla="*/ 1096371 h 1794731"/>
                <a:gd name="connsiteX32" fmla="*/ 30008 w 794521"/>
                <a:gd name="connsiteY32" fmla="*/ 1257144 h 1794731"/>
                <a:gd name="connsiteX33" fmla="*/ 19959 w 794521"/>
                <a:gd name="connsiteY33" fmla="*/ 1412893 h 1794731"/>
                <a:gd name="connsiteX34" fmla="*/ 75227 w 794521"/>
                <a:gd name="connsiteY34" fmla="*/ 915499 h 1794731"/>
                <a:gd name="connsiteX35" fmla="*/ 175709 w 794521"/>
                <a:gd name="connsiteY35" fmla="*/ 955693 h 1794731"/>
                <a:gd name="connsiteX36" fmla="*/ 170685 w 794521"/>
                <a:gd name="connsiteY36" fmla="*/ 739654 h 1794731"/>
                <a:gd name="connsiteX37" fmla="*/ 95322 w 794521"/>
                <a:gd name="connsiteY37" fmla="*/ 850185 h 1794731"/>
                <a:gd name="connsiteX38" fmla="*/ 180733 w 794521"/>
                <a:gd name="connsiteY38" fmla="*/ 659267 h 1794731"/>
                <a:gd name="connsiteX39" fmla="*/ 276193 w 794521"/>
                <a:gd name="connsiteY39" fmla="*/ 478396 h 1794731"/>
                <a:gd name="connsiteX40" fmla="*/ 471298 w 794521"/>
                <a:gd name="connsiteY40"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32427 w 794521"/>
                <a:gd name="connsiteY11" fmla="*/ 870282 h 1794731"/>
                <a:gd name="connsiteX12" fmla="*/ 794521 w 794521"/>
                <a:gd name="connsiteY12" fmla="*/ 857722 h 1794731"/>
                <a:gd name="connsiteX13" fmla="*/ 512330 w 794521"/>
                <a:gd name="connsiteY13" fmla="*/ 970766 h 1794731"/>
                <a:gd name="connsiteX14" fmla="*/ 647983 w 794521"/>
                <a:gd name="connsiteY14" fmla="*/ 1488256 h 1794731"/>
                <a:gd name="connsiteX15" fmla="*/ 537449 w 794521"/>
                <a:gd name="connsiteY15" fmla="*/ 1412894 h 1794731"/>
                <a:gd name="connsiteX16" fmla="*/ 391749 w 794521"/>
                <a:gd name="connsiteY16" fmla="*/ 1347579 h 1794731"/>
                <a:gd name="connsiteX17" fmla="*/ 230975 w 794521"/>
                <a:gd name="connsiteY17" fmla="*/ 1051152 h 1794731"/>
                <a:gd name="connsiteX18" fmla="*/ 356580 w 794521"/>
                <a:gd name="connsiteY18" fmla="*/ 1282265 h 1794731"/>
                <a:gd name="connsiteX19" fmla="*/ 431942 w 794521"/>
                <a:gd name="connsiteY19" fmla="*/ 1448063 h 1794731"/>
                <a:gd name="connsiteX20" fmla="*/ 527402 w 794521"/>
                <a:gd name="connsiteY20" fmla="*/ 1488256 h 1794731"/>
                <a:gd name="connsiteX21" fmla="*/ 507305 w 794521"/>
                <a:gd name="connsiteY21" fmla="*/ 1603813 h 1794731"/>
                <a:gd name="connsiteX22" fmla="*/ 311362 w 794521"/>
                <a:gd name="connsiteY22" fmla="*/ 1794731 h 1794731"/>
                <a:gd name="connsiteX23" fmla="*/ 250235 w 794521"/>
                <a:gd name="connsiteY23" fmla="*/ 1757049 h 1794731"/>
                <a:gd name="connsiteX24" fmla="*/ 220927 w 794521"/>
                <a:gd name="connsiteY24" fmla="*/ 1603812 h 1794731"/>
                <a:gd name="connsiteX25" fmla="*/ 120444 w 794521"/>
                <a:gd name="connsiteY25" fmla="*/ 1523425 h 1794731"/>
                <a:gd name="connsiteX26" fmla="*/ 65177 w 794521"/>
                <a:gd name="connsiteY26" fmla="*/ 1483232 h 1794731"/>
                <a:gd name="connsiteX27" fmla="*/ 80251 w 794521"/>
                <a:gd name="connsiteY27" fmla="*/ 1287288 h 1794731"/>
                <a:gd name="connsiteX28" fmla="*/ 205854 w 794521"/>
                <a:gd name="connsiteY28" fmla="*/ 1427966 h 1794731"/>
                <a:gd name="connsiteX29" fmla="*/ 301314 w 794521"/>
                <a:gd name="connsiteY29" fmla="*/ 1588740 h 1794731"/>
                <a:gd name="connsiteX30" fmla="*/ 326435 w 794521"/>
                <a:gd name="connsiteY30" fmla="*/ 1478207 h 1794731"/>
                <a:gd name="connsiteX31" fmla="*/ 175710 w 794521"/>
                <a:gd name="connsiteY31" fmla="*/ 1131539 h 1794731"/>
                <a:gd name="connsiteX32" fmla="*/ 150589 w 794521"/>
                <a:gd name="connsiteY32" fmla="*/ 1096371 h 1794731"/>
                <a:gd name="connsiteX33" fmla="*/ 30008 w 794521"/>
                <a:gd name="connsiteY33" fmla="*/ 1257144 h 1794731"/>
                <a:gd name="connsiteX34" fmla="*/ 19959 w 794521"/>
                <a:gd name="connsiteY34" fmla="*/ 1412893 h 1794731"/>
                <a:gd name="connsiteX35" fmla="*/ 75227 w 794521"/>
                <a:gd name="connsiteY35" fmla="*/ 915499 h 1794731"/>
                <a:gd name="connsiteX36" fmla="*/ 175709 w 794521"/>
                <a:gd name="connsiteY36" fmla="*/ 955693 h 1794731"/>
                <a:gd name="connsiteX37" fmla="*/ 170685 w 794521"/>
                <a:gd name="connsiteY37" fmla="*/ 739654 h 1794731"/>
                <a:gd name="connsiteX38" fmla="*/ 95322 w 794521"/>
                <a:gd name="connsiteY38" fmla="*/ 850185 h 1794731"/>
                <a:gd name="connsiteX39" fmla="*/ 180733 w 794521"/>
                <a:gd name="connsiteY39" fmla="*/ 659267 h 1794731"/>
                <a:gd name="connsiteX40" fmla="*/ 276193 w 794521"/>
                <a:gd name="connsiteY40" fmla="*/ 478396 h 1794731"/>
                <a:gd name="connsiteX41" fmla="*/ 471298 w 794521"/>
                <a:gd name="connsiteY41"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794521 w 794521"/>
                <a:gd name="connsiteY12" fmla="*/ 857722 h 1794731"/>
                <a:gd name="connsiteX13" fmla="*/ 512330 w 794521"/>
                <a:gd name="connsiteY13" fmla="*/ 970766 h 1794731"/>
                <a:gd name="connsiteX14" fmla="*/ 647983 w 794521"/>
                <a:gd name="connsiteY14" fmla="*/ 1488256 h 1794731"/>
                <a:gd name="connsiteX15" fmla="*/ 537449 w 794521"/>
                <a:gd name="connsiteY15" fmla="*/ 1412894 h 1794731"/>
                <a:gd name="connsiteX16" fmla="*/ 391749 w 794521"/>
                <a:gd name="connsiteY16" fmla="*/ 1347579 h 1794731"/>
                <a:gd name="connsiteX17" fmla="*/ 230975 w 794521"/>
                <a:gd name="connsiteY17" fmla="*/ 1051152 h 1794731"/>
                <a:gd name="connsiteX18" fmla="*/ 356580 w 794521"/>
                <a:gd name="connsiteY18" fmla="*/ 1282265 h 1794731"/>
                <a:gd name="connsiteX19" fmla="*/ 431942 w 794521"/>
                <a:gd name="connsiteY19" fmla="*/ 1448063 h 1794731"/>
                <a:gd name="connsiteX20" fmla="*/ 527402 w 794521"/>
                <a:gd name="connsiteY20" fmla="*/ 1488256 h 1794731"/>
                <a:gd name="connsiteX21" fmla="*/ 507305 w 794521"/>
                <a:gd name="connsiteY21" fmla="*/ 1603813 h 1794731"/>
                <a:gd name="connsiteX22" fmla="*/ 311362 w 794521"/>
                <a:gd name="connsiteY22" fmla="*/ 1794731 h 1794731"/>
                <a:gd name="connsiteX23" fmla="*/ 250235 w 794521"/>
                <a:gd name="connsiteY23" fmla="*/ 1757049 h 1794731"/>
                <a:gd name="connsiteX24" fmla="*/ 220927 w 794521"/>
                <a:gd name="connsiteY24" fmla="*/ 1603812 h 1794731"/>
                <a:gd name="connsiteX25" fmla="*/ 120444 w 794521"/>
                <a:gd name="connsiteY25" fmla="*/ 1523425 h 1794731"/>
                <a:gd name="connsiteX26" fmla="*/ 65177 w 794521"/>
                <a:gd name="connsiteY26" fmla="*/ 1483232 h 1794731"/>
                <a:gd name="connsiteX27" fmla="*/ 80251 w 794521"/>
                <a:gd name="connsiteY27" fmla="*/ 1287288 h 1794731"/>
                <a:gd name="connsiteX28" fmla="*/ 205854 w 794521"/>
                <a:gd name="connsiteY28" fmla="*/ 1427966 h 1794731"/>
                <a:gd name="connsiteX29" fmla="*/ 301314 w 794521"/>
                <a:gd name="connsiteY29" fmla="*/ 1588740 h 1794731"/>
                <a:gd name="connsiteX30" fmla="*/ 326435 w 794521"/>
                <a:gd name="connsiteY30" fmla="*/ 1478207 h 1794731"/>
                <a:gd name="connsiteX31" fmla="*/ 175710 w 794521"/>
                <a:gd name="connsiteY31" fmla="*/ 1131539 h 1794731"/>
                <a:gd name="connsiteX32" fmla="*/ 150589 w 794521"/>
                <a:gd name="connsiteY32" fmla="*/ 1096371 h 1794731"/>
                <a:gd name="connsiteX33" fmla="*/ 30008 w 794521"/>
                <a:gd name="connsiteY33" fmla="*/ 1257144 h 1794731"/>
                <a:gd name="connsiteX34" fmla="*/ 19959 w 794521"/>
                <a:gd name="connsiteY34" fmla="*/ 1412893 h 1794731"/>
                <a:gd name="connsiteX35" fmla="*/ 75227 w 794521"/>
                <a:gd name="connsiteY35" fmla="*/ 915499 h 1794731"/>
                <a:gd name="connsiteX36" fmla="*/ 175709 w 794521"/>
                <a:gd name="connsiteY36" fmla="*/ 955693 h 1794731"/>
                <a:gd name="connsiteX37" fmla="*/ 170685 w 794521"/>
                <a:gd name="connsiteY37" fmla="*/ 739654 h 1794731"/>
                <a:gd name="connsiteX38" fmla="*/ 95322 w 794521"/>
                <a:gd name="connsiteY38" fmla="*/ 850185 h 1794731"/>
                <a:gd name="connsiteX39" fmla="*/ 180733 w 794521"/>
                <a:gd name="connsiteY39" fmla="*/ 659267 h 1794731"/>
                <a:gd name="connsiteX40" fmla="*/ 276193 w 794521"/>
                <a:gd name="connsiteY40" fmla="*/ 478396 h 1794731"/>
                <a:gd name="connsiteX41" fmla="*/ 471298 w 794521"/>
                <a:gd name="connsiteY41"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794521 w 794521"/>
                <a:gd name="connsiteY12" fmla="*/ 857722 h 1794731"/>
                <a:gd name="connsiteX13" fmla="*/ 512330 w 794521"/>
                <a:gd name="connsiteY13" fmla="*/ 970766 h 1794731"/>
                <a:gd name="connsiteX14" fmla="*/ 647983 w 794521"/>
                <a:gd name="connsiteY14" fmla="*/ 1488256 h 1794731"/>
                <a:gd name="connsiteX15" fmla="*/ 537449 w 794521"/>
                <a:gd name="connsiteY15" fmla="*/ 1412894 h 1794731"/>
                <a:gd name="connsiteX16" fmla="*/ 391749 w 794521"/>
                <a:gd name="connsiteY16" fmla="*/ 1347579 h 1794731"/>
                <a:gd name="connsiteX17" fmla="*/ 230975 w 794521"/>
                <a:gd name="connsiteY17" fmla="*/ 1051152 h 1794731"/>
                <a:gd name="connsiteX18" fmla="*/ 356580 w 794521"/>
                <a:gd name="connsiteY18" fmla="*/ 1282265 h 1794731"/>
                <a:gd name="connsiteX19" fmla="*/ 431942 w 794521"/>
                <a:gd name="connsiteY19" fmla="*/ 1448063 h 1794731"/>
                <a:gd name="connsiteX20" fmla="*/ 527402 w 794521"/>
                <a:gd name="connsiteY20" fmla="*/ 1488256 h 1794731"/>
                <a:gd name="connsiteX21" fmla="*/ 507305 w 794521"/>
                <a:gd name="connsiteY21" fmla="*/ 1603813 h 1794731"/>
                <a:gd name="connsiteX22" fmla="*/ 311362 w 794521"/>
                <a:gd name="connsiteY22" fmla="*/ 1794731 h 1794731"/>
                <a:gd name="connsiteX23" fmla="*/ 250235 w 794521"/>
                <a:gd name="connsiteY23" fmla="*/ 1757049 h 1794731"/>
                <a:gd name="connsiteX24" fmla="*/ 220927 w 794521"/>
                <a:gd name="connsiteY24" fmla="*/ 1603812 h 1794731"/>
                <a:gd name="connsiteX25" fmla="*/ 120444 w 794521"/>
                <a:gd name="connsiteY25" fmla="*/ 1523425 h 1794731"/>
                <a:gd name="connsiteX26" fmla="*/ 65177 w 794521"/>
                <a:gd name="connsiteY26" fmla="*/ 1483232 h 1794731"/>
                <a:gd name="connsiteX27" fmla="*/ 80251 w 794521"/>
                <a:gd name="connsiteY27" fmla="*/ 1287288 h 1794731"/>
                <a:gd name="connsiteX28" fmla="*/ 205854 w 794521"/>
                <a:gd name="connsiteY28" fmla="*/ 1427966 h 1794731"/>
                <a:gd name="connsiteX29" fmla="*/ 301314 w 794521"/>
                <a:gd name="connsiteY29" fmla="*/ 1588740 h 1794731"/>
                <a:gd name="connsiteX30" fmla="*/ 326435 w 794521"/>
                <a:gd name="connsiteY30" fmla="*/ 1478207 h 1794731"/>
                <a:gd name="connsiteX31" fmla="*/ 175710 w 794521"/>
                <a:gd name="connsiteY31" fmla="*/ 1131539 h 1794731"/>
                <a:gd name="connsiteX32" fmla="*/ 150589 w 794521"/>
                <a:gd name="connsiteY32" fmla="*/ 1096371 h 1794731"/>
                <a:gd name="connsiteX33" fmla="*/ 30008 w 794521"/>
                <a:gd name="connsiteY33" fmla="*/ 1257144 h 1794731"/>
                <a:gd name="connsiteX34" fmla="*/ 19959 w 794521"/>
                <a:gd name="connsiteY34" fmla="*/ 1412893 h 1794731"/>
                <a:gd name="connsiteX35" fmla="*/ 75227 w 794521"/>
                <a:gd name="connsiteY35" fmla="*/ 915499 h 1794731"/>
                <a:gd name="connsiteX36" fmla="*/ 175709 w 794521"/>
                <a:gd name="connsiteY36" fmla="*/ 955693 h 1794731"/>
                <a:gd name="connsiteX37" fmla="*/ 170685 w 794521"/>
                <a:gd name="connsiteY37" fmla="*/ 739654 h 1794731"/>
                <a:gd name="connsiteX38" fmla="*/ 95322 w 794521"/>
                <a:gd name="connsiteY38" fmla="*/ 850185 h 1794731"/>
                <a:gd name="connsiteX39" fmla="*/ 180733 w 794521"/>
                <a:gd name="connsiteY39" fmla="*/ 659267 h 1794731"/>
                <a:gd name="connsiteX40" fmla="*/ 276193 w 794521"/>
                <a:gd name="connsiteY40" fmla="*/ 478396 h 1794731"/>
                <a:gd name="connsiteX41" fmla="*/ 471298 w 794521"/>
                <a:gd name="connsiteY41"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673104 w 794521"/>
                <a:gd name="connsiteY12" fmla="*/ 840137 h 1794731"/>
                <a:gd name="connsiteX13" fmla="*/ 794521 w 794521"/>
                <a:gd name="connsiteY13" fmla="*/ 857722 h 1794731"/>
                <a:gd name="connsiteX14" fmla="*/ 512330 w 794521"/>
                <a:gd name="connsiteY14" fmla="*/ 970766 h 1794731"/>
                <a:gd name="connsiteX15" fmla="*/ 647983 w 794521"/>
                <a:gd name="connsiteY15" fmla="*/ 1488256 h 1794731"/>
                <a:gd name="connsiteX16" fmla="*/ 537449 w 794521"/>
                <a:gd name="connsiteY16" fmla="*/ 1412894 h 1794731"/>
                <a:gd name="connsiteX17" fmla="*/ 391749 w 794521"/>
                <a:gd name="connsiteY17" fmla="*/ 1347579 h 1794731"/>
                <a:gd name="connsiteX18" fmla="*/ 230975 w 794521"/>
                <a:gd name="connsiteY18" fmla="*/ 1051152 h 1794731"/>
                <a:gd name="connsiteX19" fmla="*/ 356580 w 794521"/>
                <a:gd name="connsiteY19" fmla="*/ 1282265 h 1794731"/>
                <a:gd name="connsiteX20" fmla="*/ 431942 w 794521"/>
                <a:gd name="connsiteY20" fmla="*/ 1448063 h 1794731"/>
                <a:gd name="connsiteX21" fmla="*/ 527402 w 794521"/>
                <a:gd name="connsiteY21" fmla="*/ 1488256 h 1794731"/>
                <a:gd name="connsiteX22" fmla="*/ 507305 w 794521"/>
                <a:gd name="connsiteY22" fmla="*/ 1603813 h 1794731"/>
                <a:gd name="connsiteX23" fmla="*/ 311362 w 794521"/>
                <a:gd name="connsiteY23" fmla="*/ 1794731 h 1794731"/>
                <a:gd name="connsiteX24" fmla="*/ 250235 w 794521"/>
                <a:gd name="connsiteY24" fmla="*/ 1757049 h 1794731"/>
                <a:gd name="connsiteX25" fmla="*/ 220927 w 794521"/>
                <a:gd name="connsiteY25" fmla="*/ 1603812 h 1794731"/>
                <a:gd name="connsiteX26" fmla="*/ 120444 w 794521"/>
                <a:gd name="connsiteY26" fmla="*/ 1523425 h 1794731"/>
                <a:gd name="connsiteX27" fmla="*/ 65177 w 794521"/>
                <a:gd name="connsiteY27" fmla="*/ 1483232 h 1794731"/>
                <a:gd name="connsiteX28" fmla="*/ 80251 w 794521"/>
                <a:gd name="connsiteY28" fmla="*/ 1287288 h 1794731"/>
                <a:gd name="connsiteX29" fmla="*/ 205854 w 794521"/>
                <a:gd name="connsiteY29" fmla="*/ 1427966 h 1794731"/>
                <a:gd name="connsiteX30" fmla="*/ 301314 w 794521"/>
                <a:gd name="connsiteY30" fmla="*/ 1588740 h 1794731"/>
                <a:gd name="connsiteX31" fmla="*/ 326435 w 794521"/>
                <a:gd name="connsiteY31" fmla="*/ 1478207 h 1794731"/>
                <a:gd name="connsiteX32" fmla="*/ 175710 w 794521"/>
                <a:gd name="connsiteY32" fmla="*/ 1131539 h 1794731"/>
                <a:gd name="connsiteX33" fmla="*/ 150589 w 794521"/>
                <a:gd name="connsiteY33" fmla="*/ 1096371 h 1794731"/>
                <a:gd name="connsiteX34" fmla="*/ 30008 w 794521"/>
                <a:gd name="connsiteY34" fmla="*/ 1257144 h 1794731"/>
                <a:gd name="connsiteX35" fmla="*/ 19959 w 794521"/>
                <a:gd name="connsiteY35" fmla="*/ 1412893 h 1794731"/>
                <a:gd name="connsiteX36" fmla="*/ 75227 w 794521"/>
                <a:gd name="connsiteY36" fmla="*/ 915499 h 1794731"/>
                <a:gd name="connsiteX37" fmla="*/ 175709 w 794521"/>
                <a:gd name="connsiteY37" fmla="*/ 955693 h 1794731"/>
                <a:gd name="connsiteX38" fmla="*/ 170685 w 794521"/>
                <a:gd name="connsiteY38" fmla="*/ 739654 h 1794731"/>
                <a:gd name="connsiteX39" fmla="*/ 95322 w 794521"/>
                <a:gd name="connsiteY39" fmla="*/ 850185 h 1794731"/>
                <a:gd name="connsiteX40" fmla="*/ 180733 w 794521"/>
                <a:gd name="connsiteY40" fmla="*/ 659267 h 1794731"/>
                <a:gd name="connsiteX41" fmla="*/ 276193 w 794521"/>
                <a:gd name="connsiteY41" fmla="*/ 478396 h 1794731"/>
                <a:gd name="connsiteX42" fmla="*/ 471298 w 794521"/>
                <a:gd name="connsiteY42"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477162 w 794521"/>
                <a:gd name="connsiteY12" fmla="*/ 583904 h 1794731"/>
                <a:gd name="connsiteX13" fmla="*/ 794521 w 794521"/>
                <a:gd name="connsiteY13" fmla="*/ 857722 h 1794731"/>
                <a:gd name="connsiteX14" fmla="*/ 512330 w 794521"/>
                <a:gd name="connsiteY14" fmla="*/ 970766 h 1794731"/>
                <a:gd name="connsiteX15" fmla="*/ 647983 w 794521"/>
                <a:gd name="connsiteY15" fmla="*/ 1488256 h 1794731"/>
                <a:gd name="connsiteX16" fmla="*/ 537449 w 794521"/>
                <a:gd name="connsiteY16" fmla="*/ 1412894 h 1794731"/>
                <a:gd name="connsiteX17" fmla="*/ 391749 w 794521"/>
                <a:gd name="connsiteY17" fmla="*/ 1347579 h 1794731"/>
                <a:gd name="connsiteX18" fmla="*/ 230975 w 794521"/>
                <a:gd name="connsiteY18" fmla="*/ 1051152 h 1794731"/>
                <a:gd name="connsiteX19" fmla="*/ 356580 w 794521"/>
                <a:gd name="connsiteY19" fmla="*/ 1282265 h 1794731"/>
                <a:gd name="connsiteX20" fmla="*/ 431942 w 794521"/>
                <a:gd name="connsiteY20" fmla="*/ 1448063 h 1794731"/>
                <a:gd name="connsiteX21" fmla="*/ 527402 w 794521"/>
                <a:gd name="connsiteY21" fmla="*/ 1488256 h 1794731"/>
                <a:gd name="connsiteX22" fmla="*/ 507305 w 794521"/>
                <a:gd name="connsiteY22" fmla="*/ 1603813 h 1794731"/>
                <a:gd name="connsiteX23" fmla="*/ 311362 w 794521"/>
                <a:gd name="connsiteY23" fmla="*/ 1794731 h 1794731"/>
                <a:gd name="connsiteX24" fmla="*/ 250235 w 794521"/>
                <a:gd name="connsiteY24" fmla="*/ 1757049 h 1794731"/>
                <a:gd name="connsiteX25" fmla="*/ 220927 w 794521"/>
                <a:gd name="connsiteY25" fmla="*/ 1603812 h 1794731"/>
                <a:gd name="connsiteX26" fmla="*/ 120444 w 794521"/>
                <a:gd name="connsiteY26" fmla="*/ 1523425 h 1794731"/>
                <a:gd name="connsiteX27" fmla="*/ 65177 w 794521"/>
                <a:gd name="connsiteY27" fmla="*/ 1483232 h 1794731"/>
                <a:gd name="connsiteX28" fmla="*/ 80251 w 794521"/>
                <a:gd name="connsiteY28" fmla="*/ 1287288 h 1794731"/>
                <a:gd name="connsiteX29" fmla="*/ 205854 w 794521"/>
                <a:gd name="connsiteY29" fmla="*/ 1427966 h 1794731"/>
                <a:gd name="connsiteX30" fmla="*/ 301314 w 794521"/>
                <a:gd name="connsiteY30" fmla="*/ 1588740 h 1794731"/>
                <a:gd name="connsiteX31" fmla="*/ 326435 w 794521"/>
                <a:gd name="connsiteY31" fmla="*/ 1478207 h 1794731"/>
                <a:gd name="connsiteX32" fmla="*/ 175710 w 794521"/>
                <a:gd name="connsiteY32" fmla="*/ 1131539 h 1794731"/>
                <a:gd name="connsiteX33" fmla="*/ 150589 w 794521"/>
                <a:gd name="connsiteY33" fmla="*/ 1096371 h 1794731"/>
                <a:gd name="connsiteX34" fmla="*/ 30008 w 794521"/>
                <a:gd name="connsiteY34" fmla="*/ 1257144 h 1794731"/>
                <a:gd name="connsiteX35" fmla="*/ 19959 w 794521"/>
                <a:gd name="connsiteY35" fmla="*/ 1412893 h 1794731"/>
                <a:gd name="connsiteX36" fmla="*/ 75227 w 794521"/>
                <a:gd name="connsiteY36" fmla="*/ 915499 h 1794731"/>
                <a:gd name="connsiteX37" fmla="*/ 175709 w 794521"/>
                <a:gd name="connsiteY37" fmla="*/ 955693 h 1794731"/>
                <a:gd name="connsiteX38" fmla="*/ 170685 w 794521"/>
                <a:gd name="connsiteY38" fmla="*/ 739654 h 1794731"/>
                <a:gd name="connsiteX39" fmla="*/ 95322 w 794521"/>
                <a:gd name="connsiteY39" fmla="*/ 850185 h 1794731"/>
                <a:gd name="connsiteX40" fmla="*/ 180733 w 794521"/>
                <a:gd name="connsiteY40" fmla="*/ 659267 h 1794731"/>
                <a:gd name="connsiteX41" fmla="*/ 276193 w 794521"/>
                <a:gd name="connsiteY41" fmla="*/ 478396 h 1794731"/>
                <a:gd name="connsiteX42" fmla="*/ 471298 w 794521"/>
                <a:gd name="connsiteY42"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477162 w 794521"/>
                <a:gd name="connsiteY12" fmla="*/ 583904 h 1794731"/>
                <a:gd name="connsiteX13" fmla="*/ 794521 w 794521"/>
                <a:gd name="connsiteY13" fmla="*/ 857722 h 1794731"/>
                <a:gd name="connsiteX14" fmla="*/ 512330 w 794521"/>
                <a:gd name="connsiteY14" fmla="*/ 970766 h 1794731"/>
                <a:gd name="connsiteX15" fmla="*/ 647983 w 794521"/>
                <a:gd name="connsiteY15" fmla="*/ 1488256 h 1794731"/>
                <a:gd name="connsiteX16" fmla="*/ 537449 w 794521"/>
                <a:gd name="connsiteY16" fmla="*/ 1412894 h 1794731"/>
                <a:gd name="connsiteX17" fmla="*/ 391749 w 794521"/>
                <a:gd name="connsiteY17" fmla="*/ 1347579 h 1794731"/>
                <a:gd name="connsiteX18" fmla="*/ 230975 w 794521"/>
                <a:gd name="connsiteY18" fmla="*/ 1051152 h 1794731"/>
                <a:gd name="connsiteX19" fmla="*/ 356580 w 794521"/>
                <a:gd name="connsiteY19" fmla="*/ 1282265 h 1794731"/>
                <a:gd name="connsiteX20" fmla="*/ 431942 w 794521"/>
                <a:gd name="connsiteY20" fmla="*/ 1448063 h 1794731"/>
                <a:gd name="connsiteX21" fmla="*/ 527402 w 794521"/>
                <a:gd name="connsiteY21" fmla="*/ 1488256 h 1794731"/>
                <a:gd name="connsiteX22" fmla="*/ 507305 w 794521"/>
                <a:gd name="connsiteY22" fmla="*/ 1603813 h 1794731"/>
                <a:gd name="connsiteX23" fmla="*/ 311362 w 794521"/>
                <a:gd name="connsiteY23" fmla="*/ 1794731 h 1794731"/>
                <a:gd name="connsiteX24" fmla="*/ 250235 w 794521"/>
                <a:gd name="connsiteY24" fmla="*/ 1757049 h 1794731"/>
                <a:gd name="connsiteX25" fmla="*/ 220927 w 794521"/>
                <a:gd name="connsiteY25" fmla="*/ 1603812 h 1794731"/>
                <a:gd name="connsiteX26" fmla="*/ 120444 w 794521"/>
                <a:gd name="connsiteY26" fmla="*/ 1523425 h 1794731"/>
                <a:gd name="connsiteX27" fmla="*/ 65177 w 794521"/>
                <a:gd name="connsiteY27" fmla="*/ 1483232 h 1794731"/>
                <a:gd name="connsiteX28" fmla="*/ 80251 w 794521"/>
                <a:gd name="connsiteY28" fmla="*/ 1287288 h 1794731"/>
                <a:gd name="connsiteX29" fmla="*/ 205854 w 794521"/>
                <a:gd name="connsiteY29" fmla="*/ 1427966 h 1794731"/>
                <a:gd name="connsiteX30" fmla="*/ 301314 w 794521"/>
                <a:gd name="connsiteY30" fmla="*/ 1588740 h 1794731"/>
                <a:gd name="connsiteX31" fmla="*/ 326435 w 794521"/>
                <a:gd name="connsiteY31" fmla="*/ 1478207 h 1794731"/>
                <a:gd name="connsiteX32" fmla="*/ 175710 w 794521"/>
                <a:gd name="connsiteY32" fmla="*/ 1131539 h 1794731"/>
                <a:gd name="connsiteX33" fmla="*/ 150589 w 794521"/>
                <a:gd name="connsiteY33" fmla="*/ 1096371 h 1794731"/>
                <a:gd name="connsiteX34" fmla="*/ 30008 w 794521"/>
                <a:gd name="connsiteY34" fmla="*/ 1257144 h 1794731"/>
                <a:gd name="connsiteX35" fmla="*/ 19959 w 794521"/>
                <a:gd name="connsiteY35" fmla="*/ 1412893 h 1794731"/>
                <a:gd name="connsiteX36" fmla="*/ 75227 w 794521"/>
                <a:gd name="connsiteY36" fmla="*/ 915499 h 1794731"/>
                <a:gd name="connsiteX37" fmla="*/ 175709 w 794521"/>
                <a:gd name="connsiteY37" fmla="*/ 955693 h 1794731"/>
                <a:gd name="connsiteX38" fmla="*/ 170685 w 794521"/>
                <a:gd name="connsiteY38" fmla="*/ 739654 h 1794731"/>
                <a:gd name="connsiteX39" fmla="*/ 95322 w 794521"/>
                <a:gd name="connsiteY39" fmla="*/ 850185 h 1794731"/>
                <a:gd name="connsiteX40" fmla="*/ 180733 w 794521"/>
                <a:gd name="connsiteY40" fmla="*/ 659267 h 1794731"/>
                <a:gd name="connsiteX41" fmla="*/ 276193 w 794521"/>
                <a:gd name="connsiteY41" fmla="*/ 478396 h 1794731"/>
                <a:gd name="connsiteX42" fmla="*/ 471298 w 794521"/>
                <a:gd name="connsiteY42"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477162 w 794521"/>
                <a:gd name="connsiteY12" fmla="*/ 583904 h 1794731"/>
                <a:gd name="connsiteX13" fmla="*/ 653007 w 794521"/>
                <a:gd name="connsiteY13" fmla="*/ 724581 h 1794731"/>
                <a:gd name="connsiteX14" fmla="*/ 794521 w 794521"/>
                <a:gd name="connsiteY14" fmla="*/ 857722 h 1794731"/>
                <a:gd name="connsiteX15" fmla="*/ 512330 w 794521"/>
                <a:gd name="connsiteY15" fmla="*/ 970766 h 1794731"/>
                <a:gd name="connsiteX16" fmla="*/ 647983 w 794521"/>
                <a:gd name="connsiteY16" fmla="*/ 1488256 h 1794731"/>
                <a:gd name="connsiteX17" fmla="*/ 537449 w 794521"/>
                <a:gd name="connsiteY17" fmla="*/ 1412894 h 1794731"/>
                <a:gd name="connsiteX18" fmla="*/ 391749 w 794521"/>
                <a:gd name="connsiteY18" fmla="*/ 1347579 h 1794731"/>
                <a:gd name="connsiteX19" fmla="*/ 230975 w 794521"/>
                <a:gd name="connsiteY19" fmla="*/ 1051152 h 1794731"/>
                <a:gd name="connsiteX20" fmla="*/ 356580 w 794521"/>
                <a:gd name="connsiteY20" fmla="*/ 1282265 h 1794731"/>
                <a:gd name="connsiteX21" fmla="*/ 431942 w 794521"/>
                <a:gd name="connsiteY21" fmla="*/ 1448063 h 1794731"/>
                <a:gd name="connsiteX22" fmla="*/ 527402 w 794521"/>
                <a:gd name="connsiteY22" fmla="*/ 1488256 h 1794731"/>
                <a:gd name="connsiteX23" fmla="*/ 507305 w 794521"/>
                <a:gd name="connsiteY23" fmla="*/ 1603813 h 1794731"/>
                <a:gd name="connsiteX24" fmla="*/ 311362 w 794521"/>
                <a:gd name="connsiteY24" fmla="*/ 1794731 h 1794731"/>
                <a:gd name="connsiteX25" fmla="*/ 250235 w 794521"/>
                <a:gd name="connsiteY25" fmla="*/ 1757049 h 1794731"/>
                <a:gd name="connsiteX26" fmla="*/ 220927 w 794521"/>
                <a:gd name="connsiteY26" fmla="*/ 1603812 h 1794731"/>
                <a:gd name="connsiteX27" fmla="*/ 120444 w 794521"/>
                <a:gd name="connsiteY27" fmla="*/ 1523425 h 1794731"/>
                <a:gd name="connsiteX28" fmla="*/ 65177 w 794521"/>
                <a:gd name="connsiteY28" fmla="*/ 1483232 h 1794731"/>
                <a:gd name="connsiteX29" fmla="*/ 80251 w 794521"/>
                <a:gd name="connsiteY29" fmla="*/ 1287288 h 1794731"/>
                <a:gd name="connsiteX30" fmla="*/ 205854 w 794521"/>
                <a:gd name="connsiteY30" fmla="*/ 1427966 h 1794731"/>
                <a:gd name="connsiteX31" fmla="*/ 301314 w 794521"/>
                <a:gd name="connsiteY31" fmla="*/ 1588740 h 1794731"/>
                <a:gd name="connsiteX32" fmla="*/ 326435 w 794521"/>
                <a:gd name="connsiteY32" fmla="*/ 1478207 h 1794731"/>
                <a:gd name="connsiteX33" fmla="*/ 175710 w 794521"/>
                <a:gd name="connsiteY33" fmla="*/ 1131539 h 1794731"/>
                <a:gd name="connsiteX34" fmla="*/ 150589 w 794521"/>
                <a:gd name="connsiteY34" fmla="*/ 1096371 h 1794731"/>
                <a:gd name="connsiteX35" fmla="*/ 30008 w 794521"/>
                <a:gd name="connsiteY35" fmla="*/ 1257144 h 1794731"/>
                <a:gd name="connsiteX36" fmla="*/ 19959 w 794521"/>
                <a:gd name="connsiteY36" fmla="*/ 1412893 h 1794731"/>
                <a:gd name="connsiteX37" fmla="*/ 75227 w 794521"/>
                <a:gd name="connsiteY37" fmla="*/ 915499 h 1794731"/>
                <a:gd name="connsiteX38" fmla="*/ 175709 w 794521"/>
                <a:gd name="connsiteY38" fmla="*/ 955693 h 1794731"/>
                <a:gd name="connsiteX39" fmla="*/ 170685 w 794521"/>
                <a:gd name="connsiteY39" fmla="*/ 739654 h 1794731"/>
                <a:gd name="connsiteX40" fmla="*/ 95322 w 794521"/>
                <a:gd name="connsiteY40" fmla="*/ 850185 h 1794731"/>
                <a:gd name="connsiteX41" fmla="*/ 180733 w 794521"/>
                <a:gd name="connsiteY41" fmla="*/ 659267 h 1794731"/>
                <a:gd name="connsiteX42" fmla="*/ 276193 w 794521"/>
                <a:gd name="connsiteY42" fmla="*/ 478396 h 1794731"/>
                <a:gd name="connsiteX43" fmla="*/ 471298 w 794521"/>
                <a:gd name="connsiteY43"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477162 w 794521"/>
                <a:gd name="connsiteY12" fmla="*/ 583904 h 1794731"/>
                <a:gd name="connsiteX13" fmla="*/ 738418 w 794521"/>
                <a:gd name="connsiteY13" fmla="*/ 387961 h 1794731"/>
                <a:gd name="connsiteX14" fmla="*/ 794521 w 794521"/>
                <a:gd name="connsiteY14" fmla="*/ 857722 h 1794731"/>
                <a:gd name="connsiteX15" fmla="*/ 512330 w 794521"/>
                <a:gd name="connsiteY15" fmla="*/ 970766 h 1794731"/>
                <a:gd name="connsiteX16" fmla="*/ 647983 w 794521"/>
                <a:gd name="connsiteY16" fmla="*/ 1488256 h 1794731"/>
                <a:gd name="connsiteX17" fmla="*/ 537449 w 794521"/>
                <a:gd name="connsiteY17" fmla="*/ 1412894 h 1794731"/>
                <a:gd name="connsiteX18" fmla="*/ 391749 w 794521"/>
                <a:gd name="connsiteY18" fmla="*/ 1347579 h 1794731"/>
                <a:gd name="connsiteX19" fmla="*/ 230975 w 794521"/>
                <a:gd name="connsiteY19" fmla="*/ 1051152 h 1794731"/>
                <a:gd name="connsiteX20" fmla="*/ 356580 w 794521"/>
                <a:gd name="connsiteY20" fmla="*/ 1282265 h 1794731"/>
                <a:gd name="connsiteX21" fmla="*/ 431942 w 794521"/>
                <a:gd name="connsiteY21" fmla="*/ 1448063 h 1794731"/>
                <a:gd name="connsiteX22" fmla="*/ 527402 w 794521"/>
                <a:gd name="connsiteY22" fmla="*/ 1488256 h 1794731"/>
                <a:gd name="connsiteX23" fmla="*/ 507305 w 794521"/>
                <a:gd name="connsiteY23" fmla="*/ 1603813 h 1794731"/>
                <a:gd name="connsiteX24" fmla="*/ 311362 w 794521"/>
                <a:gd name="connsiteY24" fmla="*/ 1794731 h 1794731"/>
                <a:gd name="connsiteX25" fmla="*/ 250235 w 794521"/>
                <a:gd name="connsiteY25" fmla="*/ 1757049 h 1794731"/>
                <a:gd name="connsiteX26" fmla="*/ 220927 w 794521"/>
                <a:gd name="connsiteY26" fmla="*/ 1603812 h 1794731"/>
                <a:gd name="connsiteX27" fmla="*/ 120444 w 794521"/>
                <a:gd name="connsiteY27" fmla="*/ 1523425 h 1794731"/>
                <a:gd name="connsiteX28" fmla="*/ 65177 w 794521"/>
                <a:gd name="connsiteY28" fmla="*/ 1483232 h 1794731"/>
                <a:gd name="connsiteX29" fmla="*/ 80251 w 794521"/>
                <a:gd name="connsiteY29" fmla="*/ 1287288 h 1794731"/>
                <a:gd name="connsiteX30" fmla="*/ 205854 w 794521"/>
                <a:gd name="connsiteY30" fmla="*/ 1427966 h 1794731"/>
                <a:gd name="connsiteX31" fmla="*/ 301314 w 794521"/>
                <a:gd name="connsiteY31" fmla="*/ 1588740 h 1794731"/>
                <a:gd name="connsiteX32" fmla="*/ 326435 w 794521"/>
                <a:gd name="connsiteY32" fmla="*/ 1478207 h 1794731"/>
                <a:gd name="connsiteX33" fmla="*/ 175710 w 794521"/>
                <a:gd name="connsiteY33" fmla="*/ 1131539 h 1794731"/>
                <a:gd name="connsiteX34" fmla="*/ 150589 w 794521"/>
                <a:gd name="connsiteY34" fmla="*/ 1096371 h 1794731"/>
                <a:gd name="connsiteX35" fmla="*/ 30008 w 794521"/>
                <a:gd name="connsiteY35" fmla="*/ 1257144 h 1794731"/>
                <a:gd name="connsiteX36" fmla="*/ 19959 w 794521"/>
                <a:gd name="connsiteY36" fmla="*/ 1412893 h 1794731"/>
                <a:gd name="connsiteX37" fmla="*/ 75227 w 794521"/>
                <a:gd name="connsiteY37" fmla="*/ 915499 h 1794731"/>
                <a:gd name="connsiteX38" fmla="*/ 175709 w 794521"/>
                <a:gd name="connsiteY38" fmla="*/ 955693 h 1794731"/>
                <a:gd name="connsiteX39" fmla="*/ 170685 w 794521"/>
                <a:gd name="connsiteY39" fmla="*/ 739654 h 1794731"/>
                <a:gd name="connsiteX40" fmla="*/ 95322 w 794521"/>
                <a:gd name="connsiteY40" fmla="*/ 850185 h 1794731"/>
                <a:gd name="connsiteX41" fmla="*/ 180733 w 794521"/>
                <a:gd name="connsiteY41" fmla="*/ 659267 h 1794731"/>
                <a:gd name="connsiteX42" fmla="*/ 276193 w 794521"/>
                <a:gd name="connsiteY42" fmla="*/ 478396 h 1794731"/>
                <a:gd name="connsiteX43" fmla="*/ 471298 w 794521"/>
                <a:gd name="connsiteY43"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477162 w 794521"/>
                <a:gd name="connsiteY12" fmla="*/ 583904 h 1794731"/>
                <a:gd name="connsiteX13" fmla="*/ 738418 w 794521"/>
                <a:gd name="connsiteY13" fmla="*/ 387961 h 1794731"/>
                <a:gd name="connsiteX14" fmla="*/ 794521 w 794521"/>
                <a:gd name="connsiteY14" fmla="*/ 857722 h 1794731"/>
                <a:gd name="connsiteX15" fmla="*/ 512330 w 794521"/>
                <a:gd name="connsiteY15" fmla="*/ 970766 h 1794731"/>
                <a:gd name="connsiteX16" fmla="*/ 647983 w 794521"/>
                <a:gd name="connsiteY16" fmla="*/ 1488256 h 1794731"/>
                <a:gd name="connsiteX17" fmla="*/ 537449 w 794521"/>
                <a:gd name="connsiteY17" fmla="*/ 1412894 h 1794731"/>
                <a:gd name="connsiteX18" fmla="*/ 391749 w 794521"/>
                <a:gd name="connsiteY18" fmla="*/ 1347579 h 1794731"/>
                <a:gd name="connsiteX19" fmla="*/ 230975 w 794521"/>
                <a:gd name="connsiteY19" fmla="*/ 1051152 h 1794731"/>
                <a:gd name="connsiteX20" fmla="*/ 356580 w 794521"/>
                <a:gd name="connsiteY20" fmla="*/ 1282265 h 1794731"/>
                <a:gd name="connsiteX21" fmla="*/ 431942 w 794521"/>
                <a:gd name="connsiteY21" fmla="*/ 1448063 h 1794731"/>
                <a:gd name="connsiteX22" fmla="*/ 527402 w 794521"/>
                <a:gd name="connsiteY22" fmla="*/ 1488256 h 1794731"/>
                <a:gd name="connsiteX23" fmla="*/ 507305 w 794521"/>
                <a:gd name="connsiteY23" fmla="*/ 1603813 h 1794731"/>
                <a:gd name="connsiteX24" fmla="*/ 311362 w 794521"/>
                <a:gd name="connsiteY24" fmla="*/ 1794731 h 1794731"/>
                <a:gd name="connsiteX25" fmla="*/ 250235 w 794521"/>
                <a:gd name="connsiteY25" fmla="*/ 1757049 h 1794731"/>
                <a:gd name="connsiteX26" fmla="*/ 220927 w 794521"/>
                <a:gd name="connsiteY26" fmla="*/ 1603812 h 1794731"/>
                <a:gd name="connsiteX27" fmla="*/ 120444 w 794521"/>
                <a:gd name="connsiteY27" fmla="*/ 1523425 h 1794731"/>
                <a:gd name="connsiteX28" fmla="*/ 65177 w 794521"/>
                <a:gd name="connsiteY28" fmla="*/ 1483232 h 1794731"/>
                <a:gd name="connsiteX29" fmla="*/ 80251 w 794521"/>
                <a:gd name="connsiteY29" fmla="*/ 1287288 h 1794731"/>
                <a:gd name="connsiteX30" fmla="*/ 205854 w 794521"/>
                <a:gd name="connsiteY30" fmla="*/ 1427966 h 1794731"/>
                <a:gd name="connsiteX31" fmla="*/ 301314 w 794521"/>
                <a:gd name="connsiteY31" fmla="*/ 1588740 h 1794731"/>
                <a:gd name="connsiteX32" fmla="*/ 326435 w 794521"/>
                <a:gd name="connsiteY32" fmla="*/ 1478207 h 1794731"/>
                <a:gd name="connsiteX33" fmla="*/ 175710 w 794521"/>
                <a:gd name="connsiteY33" fmla="*/ 1131539 h 1794731"/>
                <a:gd name="connsiteX34" fmla="*/ 150589 w 794521"/>
                <a:gd name="connsiteY34" fmla="*/ 1096371 h 1794731"/>
                <a:gd name="connsiteX35" fmla="*/ 30008 w 794521"/>
                <a:gd name="connsiteY35" fmla="*/ 1257144 h 1794731"/>
                <a:gd name="connsiteX36" fmla="*/ 19959 w 794521"/>
                <a:gd name="connsiteY36" fmla="*/ 1412893 h 1794731"/>
                <a:gd name="connsiteX37" fmla="*/ 75227 w 794521"/>
                <a:gd name="connsiteY37" fmla="*/ 915499 h 1794731"/>
                <a:gd name="connsiteX38" fmla="*/ 175709 w 794521"/>
                <a:gd name="connsiteY38" fmla="*/ 955693 h 1794731"/>
                <a:gd name="connsiteX39" fmla="*/ 170685 w 794521"/>
                <a:gd name="connsiteY39" fmla="*/ 739654 h 1794731"/>
                <a:gd name="connsiteX40" fmla="*/ 95322 w 794521"/>
                <a:gd name="connsiteY40" fmla="*/ 850185 h 1794731"/>
                <a:gd name="connsiteX41" fmla="*/ 180733 w 794521"/>
                <a:gd name="connsiteY41" fmla="*/ 659267 h 1794731"/>
                <a:gd name="connsiteX42" fmla="*/ 276193 w 794521"/>
                <a:gd name="connsiteY42" fmla="*/ 478396 h 1794731"/>
                <a:gd name="connsiteX43" fmla="*/ 471298 w 794521"/>
                <a:gd name="connsiteY43"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477162 w 794521"/>
                <a:gd name="connsiteY12" fmla="*/ 583904 h 1794731"/>
                <a:gd name="connsiteX13" fmla="*/ 738418 w 794521"/>
                <a:gd name="connsiteY13" fmla="*/ 387961 h 1794731"/>
                <a:gd name="connsiteX14" fmla="*/ 794521 w 794521"/>
                <a:gd name="connsiteY14" fmla="*/ 857722 h 1794731"/>
                <a:gd name="connsiteX15" fmla="*/ 512330 w 794521"/>
                <a:gd name="connsiteY15" fmla="*/ 970766 h 1794731"/>
                <a:gd name="connsiteX16" fmla="*/ 647983 w 794521"/>
                <a:gd name="connsiteY16" fmla="*/ 1488256 h 1794731"/>
                <a:gd name="connsiteX17" fmla="*/ 537449 w 794521"/>
                <a:gd name="connsiteY17" fmla="*/ 1412894 h 1794731"/>
                <a:gd name="connsiteX18" fmla="*/ 391749 w 794521"/>
                <a:gd name="connsiteY18" fmla="*/ 1347579 h 1794731"/>
                <a:gd name="connsiteX19" fmla="*/ 230975 w 794521"/>
                <a:gd name="connsiteY19" fmla="*/ 1051152 h 1794731"/>
                <a:gd name="connsiteX20" fmla="*/ 356580 w 794521"/>
                <a:gd name="connsiteY20" fmla="*/ 1282265 h 1794731"/>
                <a:gd name="connsiteX21" fmla="*/ 431942 w 794521"/>
                <a:gd name="connsiteY21" fmla="*/ 1448063 h 1794731"/>
                <a:gd name="connsiteX22" fmla="*/ 527402 w 794521"/>
                <a:gd name="connsiteY22" fmla="*/ 1488256 h 1794731"/>
                <a:gd name="connsiteX23" fmla="*/ 507305 w 794521"/>
                <a:gd name="connsiteY23" fmla="*/ 1603813 h 1794731"/>
                <a:gd name="connsiteX24" fmla="*/ 311362 w 794521"/>
                <a:gd name="connsiteY24" fmla="*/ 1794731 h 1794731"/>
                <a:gd name="connsiteX25" fmla="*/ 250235 w 794521"/>
                <a:gd name="connsiteY25" fmla="*/ 1757049 h 1794731"/>
                <a:gd name="connsiteX26" fmla="*/ 220927 w 794521"/>
                <a:gd name="connsiteY26" fmla="*/ 1603812 h 1794731"/>
                <a:gd name="connsiteX27" fmla="*/ 120444 w 794521"/>
                <a:gd name="connsiteY27" fmla="*/ 1523425 h 1794731"/>
                <a:gd name="connsiteX28" fmla="*/ 65177 w 794521"/>
                <a:gd name="connsiteY28" fmla="*/ 1483232 h 1794731"/>
                <a:gd name="connsiteX29" fmla="*/ 80251 w 794521"/>
                <a:gd name="connsiteY29" fmla="*/ 1287288 h 1794731"/>
                <a:gd name="connsiteX30" fmla="*/ 205854 w 794521"/>
                <a:gd name="connsiteY30" fmla="*/ 1427966 h 1794731"/>
                <a:gd name="connsiteX31" fmla="*/ 301314 w 794521"/>
                <a:gd name="connsiteY31" fmla="*/ 1588740 h 1794731"/>
                <a:gd name="connsiteX32" fmla="*/ 326435 w 794521"/>
                <a:gd name="connsiteY32" fmla="*/ 1478207 h 1794731"/>
                <a:gd name="connsiteX33" fmla="*/ 175710 w 794521"/>
                <a:gd name="connsiteY33" fmla="*/ 1131539 h 1794731"/>
                <a:gd name="connsiteX34" fmla="*/ 150589 w 794521"/>
                <a:gd name="connsiteY34" fmla="*/ 1096371 h 1794731"/>
                <a:gd name="connsiteX35" fmla="*/ 30008 w 794521"/>
                <a:gd name="connsiteY35" fmla="*/ 1257144 h 1794731"/>
                <a:gd name="connsiteX36" fmla="*/ 19959 w 794521"/>
                <a:gd name="connsiteY36" fmla="*/ 1412893 h 1794731"/>
                <a:gd name="connsiteX37" fmla="*/ 75227 w 794521"/>
                <a:gd name="connsiteY37" fmla="*/ 915499 h 1794731"/>
                <a:gd name="connsiteX38" fmla="*/ 175709 w 794521"/>
                <a:gd name="connsiteY38" fmla="*/ 955693 h 1794731"/>
                <a:gd name="connsiteX39" fmla="*/ 170685 w 794521"/>
                <a:gd name="connsiteY39" fmla="*/ 739654 h 1794731"/>
                <a:gd name="connsiteX40" fmla="*/ 95322 w 794521"/>
                <a:gd name="connsiteY40" fmla="*/ 850185 h 1794731"/>
                <a:gd name="connsiteX41" fmla="*/ 180733 w 794521"/>
                <a:gd name="connsiteY41" fmla="*/ 659267 h 1794731"/>
                <a:gd name="connsiteX42" fmla="*/ 276193 w 794521"/>
                <a:gd name="connsiteY42" fmla="*/ 478396 h 1794731"/>
                <a:gd name="connsiteX43" fmla="*/ 471298 w 794521"/>
                <a:gd name="connsiteY43"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477162 w 794521"/>
                <a:gd name="connsiteY12" fmla="*/ 583904 h 1794731"/>
                <a:gd name="connsiteX13" fmla="*/ 738418 w 794521"/>
                <a:gd name="connsiteY13" fmla="*/ 387961 h 1794731"/>
                <a:gd name="connsiteX14" fmla="*/ 794521 w 794521"/>
                <a:gd name="connsiteY14" fmla="*/ 857722 h 1794731"/>
                <a:gd name="connsiteX15" fmla="*/ 512330 w 794521"/>
                <a:gd name="connsiteY15" fmla="*/ 970766 h 1794731"/>
                <a:gd name="connsiteX16" fmla="*/ 647983 w 794521"/>
                <a:gd name="connsiteY16" fmla="*/ 1488256 h 1794731"/>
                <a:gd name="connsiteX17" fmla="*/ 537449 w 794521"/>
                <a:gd name="connsiteY17" fmla="*/ 1412894 h 1794731"/>
                <a:gd name="connsiteX18" fmla="*/ 391749 w 794521"/>
                <a:gd name="connsiteY18" fmla="*/ 1347579 h 1794731"/>
                <a:gd name="connsiteX19" fmla="*/ 230975 w 794521"/>
                <a:gd name="connsiteY19" fmla="*/ 1051152 h 1794731"/>
                <a:gd name="connsiteX20" fmla="*/ 356580 w 794521"/>
                <a:gd name="connsiteY20" fmla="*/ 1282265 h 1794731"/>
                <a:gd name="connsiteX21" fmla="*/ 431942 w 794521"/>
                <a:gd name="connsiteY21" fmla="*/ 1448063 h 1794731"/>
                <a:gd name="connsiteX22" fmla="*/ 527402 w 794521"/>
                <a:gd name="connsiteY22" fmla="*/ 1488256 h 1794731"/>
                <a:gd name="connsiteX23" fmla="*/ 507305 w 794521"/>
                <a:gd name="connsiteY23" fmla="*/ 1603813 h 1794731"/>
                <a:gd name="connsiteX24" fmla="*/ 311362 w 794521"/>
                <a:gd name="connsiteY24" fmla="*/ 1794731 h 1794731"/>
                <a:gd name="connsiteX25" fmla="*/ 250235 w 794521"/>
                <a:gd name="connsiteY25" fmla="*/ 1757049 h 1794731"/>
                <a:gd name="connsiteX26" fmla="*/ 220927 w 794521"/>
                <a:gd name="connsiteY26" fmla="*/ 1603812 h 1794731"/>
                <a:gd name="connsiteX27" fmla="*/ 120444 w 794521"/>
                <a:gd name="connsiteY27" fmla="*/ 1523425 h 1794731"/>
                <a:gd name="connsiteX28" fmla="*/ 65177 w 794521"/>
                <a:gd name="connsiteY28" fmla="*/ 1483232 h 1794731"/>
                <a:gd name="connsiteX29" fmla="*/ 80251 w 794521"/>
                <a:gd name="connsiteY29" fmla="*/ 1287288 h 1794731"/>
                <a:gd name="connsiteX30" fmla="*/ 205854 w 794521"/>
                <a:gd name="connsiteY30" fmla="*/ 1427966 h 1794731"/>
                <a:gd name="connsiteX31" fmla="*/ 301314 w 794521"/>
                <a:gd name="connsiteY31" fmla="*/ 1588740 h 1794731"/>
                <a:gd name="connsiteX32" fmla="*/ 326435 w 794521"/>
                <a:gd name="connsiteY32" fmla="*/ 1478207 h 1794731"/>
                <a:gd name="connsiteX33" fmla="*/ 175710 w 794521"/>
                <a:gd name="connsiteY33" fmla="*/ 1131539 h 1794731"/>
                <a:gd name="connsiteX34" fmla="*/ 150589 w 794521"/>
                <a:gd name="connsiteY34" fmla="*/ 1096371 h 1794731"/>
                <a:gd name="connsiteX35" fmla="*/ 30008 w 794521"/>
                <a:gd name="connsiteY35" fmla="*/ 1257144 h 1794731"/>
                <a:gd name="connsiteX36" fmla="*/ 19959 w 794521"/>
                <a:gd name="connsiteY36" fmla="*/ 1412893 h 1794731"/>
                <a:gd name="connsiteX37" fmla="*/ 75227 w 794521"/>
                <a:gd name="connsiteY37" fmla="*/ 915499 h 1794731"/>
                <a:gd name="connsiteX38" fmla="*/ 175709 w 794521"/>
                <a:gd name="connsiteY38" fmla="*/ 955693 h 1794731"/>
                <a:gd name="connsiteX39" fmla="*/ 170685 w 794521"/>
                <a:gd name="connsiteY39" fmla="*/ 739654 h 1794731"/>
                <a:gd name="connsiteX40" fmla="*/ 95322 w 794521"/>
                <a:gd name="connsiteY40" fmla="*/ 850185 h 1794731"/>
                <a:gd name="connsiteX41" fmla="*/ 180733 w 794521"/>
                <a:gd name="connsiteY41" fmla="*/ 659267 h 1794731"/>
                <a:gd name="connsiteX42" fmla="*/ 276193 w 794521"/>
                <a:gd name="connsiteY42" fmla="*/ 478396 h 1794731"/>
                <a:gd name="connsiteX43" fmla="*/ 471298 w 794521"/>
                <a:gd name="connsiteY43" fmla="*/ 277429 h 1794731"/>
                <a:gd name="connsiteX0" fmla="*/ 471298 w 794521"/>
                <a:gd name="connsiteY0" fmla="*/ 277429 h 1794731"/>
                <a:gd name="connsiteX1" fmla="*/ 693200 w 794521"/>
                <a:gd name="connsiteY1" fmla="*/ 16172 h 1794731"/>
                <a:gd name="connsiteX2" fmla="*/ 743441 w 794521"/>
                <a:gd name="connsiteY2" fmla="*/ 76463 h 1794731"/>
                <a:gd name="connsiteX3" fmla="*/ 708273 w 794521"/>
                <a:gd name="connsiteY3" fmla="*/ 186994 h 1794731"/>
                <a:gd name="connsiteX4" fmla="*/ 637934 w 794521"/>
                <a:gd name="connsiteY4" fmla="*/ 197043 h 1794731"/>
                <a:gd name="connsiteX5" fmla="*/ 562573 w 794521"/>
                <a:gd name="connsiteY5" fmla="*/ 232212 h 1794731"/>
                <a:gd name="connsiteX6" fmla="*/ 688176 w 794521"/>
                <a:gd name="connsiteY6" fmla="*/ 382937 h 1794731"/>
                <a:gd name="connsiteX7" fmla="*/ 487209 w 794521"/>
                <a:gd name="connsiteY7" fmla="*/ 357817 h 1794731"/>
                <a:gd name="connsiteX8" fmla="*/ 421895 w 794521"/>
                <a:gd name="connsiteY8" fmla="*/ 558784 h 1794731"/>
                <a:gd name="connsiteX9" fmla="*/ 241862 w 794521"/>
                <a:gd name="connsiteY9" fmla="*/ 598977 h 1794731"/>
                <a:gd name="connsiteX10" fmla="*/ 306338 w 794521"/>
                <a:gd name="connsiteY10" fmla="*/ 890379 h 1794731"/>
                <a:gd name="connsiteX11" fmla="*/ 507306 w 794521"/>
                <a:gd name="connsiteY11" fmla="*/ 809992 h 1794731"/>
                <a:gd name="connsiteX12" fmla="*/ 477162 w 794521"/>
                <a:gd name="connsiteY12" fmla="*/ 583904 h 1794731"/>
                <a:gd name="connsiteX13" fmla="*/ 738418 w 794521"/>
                <a:gd name="connsiteY13" fmla="*/ 387961 h 1794731"/>
                <a:gd name="connsiteX14" fmla="*/ 763539 w 794521"/>
                <a:gd name="connsiteY14" fmla="*/ 604001 h 1794731"/>
                <a:gd name="connsiteX15" fmla="*/ 794521 w 794521"/>
                <a:gd name="connsiteY15" fmla="*/ 857722 h 1794731"/>
                <a:gd name="connsiteX16" fmla="*/ 512330 w 794521"/>
                <a:gd name="connsiteY16" fmla="*/ 970766 h 1794731"/>
                <a:gd name="connsiteX17" fmla="*/ 647983 w 794521"/>
                <a:gd name="connsiteY17" fmla="*/ 1488256 h 1794731"/>
                <a:gd name="connsiteX18" fmla="*/ 537449 w 794521"/>
                <a:gd name="connsiteY18" fmla="*/ 1412894 h 1794731"/>
                <a:gd name="connsiteX19" fmla="*/ 391749 w 794521"/>
                <a:gd name="connsiteY19" fmla="*/ 1347579 h 1794731"/>
                <a:gd name="connsiteX20" fmla="*/ 230975 w 794521"/>
                <a:gd name="connsiteY20" fmla="*/ 1051152 h 1794731"/>
                <a:gd name="connsiteX21" fmla="*/ 356580 w 794521"/>
                <a:gd name="connsiteY21" fmla="*/ 1282265 h 1794731"/>
                <a:gd name="connsiteX22" fmla="*/ 431942 w 794521"/>
                <a:gd name="connsiteY22" fmla="*/ 1448063 h 1794731"/>
                <a:gd name="connsiteX23" fmla="*/ 527402 w 794521"/>
                <a:gd name="connsiteY23" fmla="*/ 1488256 h 1794731"/>
                <a:gd name="connsiteX24" fmla="*/ 507305 w 794521"/>
                <a:gd name="connsiteY24" fmla="*/ 1603813 h 1794731"/>
                <a:gd name="connsiteX25" fmla="*/ 311362 w 794521"/>
                <a:gd name="connsiteY25" fmla="*/ 1794731 h 1794731"/>
                <a:gd name="connsiteX26" fmla="*/ 250235 w 794521"/>
                <a:gd name="connsiteY26" fmla="*/ 1757049 h 1794731"/>
                <a:gd name="connsiteX27" fmla="*/ 220927 w 794521"/>
                <a:gd name="connsiteY27" fmla="*/ 1603812 h 1794731"/>
                <a:gd name="connsiteX28" fmla="*/ 120444 w 794521"/>
                <a:gd name="connsiteY28" fmla="*/ 1523425 h 1794731"/>
                <a:gd name="connsiteX29" fmla="*/ 65177 w 794521"/>
                <a:gd name="connsiteY29" fmla="*/ 1483232 h 1794731"/>
                <a:gd name="connsiteX30" fmla="*/ 80251 w 794521"/>
                <a:gd name="connsiteY30" fmla="*/ 1287288 h 1794731"/>
                <a:gd name="connsiteX31" fmla="*/ 205854 w 794521"/>
                <a:gd name="connsiteY31" fmla="*/ 1427966 h 1794731"/>
                <a:gd name="connsiteX32" fmla="*/ 301314 w 794521"/>
                <a:gd name="connsiteY32" fmla="*/ 1588740 h 1794731"/>
                <a:gd name="connsiteX33" fmla="*/ 326435 w 794521"/>
                <a:gd name="connsiteY33" fmla="*/ 1478207 h 1794731"/>
                <a:gd name="connsiteX34" fmla="*/ 175710 w 794521"/>
                <a:gd name="connsiteY34" fmla="*/ 1131539 h 1794731"/>
                <a:gd name="connsiteX35" fmla="*/ 150589 w 794521"/>
                <a:gd name="connsiteY35" fmla="*/ 1096371 h 1794731"/>
                <a:gd name="connsiteX36" fmla="*/ 30008 w 794521"/>
                <a:gd name="connsiteY36" fmla="*/ 1257144 h 1794731"/>
                <a:gd name="connsiteX37" fmla="*/ 19959 w 794521"/>
                <a:gd name="connsiteY37" fmla="*/ 1412893 h 1794731"/>
                <a:gd name="connsiteX38" fmla="*/ 75227 w 794521"/>
                <a:gd name="connsiteY38" fmla="*/ 915499 h 1794731"/>
                <a:gd name="connsiteX39" fmla="*/ 175709 w 794521"/>
                <a:gd name="connsiteY39" fmla="*/ 955693 h 1794731"/>
                <a:gd name="connsiteX40" fmla="*/ 170685 w 794521"/>
                <a:gd name="connsiteY40" fmla="*/ 739654 h 1794731"/>
                <a:gd name="connsiteX41" fmla="*/ 95322 w 794521"/>
                <a:gd name="connsiteY41" fmla="*/ 850185 h 1794731"/>
                <a:gd name="connsiteX42" fmla="*/ 180733 w 794521"/>
                <a:gd name="connsiteY42" fmla="*/ 659267 h 1794731"/>
                <a:gd name="connsiteX43" fmla="*/ 276193 w 794521"/>
                <a:gd name="connsiteY43" fmla="*/ 478396 h 1794731"/>
                <a:gd name="connsiteX44" fmla="*/ 471298 w 794521"/>
                <a:gd name="connsiteY44" fmla="*/ 277429 h 1794731"/>
                <a:gd name="connsiteX0" fmla="*/ 471298 w 889144"/>
                <a:gd name="connsiteY0" fmla="*/ 277429 h 1794731"/>
                <a:gd name="connsiteX1" fmla="*/ 693200 w 889144"/>
                <a:gd name="connsiteY1" fmla="*/ 16172 h 1794731"/>
                <a:gd name="connsiteX2" fmla="*/ 743441 w 889144"/>
                <a:gd name="connsiteY2" fmla="*/ 76463 h 1794731"/>
                <a:gd name="connsiteX3" fmla="*/ 708273 w 889144"/>
                <a:gd name="connsiteY3" fmla="*/ 186994 h 1794731"/>
                <a:gd name="connsiteX4" fmla="*/ 637934 w 889144"/>
                <a:gd name="connsiteY4" fmla="*/ 197043 h 1794731"/>
                <a:gd name="connsiteX5" fmla="*/ 562573 w 889144"/>
                <a:gd name="connsiteY5" fmla="*/ 232212 h 1794731"/>
                <a:gd name="connsiteX6" fmla="*/ 688176 w 889144"/>
                <a:gd name="connsiteY6" fmla="*/ 382937 h 1794731"/>
                <a:gd name="connsiteX7" fmla="*/ 487209 w 889144"/>
                <a:gd name="connsiteY7" fmla="*/ 357817 h 1794731"/>
                <a:gd name="connsiteX8" fmla="*/ 421895 w 889144"/>
                <a:gd name="connsiteY8" fmla="*/ 558784 h 1794731"/>
                <a:gd name="connsiteX9" fmla="*/ 241862 w 889144"/>
                <a:gd name="connsiteY9" fmla="*/ 598977 h 1794731"/>
                <a:gd name="connsiteX10" fmla="*/ 306338 w 889144"/>
                <a:gd name="connsiteY10" fmla="*/ 890379 h 1794731"/>
                <a:gd name="connsiteX11" fmla="*/ 507306 w 889144"/>
                <a:gd name="connsiteY11" fmla="*/ 809992 h 1794731"/>
                <a:gd name="connsiteX12" fmla="*/ 477162 w 889144"/>
                <a:gd name="connsiteY12" fmla="*/ 583904 h 1794731"/>
                <a:gd name="connsiteX13" fmla="*/ 738418 w 889144"/>
                <a:gd name="connsiteY13" fmla="*/ 387961 h 1794731"/>
                <a:gd name="connsiteX14" fmla="*/ 889144 w 889144"/>
                <a:gd name="connsiteY14" fmla="*/ 523614 h 1794731"/>
                <a:gd name="connsiteX15" fmla="*/ 794521 w 889144"/>
                <a:gd name="connsiteY15" fmla="*/ 857722 h 1794731"/>
                <a:gd name="connsiteX16" fmla="*/ 512330 w 889144"/>
                <a:gd name="connsiteY16" fmla="*/ 970766 h 1794731"/>
                <a:gd name="connsiteX17" fmla="*/ 647983 w 889144"/>
                <a:gd name="connsiteY17" fmla="*/ 1488256 h 1794731"/>
                <a:gd name="connsiteX18" fmla="*/ 537449 w 889144"/>
                <a:gd name="connsiteY18" fmla="*/ 1412894 h 1794731"/>
                <a:gd name="connsiteX19" fmla="*/ 391749 w 889144"/>
                <a:gd name="connsiteY19" fmla="*/ 1347579 h 1794731"/>
                <a:gd name="connsiteX20" fmla="*/ 230975 w 889144"/>
                <a:gd name="connsiteY20" fmla="*/ 1051152 h 1794731"/>
                <a:gd name="connsiteX21" fmla="*/ 356580 w 889144"/>
                <a:gd name="connsiteY21" fmla="*/ 1282265 h 1794731"/>
                <a:gd name="connsiteX22" fmla="*/ 431942 w 889144"/>
                <a:gd name="connsiteY22" fmla="*/ 1448063 h 1794731"/>
                <a:gd name="connsiteX23" fmla="*/ 527402 w 889144"/>
                <a:gd name="connsiteY23" fmla="*/ 1488256 h 1794731"/>
                <a:gd name="connsiteX24" fmla="*/ 507305 w 889144"/>
                <a:gd name="connsiteY24" fmla="*/ 1603813 h 1794731"/>
                <a:gd name="connsiteX25" fmla="*/ 311362 w 889144"/>
                <a:gd name="connsiteY25" fmla="*/ 1794731 h 1794731"/>
                <a:gd name="connsiteX26" fmla="*/ 250235 w 889144"/>
                <a:gd name="connsiteY26" fmla="*/ 1757049 h 1794731"/>
                <a:gd name="connsiteX27" fmla="*/ 220927 w 889144"/>
                <a:gd name="connsiteY27" fmla="*/ 1603812 h 1794731"/>
                <a:gd name="connsiteX28" fmla="*/ 120444 w 889144"/>
                <a:gd name="connsiteY28" fmla="*/ 1523425 h 1794731"/>
                <a:gd name="connsiteX29" fmla="*/ 65177 w 889144"/>
                <a:gd name="connsiteY29" fmla="*/ 1483232 h 1794731"/>
                <a:gd name="connsiteX30" fmla="*/ 80251 w 889144"/>
                <a:gd name="connsiteY30" fmla="*/ 1287288 h 1794731"/>
                <a:gd name="connsiteX31" fmla="*/ 205854 w 889144"/>
                <a:gd name="connsiteY31" fmla="*/ 1427966 h 1794731"/>
                <a:gd name="connsiteX32" fmla="*/ 301314 w 889144"/>
                <a:gd name="connsiteY32" fmla="*/ 1588740 h 1794731"/>
                <a:gd name="connsiteX33" fmla="*/ 326435 w 889144"/>
                <a:gd name="connsiteY33" fmla="*/ 1478207 h 1794731"/>
                <a:gd name="connsiteX34" fmla="*/ 175710 w 889144"/>
                <a:gd name="connsiteY34" fmla="*/ 1131539 h 1794731"/>
                <a:gd name="connsiteX35" fmla="*/ 150589 w 889144"/>
                <a:gd name="connsiteY35" fmla="*/ 1096371 h 1794731"/>
                <a:gd name="connsiteX36" fmla="*/ 30008 w 889144"/>
                <a:gd name="connsiteY36" fmla="*/ 1257144 h 1794731"/>
                <a:gd name="connsiteX37" fmla="*/ 19959 w 889144"/>
                <a:gd name="connsiteY37" fmla="*/ 1412893 h 1794731"/>
                <a:gd name="connsiteX38" fmla="*/ 75227 w 889144"/>
                <a:gd name="connsiteY38" fmla="*/ 915499 h 1794731"/>
                <a:gd name="connsiteX39" fmla="*/ 175709 w 889144"/>
                <a:gd name="connsiteY39" fmla="*/ 955693 h 1794731"/>
                <a:gd name="connsiteX40" fmla="*/ 170685 w 889144"/>
                <a:gd name="connsiteY40" fmla="*/ 739654 h 1794731"/>
                <a:gd name="connsiteX41" fmla="*/ 95322 w 889144"/>
                <a:gd name="connsiteY41" fmla="*/ 850185 h 1794731"/>
                <a:gd name="connsiteX42" fmla="*/ 180733 w 889144"/>
                <a:gd name="connsiteY42" fmla="*/ 659267 h 1794731"/>
                <a:gd name="connsiteX43" fmla="*/ 276193 w 889144"/>
                <a:gd name="connsiteY43" fmla="*/ 478396 h 1794731"/>
                <a:gd name="connsiteX44" fmla="*/ 471298 w 889144"/>
                <a:gd name="connsiteY44" fmla="*/ 277429 h 1794731"/>
                <a:gd name="connsiteX0" fmla="*/ 471298 w 889144"/>
                <a:gd name="connsiteY0" fmla="*/ 277429 h 1794731"/>
                <a:gd name="connsiteX1" fmla="*/ 693200 w 889144"/>
                <a:gd name="connsiteY1" fmla="*/ 16172 h 1794731"/>
                <a:gd name="connsiteX2" fmla="*/ 743441 w 889144"/>
                <a:gd name="connsiteY2" fmla="*/ 76463 h 1794731"/>
                <a:gd name="connsiteX3" fmla="*/ 708273 w 889144"/>
                <a:gd name="connsiteY3" fmla="*/ 186994 h 1794731"/>
                <a:gd name="connsiteX4" fmla="*/ 637934 w 889144"/>
                <a:gd name="connsiteY4" fmla="*/ 197043 h 1794731"/>
                <a:gd name="connsiteX5" fmla="*/ 562573 w 889144"/>
                <a:gd name="connsiteY5" fmla="*/ 232212 h 1794731"/>
                <a:gd name="connsiteX6" fmla="*/ 688176 w 889144"/>
                <a:gd name="connsiteY6" fmla="*/ 382937 h 1794731"/>
                <a:gd name="connsiteX7" fmla="*/ 487209 w 889144"/>
                <a:gd name="connsiteY7" fmla="*/ 357817 h 1794731"/>
                <a:gd name="connsiteX8" fmla="*/ 421895 w 889144"/>
                <a:gd name="connsiteY8" fmla="*/ 558784 h 1794731"/>
                <a:gd name="connsiteX9" fmla="*/ 241862 w 889144"/>
                <a:gd name="connsiteY9" fmla="*/ 598977 h 1794731"/>
                <a:gd name="connsiteX10" fmla="*/ 306338 w 889144"/>
                <a:gd name="connsiteY10" fmla="*/ 890379 h 1794731"/>
                <a:gd name="connsiteX11" fmla="*/ 507306 w 889144"/>
                <a:gd name="connsiteY11" fmla="*/ 809992 h 1794731"/>
                <a:gd name="connsiteX12" fmla="*/ 477162 w 889144"/>
                <a:gd name="connsiteY12" fmla="*/ 583904 h 1794731"/>
                <a:gd name="connsiteX13" fmla="*/ 738418 w 889144"/>
                <a:gd name="connsiteY13" fmla="*/ 387961 h 1794731"/>
                <a:gd name="connsiteX14" fmla="*/ 889144 w 889144"/>
                <a:gd name="connsiteY14" fmla="*/ 523614 h 1794731"/>
                <a:gd name="connsiteX15" fmla="*/ 794521 w 889144"/>
                <a:gd name="connsiteY15" fmla="*/ 857722 h 1794731"/>
                <a:gd name="connsiteX16" fmla="*/ 512330 w 889144"/>
                <a:gd name="connsiteY16" fmla="*/ 970766 h 1794731"/>
                <a:gd name="connsiteX17" fmla="*/ 647983 w 889144"/>
                <a:gd name="connsiteY17" fmla="*/ 1488256 h 1794731"/>
                <a:gd name="connsiteX18" fmla="*/ 537449 w 889144"/>
                <a:gd name="connsiteY18" fmla="*/ 1412894 h 1794731"/>
                <a:gd name="connsiteX19" fmla="*/ 391749 w 889144"/>
                <a:gd name="connsiteY19" fmla="*/ 1347579 h 1794731"/>
                <a:gd name="connsiteX20" fmla="*/ 230975 w 889144"/>
                <a:gd name="connsiteY20" fmla="*/ 1051152 h 1794731"/>
                <a:gd name="connsiteX21" fmla="*/ 356580 w 889144"/>
                <a:gd name="connsiteY21" fmla="*/ 1282265 h 1794731"/>
                <a:gd name="connsiteX22" fmla="*/ 431942 w 889144"/>
                <a:gd name="connsiteY22" fmla="*/ 1448063 h 1794731"/>
                <a:gd name="connsiteX23" fmla="*/ 527402 w 889144"/>
                <a:gd name="connsiteY23" fmla="*/ 1488256 h 1794731"/>
                <a:gd name="connsiteX24" fmla="*/ 507305 w 889144"/>
                <a:gd name="connsiteY24" fmla="*/ 1603813 h 1794731"/>
                <a:gd name="connsiteX25" fmla="*/ 311362 w 889144"/>
                <a:gd name="connsiteY25" fmla="*/ 1794731 h 1794731"/>
                <a:gd name="connsiteX26" fmla="*/ 250235 w 889144"/>
                <a:gd name="connsiteY26" fmla="*/ 1757049 h 1794731"/>
                <a:gd name="connsiteX27" fmla="*/ 220927 w 889144"/>
                <a:gd name="connsiteY27" fmla="*/ 1603812 h 1794731"/>
                <a:gd name="connsiteX28" fmla="*/ 120444 w 889144"/>
                <a:gd name="connsiteY28" fmla="*/ 1523425 h 1794731"/>
                <a:gd name="connsiteX29" fmla="*/ 65177 w 889144"/>
                <a:gd name="connsiteY29" fmla="*/ 1483232 h 1794731"/>
                <a:gd name="connsiteX30" fmla="*/ 80251 w 889144"/>
                <a:gd name="connsiteY30" fmla="*/ 1287288 h 1794731"/>
                <a:gd name="connsiteX31" fmla="*/ 205854 w 889144"/>
                <a:gd name="connsiteY31" fmla="*/ 1427966 h 1794731"/>
                <a:gd name="connsiteX32" fmla="*/ 301314 w 889144"/>
                <a:gd name="connsiteY32" fmla="*/ 1588740 h 1794731"/>
                <a:gd name="connsiteX33" fmla="*/ 326435 w 889144"/>
                <a:gd name="connsiteY33" fmla="*/ 1478207 h 1794731"/>
                <a:gd name="connsiteX34" fmla="*/ 175710 w 889144"/>
                <a:gd name="connsiteY34" fmla="*/ 1131539 h 1794731"/>
                <a:gd name="connsiteX35" fmla="*/ 150589 w 889144"/>
                <a:gd name="connsiteY35" fmla="*/ 1096371 h 1794731"/>
                <a:gd name="connsiteX36" fmla="*/ 30008 w 889144"/>
                <a:gd name="connsiteY36" fmla="*/ 1257144 h 1794731"/>
                <a:gd name="connsiteX37" fmla="*/ 19959 w 889144"/>
                <a:gd name="connsiteY37" fmla="*/ 1412893 h 1794731"/>
                <a:gd name="connsiteX38" fmla="*/ 75227 w 889144"/>
                <a:gd name="connsiteY38" fmla="*/ 915499 h 1794731"/>
                <a:gd name="connsiteX39" fmla="*/ 175709 w 889144"/>
                <a:gd name="connsiteY39" fmla="*/ 955693 h 1794731"/>
                <a:gd name="connsiteX40" fmla="*/ 170685 w 889144"/>
                <a:gd name="connsiteY40" fmla="*/ 739654 h 1794731"/>
                <a:gd name="connsiteX41" fmla="*/ 95322 w 889144"/>
                <a:gd name="connsiteY41" fmla="*/ 850185 h 1794731"/>
                <a:gd name="connsiteX42" fmla="*/ 180733 w 889144"/>
                <a:gd name="connsiteY42" fmla="*/ 659267 h 1794731"/>
                <a:gd name="connsiteX43" fmla="*/ 276193 w 889144"/>
                <a:gd name="connsiteY43" fmla="*/ 478396 h 1794731"/>
                <a:gd name="connsiteX44" fmla="*/ 471298 w 889144"/>
                <a:gd name="connsiteY44" fmla="*/ 277429 h 1794731"/>
                <a:gd name="connsiteX0" fmla="*/ 471298 w 889144"/>
                <a:gd name="connsiteY0" fmla="*/ 277429 h 1794731"/>
                <a:gd name="connsiteX1" fmla="*/ 693200 w 889144"/>
                <a:gd name="connsiteY1" fmla="*/ 16172 h 1794731"/>
                <a:gd name="connsiteX2" fmla="*/ 743441 w 889144"/>
                <a:gd name="connsiteY2" fmla="*/ 76463 h 1794731"/>
                <a:gd name="connsiteX3" fmla="*/ 708273 w 889144"/>
                <a:gd name="connsiteY3" fmla="*/ 186994 h 1794731"/>
                <a:gd name="connsiteX4" fmla="*/ 637934 w 889144"/>
                <a:gd name="connsiteY4" fmla="*/ 197043 h 1794731"/>
                <a:gd name="connsiteX5" fmla="*/ 562573 w 889144"/>
                <a:gd name="connsiteY5" fmla="*/ 232212 h 1794731"/>
                <a:gd name="connsiteX6" fmla="*/ 688176 w 889144"/>
                <a:gd name="connsiteY6" fmla="*/ 382937 h 1794731"/>
                <a:gd name="connsiteX7" fmla="*/ 487209 w 889144"/>
                <a:gd name="connsiteY7" fmla="*/ 357817 h 1794731"/>
                <a:gd name="connsiteX8" fmla="*/ 421895 w 889144"/>
                <a:gd name="connsiteY8" fmla="*/ 558784 h 1794731"/>
                <a:gd name="connsiteX9" fmla="*/ 241862 w 889144"/>
                <a:gd name="connsiteY9" fmla="*/ 598977 h 1794731"/>
                <a:gd name="connsiteX10" fmla="*/ 306338 w 889144"/>
                <a:gd name="connsiteY10" fmla="*/ 890379 h 1794731"/>
                <a:gd name="connsiteX11" fmla="*/ 507306 w 889144"/>
                <a:gd name="connsiteY11" fmla="*/ 809992 h 1794731"/>
                <a:gd name="connsiteX12" fmla="*/ 477162 w 889144"/>
                <a:gd name="connsiteY12" fmla="*/ 583904 h 1794731"/>
                <a:gd name="connsiteX13" fmla="*/ 738418 w 889144"/>
                <a:gd name="connsiteY13" fmla="*/ 387961 h 1794731"/>
                <a:gd name="connsiteX14" fmla="*/ 889144 w 889144"/>
                <a:gd name="connsiteY14" fmla="*/ 523614 h 1794731"/>
                <a:gd name="connsiteX15" fmla="*/ 794521 w 889144"/>
                <a:gd name="connsiteY15" fmla="*/ 857722 h 1794731"/>
                <a:gd name="connsiteX16" fmla="*/ 512330 w 889144"/>
                <a:gd name="connsiteY16" fmla="*/ 970766 h 1794731"/>
                <a:gd name="connsiteX17" fmla="*/ 647983 w 889144"/>
                <a:gd name="connsiteY17" fmla="*/ 1488256 h 1794731"/>
                <a:gd name="connsiteX18" fmla="*/ 537449 w 889144"/>
                <a:gd name="connsiteY18" fmla="*/ 1412894 h 1794731"/>
                <a:gd name="connsiteX19" fmla="*/ 391749 w 889144"/>
                <a:gd name="connsiteY19" fmla="*/ 1347579 h 1794731"/>
                <a:gd name="connsiteX20" fmla="*/ 230975 w 889144"/>
                <a:gd name="connsiteY20" fmla="*/ 1051152 h 1794731"/>
                <a:gd name="connsiteX21" fmla="*/ 356580 w 889144"/>
                <a:gd name="connsiteY21" fmla="*/ 1282265 h 1794731"/>
                <a:gd name="connsiteX22" fmla="*/ 431942 w 889144"/>
                <a:gd name="connsiteY22" fmla="*/ 1448063 h 1794731"/>
                <a:gd name="connsiteX23" fmla="*/ 527402 w 889144"/>
                <a:gd name="connsiteY23" fmla="*/ 1488256 h 1794731"/>
                <a:gd name="connsiteX24" fmla="*/ 507305 w 889144"/>
                <a:gd name="connsiteY24" fmla="*/ 1603813 h 1794731"/>
                <a:gd name="connsiteX25" fmla="*/ 311362 w 889144"/>
                <a:gd name="connsiteY25" fmla="*/ 1794731 h 1794731"/>
                <a:gd name="connsiteX26" fmla="*/ 250235 w 889144"/>
                <a:gd name="connsiteY26" fmla="*/ 1757049 h 1794731"/>
                <a:gd name="connsiteX27" fmla="*/ 220927 w 889144"/>
                <a:gd name="connsiteY27" fmla="*/ 1603812 h 1794731"/>
                <a:gd name="connsiteX28" fmla="*/ 120444 w 889144"/>
                <a:gd name="connsiteY28" fmla="*/ 1523425 h 1794731"/>
                <a:gd name="connsiteX29" fmla="*/ 65177 w 889144"/>
                <a:gd name="connsiteY29" fmla="*/ 1483232 h 1794731"/>
                <a:gd name="connsiteX30" fmla="*/ 80251 w 889144"/>
                <a:gd name="connsiteY30" fmla="*/ 1287288 h 1794731"/>
                <a:gd name="connsiteX31" fmla="*/ 205854 w 889144"/>
                <a:gd name="connsiteY31" fmla="*/ 1427966 h 1794731"/>
                <a:gd name="connsiteX32" fmla="*/ 301314 w 889144"/>
                <a:gd name="connsiteY32" fmla="*/ 1588740 h 1794731"/>
                <a:gd name="connsiteX33" fmla="*/ 326435 w 889144"/>
                <a:gd name="connsiteY33" fmla="*/ 1478207 h 1794731"/>
                <a:gd name="connsiteX34" fmla="*/ 175710 w 889144"/>
                <a:gd name="connsiteY34" fmla="*/ 1131539 h 1794731"/>
                <a:gd name="connsiteX35" fmla="*/ 150589 w 889144"/>
                <a:gd name="connsiteY35" fmla="*/ 1096371 h 1794731"/>
                <a:gd name="connsiteX36" fmla="*/ 30008 w 889144"/>
                <a:gd name="connsiteY36" fmla="*/ 1257144 h 1794731"/>
                <a:gd name="connsiteX37" fmla="*/ 19959 w 889144"/>
                <a:gd name="connsiteY37" fmla="*/ 1412893 h 1794731"/>
                <a:gd name="connsiteX38" fmla="*/ 75227 w 889144"/>
                <a:gd name="connsiteY38" fmla="*/ 915499 h 1794731"/>
                <a:gd name="connsiteX39" fmla="*/ 175709 w 889144"/>
                <a:gd name="connsiteY39" fmla="*/ 955693 h 1794731"/>
                <a:gd name="connsiteX40" fmla="*/ 170685 w 889144"/>
                <a:gd name="connsiteY40" fmla="*/ 739654 h 1794731"/>
                <a:gd name="connsiteX41" fmla="*/ 95322 w 889144"/>
                <a:gd name="connsiteY41" fmla="*/ 850185 h 1794731"/>
                <a:gd name="connsiteX42" fmla="*/ 180733 w 889144"/>
                <a:gd name="connsiteY42" fmla="*/ 659267 h 1794731"/>
                <a:gd name="connsiteX43" fmla="*/ 276193 w 889144"/>
                <a:gd name="connsiteY43" fmla="*/ 478396 h 1794731"/>
                <a:gd name="connsiteX44" fmla="*/ 471298 w 889144"/>
                <a:gd name="connsiteY44" fmla="*/ 277429 h 1794731"/>
                <a:gd name="connsiteX0" fmla="*/ 471298 w 889144"/>
                <a:gd name="connsiteY0" fmla="*/ 277429 h 1794731"/>
                <a:gd name="connsiteX1" fmla="*/ 693200 w 889144"/>
                <a:gd name="connsiteY1" fmla="*/ 16172 h 1794731"/>
                <a:gd name="connsiteX2" fmla="*/ 743441 w 889144"/>
                <a:gd name="connsiteY2" fmla="*/ 76463 h 1794731"/>
                <a:gd name="connsiteX3" fmla="*/ 708273 w 889144"/>
                <a:gd name="connsiteY3" fmla="*/ 186994 h 1794731"/>
                <a:gd name="connsiteX4" fmla="*/ 637934 w 889144"/>
                <a:gd name="connsiteY4" fmla="*/ 197043 h 1794731"/>
                <a:gd name="connsiteX5" fmla="*/ 562573 w 889144"/>
                <a:gd name="connsiteY5" fmla="*/ 232212 h 1794731"/>
                <a:gd name="connsiteX6" fmla="*/ 688176 w 889144"/>
                <a:gd name="connsiteY6" fmla="*/ 382937 h 1794731"/>
                <a:gd name="connsiteX7" fmla="*/ 487209 w 889144"/>
                <a:gd name="connsiteY7" fmla="*/ 357817 h 1794731"/>
                <a:gd name="connsiteX8" fmla="*/ 421895 w 889144"/>
                <a:gd name="connsiteY8" fmla="*/ 558784 h 1794731"/>
                <a:gd name="connsiteX9" fmla="*/ 241862 w 889144"/>
                <a:gd name="connsiteY9" fmla="*/ 598977 h 1794731"/>
                <a:gd name="connsiteX10" fmla="*/ 306338 w 889144"/>
                <a:gd name="connsiteY10" fmla="*/ 890379 h 1794731"/>
                <a:gd name="connsiteX11" fmla="*/ 507306 w 889144"/>
                <a:gd name="connsiteY11" fmla="*/ 809992 h 1794731"/>
                <a:gd name="connsiteX12" fmla="*/ 477162 w 889144"/>
                <a:gd name="connsiteY12" fmla="*/ 583904 h 1794731"/>
                <a:gd name="connsiteX13" fmla="*/ 738418 w 889144"/>
                <a:gd name="connsiteY13" fmla="*/ 387961 h 1794731"/>
                <a:gd name="connsiteX14" fmla="*/ 889144 w 889144"/>
                <a:gd name="connsiteY14" fmla="*/ 523614 h 1794731"/>
                <a:gd name="connsiteX15" fmla="*/ 843925 w 889144"/>
                <a:gd name="connsiteY15" fmla="*/ 679364 h 1794731"/>
                <a:gd name="connsiteX16" fmla="*/ 794521 w 889144"/>
                <a:gd name="connsiteY16" fmla="*/ 857722 h 1794731"/>
                <a:gd name="connsiteX17" fmla="*/ 512330 w 889144"/>
                <a:gd name="connsiteY17" fmla="*/ 970766 h 1794731"/>
                <a:gd name="connsiteX18" fmla="*/ 647983 w 889144"/>
                <a:gd name="connsiteY18" fmla="*/ 1488256 h 1794731"/>
                <a:gd name="connsiteX19" fmla="*/ 537449 w 889144"/>
                <a:gd name="connsiteY19" fmla="*/ 1412894 h 1794731"/>
                <a:gd name="connsiteX20" fmla="*/ 391749 w 889144"/>
                <a:gd name="connsiteY20" fmla="*/ 1347579 h 1794731"/>
                <a:gd name="connsiteX21" fmla="*/ 230975 w 889144"/>
                <a:gd name="connsiteY21" fmla="*/ 1051152 h 1794731"/>
                <a:gd name="connsiteX22" fmla="*/ 356580 w 889144"/>
                <a:gd name="connsiteY22" fmla="*/ 1282265 h 1794731"/>
                <a:gd name="connsiteX23" fmla="*/ 431942 w 889144"/>
                <a:gd name="connsiteY23" fmla="*/ 1448063 h 1794731"/>
                <a:gd name="connsiteX24" fmla="*/ 527402 w 889144"/>
                <a:gd name="connsiteY24" fmla="*/ 1488256 h 1794731"/>
                <a:gd name="connsiteX25" fmla="*/ 507305 w 889144"/>
                <a:gd name="connsiteY25" fmla="*/ 1603813 h 1794731"/>
                <a:gd name="connsiteX26" fmla="*/ 311362 w 889144"/>
                <a:gd name="connsiteY26" fmla="*/ 1794731 h 1794731"/>
                <a:gd name="connsiteX27" fmla="*/ 250235 w 889144"/>
                <a:gd name="connsiteY27" fmla="*/ 1757049 h 1794731"/>
                <a:gd name="connsiteX28" fmla="*/ 220927 w 889144"/>
                <a:gd name="connsiteY28" fmla="*/ 1603812 h 1794731"/>
                <a:gd name="connsiteX29" fmla="*/ 120444 w 889144"/>
                <a:gd name="connsiteY29" fmla="*/ 1523425 h 1794731"/>
                <a:gd name="connsiteX30" fmla="*/ 65177 w 889144"/>
                <a:gd name="connsiteY30" fmla="*/ 1483232 h 1794731"/>
                <a:gd name="connsiteX31" fmla="*/ 80251 w 889144"/>
                <a:gd name="connsiteY31" fmla="*/ 1287288 h 1794731"/>
                <a:gd name="connsiteX32" fmla="*/ 205854 w 889144"/>
                <a:gd name="connsiteY32" fmla="*/ 1427966 h 1794731"/>
                <a:gd name="connsiteX33" fmla="*/ 301314 w 889144"/>
                <a:gd name="connsiteY33" fmla="*/ 1588740 h 1794731"/>
                <a:gd name="connsiteX34" fmla="*/ 326435 w 889144"/>
                <a:gd name="connsiteY34" fmla="*/ 1478207 h 1794731"/>
                <a:gd name="connsiteX35" fmla="*/ 175710 w 889144"/>
                <a:gd name="connsiteY35" fmla="*/ 1131539 h 1794731"/>
                <a:gd name="connsiteX36" fmla="*/ 150589 w 889144"/>
                <a:gd name="connsiteY36" fmla="*/ 1096371 h 1794731"/>
                <a:gd name="connsiteX37" fmla="*/ 30008 w 889144"/>
                <a:gd name="connsiteY37" fmla="*/ 1257144 h 1794731"/>
                <a:gd name="connsiteX38" fmla="*/ 19959 w 889144"/>
                <a:gd name="connsiteY38" fmla="*/ 1412893 h 1794731"/>
                <a:gd name="connsiteX39" fmla="*/ 75227 w 889144"/>
                <a:gd name="connsiteY39" fmla="*/ 915499 h 1794731"/>
                <a:gd name="connsiteX40" fmla="*/ 175709 w 889144"/>
                <a:gd name="connsiteY40" fmla="*/ 955693 h 1794731"/>
                <a:gd name="connsiteX41" fmla="*/ 170685 w 889144"/>
                <a:gd name="connsiteY41" fmla="*/ 739654 h 1794731"/>
                <a:gd name="connsiteX42" fmla="*/ 95322 w 889144"/>
                <a:gd name="connsiteY42" fmla="*/ 850185 h 1794731"/>
                <a:gd name="connsiteX43" fmla="*/ 180733 w 889144"/>
                <a:gd name="connsiteY43" fmla="*/ 659267 h 1794731"/>
                <a:gd name="connsiteX44" fmla="*/ 276193 w 889144"/>
                <a:gd name="connsiteY44" fmla="*/ 478396 h 1794731"/>
                <a:gd name="connsiteX45" fmla="*/ 471298 w 889144"/>
                <a:gd name="connsiteY45" fmla="*/ 277429 h 1794731"/>
                <a:gd name="connsiteX0" fmla="*/ 471298 w 889144"/>
                <a:gd name="connsiteY0" fmla="*/ 277429 h 1794731"/>
                <a:gd name="connsiteX1" fmla="*/ 693200 w 889144"/>
                <a:gd name="connsiteY1" fmla="*/ 16172 h 1794731"/>
                <a:gd name="connsiteX2" fmla="*/ 743441 w 889144"/>
                <a:gd name="connsiteY2" fmla="*/ 76463 h 1794731"/>
                <a:gd name="connsiteX3" fmla="*/ 708273 w 889144"/>
                <a:gd name="connsiteY3" fmla="*/ 186994 h 1794731"/>
                <a:gd name="connsiteX4" fmla="*/ 637934 w 889144"/>
                <a:gd name="connsiteY4" fmla="*/ 197043 h 1794731"/>
                <a:gd name="connsiteX5" fmla="*/ 562573 w 889144"/>
                <a:gd name="connsiteY5" fmla="*/ 232212 h 1794731"/>
                <a:gd name="connsiteX6" fmla="*/ 688176 w 889144"/>
                <a:gd name="connsiteY6" fmla="*/ 382937 h 1794731"/>
                <a:gd name="connsiteX7" fmla="*/ 487209 w 889144"/>
                <a:gd name="connsiteY7" fmla="*/ 357817 h 1794731"/>
                <a:gd name="connsiteX8" fmla="*/ 421895 w 889144"/>
                <a:gd name="connsiteY8" fmla="*/ 558784 h 1794731"/>
                <a:gd name="connsiteX9" fmla="*/ 241862 w 889144"/>
                <a:gd name="connsiteY9" fmla="*/ 598977 h 1794731"/>
                <a:gd name="connsiteX10" fmla="*/ 306338 w 889144"/>
                <a:gd name="connsiteY10" fmla="*/ 890379 h 1794731"/>
                <a:gd name="connsiteX11" fmla="*/ 507306 w 889144"/>
                <a:gd name="connsiteY11" fmla="*/ 809992 h 1794731"/>
                <a:gd name="connsiteX12" fmla="*/ 477162 w 889144"/>
                <a:gd name="connsiteY12" fmla="*/ 583904 h 1794731"/>
                <a:gd name="connsiteX13" fmla="*/ 738418 w 889144"/>
                <a:gd name="connsiteY13" fmla="*/ 387961 h 1794731"/>
                <a:gd name="connsiteX14" fmla="*/ 889144 w 889144"/>
                <a:gd name="connsiteY14" fmla="*/ 523614 h 1794731"/>
                <a:gd name="connsiteX15" fmla="*/ 607789 w 889144"/>
                <a:gd name="connsiteY15" fmla="*/ 528639 h 1794731"/>
                <a:gd name="connsiteX16" fmla="*/ 794521 w 889144"/>
                <a:gd name="connsiteY16" fmla="*/ 857722 h 1794731"/>
                <a:gd name="connsiteX17" fmla="*/ 512330 w 889144"/>
                <a:gd name="connsiteY17" fmla="*/ 970766 h 1794731"/>
                <a:gd name="connsiteX18" fmla="*/ 647983 w 889144"/>
                <a:gd name="connsiteY18" fmla="*/ 1488256 h 1794731"/>
                <a:gd name="connsiteX19" fmla="*/ 537449 w 889144"/>
                <a:gd name="connsiteY19" fmla="*/ 1412894 h 1794731"/>
                <a:gd name="connsiteX20" fmla="*/ 391749 w 889144"/>
                <a:gd name="connsiteY20" fmla="*/ 1347579 h 1794731"/>
                <a:gd name="connsiteX21" fmla="*/ 230975 w 889144"/>
                <a:gd name="connsiteY21" fmla="*/ 1051152 h 1794731"/>
                <a:gd name="connsiteX22" fmla="*/ 356580 w 889144"/>
                <a:gd name="connsiteY22" fmla="*/ 1282265 h 1794731"/>
                <a:gd name="connsiteX23" fmla="*/ 431942 w 889144"/>
                <a:gd name="connsiteY23" fmla="*/ 1448063 h 1794731"/>
                <a:gd name="connsiteX24" fmla="*/ 527402 w 889144"/>
                <a:gd name="connsiteY24" fmla="*/ 1488256 h 1794731"/>
                <a:gd name="connsiteX25" fmla="*/ 507305 w 889144"/>
                <a:gd name="connsiteY25" fmla="*/ 1603813 h 1794731"/>
                <a:gd name="connsiteX26" fmla="*/ 311362 w 889144"/>
                <a:gd name="connsiteY26" fmla="*/ 1794731 h 1794731"/>
                <a:gd name="connsiteX27" fmla="*/ 250235 w 889144"/>
                <a:gd name="connsiteY27" fmla="*/ 1757049 h 1794731"/>
                <a:gd name="connsiteX28" fmla="*/ 220927 w 889144"/>
                <a:gd name="connsiteY28" fmla="*/ 1603812 h 1794731"/>
                <a:gd name="connsiteX29" fmla="*/ 120444 w 889144"/>
                <a:gd name="connsiteY29" fmla="*/ 1523425 h 1794731"/>
                <a:gd name="connsiteX30" fmla="*/ 65177 w 889144"/>
                <a:gd name="connsiteY30" fmla="*/ 1483232 h 1794731"/>
                <a:gd name="connsiteX31" fmla="*/ 80251 w 889144"/>
                <a:gd name="connsiteY31" fmla="*/ 1287288 h 1794731"/>
                <a:gd name="connsiteX32" fmla="*/ 205854 w 889144"/>
                <a:gd name="connsiteY32" fmla="*/ 1427966 h 1794731"/>
                <a:gd name="connsiteX33" fmla="*/ 301314 w 889144"/>
                <a:gd name="connsiteY33" fmla="*/ 1588740 h 1794731"/>
                <a:gd name="connsiteX34" fmla="*/ 326435 w 889144"/>
                <a:gd name="connsiteY34" fmla="*/ 1478207 h 1794731"/>
                <a:gd name="connsiteX35" fmla="*/ 175710 w 889144"/>
                <a:gd name="connsiteY35" fmla="*/ 1131539 h 1794731"/>
                <a:gd name="connsiteX36" fmla="*/ 150589 w 889144"/>
                <a:gd name="connsiteY36" fmla="*/ 1096371 h 1794731"/>
                <a:gd name="connsiteX37" fmla="*/ 30008 w 889144"/>
                <a:gd name="connsiteY37" fmla="*/ 1257144 h 1794731"/>
                <a:gd name="connsiteX38" fmla="*/ 19959 w 889144"/>
                <a:gd name="connsiteY38" fmla="*/ 1412893 h 1794731"/>
                <a:gd name="connsiteX39" fmla="*/ 75227 w 889144"/>
                <a:gd name="connsiteY39" fmla="*/ 915499 h 1794731"/>
                <a:gd name="connsiteX40" fmla="*/ 175709 w 889144"/>
                <a:gd name="connsiteY40" fmla="*/ 955693 h 1794731"/>
                <a:gd name="connsiteX41" fmla="*/ 170685 w 889144"/>
                <a:gd name="connsiteY41" fmla="*/ 739654 h 1794731"/>
                <a:gd name="connsiteX42" fmla="*/ 95322 w 889144"/>
                <a:gd name="connsiteY42" fmla="*/ 850185 h 1794731"/>
                <a:gd name="connsiteX43" fmla="*/ 180733 w 889144"/>
                <a:gd name="connsiteY43" fmla="*/ 659267 h 1794731"/>
                <a:gd name="connsiteX44" fmla="*/ 276193 w 889144"/>
                <a:gd name="connsiteY44" fmla="*/ 478396 h 1794731"/>
                <a:gd name="connsiteX45" fmla="*/ 471298 w 889144"/>
                <a:gd name="connsiteY45" fmla="*/ 277429 h 1794731"/>
                <a:gd name="connsiteX0" fmla="*/ 471298 w 889144"/>
                <a:gd name="connsiteY0" fmla="*/ 277429 h 1794731"/>
                <a:gd name="connsiteX1" fmla="*/ 693200 w 889144"/>
                <a:gd name="connsiteY1" fmla="*/ 16172 h 1794731"/>
                <a:gd name="connsiteX2" fmla="*/ 743441 w 889144"/>
                <a:gd name="connsiteY2" fmla="*/ 76463 h 1794731"/>
                <a:gd name="connsiteX3" fmla="*/ 708273 w 889144"/>
                <a:gd name="connsiteY3" fmla="*/ 186994 h 1794731"/>
                <a:gd name="connsiteX4" fmla="*/ 637934 w 889144"/>
                <a:gd name="connsiteY4" fmla="*/ 197043 h 1794731"/>
                <a:gd name="connsiteX5" fmla="*/ 562573 w 889144"/>
                <a:gd name="connsiteY5" fmla="*/ 232212 h 1794731"/>
                <a:gd name="connsiteX6" fmla="*/ 688176 w 889144"/>
                <a:gd name="connsiteY6" fmla="*/ 382937 h 1794731"/>
                <a:gd name="connsiteX7" fmla="*/ 487209 w 889144"/>
                <a:gd name="connsiteY7" fmla="*/ 357817 h 1794731"/>
                <a:gd name="connsiteX8" fmla="*/ 421895 w 889144"/>
                <a:gd name="connsiteY8" fmla="*/ 558784 h 1794731"/>
                <a:gd name="connsiteX9" fmla="*/ 241862 w 889144"/>
                <a:gd name="connsiteY9" fmla="*/ 598977 h 1794731"/>
                <a:gd name="connsiteX10" fmla="*/ 306338 w 889144"/>
                <a:gd name="connsiteY10" fmla="*/ 890379 h 1794731"/>
                <a:gd name="connsiteX11" fmla="*/ 507306 w 889144"/>
                <a:gd name="connsiteY11" fmla="*/ 809992 h 1794731"/>
                <a:gd name="connsiteX12" fmla="*/ 477162 w 889144"/>
                <a:gd name="connsiteY12" fmla="*/ 583904 h 1794731"/>
                <a:gd name="connsiteX13" fmla="*/ 738418 w 889144"/>
                <a:gd name="connsiteY13" fmla="*/ 387961 h 1794731"/>
                <a:gd name="connsiteX14" fmla="*/ 889144 w 889144"/>
                <a:gd name="connsiteY14" fmla="*/ 523614 h 1794731"/>
                <a:gd name="connsiteX15" fmla="*/ 733393 w 889144"/>
                <a:gd name="connsiteY15" fmla="*/ 528638 h 1794731"/>
                <a:gd name="connsiteX16" fmla="*/ 607789 w 889144"/>
                <a:gd name="connsiteY16" fmla="*/ 528639 h 1794731"/>
                <a:gd name="connsiteX17" fmla="*/ 794521 w 889144"/>
                <a:gd name="connsiteY17" fmla="*/ 857722 h 1794731"/>
                <a:gd name="connsiteX18" fmla="*/ 512330 w 889144"/>
                <a:gd name="connsiteY18" fmla="*/ 970766 h 1794731"/>
                <a:gd name="connsiteX19" fmla="*/ 647983 w 889144"/>
                <a:gd name="connsiteY19" fmla="*/ 1488256 h 1794731"/>
                <a:gd name="connsiteX20" fmla="*/ 537449 w 889144"/>
                <a:gd name="connsiteY20" fmla="*/ 1412894 h 1794731"/>
                <a:gd name="connsiteX21" fmla="*/ 391749 w 889144"/>
                <a:gd name="connsiteY21" fmla="*/ 1347579 h 1794731"/>
                <a:gd name="connsiteX22" fmla="*/ 230975 w 889144"/>
                <a:gd name="connsiteY22" fmla="*/ 1051152 h 1794731"/>
                <a:gd name="connsiteX23" fmla="*/ 356580 w 889144"/>
                <a:gd name="connsiteY23" fmla="*/ 1282265 h 1794731"/>
                <a:gd name="connsiteX24" fmla="*/ 431942 w 889144"/>
                <a:gd name="connsiteY24" fmla="*/ 1448063 h 1794731"/>
                <a:gd name="connsiteX25" fmla="*/ 527402 w 889144"/>
                <a:gd name="connsiteY25" fmla="*/ 1488256 h 1794731"/>
                <a:gd name="connsiteX26" fmla="*/ 507305 w 889144"/>
                <a:gd name="connsiteY26" fmla="*/ 1603813 h 1794731"/>
                <a:gd name="connsiteX27" fmla="*/ 311362 w 889144"/>
                <a:gd name="connsiteY27" fmla="*/ 1794731 h 1794731"/>
                <a:gd name="connsiteX28" fmla="*/ 250235 w 889144"/>
                <a:gd name="connsiteY28" fmla="*/ 1757049 h 1794731"/>
                <a:gd name="connsiteX29" fmla="*/ 220927 w 889144"/>
                <a:gd name="connsiteY29" fmla="*/ 1603812 h 1794731"/>
                <a:gd name="connsiteX30" fmla="*/ 120444 w 889144"/>
                <a:gd name="connsiteY30" fmla="*/ 1523425 h 1794731"/>
                <a:gd name="connsiteX31" fmla="*/ 65177 w 889144"/>
                <a:gd name="connsiteY31" fmla="*/ 1483232 h 1794731"/>
                <a:gd name="connsiteX32" fmla="*/ 80251 w 889144"/>
                <a:gd name="connsiteY32" fmla="*/ 1287288 h 1794731"/>
                <a:gd name="connsiteX33" fmla="*/ 205854 w 889144"/>
                <a:gd name="connsiteY33" fmla="*/ 1427966 h 1794731"/>
                <a:gd name="connsiteX34" fmla="*/ 301314 w 889144"/>
                <a:gd name="connsiteY34" fmla="*/ 1588740 h 1794731"/>
                <a:gd name="connsiteX35" fmla="*/ 326435 w 889144"/>
                <a:gd name="connsiteY35" fmla="*/ 1478207 h 1794731"/>
                <a:gd name="connsiteX36" fmla="*/ 175710 w 889144"/>
                <a:gd name="connsiteY36" fmla="*/ 1131539 h 1794731"/>
                <a:gd name="connsiteX37" fmla="*/ 150589 w 889144"/>
                <a:gd name="connsiteY37" fmla="*/ 1096371 h 1794731"/>
                <a:gd name="connsiteX38" fmla="*/ 30008 w 889144"/>
                <a:gd name="connsiteY38" fmla="*/ 1257144 h 1794731"/>
                <a:gd name="connsiteX39" fmla="*/ 19959 w 889144"/>
                <a:gd name="connsiteY39" fmla="*/ 1412893 h 1794731"/>
                <a:gd name="connsiteX40" fmla="*/ 75227 w 889144"/>
                <a:gd name="connsiteY40" fmla="*/ 915499 h 1794731"/>
                <a:gd name="connsiteX41" fmla="*/ 175709 w 889144"/>
                <a:gd name="connsiteY41" fmla="*/ 955693 h 1794731"/>
                <a:gd name="connsiteX42" fmla="*/ 170685 w 889144"/>
                <a:gd name="connsiteY42" fmla="*/ 739654 h 1794731"/>
                <a:gd name="connsiteX43" fmla="*/ 95322 w 889144"/>
                <a:gd name="connsiteY43" fmla="*/ 850185 h 1794731"/>
                <a:gd name="connsiteX44" fmla="*/ 180733 w 889144"/>
                <a:gd name="connsiteY44" fmla="*/ 659267 h 1794731"/>
                <a:gd name="connsiteX45" fmla="*/ 276193 w 889144"/>
                <a:gd name="connsiteY45" fmla="*/ 478396 h 1794731"/>
                <a:gd name="connsiteX46" fmla="*/ 471298 w 889144"/>
                <a:gd name="connsiteY46" fmla="*/ 277429 h 1794731"/>
                <a:gd name="connsiteX0" fmla="*/ 471298 w 889144"/>
                <a:gd name="connsiteY0" fmla="*/ 277429 h 1794731"/>
                <a:gd name="connsiteX1" fmla="*/ 693200 w 889144"/>
                <a:gd name="connsiteY1" fmla="*/ 16172 h 1794731"/>
                <a:gd name="connsiteX2" fmla="*/ 743441 w 889144"/>
                <a:gd name="connsiteY2" fmla="*/ 76463 h 1794731"/>
                <a:gd name="connsiteX3" fmla="*/ 708273 w 889144"/>
                <a:gd name="connsiteY3" fmla="*/ 186994 h 1794731"/>
                <a:gd name="connsiteX4" fmla="*/ 637934 w 889144"/>
                <a:gd name="connsiteY4" fmla="*/ 197043 h 1794731"/>
                <a:gd name="connsiteX5" fmla="*/ 562573 w 889144"/>
                <a:gd name="connsiteY5" fmla="*/ 232212 h 1794731"/>
                <a:gd name="connsiteX6" fmla="*/ 688176 w 889144"/>
                <a:gd name="connsiteY6" fmla="*/ 382937 h 1794731"/>
                <a:gd name="connsiteX7" fmla="*/ 487209 w 889144"/>
                <a:gd name="connsiteY7" fmla="*/ 357817 h 1794731"/>
                <a:gd name="connsiteX8" fmla="*/ 421895 w 889144"/>
                <a:gd name="connsiteY8" fmla="*/ 558784 h 1794731"/>
                <a:gd name="connsiteX9" fmla="*/ 241862 w 889144"/>
                <a:gd name="connsiteY9" fmla="*/ 598977 h 1794731"/>
                <a:gd name="connsiteX10" fmla="*/ 306338 w 889144"/>
                <a:gd name="connsiteY10" fmla="*/ 890379 h 1794731"/>
                <a:gd name="connsiteX11" fmla="*/ 507306 w 889144"/>
                <a:gd name="connsiteY11" fmla="*/ 809992 h 1794731"/>
                <a:gd name="connsiteX12" fmla="*/ 477162 w 889144"/>
                <a:gd name="connsiteY12" fmla="*/ 583904 h 1794731"/>
                <a:gd name="connsiteX13" fmla="*/ 738418 w 889144"/>
                <a:gd name="connsiteY13" fmla="*/ 387961 h 1794731"/>
                <a:gd name="connsiteX14" fmla="*/ 889144 w 889144"/>
                <a:gd name="connsiteY14" fmla="*/ 523614 h 1794731"/>
                <a:gd name="connsiteX15" fmla="*/ 708272 w 889144"/>
                <a:gd name="connsiteY15" fmla="*/ 598977 h 1794731"/>
                <a:gd name="connsiteX16" fmla="*/ 607789 w 889144"/>
                <a:gd name="connsiteY16" fmla="*/ 528639 h 1794731"/>
                <a:gd name="connsiteX17" fmla="*/ 794521 w 889144"/>
                <a:gd name="connsiteY17" fmla="*/ 857722 h 1794731"/>
                <a:gd name="connsiteX18" fmla="*/ 512330 w 889144"/>
                <a:gd name="connsiteY18" fmla="*/ 970766 h 1794731"/>
                <a:gd name="connsiteX19" fmla="*/ 647983 w 889144"/>
                <a:gd name="connsiteY19" fmla="*/ 1488256 h 1794731"/>
                <a:gd name="connsiteX20" fmla="*/ 537449 w 889144"/>
                <a:gd name="connsiteY20" fmla="*/ 1412894 h 1794731"/>
                <a:gd name="connsiteX21" fmla="*/ 391749 w 889144"/>
                <a:gd name="connsiteY21" fmla="*/ 1347579 h 1794731"/>
                <a:gd name="connsiteX22" fmla="*/ 230975 w 889144"/>
                <a:gd name="connsiteY22" fmla="*/ 1051152 h 1794731"/>
                <a:gd name="connsiteX23" fmla="*/ 356580 w 889144"/>
                <a:gd name="connsiteY23" fmla="*/ 1282265 h 1794731"/>
                <a:gd name="connsiteX24" fmla="*/ 431942 w 889144"/>
                <a:gd name="connsiteY24" fmla="*/ 1448063 h 1794731"/>
                <a:gd name="connsiteX25" fmla="*/ 527402 w 889144"/>
                <a:gd name="connsiteY25" fmla="*/ 1488256 h 1794731"/>
                <a:gd name="connsiteX26" fmla="*/ 507305 w 889144"/>
                <a:gd name="connsiteY26" fmla="*/ 1603813 h 1794731"/>
                <a:gd name="connsiteX27" fmla="*/ 311362 w 889144"/>
                <a:gd name="connsiteY27" fmla="*/ 1794731 h 1794731"/>
                <a:gd name="connsiteX28" fmla="*/ 250235 w 889144"/>
                <a:gd name="connsiteY28" fmla="*/ 1757049 h 1794731"/>
                <a:gd name="connsiteX29" fmla="*/ 220927 w 889144"/>
                <a:gd name="connsiteY29" fmla="*/ 1603812 h 1794731"/>
                <a:gd name="connsiteX30" fmla="*/ 120444 w 889144"/>
                <a:gd name="connsiteY30" fmla="*/ 1523425 h 1794731"/>
                <a:gd name="connsiteX31" fmla="*/ 65177 w 889144"/>
                <a:gd name="connsiteY31" fmla="*/ 1483232 h 1794731"/>
                <a:gd name="connsiteX32" fmla="*/ 80251 w 889144"/>
                <a:gd name="connsiteY32" fmla="*/ 1287288 h 1794731"/>
                <a:gd name="connsiteX33" fmla="*/ 205854 w 889144"/>
                <a:gd name="connsiteY33" fmla="*/ 1427966 h 1794731"/>
                <a:gd name="connsiteX34" fmla="*/ 301314 w 889144"/>
                <a:gd name="connsiteY34" fmla="*/ 1588740 h 1794731"/>
                <a:gd name="connsiteX35" fmla="*/ 326435 w 889144"/>
                <a:gd name="connsiteY35" fmla="*/ 1478207 h 1794731"/>
                <a:gd name="connsiteX36" fmla="*/ 175710 w 889144"/>
                <a:gd name="connsiteY36" fmla="*/ 1131539 h 1794731"/>
                <a:gd name="connsiteX37" fmla="*/ 150589 w 889144"/>
                <a:gd name="connsiteY37" fmla="*/ 1096371 h 1794731"/>
                <a:gd name="connsiteX38" fmla="*/ 30008 w 889144"/>
                <a:gd name="connsiteY38" fmla="*/ 1257144 h 1794731"/>
                <a:gd name="connsiteX39" fmla="*/ 19959 w 889144"/>
                <a:gd name="connsiteY39" fmla="*/ 1412893 h 1794731"/>
                <a:gd name="connsiteX40" fmla="*/ 75227 w 889144"/>
                <a:gd name="connsiteY40" fmla="*/ 915499 h 1794731"/>
                <a:gd name="connsiteX41" fmla="*/ 175709 w 889144"/>
                <a:gd name="connsiteY41" fmla="*/ 955693 h 1794731"/>
                <a:gd name="connsiteX42" fmla="*/ 170685 w 889144"/>
                <a:gd name="connsiteY42" fmla="*/ 739654 h 1794731"/>
                <a:gd name="connsiteX43" fmla="*/ 95322 w 889144"/>
                <a:gd name="connsiteY43" fmla="*/ 850185 h 1794731"/>
                <a:gd name="connsiteX44" fmla="*/ 180733 w 889144"/>
                <a:gd name="connsiteY44" fmla="*/ 659267 h 1794731"/>
                <a:gd name="connsiteX45" fmla="*/ 276193 w 889144"/>
                <a:gd name="connsiteY45" fmla="*/ 478396 h 1794731"/>
                <a:gd name="connsiteX46" fmla="*/ 471298 w 889144"/>
                <a:gd name="connsiteY46" fmla="*/ 277429 h 1794731"/>
                <a:gd name="connsiteX0" fmla="*/ 471298 w 889144"/>
                <a:gd name="connsiteY0" fmla="*/ 277429 h 1794731"/>
                <a:gd name="connsiteX1" fmla="*/ 693200 w 889144"/>
                <a:gd name="connsiteY1" fmla="*/ 16172 h 1794731"/>
                <a:gd name="connsiteX2" fmla="*/ 743441 w 889144"/>
                <a:gd name="connsiteY2" fmla="*/ 76463 h 1794731"/>
                <a:gd name="connsiteX3" fmla="*/ 708273 w 889144"/>
                <a:gd name="connsiteY3" fmla="*/ 186994 h 1794731"/>
                <a:gd name="connsiteX4" fmla="*/ 637934 w 889144"/>
                <a:gd name="connsiteY4" fmla="*/ 197043 h 1794731"/>
                <a:gd name="connsiteX5" fmla="*/ 562573 w 889144"/>
                <a:gd name="connsiteY5" fmla="*/ 232212 h 1794731"/>
                <a:gd name="connsiteX6" fmla="*/ 688176 w 889144"/>
                <a:gd name="connsiteY6" fmla="*/ 382937 h 1794731"/>
                <a:gd name="connsiteX7" fmla="*/ 487209 w 889144"/>
                <a:gd name="connsiteY7" fmla="*/ 357817 h 1794731"/>
                <a:gd name="connsiteX8" fmla="*/ 421895 w 889144"/>
                <a:gd name="connsiteY8" fmla="*/ 558784 h 1794731"/>
                <a:gd name="connsiteX9" fmla="*/ 241862 w 889144"/>
                <a:gd name="connsiteY9" fmla="*/ 598977 h 1794731"/>
                <a:gd name="connsiteX10" fmla="*/ 306338 w 889144"/>
                <a:gd name="connsiteY10" fmla="*/ 890379 h 1794731"/>
                <a:gd name="connsiteX11" fmla="*/ 507306 w 889144"/>
                <a:gd name="connsiteY11" fmla="*/ 809992 h 1794731"/>
                <a:gd name="connsiteX12" fmla="*/ 477162 w 889144"/>
                <a:gd name="connsiteY12" fmla="*/ 583904 h 1794731"/>
                <a:gd name="connsiteX13" fmla="*/ 738418 w 889144"/>
                <a:gd name="connsiteY13" fmla="*/ 387961 h 1794731"/>
                <a:gd name="connsiteX14" fmla="*/ 889144 w 889144"/>
                <a:gd name="connsiteY14" fmla="*/ 523614 h 1794731"/>
                <a:gd name="connsiteX15" fmla="*/ 708272 w 889144"/>
                <a:gd name="connsiteY15" fmla="*/ 598977 h 1794731"/>
                <a:gd name="connsiteX16" fmla="*/ 607789 w 889144"/>
                <a:gd name="connsiteY16" fmla="*/ 528639 h 1794731"/>
                <a:gd name="connsiteX17" fmla="*/ 794521 w 889144"/>
                <a:gd name="connsiteY17" fmla="*/ 857722 h 1794731"/>
                <a:gd name="connsiteX18" fmla="*/ 512330 w 889144"/>
                <a:gd name="connsiteY18" fmla="*/ 970766 h 1794731"/>
                <a:gd name="connsiteX19" fmla="*/ 647983 w 889144"/>
                <a:gd name="connsiteY19" fmla="*/ 1488256 h 1794731"/>
                <a:gd name="connsiteX20" fmla="*/ 537449 w 889144"/>
                <a:gd name="connsiteY20" fmla="*/ 1412894 h 1794731"/>
                <a:gd name="connsiteX21" fmla="*/ 391749 w 889144"/>
                <a:gd name="connsiteY21" fmla="*/ 1347579 h 1794731"/>
                <a:gd name="connsiteX22" fmla="*/ 230975 w 889144"/>
                <a:gd name="connsiteY22" fmla="*/ 1051152 h 1794731"/>
                <a:gd name="connsiteX23" fmla="*/ 356580 w 889144"/>
                <a:gd name="connsiteY23" fmla="*/ 1282265 h 1794731"/>
                <a:gd name="connsiteX24" fmla="*/ 431942 w 889144"/>
                <a:gd name="connsiteY24" fmla="*/ 1448063 h 1794731"/>
                <a:gd name="connsiteX25" fmla="*/ 527402 w 889144"/>
                <a:gd name="connsiteY25" fmla="*/ 1488256 h 1794731"/>
                <a:gd name="connsiteX26" fmla="*/ 507305 w 889144"/>
                <a:gd name="connsiteY26" fmla="*/ 1603813 h 1794731"/>
                <a:gd name="connsiteX27" fmla="*/ 311362 w 889144"/>
                <a:gd name="connsiteY27" fmla="*/ 1794731 h 1794731"/>
                <a:gd name="connsiteX28" fmla="*/ 250235 w 889144"/>
                <a:gd name="connsiteY28" fmla="*/ 1757049 h 1794731"/>
                <a:gd name="connsiteX29" fmla="*/ 220927 w 889144"/>
                <a:gd name="connsiteY29" fmla="*/ 1603812 h 1794731"/>
                <a:gd name="connsiteX30" fmla="*/ 120444 w 889144"/>
                <a:gd name="connsiteY30" fmla="*/ 1523425 h 1794731"/>
                <a:gd name="connsiteX31" fmla="*/ 65177 w 889144"/>
                <a:gd name="connsiteY31" fmla="*/ 1483232 h 1794731"/>
                <a:gd name="connsiteX32" fmla="*/ 80251 w 889144"/>
                <a:gd name="connsiteY32" fmla="*/ 1287288 h 1794731"/>
                <a:gd name="connsiteX33" fmla="*/ 205854 w 889144"/>
                <a:gd name="connsiteY33" fmla="*/ 1427966 h 1794731"/>
                <a:gd name="connsiteX34" fmla="*/ 301314 w 889144"/>
                <a:gd name="connsiteY34" fmla="*/ 1588740 h 1794731"/>
                <a:gd name="connsiteX35" fmla="*/ 326435 w 889144"/>
                <a:gd name="connsiteY35" fmla="*/ 1478207 h 1794731"/>
                <a:gd name="connsiteX36" fmla="*/ 175710 w 889144"/>
                <a:gd name="connsiteY36" fmla="*/ 1131539 h 1794731"/>
                <a:gd name="connsiteX37" fmla="*/ 150589 w 889144"/>
                <a:gd name="connsiteY37" fmla="*/ 1096371 h 1794731"/>
                <a:gd name="connsiteX38" fmla="*/ 30008 w 889144"/>
                <a:gd name="connsiteY38" fmla="*/ 1257144 h 1794731"/>
                <a:gd name="connsiteX39" fmla="*/ 19959 w 889144"/>
                <a:gd name="connsiteY39" fmla="*/ 1412893 h 1794731"/>
                <a:gd name="connsiteX40" fmla="*/ 75227 w 889144"/>
                <a:gd name="connsiteY40" fmla="*/ 915499 h 1794731"/>
                <a:gd name="connsiteX41" fmla="*/ 175709 w 889144"/>
                <a:gd name="connsiteY41" fmla="*/ 955693 h 1794731"/>
                <a:gd name="connsiteX42" fmla="*/ 170685 w 889144"/>
                <a:gd name="connsiteY42" fmla="*/ 739654 h 1794731"/>
                <a:gd name="connsiteX43" fmla="*/ 95322 w 889144"/>
                <a:gd name="connsiteY43" fmla="*/ 850185 h 1794731"/>
                <a:gd name="connsiteX44" fmla="*/ 180733 w 889144"/>
                <a:gd name="connsiteY44" fmla="*/ 659267 h 1794731"/>
                <a:gd name="connsiteX45" fmla="*/ 276193 w 889144"/>
                <a:gd name="connsiteY45" fmla="*/ 478396 h 1794731"/>
                <a:gd name="connsiteX46" fmla="*/ 471298 w 889144"/>
                <a:gd name="connsiteY46" fmla="*/ 277429 h 1794731"/>
                <a:gd name="connsiteX0" fmla="*/ 471298 w 889144"/>
                <a:gd name="connsiteY0" fmla="*/ 277429 h 1794731"/>
                <a:gd name="connsiteX1" fmla="*/ 693200 w 889144"/>
                <a:gd name="connsiteY1" fmla="*/ 16172 h 1794731"/>
                <a:gd name="connsiteX2" fmla="*/ 743441 w 889144"/>
                <a:gd name="connsiteY2" fmla="*/ 76463 h 1794731"/>
                <a:gd name="connsiteX3" fmla="*/ 708273 w 889144"/>
                <a:gd name="connsiteY3" fmla="*/ 186994 h 1794731"/>
                <a:gd name="connsiteX4" fmla="*/ 637934 w 889144"/>
                <a:gd name="connsiteY4" fmla="*/ 197043 h 1794731"/>
                <a:gd name="connsiteX5" fmla="*/ 562573 w 889144"/>
                <a:gd name="connsiteY5" fmla="*/ 232212 h 1794731"/>
                <a:gd name="connsiteX6" fmla="*/ 688176 w 889144"/>
                <a:gd name="connsiteY6" fmla="*/ 382937 h 1794731"/>
                <a:gd name="connsiteX7" fmla="*/ 487209 w 889144"/>
                <a:gd name="connsiteY7" fmla="*/ 357817 h 1794731"/>
                <a:gd name="connsiteX8" fmla="*/ 421895 w 889144"/>
                <a:gd name="connsiteY8" fmla="*/ 558784 h 1794731"/>
                <a:gd name="connsiteX9" fmla="*/ 241862 w 889144"/>
                <a:gd name="connsiteY9" fmla="*/ 598977 h 1794731"/>
                <a:gd name="connsiteX10" fmla="*/ 306338 w 889144"/>
                <a:gd name="connsiteY10" fmla="*/ 890379 h 1794731"/>
                <a:gd name="connsiteX11" fmla="*/ 507306 w 889144"/>
                <a:gd name="connsiteY11" fmla="*/ 809992 h 1794731"/>
                <a:gd name="connsiteX12" fmla="*/ 477162 w 889144"/>
                <a:gd name="connsiteY12" fmla="*/ 583904 h 1794731"/>
                <a:gd name="connsiteX13" fmla="*/ 738418 w 889144"/>
                <a:gd name="connsiteY13" fmla="*/ 387961 h 1794731"/>
                <a:gd name="connsiteX14" fmla="*/ 889144 w 889144"/>
                <a:gd name="connsiteY14" fmla="*/ 523614 h 1794731"/>
                <a:gd name="connsiteX15" fmla="*/ 808756 w 889144"/>
                <a:gd name="connsiteY15" fmla="*/ 553759 h 1794731"/>
                <a:gd name="connsiteX16" fmla="*/ 708272 w 889144"/>
                <a:gd name="connsiteY16" fmla="*/ 598977 h 1794731"/>
                <a:gd name="connsiteX17" fmla="*/ 607789 w 889144"/>
                <a:gd name="connsiteY17" fmla="*/ 528639 h 1794731"/>
                <a:gd name="connsiteX18" fmla="*/ 794521 w 889144"/>
                <a:gd name="connsiteY18" fmla="*/ 857722 h 1794731"/>
                <a:gd name="connsiteX19" fmla="*/ 512330 w 889144"/>
                <a:gd name="connsiteY19" fmla="*/ 970766 h 1794731"/>
                <a:gd name="connsiteX20" fmla="*/ 647983 w 889144"/>
                <a:gd name="connsiteY20" fmla="*/ 1488256 h 1794731"/>
                <a:gd name="connsiteX21" fmla="*/ 537449 w 889144"/>
                <a:gd name="connsiteY21" fmla="*/ 1412894 h 1794731"/>
                <a:gd name="connsiteX22" fmla="*/ 391749 w 889144"/>
                <a:gd name="connsiteY22" fmla="*/ 1347579 h 1794731"/>
                <a:gd name="connsiteX23" fmla="*/ 230975 w 889144"/>
                <a:gd name="connsiteY23" fmla="*/ 1051152 h 1794731"/>
                <a:gd name="connsiteX24" fmla="*/ 356580 w 889144"/>
                <a:gd name="connsiteY24" fmla="*/ 1282265 h 1794731"/>
                <a:gd name="connsiteX25" fmla="*/ 431942 w 889144"/>
                <a:gd name="connsiteY25" fmla="*/ 1448063 h 1794731"/>
                <a:gd name="connsiteX26" fmla="*/ 527402 w 889144"/>
                <a:gd name="connsiteY26" fmla="*/ 1488256 h 1794731"/>
                <a:gd name="connsiteX27" fmla="*/ 507305 w 889144"/>
                <a:gd name="connsiteY27" fmla="*/ 1603813 h 1794731"/>
                <a:gd name="connsiteX28" fmla="*/ 311362 w 889144"/>
                <a:gd name="connsiteY28" fmla="*/ 1794731 h 1794731"/>
                <a:gd name="connsiteX29" fmla="*/ 250235 w 889144"/>
                <a:gd name="connsiteY29" fmla="*/ 1757049 h 1794731"/>
                <a:gd name="connsiteX30" fmla="*/ 220927 w 889144"/>
                <a:gd name="connsiteY30" fmla="*/ 1603812 h 1794731"/>
                <a:gd name="connsiteX31" fmla="*/ 120444 w 889144"/>
                <a:gd name="connsiteY31" fmla="*/ 1523425 h 1794731"/>
                <a:gd name="connsiteX32" fmla="*/ 65177 w 889144"/>
                <a:gd name="connsiteY32" fmla="*/ 1483232 h 1794731"/>
                <a:gd name="connsiteX33" fmla="*/ 80251 w 889144"/>
                <a:gd name="connsiteY33" fmla="*/ 1287288 h 1794731"/>
                <a:gd name="connsiteX34" fmla="*/ 205854 w 889144"/>
                <a:gd name="connsiteY34" fmla="*/ 1427966 h 1794731"/>
                <a:gd name="connsiteX35" fmla="*/ 301314 w 889144"/>
                <a:gd name="connsiteY35" fmla="*/ 1588740 h 1794731"/>
                <a:gd name="connsiteX36" fmla="*/ 326435 w 889144"/>
                <a:gd name="connsiteY36" fmla="*/ 1478207 h 1794731"/>
                <a:gd name="connsiteX37" fmla="*/ 175710 w 889144"/>
                <a:gd name="connsiteY37" fmla="*/ 1131539 h 1794731"/>
                <a:gd name="connsiteX38" fmla="*/ 150589 w 889144"/>
                <a:gd name="connsiteY38" fmla="*/ 1096371 h 1794731"/>
                <a:gd name="connsiteX39" fmla="*/ 30008 w 889144"/>
                <a:gd name="connsiteY39" fmla="*/ 1257144 h 1794731"/>
                <a:gd name="connsiteX40" fmla="*/ 19959 w 889144"/>
                <a:gd name="connsiteY40" fmla="*/ 1412893 h 1794731"/>
                <a:gd name="connsiteX41" fmla="*/ 75227 w 889144"/>
                <a:gd name="connsiteY41" fmla="*/ 915499 h 1794731"/>
                <a:gd name="connsiteX42" fmla="*/ 175709 w 889144"/>
                <a:gd name="connsiteY42" fmla="*/ 955693 h 1794731"/>
                <a:gd name="connsiteX43" fmla="*/ 170685 w 889144"/>
                <a:gd name="connsiteY43" fmla="*/ 739654 h 1794731"/>
                <a:gd name="connsiteX44" fmla="*/ 95322 w 889144"/>
                <a:gd name="connsiteY44" fmla="*/ 850185 h 1794731"/>
                <a:gd name="connsiteX45" fmla="*/ 180733 w 889144"/>
                <a:gd name="connsiteY45" fmla="*/ 659267 h 1794731"/>
                <a:gd name="connsiteX46" fmla="*/ 276193 w 889144"/>
                <a:gd name="connsiteY46" fmla="*/ 478396 h 1794731"/>
                <a:gd name="connsiteX47" fmla="*/ 471298 w 889144"/>
                <a:gd name="connsiteY47" fmla="*/ 277429 h 1794731"/>
                <a:gd name="connsiteX0" fmla="*/ 471298 w 929336"/>
                <a:gd name="connsiteY0" fmla="*/ 277429 h 1794731"/>
                <a:gd name="connsiteX1" fmla="*/ 693200 w 929336"/>
                <a:gd name="connsiteY1" fmla="*/ 16172 h 1794731"/>
                <a:gd name="connsiteX2" fmla="*/ 743441 w 929336"/>
                <a:gd name="connsiteY2" fmla="*/ 76463 h 1794731"/>
                <a:gd name="connsiteX3" fmla="*/ 708273 w 929336"/>
                <a:gd name="connsiteY3" fmla="*/ 186994 h 1794731"/>
                <a:gd name="connsiteX4" fmla="*/ 637934 w 929336"/>
                <a:gd name="connsiteY4" fmla="*/ 197043 h 1794731"/>
                <a:gd name="connsiteX5" fmla="*/ 562573 w 929336"/>
                <a:gd name="connsiteY5" fmla="*/ 232212 h 1794731"/>
                <a:gd name="connsiteX6" fmla="*/ 688176 w 929336"/>
                <a:gd name="connsiteY6" fmla="*/ 382937 h 1794731"/>
                <a:gd name="connsiteX7" fmla="*/ 487209 w 929336"/>
                <a:gd name="connsiteY7" fmla="*/ 357817 h 1794731"/>
                <a:gd name="connsiteX8" fmla="*/ 421895 w 929336"/>
                <a:gd name="connsiteY8" fmla="*/ 558784 h 1794731"/>
                <a:gd name="connsiteX9" fmla="*/ 241862 w 929336"/>
                <a:gd name="connsiteY9" fmla="*/ 598977 h 1794731"/>
                <a:gd name="connsiteX10" fmla="*/ 306338 w 929336"/>
                <a:gd name="connsiteY10" fmla="*/ 890379 h 1794731"/>
                <a:gd name="connsiteX11" fmla="*/ 507306 w 929336"/>
                <a:gd name="connsiteY11" fmla="*/ 809992 h 1794731"/>
                <a:gd name="connsiteX12" fmla="*/ 477162 w 929336"/>
                <a:gd name="connsiteY12" fmla="*/ 583904 h 1794731"/>
                <a:gd name="connsiteX13" fmla="*/ 738418 w 929336"/>
                <a:gd name="connsiteY13" fmla="*/ 387961 h 1794731"/>
                <a:gd name="connsiteX14" fmla="*/ 889144 w 929336"/>
                <a:gd name="connsiteY14" fmla="*/ 523614 h 1794731"/>
                <a:gd name="connsiteX15" fmla="*/ 929336 w 929336"/>
                <a:gd name="connsiteY15" fmla="*/ 789895 h 1794731"/>
                <a:gd name="connsiteX16" fmla="*/ 708272 w 929336"/>
                <a:gd name="connsiteY16" fmla="*/ 598977 h 1794731"/>
                <a:gd name="connsiteX17" fmla="*/ 607789 w 929336"/>
                <a:gd name="connsiteY17" fmla="*/ 528639 h 1794731"/>
                <a:gd name="connsiteX18" fmla="*/ 794521 w 929336"/>
                <a:gd name="connsiteY18" fmla="*/ 857722 h 1794731"/>
                <a:gd name="connsiteX19" fmla="*/ 512330 w 929336"/>
                <a:gd name="connsiteY19" fmla="*/ 970766 h 1794731"/>
                <a:gd name="connsiteX20" fmla="*/ 647983 w 929336"/>
                <a:gd name="connsiteY20" fmla="*/ 1488256 h 1794731"/>
                <a:gd name="connsiteX21" fmla="*/ 537449 w 929336"/>
                <a:gd name="connsiteY21" fmla="*/ 1412894 h 1794731"/>
                <a:gd name="connsiteX22" fmla="*/ 391749 w 929336"/>
                <a:gd name="connsiteY22" fmla="*/ 1347579 h 1794731"/>
                <a:gd name="connsiteX23" fmla="*/ 230975 w 929336"/>
                <a:gd name="connsiteY23" fmla="*/ 1051152 h 1794731"/>
                <a:gd name="connsiteX24" fmla="*/ 356580 w 929336"/>
                <a:gd name="connsiteY24" fmla="*/ 1282265 h 1794731"/>
                <a:gd name="connsiteX25" fmla="*/ 431942 w 929336"/>
                <a:gd name="connsiteY25" fmla="*/ 1448063 h 1794731"/>
                <a:gd name="connsiteX26" fmla="*/ 527402 w 929336"/>
                <a:gd name="connsiteY26" fmla="*/ 1488256 h 1794731"/>
                <a:gd name="connsiteX27" fmla="*/ 507305 w 929336"/>
                <a:gd name="connsiteY27" fmla="*/ 1603813 h 1794731"/>
                <a:gd name="connsiteX28" fmla="*/ 311362 w 929336"/>
                <a:gd name="connsiteY28" fmla="*/ 1794731 h 1794731"/>
                <a:gd name="connsiteX29" fmla="*/ 250235 w 929336"/>
                <a:gd name="connsiteY29" fmla="*/ 1757049 h 1794731"/>
                <a:gd name="connsiteX30" fmla="*/ 220927 w 929336"/>
                <a:gd name="connsiteY30" fmla="*/ 1603812 h 1794731"/>
                <a:gd name="connsiteX31" fmla="*/ 120444 w 929336"/>
                <a:gd name="connsiteY31" fmla="*/ 1523425 h 1794731"/>
                <a:gd name="connsiteX32" fmla="*/ 65177 w 929336"/>
                <a:gd name="connsiteY32" fmla="*/ 1483232 h 1794731"/>
                <a:gd name="connsiteX33" fmla="*/ 80251 w 929336"/>
                <a:gd name="connsiteY33" fmla="*/ 1287288 h 1794731"/>
                <a:gd name="connsiteX34" fmla="*/ 205854 w 929336"/>
                <a:gd name="connsiteY34" fmla="*/ 1427966 h 1794731"/>
                <a:gd name="connsiteX35" fmla="*/ 301314 w 929336"/>
                <a:gd name="connsiteY35" fmla="*/ 1588740 h 1794731"/>
                <a:gd name="connsiteX36" fmla="*/ 326435 w 929336"/>
                <a:gd name="connsiteY36" fmla="*/ 1478207 h 1794731"/>
                <a:gd name="connsiteX37" fmla="*/ 175710 w 929336"/>
                <a:gd name="connsiteY37" fmla="*/ 1131539 h 1794731"/>
                <a:gd name="connsiteX38" fmla="*/ 150589 w 929336"/>
                <a:gd name="connsiteY38" fmla="*/ 1096371 h 1794731"/>
                <a:gd name="connsiteX39" fmla="*/ 30008 w 929336"/>
                <a:gd name="connsiteY39" fmla="*/ 1257144 h 1794731"/>
                <a:gd name="connsiteX40" fmla="*/ 19959 w 929336"/>
                <a:gd name="connsiteY40" fmla="*/ 1412893 h 1794731"/>
                <a:gd name="connsiteX41" fmla="*/ 75227 w 929336"/>
                <a:gd name="connsiteY41" fmla="*/ 915499 h 1794731"/>
                <a:gd name="connsiteX42" fmla="*/ 175709 w 929336"/>
                <a:gd name="connsiteY42" fmla="*/ 955693 h 1794731"/>
                <a:gd name="connsiteX43" fmla="*/ 170685 w 929336"/>
                <a:gd name="connsiteY43" fmla="*/ 739654 h 1794731"/>
                <a:gd name="connsiteX44" fmla="*/ 95322 w 929336"/>
                <a:gd name="connsiteY44" fmla="*/ 850185 h 1794731"/>
                <a:gd name="connsiteX45" fmla="*/ 180733 w 929336"/>
                <a:gd name="connsiteY45" fmla="*/ 659267 h 1794731"/>
                <a:gd name="connsiteX46" fmla="*/ 276193 w 929336"/>
                <a:gd name="connsiteY46" fmla="*/ 478396 h 1794731"/>
                <a:gd name="connsiteX47" fmla="*/ 471298 w 929336"/>
                <a:gd name="connsiteY47" fmla="*/ 277429 h 1794731"/>
                <a:gd name="connsiteX0" fmla="*/ 471298 w 929336"/>
                <a:gd name="connsiteY0" fmla="*/ 277429 h 1794731"/>
                <a:gd name="connsiteX1" fmla="*/ 693200 w 929336"/>
                <a:gd name="connsiteY1" fmla="*/ 16172 h 1794731"/>
                <a:gd name="connsiteX2" fmla="*/ 743441 w 929336"/>
                <a:gd name="connsiteY2" fmla="*/ 76463 h 1794731"/>
                <a:gd name="connsiteX3" fmla="*/ 708273 w 929336"/>
                <a:gd name="connsiteY3" fmla="*/ 186994 h 1794731"/>
                <a:gd name="connsiteX4" fmla="*/ 637934 w 929336"/>
                <a:gd name="connsiteY4" fmla="*/ 197043 h 1794731"/>
                <a:gd name="connsiteX5" fmla="*/ 562573 w 929336"/>
                <a:gd name="connsiteY5" fmla="*/ 232212 h 1794731"/>
                <a:gd name="connsiteX6" fmla="*/ 688176 w 929336"/>
                <a:gd name="connsiteY6" fmla="*/ 382937 h 1794731"/>
                <a:gd name="connsiteX7" fmla="*/ 487209 w 929336"/>
                <a:gd name="connsiteY7" fmla="*/ 357817 h 1794731"/>
                <a:gd name="connsiteX8" fmla="*/ 421895 w 929336"/>
                <a:gd name="connsiteY8" fmla="*/ 558784 h 1794731"/>
                <a:gd name="connsiteX9" fmla="*/ 241862 w 929336"/>
                <a:gd name="connsiteY9" fmla="*/ 598977 h 1794731"/>
                <a:gd name="connsiteX10" fmla="*/ 306338 w 929336"/>
                <a:gd name="connsiteY10" fmla="*/ 890379 h 1794731"/>
                <a:gd name="connsiteX11" fmla="*/ 507306 w 929336"/>
                <a:gd name="connsiteY11" fmla="*/ 809992 h 1794731"/>
                <a:gd name="connsiteX12" fmla="*/ 477162 w 929336"/>
                <a:gd name="connsiteY12" fmla="*/ 583904 h 1794731"/>
                <a:gd name="connsiteX13" fmla="*/ 738418 w 929336"/>
                <a:gd name="connsiteY13" fmla="*/ 387961 h 1794731"/>
                <a:gd name="connsiteX14" fmla="*/ 889144 w 929336"/>
                <a:gd name="connsiteY14" fmla="*/ 523614 h 1794731"/>
                <a:gd name="connsiteX15" fmla="*/ 929336 w 929336"/>
                <a:gd name="connsiteY15" fmla="*/ 789895 h 1794731"/>
                <a:gd name="connsiteX16" fmla="*/ 708272 w 929336"/>
                <a:gd name="connsiteY16" fmla="*/ 598977 h 1794731"/>
                <a:gd name="connsiteX17" fmla="*/ 607789 w 929336"/>
                <a:gd name="connsiteY17" fmla="*/ 528639 h 1794731"/>
                <a:gd name="connsiteX18" fmla="*/ 794521 w 929336"/>
                <a:gd name="connsiteY18" fmla="*/ 857722 h 1794731"/>
                <a:gd name="connsiteX19" fmla="*/ 512330 w 929336"/>
                <a:gd name="connsiteY19" fmla="*/ 970766 h 1794731"/>
                <a:gd name="connsiteX20" fmla="*/ 647983 w 929336"/>
                <a:gd name="connsiteY20" fmla="*/ 1488256 h 1794731"/>
                <a:gd name="connsiteX21" fmla="*/ 537449 w 929336"/>
                <a:gd name="connsiteY21" fmla="*/ 1412894 h 1794731"/>
                <a:gd name="connsiteX22" fmla="*/ 391749 w 929336"/>
                <a:gd name="connsiteY22" fmla="*/ 1347579 h 1794731"/>
                <a:gd name="connsiteX23" fmla="*/ 230975 w 929336"/>
                <a:gd name="connsiteY23" fmla="*/ 1051152 h 1794731"/>
                <a:gd name="connsiteX24" fmla="*/ 356580 w 929336"/>
                <a:gd name="connsiteY24" fmla="*/ 1282265 h 1794731"/>
                <a:gd name="connsiteX25" fmla="*/ 431942 w 929336"/>
                <a:gd name="connsiteY25" fmla="*/ 1448063 h 1794731"/>
                <a:gd name="connsiteX26" fmla="*/ 527402 w 929336"/>
                <a:gd name="connsiteY26" fmla="*/ 1488256 h 1794731"/>
                <a:gd name="connsiteX27" fmla="*/ 507305 w 929336"/>
                <a:gd name="connsiteY27" fmla="*/ 1603813 h 1794731"/>
                <a:gd name="connsiteX28" fmla="*/ 311362 w 929336"/>
                <a:gd name="connsiteY28" fmla="*/ 1794731 h 1794731"/>
                <a:gd name="connsiteX29" fmla="*/ 250235 w 929336"/>
                <a:gd name="connsiteY29" fmla="*/ 1757049 h 1794731"/>
                <a:gd name="connsiteX30" fmla="*/ 220927 w 929336"/>
                <a:gd name="connsiteY30" fmla="*/ 1603812 h 1794731"/>
                <a:gd name="connsiteX31" fmla="*/ 120444 w 929336"/>
                <a:gd name="connsiteY31" fmla="*/ 1523425 h 1794731"/>
                <a:gd name="connsiteX32" fmla="*/ 65177 w 929336"/>
                <a:gd name="connsiteY32" fmla="*/ 1483232 h 1794731"/>
                <a:gd name="connsiteX33" fmla="*/ 80251 w 929336"/>
                <a:gd name="connsiteY33" fmla="*/ 1287288 h 1794731"/>
                <a:gd name="connsiteX34" fmla="*/ 205854 w 929336"/>
                <a:gd name="connsiteY34" fmla="*/ 1427966 h 1794731"/>
                <a:gd name="connsiteX35" fmla="*/ 301314 w 929336"/>
                <a:gd name="connsiteY35" fmla="*/ 1588740 h 1794731"/>
                <a:gd name="connsiteX36" fmla="*/ 326435 w 929336"/>
                <a:gd name="connsiteY36" fmla="*/ 1478207 h 1794731"/>
                <a:gd name="connsiteX37" fmla="*/ 175710 w 929336"/>
                <a:gd name="connsiteY37" fmla="*/ 1131539 h 1794731"/>
                <a:gd name="connsiteX38" fmla="*/ 150589 w 929336"/>
                <a:gd name="connsiteY38" fmla="*/ 1096371 h 1794731"/>
                <a:gd name="connsiteX39" fmla="*/ 30008 w 929336"/>
                <a:gd name="connsiteY39" fmla="*/ 1257144 h 1794731"/>
                <a:gd name="connsiteX40" fmla="*/ 19959 w 929336"/>
                <a:gd name="connsiteY40" fmla="*/ 1412893 h 1794731"/>
                <a:gd name="connsiteX41" fmla="*/ 75227 w 929336"/>
                <a:gd name="connsiteY41" fmla="*/ 915499 h 1794731"/>
                <a:gd name="connsiteX42" fmla="*/ 175709 w 929336"/>
                <a:gd name="connsiteY42" fmla="*/ 955693 h 1794731"/>
                <a:gd name="connsiteX43" fmla="*/ 170685 w 929336"/>
                <a:gd name="connsiteY43" fmla="*/ 739654 h 1794731"/>
                <a:gd name="connsiteX44" fmla="*/ 95322 w 929336"/>
                <a:gd name="connsiteY44" fmla="*/ 850185 h 1794731"/>
                <a:gd name="connsiteX45" fmla="*/ 180733 w 929336"/>
                <a:gd name="connsiteY45" fmla="*/ 659267 h 1794731"/>
                <a:gd name="connsiteX46" fmla="*/ 276193 w 929336"/>
                <a:gd name="connsiteY46" fmla="*/ 478396 h 1794731"/>
                <a:gd name="connsiteX47" fmla="*/ 471298 w 929336"/>
                <a:gd name="connsiteY47" fmla="*/ 277429 h 1794731"/>
                <a:gd name="connsiteX0" fmla="*/ 471298 w 1021442"/>
                <a:gd name="connsiteY0" fmla="*/ 277429 h 1794731"/>
                <a:gd name="connsiteX1" fmla="*/ 693200 w 1021442"/>
                <a:gd name="connsiteY1" fmla="*/ 16172 h 1794731"/>
                <a:gd name="connsiteX2" fmla="*/ 743441 w 1021442"/>
                <a:gd name="connsiteY2" fmla="*/ 76463 h 1794731"/>
                <a:gd name="connsiteX3" fmla="*/ 708273 w 1021442"/>
                <a:gd name="connsiteY3" fmla="*/ 186994 h 1794731"/>
                <a:gd name="connsiteX4" fmla="*/ 637934 w 1021442"/>
                <a:gd name="connsiteY4" fmla="*/ 197043 h 1794731"/>
                <a:gd name="connsiteX5" fmla="*/ 562573 w 1021442"/>
                <a:gd name="connsiteY5" fmla="*/ 232212 h 1794731"/>
                <a:gd name="connsiteX6" fmla="*/ 688176 w 1021442"/>
                <a:gd name="connsiteY6" fmla="*/ 382937 h 1794731"/>
                <a:gd name="connsiteX7" fmla="*/ 487209 w 1021442"/>
                <a:gd name="connsiteY7" fmla="*/ 357817 h 1794731"/>
                <a:gd name="connsiteX8" fmla="*/ 421895 w 1021442"/>
                <a:gd name="connsiteY8" fmla="*/ 558784 h 1794731"/>
                <a:gd name="connsiteX9" fmla="*/ 241862 w 1021442"/>
                <a:gd name="connsiteY9" fmla="*/ 598977 h 1794731"/>
                <a:gd name="connsiteX10" fmla="*/ 306338 w 1021442"/>
                <a:gd name="connsiteY10" fmla="*/ 890379 h 1794731"/>
                <a:gd name="connsiteX11" fmla="*/ 507306 w 1021442"/>
                <a:gd name="connsiteY11" fmla="*/ 809992 h 1794731"/>
                <a:gd name="connsiteX12" fmla="*/ 477162 w 1021442"/>
                <a:gd name="connsiteY12" fmla="*/ 583904 h 1794731"/>
                <a:gd name="connsiteX13" fmla="*/ 738418 w 1021442"/>
                <a:gd name="connsiteY13" fmla="*/ 387961 h 1794731"/>
                <a:gd name="connsiteX14" fmla="*/ 889144 w 1021442"/>
                <a:gd name="connsiteY14" fmla="*/ 523614 h 1794731"/>
                <a:gd name="connsiteX15" fmla="*/ 929336 w 1021442"/>
                <a:gd name="connsiteY15" fmla="*/ 789895 h 1794731"/>
                <a:gd name="connsiteX16" fmla="*/ 708272 w 1021442"/>
                <a:gd name="connsiteY16" fmla="*/ 598977 h 1794731"/>
                <a:gd name="connsiteX17" fmla="*/ 607789 w 1021442"/>
                <a:gd name="connsiteY17" fmla="*/ 528639 h 1794731"/>
                <a:gd name="connsiteX18" fmla="*/ 794521 w 1021442"/>
                <a:gd name="connsiteY18" fmla="*/ 857722 h 1794731"/>
                <a:gd name="connsiteX19" fmla="*/ 512330 w 1021442"/>
                <a:gd name="connsiteY19" fmla="*/ 970766 h 1794731"/>
                <a:gd name="connsiteX20" fmla="*/ 647983 w 1021442"/>
                <a:gd name="connsiteY20" fmla="*/ 1488256 h 1794731"/>
                <a:gd name="connsiteX21" fmla="*/ 537449 w 1021442"/>
                <a:gd name="connsiteY21" fmla="*/ 1412894 h 1794731"/>
                <a:gd name="connsiteX22" fmla="*/ 391749 w 1021442"/>
                <a:gd name="connsiteY22" fmla="*/ 1347579 h 1794731"/>
                <a:gd name="connsiteX23" fmla="*/ 230975 w 1021442"/>
                <a:gd name="connsiteY23" fmla="*/ 1051152 h 1794731"/>
                <a:gd name="connsiteX24" fmla="*/ 356580 w 1021442"/>
                <a:gd name="connsiteY24" fmla="*/ 1282265 h 1794731"/>
                <a:gd name="connsiteX25" fmla="*/ 431942 w 1021442"/>
                <a:gd name="connsiteY25" fmla="*/ 1448063 h 1794731"/>
                <a:gd name="connsiteX26" fmla="*/ 527402 w 1021442"/>
                <a:gd name="connsiteY26" fmla="*/ 1488256 h 1794731"/>
                <a:gd name="connsiteX27" fmla="*/ 507305 w 1021442"/>
                <a:gd name="connsiteY27" fmla="*/ 1603813 h 1794731"/>
                <a:gd name="connsiteX28" fmla="*/ 311362 w 1021442"/>
                <a:gd name="connsiteY28" fmla="*/ 1794731 h 1794731"/>
                <a:gd name="connsiteX29" fmla="*/ 250235 w 1021442"/>
                <a:gd name="connsiteY29" fmla="*/ 1757049 h 1794731"/>
                <a:gd name="connsiteX30" fmla="*/ 220927 w 1021442"/>
                <a:gd name="connsiteY30" fmla="*/ 1603812 h 1794731"/>
                <a:gd name="connsiteX31" fmla="*/ 120444 w 1021442"/>
                <a:gd name="connsiteY31" fmla="*/ 1523425 h 1794731"/>
                <a:gd name="connsiteX32" fmla="*/ 65177 w 1021442"/>
                <a:gd name="connsiteY32" fmla="*/ 1483232 h 1794731"/>
                <a:gd name="connsiteX33" fmla="*/ 80251 w 1021442"/>
                <a:gd name="connsiteY33" fmla="*/ 1287288 h 1794731"/>
                <a:gd name="connsiteX34" fmla="*/ 205854 w 1021442"/>
                <a:gd name="connsiteY34" fmla="*/ 1427966 h 1794731"/>
                <a:gd name="connsiteX35" fmla="*/ 301314 w 1021442"/>
                <a:gd name="connsiteY35" fmla="*/ 1588740 h 1794731"/>
                <a:gd name="connsiteX36" fmla="*/ 326435 w 1021442"/>
                <a:gd name="connsiteY36" fmla="*/ 1478207 h 1794731"/>
                <a:gd name="connsiteX37" fmla="*/ 175710 w 1021442"/>
                <a:gd name="connsiteY37" fmla="*/ 1131539 h 1794731"/>
                <a:gd name="connsiteX38" fmla="*/ 150589 w 1021442"/>
                <a:gd name="connsiteY38" fmla="*/ 1096371 h 1794731"/>
                <a:gd name="connsiteX39" fmla="*/ 30008 w 1021442"/>
                <a:gd name="connsiteY39" fmla="*/ 1257144 h 1794731"/>
                <a:gd name="connsiteX40" fmla="*/ 19959 w 1021442"/>
                <a:gd name="connsiteY40" fmla="*/ 1412893 h 1794731"/>
                <a:gd name="connsiteX41" fmla="*/ 75227 w 1021442"/>
                <a:gd name="connsiteY41" fmla="*/ 915499 h 1794731"/>
                <a:gd name="connsiteX42" fmla="*/ 175709 w 1021442"/>
                <a:gd name="connsiteY42" fmla="*/ 955693 h 1794731"/>
                <a:gd name="connsiteX43" fmla="*/ 170685 w 1021442"/>
                <a:gd name="connsiteY43" fmla="*/ 739654 h 1794731"/>
                <a:gd name="connsiteX44" fmla="*/ 95322 w 1021442"/>
                <a:gd name="connsiteY44" fmla="*/ 850185 h 1794731"/>
                <a:gd name="connsiteX45" fmla="*/ 180733 w 1021442"/>
                <a:gd name="connsiteY45" fmla="*/ 659267 h 1794731"/>
                <a:gd name="connsiteX46" fmla="*/ 276193 w 1021442"/>
                <a:gd name="connsiteY46" fmla="*/ 478396 h 1794731"/>
                <a:gd name="connsiteX47" fmla="*/ 471298 w 1021442"/>
                <a:gd name="connsiteY47" fmla="*/ 277429 h 1794731"/>
                <a:gd name="connsiteX0" fmla="*/ 471298 w 945524"/>
                <a:gd name="connsiteY0" fmla="*/ 277429 h 1794731"/>
                <a:gd name="connsiteX1" fmla="*/ 693200 w 945524"/>
                <a:gd name="connsiteY1" fmla="*/ 16172 h 1794731"/>
                <a:gd name="connsiteX2" fmla="*/ 743441 w 945524"/>
                <a:gd name="connsiteY2" fmla="*/ 76463 h 1794731"/>
                <a:gd name="connsiteX3" fmla="*/ 708273 w 945524"/>
                <a:gd name="connsiteY3" fmla="*/ 186994 h 1794731"/>
                <a:gd name="connsiteX4" fmla="*/ 637934 w 945524"/>
                <a:gd name="connsiteY4" fmla="*/ 197043 h 1794731"/>
                <a:gd name="connsiteX5" fmla="*/ 562573 w 945524"/>
                <a:gd name="connsiteY5" fmla="*/ 232212 h 1794731"/>
                <a:gd name="connsiteX6" fmla="*/ 688176 w 945524"/>
                <a:gd name="connsiteY6" fmla="*/ 382937 h 1794731"/>
                <a:gd name="connsiteX7" fmla="*/ 487209 w 945524"/>
                <a:gd name="connsiteY7" fmla="*/ 357817 h 1794731"/>
                <a:gd name="connsiteX8" fmla="*/ 421895 w 945524"/>
                <a:gd name="connsiteY8" fmla="*/ 558784 h 1794731"/>
                <a:gd name="connsiteX9" fmla="*/ 241862 w 945524"/>
                <a:gd name="connsiteY9" fmla="*/ 598977 h 1794731"/>
                <a:gd name="connsiteX10" fmla="*/ 306338 w 945524"/>
                <a:gd name="connsiteY10" fmla="*/ 890379 h 1794731"/>
                <a:gd name="connsiteX11" fmla="*/ 507306 w 945524"/>
                <a:gd name="connsiteY11" fmla="*/ 809992 h 1794731"/>
                <a:gd name="connsiteX12" fmla="*/ 477162 w 945524"/>
                <a:gd name="connsiteY12" fmla="*/ 583904 h 1794731"/>
                <a:gd name="connsiteX13" fmla="*/ 738418 w 945524"/>
                <a:gd name="connsiteY13" fmla="*/ 387961 h 1794731"/>
                <a:gd name="connsiteX14" fmla="*/ 889144 w 945524"/>
                <a:gd name="connsiteY14" fmla="*/ 523614 h 1794731"/>
                <a:gd name="connsiteX15" fmla="*/ 924312 w 945524"/>
                <a:gd name="connsiteY15" fmla="*/ 588928 h 1794731"/>
                <a:gd name="connsiteX16" fmla="*/ 929336 w 945524"/>
                <a:gd name="connsiteY16" fmla="*/ 789895 h 1794731"/>
                <a:gd name="connsiteX17" fmla="*/ 708272 w 945524"/>
                <a:gd name="connsiteY17" fmla="*/ 598977 h 1794731"/>
                <a:gd name="connsiteX18" fmla="*/ 607789 w 945524"/>
                <a:gd name="connsiteY18" fmla="*/ 528639 h 1794731"/>
                <a:gd name="connsiteX19" fmla="*/ 794521 w 945524"/>
                <a:gd name="connsiteY19" fmla="*/ 857722 h 1794731"/>
                <a:gd name="connsiteX20" fmla="*/ 512330 w 945524"/>
                <a:gd name="connsiteY20" fmla="*/ 970766 h 1794731"/>
                <a:gd name="connsiteX21" fmla="*/ 647983 w 945524"/>
                <a:gd name="connsiteY21" fmla="*/ 1488256 h 1794731"/>
                <a:gd name="connsiteX22" fmla="*/ 537449 w 945524"/>
                <a:gd name="connsiteY22" fmla="*/ 1412894 h 1794731"/>
                <a:gd name="connsiteX23" fmla="*/ 391749 w 945524"/>
                <a:gd name="connsiteY23" fmla="*/ 1347579 h 1794731"/>
                <a:gd name="connsiteX24" fmla="*/ 230975 w 945524"/>
                <a:gd name="connsiteY24" fmla="*/ 1051152 h 1794731"/>
                <a:gd name="connsiteX25" fmla="*/ 356580 w 945524"/>
                <a:gd name="connsiteY25" fmla="*/ 1282265 h 1794731"/>
                <a:gd name="connsiteX26" fmla="*/ 431942 w 945524"/>
                <a:gd name="connsiteY26" fmla="*/ 1448063 h 1794731"/>
                <a:gd name="connsiteX27" fmla="*/ 527402 w 945524"/>
                <a:gd name="connsiteY27" fmla="*/ 1488256 h 1794731"/>
                <a:gd name="connsiteX28" fmla="*/ 507305 w 945524"/>
                <a:gd name="connsiteY28" fmla="*/ 1603813 h 1794731"/>
                <a:gd name="connsiteX29" fmla="*/ 311362 w 945524"/>
                <a:gd name="connsiteY29" fmla="*/ 1794731 h 1794731"/>
                <a:gd name="connsiteX30" fmla="*/ 250235 w 945524"/>
                <a:gd name="connsiteY30" fmla="*/ 1757049 h 1794731"/>
                <a:gd name="connsiteX31" fmla="*/ 220927 w 945524"/>
                <a:gd name="connsiteY31" fmla="*/ 1603812 h 1794731"/>
                <a:gd name="connsiteX32" fmla="*/ 120444 w 945524"/>
                <a:gd name="connsiteY32" fmla="*/ 1523425 h 1794731"/>
                <a:gd name="connsiteX33" fmla="*/ 65177 w 945524"/>
                <a:gd name="connsiteY33" fmla="*/ 1483232 h 1794731"/>
                <a:gd name="connsiteX34" fmla="*/ 80251 w 945524"/>
                <a:gd name="connsiteY34" fmla="*/ 1287288 h 1794731"/>
                <a:gd name="connsiteX35" fmla="*/ 205854 w 945524"/>
                <a:gd name="connsiteY35" fmla="*/ 1427966 h 1794731"/>
                <a:gd name="connsiteX36" fmla="*/ 301314 w 945524"/>
                <a:gd name="connsiteY36" fmla="*/ 1588740 h 1794731"/>
                <a:gd name="connsiteX37" fmla="*/ 326435 w 945524"/>
                <a:gd name="connsiteY37" fmla="*/ 1478207 h 1794731"/>
                <a:gd name="connsiteX38" fmla="*/ 175710 w 945524"/>
                <a:gd name="connsiteY38" fmla="*/ 1131539 h 1794731"/>
                <a:gd name="connsiteX39" fmla="*/ 150589 w 945524"/>
                <a:gd name="connsiteY39" fmla="*/ 1096371 h 1794731"/>
                <a:gd name="connsiteX40" fmla="*/ 30008 w 945524"/>
                <a:gd name="connsiteY40" fmla="*/ 1257144 h 1794731"/>
                <a:gd name="connsiteX41" fmla="*/ 19959 w 945524"/>
                <a:gd name="connsiteY41" fmla="*/ 1412893 h 1794731"/>
                <a:gd name="connsiteX42" fmla="*/ 75227 w 945524"/>
                <a:gd name="connsiteY42" fmla="*/ 915499 h 1794731"/>
                <a:gd name="connsiteX43" fmla="*/ 175709 w 945524"/>
                <a:gd name="connsiteY43" fmla="*/ 955693 h 1794731"/>
                <a:gd name="connsiteX44" fmla="*/ 170685 w 945524"/>
                <a:gd name="connsiteY44" fmla="*/ 739654 h 1794731"/>
                <a:gd name="connsiteX45" fmla="*/ 95322 w 945524"/>
                <a:gd name="connsiteY45" fmla="*/ 850185 h 1794731"/>
                <a:gd name="connsiteX46" fmla="*/ 180733 w 945524"/>
                <a:gd name="connsiteY46" fmla="*/ 659267 h 1794731"/>
                <a:gd name="connsiteX47" fmla="*/ 276193 w 945524"/>
                <a:gd name="connsiteY47" fmla="*/ 478396 h 1794731"/>
                <a:gd name="connsiteX48" fmla="*/ 471298 w 945524"/>
                <a:gd name="connsiteY48" fmla="*/ 277429 h 1794731"/>
                <a:gd name="connsiteX0" fmla="*/ 471298 w 941547"/>
                <a:gd name="connsiteY0" fmla="*/ 277429 h 1794731"/>
                <a:gd name="connsiteX1" fmla="*/ 693200 w 941547"/>
                <a:gd name="connsiteY1" fmla="*/ 16172 h 1794731"/>
                <a:gd name="connsiteX2" fmla="*/ 743441 w 941547"/>
                <a:gd name="connsiteY2" fmla="*/ 76463 h 1794731"/>
                <a:gd name="connsiteX3" fmla="*/ 708273 w 941547"/>
                <a:gd name="connsiteY3" fmla="*/ 186994 h 1794731"/>
                <a:gd name="connsiteX4" fmla="*/ 637934 w 941547"/>
                <a:gd name="connsiteY4" fmla="*/ 197043 h 1794731"/>
                <a:gd name="connsiteX5" fmla="*/ 562573 w 941547"/>
                <a:gd name="connsiteY5" fmla="*/ 232212 h 1794731"/>
                <a:gd name="connsiteX6" fmla="*/ 688176 w 941547"/>
                <a:gd name="connsiteY6" fmla="*/ 382937 h 1794731"/>
                <a:gd name="connsiteX7" fmla="*/ 487209 w 941547"/>
                <a:gd name="connsiteY7" fmla="*/ 357817 h 1794731"/>
                <a:gd name="connsiteX8" fmla="*/ 421895 w 941547"/>
                <a:gd name="connsiteY8" fmla="*/ 558784 h 1794731"/>
                <a:gd name="connsiteX9" fmla="*/ 241862 w 941547"/>
                <a:gd name="connsiteY9" fmla="*/ 598977 h 1794731"/>
                <a:gd name="connsiteX10" fmla="*/ 306338 w 941547"/>
                <a:gd name="connsiteY10" fmla="*/ 890379 h 1794731"/>
                <a:gd name="connsiteX11" fmla="*/ 507306 w 941547"/>
                <a:gd name="connsiteY11" fmla="*/ 809992 h 1794731"/>
                <a:gd name="connsiteX12" fmla="*/ 477162 w 941547"/>
                <a:gd name="connsiteY12" fmla="*/ 583904 h 1794731"/>
                <a:gd name="connsiteX13" fmla="*/ 738418 w 941547"/>
                <a:gd name="connsiteY13" fmla="*/ 387961 h 1794731"/>
                <a:gd name="connsiteX14" fmla="*/ 889144 w 941547"/>
                <a:gd name="connsiteY14" fmla="*/ 523614 h 1794731"/>
                <a:gd name="connsiteX15" fmla="*/ 904215 w 941547"/>
                <a:gd name="connsiteY15" fmla="*/ 629121 h 1794731"/>
                <a:gd name="connsiteX16" fmla="*/ 929336 w 941547"/>
                <a:gd name="connsiteY16" fmla="*/ 789895 h 1794731"/>
                <a:gd name="connsiteX17" fmla="*/ 708272 w 941547"/>
                <a:gd name="connsiteY17" fmla="*/ 598977 h 1794731"/>
                <a:gd name="connsiteX18" fmla="*/ 607789 w 941547"/>
                <a:gd name="connsiteY18" fmla="*/ 528639 h 1794731"/>
                <a:gd name="connsiteX19" fmla="*/ 794521 w 941547"/>
                <a:gd name="connsiteY19" fmla="*/ 857722 h 1794731"/>
                <a:gd name="connsiteX20" fmla="*/ 512330 w 941547"/>
                <a:gd name="connsiteY20" fmla="*/ 970766 h 1794731"/>
                <a:gd name="connsiteX21" fmla="*/ 647983 w 941547"/>
                <a:gd name="connsiteY21" fmla="*/ 1488256 h 1794731"/>
                <a:gd name="connsiteX22" fmla="*/ 537449 w 941547"/>
                <a:gd name="connsiteY22" fmla="*/ 1412894 h 1794731"/>
                <a:gd name="connsiteX23" fmla="*/ 391749 w 941547"/>
                <a:gd name="connsiteY23" fmla="*/ 1347579 h 1794731"/>
                <a:gd name="connsiteX24" fmla="*/ 230975 w 941547"/>
                <a:gd name="connsiteY24" fmla="*/ 1051152 h 1794731"/>
                <a:gd name="connsiteX25" fmla="*/ 356580 w 941547"/>
                <a:gd name="connsiteY25" fmla="*/ 1282265 h 1794731"/>
                <a:gd name="connsiteX26" fmla="*/ 431942 w 941547"/>
                <a:gd name="connsiteY26" fmla="*/ 1448063 h 1794731"/>
                <a:gd name="connsiteX27" fmla="*/ 527402 w 941547"/>
                <a:gd name="connsiteY27" fmla="*/ 1488256 h 1794731"/>
                <a:gd name="connsiteX28" fmla="*/ 507305 w 941547"/>
                <a:gd name="connsiteY28" fmla="*/ 1603813 h 1794731"/>
                <a:gd name="connsiteX29" fmla="*/ 311362 w 941547"/>
                <a:gd name="connsiteY29" fmla="*/ 1794731 h 1794731"/>
                <a:gd name="connsiteX30" fmla="*/ 250235 w 941547"/>
                <a:gd name="connsiteY30" fmla="*/ 1757049 h 1794731"/>
                <a:gd name="connsiteX31" fmla="*/ 220927 w 941547"/>
                <a:gd name="connsiteY31" fmla="*/ 1603812 h 1794731"/>
                <a:gd name="connsiteX32" fmla="*/ 120444 w 941547"/>
                <a:gd name="connsiteY32" fmla="*/ 1523425 h 1794731"/>
                <a:gd name="connsiteX33" fmla="*/ 65177 w 941547"/>
                <a:gd name="connsiteY33" fmla="*/ 1483232 h 1794731"/>
                <a:gd name="connsiteX34" fmla="*/ 80251 w 941547"/>
                <a:gd name="connsiteY34" fmla="*/ 1287288 h 1794731"/>
                <a:gd name="connsiteX35" fmla="*/ 205854 w 941547"/>
                <a:gd name="connsiteY35" fmla="*/ 1427966 h 1794731"/>
                <a:gd name="connsiteX36" fmla="*/ 301314 w 941547"/>
                <a:gd name="connsiteY36" fmla="*/ 1588740 h 1794731"/>
                <a:gd name="connsiteX37" fmla="*/ 326435 w 941547"/>
                <a:gd name="connsiteY37" fmla="*/ 1478207 h 1794731"/>
                <a:gd name="connsiteX38" fmla="*/ 175710 w 941547"/>
                <a:gd name="connsiteY38" fmla="*/ 1131539 h 1794731"/>
                <a:gd name="connsiteX39" fmla="*/ 150589 w 941547"/>
                <a:gd name="connsiteY39" fmla="*/ 1096371 h 1794731"/>
                <a:gd name="connsiteX40" fmla="*/ 30008 w 941547"/>
                <a:gd name="connsiteY40" fmla="*/ 1257144 h 1794731"/>
                <a:gd name="connsiteX41" fmla="*/ 19959 w 941547"/>
                <a:gd name="connsiteY41" fmla="*/ 1412893 h 1794731"/>
                <a:gd name="connsiteX42" fmla="*/ 75227 w 941547"/>
                <a:gd name="connsiteY42" fmla="*/ 915499 h 1794731"/>
                <a:gd name="connsiteX43" fmla="*/ 175709 w 941547"/>
                <a:gd name="connsiteY43" fmla="*/ 955693 h 1794731"/>
                <a:gd name="connsiteX44" fmla="*/ 170685 w 941547"/>
                <a:gd name="connsiteY44" fmla="*/ 739654 h 1794731"/>
                <a:gd name="connsiteX45" fmla="*/ 95322 w 941547"/>
                <a:gd name="connsiteY45" fmla="*/ 850185 h 1794731"/>
                <a:gd name="connsiteX46" fmla="*/ 180733 w 941547"/>
                <a:gd name="connsiteY46" fmla="*/ 659267 h 1794731"/>
                <a:gd name="connsiteX47" fmla="*/ 276193 w 941547"/>
                <a:gd name="connsiteY47" fmla="*/ 478396 h 1794731"/>
                <a:gd name="connsiteX48" fmla="*/ 471298 w 941547"/>
                <a:gd name="connsiteY48" fmla="*/ 277429 h 1794731"/>
                <a:gd name="connsiteX0" fmla="*/ 471298 w 1013147"/>
                <a:gd name="connsiteY0" fmla="*/ 277429 h 1794731"/>
                <a:gd name="connsiteX1" fmla="*/ 693200 w 1013147"/>
                <a:gd name="connsiteY1" fmla="*/ 16172 h 1794731"/>
                <a:gd name="connsiteX2" fmla="*/ 743441 w 1013147"/>
                <a:gd name="connsiteY2" fmla="*/ 76463 h 1794731"/>
                <a:gd name="connsiteX3" fmla="*/ 708273 w 1013147"/>
                <a:gd name="connsiteY3" fmla="*/ 186994 h 1794731"/>
                <a:gd name="connsiteX4" fmla="*/ 637934 w 1013147"/>
                <a:gd name="connsiteY4" fmla="*/ 197043 h 1794731"/>
                <a:gd name="connsiteX5" fmla="*/ 562573 w 1013147"/>
                <a:gd name="connsiteY5" fmla="*/ 232212 h 1794731"/>
                <a:gd name="connsiteX6" fmla="*/ 688176 w 1013147"/>
                <a:gd name="connsiteY6" fmla="*/ 382937 h 1794731"/>
                <a:gd name="connsiteX7" fmla="*/ 487209 w 1013147"/>
                <a:gd name="connsiteY7" fmla="*/ 357817 h 1794731"/>
                <a:gd name="connsiteX8" fmla="*/ 421895 w 1013147"/>
                <a:gd name="connsiteY8" fmla="*/ 558784 h 1794731"/>
                <a:gd name="connsiteX9" fmla="*/ 241862 w 1013147"/>
                <a:gd name="connsiteY9" fmla="*/ 598977 h 1794731"/>
                <a:gd name="connsiteX10" fmla="*/ 306338 w 1013147"/>
                <a:gd name="connsiteY10" fmla="*/ 890379 h 1794731"/>
                <a:gd name="connsiteX11" fmla="*/ 507306 w 1013147"/>
                <a:gd name="connsiteY11" fmla="*/ 809992 h 1794731"/>
                <a:gd name="connsiteX12" fmla="*/ 477162 w 1013147"/>
                <a:gd name="connsiteY12" fmla="*/ 583904 h 1794731"/>
                <a:gd name="connsiteX13" fmla="*/ 738418 w 1013147"/>
                <a:gd name="connsiteY13" fmla="*/ 387961 h 1794731"/>
                <a:gd name="connsiteX14" fmla="*/ 889144 w 1013147"/>
                <a:gd name="connsiteY14" fmla="*/ 523614 h 1794731"/>
                <a:gd name="connsiteX15" fmla="*/ 904215 w 1013147"/>
                <a:gd name="connsiteY15" fmla="*/ 629121 h 1794731"/>
                <a:gd name="connsiteX16" fmla="*/ 929336 w 1013147"/>
                <a:gd name="connsiteY16" fmla="*/ 789895 h 1794731"/>
                <a:gd name="connsiteX17" fmla="*/ 708272 w 1013147"/>
                <a:gd name="connsiteY17" fmla="*/ 598977 h 1794731"/>
                <a:gd name="connsiteX18" fmla="*/ 607789 w 1013147"/>
                <a:gd name="connsiteY18" fmla="*/ 528639 h 1794731"/>
                <a:gd name="connsiteX19" fmla="*/ 794521 w 1013147"/>
                <a:gd name="connsiteY19" fmla="*/ 857722 h 1794731"/>
                <a:gd name="connsiteX20" fmla="*/ 512330 w 1013147"/>
                <a:gd name="connsiteY20" fmla="*/ 970766 h 1794731"/>
                <a:gd name="connsiteX21" fmla="*/ 647983 w 1013147"/>
                <a:gd name="connsiteY21" fmla="*/ 1488256 h 1794731"/>
                <a:gd name="connsiteX22" fmla="*/ 537449 w 1013147"/>
                <a:gd name="connsiteY22" fmla="*/ 1412894 h 1794731"/>
                <a:gd name="connsiteX23" fmla="*/ 391749 w 1013147"/>
                <a:gd name="connsiteY23" fmla="*/ 1347579 h 1794731"/>
                <a:gd name="connsiteX24" fmla="*/ 230975 w 1013147"/>
                <a:gd name="connsiteY24" fmla="*/ 1051152 h 1794731"/>
                <a:gd name="connsiteX25" fmla="*/ 356580 w 1013147"/>
                <a:gd name="connsiteY25" fmla="*/ 1282265 h 1794731"/>
                <a:gd name="connsiteX26" fmla="*/ 431942 w 1013147"/>
                <a:gd name="connsiteY26" fmla="*/ 1448063 h 1794731"/>
                <a:gd name="connsiteX27" fmla="*/ 527402 w 1013147"/>
                <a:gd name="connsiteY27" fmla="*/ 1488256 h 1794731"/>
                <a:gd name="connsiteX28" fmla="*/ 507305 w 1013147"/>
                <a:gd name="connsiteY28" fmla="*/ 1603813 h 1794731"/>
                <a:gd name="connsiteX29" fmla="*/ 311362 w 1013147"/>
                <a:gd name="connsiteY29" fmla="*/ 1794731 h 1794731"/>
                <a:gd name="connsiteX30" fmla="*/ 250235 w 1013147"/>
                <a:gd name="connsiteY30" fmla="*/ 1757049 h 1794731"/>
                <a:gd name="connsiteX31" fmla="*/ 220927 w 1013147"/>
                <a:gd name="connsiteY31" fmla="*/ 1603812 h 1794731"/>
                <a:gd name="connsiteX32" fmla="*/ 120444 w 1013147"/>
                <a:gd name="connsiteY32" fmla="*/ 1523425 h 1794731"/>
                <a:gd name="connsiteX33" fmla="*/ 65177 w 1013147"/>
                <a:gd name="connsiteY33" fmla="*/ 1483232 h 1794731"/>
                <a:gd name="connsiteX34" fmla="*/ 80251 w 1013147"/>
                <a:gd name="connsiteY34" fmla="*/ 1287288 h 1794731"/>
                <a:gd name="connsiteX35" fmla="*/ 205854 w 1013147"/>
                <a:gd name="connsiteY35" fmla="*/ 1427966 h 1794731"/>
                <a:gd name="connsiteX36" fmla="*/ 301314 w 1013147"/>
                <a:gd name="connsiteY36" fmla="*/ 1588740 h 1794731"/>
                <a:gd name="connsiteX37" fmla="*/ 326435 w 1013147"/>
                <a:gd name="connsiteY37" fmla="*/ 1478207 h 1794731"/>
                <a:gd name="connsiteX38" fmla="*/ 175710 w 1013147"/>
                <a:gd name="connsiteY38" fmla="*/ 1131539 h 1794731"/>
                <a:gd name="connsiteX39" fmla="*/ 150589 w 1013147"/>
                <a:gd name="connsiteY39" fmla="*/ 1096371 h 1794731"/>
                <a:gd name="connsiteX40" fmla="*/ 30008 w 1013147"/>
                <a:gd name="connsiteY40" fmla="*/ 1257144 h 1794731"/>
                <a:gd name="connsiteX41" fmla="*/ 19959 w 1013147"/>
                <a:gd name="connsiteY41" fmla="*/ 1412893 h 1794731"/>
                <a:gd name="connsiteX42" fmla="*/ 75227 w 1013147"/>
                <a:gd name="connsiteY42" fmla="*/ 915499 h 1794731"/>
                <a:gd name="connsiteX43" fmla="*/ 175709 w 1013147"/>
                <a:gd name="connsiteY43" fmla="*/ 955693 h 1794731"/>
                <a:gd name="connsiteX44" fmla="*/ 170685 w 1013147"/>
                <a:gd name="connsiteY44" fmla="*/ 739654 h 1794731"/>
                <a:gd name="connsiteX45" fmla="*/ 95322 w 1013147"/>
                <a:gd name="connsiteY45" fmla="*/ 850185 h 1794731"/>
                <a:gd name="connsiteX46" fmla="*/ 180733 w 1013147"/>
                <a:gd name="connsiteY46" fmla="*/ 659267 h 1794731"/>
                <a:gd name="connsiteX47" fmla="*/ 276193 w 1013147"/>
                <a:gd name="connsiteY47" fmla="*/ 478396 h 1794731"/>
                <a:gd name="connsiteX48" fmla="*/ 471298 w 1013147"/>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507306 w 1028545"/>
                <a:gd name="connsiteY11" fmla="*/ 809992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794521 w 1028545"/>
                <a:gd name="connsiteY19" fmla="*/ 857722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507306 w 1028545"/>
                <a:gd name="connsiteY11" fmla="*/ 809992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809594 w 1028545"/>
                <a:gd name="connsiteY19" fmla="*/ 928060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507306 w 1028545"/>
                <a:gd name="connsiteY11" fmla="*/ 809992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809594 w 1028545"/>
                <a:gd name="connsiteY19" fmla="*/ 928060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507306 w 1028545"/>
                <a:gd name="connsiteY11" fmla="*/ 809992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809594 w 1028545"/>
                <a:gd name="connsiteY19" fmla="*/ 928060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507306 w 1028545"/>
                <a:gd name="connsiteY11" fmla="*/ 809992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809594 w 1028545"/>
                <a:gd name="connsiteY19" fmla="*/ 928060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507306 w 1028545"/>
                <a:gd name="connsiteY11" fmla="*/ 809992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809594 w 1028545"/>
                <a:gd name="connsiteY19" fmla="*/ 928060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507306 w 1028545"/>
                <a:gd name="connsiteY11" fmla="*/ 809992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809594 w 1028545"/>
                <a:gd name="connsiteY19" fmla="*/ 928060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492233 w 1028545"/>
                <a:gd name="connsiteY11" fmla="*/ 799944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809594 w 1028545"/>
                <a:gd name="connsiteY19" fmla="*/ 928060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492233 w 1028545"/>
                <a:gd name="connsiteY11" fmla="*/ 799944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809594 w 1028545"/>
                <a:gd name="connsiteY19" fmla="*/ 928060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492233 w 1028545"/>
                <a:gd name="connsiteY11" fmla="*/ 799944 h 1794731"/>
                <a:gd name="connsiteX12" fmla="*/ 477162 w 1028545"/>
                <a:gd name="connsiteY12" fmla="*/ 583904 h 1794731"/>
                <a:gd name="connsiteX13" fmla="*/ 738418 w 1028545"/>
                <a:gd name="connsiteY13" fmla="*/ 387961 h 1794731"/>
                <a:gd name="connsiteX14" fmla="*/ 889144 w 1028545"/>
                <a:gd name="connsiteY14" fmla="*/ 523614 h 1794731"/>
                <a:gd name="connsiteX15" fmla="*/ 904215 w 1028545"/>
                <a:gd name="connsiteY15" fmla="*/ 629121 h 1794731"/>
                <a:gd name="connsiteX16" fmla="*/ 929336 w 1028545"/>
                <a:gd name="connsiteY16" fmla="*/ 789895 h 1794731"/>
                <a:gd name="connsiteX17" fmla="*/ 708272 w 1028545"/>
                <a:gd name="connsiteY17" fmla="*/ 598977 h 1794731"/>
                <a:gd name="connsiteX18" fmla="*/ 607789 w 1028545"/>
                <a:gd name="connsiteY18" fmla="*/ 528639 h 1794731"/>
                <a:gd name="connsiteX19" fmla="*/ 809594 w 1028545"/>
                <a:gd name="connsiteY19" fmla="*/ 928060 h 1794731"/>
                <a:gd name="connsiteX20" fmla="*/ 512330 w 1028545"/>
                <a:gd name="connsiteY20" fmla="*/ 970766 h 1794731"/>
                <a:gd name="connsiteX21" fmla="*/ 647983 w 1028545"/>
                <a:gd name="connsiteY21" fmla="*/ 1488256 h 1794731"/>
                <a:gd name="connsiteX22" fmla="*/ 537449 w 1028545"/>
                <a:gd name="connsiteY22" fmla="*/ 1412894 h 1794731"/>
                <a:gd name="connsiteX23" fmla="*/ 391749 w 1028545"/>
                <a:gd name="connsiteY23" fmla="*/ 1347579 h 1794731"/>
                <a:gd name="connsiteX24" fmla="*/ 230975 w 1028545"/>
                <a:gd name="connsiteY24" fmla="*/ 1051152 h 1794731"/>
                <a:gd name="connsiteX25" fmla="*/ 356580 w 1028545"/>
                <a:gd name="connsiteY25" fmla="*/ 1282265 h 1794731"/>
                <a:gd name="connsiteX26" fmla="*/ 431942 w 1028545"/>
                <a:gd name="connsiteY26" fmla="*/ 1448063 h 1794731"/>
                <a:gd name="connsiteX27" fmla="*/ 527402 w 1028545"/>
                <a:gd name="connsiteY27" fmla="*/ 1488256 h 1794731"/>
                <a:gd name="connsiteX28" fmla="*/ 507305 w 1028545"/>
                <a:gd name="connsiteY28" fmla="*/ 1603813 h 1794731"/>
                <a:gd name="connsiteX29" fmla="*/ 311362 w 1028545"/>
                <a:gd name="connsiteY29" fmla="*/ 1794731 h 1794731"/>
                <a:gd name="connsiteX30" fmla="*/ 250235 w 1028545"/>
                <a:gd name="connsiteY30" fmla="*/ 1757049 h 1794731"/>
                <a:gd name="connsiteX31" fmla="*/ 220927 w 1028545"/>
                <a:gd name="connsiteY31" fmla="*/ 1603812 h 1794731"/>
                <a:gd name="connsiteX32" fmla="*/ 120444 w 1028545"/>
                <a:gd name="connsiteY32" fmla="*/ 1523425 h 1794731"/>
                <a:gd name="connsiteX33" fmla="*/ 65177 w 1028545"/>
                <a:gd name="connsiteY33" fmla="*/ 1483232 h 1794731"/>
                <a:gd name="connsiteX34" fmla="*/ 80251 w 1028545"/>
                <a:gd name="connsiteY34" fmla="*/ 1287288 h 1794731"/>
                <a:gd name="connsiteX35" fmla="*/ 205854 w 1028545"/>
                <a:gd name="connsiteY35" fmla="*/ 1427966 h 1794731"/>
                <a:gd name="connsiteX36" fmla="*/ 301314 w 1028545"/>
                <a:gd name="connsiteY36" fmla="*/ 1588740 h 1794731"/>
                <a:gd name="connsiteX37" fmla="*/ 326435 w 1028545"/>
                <a:gd name="connsiteY37" fmla="*/ 1478207 h 1794731"/>
                <a:gd name="connsiteX38" fmla="*/ 175710 w 1028545"/>
                <a:gd name="connsiteY38" fmla="*/ 1131539 h 1794731"/>
                <a:gd name="connsiteX39" fmla="*/ 150589 w 1028545"/>
                <a:gd name="connsiteY39" fmla="*/ 1096371 h 1794731"/>
                <a:gd name="connsiteX40" fmla="*/ 30008 w 1028545"/>
                <a:gd name="connsiteY40" fmla="*/ 1257144 h 1794731"/>
                <a:gd name="connsiteX41" fmla="*/ 19959 w 1028545"/>
                <a:gd name="connsiteY41" fmla="*/ 1412893 h 1794731"/>
                <a:gd name="connsiteX42" fmla="*/ 75227 w 1028545"/>
                <a:gd name="connsiteY42" fmla="*/ 915499 h 1794731"/>
                <a:gd name="connsiteX43" fmla="*/ 175709 w 1028545"/>
                <a:gd name="connsiteY43" fmla="*/ 955693 h 1794731"/>
                <a:gd name="connsiteX44" fmla="*/ 170685 w 1028545"/>
                <a:gd name="connsiteY44" fmla="*/ 739654 h 1794731"/>
                <a:gd name="connsiteX45" fmla="*/ 95322 w 1028545"/>
                <a:gd name="connsiteY45" fmla="*/ 850185 h 1794731"/>
                <a:gd name="connsiteX46" fmla="*/ 180733 w 1028545"/>
                <a:gd name="connsiteY46" fmla="*/ 659267 h 1794731"/>
                <a:gd name="connsiteX47" fmla="*/ 276193 w 1028545"/>
                <a:gd name="connsiteY47" fmla="*/ 478396 h 1794731"/>
                <a:gd name="connsiteX48" fmla="*/ 471298 w 1028545"/>
                <a:gd name="connsiteY48"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492233 w 1028545"/>
                <a:gd name="connsiteY11" fmla="*/ 799944 h 1794731"/>
                <a:gd name="connsiteX12" fmla="*/ 477162 w 1028545"/>
                <a:gd name="connsiteY12" fmla="*/ 583904 h 1794731"/>
                <a:gd name="connsiteX13" fmla="*/ 738418 w 1028545"/>
                <a:gd name="connsiteY13" fmla="*/ 387961 h 1794731"/>
                <a:gd name="connsiteX14" fmla="*/ 818805 w 1028545"/>
                <a:gd name="connsiteY14" fmla="*/ 423131 h 1794731"/>
                <a:gd name="connsiteX15" fmla="*/ 889144 w 1028545"/>
                <a:gd name="connsiteY15" fmla="*/ 523614 h 1794731"/>
                <a:gd name="connsiteX16" fmla="*/ 904215 w 1028545"/>
                <a:gd name="connsiteY16" fmla="*/ 629121 h 1794731"/>
                <a:gd name="connsiteX17" fmla="*/ 929336 w 1028545"/>
                <a:gd name="connsiteY17" fmla="*/ 789895 h 1794731"/>
                <a:gd name="connsiteX18" fmla="*/ 708272 w 1028545"/>
                <a:gd name="connsiteY18" fmla="*/ 598977 h 1794731"/>
                <a:gd name="connsiteX19" fmla="*/ 607789 w 1028545"/>
                <a:gd name="connsiteY19" fmla="*/ 528639 h 1794731"/>
                <a:gd name="connsiteX20" fmla="*/ 809594 w 1028545"/>
                <a:gd name="connsiteY20" fmla="*/ 928060 h 1794731"/>
                <a:gd name="connsiteX21" fmla="*/ 512330 w 1028545"/>
                <a:gd name="connsiteY21" fmla="*/ 970766 h 1794731"/>
                <a:gd name="connsiteX22" fmla="*/ 647983 w 1028545"/>
                <a:gd name="connsiteY22" fmla="*/ 1488256 h 1794731"/>
                <a:gd name="connsiteX23" fmla="*/ 537449 w 1028545"/>
                <a:gd name="connsiteY23" fmla="*/ 1412894 h 1794731"/>
                <a:gd name="connsiteX24" fmla="*/ 391749 w 1028545"/>
                <a:gd name="connsiteY24" fmla="*/ 1347579 h 1794731"/>
                <a:gd name="connsiteX25" fmla="*/ 230975 w 1028545"/>
                <a:gd name="connsiteY25" fmla="*/ 1051152 h 1794731"/>
                <a:gd name="connsiteX26" fmla="*/ 356580 w 1028545"/>
                <a:gd name="connsiteY26" fmla="*/ 1282265 h 1794731"/>
                <a:gd name="connsiteX27" fmla="*/ 431942 w 1028545"/>
                <a:gd name="connsiteY27" fmla="*/ 1448063 h 1794731"/>
                <a:gd name="connsiteX28" fmla="*/ 527402 w 1028545"/>
                <a:gd name="connsiteY28" fmla="*/ 1488256 h 1794731"/>
                <a:gd name="connsiteX29" fmla="*/ 507305 w 1028545"/>
                <a:gd name="connsiteY29" fmla="*/ 1603813 h 1794731"/>
                <a:gd name="connsiteX30" fmla="*/ 311362 w 1028545"/>
                <a:gd name="connsiteY30" fmla="*/ 1794731 h 1794731"/>
                <a:gd name="connsiteX31" fmla="*/ 250235 w 1028545"/>
                <a:gd name="connsiteY31" fmla="*/ 1757049 h 1794731"/>
                <a:gd name="connsiteX32" fmla="*/ 220927 w 1028545"/>
                <a:gd name="connsiteY32" fmla="*/ 1603812 h 1794731"/>
                <a:gd name="connsiteX33" fmla="*/ 120444 w 1028545"/>
                <a:gd name="connsiteY33" fmla="*/ 1523425 h 1794731"/>
                <a:gd name="connsiteX34" fmla="*/ 65177 w 1028545"/>
                <a:gd name="connsiteY34" fmla="*/ 1483232 h 1794731"/>
                <a:gd name="connsiteX35" fmla="*/ 80251 w 1028545"/>
                <a:gd name="connsiteY35" fmla="*/ 1287288 h 1794731"/>
                <a:gd name="connsiteX36" fmla="*/ 205854 w 1028545"/>
                <a:gd name="connsiteY36" fmla="*/ 1427966 h 1794731"/>
                <a:gd name="connsiteX37" fmla="*/ 301314 w 1028545"/>
                <a:gd name="connsiteY37" fmla="*/ 1588740 h 1794731"/>
                <a:gd name="connsiteX38" fmla="*/ 326435 w 1028545"/>
                <a:gd name="connsiteY38" fmla="*/ 1478207 h 1794731"/>
                <a:gd name="connsiteX39" fmla="*/ 175710 w 1028545"/>
                <a:gd name="connsiteY39" fmla="*/ 1131539 h 1794731"/>
                <a:gd name="connsiteX40" fmla="*/ 150589 w 1028545"/>
                <a:gd name="connsiteY40" fmla="*/ 1096371 h 1794731"/>
                <a:gd name="connsiteX41" fmla="*/ 30008 w 1028545"/>
                <a:gd name="connsiteY41" fmla="*/ 1257144 h 1794731"/>
                <a:gd name="connsiteX42" fmla="*/ 19959 w 1028545"/>
                <a:gd name="connsiteY42" fmla="*/ 1412893 h 1794731"/>
                <a:gd name="connsiteX43" fmla="*/ 75227 w 1028545"/>
                <a:gd name="connsiteY43" fmla="*/ 915499 h 1794731"/>
                <a:gd name="connsiteX44" fmla="*/ 175709 w 1028545"/>
                <a:gd name="connsiteY44" fmla="*/ 955693 h 1794731"/>
                <a:gd name="connsiteX45" fmla="*/ 170685 w 1028545"/>
                <a:gd name="connsiteY45" fmla="*/ 739654 h 1794731"/>
                <a:gd name="connsiteX46" fmla="*/ 95322 w 1028545"/>
                <a:gd name="connsiteY46" fmla="*/ 850185 h 1794731"/>
                <a:gd name="connsiteX47" fmla="*/ 180733 w 1028545"/>
                <a:gd name="connsiteY47" fmla="*/ 659267 h 1794731"/>
                <a:gd name="connsiteX48" fmla="*/ 276193 w 1028545"/>
                <a:gd name="connsiteY48" fmla="*/ 478396 h 1794731"/>
                <a:gd name="connsiteX49" fmla="*/ 471298 w 1028545"/>
                <a:gd name="connsiteY49" fmla="*/ 277429 h 1794731"/>
                <a:gd name="connsiteX0" fmla="*/ 471298 w 1028545"/>
                <a:gd name="connsiteY0" fmla="*/ 277429 h 1794731"/>
                <a:gd name="connsiteX1" fmla="*/ 693200 w 1028545"/>
                <a:gd name="connsiteY1" fmla="*/ 16172 h 1794731"/>
                <a:gd name="connsiteX2" fmla="*/ 743441 w 1028545"/>
                <a:gd name="connsiteY2" fmla="*/ 76463 h 1794731"/>
                <a:gd name="connsiteX3" fmla="*/ 708273 w 1028545"/>
                <a:gd name="connsiteY3" fmla="*/ 186994 h 1794731"/>
                <a:gd name="connsiteX4" fmla="*/ 637934 w 1028545"/>
                <a:gd name="connsiteY4" fmla="*/ 197043 h 1794731"/>
                <a:gd name="connsiteX5" fmla="*/ 562573 w 1028545"/>
                <a:gd name="connsiteY5" fmla="*/ 232212 h 1794731"/>
                <a:gd name="connsiteX6" fmla="*/ 688176 w 1028545"/>
                <a:gd name="connsiteY6" fmla="*/ 382937 h 1794731"/>
                <a:gd name="connsiteX7" fmla="*/ 487209 w 1028545"/>
                <a:gd name="connsiteY7" fmla="*/ 357817 h 1794731"/>
                <a:gd name="connsiteX8" fmla="*/ 421895 w 1028545"/>
                <a:gd name="connsiteY8" fmla="*/ 558784 h 1794731"/>
                <a:gd name="connsiteX9" fmla="*/ 241862 w 1028545"/>
                <a:gd name="connsiteY9" fmla="*/ 598977 h 1794731"/>
                <a:gd name="connsiteX10" fmla="*/ 306338 w 1028545"/>
                <a:gd name="connsiteY10" fmla="*/ 890379 h 1794731"/>
                <a:gd name="connsiteX11" fmla="*/ 492233 w 1028545"/>
                <a:gd name="connsiteY11" fmla="*/ 799944 h 1794731"/>
                <a:gd name="connsiteX12" fmla="*/ 477162 w 1028545"/>
                <a:gd name="connsiteY12" fmla="*/ 583904 h 1794731"/>
                <a:gd name="connsiteX13" fmla="*/ 738418 w 1028545"/>
                <a:gd name="connsiteY13" fmla="*/ 387961 h 1794731"/>
                <a:gd name="connsiteX14" fmla="*/ 818805 w 1028545"/>
                <a:gd name="connsiteY14" fmla="*/ 423131 h 1794731"/>
                <a:gd name="connsiteX15" fmla="*/ 889144 w 1028545"/>
                <a:gd name="connsiteY15" fmla="*/ 523614 h 1794731"/>
                <a:gd name="connsiteX16" fmla="*/ 904216 w 1028545"/>
                <a:gd name="connsiteY16" fmla="*/ 573856 h 1794731"/>
                <a:gd name="connsiteX17" fmla="*/ 904215 w 1028545"/>
                <a:gd name="connsiteY17" fmla="*/ 629121 h 1794731"/>
                <a:gd name="connsiteX18" fmla="*/ 929336 w 1028545"/>
                <a:gd name="connsiteY18" fmla="*/ 789895 h 1794731"/>
                <a:gd name="connsiteX19" fmla="*/ 708272 w 1028545"/>
                <a:gd name="connsiteY19" fmla="*/ 598977 h 1794731"/>
                <a:gd name="connsiteX20" fmla="*/ 607789 w 1028545"/>
                <a:gd name="connsiteY20" fmla="*/ 528639 h 1794731"/>
                <a:gd name="connsiteX21" fmla="*/ 809594 w 1028545"/>
                <a:gd name="connsiteY21" fmla="*/ 928060 h 1794731"/>
                <a:gd name="connsiteX22" fmla="*/ 512330 w 1028545"/>
                <a:gd name="connsiteY22" fmla="*/ 970766 h 1794731"/>
                <a:gd name="connsiteX23" fmla="*/ 647983 w 1028545"/>
                <a:gd name="connsiteY23" fmla="*/ 1488256 h 1794731"/>
                <a:gd name="connsiteX24" fmla="*/ 537449 w 1028545"/>
                <a:gd name="connsiteY24" fmla="*/ 1412894 h 1794731"/>
                <a:gd name="connsiteX25" fmla="*/ 391749 w 1028545"/>
                <a:gd name="connsiteY25" fmla="*/ 1347579 h 1794731"/>
                <a:gd name="connsiteX26" fmla="*/ 230975 w 1028545"/>
                <a:gd name="connsiteY26" fmla="*/ 1051152 h 1794731"/>
                <a:gd name="connsiteX27" fmla="*/ 356580 w 1028545"/>
                <a:gd name="connsiteY27" fmla="*/ 1282265 h 1794731"/>
                <a:gd name="connsiteX28" fmla="*/ 431942 w 1028545"/>
                <a:gd name="connsiteY28" fmla="*/ 1448063 h 1794731"/>
                <a:gd name="connsiteX29" fmla="*/ 527402 w 1028545"/>
                <a:gd name="connsiteY29" fmla="*/ 1488256 h 1794731"/>
                <a:gd name="connsiteX30" fmla="*/ 507305 w 1028545"/>
                <a:gd name="connsiteY30" fmla="*/ 1603813 h 1794731"/>
                <a:gd name="connsiteX31" fmla="*/ 311362 w 1028545"/>
                <a:gd name="connsiteY31" fmla="*/ 1794731 h 1794731"/>
                <a:gd name="connsiteX32" fmla="*/ 250235 w 1028545"/>
                <a:gd name="connsiteY32" fmla="*/ 1757049 h 1794731"/>
                <a:gd name="connsiteX33" fmla="*/ 220927 w 1028545"/>
                <a:gd name="connsiteY33" fmla="*/ 1603812 h 1794731"/>
                <a:gd name="connsiteX34" fmla="*/ 120444 w 1028545"/>
                <a:gd name="connsiteY34" fmla="*/ 1523425 h 1794731"/>
                <a:gd name="connsiteX35" fmla="*/ 65177 w 1028545"/>
                <a:gd name="connsiteY35" fmla="*/ 1483232 h 1794731"/>
                <a:gd name="connsiteX36" fmla="*/ 80251 w 1028545"/>
                <a:gd name="connsiteY36" fmla="*/ 1287288 h 1794731"/>
                <a:gd name="connsiteX37" fmla="*/ 205854 w 1028545"/>
                <a:gd name="connsiteY37" fmla="*/ 1427966 h 1794731"/>
                <a:gd name="connsiteX38" fmla="*/ 301314 w 1028545"/>
                <a:gd name="connsiteY38" fmla="*/ 1588740 h 1794731"/>
                <a:gd name="connsiteX39" fmla="*/ 326435 w 1028545"/>
                <a:gd name="connsiteY39" fmla="*/ 1478207 h 1794731"/>
                <a:gd name="connsiteX40" fmla="*/ 175710 w 1028545"/>
                <a:gd name="connsiteY40" fmla="*/ 1131539 h 1794731"/>
                <a:gd name="connsiteX41" fmla="*/ 150589 w 1028545"/>
                <a:gd name="connsiteY41" fmla="*/ 1096371 h 1794731"/>
                <a:gd name="connsiteX42" fmla="*/ 30008 w 1028545"/>
                <a:gd name="connsiteY42" fmla="*/ 1257144 h 1794731"/>
                <a:gd name="connsiteX43" fmla="*/ 19959 w 1028545"/>
                <a:gd name="connsiteY43" fmla="*/ 1412893 h 1794731"/>
                <a:gd name="connsiteX44" fmla="*/ 75227 w 1028545"/>
                <a:gd name="connsiteY44" fmla="*/ 915499 h 1794731"/>
                <a:gd name="connsiteX45" fmla="*/ 175709 w 1028545"/>
                <a:gd name="connsiteY45" fmla="*/ 955693 h 1794731"/>
                <a:gd name="connsiteX46" fmla="*/ 170685 w 1028545"/>
                <a:gd name="connsiteY46" fmla="*/ 739654 h 1794731"/>
                <a:gd name="connsiteX47" fmla="*/ 95322 w 1028545"/>
                <a:gd name="connsiteY47" fmla="*/ 850185 h 1794731"/>
                <a:gd name="connsiteX48" fmla="*/ 180733 w 1028545"/>
                <a:gd name="connsiteY48" fmla="*/ 659267 h 1794731"/>
                <a:gd name="connsiteX49" fmla="*/ 276193 w 1028545"/>
                <a:gd name="connsiteY49" fmla="*/ 478396 h 1794731"/>
                <a:gd name="connsiteX50" fmla="*/ 471298 w 1028545"/>
                <a:gd name="connsiteY50" fmla="*/ 277429 h 1794731"/>
                <a:gd name="connsiteX0" fmla="*/ 471298 w 1100181"/>
                <a:gd name="connsiteY0" fmla="*/ 277429 h 1794731"/>
                <a:gd name="connsiteX1" fmla="*/ 693200 w 1100181"/>
                <a:gd name="connsiteY1" fmla="*/ 16172 h 1794731"/>
                <a:gd name="connsiteX2" fmla="*/ 743441 w 1100181"/>
                <a:gd name="connsiteY2" fmla="*/ 76463 h 1794731"/>
                <a:gd name="connsiteX3" fmla="*/ 708273 w 1100181"/>
                <a:gd name="connsiteY3" fmla="*/ 186994 h 1794731"/>
                <a:gd name="connsiteX4" fmla="*/ 637934 w 1100181"/>
                <a:gd name="connsiteY4" fmla="*/ 197043 h 1794731"/>
                <a:gd name="connsiteX5" fmla="*/ 562573 w 1100181"/>
                <a:gd name="connsiteY5" fmla="*/ 232212 h 1794731"/>
                <a:gd name="connsiteX6" fmla="*/ 688176 w 1100181"/>
                <a:gd name="connsiteY6" fmla="*/ 382937 h 1794731"/>
                <a:gd name="connsiteX7" fmla="*/ 487209 w 1100181"/>
                <a:gd name="connsiteY7" fmla="*/ 357817 h 1794731"/>
                <a:gd name="connsiteX8" fmla="*/ 421895 w 1100181"/>
                <a:gd name="connsiteY8" fmla="*/ 558784 h 1794731"/>
                <a:gd name="connsiteX9" fmla="*/ 241862 w 1100181"/>
                <a:gd name="connsiteY9" fmla="*/ 598977 h 1794731"/>
                <a:gd name="connsiteX10" fmla="*/ 306338 w 1100181"/>
                <a:gd name="connsiteY10" fmla="*/ 890379 h 1794731"/>
                <a:gd name="connsiteX11" fmla="*/ 492233 w 1100181"/>
                <a:gd name="connsiteY11" fmla="*/ 799944 h 1794731"/>
                <a:gd name="connsiteX12" fmla="*/ 477162 w 1100181"/>
                <a:gd name="connsiteY12" fmla="*/ 583904 h 1794731"/>
                <a:gd name="connsiteX13" fmla="*/ 738418 w 1100181"/>
                <a:gd name="connsiteY13" fmla="*/ 387961 h 1794731"/>
                <a:gd name="connsiteX14" fmla="*/ 818805 w 1100181"/>
                <a:gd name="connsiteY14" fmla="*/ 423131 h 1794731"/>
                <a:gd name="connsiteX15" fmla="*/ 889144 w 1100181"/>
                <a:gd name="connsiteY15" fmla="*/ 523614 h 1794731"/>
                <a:gd name="connsiteX16" fmla="*/ 1100158 w 1100181"/>
                <a:gd name="connsiteY16" fmla="*/ 619073 h 1794731"/>
                <a:gd name="connsiteX17" fmla="*/ 904215 w 1100181"/>
                <a:gd name="connsiteY17" fmla="*/ 629121 h 1794731"/>
                <a:gd name="connsiteX18" fmla="*/ 929336 w 1100181"/>
                <a:gd name="connsiteY18" fmla="*/ 789895 h 1794731"/>
                <a:gd name="connsiteX19" fmla="*/ 708272 w 1100181"/>
                <a:gd name="connsiteY19" fmla="*/ 598977 h 1794731"/>
                <a:gd name="connsiteX20" fmla="*/ 607789 w 1100181"/>
                <a:gd name="connsiteY20" fmla="*/ 528639 h 1794731"/>
                <a:gd name="connsiteX21" fmla="*/ 809594 w 1100181"/>
                <a:gd name="connsiteY21" fmla="*/ 928060 h 1794731"/>
                <a:gd name="connsiteX22" fmla="*/ 512330 w 1100181"/>
                <a:gd name="connsiteY22" fmla="*/ 970766 h 1794731"/>
                <a:gd name="connsiteX23" fmla="*/ 647983 w 1100181"/>
                <a:gd name="connsiteY23" fmla="*/ 1488256 h 1794731"/>
                <a:gd name="connsiteX24" fmla="*/ 537449 w 1100181"/>
                <a:gd name="connsiteY24" fmla="*/ 1412894 h 1794731"/>
                <a:gd name="connsiteX25" fmla="*/ 391749 w 1100181"/>
                <a:gd name="connsiteY25" fmla="*/ 1347579 h 1794731"/>
                <a:gd name="connsiteX26" fmla="*/ 230975 w 1100181"/>
                <a:gd name="connsiteY26" fmla="*/ 1051152 h 1794731"/>
                <a:gd name="connsiteX27" fmla="*/ 356580 w 1100181"/>
                <a:gd name="connsiteY27" fmla="*/ 1282265 h 1794731"/>
                <a:gd name="connsiteX28" fmla="*/ 431942 w 1100181"/>
                <a:gd name="connsiteY28" fmla="*/ 1448063 h 1794731"/>
                <a:gd name="connsiteX29" fmla="*/ 527402 w 1100181"/>
                <a:gd name="connsiteY29" fmla="*/ 1488256 h 1794731"/>
                <a:gd name="connsiteX30" fmla="*/ 507305 w 1100181"/>
                <a:gd name="connsiteY30" fmla="*/ 1603813 h 1794731"/>
                <a:gd name="connsiteX31" fmla="*/ 311362 w 1100181"/>
                <a:gd name="connsiteY31" fmla="*/ 1794731 h 1794731"/>
                <a:gd name="connsiteX32" fmla="*/ 250235 w 1100181"/>
                <a:gd name="connsiteY32" fmla="*/ 1757049 h 1794731"/>
                <a:gd name="connsiteX33" fmla="*/ 220927 w 1100181"/>
                <a:gd name="connsiteY33" fmla="*/ 1603812 h 1794731"/>
                <a:gd name="connsiteX34" fmla="*/ 120444 w 1100181"/>
                <a:gd name="connsiteY34" fmla="*/ 1523425 h 1794731"/>
                <a:gd name="connsiteX35" fmla="*/ 65177 w 1100181"/>
                <a:gd name="connsiteY35" fmla="*/ 1483232 h 1794731"/>
                <a:gd name="connsiteX36" fmla="*/ 80251 w 1100181"/>
                <a:gd name="connsiteY36" fmla="*/ 1287288 h 1794731"/>
                <a:gd name="connsiteX37" fmla="*/ 205854 w 1100181"/>
                <a:gd name="connsiteY37" fmla="*/ 1427966 h 1794731"/>
                <a:gd name="connsiteX38" fmla="*/ 301314 w 1100181"/>
                <a:gd name="connsiteY38" fmla="*/ 1588740 h 1794731"/>
                <a:gd name="connsiteX39" fmla="*/ 326435 w 1100181"/>
                <a:gd name="connsiteY39" fmla="*/ 1478207 h 1794731"/>
                <a:gd name="connsiteX40" fmla="*/ 175710 w 1100181"/>
                <a:gd name="connsiteY40" fmla="*/ 1131539 h 1794731"/>
                <a:gd name="connsiteX41" fmla="*/ 150589 w 1100181"/>
                <a:gd name="connsiteY41" fmla="*/ 1096371 h 1794731"/>
                <a:gd name="connsiteX42" fmla="*/ 30008 w 1100181"/>
                <a:gd name="connsiteY42" fmla="*/ 1257144 h 1794731"/>
                <a:gd name="connsiteX43" fmla="*/ 19959 w 1100181"/>
                <a:gd name="connsiteY43" fmla="*/ 1412893 h 1794731"/>
                <a:gd name="connsiteX44" fmla="*/ 75227 w 1100181"/>
                <a:gd name="connsiteY44" fmla="*/ 915499 h 1794731"/>
                <a:gd name="connsiteX45" fmla="*/ 175709 w 1100181"/>
                <a:gd name="connsiteY45" fmla="*/ 955693 h 1794731"/>
                <a:gd name="connsiteX46" fmla="*/ 170685 w 1100181"/>
                <a:gd name="connsiteY46" fmla="*/ 739654 h 1794731"/>
                <a:gd name="connsiteX47" fmla="*/ 95322 w 1100181"/>
                <a:gd name="connsiteY47" fmla="*/ 850185 h 1794731"/>
                <a:gd name="connsiteX48" fmla="*/ 180733 w 1100181"/>
                <a:gd name="connsiteY48" fmla="*/ 659267 h 1794731"/>
                <a:gd name="connsiteX49" fmla="*/ 276193 w 1100181"/>
                <a:gd name="connsiteY49" fmla="*/ 478396 h 1794731"/>
                <a:gd name="connsiteX50" fmla="*/ 471298 w 1100181"/>
                <a:gd name="connsiteY50" fmla="*/ 277429 h 1794731"/>
                <a:gd name="connsiteX0" fmla="*/ 471298 w 1101089"/>
                <a:gd name="connsiteY0" fmla="*/ 277429 h 1794731"/>
                <a:gd name="connsiteX1" fmla="*/ 693200 w 1101089"/>
                <a:gd name="connsiteY1" fmla="*/ 16172 h 1794731"/>
                <a:gd name="connsiteX2" fmla="*/ 743441 w 1101089"/>
                <a:gd name="connsiteY2" fmla="*/ 76463 h 1794731"/>
                <a:gd name="connsiteX3" fmla="*/ 708273 w 1101089"/>
                <a:gd name="connsiteY3" fmla="*/ 186994 h 1794731"/>
                <a:gd name="connsiteX4" fmla="*/ 637934 w 1101089"/>
                <a:gd name="connsiteY4" fmla="*/ 197043 h 1794731"/>
                <a:gd name="connsiteX5" fmla="*/ 562573 w 1101089"/>
                <a:gd name="connsiteY5" fmla="*/ 232212 h 1794731"/>
                <a:gd name="connsiteX6" fmla="*/ 688176 w 1101089"/>
                <a:gd name="connsiteY6" fmla="*/ 382937 h 1794731"/>
                <a:gd name="connsiteX7" fmla="*/ 487209 w 1101089"/>
                <a:gd name="connsiteY7" fmla="*/ 357817 h 1794731"/>
                <a:gd name="connsiteX8" fmla="*/ 421895 w 1101089"/>
                <a:gd name="connsiteY8" fmla="*/ 558784 h 1794731"/>
                <a:gd name="connsiteX9" fmla="*/ 241862 w 1101089"/>
                <a:gd name="connsiteY9" fmla="*/ 598977 h 1794731"/>
                <a:gd name="connsiteX10" fmla="*/ 306338 w 1101089"/>
                <a:gd name="connsiteY10" fmla="*/ 890379 h 1794731"/>
                <a:gd name="connsiteX11" fmla="*/ 492233 w 1101089"/>
                <a:gd name="connsiteY11" fmla="*/ 799944 h 1794731"/>
                <a:gd name="connsiteX12" fmla="*/ 477162 w 1101089"/>
                <a:gd name="connsiteY12" fmla="*/ 583904 h 1794731"/>
                <a:gd name="connsiteX13" fmla="*/ 738418 w 1101089"/>
                <a:gd name="connsiteY13" fmla="*/ 387961 h 1794731"/>
                <a:gd name="connsiteX14" fmla="*/ 818805 w 1101089"/>
                <a:gd name="connsiteY14" fmla="*/ 423131 h 1794731"/>
                <a:gd name="connsiteX15" fmla="*/ 889144 w 1101089"/>
                <a:gd name="connsiteY15" fmla="*/ 523614 h 1794731"/>
                <a:gd name="connsiteX16" fmla="*/ 974554 w 1101089"/>
                <a:gd name="connsiteY16" fmla="*/ 563808 h 1794731"/>
                <a:gd name="connsiteX17" fmla="*/ 1100158 w 1101089"/>
                <a:gd name="connsiteY17" fmla="*/ 619073 h 1794731"/>
                <a:gd name="connsiteX18" fmla="*/ 904215 w 1101089"/>
                <a:gd name="connsiteY18" fmla="*/ 629121 h 1794731"/>
                <a:gd name="connsiteX19" fmla="*/ 929336 w 1101089"/>
                <a:gd name="connsiteY19" fmla="*/ 789895 h 1794731"/>
                <a:gd name="connsiteX20" fmla="*/ 708272 w 1101089"/>
                <a:gd name="connsiteY20" fmla="*/ 598977 h 1794731"/>
                <a:gd name="connsiteX21" fmla="*/ 607789 w 1101089"/>
                <a:gd name="connsiteY21" fmla="*/ 528639 h 1794731"/>
                <a:gd name="connsiteX22" fmla="*/ 809594 w 1101089"/>
                <a:gd name="connsiteY22" fmla="*/ 928060 h 1794731"/>
                <a:gd name="connsiteX23" fmla="*/ 512330 w 1101089"/>
                <a:gd name="connsiteY23" fmla="*/ 970766 h 1794731"/>
                <a:gd name="connsiteX24" fmla="*/ 647983 w 1101089"/>
                <a:gd name="connsiteY24" fmla="*/ 1488256 h 1794731"/>
                <a:gd name="connsiteX25" fmla="*/ 537449 w 1101089"/>
                <a:gd name="connsiteY25" fmla="*/ 1412894 h 1794731"/>
                <a:gd name="connsiteX26" fmla="*/ 391749 w 1101089"/>
                <a:gd name="connsiteY26" fmla="*/ 1347579 h 1794731"/>
                <a:gd name="connsiteX27" fmla="*/ 230975 w 1101089"/>
                <a:gd name="connsiteY27" fmla="*/ 1051152 h 1794731"/>
                <a:gd name="connsiteX28" fmla="*/ 356580 w 1101089"/>
                <a:gd name="connsiteY28" fmla="*/ 1282265 h 1794731"/>
                <a:gd name="connsiteX29" fmla="*/ 431942 w 1101089"/>
                <a:gd name="connsiteY29" fmla="*/ 1448063 h 1794731"/>
                <a:gd name="connsiteX30" fmla="*/ 527402 w 1101089"/>
                <a:gd name="connsiteY30" fmla="*/ 1488256 h 1794731"/>
                <a:gd name="connsiteX31" fmla="*/ 507305 w 1101089"/>
                <a:gd name="connsiteY31" fmla="*/ 1603813 h 1794731"/>
                <a:gd name="connsiteX32" fmla="*/ 311362 w 1101089"/>
                <a:gd name="connsiteY32" fmla="*/ 1794731 h 1794731"/>
                <a:gd name="connsiteX33" fmla="*/ 250235 w 1101089"/>
                <a:gd name="connsiteY33" fmla="*/ 1757049 h 1794731"/>
                <a:gd name="connsiteX34" fmla="*/ 220927 w 1101089"/>
                <a:gd name="connsiteY34" fmla="*/ 1603812 h 1794731"/>
                <a:gd name="connsiteX35" fmla="*/ 120444 w 1101089"/>
                <a:gd name="connsiteY35" fmla="*/ 1523425 h 1794731"/>
                <a:gd name="connsiteX36" fmla="*/ 65177 w 1101089"/>
                <a:gd name="connsiteY36" fmla="*/ 1483232 h 1794731"/>
                <a:gd name="connsiteX37" fmla="*/ 80251 w 1101089"/>
                <a:gd name="connsiteY37" fmla="*/ 1287288 h 1794731"/>
                <a:gd name="connsiteX38" fmla="*/ 205854 w 1101089"/>
                <a:gd name="connsiteY38" fmla="*/ 1427966 h 1794731"/>
                <a:gd name="connsiteX39" fmla="*/ 301314 w 1101089"/>
                <a:gd name="connsiteY39" fmla="*/ 1588740 h 1794731"/>
                <a:gd name="connsiteX40" fmla="*/ 326435 w 1101089"/>
                <a:gd name="connsiteY40" fmla="*/ 1478207 h 1794731"/>
                <a:gd name="connsiteX41" fmla="*/ 175710 w 1101089"/>
                <a:gd name="connsiteY41" fmla="*/ 1131539 h 1794731"/>
                <a:gd name="connsiteX42" fmla="*/ 150589 w 1101089"/>
                <a:gd name="connsiteY42" fmla="*/ 1096371 h 1794731"/>
                <a:gd name="connsiteX43" fmla="*/ 30008 w 1101089"/>
                <a:gd name="connsiteY43" fmla="*/ 1257144 h 1794731"/>
                <a:gd name="connsiteX44" fmla="*/ 19959 w 1101089"/>
                <a:gd name="connsiteY44" fmla="*/ 1412893 h 1794731"/>
                <a:gd name="connsiteX45" fmla="*/ 75227 w 1101089"/>
                <a:gd name="connsiteY45" fmla="*/ 915499 h 1794731"/>
                <a:gd name="connsiteX46" fmla="*/ 175709 w 1101089"/>
                <a:gd name="connsiteY46" fmla="*/ 955693 h 1794731"/>
                <a:gd name="connsiteX47" fmla="*/ 170685 w 1101089"/>
                <a:gd name="connsiteY47" fmla="*/ 739654 h 1794731"/>
                <a:gd name="connsiteX48" fmla="*/ 95322 w 1101089"/>
                <a:gd name="connsiteY48" fmla="*/ 850185 h 1794731"/>
                <a:gd name="connsiteX49" fmla="*/ 180733 w 1101089"/>
                <a:gd name="connsiteY49" fmla="*/ 659267 h 1794731"/>
                <a:gd name="connsiteX50" fmla="*/ 276193 w 1101089"/>
                <a:gd name="connsiteY50" fmla="*/ 478396 h 1794731"/>
                <a:gd name="connsiteX51" fmla="*/ 471298 w 1101089"/>
                <a:gd name="connsiteY51" fmla="*/ 277429 h 1794731"/>
                <a:gd name="connsiteX0" fmla="*/ 471298 w 1129699"/>
                <a:gd name="connsiteY0" fmla="*/ 277429 h 1794731"/>
                <a:gd name="connsiteX1" fmla="*/ 693200 w 1129699"/>
                <a:gd name="connsiteY1" fmla="*/ 16172 h 1794731"/>
                <a:gd name="connsiteX2" fmla="*/ 743441 w 1129699"/>
                <a:gd name="connsiteY2" fmla="*/ 76463 h 1794731"/>
                <a:gd name="connsiteX3" fmla="*/ 708273 w 1129699"/>
                <a:gd name="connsiteY3" fmla="*/ 186994 h 1794731"/>
                <a:gd name="connsiteX4" fmla="*/ 637934 w 1129699"/>
                <a:gd name="connsiteY4" fmla="*/ 197043 h 1794731"/>
                <a:gd name="connsiteX5" fmla="*/ 562573 w 1129699"/>
                <a:gd name="connsiteY5" fmla="*/ 232212 h 1794731"/>
                <a:gd name="connsiteX6" fmla="*/ 688176 w 1129699"/>
                <a:gd name="connsiteY6" fmla="*/ 382937 h 1794731"/>
                <a:gd name="connsiteX7" fmla="*/ 487209 w 1129699"/>
                <a:gd name="connsiteY7" fmla="*/ 357817 h 1794731"/>
                <a:gd name="connsiteX8" fmla="*/ 421895 w 1129699"/>
                <a:gd name="connsiteY8" fmla="*/ 558784 h 1794731"/>
                <a:gd name="connsiteX9" fmla="*/ 241862 w 1129699"/>
                <a:gd name="connsiteY9" fmla="*/ 598977 h 1794731"/>
                <a:gd name="connsiteX10" fmla="*/ 306338 w 1129699"/>
                <a:gd name="connsiteY10" fmla="*/ 890379 h 1794731"/>
                <a:gd name="connsiteX11" fmla="*/ 492233 w 1129699"/>
                <a:gd name="connsiteY11" fmla="*/ 799944 h 1794731"/>
                <a:gd name="connsiteX12" fmla="*/ 477162 w 1129699"/>
                <a:gd name="connsiteY12" fmla="*/ 583904 h 1794731"/>
                <a:gd name="connsiteX13" fmla="*/ 738418 w 1129699"/>
                <a:gd name="connsiteY13" fmla="*/ 387961 h 1794731"/>
                <a:gd name="connsiteX14" fmla="*/ 818805 w 1129699"/>
                <a:gd name="connsiteY14" fmla="*/ 423131 h 1794731"/>
                <a:gd name="connsiteX15" fmla="*/ 889144 w 1129699"/>
                <a:gd name="connsiteY15" fmla="*/ 523614 h 1794731"/>
                <a:gd name="connsiteX16" fmla="*/ 1115230 w 1129699"/>
                <a:gd name="connsiteY16" fmla="*/ 483422 h 1794731"/>
                <a:gd name="connsiteX17" fmla="*/ 1100158 w 1129699"/>
                <a:gd name="connsiteY17" fmla="*/ 619073 h 1794731"/>
                <a:gd name="connsiteX18" fmla="*/ 904215 w 1129699"/>
                <a:gd name="connsiteY18" fmla="*/ 629121 h 1794731"/>
                <a:gd name="connsiteX19" fmla="*/ 929336 w 1129699"/>
                <a:gd name="connsiteY19" fmla="*/ 789895 h 1794731"/>
                <a:gd name="connsiteX20" fmla="*/ 708272 w 1129699"/>
                <a:gd name="connsiteY20" fmla="*/ 598977 h 1794731"/>
                <a:gd name="connsiteX21" fmla="*/ 607789 w 1129699"/>
                <a:gd name="connsiteY21" fmla="*/ 528639 h 1794731"/>
                <a:gd name="connsiteX22" fmla="*/ 809594 w 1129699"/>
                <a:gd name="connsiteY22" fmla="*/ 928060 h 1794731"/>
                <a:gd name="connsiteX23" fmla="*/ 512330 w 1129699"/>
                <a:gd name="connsiteY23" fmla="*/ 970766 h 1794731"/>
                <a:gd name="connsiteX24" fmla="*/ 647983 w 1129699"/>
                <a:gd name="connsiteY24" fmla="*/ 1488256 h 1794731"/>
                <a:gd name="connsiteX25" fmla="*/ 537449 w 1129699"/>
                <a:gd name="connsiteY25" fmla="*/ 1412894 h 1794731"/>
                <a:gd name="connsiteX26" fmla="*/ 391749 w 1129699"/>
                <a:gd name="connsiteY26" fmla="*/ 1347579 h 1794731"/>
                <a:gd name="connsiteX27" fmla="*/ 230975 w 1129699"/>
                <a:gd name="connsiteY27" fmla="*/ 1051152 h 1794731"/>
                <a:gd name="connsiteX28" fmla="*/ 356580 w 1129699"/>
                <a:gd name="connsiteY28" fmla="*/ 1282265 h 1794731"/>
                <a:gd name="connsiteX29" fmla="*/ 431942 w 1129699"/>
                <a:gd name="connsiteY29" fmla="*/ 1448063 h 1794731"/>
                <a:gd name="connsiteX30" fmla="*/ 527402 w 1129699"/>
                <a:gd name="connsiteY30" fmla="*/ 1488256 h 1794731"/>
                <a:gd name="connsiteX31" fmla="*/ 507305 w 1129699"/>
                <a:gd name="connsiteY31" fmla="*/ 1603813 h 1794731"/>
                <a:gd name="connsiteX32" fmla="*/ 311362 w 1129699"/>
                <a:gd name="connsiteY32" fmla="*/ 1794731 h 1794731"/>
                <a:gd name="connsiteX33" fmla="*/ 250235 w 1129699"/>
                <a:gd name="connsiteY33" fmla="*/ 1757049 h 1794731"/>
                <a:gd name="connsiteX34" fmla="*/ 220927 w 1129699"/>
                <a:gd name="connsiteY34" fmla="*/ 1603812 h 1794731"/>
                <a:gd name="connsiteX35" fmla="*/ 120444 w 1129699"/>
                <a:gd name="connsiteY35" fmla="*/ 1523425 h 1794731"/>
                <a:gd name="connsiteX36" fmla="*/ 65177 w 1129699"/>
                <a:gd name="connsiteY36" fmla="*/ 1483232 h 1794731"/>
                <a:gd name="connsiteX37" fmla="*/ 80251 w 1129699"/>
                <a:gd name="connsiteY37" fmla="*/ 1287288 h 1794731"/>
                <a:gd name="connsiteX38" fmla="*/ 205854 w 1129699"/>
                <a:gd name="connsiteY38" fmla="*/ 1427966 h 1794731"/>
                <a:gd name="connsiteX39" fmla="*/ 301314 w 1129699"/>
                <a:gd name="connsiteY39" fmla="*/ 1588740 h 1794731"/>
                <a:gd name="connsiteX40" fmla="*/ 326435 w 1129699"/>
                <a:gd name="connsiteY40" fmla="*/ 1478207 h 1794731"/>
                <a:gd name="connsiteX41" fmla="*/ 175710 w 1129699"/>
                <a:gd name="connsiteY41" fmla="*/ 1131539 h 1794731"/>
                <a:gd name="connsiteX42" fmla="*/ 150589 w 1129699"/>
                <a:gd name="connsiteY42" fmla="*/ 1096371 h 1794731"/>
                <a:gd name="connsiteX43" fmla="*/ 30008 w 1129699"/>
                <a:gd name="connsiteY43" fmla="*/ 1257144 h 1794731"/>
                <a:gd name="connsiteX44" fmla="*/ 19959 w 1129699"/>
                <a:gd name="connsiteY44" fmla="*/ 1412893 h 1794731"/>
                <a:gd name="connsiteX45" fmla="*/ 75227 w 1129699"/>
                <a:gd name="connsiteY45" fmla="*/ 915499 h 1794731"/>
                <a:gd name="connsiteX46" fmla="*/ 175709 w 1129699"/>
                <a:gd name="connsiteY46" fmla="*/ 955693 h 1794731"/>
                <a:gd name="connsiteX47" fmla="*/ 170685 w 1129699"/>
                <a:gd name="connsiteY47" fmla="*/ 739654 h 1794731"/>
                <a:gd name="connsiteX48" fmla="*/ 95322 w 1129699"/>
                <a:gd name="connsiteY48" fmla="*/ 850185 h 1794731"/>
                <a:gd name="connsiteX49" fmla="*/ 180733 w 1129699"/>
                <a:gd name="connsiteY49" fmla="*/ 659267 h 1794731"/>
                <a:gd name="connsiteX50" fmla="*/ 276193 w 1129699"/>
                <a:gd name="connsiteY50" fmla="*/ 478396 h 1794731"/>
                <a:gd name="connsiteX51" fmla="*/ 471298 w 1129699"/>
                <a:gd name="connsiteY51"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1029820 w 1119470"/>
                <a:gd name="connsiteY16" fmla="*/ 483421 h 1794731"/>
                <a:gd name="connsiteX17" fmla="*/ 1115230 w 1119470"/>
                <a:gd name="connsiteY17" fmla="*/ 483422 h 1794731"/>
                <a:gd name="connsiteX18" fmla="*/ 1100158 w 1119470"/>
                <a:gd name="connsiteY18" fmla="*/ 619073 h 1794731"/>
                <a:gd name="connsiteX19" fmla="*/ 904215 w 1119470"/>
                <a:gd name="connsiteY19" fmla="*/ 629121 h 1794731"/>
                <a:gd name="connsiteX20" fmla="*/ 929336 w 1119470"/>
                <a:gd name="connsiteY20" fmla="*/ 789895 h 1794731"/>
                <a:gd name="connsiteX21" fmla="*/ 708272 w 1119470"/>
                <a:gd name="connsiteY21" fmla="*/ 598977 h 1794731"/>
                <a:gd name="connsiteX22" fmla="*/ 607789 w 1119470"/>
                <a:gd name="connsiteY22" fmla="*/ 528639 h 1794731"/>
                <a:gd name="connsiteX23" fmla="*/ 809594 w 1119470"/>
                <a:gd name="connsiteY23" fmla="*/ 928060 h 1794731"/>
                <a:gd name="connsiteX24" fmla="*/ 512330 w 1119470"/>
                <a:gd name="connsiteY24" fmla="*/ 970766 h 1794731"/>
                <a:gd name="connsiteX25" fmla="*/ 647983 w 1119470"/>
                <a:gd name="connsiteY25" fmla="*/ 1488256 h 1794731"/>
                <a:gd name="connsiteX26" fmla="*/ 537449 w 1119470"/>
                <a:gd name="connsiteY26" fmla="*/ 1412894 h 1794731"/>
                <a:gd name="connsiteX27" fmla="*/ 391749 w 1119470"/>
                <a:gd name="connsiteY27" fmla="*/ 1347579 h 1794731"/>
                <a:gd name="connsiteX28" fmla="*/ 230975 w 1119470"/>
                <a:gd name="connsiteY28" fmla="*/ 1051152 h 1794731"/>
                <a:gd name="connsiteX29" fmla="*/ 356580 w 1119470"/>
                <a:gd name="connsiteY29" fmla="*/ 1282265 h 1794731"/>
                <a:gd name="connsiteX30" fmla="*/ 431942 w 1119470"/>
                <a:gd name="connsiteY30" fmla="*/ 1448063 h 1794731"/>
                <a:gd name="connsiteX31" fmla="*/ 527402 w 1119470"/>
                <a:gd name="connsiteY31" fmla="*/ 1488256 h 1794731"/>
                <a:gd name="connsiteX32" fmla="*/ 507305 w 1119470"/>
                <a:gd name="connsiteY32" fmla="*/ 1603813 h 1794731"/>
                <a:gd name="connsiteX33" fmla="*/ 311362 w 1119470"/>
                <a:gd name="connsiteY33" fmla="*/ 1794731 h 1794731"/>
                <a:gd name="connsiteX34" fmla="*/ 250235 w 1119470"/>
                <a:gd name="connsiteY34" fmla="*/ 1757049 h 1794731"/>
                <a:gd name="connsiteX35" fmla="*/ 220927 w 1119470"/>
                <a:gd name="connsiteY35" fmla="*/ 1603812 h 1794731"/>
                <a:gd name="connsiteX36" fmla="*/ 120444 w 1119470"/>
                <a:gd name="connsiteY36" fmla="*/ 1523425 h 1794731"/>
                <a:gd name="connsiteX37" fmla="*/ 65177 w 1119470"/>
                <a:gd name="connsiteY37" fmla="*/ 1483232 h 1794731"/>
                <a:gd name="connsiteX38" fmla="*/ 80251 w 1119470"/>
                <a:gd name="connsiteY38" fmla="*/ 1287288 h 1794731"/>
                <a:gd name="connsiteX39" fmla="*/ 205854 w 1119470"/>
                <a:gd name="connsiteY39" fmla="*/ 1427966 h 1794731"/>
                <a:gd name="connsiteX40" fmla="*/ 301314 w 1119470"/>
                <a:gd name="connsiteY40" fmla="*/ 1588740 h 1794731"/>
                <a:gd name="connsiteX41" fmla="*/ 326435 w 1119470"/>
                <a:gd name="connsiteY41" fmla="*/ 1478207 h 1794731"/>
                <a:gd name="connsiteX42" fmla="*/ 175710 w 1119470"/>
                <a:gd name="connsiteY42" fmla="*/ 1131539 h 1794731"/>
                <a:gd name="connsiteX43" fmla="*/ 150589 w 1119470"/>
                <a:gd name="connsiteY43" fmla="*/ 1096371 h 1794731"/>
                <a:gd name="connsiteX44" fmla="*/ 30008 w 1119470"/>
                <a:gd name="connsiteY44" fmla="*/ 1257144 h 1794731"/>
                <a:gd name="connsiteX45" fmla="*/ 19959 w 1119470"/>
                <a:gd name="connsiteY45" fmla="*/ 1412893 h 1794731"/>
                <a:gd name="connsiteX46" fmla="*/ 75227 w 1119470"/>
                <a:gd name="connsiteY46" fmla="*/ 915499 h 1794731"/>
                <a:gd name="connsiteX47" fmla="*/ 175709 w 1119470"/>
                <a:gd name="connsiteY47" fmla="*/ 955693 h 1794731"/>
                <a:gd name="connsiteX48" fmla="*/ 170685 w 1119470"/>
                <a:gd name="connsiteY48" fmla="*/ 739654 h 1794731"/>
                <a:gd name="connsiteX49" fmla="*/ 95322 w 1119470"/>
                <a:gd name="connsiteY49" fmla="*/ 850185 h 1794731"/>
                <a:gd name="connsiteX50" fmla="*/ 180733 w 1119470"/>
                <a:gd name="connsiteY50" fmla="*/ 659267 h 1794731"/>
                <a:gd name="connsiteX51" fmla="*/ 276193 w 1119470"/>
                <a:gd name="connsiteY51" fmla="*/ 478396 h 1794731"/>
                <a:gd name="connsiteX52" fmla="*/ 471298 w 1119470"/>
                <a:gd name="connsiteY52"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964506 w 1119470"/>
                <a:gd name="connsiteY16" fmla="*/ 398010 h 1794731"/>
                <a:gd name="connsiteX17" fmla="*/ 1115230 w 1119470"/>
                <a:gd name="connsiteY17" fmla="*/ 483422 h 1794731"/>
                <a:gd name="connsiteX18" fmla="*/ 1100158 w 1119470"/>
                <a:gd name="connsiteY18" fmla="*/ 619073 h 1794731"/>
                <a:gd name="connsiteX19" fmla="*/ 904215 w 1119470"/>
                <a:gd name="connsiteY19" fmla="*/ 629121 h 1794731"/>
                <a:gd name="connsiteX20" fmla="*/ 929336 w 1119470"/>
                <a:gd name="connsiteY20" fmla="*/ 789895 h 1794731"/>
                <a:gd name="connsiteX21" fmla="*/ 708272 w 1119470"/>
                <a:gd name="connsiteY21" fmla="*/ 598977 h 1794731"/>
                <a:gd name="connsiteX22" fmla="*/ 607789 w 1119470"/>
                <a:gd name="connsiteY22" fmla="*/ 528639 h 1794731"/>
                <a:gd name="connsiteX23" fmla="*/ 809594 w 1119470"/>
                <a:gd name="connsiteY23" fmla="*/ 928060 h 1794731"/>
                <a:gd name="connsiteX24" fmla="*/ 512330 w 1119470"/>
                <a:gd name="connsiteY24" fmla="*/ 970766 h 1794731"/>
                <a:gd name="connsiteX25" fmla="*/ 647983 w 1119470"/>
                <a:gd name="connsiteY25" fmla="*/ 1488256 h 1794731"/>
                <a:gd name="connsiteX26" fmla="*/ 537449 w 1119470"/>
                <a:gd name="connsiteY26" fmla="*/ 1412894 h 1794731"/>
                <a:gd name="connsiteX27" fmla="*/ 391749 w 1119470"/>
                <a:gd name="connsiteY27" fmla="*/ 1347579 h 1794731"/>
                <a:gd name="connsiteX28" fmla="*/ 230975 w 1119470"/>
                <a:gd name="connsiteY28" fmla="*/ 1051152 h 1794731"/>
                <a:gd name="connsiteX29" fmla="*/ 356580 w 1119470"/>
                <a:gd name="connsiteY29" fmla="*/ 1282265 h 1794731"/>
                <a:gd name="connsiteX30" fmla="*/ 431942 w 1119470"/>
                <a:gd name="connsiteY30" fmla="*/ 1448063 h 1794731"/>
                <a:gd name="connsiteX31" fmla="*/ 527402 w 1119470"/>
                <a:gd name="connsiteY31" fmla="*/ 1488256 h 1794731"/>
                <a:gd name="connsiteX32" fmla="*/ 507305 w 1119470"/>
                <a:gd name="connsiteY32" fmla="*/ 1603813 h 1794731"/>
                <a:gd name="connsiteX33" fmla="*/ 311362 w 1119470"/>
                <a:gd name="connsiteY33" fmla="*/ 1794731 h 1794731"/>
                <a:gd name="connsiteX34" fmla="*/ 250235 w 1119470"/>
                <a:gd name="connsiteY34" fmla="*/ 1757049 h 1794731"/>
                <a:gd name="connsiteX35" fmla="*/ 220927 w 1119470"/>
                <a:gd name="connsiteY35" fmla="*/ 1603812 h 1794731"/>
                <a:gd name="connsiteX36" fmla="*/ 120444 w 1119470"/>
                <a:gd name="connsiteY36" fmla="*/ 1523425 h 1794731"/>
                <a:gd name="connsiteX37" fmla="*/ 65177 w 1119470"/>
                <a:gd name="connsiteY37" fmla="*/ 1483232 h 1794731"/>
                <a:gd name="connsiteX38" fmla="*/ 80251 w 1119470"/>
                <a:gd name="connsiteY38" fmla="*/ 1287288 h 1794731"/>
                <a:gd name="connsiteX39" fmla="*/ 205854 w 1119470"/>
                <a:gd name="connsiteY39" fmla="*/ 1427966 h 1794731"/>
                <a:gd name="connsiteX40" fmla="*/ 301314 w 1119470"/>
                <a:gd name="connsiteY40" fmla="*/ 1588740 h 1794731"/>
                <a:gd name="connsiteX41" fmla="*/ 326435 w 1119470"/>
                <a:gd name="connsiteY41" fmla="*/ 1478207 h 1794731"/>
                <a:gd name="connsiteX42" fmla="*/ 175710 w 1119470"/>
                <a:gd name="connsiteY42" fmla="*/ 1131539 h 1794731"/>
                <a:gd name="connsiteX43" fmla="*/ 150589 w 1119470"/>
                <a:gd name="connsiteY43" fmla="*/ 1096371 h 1794731"/>
                <a:gd name="connsiteX44" fmla="*/ 30008 w 1119470"/>
                <a:gd name="connsiteY44" fmla="*/ 1257144 h 1794731"/>
                <a:gd name="connsiteX45" fmla="*/ 19959 w 1119470"/>
                <a:gd name="connsiteY45" fmla="*/ 1412893 h 1794731"/>
                <a:gd name="connsiteX46" fmla="*/ 75227 w 1119470"/>
                <a:gd name="connsiteY46" fmla="*/ 915499 h 1794731"/>
                <a:gd name="connsiteX47" fmla="*/ 175709 w 1119470"/>
                <a:gd name="connsiteY47" fmla="*/ 955693 h 1794731"/>
                <a:gd name="connsiteX48" fmla="*/ 170685 w 1119470"/>
                <a:gd name="connsiteY48" fmla="*/ 739654 h 1794731"/>
                <a:gd name="connsiteX49" fmla="*/ 95322 w 1119470"/>
                <a:gd name="connsiteY49" fmla="*/ 850185 h 1794731"/>
                <a:gd name="connsiteX50" fmla="*/ 180733 w 1119470"/>
                <a:gd name="connsiteY50" fmla="*/ 659267 h 1794731"/>
                <a:gd name="connsiteX51" fmla="*/ 276193 w 1119470"/>
                <a:gd name="connsiteY51" fmla="*/ 478396 h 1794731"/>
                <a:gd name="connsiteX52" fmla="*/ 471298 w 1119470"/>
                <a:gd name="connsiteY52"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964506 w 1119470"/>
                <a:gd name="connsiteY16" fmla="*/ 398010 h 1794731"/>
                <a:gd name="connsiteX17" fmla="*/ 1115230 w 1119470"/>
                <a:gd name="connsiteY17" fmla="*/ 483422 h 1794731"/>
                <a:gd name="connsiteX18" fmla="*/ 1100158 w 1119470"/>
                <a:gd name="connsiteY18" fmla="*/ 619073 h 1794731"/>
                <a:gd name="connsiteX19" fmla="*/ 904215 w 1119470"/>
                <a:gd name="connsiteY19" fmla="*/ 629121 h 1794731"/>
                <a:gd name="connsiteX20" fmla="*/ 929336 w 1119470"/>
                <a:gd name="connsiteY20" fmla="*/ 789895 h 1794731"/>
                <a:gd name="connsiteX21" fmla="*/ 708272 w 1119470"/>
                <a:gd name="connsiteY21" fmla="*/ 598977 h 1794731"/>
                <a:gd name="connsiteX22" fmla="*/ 607789 w 1119470"/>
                <a:gd name="connsiteY22" fmla="*/ 528639 h 1794731"/>
                <a:gd name="connsiteX23" fmla="*/ 809594 w 1119470"/>
                <a:gd name="connsiteY23" fmla="*/ 928060 h 1794731"/>
                <a:gd name="connsiteX24" fmla="*/ 512330 w 1119470"/>
                <a:gd name="connsiteY24" fmla="*/ 970766 h 1794731"/>
                <a:gd name="connsiteX25" fmla="*/ 647983 w 1119470"/>
                <a:gd name="connsiteY25" fmla="*/ 1488256 h 1794731"/>
                <a:gd name="connsiteX26" fmla="*/ 537449 w 1119470"/>
                <a:gd name="connsiteY26" fmla="*/ 1412894 h 1794731"/>
                <a:gd name="connsiteX27" fmla="*/ 391749 w 1119470"/>
                <a:gd name="connsiteY27" fmla="*/ 1347579 h 1794731"/>
                <a:gd name="connsiteX28" fmla="*/ 230975 w 1119470"/>
                <a:gd name="connsiteY28" fmla="*/ 1051152 h 1794731"/>
                <a:gd name="connsiteX29" fmla="*/ 356580 w 1119470"/>
                <a:gd name="connsiteY29" fmla="*/ 1282265 h 1794731"/>
                <a:gd name="connsiteX30" fmla="*/ 431942 w 1119470"/>
                <a:gd name="connsiteY30" fmla="*/ 1448063 h 1794731"/>
                <a:gd name="connsiteX31" fmla="*/ 527402 w 1119470"/>
                <a:gd name="connsiteY31" fmla="*/ 1488256 h 1794731"/>
                <a:gd name="connsiteX32" fmla="*/ 507305 w 1119470"/>
                <a:gd name="connsiteY32" fmla="*/ 1603813 h 1794731"/>
                <a:gd name="connsiteX33" fmla="*/ 311362 w 1119470"/>
                <a:gd name="connsiteY33" fmla="*/ 1794731 h 1794731"/>
                <a:gd name="connsiteX34" fmla="*/ 250235 w 1119470"/>
                <a:gd name="connsiteY34" fmla="*/ 1757049 h 1794731"/>
                <a:gd name="connsiteX35" fmla="*/ 220927 w 1119470"/>
                <a:gd name="connsiteY35" fmla="*/ 1603812 h 1794731"/>
                <a:gd name="connsiteX36" fmla="*/ 120444 w 1119470"/>
                <a:gd name="connsiteY36" fmla="*/ 1523425 h 1794731"/>
                <a:gd name="connsiteX37" fmla="*/ 65177 w 1119470"/>
                <a:gd name="connsiteY37" fmla="*/ 1483232 h 1794731"/>
                <a:gd name="connsiteX38" fmla="*/ 80251 w 1119470"/>
                <a:gd name="connsiteY38" fmla="*/ 1287288 h 1794731"/>
                <a:gd name="connsiteX39" fmla="*/ 205854 w 1119470"/>
                <a:gd name="connsiteY39" fmla="*/ 1427966 h 1794731"/>
                <a:gd name="connsiteX40" fmla="*/ 301314 w 1119470"/>
                <a:gd name="connsiteY40" fmla="*/ 1588740 h 1794731"/>
                <a:gd name="connsiteX41" fmla="*/ 326435 w 1119470"/>
                <a:gd name="connsiteY41" fmla="*/ 1478207 h 1794731"/>
                <a:gd name="connsiteX42" fmla="*/ 175710 w 1119470"/>
                <a:gd name="connsiteY42" fmla="*/ 1131539 h 1794731"/>
                <a:gd name="connsiteX43" fmla="*/ 150589 w 1119470"/>
                <a:gd name="connsiteY43" fmla="*/ 1096371 h 1794731"/>
                <a:gd name="connsiteX44" fmla="*/ 30008 w 1119470"/>
                <a:gd name="connsiteY44" fmla="*/ 1257144 h 1794731"/>
                <a:gd name="connsiteX45" fmla="*/ 19959 w 1119470"/>
                <a:gd name="connsiteY45" fmla="*/ 1412893 h 1794731"/>
                <a:gd name="connsiteX46" fmla="*/ 75227 w 1119470"/>
                <a:gd name="connsiteY46" fmla="*/ 915499 h 1794731"/>
                <a:gd name="connsiteX47" fmla="*/ 175709 w 1119470"/>
                <a:gd name="connsiteY47" fmla="*/ 955693 h 1794731"/>
                <a:gd name="connsiteX48" fmla="*/ 170685 w 1119470"/>
                <a:gd name="connsiteY48" fmla="*/ 739654 h 1794731"/>
                <a:gd name="connsiteX49" fmla="*/ 95322 w 1119470"/>
                <a:gd name="connsiteY49" fmla="*/ 850185 h 1794731"/>
                <a:gd name="connsiteX50" fmla="*/ 180733 w 1119470"/>
                <a:gd name="connsiteY50" fmla="*/ 659267 h 1794731"/>
                <a:gd name="connsiteX51" fmla="*/ 276193 w 1119470"/>
                <a:gd name="connsiteY51" fmla="*/ 478396 h 1794731"/>
                <a:gd name="connsiteX52" fmla="*/ 471298 w 1119470"/>
                <a:gd name="connsiteY52"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974554 w 1119470"/>
                <a:gd name="connsiteY16" fmla="*/ 372889 h 1794731"/>
                <a:gd name="connsiteX17" fmla="*/ 1115230 w 1119470"/>
                <a:gd name="connsiteY17" fmla="*/ 483422 h 1794731"/>
                <a:gd name="connsiteX18" fmla="*/ 1100158 w 1119470"/>
                <a:gd name="connsiteY18" fmla="*/ 619073 h 1794731"/>
                <a:gd name="connsiteX19" fmla="*/ 904215 w 1119470"/>
                <a:gd name="connsiteY19" fmla="*/ 629121 h 1794731"/>
                <a:gd name="connsiteX20" fmla="*/ 929336 w 1119470"/>
                <a:gd name="connsiteY20" fmla="*/ 789895 h 1794731"/>
                <a:gd name="connsiteX21" fmla="*/ 708272 w 1119470"/>
                <a:gd name="connsiteY21" fmla="*/ 598977 h 1794731"/>
                <a:gd name="connsiteX22" fmla="*/ 607789 w 1119470"/>
                <a:gd name="connsiteY22" fmla="*/ 528639 h 1794731"/>
                <a:gd name="connsiteX23" fmla="*/ 809594 w 1119470"/>
                <a:gd name="connsiteY23" fmla="*/ 928060 h 1794731"/>
                <a:gd name="connsiteX24" fmla="*/ 512330 w 1119470"/>
                <a:gd name="connsiteY24" fmla="*/ 970766 h 1794731"/>
                <a:gd name="connsiteX25" fmla="*/ 647983 w 1119470"/>
                <a:gd name="connsiteY25" fmla="*/ 1488256 h 1794731"/>
                <a:gd name="connsiteX26" fmla="*/ 537449 w 1119470"/>
                <a:gd name="connsiteY26" fmla="*/ 1412894 h 1794731"/>
                <a:gd name="connsiteX27" fmla="*/ 391749 w 1119470"/>
                <a:gd name="connsiteY27" fmla="*/ 1347579 h 1794731"/>
                <a:gd name="connsiteX28" fmla="*/ 230975 w 1119470"/>
                <a:gd name="connsiteY28" fmla="*/ 1051152 h 1794731"/>
                <a:gd name="connsiteX29" fmla="*/ 356580 w 1119470"/>
                <a:gd name="connsiteY29" fmla="*/ 1282265 h 1794731"/>
                <a:gd name="connsiteX30" fmla="*/ 431942 w 1119470"/>
                <a:gd name="connsiteY30" fmla="*/ 1448063 h 1794731"/>
                <a:gd name="connsiteX31" fmla="*/ 527402 w 1119470"/>
                <a:gd name="connsiteY31" fmla="*/ 1488256 h 1794731"/>
                <a:gd name="connsiteX32" fmla="*/ 507305 w 1119470"/>
                <a:gd name="connsiteY32" fmla="*/ 1603813 h 1794731"/>
                <a:gd name="connsiteX33" fmla="*/ 311362 w 1119470"/>
                <a:gd name="connsiteY33" fmla="*/ 1794731 h 1794731"/>
                <a:gd name="connsiteX34" fmla="*/ 250235 w 1119470"/>
                <a:gd name="connsiteY34" fmla="*/ 1757049 h 1794731"/>
                <a:gd name="connsiteX35" fmla="*/ 220927 w 1119470"/>
                <a:gd name="connsiteY35" fmla="*/ 1603812 h 1794731"/>
                <a:gd name="connsiteX36" fmla="*/ 120444 w 1119470"/>
                <a:gd name="connsiteY36" fmla="*/ 1523425 h 1794731"/>
                <a:gd name="connsiteX37" fmla="*/ 65177 w 1119470"/>
                <a:gd name="connsiteY37" fmla="*/ 1483232 h 1794731"/>
                <a:gd name="connsiteX38" fmla="*/ 80251 w 1119470"/>
                <a:gd name="connsiteY38" fmla="*/ 1287288 h 1794731"/>
                <a:gd name="connsiteX39" fmla="*/ 205854 w 1119470"/>
                <a:gd name="connsiteY39" fmla="*/ 1427966 h 1794731"/>
                <a:gd name="connsiteX40" fmla="*/ 301314 w 1119470"/>
                <a:gd name="connsiteY40" fmla="*/ 1588740 h 1794731"/>
                <a:gd name="connsiteX41" fmla="*/ 326435 w 1119470"/>
                <a:gd name="connsiteY41" fmla="*/ 1478207 h 1794731"/>
                <a:gd name="connsiteX42" fmla="*/ 175710 w 1119470"/>
                <a:gd name="connsiteY42" fmla="*/ 1131539 h 1794731"/>
                <a:gd name="connsiteX43" fmla="*/ 150589 w 1119470"/>
                <a:gd name="connsiteY43" fmla="*/ 1096371 h 1794731"/>
                <a:gd name="connsiteX44" fmla="*/ 30008 w 1119470"/>
                <a:gd name="connsiteY44" fmla="*/ 1257144 h 1794731"/>
                <a:gd name="connsiteX45" fmla="*/ 19959 w 1119470"/>
                <a:gd name="connsiteY45" fmla="*/ 1412893 h 1794731"/>
                <a:gd name="connsiteX46" fmla="*/ 75227 w 1119470"/>
                <a:gd name="connsiteY46" fmla="*/ 915499 h 1794731"/>
                <a:gd name="connsiteX47" fmla="*/ 175709 w 1119470"/>
                <a:gd name="connsiteY47" fmla="*/ 955693 h 1794731"/>
                <a:gd name="connsiteX48" fmla="*/ 170685 w 1119470"/>
                <a:gd name="connsiteY48" fmla="*/ 739654 h 1794731"/>
                <a:gd name="connsiteX49" fmla="*/ 95322 w 1119470"/>
                <a:gd name="connsiteY49" fmla="*/ 850185 h 1794731"/>
                <a:gd name="connsiteX50" fmla="*/ 180733 w 1119470"/>
                <a:gd name="connsiteY50" fmla="*/ 659267 h 1794731"/>
                <a:gd name="connsiteX51" fmla="*/ 276193 w 1119470"/>
                <a:gd name="connsiteY51" fmla="*/ 478396 h 1794731"/>
                <a:gd name="connsiteX52" fmla="*/ 471298 w 1119470"/>
                <a:gd name="connsiteY52"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974554 w 1119470"/>
                <a:gd name="connsiteY16" fmla="*/ 372889 h 1794731"/>
                <a:gd name="connsiteX17" fmla="*/ 1115230 w 1119470"/>
                <a:gd name="connsiteY17" fmla="*/ 483422 h 1794731"/>
                <a:gd name="connsiteX18" fmla="*/ 1100158 w 1119470"/>
                <a:gd name="connsiteY18" fmla="*/ 619073 h 1794731"/>
                <a:gd name="connsiteX19" fmla="*/ 904215 w 1119470"/>
                <a:gd name="connsiteY19" fmla="*/ 629121 h 1794731"/>
                <a:gd name="connsiteX20" fmla="*/ 929336 w 1119470"/>
                <a:gd name="connsiteY20" fmla="*/ 789895 h 1794731"/>
                <a:gd name="connsiteX21" fmla="*/ 708272 w 1119470"/>
                <a:gd name="connsiteY21" fmla="*/ 598977 h 1794731"/>
                <a:gd name="connsiteX22" fmla="*/ 607789 w 1119470"/>
                <a:gd name="connsiteY22" fmla="*/ 528639 h 1794731"/>
                <a:gd name="connsiteX23" fmla="*/ 809594 w 1119470"/>
                <a:gd name="connsiteY23" fmla="*/ 928060 h 1794731"/>
                <a:gd name="connsiteX24" fmla="*/ 512330 w 1119470"/>
                <a:gd name="connsiteY24" fmla="*/ 970766 h 1794731"/>
                <a:gd name="connsiteX25" fmla="*/ 647983 w 1119470"/>
                <a:gd name="connsiteY25" fmla="*/ 1488256 h 1794731"/>
                <a:gd name="connsiteX26" fmla="*/ 537449 w 1119470"/>
                <a:gd name="connsiteY26" fmla="*/ 1412894 h 1794731"/>
                <a:gd name="connsiteX27" fmla="*/ 391749 w 1119470"/>
                <a:gd name="connsiteY27" fmla="*/ 1347579 h 1794731"/>
                <a:gd name="connsiteX28" fmla="*/ 230975 w 1119470"/>
                <a:gd name="connsiteY28" fmla="*/ 1051152 h 1794731"/>
                <a:gd name="connsiteX29" fmla="*/ 356580 w 1119470"/>
                <a:gd name="connsiteY29" fmla="*/ 1282265 h 1794731"/>
                <a:gd name="connsiteX30" fmla="*/ 431942 w 1119470"/>
                <a:gd name="connsiteY30" fmla="*/ 1448063 h 1794731"/>
                <a:gd name="connsiteX31" fmla="*/ 527402 w 1119470"/>
                <a:gd name="connsiteY31" fmla="*/ 1488256 h 1794731"/>
                <a:gd name="connsiteX32" fmla="*/ 507305 w 1119470"/>
                <a:gd name="connsiteY32" fmla="*/ 1603813 h 1794731"/>
                <a:gd name="connsiteX33" fmla="*/ 311362 w 1119470"/>
                <a:gd name="connsiteY33" fmla="*/ 1794731 h 1794731"/>
                <a:gd name="connsiteX34" fmla="*/ 250235 w 1119470"/>
                <a:gd name="connsiteY34" fmla="*/ 1757049 h 1794731"/>
                <a:gd name="connsiteX35" fmla="*/ 220927 w 1119470"/>
                <a:gd name="connsiteY35" fmla="*/ 1603812 h 1794731"/>
                <a:gd name="connsiteX36" fmla="*/ 120444 w 1119470"/>
                <a:gd name="connsiteY36" fmla="*/ 1523425 h 1794731"/>
                <a:gd name="connsiteX37" fmla="*/ 65177 w 1119470"/>
                <a:gd name="connsiteY37" fmla="*/ 1483232 h 1794731"/>
                <a:gd name="connsiteX38" fmla="*/ 80251 w 1119470"/>
                <a:gd name="connsiteY38" fmla="*/ 1287288 h 1794731"/>
                <a:gd name="connsiteX39" fmla="*/ 205854 w 1119470"/>
                <a:gd name="connsiteY39" fmla="*/ 1427966 h 1794731"/>
                <a:gd name="connsiteX40" fmla="*/ 301314 w 1119470"/>
                <a:gd name="connsiteY40" fmla="*/ 1588740 h 1794731"/>
                <a:gd name="connsiteX41" fmla="*/ 326435 w 1119470"/>
                <a:gd name="connsiteY41" fmla="*/ 1478207 h 1794731"/>
                <a:gd name="connsiteX42" fmla="*/ 175710 w 1119470"/>
                <a:gd name="connsiteY42" fmla="*/ 1131539 h 1794731"/>
                <a:gd name="connsiteX43" fmla="*/ 150589 w 1119470"/>
                <a:gd name="connsiteY43" fmla="*/ 1096371 h 1794731"/>
                <a:gd name="connsiteX44" fmla="*/ 30008 w 1119470"/>
                <a:gd name="connsiteY44" fmla="*/ 1257144 h 1794731"/>
                <a:gd name="connsiteX45" fmla="*/ 19959 w 1119470"/>
                <a:gd name="connsiteY45" fmla="*/ 1412893 h 1794731"/>
                <a:gd name="connsiteX46" fmla="*/ 75227 w 1119470"/>
                <a:gd name="connsiteY46" fmla="*/ 915499 h 1794731"/>
                <a:gd name="connsiteX47" fmla="*/ 175709 w 1119470"/>
                <a:gd name="connsiteY47" fmla="*/ 955693 h 1794731"/>
                <a:gd name="connsiteX48" fmla="*/ 170685 w 1119470"/>
                <a:gd name="connsiteY48" fmla="*/ 739654 h 1794731"/>
                <a:gd name="connsiteX49" fmla="*/ 95322 w 1119470"/>
                <a:gd name="connsiteY49" fmla="*/ 850185 h 1794731"/>
                <a:gd name="connsiteX50" fmla="*/ 180733 w 1119470"/>
                <a:gd name="connsiteY50" fmla="*/ 659267 h 1794731"/>
                <a:gd name="connsiteX51" fmla="*/ 276193 w 1119470"/>
                <a:gd name="connsiteY51" fmla="*/ 478396 h 1794731"/>
                <a:gd name="connsiteX52" fmla="*/ 471298 w 1119470"/>
                <a:gd name="connsiteY52"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974554 w 1119470"/>
                <a:gd name="connsiteY16" fmla="*/ 372889 h 1794731"/>
                <a:gd name="connsiteX17" fmla="*/ 1115230 w 1119470"/>
                <a:gd name="connsiteY17" fmla="*/ 483422 h 1794731"/>
                <a:gd name="connsiteX18" fmla="*/ 1100158 w 1119470"/>
                <a:gd name="connsiteY18" fmla="*/ 619073 h 1794731"/>
                <a:gd name="connsiteX19" fmla="*/ 904215 w 1119470"/>
                <a:gd name="connsiteY19" fmla="*/ 629121 h 1794731"/>
                <a:gd name="connsiteX20" fmla="*/ 929336 w 1119470"/>
                <a:gd name="connsiteY20" fmla="*/ 789895 h 1794731"/>
                <a:gd name="connsiteX21" fmla="*/ 708272 w 1119470"/>
                <a:gd name="connsiteY21" fmla="*/ 598977 h 1794731"/>
                <a:gd name="connsiteX22" fmla="*/ 607789 w 1119470"/>
                <a:gd name="connsiteY22" fmla="*/ 528639 h 1794731"/>
                <a:gd name="connsiteX23" fmla="*/ 809594 w 1119470"/>
                <a:gd name="connsiteY23" fmla="*/ 928060 h 1794731"/>
                <a:gd name="connsiteX24" fmla="*/ 512330 w 1119470"/>
                <a:gd name="connsiteY24" fmla="*/ 970766 h 1794731"/>
                <a:gd name="connsiteX25" fmla="*/ 647983 w 1119470"/>
                <a:gd name="connsiteY25" fmla="*/ 1488256 h 1794731"/>
                <a:gd name="connsiteX26" fmla="*/ 537449 w 1119470"/>
                <a:gd name="connsiteY26" fmla="*/ 1412894 h 1794731"/>
                <a:gd name="connsiteX27" fmla="*/ 391749 w 1119470"/>
                <a:gd name="connsiteY27" fmla="*/ 1347579 h 1794731"/>
                <a:gd name="connsiteX28" fmla="*/ 230975 w 1119470"/>
                <a:gd name="connsiteY28" fmla="*/ 1051152 h 1794731"/>
                <a:gd name="connsiteX29" fmla="*/ 356580 w 1119470"/>
                <a:gd name="connsiteY29" fmla="*/ 1282265 h 1794731"/>
                <a:gd name="connsiteX30" fmla="*/ 431942 w 1119470"/>
                <a:gd name="connsiteY30" fmla="*/ 1448063 h 1794731"/>
                <a:gd name="connsiteX31" fmla="*/ 527402 w 1119470"/>
                <a:gd name="connsiteY31" fmla="*/ 1488256 h 1794731"/>
                <a:gd name="connsiteX32" fmla="*/ 507305 w 1119470"/>
                <a:gd name="connsiteY32" fmla="*/ 1603813 h 1794731"/>
                <a:gd name="connsiteX33" fmla="*/ 311362 w 1119470"/>
                <a:gd name="connsiteY33" fmla="*/ 1794731 h 1794731"/>
                <a:gd name="connsiteX34" fmla="*/ 250235 w 1119470"/>
                <a:gd name="connsiteY34" fmla="*/ 1757049 h 1794731"/>
                <a:gd name="connsiteX35" fmla="*/ 220927 w 1119470"/>
                <a:gd name="connsiteY35" fmla="*/ 1603812 h 1794731"/>
                <a:gd name="connsiteX36" fmla="*/ 120444 w 1119470"/>
                <a:gd name="connsiteY36" fmla="*/ 1523425 h 1794731"/>
                <a:gd name="connsiteX37" fmla="*/ 65177 w 1119470"/>
                <a:gd name="connsiteY37" fmla="*/ 1483232 h 1794731"/>
                <a:gd name="connsiteX38" fmla="*/ 80251 w 1119470"/>
                <a:gd name="connsiteY38" fmla="*/ 1287288 h 1794731"/>
                <a:gd name="connsiteX39" fmla="*/ 205854 w 1119470"/>
                <a:gd name="connsiteY39" fmla="*/ 1427966 h 1794731"/>
                <a:gd name="connsiteX40" fmla="*/ 301314 w 1119470"/>
                <a:gd name="connsiteY40" fmla="*/ 1588740 h 1794731"/>
                <a:gd name="connsiteX41" fmla="*/ 326435 w 1119470"/>
                <a:gd name="connsiteY41" fmla="*/ 1478207 h 1794731"/>
                <a:gd name="connsiteX42" fmla="*/ 175710 w 1119470"/>
                <a:gd name="connsiteY42" fmla="*/ 1131539 h 1794731"/>
                <a:gd name="connsiteX43" fmla="*/ 150589 w 1119470"/>
                <a:gd name="connsiteY43" fmla="*/ 1096371 h 1794731"/>
                <a:gd name="connsiteX44" fmla="*/ 30008 w 1119470"/>
                <a:gd name="connsiteY44" fmla="*/ 1257144 h 1794731"/>
                <a:gd name="connsiteX45" fmla="*/ 19959 w 1119470"/>
                <a:gd name="connsiteY45" fmla="*/ 1412893 h 1794731"/>
                <a:gd name="connsiteX46" fmla="*/ 75227 w 1119470"/>
                <a:gd name="connsiteY46" fmla="*/ 915499 h 1794731"/>
                <a:gd name="connsiteX47" fmla="*/ 175709 w 1119470"/>
                <a:gd name="connsiteY47" fmla="*/ 955693 h 1794731"/>
                <a:gd name="connsiteX48" fmla="*/ 170685 w 1119470"/>
                <a:gd name="connsiteY48" fmla="*/ 739654 h 1794731"/>
                <a:gd name="connsiteX49" fmla="*/ 95322 w 1119470"/>
                <a:gd name="connsiteY49" fmla="*/ 850185 h 1794731"/>
                <a:gd name="connsiteX50" fmla="*/ 180733 w 1119470"/>
                <a:gd name="connsiteY50" fmla="*/ 659267 h 1794731"/>
                <a:gd name="connsiteX51" fmla="*/ 276193 w 1119470"/>
                <a:gd name="connsiteY51" fmla="*/ 478396 h 1794731"/>
                <a:gd name="connsiteX52" fmla="*/ 471298 w 1119470"/>
                <a:gd name="connsiteY52"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939385 w 1119470"/>
                <a:gd name="connsiteY16" fmla="*/ 448251 h 1794731"/>
                <a:gd name="connsiteX17" fmla="*/ 974554 w 1119470"/>
                <a:gd name="connsiteY17" fmla="*/ 372889 h 1794731"/>
                <a:gd name="connsiteX18" fmla="*/ 1115230 w 1119470"/>
                <a:gd name="connsiteY18" fmla="*/ 483422 h 1794731"/>
                <a:gd name="connsiteX19" fmla="*/ 1100158 w 1119470"/>
                <a:gd name="connsiteY19" fmla="*/ 619073 h 1794731"/>
                <a:gd name="connsiteX20" fmla="*/ 904215 w 1119470"/>
                <a:gd name="connsiteY20" fmla="*/ 629121 h 1794731"/>
                <a:gd name="connsiteX21" fmla="*/ 929336 w 1119470"/>
                <a:gd name="connsiteY21" fmla="*/ 789895 h 1794731"/>
                <a:gd name="connsiteX22" fmla="*/ 708272 w 1119470"/>
                <a:gd name="connsiteY22" fmla="*/ 598977 h 1794731"/>
                <a:gd name="connsiteX23" fmla="*/ 607789 w 1119470"/>
                <a:gd name="connsiteY23" fmla="*/ 528639 h 1794731"/>
                <a:gd name="connsiteX24" fmla="*/ 809594 w 1119470"/>
                <a:gd name="connsiteY24" fmla="*/ 928060 h 1794731"/>
                <a:gd name="connsiteX25" fmla="*/ 512330 w 1119470"/>
                <a:gd name="connsiteY25" fmla="*/ 970766 h 1794731"/>
                <a:gd name="connsiteX26" fmla="*/ 647983 w 1119470"/>
                <a:gd name="connsiteY26" fmla="*/ 1488256 h 1794731"/>
                <a:gd name="connsiteX27" fmla="*/ 537449 w 1119470"/>
                <a:gd name="connsiteY27" fmla="*/ 1412894 h 1794731"/>
                <a:gd name="connsiteX28" fmla="*/ 391749 w 1119470"/>
                <a:gd name="connsiteY28" fmla="*/ 1347579 h 1794731"/>
                <a:gd name="connsiteX29" fmla="*/ 230975 w 1119470"/>
                <a:gd name="connsiteY29" fmla="*/ 1051152 h 1794731"/>
                <a:gd name="connsiteX30" fmla="*/ 356580 w 1119470"/>
                <a:gd name="connsiteY30" fmla="*/ 1282265 h 1794731"/>
                <a:gd name="connsiteX31" fmla="*/ 431942 w 1119470"/>
                <a:gd name="connsiteY31" fmla="*/ 1448063 h 1794731"/>
                <a:gd name="connsiteX32" fmla="*/ 527402 w 1119470"/>
                <a:gd name="connsiteY32" fmla="*/ 1488256 h 1794731"/>
                <a:gd name="connsiteX33" fmla="*/ 507305 w 1119470"/>
                <a:gd name="connsiteY33" fmla="*/ 1603813 h 1794731"/>
                <a:gd name="connsiteX34" fmla="*/ 311362 w 1119470"/>
                <a:gd name="connsiteY34" fmla="*/ 1794731 h 1794731"/>
                <a:gd name="connsiteX35" fmla="*/ 250235 w 1119470"/>
                <a:gd name="connsiteY35" fmla="*/ 1757049 h 1794731"/>
                <a:gd name="connsiteX36" fmla="*/ 220927 w 1119470"/>
                <a:gd name="connsiteY36" fmla="*/ 1603812 h 1794731"/>
                <a:gd name="connsiteX37" fmla="*/ 120444 w 1119470"/>
                <a:gd name="connsiteY37" fmla="*/ 1523425 h 1794731"/>
                <a:gd name="connsiteX38" fmla="*/ 65177 w 1119470"/>
                <a:gd name="connsiteY38" fmla="*/ 1483232 h 1794731"/>
                <a:gd name="connsiteX39" fmla="*/ 80251 w 1119470"/>
                <a:gd name="connsiteY39" fmla="*/ 1287288 h 1794731"/>
                <a:gd name="connsiteX40" fmla="*/ 205854 w 1119470"/>
                <a:gd name="connsiteY40" fmla="*/ 1427966 h 1794731"/>
                <a:gd name="connsiteX41" fmla="*/ 301314 w 1119470"/>
                <a:gd name="connsiteY41" fmla="*/ 1588740 h 1794731"/>
                <a:gd name="connsiteX42" fmla="*/ 326435 w 1119470"/>
                <a:gd name="connsiteY42" fmla="*/ 1478207 h 1794731"/>
                <a:gd name="connsiteX43" fmla="*/ 175710 w 1119470"/>
                <a:gd name="connsiteY43" fmla="*/ 1131539 h 1794731"/>
                <a:gd name="connsiteX44" fmla="*/ 150589 w 1119470"/>
                <a:gd name="connsiteY44" fmla="*/ 1096371 h 1794731"/>
                <a:gd name="connsiteX45" fmla="*/ 30008 w 1119470"/>
                <a:gd name="connsiteY45" fmla="*/ 1257144 h 1794731"/>
                <a:gd name="connsiteX46" fmla="*/ 19959 w 1119470"/>
                <a:gd name="connsiteY46" fmla="*/ 1412893 h 1794731"/>
                <a:gd name="connsiteX47" fmla="*/ 75227 w 1119470"/>
                <a:gd name="connsiteY47" fmla="*/ 915499 h 1794731"/>
                <a:gd name="connsiteX48" fmla="*/ 175709 w 1119470"/>
                <a:gd name="connsiteY48" fmla="*/ 955693 h 1794731"/>
                <a:gd name="connsiteX49" fmla="*/ 170685 w 1119470"/>
                <a:gd name="connsiteY49" fmla="*/ 739654 h 1794731"/>
                <a:gd name="connsiteX50" fmla="*/ 95322 w 1119470"/>
                <a:gd name="connsiteY50" fmla="*/ 850185 h 1794731"/>
                <a:gd name="connsiteX51" fmla="*/ 180733 w 1119470"/>
                <a:gd name="connsiteY51" fmla="*/ 659267 h 1794731"/>
                <a:gd name="connsiteX52" fmla="*/ 276193 w 1119470"/>
                <a:gd name="connsiteY52" fmla="*/ 478396 h 1794731"/>
                <a:gd name="connsiteX53" fmla="*/ 471298 w 1119470"/>
                <a:gd name="connsiteY53"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743442 w 1119470"/>
                <a:gd name="connsiteY16" fmla="*/ 347768 h 1794731"/>
                <a:gd name="connsiteX17" fmla="*/ 974554 w 1119470"/>
                <a:gd name="connsiteY17" fmla="*/ 372889 h 1794731"/>
                <a:gd name="connsiteX18" fmla="*/ 1115230 w 1119470"/>
                <a:gd name="connsiteY18" fmla="*/ 483422 h 1794731"/>
                <a:gd name="connsiteX19" fmla="*/ 1100158 w 1119470"/>
                <a:gd name="connsiteY19" fmla="*/ 619073 h 1794731"/>
                <a:gd name="connsiteX20" fmla="*/ 904215 w 1119470"/>
                <a:gd name="connsiteY20" fmla="*/ 629121 h 1794731"/>
                <a:gd name="connsiteX21" fmla="*/ 929336 w 1119470"/>
                <a:gd name="connsiteY21" fmla="*/ 789895 h 1794731"/>
                <a:gd name="connsiteX22" fmla="*/ 708272 w 1119470"/>
                <a:gd name="connsiteY22" fmla="*/ 598977 h 1794731"/>
                <a:gd name="connsiteX23" fmla="*/ 607789 w 1119470"/>
                <a:gd name="connsiteY23" fmla="*/ 528639 h 1794731"/>
                <a:gd name="connsiteX24" fmla="*/ 809594 w 1119470"/>
                <a:gd name="connsiteY24" fmla="*/ 928060 h 1794731"/>
                <a:gd name="connsiteX25" fmla="*/ 512330 w 1119470"/>
                <a:gd name="connsiteY25" fmla="*/ 970766 h 1794731"/>
                <a:gd name="connsiteX26" fmla="*/ 647983 w 1119470"/>
                <a:gd name="connsiteY26" fmla="*/ 1488256 h 1794731"/>
                <a:gd name="connsiteX27" fmla="*/ 537449 w 1119470"/>
                <a:gd name="connsiteY27" fmla="*/ 1412894 h 1794731"/>
                <a:gd name="connsiteX28" fmla="*/ 391749 w 1119470"/>
                <a:gd name="connsiteY28" fmla="*/ 1347579 h 1794731"/>
                <a:gd name="connsiteX29" fmla="*/ 230975 w 1119470"/>
                <a:gd name="connsiteY29" fmla="*/ 1051152 h 1794731"/>
                <a:gd name="connsiteX30" fmla="*/ 356580 w 1119470"/>
                <a:gd name="connsiteY30" fmla="*/ 1282265 h 1794731"/>
                <a:gd name="connsiteX31" fmla="*/ 431942 w 1119470"/>
                <a:gd name="connsiteY31" fmla="*/ 1448063 h 1794731"/>
                <a:gd name="connsiteX32" fmla="*/ 527402 w 1119470"/>
                <a:gd name="connsiteY32" fmla="*/ 1488256 h 1794731"/>
                <a:gd name="connsiteX33" fmla="*/ 507305 w 1119470"/>
                <a:gd name="connsiteY33" fmla="*/ 1603813 h 1794731"/>
                <a:gd name="connsiteX34" fmla="*/ 311362 w 1119470"/>
                <a:gd name="connsiteY34" fmla="*/ 1794731 h 1794731"/>
                <a:gd name="connsiteX35" fmla="*/ 250235 w 1119470"/>
                <a:gd name="connsiteY35" fmla="*/ 1757049 h 1794731"/>
                <a:gd name="connsiteX36" fmla="*/ 220927 w 1119470"/>
                <a:gd name="connsiteY36" fmla="*/ 1603812 h 1794731"/>
                <a:gd name="connsiteX37" fmla="*/ 120444 w 1119470"/>
                <a:gd name="connsiteY37" fmla="*/ 1523425 h 1794731"/>
                <a:gd name="connsiteX38" fmla="*/ 65177 w 1119470"/>
                <a:gd name="connsiteY38" fmla="*/ 1483232 h 1794731"/>
                <a:gd name="connsiteX39" fmla="*/ 80251 w 1119470"/>
                <a:gd name="connsiteY39" fmla="*/ 1287288 h 1794731"/>
                <a:gd name="connsiteX40" fmla="*/ 205854 w 1119470"/>
                <a:gd name="connsiteY40" fmla="*/ 1427966 h 1794731"/>
                <a:gd name="connsiteX41" fmla="*/ 301314 w 1119470"/>
                <a:gd name="connsiteY41" fmla="*/ 1588740 h 1794731"/>
                <a:gd name="connsiteX42" fmla="*/ 326435 w 1119470"/>
                <a:gd name="connsiteY42" fmla="*/ 1478207 h 1794731"/>
                <a:gd name="connsiteX43" fmla="*/ 175710 w 1119470"/>
                <a:gd name="connsiteY43" fmla="*/ 1131539 h 1794731"/>
                <a:gd name="connsiteX44" fmla="*/ 150589 w 1119470"/>
                <a:gd name="connsiteY44" fmla="*/ 1096371 h 1794731"/>
                <a:gd name="connsiteX45" fmla="*/ 30008 w 1119470"/>
                <a:gd name="connsiteY45" fmla="*/ 1257144 h 1794731"/>
                <a:gd name="connsiteX46" fmla="*/ 19959 w 1119470"/>
                <a:gd name="connsiteY46" fmla="*/ 1412893 h 1794731"/>
                <a:gd name="connsiteX47" fmla="*/ 75227 w 1119470"/>
                <a:gd name="connsiteY47" fmla="*/ 915499 h 1794731"/>
                <a:gd name="connsiteX48" fmla="*/ 175709 w 1119470"/>
                <a:gd name="connsiteY48" fmla="*/ 955693 h 1794731"/>
                <a:gd name="connsiteX49" fmla="*/ 170685 w 1119470"/>
                <a:gd name="connsiteY49" fmla="*/ 739654 h 1794731"/>
                <a:gd name="connsiteX50" fmla="*/ 95322 w 1119470"/>
                <a:gd name="connsiteY50" fmla="*/ 850185 h 1794731"/>
                <a:gd name="connsiteX51" fmla="*/ 180733 w 1119470"/>
                <a:gd name="connsiteY51" fmla="*/ 659267 h 1794731"/>
                <a:gd name="connsiteX52" fmla="*/ 276193 w 1119470"/>
                <a:gd name="connsiteY52" fmla="*/ 478396 h 1794731"/>
                <a:gd name="connsiteX53" fmla="*/ 471298 w 1119470"/>
                <a:gd name="connsiteY53"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793684 w 1119470"/>
                <a:gd name="connsiteY16" fmla="*/ 312598 h 1794731"/>
                <a:gd name="connsiteX17" fmla="*/ 974554 w 1119470"/>
                <a:gd name="connsiteY17" fmla="*/ 372889 h 1794731"/>
                <a:gd name="connsiteX18" fmla="*/ 1115230 w 1119470"/>
                <a:gd name="connsiteY18" fmla="*/ 483422 h 1794731"/>
                <a:gd name="connsiteX19" fmla="*/ 1100158 w 1119470"/>
                <a:gd name="connsiteY19" fmla="*/ 619073 h 1794731"/>
                <a:gd name="connsiteX20" fmla="*/ 904215 w 1119470"/>
                <a:gd name="connsiteY20" fmla="*/ 629121 h 1794731"/>
                <a:gd name="connsiteX21" fmla="*/ 929336 w 1119470"/>
                <a:gd name="connsiteY21" fmla="*/ 789895 h 1794731"/>
                <a:gd name="connsiteX22" fmla="*/ 708272 w 1119470"/>
                <a:gd name="connsiteY22" fmla="*/ 598977 h 1794731"/>
                <a:gd name="connsiteX23" fmla="*/ 607789 w 1119470"/>
                <a:gd name="connsiteY23" fmla="*/ 528639 h 1794731"/>
                <a:gd name="connsiteX24" fmla="*/ 809594 w 1119470"/>
                <a:gd name="connsiteY24" fmla="*/ 928060 h 1794731"/>
                <a:gd name="connsiteX25" fmla="*/ 512330 w 1119470"/>
                <a:gd name="connsiteY25" fmla="*/ 970766 h 1794731"/>
                <a:gd name="connsiteX26" fmla="*/ 647983 w 1119470"/>
                <a:gd name="connsiteY26" fmla="*/ 1488256 h 1794731"/>
                <a:gd name="connsiteX27" fmla="*/ 537449 w 1119470"/>
                <a:gd name="connsiteY27" fmla="*/ 1412894 h 1794731"/>
                <a:gd name="connsiteX28" fmla="*/ 391749 w 1119470"/>
                <a:gd name="connsiteY28" fmla="*/ 1347579 h 1794731"/>
                <a:gd name="connsiteX29" fmla="*/ 230975 w 1119470"/>
                <a:gd name="connsiteY29" fmla="*/ 1051152 h 1794731"/>
                <a:gd name="connsiteX30" fmla="*/ 356580 w 1119470"/>
                <a:gd name="connsiteY30" fmla="*/ 1282265 h 1794731"/>
                <a:gd name="connsiteX31" fmla="*/ 431942 w 1119470"/>
                <a:gd name="connsiteY31" fmla="*/ 1448063 h 1794731"/>
                <a:gd name="connsiteX32" fmla="*/ 527402 w 1119470"/>
                <a:gd name="connsiteY32" fmla="*/ 1488256 h 1794731"/>
                <a:gd name="connsiteX33" fmla="*/ 507305 w 1119470"/>
                <a:gd name="connsiteY33" fmla="*/ 1603813 h 1794731"/>
                <a:gd name="connsiteX34" fmla="*/ 311362 w 1119470"/>
                <a:gd name="connsiteY34" fmla="*/ 1794731 h 1794731"/>
                <a:gd name="connsiteX35" fmla="*/ 250235 w 1119470"/>
                <a:gd name="connsiteY35" fmla="*/ 1757049 h 1794731"/>
                <a:gd name="connsiteX36" fmla="*/ 220927 w 1119470"/>
                <a:gd name="connsiteY36" fmla="*/ 1603812 h 1794731"/>
                <a:gd name="connsiteX37" fmla="*/ 120444 w 1119470"/>
                <a:gd name="connsiteY37" fmla="*/ 1523425 h 1794731"/>
                <a:gd name="connsiteX38" fmla="*/ 65177 w 1119470"/>
                <a:gd name="connsiteY38" fmla="*/ 1483232 h 1794731"/>
                <a:gd name="connsiteX39" fmla="*/ 80251 w 1119470"/>
                <a:gd name="connsiteY39" fmla="*/ 1287288 h 1794731"/>
                <a:gd name="connsiteX40" fmla="*/ 205854 w 1119470"/>
                <a:gd name="connsiteY40" fmla="*/ 1427966 h 1794731"/>
                <a:gd name="connsiteX41" fmla="*/ 301314 w 1119470"/>
                <a:gd name="connsiteY41" fmla="*/ 1588740 h 1794731"/>
                <a:gd name="connsiteX42" fmla="*/ 326435 w 1119470"/>
                <a:gd name="connsiteY42" fmla="*/ 1478207 h 1794731"/>
                <a:gd name="connsiteX43" fmla="*/ 175710 w 1119470"/>
                <a:gd name="connsiteY43" fmla="*/ 1131539 h 1794731"/>
                <a:gd name="connsiteX44" fmla="*/ 150589 w 1119470"/>
                <a:gd name="connsiteY44" fmla="*/ 1096371 h 1794731"/>
                <a:gd name="connsiteX45" fmla="*/ 30008 w 1119470"/>
                <a:gd name="connsiteY45" fmla="*/ 1257144 h 1794731"/>
                <a:gd name="connsiteX46" fmla="*/ 19959 w 1119470"/>
                <a:gd name="connsiteY46" fmla="*/ 1412893 h 1794731"/>
                <a:gd name="connsiteX47" fmla="*/ 75227 w 1119470"/>
                <a:gd name="connsiteY47" fmla="*/ 915499 h 1794731"/>
                <a:gd name="connsiteX48" fmla="*/ 175709 w 1119470"/>
                <a:gd name="connsiteY48" fmla="*/ 955693 h 1794731"/>
                <a:gd name="connsiteX49" fmla="*/ 170685 w 1119470"/>
                <a:gd name="connsiteY49" fmla="*/ 739654 h 1794731"/>
                <a:gd name="connsiteX50" fmla="*/ 95322 w 1119470"/>
                <a:gd name="connsiteY50" fmla="*/ 850185 h 1794731"/>
                <a:gd name="connsiteX51" fmla="*/ 180733 w 1119470"/>
                <a:gd name="connsiteY51" fmla="*/ 659267 h 1794731"/>
                <a:gd name="connsiteX52" fmla="*/ 276193 w 1119470"/>
                <a:gd name="connsiteY52" fmla="*/ 478396 h 1794731"/>
                <a:gd name="connsiteX53" fmla="*/ 471298 w 1119470"/>
                <a:gd name="connsiteY53"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793684 w 1119470"/>
                <a:gd name="connsiteY16" fmla="*/ 312598 h 1794731"/>
                <a:gd name="connsiteX17" fmla="*/ 884119 w 1119470"/>
                <a:gd name="connsiteY17" fmla="*/ 322647 h 1794731"/>
                <a:gd name="connsiteX18" fmla="*/ 974554 w 1119470"/>
                <a:gd name="connsiteY18" fmla="*/ 372889 h 1794731"/>
                <a:gd name="connsiteX19" fmla="*/ 1115230 w 1119470"/>
                <a:gd name="connsiteY19" fmla="*/ 483422 h 1794731"/>
                <a:gd name="connsiteX20" fmla="*/ 1100158 w 1119470"/>
                <a:gd name="connsiteY20" fmla="*/ 619073 h 1794731"/>
                <a:gd name="connsiteX21" fmla="*/ 904215 w 1119470"/>
                <a:gd name="connsiteY21" fmla="*/ 629121 h 1794731"/>
                <a:gd name="connsiteX22" fmla="*/ 929336 w 1119470"/>
                <a:gd name="connsiteY22" fmla="*/ 789895 h 1794731"/>
                <a:gd name="connsiteX23" fmla="*/ 708272 w 1119470"/>
                <a:gd name="connsiteY23" fmla="*/ 598977 h 1794731"/>
                <a:gd name="connsiteX24" fmla="*/ 607789 w 1119470"/>
                <a:gd name="connsiteY24" fmla="*/ 528639 h 1794731"/>
                <a:gd name="connsiteX25" fmla="*/ 809594 w 1119470"/>
                <a:gd name="connsiteY25" fmla="*/ 928060 h 1794731"/>
                <a:gd name="connsiteX26" fmla="*/ 512330 w 1119470"/>
                <a:gd name="connsiteY26" fmla="*/ 970766 h 1794731"/>
                <a:gd name="connsiteX27" fmla="*/ 647983 w 1119470"/>
                <a:gd name="connsiteY27" fmla="*/ 1488256 h 1794731"/>
                <a:gd name="connsiteX28" fmla="*/ 537449 w 1119470"/>
                <a:gd name="connsiteY28" fmla="*/ 1412894 h 1794731"/>
                <a:gd name="connsiteX29" fmla="*/ 391749 w 1119470"/>
                <a:gd name="connsiteY29" fmla="*/ 1347579 h 1794731"/>
                <a:gd name="connsiteX30" fmla="*/ 230975 w 1119470"/>
                <a:gd name="connsiteY30" fmla="*/ 1051152 h 1794731"/>
                <a:gd name="connsiteX31" fmla="*/ 356580 w 1119470"/>
                <a:gd name="connsiteY31" fmla="*/ 1282265 h 1794731"/>
                <a:gd name="connsiteX32" fmla="*/ 431942 w 1119470"/>
                <a:gd name="connsiteY32" fmla="*/ 1448063 h 1794731"/>
                <a:gd name="connsiteX33" fmla="*/ 527402 w 1119470"/>
                <a:gd name="connsiteY33" fmla="*/ 1488256 h 1794731"/>
                <a:gd name="connsiteX34" fmla="*/ 507305 w 1119470"/>
                <a:gd name="connsiteY34" fmla="*/ 1603813 h 1794731"/>
                <a:gd name="connsiteX35" fmla="*/ 311362 w 1119470"/>
                <a:gd name="connsiteY35" fmla="*/ 1794731 h 1794731"/>
                <a:gd name="connsiteX36" fmla="*/ 250235 w 1119470"/>
                <a:gd name="connsiteY36" fmla="*/ 1757049 h 1794731"/>
                <a:gd name="connsiteX37" fmla="*/ 220927 w 1119470"/>
                <a:gd name="connsiteY37" fmla="*/ 1603812 h 1794731"/>
                <a:gd name="connsiteX38" fmla="*/ 120444 w 1119470"/>
                <a:gd name="connsiteY38" fmla="*/ 1523425 h 1794731"/>
                <a:gd name="connsiteX39" fmla="*/ 65177 w 1119470"/>
                <a:gd name="connsiteY39" fmla="*/ 1483232 h 1794731"/>
                <a:gd name="connsiteX40" fmla="*/ 80251 w 1119470"/>
                <a:gd name="connsiteY40" fmla="*/ 1287288 h 1794731"/>
                <a:gd name="connsiteX41" fmla="*/ 205854 w 1119470"/>
                <a:gd name="connsiteY41" fmla="*/ 1427966 h 1794731"/>
                <a:gd name="connsiteX42" fmla="*/ 301314 w 1119470"/>
                <a:gd name="connsiteY42" fmla="*/ 1588740 h 1794731"/>
                <a:gd name="connsiteX43" fmla="*/ 326435 w 1119470"/>
                <a:gd name="connsiteY43" fmla="*/ 1478207 h 1794731"/>
                <a:gd name="connsiteX44" fmla="*/ 175710 w 1119470"/>
                <a:gd name="connsiteY44" fmla="*/ 1131539 h 1794731"/>
                <a:gd name="connsiteX45" fmla="*/ 150589 w 1119470"/>
                <a:gd name="connsiteY45" fmla="*/ 1096371 h 1794731"/>
                <a:gd name="connsiteX46" fmla="*/ 30008 w 1119470"/>
                <a:gd name="connsiteY46" fmla="*/ 1257144 h 1794731"/>
                <a:gd name="connsiteX47" fmla="*/ 19959 w 1119470"/>
                <a:gd name="connsiteY47" fmla="*/ 1412893 h 1794731"/>
                <a:gd name="connsiteX48" fmla="*/ 75227 w 1119470"/>
                <a:gd name="connsiteY48" fmla="*/ 915499 h 1794731"/>
                <a:gd name="connsiteX49" fmla="*/ 175709 w 1119470"/>
                <a:gd name="connsiteY49" fmla="*/ 955693 h 1794731"/>
                <a:gd name="connsiteX50" fmla="*/ 170685 w 1119470"/>
                <a:gd name="connsiteY50" fmla="*/ 739654 h 1794731"/>
                <a:gd name="connsiteX51" fmla="*/ 95322 w 1119470"/>
                <a:gd name="connsiteY51" fmla="*/ 850185 h 1794731"/>
                <a:gd name="connsiteX52" fmla="*/ 180733 w 1119470"/>
                <a:gd name="connsiteY52" fmla="*/ 659267 h 1794731"/>
                <a:gd name="connsiteX53" fmla="*/ 276193 w 1119470"/>
                <a:gd name="connsiteY53" fmla="*/ 478396 h 1794731"/>
                <a:gd name="connsiteX54" fmla="*/ 471298 w 1119470"/>
                <a:gd name="connsiteY54"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793684 w 1119470"/>
                <a:gd name="connsiteY16" fmla="*/ 312598 h 1794731"/>
                <a:gd name="connsiteX17" fmla="*/ 803732 w 1119470"/>
                <a:gd name="connsiteY17" fmla="*/ 41293 h 1794731"/>
                <a:gd name="connsiteX18" fmla="*/ 974554 w 1119470"/>
                <a:gd name="connsiteY18" fmla="*/ 372889 h 1794731"/>
                <a:gd name="connsiteX19" fmla="*/ 1115230 w 1119470"/>
                <a:gd name="connsiteY19" fmla="*/ 483422 h 1794731"/>
                <a:gd name="connsiteX20" fmla="*/ 1100158 w 1119470"/>
                <a:gd name="connsiteY20" fmla="*/ 619073 h 1794731"/>
                <a:gd name="connsiteX21" fmla="*/ 904215 w 1119470"/>
                <a:gd name="connsiteY21" fmla="*/ 629121 h 1794731"/>
                <a:gd name="connsiteX22" fmla="*/ 929336 w 1119470"/>
                <a:gd name="connsiteY22" fmla="*/ 789895 h 1794731"/>
                <a:gd name="connsiteX23" fmla="*/ 708272 w 1119470"/>
                <a:gd name="connsiteY23" fmla="*/ 598977 h 1794731"/>
                <a:gd name="connsiteX24" fmla="*/ 607789 w 1119470"/>
                <a:gd name="connsiteY24" fmla="*/ 528639 h 1794731"/>
                <a:gd name="connsiteX25" fmla="*/ 809594 w 1119470"/>
                <a:gd name="connsiteY25" fmla="*/ 928060 h 1794731"/>
                <a:gd name="connsiteX26" fmla="*/ 512330 w 1119470"/>
                <a:gd name="connsiteY26" fmla="*/ 970766 h 1794731"/>
                <a:gd name="connsiteX27" fmla="*/ 647983 w 1119470"/>
                <a:gd name="connsiteY27" fmla="*/ 1488256 h 1794731"/>
                <a:gd name="connsiteX28" fmla="*/ 537449 w 1119470"/>
                <a:gd name="connsiteY28" fmla="*/ 1412894 h 1794731"/>
                <a:gd name="connsiteX29" fmla="*/ 391749 w 1119470"/>
                <a:gd name="connsiteY29" fmla="*/ 1347579 h 1794731"/>
                <a:gd name="connsiteX30" fmla="*/ 230975 w 1119470"/>
                <a:gd name="connsiteY30" fmla="*/ 1051152 h 1794731"/>
                <a:gd name="connsiteX31" fmla="*/ 356580 w 1119470"/>
                <a:gd name="connsiteY31" fmla="*/ 1282265 h 1794731"/>
                <a:gd name="connsiteX32" fmla="*/ 431942 w 1119470"/>
                <a:gd name="connsiteY32" fmla="*/ 1448063 h 1794731"/>
                <a:gd name="connsiteX33" fmla="*/ 527402 w 1119470"/>
                <a:gd name="connsiteY33" fmla="*/ 1488256 h 1794731"/>
                <a:gd name="connsiteX34" fmla="*/ 507305 w 1119470"/>
                <a:gd name="connsiteY34" fmla="*/ 1603813 h 1794731"/>
                <a:gd name="connsiteX35" fmla="*/ 311362 w 1119470"/>
                <a:gd name="connsiteY35" fmla="*/ 1794731 h 1794731"/>
                <a:gd name="connsiteX36" fmla="*/ 250235 w 1119470"/>
                <a:gd name="connsiteY36" fmla="*/ 1757049 h 1794731"/>
                <a:gd name="connsiteX37" fmla="*/ 220927 w 1119470"/>
                <a:gd name="connsiteY37" fmla="*/ 1603812 h 1794731"/>
                <a:gd name="connsiteX38" fmla="*/ 120444 w 1119470"/>
                <a:gd name="connsiteY38" fmla="*/ 1523425 h 1794731"/>
                <a:gd name="connsiteX39" fmla="*/ 65177 w 1119470"/>
                <a:gd name="connsiteY39" fmla="*/ 1483232 h 1794731"/>
                <a:gd name="connsiteX40" fmla="*/ 80251 w 1119470"/>
                <a:gd name="connsiteY40" fmla="*/ 1287288 h 1794731"/>
                <a:gd name="connsiteX41" fmla="*/ 205854 w 1119470"/>
                <a:gd name="connsiteY41" fmla="*/ 1427966 h 1794731"/>
                <a:gd name="connsiteX42" fmla="*/ 301314 w 1119470"/>
                <a:gd name="connsiteY42" fmla="*/ 1588740 h 1794731"/>
                <a:gd name="connsiteX43" fmla="*/ 326435 w 1119470"/>
                <a:gd name="connsiteY43" fmla="*/ 1478207 h 1794731"/>
                <a:gd name="connsiteX44" fmla="*/ 175710 w 1119470"/>
                <a:gd name="connsiteY44" fmla="*/ 1131539 h 1794731"/>
                <a:gd name="connsiteX45" fmla="*/ 150589 w 1119470"/>
                <a:gd name="connsiteY45" fmla="*/ 1096371 h 1794731"/>
                <a:gd name="connsiteX46" fmla="*/ 30008 w 1119470"/>
                <a:gd name="connsiteY46" fmla="*/ 1257144 h 1794731"/>
                <a:gd name="connsiteX47" fmla="*/ 19959 w 1119470"/>
                <a:gd name="connsiteY47" fmla="*/ 1412893 h 1794731"/>
                <a:gd name="connsiteX48" fmla="*/ 75227 w 1119470"/>
                <a:gd name="connsiteY48" fmla="*/ 915499 h 1794731"/>
                <a:gd name="connsiteX49" fmla="*/ 175709 w 1119470"/>
                <a:gd name="connsiteY49" fmla="*/ 955693 h 1794731"/>
                <a:gd name="connsiteX50" fmla="*/ 170685 w 1119470"/>
                <a:gd name="connsiteY50" fmla="*/ 739654 h 1794731"/>
                <a:gd name="connsiteX51" fmla="*/ 95322 w 1119470"/>
                <a:gd name="connsiteY51" fmla="*/ 850185 h 1794731"/>
                <a:gd name="connsiteX52" fmla="*/ 180733 w 1119470"/>
                <a:gd name="connsiteY52" fmla="*/ 659267 h 1794731"/>
                <a:gd name="connsiteX53" fmla="*/ 276193 w 1119470"/>
                <a:gd name="connsiteY53" fmla="*/ 478396 h 1794731"/>
                <a:gd name="connsiteX54" fmla="*/ 471298 w 1119470"/>
                <a:gd name="connsiteY54"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793684 w 1119470"/>
                <a:gd name="connsiteY16" fmla="*/ 312598 h 1794731"/>
                <a:gd name="connsiteX17" fmla="*/ 803732 w 1119470"/>
                <a:gd name="connsiteY17" fmla="*/ 41293 h 1794731"/>
                <a:gd name="connsiteX18" fmla="*/ 974554 w 1119470"/>
                <a:gd name="connsiteY18" fmla="*/ 372889 h 1794731"/>
                <a:gd name="connsiteX19" fmla="*/ 1115230 w 1119470"/>
                <a:gd name="connsiteY19" fmla="*/ 483422 h 1794731"/>
                <a:gd name="connsiteX20" fmla="*/ 1100158 w 1119470"/>
                <a:gd name="connsiteY20" fmla="*/ 619073 h 1794731"/>
                <a:gd name="connsiteX21" fmla="*/ 904215 w 1119470"/>
                <a:gd name="connsiteY21" fmla="*/ 629121 h 1794731"/>
                <a:gd name="connsiteX22" fmla="*/ 929336 w 1119470"/>
                <a:gd name="connsiteY22" fmla="*/ 789895 h 1794731"/>
                <a:gd name="connsiteX23" fmla="*/ 708272 w 1119470"/>
                <a:gd name="connsiteY23" fmla="*/ 598977 h 1794731"/>
                <a:gd name="connsiteX24" fmla="*/ 607789 w 1119470"/>
                <a:gd name="connsiteY24" fmla="*/ 528639 h 1794731"/>
                <a:gd name="connsiteX25" fmla="*/ 809594 w 1119470"/>
                <a:gd name="connsiteY25" fmla="*/ 928060 h 1794731"/>
                <a:gd name="connsiteX26" fmla="*/ 512330 w 1119470"/>
                <a:gd name="connsiteY26" fmla="*/ 970766 h 1794731"/>
                <a:gd name="connsiteX27" fmla="*/ 647983 w 1119470"/>
                <a:gd name="connsiteY27" fmla="*/ 1488256 h 1794731"/>
                <a:gd name="connsiteX28" fmla="*/ 537449 w 1119470"/>
                <a:gd name="connsiteY28" fmla="*/ 1412894 h 1794731"/>
                <a:gd name="connsiteX29" fmla="*/ 391749 w 1119470"/>
                <a:gd name="connsiteY29" fmla="*/ 1347579 h 1794731"/>
                <a:gd name="connsiteX30" fmla="*/ 230975 w 1119470"/>
                <a:gd name="connsiteY30" fmla="*/ 1051152 h 1794731"/>
                <a:gd name="connsiteX31" fmla="*/ 356580 w 1119470"/>
                <a:gd name="connsiteY31" fmla="*/ 1282265 h 1794731"/>
                <a:gd name="connsiteX32" fmla="*/ 431942 w 1119470"/>
                <a:gd name="connsiteY32" fmla="*/ 1448063 h 1794731"/>
                <a:gd name="connsiteX33" fmla="*/ 527402 w 1119470"/>
                <a:gd name="connsiteY33" fmla="*/ 1488256 h 1794731"/>
                <a:gd name="connsiteX34" fmla="*/ 507305 w 1119470"/>
                <a:gd name="connsiteY34" fmla="*/ 1603813 h 1794731"/>
                <a:gd name="connsiteX35" fmla="*/ 311362 w 1119470"/>
                <a:gd name="connsiteY35" fmla="*/ 1794731 h 1794731"/>
                <a:gd name="connsiteX36" fmla="*/ 250235 w 1119470"/>
                <a:gd name="connsiteY36" fmla="*/ 1757049 h 1794731"/>
                <a:gd name="connsiteX37" fmla="*/ 220927 w 1119470"/>
                <a:gd name="connsiteY37" fmla="*/ 1603812 h 1794731"/>
                <a:gd name="connsiteX38" fmla="*/ 120444 w 1119470"/>
                <a:gd name="connsiteY38" fmla="*/ 1523425 h 1794731"/>
                <a:gd name="connsiteX39" fmla="*/ 65177 w 1119470"/>
                <a:gd name="connsiteY39" fmla="*/ 1483232 h 1794731"/>
                <a:gd name="connsiteX40" fmla="*/ 80251 w 1119470"/>
                <a:gd name="connsiteY40" fmla="*/ 1287288 h 1794731"/>
                <a:gd name="connsiteX41" fmla="*/ 205854 w 1119470"/>
                <a:gd name="connsiteY41" fmla="*/ 1427966 h 1794731"/>
                <a:gd name="connsiteX42" fmla="*/ 301314 w 1119470"/>
                <a:gd name="connsiteY42" fmla="*/ 1588740 h 1794731"/>
                <a:gd name="connsiteX43" fmla="*/ 326435 w 1119470"/>
                <a:gd name="connsiteY43" fmla="*/ 1478207 h 1794731"/>
                <a:gd name="connsiteX44" fmla="*/ 175710 w 1119470"/>
                <a:gd name="connsiteY44" fmla="*/ 1131539 h 1794731"/>
                <a:gd name="connsiteX45" fmla="*/ 150589 w 1119470"/>
                <a:gd name="connsiteY45" fmla="*/ 1096371 h 1794731"/>
                <a:gd name="connsiteX46" fmla="*/ 30008 w 1119470"/>
                <a:gd name="connsiteY46" fmla="*/ 1257144 h 1794731"/>
                <a:gd name="connsiteX47" fmla="*/ 19959 w 1119470"/>
                <a:gd name="connsiteY47" fmla="*/ 1412893 h 1794731"/>
                <a:gd name="connsiteX48" fmla="*/ 75227 w 1119470"/>
                <a:gd name="connsiteY48" fmla="*/ 915499 h 1794731"/>
                <a:gd name="connsiteX49" fmla="*/ 175709 w 1119470"/>
                <a:gd name="connsiteY49" fmla="*/ 955693 h 1794731"/>
                <a:gd name="connsiteX50" fmla="*/ 170685 w 1119470"/>
                <a:gd name="connsiteY50" fmla="*/ 739654 h 1794731"/>
                <a:gd name="connsiteX51" fmla="*/ 95322 w 1119470"/>
                <a:gd name="connsiteY51" fmla="*/ 850185 h 1794731"/>
                <a:gd name="connsiteX52" fmla="*/ 180733 w 1119470"/>
                <a:gd name="connsiteY52" fmla="*/ 659267 h 1794731"/>
                <a:gd name="connsiteX53" fmla="*/ 276193 w 1119470"/>
                <a:gd name="connsiteY53" fmla="*/ 478396 h 1794731"/>
                <a:gd name="connsiteX54" fmla="*/ 471298 w 1119470"/>
                <a:gd name="connsiteY54"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793684 w 1119470"/>
                <a:gd name="connsiteY16" fmla="*/ 312598 h 1794731"/>
                <a:gd name="connsiteX17" fmla="*/ 803732 w 1119470"/>
                <a:gd name="connsiteY17" fmla="*/ 41293 h 1794731"/>
                <a:gd name="connsiteX18" fmla="*/ 974554 w 1119470"/>
                <a:gd name="connsiteY18" fmla="*/ 372889 h 1794731"/>
                <a:gd name="connsiteX19" fmla="*/ 1115230 w 1119470"/>
                <a:gd name="connsiteY19" fmla="*/ 483422 h 1794731"/>
                <a:gd name="connsiteX20" fmla="*/ 1100158 w 1119470"/>
                <a:gd name="connsiteY20" fmla="*/ 619073 h 1794731"/>
                <a:gd name="connsiteX21" fmla="*/ 904215 w 1119470"/>
                <a:gd name="connsiteY21" fmla="*/ 629121 h 1794731"/>
                <a:gd name="connsiteX22" fmla="*/ 929336 w 1119470"/>
                <a:gd name="connsiteY22" fmla="*/ 789895 h 1794731"/>
                <a:gd name="connsiteX23" fmla="*/ 708272 w 1119470"/>
                <a:gd name="connsiteY23" fmla="*/ 598977 h 1794731"/>
                <a:gd name="connsiteX24" fmla="*/ 607789 w 1119470"/>
                <a:gd name="connsiteY24" fmla="*/ 528639 h 1794731"/>
                <a:gd name="connsiteX25" fmla="*/ 809594 w 1119470"/>
                <a:gd name="connsiteY25" fmla="*/ 928060 h 1794731"/>
                <a:gd name="connsiteX26" fmla="*/ 512330 w 1119470"/>
                <a:gd name="connsiteY26" fmla="*/ 970766 h 1794731"/>
                <a:gd name="connsiteX27" fmla="*/ 647983 w 1119470"/>
                <a:gd name="connsiteY27" fmla="*/ 1488256 h 1794731"/>
                <a:gd name="connsiteX28" fmla="*/ 537449 w 1119470"/>
                <a:gd name="connsiteY28" fmla="*/ 1412894 h 1794731"/>
                <a:gd name="connsiteX29" fmla="*/ 391749 w 1119470"/>
                <a:gd name="connsiteY29" fmla="*/ 1347579 h 1794731"/>
                <a:gd name="connsiteX30" fmla="*/ 230975 w 1119470"/>
                <a:gd name="connsiteY30" fmla="*/ 1051152 h 1794731"/>
                <a:gd name="connsiteX31" fmla="*/ 356580 w 1119470"/>
                <a:gd name="connsiteY31" fmla="*/ 1282265 h 1794731"/>
                <a:gd name="connsiteX32" fmla="*/ 431942 w 1119470"/>
                <a:gd name="connsiteY32" fmla="*/ 1448063 h 1794731"/>
                <a:gd name="connsiteX33" fmla="*/ 527402 w 1119470"/>
                <a:gd name="connsiteY33" fmla="*/ 1488256 h 1794731"/>
                <a:gd name="connsiteX34" fmla="*/ 507305 w 1119470"/>
                <a:gd name="connsiteY34" fmla="*/ 1603813 h 1794731"/>
                <a:gd name="connsiteX35" fmla="*/ 311362 w 1119470"/>
                <a:gd name="connsiteY35" fmla="*/ 1794731 h 1794731"/>
                <a:gd name="connsiteX36" fmla="*/ 250235 w 1119470"/>
                <a:gd name="connsiteY36" fmla="*/ 1757049 h 1794731"/>
                <a:gd name="connsiteX37" fmla="*/ 220927 w 1119470"/>
                <a:gd name="connsiteY37" fmla="*/ 1603812 h 1794731"/>
                <a:gd name="connsiteX38" fmla="*/ 120444 w 1119470"/>
                <a:gd name="connsiteY38" fmla="*/ 1523425 h 1794731"/>
                <a:gd name="connsiteX39" fmla="*/ 65177 w 1119470"/>
                <a:gd name="connsiteY39" fmla="*/ 1483232 h 1794731"/>
                <a:gd name="connsiteX40" fmla="*/ 80251 w 1119470"/>
                <a:gd name="connsiteY40" fmla="*/ 1287288 h 1794731"/>
                <a:gd name="connsiteX41" fmla="*/ 205854 w 1119470"/>
                <a:gd name="connsiteY41" fmla="*/ 1427966 h 1794731"/>
                <a:gd name="connsiteX42" fmla="*/ 301314 w 1119470"/>
                <a:gd name="connsiteY42" fmla="*/ 1588740 h 1794731"/>
                <a:gd name="connsiteX43" fmla="*/ 326435 w 1119470"/>
                <a:gd name="connsiteY43" fmla="*/ 1478207 h 1794731"/>
                <a:gd name="connsiteX44" fmla="*/ 175710 w 1119470"/>
                <a:gd name="connsiteY44" fmla="*/ 1131539 h 1794731"/>
                <a:gd name="connsiteX45" fmla="*/ 150589 w 1119470"/>
                <a:gd name="connsiteY45" fmla="*/ 1096371 h 1794731"/>
                <a:gd name="connsiteX46" fmla="*/ 30008 w 1119470"/>
                <a:gd name="connsiteY46" fmla="*/ 1257144 h 1794731"/>
                <a:gd name="connsiteX47" fmla="*/ 19959 w 1119470"/>
                <a:gd name="connsiteY47" fmla="*/ 1412893 h 1794731"/>
                <a:gd name="connsiteX48" fmla="*/ 75227 w 1119470"/>
                <a:gd name="connsiteY48" fmla="*/ 915499 h 1794731"/>
                <a:gd name="connsiteX49" fmla="*/ 175709 w 1119470"/>
                <a:gd name="connsiteY49" fmla="*/ 955693 h 1794731"/>
                <a:gd name="connsiteX50" fmla="*/ 170685 w 1119470"/>
                <a:gd name="connsiteY50" fmla="*/ 739654 h 1794731"/>
                <a:gd name="connsiteX51" fmla="*/ 95322 w 1119470"/>
                <a:gd name="connsiteY51" fmla="*/ 850185 h 1794731"/>
                <a:gd name="connsiteX52" fmla="*/ 180733 w 1119470"/>
                <a:gd name="connsiteY52" fmla="*/ 659267 h 1794731"/>
                <a:gd name="connsiteX53" fmla="*/ 276193 w 1119470"/>
                <a:gd name="connsiteY53" fmla="*/ 478396 h 1794731"/>
                <a:gd name="connsiteX54" fmla="*/ 471298 w 1119470"/>
                <a:gd name="connsiteY54"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793684 w 1119470"/>
                <a:gd name="connsiteY16" fmla="*/ 312598 h 1794731"/>
                <a:gd name="connsiteX17" fmla="*/ 803732 w 1119470"/>
                <a:gd name="connsiteY17" fmla="*/ 41293 h 1794731"/>
                <a:gd name="connsiteX18" fmla="*/ 974554 w 1119470"/>
                <a:gd name="connsiteY18" fmla="*/ 372889 h 1794731"/>
                <a:gd name="connsiteX19" fmla="*/ 1115230 w 1119470"/>
                <a:gd name="connsiteY19" fmla="*/ 483422 h 1794731"/>
                <a:gd name="connsiteX20" fmla="*/ 1100158 w 1119470"/>
                <a:gd name="connsiteY20" fmla="*/ 619073 h 1794731"/>
                <a:gd name="connsiteX21" fmla="*/ 904215 w 1119470"/>
                <a:gd name="connsiteY21" fmla="*/ 629121 h 1794731"/>
                <a:gd name="connsiteX22" fmla="*/ 929336 w 1119470"/>
                <a:gd name="connsiteY22" fmla="*/ 789895 h 1794731"/>
                <a:gd name="connsiteX23" fmla="*/ 708272 w 1119470"/>
                <a:gd name="connsiteY23" fmla="*/ 598977 h 1794731"/>
                <a:gd name="connsiteX24" fmla="*/ 607789 w 1119470"/>
                <a:gd name="connsiteY24" fmla="*/ 528639 h 1794731"/>
                <a:gd name="connsiteX25" fmla="*/ 809594 w 1119470"/>
                <a:gd name="connsiteY25" fmla="*/ 928060 h 1794731"/>
                <a:gd name="connsiteX26" fmla="*/ 512330 w 1119470"/>
                <a:gd name="connsiteY26" fmla="*/ 970766 h 1794731"/>
                <a:gd name="connsiteX27" fmla="*/ 647983 w 1119470"/>
                <a:gd name="connsiteY27" fmla="*/ 1488256 h 1794731"/>
                <a:gd name="connsiteX28" fmla="*/ 537449 w 1119470"/>
                <a:gd name="connsiteY28" fmla="*/ 1412894 h 1794731"/>
                <a:gd name="connsiteX29" fmla="*/ 391749 w 1119470"/>
                <a:gd name="connsiteY29" fmla="*/ 1347579 h 1794731"/>
                <a:gd name="connsiteX30" fmla="*/ 230975 w 1119470"/>
                <a:gd name="connsiteY30" fmla="*/ 1051152 h 1794731"/>
                <a:gd name="connsiteX31" fmla="*/ 356580 w 1119470"/>
                <a:gd name="connsiteY31" fmla="*/ 1282265 h 1794731"/>
                <a:gd name="connsiteX32" fmla="*/ 431942 w 1119470"/>
                <a:gd name="connsiteY32" fmla="*/ 1448063 h 1794731"/>
                <a:gd name="connsiteX33" fmla="*/ 527402 w 1119470"/>
                <a:gd name="connsiteY33" fmla="*/ 1488256 h 1794731"/>
                <a:gd name="connsiteX34" fmla="*/ 507305 w 1119470"/>
                <a:gd name="connsiteY34" fmla="*/ 1603813 h 1794731"/>
                <a:gd name="connsiteX35" fmla="*/ 311362 w 1119470"/>
                <a:gd name="connsiteY35" fmla="*/ 1794731 h 1794731"/>
                <a:gd name="connsiteX36" fmla="*/ 250235 w 1119470"/>
                <a:gd name="connsiteY36" fmla="*/ 1757049 h 1794731"/>
                <a:gd name="connsiteX37" fmla="*/ 220927 w 1119470"/>
                <a:gd name="connsiteY37" fmla="*/ 1603812 h 1794731"/>
                <a:gd name="connsiteX38" fmla="*/ 120444 w 1119470"/>
                <a:gd name="connsiteY38" fmla="*/ 1523425 h 1794731"/>
                <a:gd name="connsiteX39" fmla="*/ 65177 w 1119470"/>
                <a:gd name="connsiteY39" fmla="*/ 1483232 h 1794731"/>
                <a:gd name="connsiteX40" fmla="*/ 80251 w 1119470"/>
                <a:gd name="connsiteY40" fmla="*/ 1287288 h 1794731"/>
                <a:gd name="connsiteX41" fmla="*/ 205854 w 1119470"/>
                <a:gd name="connsiteY41" fmla="*/ 1427966 h 1794731"/>
                <a:gd name="connsiteX42" fmla="*/ 301314 w 1119470"/>
                <a:gd name="connsiteY42" fmla="*/ 1588740 h 1794731"/>
                <a:gd name="connsiteX43" fmla="*/ 326435 w 1119470"/>
                <a:gd name="connsiteY43" fmla="*/ 1478207 h 1794731"/>
                <a:gd name="connsiteX44" fmla="*/ 175710 w 1119470"/>
                <a:gd name="connsiteY44" fmla="*/ 1131539 h 1794731"/>
                <a:gd name="connsiteX45" fmla="*/ 150589 w 1119470"/>
                <a:gd name="connsiteY45" fmla="*/ 1096371 h 1794731"/>
                <a:gd name="connsiteX46" fmla="*/ 30008 w 1119470"/>
                <a:gd name="connsiteY46" fmla="*/ 1257144 h 1794731"/>
                <a:gd name="connsiteX47" fmla="*/ 19959 w 1119470"/>
                <a:gd name="connsiteY47" fmla="*/ 1412893 h 1794731"/>
                <a:gd name="connsiteX48" fmla="*/ 75227 w 1119470"/>
                <a:gd name="connsiteY48" fmla="*/ 915499 h 1794731"/>
                <a:gd name="connsiteX49" fmla="*/ 175709 w 1119470"/>
                <a:gd name="connsiteY49" fmla="*/ 955693 h 1794731"/>
                <a:gd name="connsiteX50" fmla="*/ 170685 w 1119470"/>
                <a:gd name="connsiteY50" fmla="*/ 739654 h 1794731"/>
                <a:gd name="connsiteX51" fmla="*/ 95322 w 1119470"/>
                <a:gd name="connsiteY51" fmla="*/ 850185 h 1794731"/>
                <a:gd name="connsiteX52" fmla="*/ 180733 w 1119470"/>
                <a:gd name="connsiteY52" fmla="*/ 659267 h 1794731"/>
                <a:gd name="connsiteX53" fmla="*/ 276193 w 1119470"/>
                <a:gd name="connsiteY53" fmla="*/ 478396 h 1794731"/>
                <a:gd name="connsiteX54" fmla="*/ 471298 w 1119470"/>
                <a:gd name="connsiteY54" fmla="*/ 277429 h 1794731"/>
                <a:gd name="connsiteX0" fmla="*/ 471298 w 1119470"/>
                <a:gd name="connsiteY0" fmla="*/ 277429 h 1794731"/>
                <a:gd name="connsiteX1" fmla="*/ 693200 w 1119470"/>
                <a:gd name="connsiteY1" fmla="*/ 16172 h 1794731"/>
                <a:gd name="connsiteX2" fmla="*/ 743441 w 1119470"/>
                <a:gd name="connsiteY2" fmla="*/ 76463 h 1794731"/>
                <a:gd name="connsiteX3" fmla="*/ 708273 w 1119470"/>
                <a:gd name="connsiteY3" fmla="*/ 186994 h 1794731"/>
                <a:gd name="connsiteX4" fmla="*/ 637934 w 1119470"/>
                <a:gd name="connsiteY4" fmla="*/ 197043 h 1794731"/>
                <a:gd name="connsiteX5" fmla="*/ 562573 w 1119470"/>
                <a:gd name="connsiteY5" fmla="*/ 232212 h 1794731"/>
                <a:gd name="connsiteX6" fmla="*/ 688176 w 1119470"/>
                <a:gd name="connsiteY6" fmla="*/ 382937 h 1794731"/>
                <a:gd name="connsiteX7" fmla="*/ 487209 w 1119470"/>
                <a:gd name="connsiteY7" fmla="*/ 357817 h 1794731"/>
                <a:gd name="connsiteX8" fmla="*/ 421895 w 1119470"/>
                <a:gd name="connsiteY8" fmla="*/ 558784 h 1794731"/>
                <a:gd name="connsiteX9" fmla="*/ 241862 w 1119470"/>
                <a:gd name="connsiteY9" fmla="*/ 598977 h 1794731"/>
                <a:gd name="connsiteX10" fmla="*/ 306338 w 1119470"/>
                <a:gd name="connsiteY10" fmla="*/ 890379 h 1794731"/>
                <a:gd name="connsiteX11" fmla="*/ 492233 w 1119470"/>
                <a:gd name="connsiteY11" fmla="*/ 799944 h 1794731"/>
                <a:gd name="connsiteX12" fmla="*/ 477162 w 1119470"/>
                <a:gd name="connsiteY12" fmla="*/ 583904 h 1794731"/>
                <a:gd name="connsiteX13" fmla="*/ 738418 w 1119470"/>
                <a:gd name="connsiteY13" fmla="*/ 387961 h 1794731"/>
                <a:gd name="connsiteX14" fmla="*/ 818805 w 1119470"/>
                <a:gd name="connsiteY14" fmla="*/ 423131 h 1794731"/>
                <a:gd name="connsiteX15" fmla="*/ 889144 w 1119470"/>
                <a:gd name="connsiteY15" fmla="*/ 523614 h 1794731"/>
                <a:gd name="connsiteX16" fmla="*/ 793684 w 1119470"/>
                <a:gd name="connsiteY16" fmla="*/ 312598 h 1794731"/>
                <a:gd name="connsiteX17" fmla="*/ 803732 w 1119470"/>
                <a:gd name="connsiteY17" fmla="*/ 41293 h 1794731"/>
                <a:gd name="connsiteX18" fmla="*/ 879095 w 1119470"/>
                <a:gd name="connsiteY18" fmla="*/ 166898 h 1794731"/>
                <a:gd name="connsiteX19" fmla="*/ 974554 w 1119470"/>
                <a:gd name="connsiteY19" fmla="*/ 372889 h 1794731"/>
                <a:gd name="connsiteX20" fmla="*/ 1115230 w 1119470"/>
                <a:gd name="connsiteY20" fmla="*/ 483422 h 1794731"/>
                <a:gd name="connsiteX21" fmla="*/ 1100158 w 1119470"/>
                <a:gd name="connsiteY21" fmla="*/ 619073 h 1794731"/>
                <a:gd name="connsiteX22" fmla="*/ 904215 w 1119470"/>
                <a:gd name="connsiteY22" fmla="*/ 629121 h 1794731"/>
                <a:gd name="connsiteX23" fmla="*/ 929336 w 1119470"/>
                <a:gd name="connsiteY23" fmla="*/ 789895 h 1794731"/>
                <a:gd name="connsiteX24" fmla="*/ 708272 w 1119470"/>
                <a:gd name="connsiteY24" fmla="*/ 598977 h 1794731"/>
                <a:gd name="connsiteX25" fmla="*/ 607789 w 1119470"/>
                <a:gd name="connsiteY25" fmla="*/ 528639 h 1794731"/>
                <a:gd name="connsiteX26" fmla="*/ 809594 w 1119470"/>
                <a:gd name="connsiteY26" fmla="*/ 928060 h 1794731"/>
                <a:gd name="connsiteX27" fmla="*/ 512330 w 1119470"/>
                <a:gd name="connsiteY27" fmla="*/ 970766 h 1794731"/>
                <a:gd name="connsiteX28" fmla="*/ 647983 w 1119470"/>
                <a:gd name="connsiteY28" fmla="*/ 1488256 h 1794731"/>
                <a:gd name="connsiteX29" fmla="*/ 537449 w 1119470"/>
                <a:gd name="connsiteY29" fmla="*/ 1412894 h 1794731"/>
                <a:gd name="connsiteX30" fmla="*/ 391749 w 1119470"/>
                <a:gd name="connsiteY30" fmla="*/ 1347579 h 1794731"/>
                <a:gd name="connsiteX31" fmla="*/ 230975 w 1119470"/>
                <a:gd name="connsiteY31" fmla="*/ 1051152 h 1794731"/>
                <a:gd name="connsiteX32" fmla="*/ 356580 w 1119470"/>
                <a:gd name="connsiteY32" fmla="*/ 1282265 h 1794731"/>
                <a:gd name="connsiteX33" fmla="*/ 431942 w 1119470"/>
                <a:gd name="connsiteY33" fmla="*/ 1448063 h 1794731"/>
                <a:gd name="connsiteX34" fmla="*/ 527402 w 1119470"/>
                <a:gd name="connsiteY34" fmla="*/ 1488256 h 1794731"/>
                <a:gd name="connsiteX35" fmla="*/ 507305 w 1119470"/>
                <a:gd name="connsiteY35" fmla="*/ 1603813 h 1794731"/>
                <a:gd name="connsiteX36" fmla="*/ 311362 w 1119470"/>
                <a:gd name="connsiteY36" fmla="*/ 1794731 h 1794731"/>
                <a:gd name="connsiteX37" fmla="*/ 250235 w 1119470"/>
                <a:gd name="connsiteY37" fmla="*/ 1757049 h 1794731"/>
                <a:gd name="connsiteX38" fmla="*/ 220927 w 1119470"/>
                <a:gd name="connsiteY38" fmla="*/ 1603812 h 1794731"/>
                <a:gd name="connsiteX39" fmla="*/ 120444 w 1119470"/>
                <a:gd name="connsiteY39" fmla="*/ 1523425 h 1794731"/>
                <a:gd name="connsiteX40" fmla="*/ 65177 w 1119470"/>
                <a:gd name="connsiteY40" fmla="*/ 1483232 h 1794731"/>
                <a:gd name="connsiteX41" fmla="*/ 80251 w 1119470"/>
                <a:gd name="connsiteY41" fmla="*/ 1287288 h 1794731"/>
                <a:gd name="connsiteX42" fmla="*/ 205854 w 1119470"/>
                <a:gd name="connsiteY42" fmla="*/ 1427966 h 1794731"/>
                <a:gd name="connsiteX43" fmla="*/ 301314 w 1119470"/>
                <a:gd name="connsiteY43" fmla="*/ 1588740 h 1794731"/>
                <a:gd name="connsiteX44" fmla="*/ 326435 w 1119470"/>
                <a:gd name="connsiteY44" fmla="*/ 1478207 h 1794731"/>
                <a:gd name="connsiteX45" fmla="*/ 175710 w 1119470"/>
                <a:gd name="connsiteY45" fmla="*/ 1131539 h 1794731"/>
                <a:gd name="connsiteX46" fmla="*/ 150589 w 1119470"/>
                <a:gd name="connsiteY46" fmla="*/ 1096371 h 1794731"/>
                <a:gd name="connsiteX47" fmla="*/ 30008 w 1119470"/>
                <a:gd name="connsiteY47" fmla="*/ 1257144 h 1794731"/>
                <a:gd name="connsiteX48" fmla="*/ 19959 w 1119470"/>
                <a:gd name="connsiteY48" fmla="*/ 1412893 h 1794731"/>
                <a:gd name="connsiteX49" fmla="*/ 75227 w 1119470"/>
                <a:gd name="connsiteY49" fmla="*/ 915499 h 1794731"/>
                <a:gd name="connsiteX50" fmla="*/ 175709 w 1119470"/>
                <a:gd name="connsiteY50" fmla="*/ 955693 h 1794731"/>
                <a:gd name="connsiteX51" fmla="*/ 170685 w 1119470"/>
                <a:gd name="connsiteY51" fmla="*/ 739654 h 1794731"/>
                <a:gd name="connsiteX52" fmla="*/ 95322 w 1119470"/>
                <a:gd name="connsiteY52" fmla="*/ 850185 h 1794731"/>
                <a:gd name="connsiteX53" fmla="*/ 180733 w 1119470"/>
                <a:gd name="connsiteY53" fmla="*/ 659267 h 1794731"/>
                <a:gd name="connsiteX54" fmla="*/ 276193 w 1119470"/>
                <a:gd name="connsiteY54" fmla="*/ 478396 h 1794731"/>
                <a:gd name="connsiteX55" fmla="*/ 471298 w 1119470"/>
                <a:gd name="connsiteY55" fmla="*/ 277429 h 1794731"/>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74554 w 1119470"/>
                <a:gd name="connsiteY19" fmla="*/ 487944 h 1909786"/>
                <a:gd name="connsiteX20" fmla="*/ 1115230 w 1119470"/>
                <a:gd name="connsiteY20" fmla="*/ 598477 h 1909786"/>
                <a:gd name="connsiteX21" fmla="*/ 1100158 w 1119470"/>
                <a:gd name="connsiteY21" fmla="*/ 734128 h 1909786"/>
                <a:gd name="connsiteX22" fmla="*/ 904215 w 1119470"/>
                <a:gd name="connsiteY22" fmla="*/ 744176 h 1909786"/>
                <a:gd name="connsiteX23" fmla="*/ 929336 w 1119470"/>
                <a:gd name="connsiteY23" fmla="*/ 904950 h 1909786"/>
                <a:gd name="connsiteX24" fmla="*/ 708272 w 1119470"/>
                <a:gd name="connsiteY24" fmla="*/ 714032 h 1909786"/>
                <a:gd name="connsiteX25" fmla="*/ 607789 w 1119470"/>
                <a:gd name="connsiteY25" fmla="*/ 643694 h 1909786"/>
                <a:gd name="connsiteX26" fmla="*/ 809594 w 1119470"/>
                <a:gd name="connsiteY26" fmla="*/ 1043115 h 1909786"/>
                <a:gd name="connsiteX27" fmla="*/ 512330 w 1119470"/>
                <a:gd name="connsiteY27" fmla="*/ 1085821 h 1909786"/>
                <a:gd name="connsiteX28" fmla="*/ 647983 w 1119470"/>
                <a:gd name="connsiteY28" fmla="*/ 1603311 h 1909786"/>
                <a:gd name="connsiteX29" fmla="*/ 537449 w 1119470"/>
                <a:gd name="connsiteY29" fmla="*/ 1527949 h 1909786"/>
                <a:gd name="connsiteX30" fmla="*/ 391749 w 1119470"/>
                <a:gd name="connsiteY30" fmla="*/ 1462634 h 1909786"/>
                <a:gd name="connsiteX31" fmla="*/ 230975 w 1119470"/>
                <a:gd name="connsiteY31" fmla="*/ 1166207 h 1909786"/>
                <a:gd name="connsiteX32" fmla="*/ 356580 w 1119470"/>
                <a:gd name="connsiteY32" fmla="*/ 1397320 h 1909786"/>
                <a:gd name="connsiteX33" fmla="*/ 431942 w 1119470"/>
                <a:gd name="connsiteY33" fmla="*/ 1563118 h 1909786"/>
                <a:gd name="connsiteX34" fmla="*/ 527402 w 1119470"/>
                <a:gd name="connsiteY34" fmla="*/ 1603311 h 1909786"/>
                <a:gd name="connsiteX35" fmla="*/ 507305 w 1119470"/>
                <a:gd name="connsiteY35" fmla="*/ 1718868 h 1909786"/>
                <a:gd name="connsiteX36" fmla="*/ 311362 w 1119470"/>
                <a:gd name="connsiteY36" fmla="*/ 1909786 h 1909786"/>
                <a:gd name="connsiteX37" fmla="*/ 250235 w 1119470"/>
                <a:gd name="connsiteY37" fmla="*/ 1872104 h 1909786"/>
                <a:gd name="connsiteX38" fmla="*/ 220927 w 1119470"/>
                <a:gd name="connsiteY38" fmla="*/ 1718867 h 1909786"/>
                <a:gd name="connsiteX39" fmla="*/ 120444 w 1119470"/>
                <a:gd name="connsiteY39" fmla="*/ 1638480 h 1909786"/>
                <a:gd name="connsiteX40" fmla="*/ 65177 w 1119470"/>
                <a:gd name="connsiteY40" fmla="*/ 1598287 h 1909786"/>
                <a:gd name="connsiteX41" fmla="*/ 80251 w 1119470"/>
                <a:gd name="connsiteY41" fmla="*/ 1402343 h 1909786"/>
                <a:gd name="connsiteX42" fmla="*/ 205854 w 1119470"/>
                <a:gd name="connsiteY42" fmla="*/ 1543021 h 1909786"/>
                <a:gd name="connsiteX43" fmla="*/ 301314 w 1119470"/>
                <a:gd name="connsiteY43" fmla="*/ 1703795 h 1909786"/>
                <a:gd name="connsiteX44" fmla="*/ 326435 w 1119470"/>
                <a:gd name="connsiteY44" fmla="*/ 1593262 h 1909786"/>
                <a:gd name="connsiteX45" fmla="*/ 175710 w 1119470"/>
                <a:gd name="connsiteY45" fmla="*/ 1246594 h 1909786"/>
                <a:gd name="connsiteX46" fmla="*/ 150589 w 1119470"/>
                <a:gd name="connsiteY46" fmla="*/ 1211426 h 1909786"/>
                <a:gd name="connsiteX47" fmla="*/ 30008 w 1119470"/>
                <a:gd name="connsiteY47" fmla="*/ 1372199 h 1909786"/>
                <a:gd name="connsiteX48" fmla="*/ 19959 w 1119470"/>
                <a:gd name="connsiteY48" fmla="*/ 1527948 h 1909786"/>
                <a:gd name="connsiteX49" fmla="*/ 75227 w 1119470"/>
                <a:gd name="connsiteY49" fmla="*/ 1030554 h 1909786"/>
                <a:gd name="connsiteX50" fmla="*/ 175709 w 1119470"/>
                <a:gd name="connsiteY50" fmla="*/ 1070748 h 1909786"/>
                <a:gd name="connsiteX51" fmla="*/ 170685 w 1119470"/>
                <a:gd name="connsiteY51" fmla="*/ 854709 h 1909786"/>
                <a:gd name="connsiteX52" fmla="*/ 95322 w 1119470"/>
                <a:gd name="connsiteY52" fmla="*/ 965240 h 1909786"/>
                <a:gd name="connsiteX53" fmla="*/ 180733 w 1119470"/>
                <a:gd name="connsiteY53" fmla="*/ 774322 h 1909786"/>
                <a:gd name="connsiteX54" fmla="*/ 276193 w 1119470"/>
                <a:gd name="connsiteY54" fmla="*/ 593451 h 1909786"/>
                <a:gd name="connsiteX55" fmla="*/ 471298 w 1119470"/>
                <a:gd name="connsiteY55"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74554 w 1119470"/>
                <a:gd name="connsiteY19" fmla="*/ 487944 h 1909786"/>
                <a:gd name="connsiteX20" fmla="*/ 1115230 w 1119470"/>
                <a:gd name="connsiteY20" fmla="*/ 598477 h 1909786"/>
                <a:gd name="connsiteX21" fmla="*/ 1100158 w 1119470"/>
                <a:gd name="connsiteY21" fmla="*/ 734128 h 1909786"/>
                <a:gd name="connsiteX22" fmla="*/ 904215 w 1119470"/>
                <a:gd name="connsiteY22" fmla="*/ 744176 h 1909786"/>
                <a:gd name="connsiteX23" fmla="*/ 929336 w 1119470"/>
                <a:gd name="connsiteY23" fmla="*/ 904950 h 1909786"/>
                <a:gd name="connsiteX24" fmla="*/ 708272 w 1119470"/>
                <a:gd name="connsiteY24" fmla="*/ 714032 h 1909786"/>
                <a:gd name="connsiteX25" fmla="*/ 607789 w 1119470"/>
                <a:gd name="connsiteY25" fmla="*/ 643694 h 1909786"/>
                <a:gd name="connsiteX26" fmla="*/ 809594 w 1119470"/>
                <a:gd name="connsiteY26" fmla="*/ 1043115 h 1909786"/>
                <a:gd name="connsiteX27" fmla="*/ 512330 w 1119470"/>
                <a:gd name="connsiteY27" fmla="*/ 1085821 h 1909786"/>
                <a:gd name="connsiteX28" fmla="*/ 647983 w 1119470"/>
                <a:gd name="connsiteY28" fmla="*/ 1603311 h 1909786"/>
                <a:gd name="connsiteX29" fmla="*/ 537449 w 1119470"/>
                <a:gd name="connsiteY29" fmla="*/ 1527949 h 1909786"/>
                <a:gd name="connsiteX30" fmla="*/ 391749 w 1119470"/>
                <a:gd name="connsiteY30" fmla="*/ 1462634 h 1909786"/>
                <a:gd name="connsiteX31" fmla="*/ 230975 w 1119470"/>
                <a:gd name="connsiteY31" fmla="*/ 1166207 h 1909786"/>
                <a:gd name="connsiteX32" fmla="*/ 356580 w 1119470"/>
                <a:gd name="connsiteY32" fmla="*/ 1397320 h 1909786"/>
                <a:gd name="connsiteX33" fmla="*/ 431942 w 1119470"/>
                <a:gd name="connsiteY33" fmla="*/ 1563118 h 1909786"/>
                <a:gd name="connsiteX34" fmla="*/ 527402 w 1119470"/>
                <a:gd name="connsiteY34" fmla="*/ 1603311 h 1909786"/>
                <a:gd name="connsiteX35" fmla="*/ 507305 w 1119470"/>
                <a:gd name="connsiteY35" fmla="*/ 1718868 h 1909786"/>
                <a:gd name="connsiteX36" fmla="*/ 311362 w 1119470"/>
                <a:gd name="connsiteY36" fmla="*/ 1909786 h 1909786"/>
                <a:gd name="connsiteX37" fmla="*/ 250235 w 1119470"/>
                <a:gd name="connsiteY37" fmla="*/ 1872104 h 1909786"/>
                <a:gd name="connsiteX38" fmla="*/ 220927 w 1119470"/>
                <a:gd name="connsiteY38" fmla="*/ 1718867 h 1909786"/>
                <a:gd name="connsiteX39" fmla="*/ 120444 w 1119470"/>
                <a:gd name="connsiteY39" fmla="*/ 1638480 h 1909786"/>
                <a:gd name="connsiteX40" fmla="*/ 65177 w 1119470"/>
                <a:gd name="connsiteY40" fmla="*/ 1598287 h 1909786"/>
                <a:gd name="connsiteX41" fmla="*/ 80251 w 1119470"/>
                <a:gd name="connsiteY41" fmla="*/ 1402343 h 1909786"/>
                <a:gd name="connsiteX42" fmla="*/ 205854 w 1119470"/>
                <a:gd name="connsiteY42" fmla="*/ 1543021 h 1909786"/>
                <a:gd name="connsiteX43" fmla="*/ 301314 w 1119470"/>
                <a:gd name="connsiteY43" fmla="*/ 1703795 h 1909786"/>
                <a:gd name="connsiteX44" fmla="*/ 326435 w 1119470"/>
                <a:gd name="connsiteY44" fmla="*/ 1593262 h 1909786"/>
                <a:gd name="connsiteX45" fmla="*/ 175710 w 1119470"/>
                <a:gd name="connsiteY45" fmla="*/ 1246594 h 1909786"/>
                <a:gd name="connsiteX46" fmla="*/ 150589 w 1119470"/>
                <a:gd name="connsiteY46" fmla="*/ 1211426 h 1909786"/>
                <a:gd name="connsiteX47" fmla="*/ 30008 w 1119470"/>
                <a:gd name="connsiteY47" fmla="*/ 1372199 h 1909786"/>
                <a:gd name="connsiteX48" fmla="*/ 19959 w 1119470"/>
                <a:gd name="connsiteY48" fmla="*/ 1527948 h 1909786"/>
                <a:gd name="connsiteX49" fmla="*/ 75227 w 1119470"/>
                <a:gd name="connsiteY49" fmla="*/ 1030554 h 1909786"/>
                <a:gd name="connsiteX50" fmla="*/ 175709 w 1119470"/>
                <a:gd name="connsiteY50" fmla="*/ 1070748 h 1909786"/>
                <a:gd name="connsiteX51" fmla="*/ 170685 w 1119470"/>
                <a:gd name="connsiteY51" fmla="*/ 854709 h 1909786"/>
                <a:gd name="connsiteX52" fmla="*/ 95322 w 1119470"/>
                <a:gd name="connsiteY52" fmla="*/ 965240 h 1909786"/>
                <a:gd name="connsiteX53" fmla="*/ 180733 w 1119470"/>
                <a:gd name="connsiteY53" fmla="*/ 774322 h 1909786"/>
                <a:gd name="connsiteX54" fmla="*/ 276193 w 1119470"/>
                <a:gd name="connsiteY54" fmla="*/ 593451 h 1909786"/>
                <a:gd name="connsiteX55" fmla="*/ 471298 w 1119470"/>
                <a:gd name="connsiteY55"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79579 w 1119470"/>
                <a:gd name="connsiteY19" fmla="*/ 236735 h 1909786"/>
                <a:gd name="connsiteX20" fmla="*/ 974554 w 1119470"/>
                <a:gd name="connsiteY20" fmla="*/ 487944 h 1909786"/>
                <a:gd name="connsiteX21" fmla="*/ 1115230 w 1119470"/>
                <a:gd name="connsiteY21" fmla="*/ 598477 h 1909786"/>
                <a:gd name="connsiteX22" fmla="*/ 1100158 w 1119470"/>
                <a:gd name="connsiteY22" fmla="*/ 734128 h 1909786"/>
                <a:gd name="connsiteX23" fmla="*/ 904215 w 1119470"/>
                <a:gd name="connsiteY23" fmla="*/ 744176 h 1909786"/>
                <a:gd name="connsiteX24" fmla="*/ 929336 w 1119470"/>
                <a:gd name="connsiteY24" fmla="*/ 904950 h 1909786"/>
                <a:gd name="connsiteX25" fmla="*/ 708272 w 1119470"/>
                <a:gd name="connsiteY25" fmla="*/ 714032 h 1909786"/>
                <a:gd name="connsiteX26" fmla="*/ 607789 w 1119470"/>
                <a:gd name="connsiteY26" fmla="*/ 643694 h 1909786"/>
                <a:gd name="connsiteX27" fmla="*/ 809594 w 1119470"/>
                <a:gd name="connsiteY27" fmla="*/ 1043115 h 1909786"/>
                <a:gd name="connsiteX28" fmla="*/ 512330 w 1119470"/>
                <a:gd name="connsiteY28" fmla="*/ 1085821 h 1909786"/>
                <a:gd name="connsiteX29" fmla="*/ 647983 w 1119470"/>
                <a:gd name="connsiteY29" fmla="*/ 1603311 h 1909786"/>
                <a:gd name="connsiteX30" fmla="*/ 537449 w 1119470"/>
                <a:gd name="connsiteY30" fmla="*/ 1527949 h 1909786"/>
                <a:gd name="connsiteX31" fmla="*/ 391749 w 1119470"/>
                <a:gd name="connsiteY31" fmla="*/ 1462634 h 1909786"/>
                <a:gd name="connsiteX32" fmla="*/ 230975 w 1119470"/>
                <a:gd name="connsiteY32" fmla="*/ 1166207 h 1909786"/>
                <a:gd name="connsiteX33" fmla="*/ 356580 w 1119470"/>
                <a:gd name="connsiteY33" fmla="*/ 1397320 h 1909786"/>
                <a:gd name="connsiteX34" fmla="*/ 431942 w 1119470"/>
                <a:gd name="connsiteY34" fmla="*/ 1563118 h 1909786"/>
                <a:gd name="connsiteX35" fmla="*/ 527402 w 1119470"/>
                <a:gd name="connsiteY35" fmla="*/ 1603311 h 1909786"/>
                <a:gd name="connsiteX36" fmla="*/ 507305 w 1119470"/>
                <a:gd name="connsiteY36" fmla="*/ 1718868 h 1909786"/>
                <a:gd name="connsiteX37" fmla="*/ 311362 w 1119470"/>
                <a:gd name="connsiteY37" fmla="*/ 1909786 h 1909786"/>
                <a:gd name="connsiteX38" fmla="*/ 250235 w 1119470"/>
                <a:gd name="connsiteY38" fmla="*/ 1872104 h 1909786"/>
                <a:gd name="connsiteX39" fmla="*/ 220927 w 1119470"/>
                <a:gd name="connsiteY39" fmla="*/ 1718867 h 1909786"/>
                <a:gd name="connsiteX40" fmla="*/ 120444 w 1119470"/>
                <a:gd name="connsiteY40" fmla="*/ 1638480 h 1909786"/>
                <a:gd name="connsiteX41" fmla="*/ 65177 w 1119470"/>
                <a:gd name="connsiteY41" fmla="*/ 1598287 h 1909786"/>
                <a:gd name="connsiteX42" fmla="*/ 80251 w 1119470"/>
                <a:gd name="connsiteY42" fmla="*/ 1402343 h 1909786"/>
                <a:gd name="connsiteX43" fmla="*/ 205854 w 1119470"/>
                <a:gd name="connsiteY43" fmla="*/ 1543021 h 1909786"/>
                <a:gd name="connsiteX44" fmla="*/ 301314 w 1119470"/>
                <a:gd name="connsiteY44" fmla="*/ 1703795 h 1909786"/>
                <a:gd name="connsiteX45" fmla="*/ 326435 w 1119470"/>
                <a:gd name="connsiteY45" fmla="*/ 1593262 h 1909786"/>
                <a:gd name="connsiteX46" fmla="*/ 175710 w 1119470"/>
                <a:gd name="connsiteY46" fmla="*/ 1246594 h 1909786"/>
                <a:gd name="connsiteX47" fmla="*/ 150589 w 1119470"/>
                <a:gd name="connsiteY47" fmla="*/ 1211426 h 1909786"/>
                <a:gd name="connsiteX48" fmla="*/ 30008 w 1119470"/>
                <a:gd name="connsiteY48" fmla="*/ 1372199 h 1909786"/>
                <a:gd name="connsiteX49" fmla="*/ 19959 w 1119470"/>
                <a:gd name="connsiteY49" fmla="*/ 1527948 h 1909786"/>
                <a:gd name="connsiteX50" fmla="*/ 75227 w 1119470"/>
                <a:gd name="connsiteY50" fmla="*/ 1030554 h 1909786"/>
                <a:gd name="connsiteX51" fmla="*/ 175709 w 1119470"/>
                <a:gd name="connsiteY51" fmla="*/ 1070748 h 1909786"/>
                <a:gd name="connsiteX52" fmla="*/ 170685 w 1119470"/>
                <a:gd name="connsiteY52" fmla="*/ 854709 h 1909786"/>
                <a:gd name="connsiteX53" fmla="*/ 95322 w 1119470"/>
                <a:gd name="connsiteY53" fmla="*/ 965240 h 1909786"/>
                <a:gd name="connsiteX54" fmla="*/ 180733 w 1119470"/>
                <a:gd name="connsiteY54" fmla="*/ 774322 h 1909786"/>
                <a:gd name="connsiteX55" fmla="*/ 276193 w 1119470"/>
                <a:gd name="connsiteY55" fmla="*/ 593451 h 1909786"/>
                <a:gd name="connsiteX56" fmla="*/ 471298 w 1119470"/>
                <a:gd name="connsiteY56"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974554 w 1119470"/>
                <a:gd name="connsiteY20" fmla="*/ 487944 h 1909786"/>
                <a:gd name="connsiteX21" fmla="*/ 1115230 w 1119470"/>
                <a:gd name="connsiteY21" fmla="*/ 598477 h 1909786"/>
                <a:gd name="connsiteX22" fmla="*/ 1100158 w 1119470"/>
                <a:gd name="connsiteY22" fmla="*/ 734128 h 1909786"/>
                <a:gd name="connsiteX23" fmla="*/ 904215 w 1119470"/>
                <a:gd name="connsiteY23" fmla="*/ 744176 h 1909786"/>
                <a:gd name="connsiteX24" fmla="*/ 929336 w 1119470"/>
                <a:gd name="connsiteY24" fmla="*/ 904950 h 1909786"/>
                <a:gd name="connsiteX25" fmla="*/ 708272 w 1119470"/>
                <a:gd name="connsiteY25" fmla="*/ 714032 h 1909786"/>
                <a:gd name="connsiteX26" fmla="*/ 607789 w 1119470"/>
                <a:gd name="connsiteY26" fmla="*/ 643694 h 1909786"/>
                <a:gd name="connsiteX27" fmla="*/ 809594 w 1119470"/>
                <a:gd name="connsiteY27" fmla="*/ 1043115 h 1909786"/>
                <a:gd name="connsiteX28" fmla="*/ 512330 w 1119470"/>
                <a:gd name="connsiteY28" fmla="*/ 1085821 h 1909786"/>
                <a:gd name="connsiteX29" fmla="*/ 647983 w 1119470"/>
                <a:gd name="connsiteY29" fmla="*/ 1603311 h 1909786"/>
                <a:gd name="connsiteX30" fmla="*/ 537449 w 1119470"/>
                <a:gd name="connsiteY30" fmla="*/ 1527949 h 1909786"/>
                <a:gd name="connsiteX31" fmla="*/ 391749 w 1119470"/>
                <a:gd name="connsiteY31" fmla="*/ 1462634 h 1909786"/>
                <a:gd name="connsiteX32" fmla="*/ 230975 w 1119470"/>
                <a:gd name="connsiteY32" fmla="*/ 1166207 h 1909786"/>
                <a:gd name="connsiteX33" fmla="*/ 356580 w 1119470"/>
                <a:gd name="connsiteY33" fmla="*/ 1397320 h 1909786"/>
                <a:gd name="connsiteX34" fmla="*/ 431942 w 1119470"/>
                <a:gd name="connsiteY34" fmla="*/ 1563118 h 1909786"/>
                <a:gd name="connsiteX35" fmla="*/ 527402 w 1119470"/>
                <a:gd name="connsiteY35" fmla="*/ 1603311 h 1909786"/>
                <a:gd name="connsiteX36" fmla="*/ 507305 w 1119470"/>
                <a:gd name="connsiteY36" fmla="*/ 1718868 h 1909786"/>
                <a:gd name="connsiteX37" fmla="*/ 311362 w 1119470"/>
                <a:gd name="connsiteY37" fmla="*/ 1909786 h 1909786"/>
                <a:gd name="connsiteX38" fmla="*/ 250235 w 1119470"/>
                <a:gd name="connsiteY38" fmla="*/ 1872104 h 1909786"/>
                <a:gd name="connsiteX39" fmla="*/ 220927 w 1119470"/>
                <a:gd name="connsiteY39" fmla="*/ 1718867 h 1909786"/>
                <a:gd name="connsiteX40" fmla="*/ 120444 w 1119470"/>
                <a:gd name="connsiteY40" fmla="*/ 1638480 h 1909786"/>
                <a:gd name="connsiteX41" fmla="*/ 65177 w 1119470"/>
                <a:gd name="connsiteY41" fmla="*/ 1598287 h 1909786"/>
                <a:gd name="connsiteX42" fmla="*/ 80251 w 1119470"/>
                <a:gd name="connsiteY42" fmla="*/ 1402343 h 1909786"/>
                <a:gd name="connsiteX43" fmla="*/ 205854 w 1119470"/>
                <a:gd name="connsiteY43" fmla="*/ 1543021 h 1909786"/>
                <a:gd name="connsiteX44" fmla="*/ 301314 w 1119470"/>
                <a:gd name="connsiteY44" fmla="*/ 1703795 h 1909786"/>
                <a:gd name="connsiteX45" fmla="*/ 326435 w 1119470"/>
                <a:gd name="connsiteY45" fmla="*/ 1593262 h 1909786"/>
                <a:gd name="connsiteX46" fmla="*/ 175710 w 1119470"/>
                <a:gd name="connsiteY46" fmla="*/ 1246594 h 1909786"/>
                <a:gd name="connsiteX47" fmla="*/ 150589 w 1119470"/>
                <a:gd name="connsiteY47" fmla="*/ 1211426 h 1909786"/>
                <a:gd name="connsiteX48" fmla="*/ 30008 w 1119470"/>
                <a:gd name="connsiteY48" fmla="*/ 1372199 h 1909786"/>
                <a:gd name="connsiteX49" fmla="*/ 19959 w 1119470"/>
                <a:gd name="connsiteY49" fmla="*/ 1527948 h 1909786"/>
                <a:gd name="connsiteX50" fmla="*/ 75227 w 1119470"/>
                <a:gd name="connsiteY50" fmla="*/ 1030554 h 1909786"/>
                <a:gd name="connsiteX51" fmla="*/ 175709 w 1119470"/>
                <a:gd name="connsiteY51" fmla="*/ 1070748 h 1909786"/>
                <a:gd name="connsiteX52" fmla="*/ 170685 w 1119470"/>
                <a:gd name="connsiteY52" fmla="*/ 854709 h 1909786"/>
                <a:gd name="connsiteX53" fmla="*/ 95322 w 1119470"/>
                <a:gd name="connsiteY53" fmla="*/ 965240 h 1909786"/>
                <a:gd name="connsiteX54" fmla="*/ 180733 w 1119470"/>
                <a:gd name="connsiteY54" fmla="*/ 774322 h 1909786"/>
                <a:gd name="connsiteX55" fmla="*/ 276193 w 1119470"/>
                <a:gd name="connsiteY55" fmla="*/ 593451 h 1909786"/>
                <a:gd name="connsiteX56" fmla="*/ 471298 w 1119470"/>
                <a:gd name="connsiteY56"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974554 w 1119470"/>
                <a:gd name="connsiteY20" fmla="*/ 487944 h 1909786"/>
                <a:gd name="connsiteX21" fmla="*/ 1115230 w 1119470"/>
                <a:gd name="connsiteY21" fmla="*/ 598477 h 1909786"/>
                <a:gd name="connsiteX22" fmla="*/ 1100158 w 1119470"/>
                <a:gd name="connsiteY22" fmla="*/ 734128 h 1909786"/>
                <a:gd name="connsiteX23" fmla="*/ 904215 w 1119470"/>
                <a:gd name="connsiteY23" fmla="*/ 744176 h 1909786"/>
                <a:gd name="connsiteX24" fmla="*/ 929336 w 1119470"/>
                <a:gd name="connsiteY24" fmla="*/ 904950 h 1909786"/>
                <a:gd name="connsiteX25" fmla="*/ 708272 w 1119470"/>
                <a:gd name="connsiteY25" fmla="*/ 714032 h 1909786"/>
                <a:gd name="connsiteX26" fmla="*/ 607789 w 1119470"/>
                <a:gd name="connsiteY26" fmla="*/ 643694 h 1909786"/>
                <a:gd name="connsiteX27" fmla="*/ 809594 w 1119470"/>
                <a:gd name="connsiteY27" fmla="*/ 1043115 h 1909786"/>
                <a:gd name="connsiteX28" fmla="*/ 512330 w 1119470"/>
                <a:gd name="connsiteY28" fmla="*/ 1085821 h 1909786"/>
                <a:gd name="connsiteX29" fmla="*/ 647983 w 1119470"/>
                <a:gd name="connsiteY29" fmla="*/ 1603311 h 1909786"/>
                <a:gd name="connsiteX30" fmla="*/ 537449 w 1119470"/>
                <a:gd name="connsiteY30" fmla="*/ 1527949 h 1909786"/>
                <a:gd name="connsiteX31" fmla="*/ 391749 w 1119470"/>
                <a:gd name="connsiteY31" fmla="*/ 1462634 h 1909786"/>
                <a:gd name="connsiteX32" fmla="*/ 230975 w 1119470"/>
                <a:gd name="connsiteY32" fmla="*/ 1166207 h 1909786"/>
                <a:gd name="connsiteX33" fmla="*/ 356580 w 1119470"/>
                <a:gd name="connsiteY33" fmla="*/ 1397320 h 1909786"/>
                <a:gd name="connsiteX34" fmla="*/ 431942 w 1119470"/>
                <a:gd name="connsiteY34" fmla="*/ 1563118 h 1909786"/>
                <a:gd name="connsiteX35" fmla="*/ 527402 w 1119470"/>
                <a:gd name="connsiteY35" fmla="*/ 1603311 h 1909786"/>
                <a:gd name="connsiteX36" fmla="*/ 507305 w 1119470"/>
                <a:gd name="connsiteY36" fmla="*/ 1718868 h 1909786"/>
                <a:gd name="connsiteX37" fmla="*/ 311362 w 1119470"/>
                <a:gd name="connsiteY37" fmla="*/ 1909786 h 1909786"/>
                <a:gd name="connsiteX38" fmla="*/ 250235 w 1119470"/>
                <a:gd name="connsiteY38" fmla="*/ 1872104 h 1909786"/>
                <a:gd name="connsiteX39" fmla="*/ 220927 w 1119470"/>
                <a:gd name="connsiteY39" fmla="*/ 1718867 h 1909786"/>
                <a:gd name="connsiteX40" fmla="*/ 120444 w 1119470"/>
                <a:gd name="connsiteY40" fmla="*/ 1638480 h 1909786"/>
                <a:gd name="connsiteX41" fmla="*/ 65177 w 1119470"/>
                <a:gd name="connsiteY41" fmla="*/ 1598287 h 1909786"/>
                <a:gd name="connsiteX42" fmla="*/ 80251 w 1119470"/>
                <a:gd name="connsiteY42" fmla="*/ 1402343 h 1909786"/>
                <a:gd name="connsiteX43" fmla="*/ 205854 w 1119470"/>
                <a:gd name="connsiteY43" fmla="*/ 1543021 h 1909786"/>
                <a:gd name="connsiteX44" fmla="*/ 301314 w 1119470"/>
                <a:gd name="connsiteY44" fmla="*/ 1703795 h 1909786"/>
                <a:gd name="connsiteX45" fmla="*/ 326435 w 1119470"/>
                <a:gd name="connsiteY45" fmla="*/ 1593262 h 1909786"/>
                <a:gd name="connsiteX46" fmla="*/ 175710 w 1119470"/>
                <a:gd name="connsiteY46" fmla="*/ 1246594 h 1909786"/>
                <a:gd name="connsiteX47" fmla="*/ 150589 w 1119470"/>
                <a:gd name="connsiteY47" fmla="*/ 1211426 h 1909786"/>
                <a:gd name="connsiteX48" fmla="*/ 30008 w 1119470"/>
                <a:gd name="connsiteY48" fmla="*/ 1372199 h 1909786"/>
                <a:gd name="connsiteX49" fmla="*/ 19959 w 1119470"/>
                <a:gd name="connsiteY49" fmla="*/ 1527948 h 1909786"/>
                <a:gd name="connsiteX50" fmla="*/ 75227 w 1119470"/>
                <a:gd name="connsiteY50" fmla="*/ 1030554 h 1909786"/>
                <a:gd name="connsiteX51" fmla="*/ 175709 w 1119470"/>
                <a:gd name="connsiteY51" fmla="*/ 1070748 h 1909786"/>
                <a:gd name="connsiteX52" fmla="*/ 170685 w 1119470"/>
                <a:gd name="connsiteY52" fmla="*/ 854709 h 1909786"/>
                <a:gd name="connsiteX53" fmla="*/ 95322 w 1119470"/>
                <a:gd name="connsiteY53" fmla="*/ 965240 h 1909786"/>
                <a:gd name="connsiteX54" fmla="*/ 180733 w 1119470"/>
                <a:gd name="connsiteY54" fmla="*/ 774322 h 1909786"/>
                <a:gd name="connsiteX55" fmla="*/ 276193 w 1119470"/>
                <a:gd name="connsiteY55" fmla="*/ 593451 h 1909786"/>
                <a:gd name="connsiteX56" fmla="*/ 471298 w 1119470"/>
                <a:gd name="connsiteY56"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914264 w 1119470"/>
                <a:gd name="connsiteY20" fmla="*/ 292001 h 1909786"/>
                <a:gd name="connsiteX21" fmla="*/ 974554 w 1119470"/>
                <a:gd name="connsiteY21" fmla="*/ 487944 h 1909786"/>
                <a:gd name="connsiteX22" fmla="*/ 1115230 w 1119470"/>
                <a:gd name="connsiteY22" fmla="*/ 598477 h 1909786"/>
                <a:gd name="connsiteX23" fmla="*/ 1100158 w 1119470"/>
                <a:gd name="connsiteY23" fmla="*/ 734128 h 1909786"/>
                <a:gd name="connsiteX24" fmla="*/ 904215 w 1119470"/>
                <a:gd name="connsiteY24" fmla="*/ 744176 h 1909786"/>
                <a:gd name="connsiteX25" fmla="*/ 929336 w 1119470"/>
                <a:gd name="connsiteY25" fmla="*/ 904950 h 1909786"/>
                <a:gd name="connsiteX26" fmla="*/ 708272 w 1119470"/>
                <a:gd name="connsiteY26" fmla="*/ 714032 h 1909786"/>
                <a:gd name="connsiteX27" fmla="*/ 607789 w 1119470"/>
                <a:gd name="connsiteY27" fmla="*/ 643694 h 1909786"/>
                <a:gd name="connsiteX28" fmla="*/ 809594 w 1119470"/>
                <a:gd name="connsiteY28" fmla="*/ 1043115 h 1909786"/>
                <a:gd name="connsiteX29" fmla="*/ 512330 w 1119470"/>
                <a:gd name="connsiteY29" fmla="*/ 1085821 h 1909786"/>
                <a:gd name="connsiteX30" fmla="*/ 647983 w 1119470"/>
                <a:gd name="connsiteY30" fmla="*/ 1603311 h 1909786"/>
                <a:gd name="connsiteX31" fmla="*/ 537449 w 1119470"/>
                <a:gd name="connsiteY31" fmla="*/ 1527949 h 1909786"/>
                <a:gd name="connsiteX32" fmla="*/ 391749 w 1119470"/>
                <a:gd name="connsiteY32" fmla="*/ 1462634 h 1909786"/>
                <a:gd name="connsiteX33" fmla="*/ 230975 w 1119470"/>
                <a:gd name="connsiteY33" fmla="*/ 1166207 h 1909786"/>
                <a:gd name="connsiteX34" fmla="*/ 356580 w 1119470"/>
                <a:gd name="connsiteY34" fmla="*/ 1397320 h 1909786"/>
                <a:gd name="connsiteX35" fmla="*/ 431942 w 1119470"/>
                <a:gd name="connsiteY35" fmla="*/ 1563118 h 1909786"/>
                <a:gd name="connsiteX36" fmla="*/ 527402 w 1119470"/>
                <a:gd name="connsiteY36" fmla="*/ 1603311 h 1909786"/>
                <a:gd name="connsiteX37" fmla="*/ 507305 w 1119470"/>
                <a:gd name="connsiteY37" fmla="*/ 1718868 h 1909786"/>
                <a:gd name="connsiteX38" fmla="*/ 311362 w 1119470"/>
                <a:gd name="connsiteY38" fmla="*/ 1909786 h 1909786"/>
                <a:gd name="connsiteX39" fmla="*/ 250235 w 1119470"/>
                <a:gd name="connsiteY39" fmla="*/ 1872104 h 1909786"/>
                <a:gd name="connsiteX40" fmla="*/ 220927 w 1119470"/>
                <a:gd name="connsiteY40" fmla="*/ 1718867 h 1909786"/>
                <a:gd name="connsiteX41" fmla="*/ 120444 w 1119470"/>
                <a:gd name="connsiteY41" fmla="*/ 1638480 h 1909786"/>
                <a:gd name="connsiteX42" fmla="*/ 65177 w 1119470"/>
                <a:gd name="connsiteY42" fmla="*/ 1598287 h 1909786"/>
                <a:gd name="connsiteX43" fmla="*/ 80251 w 1119470"/>
                <a:gd name="connsiteY43" fmla="*/ 1402343 h 1909786"/>
                <a:gd name="connsiteX44" fmla="*/ 205854 w 1119470"/>
                <a:gd name="connsiteY44" fmla="*/ 1543021 h 1909786"/>
                <a:gd name="connsiteX45" fmla="*/ 301314 w 1119470"/>
                <a:gd name="connsiteY45" fmla="*/ 1703795 h 1909786"/>
                <a:gd name="connsiteX46" fmla="*/ 326435 w 1119470"/>
                <a:gd name="connsiteY46" fmla="*/ 1593262 h 1909786"/>
                <a:gd name="connsiteX47" fmla="*/ 175710 w 1119470"/>
                <a:gd name="connsiteY47" fmla="*/ 1246594 h 1909786"/>
                <a:gd name="connsiteX48" fmla="*/ 150589 w 1119470"/>
                <a:gd name="connsiteY48" fmla="*/ 1211426 h 1909786"/>
                <a:gd name="connsiteX49" fmla="*/ 30008 w 1119470"/>
                <a:gd name="connsiteY49" fmla="*/ 1372199 h 1909786"/>
                <a:gd name="connsiteX50" fmla="*/ 19959 w 1119470"/>
                <a:gd name="connsiteY50" fmla="*/ 1527948 h 1909786"/>
                <a:gd name="connsiteX51" fmla="*/ 75227 w 1119470"/>
                <a:gd name="connsiteY51" fmla="*/ 1030554 h 1909786"/>
                <a:gd name="connsiteX52" fmla="*/ 175709 w 1119470"/>
                <a:gd name="connsiteY52" fmla="*/ 1070748 h 1909786"/>
                <a:gd name="connsiteX53" fmla="*/ 170685 w 1119470"/>
                <a:gd name="connsiteY53" fmla="*/ 854709 h 1909786"/>
                <a:gd name="connsiteX54" fmla="*/ 95322 w 1119470"/>
                <a:gd name="connsiteY54" fmla="*/ 965240 h 1909786"/>
                <a:gd name="connsiteX55" fmla="*/ 180733 w 1119470"/>
                <a:gd name="connsiteY55" fmla="*/ 774322 h 1909786"/>
                <a:gd name="connsiteX56" fmla="*/ 276193 w 1119470"/>
                <a:gd name="connsiteY56" fmla="*/ 593451 h 1909786"/>
                <a:gd name="connsiteX57" fmla="*/ 471298 w 1119470"/>
                <a:gd name="connsiteY57"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974554 w 1119470"/>
                <a:gd name="connsiteY21" fmla="*/ 487944 h 1909786"/>
                <a:gd name="connsiteX22" fmla="*/ 1115230 w 1119470"/>
                <a:gd name="connsiteY22" fmla="*/ 598477 h 1909786"/>
                <a:gd name="connsiteX23" fmla="*/ 1100158 w 1119470"/>
                <a:gd name="connsiteY23" fmla="*/ 734128 h 1909786"/>
                <a:gd name="connsiteX24" fmla="*/ 904215 w 1119470"/>
                <a:gd name="connsiteY24" fmla="*/ 744176 h 1909786"/>
                <a:gd name="connsiteX25" fmla="*/ 929336 w 1119470"/>
                <a:gd name="connsiteY25" fmla="*/ 904950 h 1909786"/>
                <a:gd name="connsiteX26" fmla="*/ 708272 w 1119470"/>
                <a:gd name="connsiteY26" fmla="*/ 714032 h 1909786"/>
                <a:gd name="connsiteX27" fmla="*/ 607789 w 1119470"/>
                <a:gd name="connsiteY27" fmla="*/ 643694 h 1909786"/>
                <a:gd name="connsiteX28" fmla="*/ 809594 w 1119470"/>
                <a:gd name="connsiteY28" fmla="*/ 1043115 h 1909786"/>
                <a:gd name="connsiteX29" fmla="*/ 512330 w 1119470"/>
                <a:gd name="connsiteY29" fmla="*/ 1085821 h 1909786"/>
                <a:gd name="connsiteX30" fmla="*/ 647983 w 1119470"/>
                <a:gd name="connsiteY30" fmla="*/ 1603311 h 1909786"/>
                <a:gd name="connsiteX31" fmla="*/ 537449 w 1119470"/>
                <a:gd name="connsiteY31" fmla="*/ 1527949 h 1909786"/>
                <a:gd name="connsiteX32" fmla="*/ 391749 w 1119470"/>
                <a:gd name="connsiteY32" fmla="*/ 1462634 h 1909786"/>
                <a:gd name="connsiteX33" fmla="*/ 230975 w 1119470"/>
                <a:gd name="connsiteY33" fmla="*/ 1166207 h 1909786"/>
                <a:gd name="connsiteX34" fmla="*/ 356580 w 1119470"/>
                <a:gd name="connsiteY34" fmla="*/ 1397320 h 1909786"/>
                <a:gd name="connsiteX35" fmla="*/ 431942 w 1119470"/>
                <a:gd name="connsiteY35" fmla="*/ 1563118 h 1909786"/>
                <a:gd name="connsiteX36" fmla="*/ 527402 w 1119470"/>
                <a:gd name="connsiteY36" fmla="*/ 1603311 h 1909786"/>
                <a:gd name="connsiteX37" fmla="*/ 507305 w 1119470"/>
                <a:gd name="connsiteY37" fmla="*/ 1718868 h 1909786"/>
                <a:gd name="connsiteX38" fmla="*/ 311362 w 1119470"/>
                <a:gd name="connsiteY38" fmla="*/ 1909786 h 1909786"/>
                <a:gd name="connsiteX39" fmla="*/ 250235 w 1119470"/>
                <a:gd name="connsiteY39" fmla="*/ 1872104 h 1909786"/>
                <a:gd name="connsiteX40" fmla="*/ 220927 w 1119470"/>
                <a:gd name="connsiteY40" fmla="*/ 1718867 h 1909786"/>
                <a:gd name="connsiteX41" fmla="*/ 120444 w 1119470"/>
                <a:gd name="connsiteY41" fmla="*/ 1638480 h 1909786"/>
                <a:gd name="connsiteX42" fmla="*/ 65177 w 1119470"/>
                <a:gd name="connsiteY42" fmla="*/ 1598287 h 1909786"/>
                <a:gd name="connsiteX43" fmla="*/ 80251 w 1119470"/>
                <a:gd name="connsiteY43" fmla="*/ 1402343 h 1909786"/>
                <a:gd name="connsiteX44" fmla="*/ 205854 w 1119470"/>
                <a:gd name="connsiteY44" fmla="*/ 1543021 h 1909786"/>
                <a:gd name="connsiteX45" fmla="*/ 301314 w 1119470"/>
                <a:gd name="connsiteY45" fmla="*/ 1703795 h 1909786"/>
                <a:gd name="connsiteX46" fmla="*/ 326435 w 1119470"/>
                <a:gd name="connsiteY46" fmla="*/ 1593262 h 1909786"/>
                <a:gd name="connsiteX47" fmla="*/ 175710 w 1119470"/>
                <a:gd name="connsiteY47" fmla="*/ 1246594 h 1909786"/>
                <a:gd name="connsiteX48" fmla="*/ 150589 w 1119470"/>
                <a:gd name="connsiteY48" fmla="*/ 1211426 h 1909786"/>
                <a:gd name="connsiteX49" fmla="*/ 30008 w 1119470"/>
                <a:gd name="connsiteY49" fmla="*/ 1372199 h 1909786"/>
                <a:gd name="connsiteX50" fmla="*/ 19959 w 1119470"/>
                <a:gd name="connsiteY50" fmla="*/ 1527948 h 1909786"/>
                <a:gd name="connsiteX51" fmla="*/ 75227 w 1119470"/>
                <a:gd name="connsiteY51" fmla="*/ 1030554 h 1909786"/>
                <a:gd name="connsiteX52" fmla="*/ 175709 w 1119470"/>
                <a:gd name="connsiteY52" fmla="*/ 1070748 h 1909786"/>
                <a:gd name="connsiteX53" fmla="*/ 170685 w 1119470"/>
                <a:gd name="connsiteY53" fmla="*/ 854709 h 1909786"/>
                <a:gd name="connsiteX54" fmla="*/ 95322 w 1119470"/>
                <a:gd name="connsiteY54" fmla="*/ 965240 h 1909786"/>
                <a:gd name="connsiteX55" fmla="*/ 180733 w 1119470"/>
                <a:gd name="connsiteY55" fmla="*/ 774322 h 1909786"/>
                <a:gd name="connsiteX56" fmla="*/ 276193 w 1119470"/>
                <a:gd name="connsiteY56" fmla="*/ 593451 h 1909786"/>
                <a:gd name="connsiteX57" fmla="*/ 471298 w 1119470"/>
                <a:gd name="connsiteY57"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974554 w 1119470"/>
                <a:gd name="connsiteY21" fmla="*/ 487944 h 1909786"/>
                <a:gd name="connsiteX22" fmla="*/ 1115230 w 1119470"/>
                <a:gd name="connsiteY22" fmla="*/ 598477 h 1909786"/>
                <a:gd name="connsiteX23" fmla="*/ 1100158 w 1119470"/>
                <a:gd name="connsiteY23" fmla="*/ 734128 h 1909786"/>
                <a:gd name="connsiteX24" fmla="*/ 904215 w 1119470"/>
                <a:gd name="connsiteY24" fmla="*/ 744176 h 1909786"/>
                <a:gd name="connsiteX25" fmla="*/ 929336 w 1119470"/>
                <a:gd name="connsiteY25" fmla="*/ 904950 h 1909786"/>
                <a:gd name="connsiteX26" fmla="*/ 708272 w 1119470"/>
                <a:gd name="connsiteY26" fmla="*/ 714032 h 1909786"/>
                <a:gd name="connsiteX27" fmla="*/ 607789 w 1119470"/>
                <a:gd name="connsiteY27" fmla="*/ 643694 h 1909786"/>
                <a:gd name="connsiteX28" fmla="*/ 809594 w 1119470"/>
                <a:gd name="connsiteY28" fmla="*/ 1043115 h 1909786"/>
                <a:gd name="connsiteX29" fmla="*/ 512330 w 1119470"/>
                <a:gd name="connsiteY29" fmla="*/ 1085821 h 1909786"/>
                <a:gd name="connsiteX30" fmla="*/ 647983 w 1119470"/>
                <a:gd name="connsiteY30" fmla="*/ 1603311 h 1909786"/>
                <a:gd name="connsiteX31" fmla="*/ 537449 w 1119470"/>
                <a:gd name="connsiteY31" fmla="*/ 1527949 h 1909786"/>
                <a:gd name="connsiteX32" fmla="*/ 391749 w 1119470"/>
                <a:gd name="connsiteY32" fmla="*/ 1462634 h 1909786"/>
                <a:gd name="connsiteX33" fmla="*/ 230975 w 1119470"/>
                <a:gd name="connsiteY33" fmla="*/ 1166207 h 1909786"/>
                <a:gd name="connsiteX34" fmla="*/ 356580 w 1119470"/>
                <a:gd name="connsiteY34" fmla="*/ 1397320 h 1909786"/>
                <a:gd name="connsiteX35" fmla="*/ 431942 w 1119470"/>
                <a:gd name="connsiteY35" fmla="*/ 1563118 h 1909786"/>
                <a:gd name="connsiteX36" fmla="*/ 527402 w 1119470"/>
                <a:gd name="connsiteY36" fmla="*/ 1603311 h 1909786"/>
                <a:gd name="connsiteX37" fmla="*/ 507305 w 1119470"/>
                <a:gd name="connsiteY37" fmla="*/ 1718868 h 1909786"/>
                <a:gd name="connsiteX38" fmla="*/ 311362 w 1119470"/>
                <a:gd name="connsiteY38" fmla="*/ 1909786 h 1909786"/>
                <a:gd name="connsiteX39" fmla="*/ 250235 w 1119470"/>
                <a:gd name="connsiteY39" fmla="*/ 1872104 h 1909786"/>
                <a:gd name="connsiteX40" fmla="*/ 220927 w 1119470"/>
                <a:gd name="connsiteY40" fmla="*/ 1718867 h 1909786"/>
                <a:gd name="connsiteX41" fmla="*/ 120444 w 1119470"/>
                <a:gd name="connsiteY41" fmla="*/ 1638480 h 1909786"/>
                <a:gd name="connsiteX42" fmla="*/ 65177 w 1119470"/>
                <a:gd name="connsiteY42" fmla="*/ 1598287 h 1909786"/>
                <a:gd name="connsiteX43" fmla="*/ 80251 w 1119470"/>
                <a:gd name="connsiteY43" fmla="*/ 1402343 h 1909786"/>
                <a:gd name="connsiteX44" fmla="*/ 205854 w 1119470"/>
                <a:gd name="connsiteY44" fmla="*/ 1543021 h 1909786"/>
                <a:gd name="connsiteX45" fmla="*/ 301314 w 1119470"/>
                <a:gd name="connsiteY45" fmla="*/ 1703795 h 1909786"/>
                <a:gd name="connsiteX46" fmla="*/ 326435 w 1119470"/>
                <a:gd name="connsiteY46" fmla="*/ 1593262 h 1909786"/>
                <a:gd name="connsiteX47" fmla="*/ 175710 w 1119470"/>
                <a:gd name="connsiteY47" fmla="*/ 1246594 h 1909786"/>
                <a:gd name="connsiteX48" fmla="*/ 150589 w 1119470"/>
                <a:gd name="connsiteY48" fmla="*/ 1211426 h 1909786"/>
                <a:gd name="connsiteX49" fmla="*/ 30008 w 1119470"/>
                <a:gd name="connsiteY49" fmla="*/ 1372199 h 1909786"/>
                <a:gd name="connsiteX50" fmla="*/ 19959 w 1119470"/>
                <a:gd name="connsiteY50" fmla="*/ 1527948 h 1909786"/>
                <a:gd name="connsiteX51" fmla="*/ 75227 w 1119470"/>
                <a:gd name="connsiteY51" fmla="*/ 1030554 h 1909786"/>
                <a:gd name="connsiteX52" fmla="*/ 175709 w 1119470"/>
                <a:gd name="connsiteY52" fmla="*/ 1070748 h 1909786"/>
                <a:gd name="connsiteX53" fmla="*/ 170685 w 1119470"/>
                <a:gd name="connsiteY53" fmla="*/ 854709 h 1909786"/>
                <a:gd name="connsiteX54" fmla="*/ 95322 w 1119470"/>
                <a:gd name="connsiteY54" fmla="*/ 965240 h 1909786"/>
                <a:gd name="connsiteX55" fmla="*/ 180733 w 1119470"/>
                <a:gd name="connsiteY55" fmla="*/ 774322 h 1909786"/>
                <a:gd name="connsiteX56" fmla="*/ 276193 w 1119470"/>
                <a:gd name="connsiteY56" fmla="*/ 593451 h 1909786"/>
                <a:gd name="connsiteX57" fmla="*/ 471298 w 1119470"/>
                <a:gd name="connsiteY57"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974554 w 1119470"/>
                <a:gd name="connsiteY21" fmla="*/ 487944 h 1909786"/>
                <a:gd name="connsiteX22" fmla="*/ 1115230 w 1119470"/>
                <a:gd name="connsiteY22" fmla="*/ 598477 h 1909786"/>
                <a:gd name="connsiteX23" fmla="*/ 1100158 w 1119470"/>
                <a:gd name="connsiteY23" fmla="*/ 734128 h 1909786"/>
                <a:gd name="connsiteX24" fmla="*/ 904215 w 1119470"/>
                <a:gd name="connsiteY24" fmla="*/ 744176 h 1909786"/>
                <a:gd name="connsiteX25" fmla="*/ 929336 w 1119470"/>
                <a:gd name="connsiteY25" fmla="*/ 904950 h 1909786"/>
                <a:gd name="connsiteX26" fmla="*/ 708272 w 1119470"/>
                <a:gd name="connsiteY26" fmla="*/ 714032 h 1909786"/>
                <a:gd name="connsiteX27" fmla="*/ 607789 w 1119470"/>
                <a:gd name="connsiteY27" fmla="*/ 643694 h 1909786"/>
                <a:gd name="connsiteX28" fmla="*/ 809594 w 1119470"/>
                <a:gd name="connsiteY28" fmla="*/ 1043115 h 1909786"/>
                <a:gd name="connsiteX29" fmla="*/ 512330 w 1119470"/>
                <a:gd name="connsiteY29" fmla="*/ 1085821 h 1909786"/>
                <a:gd name="connsiteX30" fmla="*/ 647983 w 1119470"/>
                <a:gd name="connsiteY30" fmla="*/ 1603311 h 1909786"/>
                <a:gd name="connsiteX31" fmla="*/ 537449 w 1119470"/>
                <a:gd name="connsiteY31" fmla="*/ 1527949 h 1909786"/>
                <a:gd name="connsiteX32" fmla="*/ 391749 w 1119470"/>
                <a:gd name="connsiteY32" fmla="*/ 1462634 h 1909786"/>
                <a:gd name="connsiteX33" fmla="*/ 230975 w 1119470"/>
                <a:gd name="connsiteY33" fmla="*/ 1166207 h 1909786"/>
                <a:gd name="connsiteX34" fmla="*/ 356580 w 1119470"/>
                <a:gd name="connsiteY34" fmla="*/ 1397320 h 1909786"/>
                <a:gd name="connsiteX35" fmla="*/ 431942 w 1119470"/>
                <a:gd name="connsiteY35" fmla="*/ 1563118 h 1909786"/>
                <a:gd name="connsiteX36" fmla="*/ 527402 w 1119470"/>
                <a:gd name="connsiteY36" fmla="*/ 1603311 h 1909786"/>
                <a:gd name="connsiteX37" fmla="*/ 507305 w 1119470"/>
                <a:gd name="connsiteY37" fmla="*/ 1718868 h 1909786"/>
                <a:gd name="connsiteX38" fmla="*/ 311362 w 1119470"/>
                <a:gd name="connsiteY38" fmla="*/ 1909786 h 1909786"/>
                <a:gd name="connsiteX39" fmla="*/ 250235 w 1119470"/>
                <a:gd name="connsiteY39" fmla="*/ 1872104 h 1909786"/>
                <a:gd name="connsiteX40" fmla="*/ 220927 w 1119470"/>
                <a:gd name="connsiteY40" fmla="*/ 1718867 h 1909786"/>
                <a:gd name="connsiteX41" fmla="*/ 120444 w 1119470"/>
                <a:gd name="connsiteY41" fmla="*/ 1638480 h 1909786"/>
                <a:gd name="connsiteX42" fmla="*/ 65177 w 1119470"/>
                <a:gd name="connsiteY42" fmla="*/ 1598287 h 1909786"/>
                <a:gd name="connsiteX43" fmla="*/ 80251 w 1119470"/>
                <a:gd name="connsiteY43" fmla="*/ 1402343 h 1909786"/>
                <a:gd name="connsiteX44" fmla="*/ 205854 w 1119470"/>
                <a:gd name="connsiteY44" fmla="*/ 1543021 h 1909786"/>
                <a:gd name="connsiteX45" fmla="*/ 301314 w 1119470"/>
                <a:gd name="connsiteY45" fmla="*/ 1703795 h 1909786"/>
                <a:gd name="connsiteX46" fmla="*/ 326435 w 1119470"/>
                <a:gd name="connsiteY46" fmla="*/ 1593262 h 1909786"/>
                <a:gd name="connsiteX47" fmla="*/ 175710 w 1119470"/>
                <a:gd name="connsiteY47" fmla="*/ 1246594 h 1909786"/>
                <a:gd name="connsiteX48" fmla="*/ 150589 w 1119470"/>
                <a:gd name="connsiteY48" fmla="*/ 1211426 h 1909786"/>
                <a:gd name="connsiteX49" fmla="*/ 30008 w 1119470"/>
                <a:gd name="connsiteY49" fmla="*/ 1372199 h 1909786"/>
                <a:gd name="connsiteX50" fmla="*/ 19959 w 1119470"/>
                <a:gd name="connsiteY50" fmla="*/ 1527948 h 1909786"/>
                <a:gd name="connsiteX51" fmla="*/ 75227 w 1119470"/>
                <a:gd name="connsiteY51" fmla="*/ 1030554 h 1909786"/>
                <a:gd name="connsiteX52" fmla="*/ 175709 w 1119470"/>
                <a:gd name="connsiteY52" fmla="*/ 1070748 h 1909786"/>
                <a:gd name="connsiteX53" fmla="*/ 170685 w 1119470"/>
                <a:gd name="connsiteY53" fmla="*/ 854709 h 1909786"/>
                <a:gd name="connsiteX54" fmla="*/ 95322 w 1119470"/>
                <a:gd name="connsiteY54" fmla="*/ 965240 h 1909786"/>
                <a:gd name="connsiteX55" fmla="*/ 180733 w 1119470"/>
                <a:gd name="connsiteY55" fmla="*/ 774322 h 1909786"/>
                <a:gd name="connsiteX56" fmla="*/ 276193 w 1119470"/>
                <a:gd name="connsiteY56" fmla="*/ 593451 h 1909786"/>
                <a:gd name="connsiteX57" fmla="*/ 471298 w 1119470"/>
                <a:gd name="connsiteY57"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974554 w 1119470"/>
                <a:gd name="connsiteY21" fmla="*/ 487944 h 1909786"/>
                <a:gd name="connsiteX22" fmla="*/ 1115230 w 1119470"/>
                <a:gd name="connsiteY22" fmla="*/ 598477 h 1909786"/>
                <a:gd name="connsiteX23" fmla="*/ 1100158 w 1119470"/>
                <a:gd name="connsiteY23" fmla="*/ 734128 h 1909786"/>
                <a:gd name="connsiteX24" fmla="*/ 904215 w 1119470"/>
                <a:gd name="connsiteY24" fmla="*/ 744176 h 1909786"/>
                <a:gd name="connsiteX25" fmla="*/ 929336 w 1119470"/>
                <a:gd name="connsiteY25" fmla="*/ 904950 h 1909786"/>
                <a:gd name="connsiteX26" fmla="*/ 708272 w 1119470"/>
                <a:gd name="connsiteY26" fmla="*/ 714032 h 1909786"/>
                <a:gd name="connsiteX27" fmla="*/ 607789 w 1119470"/>
                <a:gd name="connsiteY27" fmla="*/ 643694 h 1909786"/>
                <a:gd name="connsiteX28" fmla="*/ 809594 w 1119470"/>
                <a:gd name="connsiteY28" fmla="*/ 1043115 h 1909786"/>
                <a:gd name="connsiteX29" fmla="*/ 512330 w 1119470"/>
                <a:gd name="connsiteY29" fmla="*/ 1085821 h 1909786"/>
                <a:gd name="connsiteX30" fmla="*/ 647983 w 1119470"/>
                <a:gd name="connsiteY30" fmla="*/ 1603311 h 1909786"/>
                <a:gd name="connsiteX31" fmla="*/ 537449 w 1119470"/>
                <a:gd name="connsiteY31" fmla="*/ 1527949 h 1909786"/>
                <a:gd name="connsiteX32" fmla="*/ 391749 w 1119470"/>
                <a:gd name="connsiteY32" fmla="*/ 1462634 h 1909786"/>
                <a:gd name="connsiteX33" fmla="*/ 230975 w 1119470"/>
                <a:gd name="connsiteY33" fmla="*/ 1166207 h 1909786"/>
                <a:gd name="connsiteX34" fmla="*/ 356580 w 1119470"/>
                <a:gd name="connsiteY34" fmla="*/ 1397320 h 1909786"/>
                <a:gd name="connsiteX35" fmla="*/ 431942 w 1119470"/>
                <a:gd name="connsiteY35" fmla="*/ 1563118 h 1909786"/>
                <a:gd name="connsiteX36" fmla="*/ 527402 w 1119470"/>
                <a:gd name="connsiteY36" fmla="*/ 1603311 h 1909786"/>
                <a:gd name="connsiteX37" fmla="*/ 507305 w 1119470"/>
                <a:gd name="connsiteY37" fmla="*/ 1718868 h 1909786"/>
                <a:gd name="connsiteX38" fmla="*/ 311362 w 1119470"/>
                <a:gd name="connsiteY38" fmla="*/ 1909786 h 1909786"/>
                <a:gd name="connsiteX39" fmla="*/ 250235 w 1119470"/>
                <a:gd name="connsiteY39" fmla="*/ 1872104 h 1909786"/>
                <a:gd name="connsiteX40" fmla="*/ 220927 w 1119470"/>
                <a:gd name="connsiteY40" fmla="*/ 1718867 h 1909786"/>
                <a:gd name="connsiteX41" fmla="*/ 120444 w 1119470"/>
                <a:gd name="connsiteY41" fmla="*/ 1638480 h 1909786"/>
                <a:gd name="connsiteX42" fmla="*/ 65177 w 1119470"/>
                <a:gd name="connsiteY42" fmla="*/ 1598287 h 1909786"/>
                <a:gd name="connsiteX43" fmla="*/ 80251 w 1119470"/>
                <a:gd name="connsiteY43" fmla="*/ 1402343 h 1909786"/>
                <a:gd name="connsiteX44" fmla="*/ 205854 w 1119470"/>
                <a:gd name="connsiteY44" fmla="*/ 1543021 h 1909786"/>
                <a:gd name="connsiteX45" fmla="*/ 301314 w 1119470"/>
                <a:gd name="connsiteY45" fmla="*/ 1703795 h 1909786"/>
                <a:gd name="connsiteX46" fmla="*/ 326435 w 1119470"/>
                <a:gd name="connsiteY46" fmla="*/ 1593262 h 1909786"/>
                <a:gd name="connsiteX47" fmla="*/ 175710 w 1119470"/>
                <a:gd name="connsiteY47" fmla="*/ 1246594 h 1909786"/>
                <a:gd name="connsiteX48" fmla="*/ 150589 w 1119470"/>
                <a:gd name="connsiteY48" fmla="*/ 1211426 h 1909786"/>
                <a:gd name="connsiteX49" fmla="*/ 30008 w 1119470"/>
                <a:gd name="connsiteY49" fmla="*/ 1372199 h 1909786"/>
                <a:gd name="connsiteX50" fmla="*/ 19959 w 1119470"/>
                <a:gd name="connsiteY50" fmla="*/ 1527948 h 1909786"/>
                <a:gd name="connsiteX51" fmla="*/ 75227 w 1119470"/>
                <a:gd name="connsiteY51" fmla="*/ 1030554 h 1909786"/>
                <a:gd name="connsiteX52" fmla="*/ 175709 w 1119470"/>
                <a:gd name="connsiteY52" fmla="*/ 1070748 h 1909786"/>
                <a:gd name="connsiteX53" fmla="*/ 170685 w 1119470"/>
                <a:gd name="connsiteY53" fmla="*/ 854709 h 1909786"/>
                <a:gd name="connsiteX54" fmla="*/ 95322 w 1119470"/>
                <a:gd name="connsiteY54" fmla="*/ 965240 h 1909786"/>
                <a:gd name="connsiteX55" fmla="*/ 180733 w 1119470"/>
                <a:gd name="connsiteY55" fmla="*/ 774322 h 1909786"/>
                <a:gd name="connsiteX56" fmla="*/ 276193 w 1119470"/>
                <a:gd name="connsiteY56" fmla="*/ 593451 h 1909786"/>
                <a:gd name="connsiteX57" fmla="*/ 471298 w 1119470"/>
                <a:gd name="connsiteY57"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974554 w 1119470"/>
                <a:gd name="connsiteY21" fmla="*/ 487944 h 1909786"/>
                <a:gd name="connsiteX22" fmla="*/ 1115230 w 1119470"/>
                <a:gd name="connsiteY22" fmla="*/ 598477 h 1909786"/>
                <a:gd name="connsiteX23" fmla="*/ 1100158 w 1119470"/>
                <a:gd name="connsiteY23" fmla="*/ 734128 h 1909786"/>
                <a:gd name="connsiteX24" fmla="*/ 904215 w 1119470"/>
                <a:gd name="connsiteY24" fmla="*/ 744176 h 1909786"/>
                <a:gd name="connsiteX25" fmla="*/ 929336 w 1119470"/>
                <a:gd name="connsiteY25" fmla="*/ 904950 h 1909786"/>
                <a:gd name="connsiteX26" fmla="*/ 708272 w 1119470"/>
                <a:gd name="connsiteY26" fmla="*/ 714032 h 1909786"/>
                <a:gd name="connsiteX27" fmla="*/ 607789 w 1119470"/>
                <a:gd name="connsiteY27" fmla="*/ 643694 h 1909786"/>
                <a:gd name="connsiteX28" fmla="*/ 809594 w 1119470"/>
                <a:gd name="connsiteY28" fmla="*/ 1043115 h 1909786"/>
                <a:gd name="connsiteX29" fmla="*/ 512330 w 1119470"/>
                <a:gd name="connsiteY29" fmla="*/ 1085821 h 1909786"/>
                <a:gd name="connsiteX30" fmla="*/ 647983 w 1119470"/>
                <a:gd name="connsiteY30" fmla="*/ 1603311 h 1909786"/>
                <a:gd name="connsiteX31" fmla="*/ 537449 w 1119470"/>
                <a:gd name="connsiteY31" fmla="*/ 1527949 h 1909786"/>
                <a:gd name="connsiteX32" fmla="*/ 391749 w 1119470"/>
                <a:gd name="connsiteY32" fmla="*/ 1462634 h 1909786"/>
                <a:gd name="connsiteX33" fmla="*/ 230975 w 1119470"/>
                <a:gd name="connsiteY33" fmla="*/ 1166207 h 1909786"/>
                <a:gd name="connsiteX34" fmla="*/ 356580 w 1119470"/>
                <a:gd name="connsiteY34" fmla="*/ 1397320 h 1909786"/>
                <a:gd name="connsiteX35" fmla="*/ 431942 w 1119470"/>
                <a:gd name="connsiteY35" fmla="*/ 1563118 h 1909786"/>
                <a:gd name="connsiteX36" fmla="*/ 527402 w 1119470"/>
                <a:gd name="connsiteY36" fmla="*/ 1603311 h 1909786"/>
                <a:gd name="connsiteX37" fmla="*/ 507305 w 1119470"/>
                <a:gd name="connsiteY37" fmla="*/ 1718868 h 1909786"/>
                <a:gd name="connsiteX38" fmla="*/ 311362 w 1119470"/>
                <a:gd name="connsiteY38" fmla="*/ 1909786 h 1909786"/>
                <a:gd name="connsiteX39" fmla="*/ 250235 w 1119470"/>
                <a:gd name="connsiteY39" fmla="*/ 1872104 h 1909786"/>
                <a:gd name="connsiteX40" fmla="*/ 220927 w 1119470"/>
                <a:gd name="connsiteY40" fmla="*/ 1718867 h 1909786"/>
                <a:gd name="connsiteX41" fmla="*/ 120444 w 1119470"/>
                <a:gd name="connsiteY41" fmla="*/ 1638480 h 1909786"/>
                <a:gd name="connsiteX42" fmla="*/ 65177 w 1119470"/>
                <a:gd name="connsiteY42" fmla="*/ 1598287 h 1909786"/>
                <a:gd name="connsiteX43" fmla="*/ 80251 w 1119470"/>
                <a:gd name="connsiteY43" fmla="*/ 1402343 h 1909786"/>
                <a:gd name="connsiteX44" fmla="*/ 205854 w 1119470"/>
                <a:gd name="connsiteY44" fmla="*/ 1543021 h 1909786"/>
                <a:gd name="connsiteX45" fmla="*/ 301314 w 1119470"/>
                <a:gd name="connsiteY45" fmla="*/ 1703795 h 1909786"/>
                <a:gd name="connsiteX46" fmla="*/ 326435 w 1119470"/>
                <a:gd name="connsiteY46" fmla="*/ 1593262 h 1909786"/>
                <a:gd name="connsiteX47" fmla="*/ 175710 w 1119470"/>
                <a:gd name="connsiteY47" fmla="*/ 1246594 h 1909786"/>
                <a:gd name="connsiteX48" fmla="*/ 150589 w 1119470"/>
                <a:gd name="connsiteY48" fmla="*/ 1211426 h 1909786"/>
                <a:gd name="connsiteX49" fmla="*/ 30008 w 1119470"/>
                <a:gd name="connsiteY49" fmla="*/ 1372199 h 1909786"/>
                <a:gd name="connsiteX50" fmla="*/ 19959 w 1119470"/>
                <a:gd name="connsiteY50" fmla="*/ 1527948 h 1909786"/>
                <a:gd name="connsiteX51" fmla="*/ 75227 w 1119470"/>
                <a:gd name="connsiteY51" fmla="*/ 1030554 h 1909786"/>
                <a:gd name="connsiteX52" fmla="*/ 175709 w 1119470"/>
                <a:gd name="connsiteY52" fmla="*/ 1070748 h 1909786"/>
                <a:gd name="connsiteX53" fmla="*/ 170685 w 1119470"/>
                <a:gd name="connsiteY53" fmla="*/ 854709 h 1909786"/>
                <a:gd name="connsiteX54" fmla="*/ 95322 w 1119470"/>
                <a:gd name="connsiteY54" fmla="*/ 965240 h 1909786"/>
                <a:gd name="connsiteX55" fmla="*/ 180733 w 1119470"/>
                <a:gd name="connsiteY55" fmla="*/ 774322 h 1909786"/>
                <a:gd name="connsiteX56" fmla="*/ 276193 w 1119470"/>
                <a:gd name="connsiteY56" fmla="*/ 593451 h 1909786"/>
                <a:gd name="connsiteX57" fmla="*/ 471298 w 1119470"/>
                <a:gd name="connsiteY57"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914264 w 1119470"/>
                <a:gd name="connsiteY21" fmla="*/ 312098 h 1909786"/>
                <a:gd name="connsiteX22" fmla="*/ 974554 w 1119470"/>
                <a:gd name="connsiteY22" fmla="*/ 487944 h 1909786"/>
                <a:gd name="connsiteX23" fmla="*/ 1115230 w 1119470"/>
                <a:gd name="connsiteY23" fmla="*/ 598477 h 1909786"/>
                <a:gd name="connsiteX24" fmla="*/ 1100158 w 1119470"/>
                <a:gd name="connsiteY24" fmla="*/ 734128 h 1909786"/>
                <a:gd name="connsiteX25" fmla="*/ 904215 w 1119470"/>
                <a:gd name="connsiteY25" fmla="*/ 744176 h 1909786"/>
                <a:gd name="connsiteX26" fmla="*/ 929336 w 1119470"/>
                <a:gd name="connsiteY26" fmla="*/ 904950 h 1909786"/>
                <a:gd name="connsiteX27" fmla="*/ 708272 w 1119470"/>
                <a:gd name="connsiteY27" fmla="*/ 714032 h 1909786"/>
                <a:gd name="connsiteX28" fmla="*/ 607789 w 1119470"/>
                <a:gd name="connsiteY28" fmla="*/ 643694 h 1909786"/>
                <a:gd name="connsiteX29" fmla="*/ 809594 w 1119470"/>
                <a:gd name="connsiteY29" fmla="*/ 1043115 h 1909786"/>
                <a:gd name="connsiteX30" fmla="*/ 512330 w 1119470"/>
                <a:gd name="connsiteY30" fmla="*/ 1085821 h 1909786"/>
                <a:gd name="connsiteX31" fmla="*/ 647983 w 1119470"/>
                <a:gd name="connsiteY31" fmla="*/ 1603311 h 1909786"/>
                <a:gd name="connsiteX32" fmla="*/ 537449 w 1119470"/>
                <a:gd name="connsiteY32" fmla="*/ 1527949 h 1909786"/>
                <a:gd name="connsiteX33" fmla="*/ 391749 w 1119470"/>
                <a:gd name="connsiteY33" fmla="*/ 1462634 h 1909786"/>
                <a:gd name="connsiteX34" fmla="*/ 230975 w 1119470"/>
                <a:gd name="connsiteY34" fmla="*/ 1166207 h 1909786"/>
                <a:gd name="connsiteX35" fmla="*/ 356580 w 1119470"/>
                <a:gd name="connsiteY35" fmla="*/ 1397320 h 1909786"/>
                <a:gd name="connsiteX36" fmla="*/ 431942 w 1119470"/>
                <a:gd name="connsiteY36" fmla="*/ 1563118 h 1909786"/>
                <a:gd name="connsiteX37" fmla="*/ 527402 w 1119470"/>
                <a:gd name="connsiteY37" fmla="*/ 1603311 h 1909786"/>
                <a:gd name="connsiteX38" fmla="*/ 507305 w 1119470"/>
                <a:gd name="connsiteY38" fmla="*/ 1718868 h 1909786"/>
                <a:gd name="connsiteX39" fmla="*/ 311362 w 1119470"/>
                <a:gd name="connsiteY39" fmla="*/ 1909786 h 1909786"/>
                <a:gd name="connsiteX40" fmla="*/ 250235 w 1119470"/>
                <a:gd name="connsiteY40" fmla="*/ 1872104 h 1909786"/>
                <a:gd name="connsiteX41" fmla="*/ 220927 w 1119470"/>
                <a:gd name="connsiteY41" fmla="*/ 1718867 h 1909786"/>
                <a:gd name="connsiteX42" fmla="*/ 120444 w 1119470"/>
                <a:gd name="connsiteY42" fmla="*/ 1638480 h 1909786"/>
                <a:gd name="connsiteX43" fmla="*/ 65177 w 1119470"/>
                <a:gd name="connsiteY43" fmla="*/ 1598287 h 1909786"/>
                <a:gd name="connsiteX44" fmla="*/ 80251 w 1119470"/>
                <a:gd name="connsiteY44" fmla="*/ 1402343 h 1909786"/>
                <a:gd name="connsiteX45" fmla="*/ 205854 w 1119470"/>
                <a:gd name="connsiteY45" fmla="*/ 1543021 h 1909786"/>
                <a:gd name="connsiteX46" fmla="*/ 301314 w 1119470"/>
                <a:gd name="connsiteY46" fmla="*/ 1703795 h 1909786"/>
                <a:gd name="connsiteX47" fmla="*/ 326435 w 1119470"/>
                <a:gd name="connsiteY47" fmla="*/ 1593262 h 1909786"/>
                <a:gd name="connsiteX48" fmla="*/ 175710 w 1119470"/>
                <a:gd name="connsiteY48" fmla="*/ 1246594 h 1909786"/>
                <a:gd name="connsiteX49" fmla="*/ 150589 w 1119470"/>
                <a:gd name="connsiteY49" fmla="*/ 1211426 h 1909786"/>
                <a:gd name="connsiteX50" fmla="*/ 30008 w 1119470"/>
                <a:gd name="connsiteY50" fmla="*/ 1372199 h 1909786"/>
                <a:gd name="connsiteX51" fmla="*/ 19959 w 1119470"/>
                <a:gd name="connsiteY51" fmla="*/ 1527948 h 1909786"/>
                <a:gd name="connsiteX52" fmla="*/ 75227 w 1119470"/>
                <a:gd name="connsiteY52" fmla="*/ 1030554 h 1909786"/>
                <a:gd name="connsiteX53" fmla="*/ 175709 w 1119470"/>
                <a:gd name="connsiteY53" fmla="*/ 1070748 h 1909786"/>
                <a:gd name="connsiteX54" fmla="*/ 170685 w 1119470"/>
                <a:gd name="connsiteY54" fmla="*/ 854709 h 1909786"/>
                <a:gd name="connsiteX55" fmla="*/ 95322 w 1119470"/>
                <a:gd name="connsiteY55" fmla="*/ 965240 h 1909786"/>
                <a:gd name="connsiteX56" fmla="*/ 180733 w 1119470"/>
                <a:gd name="connsiteY56" fmla="*/ 774322 h 1909786"/>
                <a:gd name="connsiteX57" fmla="*/ 276193 w 1119470"/>
                <a:gd name="connsiteY57" fmla="*/ 593451 h 1909786"/>
                <a:gd name="connsiteX58" fmla="*/ 471298 w 1119470"/>
                <a:gd name="connsiteY58"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914264 w 1119470"/>
                <a:gd name="connsiteY21" fmla="*/ 312098 h 1909786"/>
                <a:gd name="connsiteX22" fmla="*/ 974554 w 1119470"/>
                <a:gd name="connsiteY22" fmla="*/ 487944 h 1909786"/>
                <a:gd name="connsiteX23" fmla="*/ 1115230 w 1119470"/>
                <a:gd name="connsiteY23" fmla="*/ 598477 h 1909786"/>
                <a:gd name="connsiteX24" fmla="*/ 1100158 w 1119470"/>
                <a:gd name="connsiteY24" fmla="*/ 734128 h 1909786"/>
                <a:gd name="connsiteX25" fmla="*/ 904215 w 1119470"/>
                <a:gd name="connsiteY25" fmla="*/ 744176 h 1909786"/>
                <a:gd name="connsiteX26" fmla="*/ 929336 w 1119470"/>
                <a:gd name="connsiteY26" fmla="*/ 904950 h 1909786"/>
                <a:gd name="connsiteX27" fmla="*/ 708272 w 1119470"/>
                <a:gd name="connsiteY27" fmla="*/ 714032 h 1909786"/>
                <a:gd name="connsiteX28" fmla="*/ 607789 w 1119470"/>
                <a:gd name="connsiteY28" fmla="*/ 643694 h 1909786"/>
                <a:gd name="connsiteX29" fmla="*/ 809594 w 1119470"/>
                <a:gd name="connsiteY29" fmla="*/ 1043115 h 1909786"/>
                <a:gd name="connsiteX30" fmla="*/ 512330 w 1119470"/>
                <a:gd name="connsiteY30" fmla="*/ 1085821 h 1909786"/>
                <a:gd name="connsiteX31" fmla="*/ 647983 w 1119470"/>
                <a:gd name="connsiteY31" fmla="*/ 1603311 h 1909786"/>
                <a:gd name="connsiteX32" fmla="*/ 537449 w 1119470"/>
                <a:gd name="connsiteY32" fmla="*/ 1527949 h 1909786"/>
                <a:gd name="connsiteX33" fmla="*/ 391749 w 1119470"/>
                <a:gd name="connsiteY33" fmla="*/ 1462634 h 1909786"/>
                <a:gd name="connsiteX34" fmla="*/ 230975 w 1119470"/>
                <a:gd name="connsiteY34" fmla="*/ 1166207 h 1909786"/>
                <a:gd name="connsiteX35" fmla="*/ 356580 w 1119470"/>
                <a:gd name="connsiteY35" fmla="*/ 1397320 h 1909786"/>
                <a:gd name="connsiteX36" fmla="*/ 431942 w 1119470"/>
                <a:gd name="connsiteY36" fmla="*/ 1563118 h 1909786"/>
                <a:gd name="connsiteX37" fmla="*/ 527402 w 1119470"/>
                <a:gd name="connsiteY37" fmla="*/ 1603311 h 1909786"/>
                <a:gd name="connsiteX38" fmla="*/ 507305 w 1119470"/>
                <a:gd name="connsiteY38" fmla="*/ 1718868 h 1909786"/>
                <a:gd name="connsiteX39" fmla="*/ 311362 w 1119470"/>
                <a:gd name="connsiteY39" fmla="*/ 1909786 h 1909786"/>
                <a:gd name="connsiteX40" fmla="*/ 250235 w 1119470"/>
                <a:gd name="connsiteY40" fmla="*/ 1872104 h 1909786"/>
                <a:gd name="connsiteX41" fmla="*/ 220927 w 1119470"/>
                <a:gd name="connsiteY41" fmla="*/ 1718867 h 1909786"/>
                <a:gd name="connsiteX42" fmla="*/ 120444 w 1119470"/>
                <a:gd name="connsiteY42" fmla="*/ 1638480 h 1909786"/>
                <a:gd name="connsiteX43" fmla="*/ 65177 w 1119470"/>
                <a:gd name="connsiteY43" fmla="*/ 1598287 h 1909786"/>
                <a:gd name="connsiteX44" fmla="*/ 80251 w 1119470"/>
                <a:gd name="connsiteY44" fmla="*/ 1402343 h 1909786"/>
                <a:gd name="connsiteX45" fmla="*/ 205854 w 1119470"/>
                <a:gd name="connsiteY45" fmla="*/ 1543021 h 1909786"/>
                <a:gd name="connsiteX46" fmla="*/ 301314 w 1119470"/>
                <a:gd name="connsiteY46" fmla="*/ 1703795 h 1909786"/>
                <a:gd name="connsiteX47" fmla="*/ 326435 w 1119470"/>
                <a:gd name="connsiteY47" fmla="*/ 1593262 h 1909786"/>
                <a:gd name="connsiteX48" fmla="*/ 175710 w 1119470"/>
                <a:gd name="connsiteY48" fmla="*/ 1246594 h 1909786"/>
                <a:gd name="connsiteX49" fmla="*/ 150589 w 1119470"/>
                <a:gd name="connsiteY49" fmla="*/ 1211426 h 1909786"/>
                <a:gd name="connsiteX50" fmla="*/ 30008 w 1119470"/>
                <a:gd name="connsiteY50" fmla="*/ 1372199 h 1909786"/>
                <a:gd name="connsiteX51" fmla="*/ 19959 w 1119470"/>
                <a:gd name="connsiteY51" fmla="*/ 1527948 h 1909786"/>
                <a:gd name="connsiteX52" fmla="*/ 75227 w 1119470"/>
                <a:gd name="connsiteY52" fmla="*/ 1030554 h 1909786"/>
                <a:gd name="connsiteX53" fmla="*/ 175709 w 1119470"/>
                <a:gd name="connsiteY53" fmla="*/ 1070748 h 1909786"/>
                <a:gd name="connsiteX54" fmla="*/ 170685 w 1119470"/>
                <a:gd name="connsiteY54" fmla="*/ 854709 h 1909786"/>
                <a:gd name="connsiteX55" fmla="*/ 95322 w 1119470"/>
                <a:gd name="connsiteY55" fmla="*/ 965240 h 1909786"/>
                <a:gd name="connsiteX56" fmla="*/ 180733 w 1119470"/>
                <a:gd name="connsiteY56" fmla="*/ 774322 h 1909786"/>
                <a:gd name="connsiteX57" fmla="*/ 276193 w 1119470"/>
                <a:gd name="connsiteY57" fmla="*/ 593451 h 1909786"/>
                <a:gd name="connsiteX58" fmla="*/ 471298 w 1119470"/>
                <a:gd name="connsiteY58"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1029820 w 1119470"/>
                <a:gd name="connsiteY21" fmla="*/ 286977 h 1909786"/>
                <a:gd name="connsiteX22" fmla="*/ 974554 w 1119470"/>
                <a:gd name="connsiteY22" fmla="*/ 487944 h 1909786"/>
                <a:gd name="connsiteX23" fmla="*/ 1115230 w 1119470"/>
                <a:gd name="connsiteY23" fmla="*/ 598477 h 1909786"/>
                <a:gd name="connsiteX24" fmla="*/ 1100158 w 1119470"/>
                <a:gd name="connsiteY24" fmla="*/ 734128 h 1909786"/>
                <a:gd name="connsiteX25" fmla="*/ 904215 w 1119470"/>
                <a:gd name="connsiteY25" fmla="*/ 744176 h 1909786"/>
                <a:gd name="connsiteX26" fmla="*/ 929336 w 1119470"/>
                <a:gd name="connsiteY26" fmla="*/ 904950 h 1909786"/>
                <a:gd name="connsiteX27" fmla="*/ 708272 w 1119470"/>
                <a:gd name="connsiteY27" fmla="*/ 714032 h 1909786"/>
                <a:gd name="connsiteX28" fmla="*/ 607789 w 1119470"/>
                <a:gd name="connsiteY28" fmla="*/ 643694 h 1909786"/>
                <a:gd name="connsiteX29" fmla="*/ 809594 w 1119470"/>
                <a:gd name="connsiteY29" fmla="*/ 1043115 h 1909786"/>
                <a:gd name="connsiteX30" fmla="*/ 512330 w 1119470"/>
                <a:gd name="connsiteY30" fmla="*/ 1085821 h 1909786"/>
                <a:gd name="connsiteX31" fmla="*/ 647983 w 1119470"/>
                <a:gd name="connsiteY31" fmla="*/ 1603311 h 1909786"/>
                <a:gd name="connsiteX32" fmla="*/ 537449 w 1119470"/>
                <a:gd name="connsiteY32" fmla="*/ 1527949 h 1909786"/>
                <a:gd name="connsiteX33" fmla="*/ 391749 w 1119470"/>
                <a:gd name="connsiteY33" fmla="*/ 1462634 h 1909786"/>
                <a:gd name="connsiteX34" fmla="*/ 230975 w 1119470"/>
                <a:gd name="connsiteY34" fmla="*/ 1166207 h 1909786"/>
                <a:gd name="connsiteX35" fmla="*/ 356580 w 1119470"/>
                <a:gd name="connsiteY35" fmla="*/ 1397320 h 1909786"/>
                <a:gd name="connsiteX36" fmla="*/ 431942 w 1119470"/>
                <a:gd name="connsiteY36" fmla="*/ 1563118 h 1909786"/>
                <a:gd name="connsiteX37" fmla="*/ 527402 w 1119470"/>
                <a:gd name="connsiteY37" fmla="*/ 1603311 h 1909786"/>
                <a:gd name="connsiteX38" fmla="*/ 507305 w 1119470"/>
                <a:gd name="connsiteY38" fmla="*/ 1718868 h 1909786"/>
                <a:gd name="connsiteX39" fmla="*/ 311362 w 1119470"/>
                <a:gd name="connsiteY39" fmla="*/ 1909786 h 1909786"/>
                <a:gd name="connsiteX40" fmla="*/ 250235 w 1119470"/>
                <a:gd name="connsiteY40" fmla="*/ 1872104 h 1909786"/>
                <a:gd name="connsiteX41" fmla="*/ 220927 w 1119470"/>
                <a:gd name="connsiteY41" fmla="*/ 1718867 h 1909786"/>
                <a:gd name="connsiteX42" fmla="*/ 120444 w 1119470"/>
                <a:gd name="connsiteY42" fmla="*/ 1638480 h 1909786"/>
                <a:gd name="connsiteX43" fmla="*/ 65177 w 1119470"/>
                <a:gd name="connsiteY43" fmla="*/ 1598287 h 1909786"/>
                <a:gd name="connsiteX44" fmla="*/ 80251 w 1119470"/>
                <a:gd name="connsiteY44" fmla="*/ 1402343 h 1909786"/>
                <a:gd name="connsiteX45" fmla="*/ 205854 w 1119470"/>
                <a:gd name="connsiteY45" fmla="*/ 1543021 h 1909786"/>
                <a:gd name="connsiteX46" fmla="*/ 301314 w 1119470"/>
                <a:gd name="connsiteY46" fmla="*/ 1703795 h 1909786"/>
                <a:gd name="connsiteX47" fmla="*/ 326435 w 1119470"/>
                <a:gd name="connsiteY47" fmla="*/ 1593262 h 1909786"/>
                <a:gd name="connsiteX48" fmla="*/ 175710 w 1119470"/>
                <a:gd name="connsiteY48" fmla="*/ 1246594 h 1909786"/>
                <a:gd name="connsiteX49" fmla="*/ 150589 w 1119470"/>
                <a:gd name="connsiteY49" fmla="*/ 1211426 h 1909786"/>
                <a:gd name="connsiteX50" fmla="*/ 30008 w 1119470"/>
                <a:gd name="connsiteY50" fmla="*/ 1372199 h 1909786"/>
                <a:gd name="connsiteX51" fmla="*/ 19959 w 1119470"/>
                <a:gd name="connsiteY51" fmla="*/ 1527948 h 1909786"/>
                <a:gd name="connsiteX52" fmla="*/ 75227 w 1119470"/>
                <a:gd name="connsiteY52" fmla="*/ 1030554 h 1909786"/>
                <a:gd name="connsiteX53" fmla="*/ 175709 w 1119470"/>
                <a:gd name="connsiteY53" fmla="*/ 1070748 h 1909786"/>
                <a:gd name="connsiteX54" fmla="*/ 170685 w 1119470"/>
                <a:gd name="connsiteY54" fmla="*/ 854709 h 1909786"/>
                <a:gd name="connsiteX55" fmla="*/ 95322 w 1119470"/>
                <a:gd name="connsiteY55" fmla="*/ 965240 h 1909786"/>
                <a:gd name="connsiteX56" fmla="*/ 180733 w 1119470"/>
                <a:gd name="connsiteY56" fmla="*/ 774322 h 1909786"/>
                <a:gd name="connsiteX57" fmla="*/ 276193 w 1119470"/>
                <a:gd name="connsiteY57" fmla="*/ 593451 h 1909786"/>
                <a:gd name="connsiteX58" fmla="*/ 471298 w 1119470"/>
                <a:gd name="connsiteY58"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1029820 w 1119470"/>
                <a:gd name="connsiteY21" fmla="*/ 286977 h 1909786"/>
                <a:gd name="connsiteX22" fmla="*/ 974554 w 1119470"/>
                <a:gd name="connsiteY22" fmla="*/ 487944 h 1909786"/>
                <a:gd name="connsiteX23" fmla="*/ 1115230 w 1119470"/>
                <a:gd name="connsiteY23" fmla="*/ 598477 h 1909786"/>
                <a:gd name="connsiteX24" fmla="*/ 1100158 w 1119470"/>
                <a:gd name="connsiteY24" fmla="*/ 734128 h 1909786"/>
                <a:gd name="connsiteX25" fmla="*/ 904215 w 1119470"/>
                <a:gd name="connsiteY25" fmla="*/ 744176 h 1909786"/>
                <a:gd name="connsiteX26" fmla="*/ 929336 w 1119470"/>
                <a:gd name="connsiteY26" fmla="*/ 904950 h 1909786"/>
                <a:gd name="connsiteX27" fmla="*/ 708272 w 1119470"/>
                <a:gd name="connsiteY27" fmla="*/ 714032 h 1909786"/>
                <a:gd name="connsiteX28" fmla="*/ 607789 w 1119470"/>
                <a:gd name="connsiteY28" fmla="*/ 643694 h 1909786"/>
                <a:gd name="connsiteX29" fmla="*/ 809594 w 1119470"/>
                <a:gd name="connsiteY29" fmla="*/ 1043115 h 1909786"/>
                <a:gd name="connsiteX30" fmla="*/ 512330 w 1119470"/>
                <a:gd name="connsiteY30" fmla="*/ 1085821 h 1909786"/>
                <a:gd name="connsiteX31" fmla="*/ 647983 w 1119470"/>
                <a:gd name="connsiteY31" fmla="*/ 1603311 h 1909786"/>
                <a:gd name="connsiteX32" fmla="*/ 537449 w 1119470"/>
                <a:gd name="connsiteY32" fmla="*/ 1527949 h 1909786"/>
                <a:gd name="connsiteX33" fmla="*/ 391749 w 1119470"/>
                <a:gd name="connsiteY33" fmla="*/ 1462634 h 1909786"/>
                <a:gd name="connsiteX34" fmla="*/ 230975 w 1119470"/>
                <a:gd name="connsiteY34" fmla="*/ 1166207 h 1909786"/>
                <a:gd name="connsiteX35" fmla="*/ 356580 w 1119470"/>
                <a:gd name="connsiteY35" fmla="*/ 1397320 h 1909786"/>
                <a:gd name="connsiteX36" fmla="*/ 431942 w 1119470"/>
                <a:gd name="connsiteY36" fmla="*/ 1563118 h 1909786"/>
                <a:gd name="connsiteX37" fmla="*/ 527402 w 1119470"/>
                <a:gd name="connsiteY37" fmla="*/ 1603311 h 1909786"/>
                <a:gd name="connsiteX38" fmla="*/ 507305 w 1119470"/>
                <a:gd name="connsiteY38" fmla="*/ 1718868 h 1909786"/>
                <a:gd name="connsiteX39" fmla="*/ 311362 w 1119470"/>
                <a:gd name="connsiteY39" fmla="*/ 1909786 h 1909786"/>
                <a:gd name="connsiteX40" fmla="*/ 250235 w 1119470"/>
                <a:gd name="connsiteY40" fmla="*/ 1872104 h 1909786"/>
                <a:gd name="connsiteX41" fmla="*/ 220927 w 1119470"/>
                <a:gd name="connsiteY41" fmla="*/ 1718867 h 1909786"/>
                <a:gd name="connsiteX42" fmla="*/ 120444 w 1119470"/>
                <a:gd name="connsiteY42" fmla="*/ 1638480 h 1909786"/>
                <a:gd name="connsiteX43" fmla="*/ 65177 w 1119470"/>
                <a:gd name="connsiteY43" fmla="*/ 1598287 h 1909786"/>
                <a:gd name="connsiteX44" fmla="*/ 80251 w 1119470"/>
                <a:gd name="connsiteY44" fmla="*/ 1402343 h 1909786"/>
                <a:gd name="connsiteX45" fmla="*/ 205854 w 1119470"/>
                <a:gd name="connsiteY45" fmla="*/ 1543021 h 1909786"/>
                <a:gd name="connsiteX46" fmla="*/ 301314 w 1119470"/>
                <a:gd name="connsiteY46" fmla="*/ 1703795 h 1909786"/>
                <a:gd name="connsiteX47" fmla="*/ 326435 w 1119470"/>
                <a:gd name="connsiteY47" fmla="*/ 1593262 h 1909786"/>
                <a:gd name="connsiteX48" fmla="*/ 175710 w 1119470"/>
                <a:gd name="connsiteY48" fmla="*/ 1246594 h 1909786"/>
                <a:gd name="connsiteX49" fmla="*/ 150589 w 1119470"/>
                <a:gd name="connsiteY49" fmla="*/ 1211426 h 1909786"/>
                <a:gd name="connsiteX50" fmla="*/ 30008 w 1119470"/>
                <a:gd name="connsiteY50" fmla="*/ 1372199 h 1909786"/>
                <a:gd name="connsiteX51" fmla="*/ 19959 w 1119470"/>
                <a:gd name="connsiteY51" fmla="*/ 1527948 h 1909786"/>
                <a:gd name="connsiteX52" fmla="*/ 75227 w 1119470"/>
                <a:gd name="connsiteY52" fmla="*/ 1030554 h 1909786"/>
                <a:gd name="connsiteX53" fmla="*/ 175709 w 1119470"/>
                <a:gd name="connsiteY53" fmla="*/ 1070748 h 1909786"/>
                <a:gd name="connsiteX54" fmla="*/ 170685 w 1119470"/>
                <a:gd name="connsiteY54" fmla="*/ 854709 h 1909786"/>
                <a:gd name="connsiteX55" fmla="*/ 95322 w 1119470"/>
                <a:gd name="connsiteY55" fmla="*/ 965240 h 1909786"/>
                <a:gd name="connsiteX56" fmla="*/ 180733 w 1119470"/>
                <a:gd name="connsiteY56" fmla="*/ 774322 h 1909786"/>
                <a:gd name="connsiteX57" fmla="*/ 276193 w 1119470"/>
                <a:gd name="connsiteY57" fmla="*/ 593451 h 1909786"/>
                <a:gd name="connsiteX58" fmla="*/ 471298 w 1119470"/>
                <a:gd name="connsiteY58" fmla="*/ 392484 h 1909786"/>
                <a:gd name="connsiteX0" fmla="*/ 471298 w 1119470"/>
                <a:gd name="connsiteY0" fmla="*/ 392484 h 1909786"/>
                <a:gd name="connsiteX1" fmla="*/ 693200 w 1119470"/>
                <a:gd name="connsiteY1" fmla="*/ 131227 h 1909786"/>
                <a:gd name="connsiteX2" fmla="*/ 743441 w 1119470"/>
                <a:gd name="connsiteY2" fmla="*/ 191518 h 1909786"/>
                <a:gd name="connsiteX3" fmla="*/ 708273 w 1119470"/>
                <a:gd name="connsiteY3" fmla="*/ 302049 h 1909786"/>
                <a:gd name="connsiteX4" fmla="*/ 637934 w 1119470"/>
                <a:gd name="connsiteY4" fmla="*/ 312098 h 1909786"/>
                <a:gd name="connsiteX5" fmla="*/ 562573 w 1119470"/>
                <a:gd name="connsiteY5" fmla="*/ 347267 h 1909786"/>
                <a:gd name="connsiteX6" fmla="*/ 688176 w 1119470"/>
                <a:gd name="connsiteY6" fmla="*/ 497992 h 1909786"/>
                <a:gd name="connsiteX7" fmla="*/ 487209 w 1119470"/>
                <a:gd name="connsiteY7" fmla="*/ 472872 h 1909786"/>
                <a:gd name="connsiteX8" fmla="*/ 421895 w 1119470"/>
                <a:gd name="connsiteY8" fmla="*/ 673839 h 1909786"/>
                <a:gd name="connsiteX9" fmla="*/ 241862 w 1119470"/>
                <a:gd name="connsiteY9" fmla="*/ 714032 h 1909786"/>
                <a:gd name="connsiteX10" fmla="*/ 306338 w 1119470"/>
                <a:gd name="connsiteY10" fmla="*/ 1005434 h 1909786"/>
                <a:gd name="connsiteX11" fmla="*/ 492233 w 1119470"/>
                <a:gd name="connsiteY11" fmla="*/ 914999 h 1909786"/>
                <a:gd name="connsiteX12" fmla="*/ 477162 w 1119470"/>
                <a:gd name="connsiteY12" fmla="*/ 698959 h 1909786"/>
                <a:gd name="connsiteX13" fmla="*/ 738418 w 1119470"/>
                <a:gd name="connsiteY13" fmla="*/ 503016 h 1909786"/>
                <a:gd name="connsiteX14" fmla="*/ 818805 w 1119470"/>
                <a:gd name="connsiteY14" fmla="*/ 538186 h 1909786"/>
                <a:gd name="connsiteX15" fmla="*/ 889144 w 1119470"/>
                <a:gd name="connsiteY15" fmla="*/ 638669 h 1909786"/>
                <a:gd name="connsiteX16" fmla="*/ 793684 w 1119470"/>
                <a:gd name="connsiteY16" fmla="*/ 427653 h 1909786"/>
                <a:gd name="connsiteX17" fmla="*/ 803732 w 1119470"/>
                <a:gd name="connsiteY17" fmla="*/ 156348 h 1909786"/>
                <a:gd name="connsiteX18" fmla="*/ 979579 w 1119470"/>
                <a:gd name="connsiteY18" fmla="*/ 10647 h 1909786"/>
                <a:gd name="connsiteX19" fmla="*/ 904216 w 1119470"/>
                <a:gd name="connsiteY19" fmla="*/ 191518 h 1909786"/>
                <a:gd name="connsiteX20" fmla="*/ 899192 w 1119470"/>
                <a:gd name="connsiteY20" fmla="*/ 266880 h 1909786"/>
                <a:gd name="connsiteX21" fmla="*/ 1029820 w 1119470"/>
                <a:gd name="connsiteY21" fmla="*/ 286977 h 1909786"/>
                <a:gd name="connsiteX22" fmla="*/ 974554 w 1119470"/>
                <a:gd name="connsiteY22" fmla="*/ 487944 h 1909786"/>
                <a:gd name="connsiteX23" fmla="*/ 1029820 w 1119470"/>
                <a:gd name="connsiteY23" fmla="*/ 538186 h 1909786"/>
                <a:gd name="connsiteX24" fmla="*/ 1115230 w 1119470"/>
                <a:gd name="connsiteY24" fmla="*/ 598477 h 1909786"/>
                <a:gd name="connsiteX25" fmla="*/ 1100158 w 1119470"/>
                <a:gd name="connsiteY25" fmla="*/ 734128 h 1909786"/>
                <a:gd name="connsiteX26" fmla="*/ 904215 w 1119470"/>
                <a:gd name="connsiteY26" fmla="*/ 744176 h 1909786"/>
                <a:gd name="connsiteX27" fmla="*/ 929336 w 1119470"/>
                <a:gd name="connsiteY27" fmla="*/ 904950 h 1909786"/>
                <a:gd name="connsiteX28" fmla="*/ 708272 w 1119470"/>
                <a:gd name="connsiteY28" fmla="*/ 714032 h 1909786"/>
                <a:gd name="connsiteX29" fmla="*/ 607789 w 1119470"/>
                <a:gd name="connsiteY29" fmla="*/ 643694 h 1909786"/>
                <a:gd name="connsiteX30" fmla="*/ 809594 w 1119470"/>
                <a:gd name="connsiteY30" fmla="*/ 1043115 h 1909786"/>
                <a:gd name="connsiteX31" fmla="*/ 512330 w 1119470"/>
                <a:gd name="connsiteY31" fmla="*/ 1085821 h 1909786"/>
                <a:gd name="connsiteX32" fmla="*/ 647983 w 1119470"/>
                <a:gd name="connsiteY32" fmla="*/ 1603311 h 1909786"/>
                <a:gd name="connsiteX33" fmla="*/ 537449 w 1119470"/>
                <a:gd name="connsiteY33" fmla="*/ 1527949 h 1909786"/>
                <a:gd name="connsiteX34" fmla="*/ 391749 w 1119470"/>
                <a:gd name="connsiteY34" fmla="*/ 1462634 h 1909786"/>
                <a:gd name="connsiteX35" fmla="*/ 230975 w 1119470"/>
                <a:gd name="connsiteY35" fmla="*/ 1166207 h 1909786"/>
                <a:gd name="connsiteX36" fmla="*/ 356580 w 1119470"/>
                <a:gd name="connsiteY36" fmla="*/ 1397320 h 1909786"/>
                <a:gd name="connsiteX37" fmla="*/ 431942 w 1119470"/>
                <a:gd name="connsiteY37" fmla="*/ 1563118 h 1909786"/>
                <a:gd name="connsiteX38" fmla="*/ 527402 w 1119470"/>
                <a:gd name="connsiteY38" fmla="*/ 1603311 h 1909786"/>
                <a:gd name="connsiteX39" fmla="*/ 507305 w 1119470"/>
                <a:gd name="connsiteY39" fmla="*/ 1718868 h 1909786"/>
                <a:gd name="connsiteX40" fmla="*/ 311362 w 1119470"/>
                <a:gd name="connsiteY40" fmla="*/ 1909786 h 1909786"/>
                <a:gd name="connsiteX41" fmla="*/ 250235 w 1119470"/>
                <a:gd name="connsiteY41" fmla="*/ 1872104 h 1909786"/>
                <a:gd name="connsiteX42" fmla="*/ 220927 w 1119470"/>
                <a:gd name="connsiteY42" fmla="*/ 1718867 h 1909786"/>
                <a:gd name="connsiteX43" fmla="*/ 120444 w 1119470"/>
                <a:gd name="connsiteY43" fmla="*/ 1638480 h 1909786"/>
                <a:gd name="connsiteX44" fmla="*/ 65177 w 1119470"/>
                <a:gd name="connsiteY44" fmla="*/ 1598287 h 1909786"/>
                <a:gd name="connsiteX45" fmla="*/ 80251 w 1119470"/>
                <a:gd name="connsiteY45" fmla="*/ 1402343 h 1909786"/>
                <a:gd name="connsiteX46" fmla="*/ 205854 w 1119470"/>
                <a:gd name="connsiteY46" fmla="*/ 1543021 h 1909786"/>
                <a:gd name="connsiteX47" fmla="*/ 301314 w 1119470"/>
                <a:gd name="connsiteY47" fmla="*/ 1703795 h 1909786"/>
                <a:gd name="connsiteX48" fmla="*/ 326435 w 1119470"/>
                <a:gd name="connsiteY48" fmla="*/ 1593262 h 1909786"/>
                <a:gd name="connsiteX49" fmla="*/ 175710 w 1119470"/>
                <a:gd name="connsiteY49" fmla="*/ 1246594 h 1909786"/>
                <a:gd name="connsiteX50" fmla="*/ 150589 w 1119470"/>
                <a:gd name="connsiteY50" fmla="*/ 1211426 h 1909786"/>
                <a:gd name="connsiteX51" fmla="*/ 30008 w 1119470"/>
                <a:gd name="connsiteY51" fmla="*/ 1372199 h 1909786"/>
                <a:gd name="connsiteX52" fmla="*/ 19959 w 1119470"/>
                <a:gd name="connsiteY52" fmla="*/ 1527948 h 1909786"/>
                <a:gd name="connsiteX53" fmla="*/ 75227 w 1119470"/>
                <a:gd name="connsiteY53" fmla="*/ 1030554 h 1909786"/>
                <a:gd name="connsiteX54" fmla="*/ 175709 w 1119470"/>
                <a:gd name="connsiteY54" fmla="*/ 1070748 h 1909786"/>
                <a:gd name="connsiteX55" fmla="*/ 170685 w 1119470"/>
                <a:gd name="connsiteY55" fmla="*/ 854709 h 1909786"/>
                <a:gd name="connsiteX56" fmla="*/ 95322 w 1119470"/>
                <a:gd name="connsiteY56" fmla="*/ 965240 h 1909786"/>
                <a:gd name="connsiteX57" fmla="*/ 180733 w 1119470"/>
                <a:gd name="connsiteY57" fmla="*/ 774322 h 1909786"/>
                <a:gd name="connsiteX58" fmla="*/ 276193 w 1119470"/>
                <a:gd name="connsiteY58" fmla="*/ 593451 h 1909786"/>
                <a:gd name="connsiteX59" fmla="*/ 471298 w 1119470"/>
                <a:gd name="connsiteY59" fmla="*/ 392484 h 1909786"/>
                <a:gd name="connsiteX0" fmla="*/ 471298 w 1233268"/>
                <a:gd name="connsiteY0" fmla="*/ 392484 h 1909786"/>
                <a:gd name="connsiteX1" fmla="*/ 693200 w 1233268"/>
                <a:gd name="connsiteY1" fmla="*/ 131227 h 1909786"/>
                <a:gd name="connsiteX2" fmla="*/ 743441 w 1233268"/>
                <a:gd name="connsiteY2" fmla="*/ 191518 h 1909786"/>
                <a:gd name="connsiteX3" fmla="*/ 708273 w 1233268"/>
                <a:gd name="connsiteY3" fmla="*/ 302049 h 1909786"/>
                <a:gd name="connsiteX4" fmla="*/ 637934 w 1233268"/>
                <a:gd name="connsiteY4" fmla="*/ 312098 h 1909786"/>
                <a:gd name="connsiteX5" fmla="*/ 562573 w 1233268"/>
                <a:gd name="connsiteY5" fmla="*/ 347267 h 1909786"/>
                <a:gd name="connsiteX6" fmla="*/ 688176 w 1233268"/>
                <a:gd name="connsiteY6" fmla="*/ 497992 h 1909786"/>
                <a:gd name="connsiteX7" fmla="*/ 487209 w 1233268"/>
                <a:gd name="connsiteY7" fmla="*/ 472872 h 1909786"/>
                <a:gd name="connsiteX8" fmla="*/ 421895 w 1233268"/>
                <a:gd name="connsiteY8" fmla="*/ 673839 h 1909786"/>
                <a:gd name="connsiteX9" fmla="*/ 241862 w 1233268"/>
                <a:gd name="connsiteY9" fmla="*/ 714032 h 1909786"/>
                <a:gd name="connsiteX10" fmla="*/ 306338 w 1233268"/>
                <a:gd name="connsiteY10" fmla="*/ 1005434 h 1909786"/>
                <a:gd name="connsiteX11" fmla="*/ 492233 w 1233268"/>
                <a:gd name="connsiteY11" fmla="*/ 914999 h 1909786"/>
                <a:gd name="connsiteX12" fmla="*/ 477162 w 1233268"/>
                <a:gd name="connsiteY12" fmla="*/ 698959 h 1909786"/>
                <a:gd name="connsiteX13" fmla="*/ 738418 w 1233268"/>
                <a:gd name="connsiteY13" fmla="*/ 503016 h 1909786"/>
                <a:gd name="connsiteX14" fmla="*/ 818805 w 1233268"/>
                <a:gd name="connsiteY14" fmla="*/ 538186 h 1909786"/>
                <a:gd name="connsiteX15" fmla="*/ 889144 w 1233268"/>
                <a:gd name="connsiteY15" fmla="*/ 638669 h 1909786"/>
                <a:gd name="connsiteX16" fmla="*/ 793684 w 1233268"/>
                <a:gd name="connsiteY16" fmla="*/ 427653 h 1909786"/>
                <a:gd name="connsiteX17" fmla="*/ 803732 w 1233268"/>
                <a:gd name="connsiteY17" fmla="*/ 156348 h 1909786"/>
                <a:gd name="connsiteX18" fmla="*/ 979579 w 1233268"/>
                <a:gd name="connsiteY18" fmla="*/ 10647 h 1909786"/>
                <a:gd name="connsiteX19" fmla="*/ 904216 w 1233268"/>
                <a:gd name="connsiteY19" fmla="*/ 191518 h 1909786"/>
                <a:gd name="connsiteX20" fmla="*/ 899192 w 1233268"/>
                <a:gd name="connsiteY20" fmla="*/ 266880 h 1909786"/>
                <a:gd name="connsiteX21" fmla="*/ 1029820 w 1233268"/>
                <a:gd name="connsiteY21" fmla="*/ 286977 h 1909786"/>
                <a:gd name="connsiteX22" fmla="*/ 974554 w 1233268"/>
                <a:gd name="connsiteY22" fmla="*/ 487944 h 1909786"/>
                <a:gd name="connsiteX23" fmla="*/ 1230787 w 1233268"/>
                <a:gd name="connsiteY23" fmla="*/ 382436 h 1909786"/>
                <a:gd name="connsiteX24" fmla="*/ 1115230 w 1233268"/>
                <a:gd name="connsiteY24" fmla="*/ 598477 h 1909786"/>
                <a:gd name="connsiteX25" fmla="*/ 1100158 w 1233268"/>
                <a:gd name="connsiteY25" fmla="*/ 734128 h 1909786"/>
                <a:gd name="connsiteX26" fmla="*/ 904215 w 1233268"/>
                <a:gd name="connsiteY26" fmla="*/ 744176 h 1909786"/>
                <a:gd name="connsiteX27" fmla="*/ 929336 w 1233268"/>
                <a:gd name="connsiteY27" fmla="*/ 904950 h 1909786"/>
                <a:gd name="connsiteX28" fmla="*/ 708272 w 1233268"/>
                <a:gd name="connsiteY28" fmla="*/ 714032 h 1909786"/>
                <a:gd name="connsiteX29" fmla="*/ 607789 w 1233268"/>
                <a:gd name="connsiteY29" fmla="*/ 643694 h 1909786"/>
                <a:gd name="connsiteX30" fmla="*/ 809594 w 1233268"/>
                <a:gd name="connsiteY30" fmla="*/ 1043115 h 1909786"/>
                <a:gd name="connsiteX31" fmla="*/ 512330 w 1233268"/>
                <a:gd name="connsiteY31" fmla="*/ 1085821 h 1909786"/>
                <a:gd name="connsiteX32" fmla="*/ 647983 w 1233268"/>
                <a:gd name="connsiteY32" fmla="*/ 1603311 h 1909786"/>
                <a:gd name="connsiteX33" fmla="*/ 537449 w 1233268"/>
                <a:gd name="connsiteY33" fmla="*/ 1527949 h 1909786"/>
                <a:gd name="connsiteX34" fmla="*/ 391749 w 1233268"/>
                <a:gd name="connsiteY34" fmla="*/ 1462634 h 1909786"/>
                <a:gd name="connsiteX35" fmla="*/ 230975 w 1233268"/>
                <a:gd name="connsiteY35" fmla="*/ 1166207 h 1909786"/>
                <a:gd name="connsiteX36" fmla="*/ 356580 w 1233268"/>
                <a:gd name="connsiteY36" fmla="*/ 1397320 h 1909786"/>
                <a:gd name="connsiteX37" fmla="*/ 431942 w 1233268"/>
                <a:gd name="connsiteY37" fmla="*/ 1563118 h 1909786"/>
                <a:gd name="connsiteX38" fmla="*/ 527402 w 1233268"/>
                <a:gd name="connsiteY38" fmla="*/ 1603311 h 1909786"/>
                <a:gd name="connsiteX39" fmla="*/ 507305 w 1233268"/>
                <a:gd name="connsiteY39" fmla="*/ 1718868 h 1909786"/>
                <a:gd name="connsiteX40" fmla="*/ 311362 w 1233268"/>
                <a:gd name="connsiteY40" fmla="*/ 1909786 h 1909786"/>
                <a:gd name="connsiteX41" fmla="*/ 250235 w 1233268"/>
                <a:gd name="connsiteY41" fmla="*/ 1872104 h 1909786"/>
                <a:gd name="connsiteX42" fmla="*/ 220927 w 1233268"/>
                <a:gd name="connsiteY42" fmla="*/ 1718867 h 1909786"/>
                <a:gd name="connsiteX43" fmla="*/ 120444 w 1233268"/>
                <a:gd name="connsiteY43" fmla="*/ 1638480 h 1909786"/>
                <a:gd name="connsiteX44" fmla="*/ 65177 w 1233268"/>
                <a:gd name="connsiteY44" fmla="*/ 1598287 h 1909786"/>
                <a:gd name="connsiteX45" fmla="*/ 80251 w 1233268"/>
                <a:gd name="connsiteY45" fmla="*/ 1402343 h 1909786"/>
                <a:gd name="connsiteX46" fmla="*/ 205854 w 1233268"/>
                <a:gd name="connsiteY46" fmla="*/ 1543021 h 1909786"/>
                <a:gd name="connsiteX47" fmla="*/ 301314 w 1233268"/>
                <a:gd name="connsiteY47" fmla="*/ 1703795 h 1909786"/>
                <a:gd name="connsiteX48" fmla="*/ 326435 w 1233268"/>
                <a:gd name="connsiteY48" fmla="*/ 1593262 h 1909786"/>
                <a:gd name="connsiteX49" fmla="*/ 175710 w 1233268"/>
                <a:gd name="connsiteY49" fmla="*/ 1246594 h 1909786"/>
                <a:gd name="connsiteX50" fmla="*/ 150589 w 1233268"/>
                <a:gd name="connsiteY50" fmla="*/ 1211426 h 1909786"/>
                <a:gd name="connsiteX51" fmla="*/ 30008 w 1233268"/>
                <a:gd name="connsiteY51" fmla="*/ 1372199 h 1909786"/>
                <a:gd name="connsiteX52" fmla="*/ 19959 w 1233268"/>
                <a:gd name="connsiteY52" fmla="*/ 1527948 h 1909786"/>
                <a:gd name="connsiteX53" fmla="*/ 75227 w 1233268"/>
                <a:gd name="connsiteY53" fmla="*/ 1030554 h 1909786"/>
                <a:gd name="connsiteX54" fmla="*/ 175709 w 1233268"/>
                <a:gd name="connsiteY54" fmla="*/ 1070748 h 1909786"/>
                <a:gd name="connsiteX55" fmla="*/ 170685 w 1233268"/>
                <a:gd name="connsiteY55" fmla="*/ 854709 h 1909786"/>
                <a:gd name="connsiteX56" fmla="*/ 95322 w 1233268"/>
                <a:gd name="connsiteY56" fmla="*/ 965240 h 1909786"/>
                <a:gd name="connsiteX57" fmla="*/ 180733 w 1233268"/>
                <a:gd name="connsiteY57" fmla="*/ 774322 h 1909786"/>
                <a:gd name="connsiteX58" fmla="*/ 276193 w 1233268"/>
                <a:gd name="connsiteY58" fmla="*/ 593451 h 1909786"/>
                <a:gd name="connsiteX59" fmla="*/ 471298 w 1233268"/>
                <a:gd name="connsiteY59" fmla="*/ 392484 h 1909786"/>
                <a:gd name="connsiteX0" fmla="*/ 471298 w 1184104"/>
                <a:gd name="connsiteY0" fmla="*/ 392484 h 1909786"/>
                <a:gd name="connsiteX1" fmla="*/ 693200 w 1184104"/>
                <a:gd name="connsiteY1" fmla="*/ 131227 h 1909786"/>
                <a:gd name="connsiteX2" fmla="*/ 743441 w 1184104"/>
                <a:gd name="connsiteY2" fmla="*/ 191518 h 1909786"/>
                <a:gd name="connsiteX3" fmla="*/ 708273 w 1184104"/>
                <a:gd name="connsiteY3" fmla="*/ 302049 h 1909786"/>
                <a:gd name="connsiteX4" fmla="*/ 637934 w 1184104"/>
                <a:gd name="connsiteY4" fmla="*/ 312098 h 1909786"/>
                <a:gd name="connsiteX5" fmla="*/ 562573 w 1184104"/>
                <a:gd name="connsiteY5" fmla="*/ 347267 h 1909786"/>
                <a:gd name="connsiteX6" fmla="*/ 688176 w 1184104"/>
                <a:gd name="connsiteY6" fmla="*/ 497992 h 1909786"/>
                <a:gd name="connsiteX7" fmla="*/ 487209 w 1184104"/>
                <a:gd name="connsiteY7" fmla="*/ 472872 h 1909786"/>
                <a:gd name="connsiteX8" fmla="*/ 421895 w 1184104"/>
                <a:gd name="connsiteY8" fmla="*/ 673839 h 1909786"/>
                <a:gd name="connsiteX9" fmla="*/ 241862 w 1184104"/>
                <a:gd name="connsiteY9" fmla="*/ 714032 h 1909786"/>
                <a:gd name="connsiteX10" fmla="*/ 306338 w 1184104"/>
                <a:gd name="connsiteY10" fmla="*/ 1005434 h 1909786"/>
                <a:gd name="connsiteX11" fmla="*/ 492233 w 1184104"/>
                <a:gd name="connsiteY11" fmla="*/ 914999 h 1909786"/>
                <a:gd name="connsiteX12" fmla="*/ 477162 w 1184104"/>
                <a:gd name="connsiteY12" fmla="*/ 698959 h 1909786"/>
                <a:gd name="connsiteX13" fmla="*/ 738418 w 1184104"/>
                <a:gd name="connsiteY13" fmla="*/ 503016 h 1909786"/>
                <a:gd name="connsiteX14" fmla="*/ 818805 w 1184104"/>
                <a:gd name="connsiteY14" fmla="*/ 538186 h 1909786"/>
                <a:gd name="connsiteX15" fmla="*/ 889144 w 1184104"/>
                <a:gd name="connsiteY15" fmla="*/ 638669 h 1909786"/>
                <a:gd name="connsiteX16" fmla="*/ 793684 w 1184104"/>
                <a:gd name="connsiteY16" fmla="*/ 427653 h 1909786"/>
                <a:gd name="connsiteX17" fmla="*/ 803732 w 1184104"/>
                <a:gd name="connsiteY17" fmla="*/ 156348 h 1909786"/>
                <a:gd name="connsiteX18" fmla="*/ 979579 w 1184104"/>
                <a:gd name="connsiteY18" fmla="*/ 10647 h 1909786"/>
                <a:gd name="connsiteX19" fmla="*/ 904216 w 1184104"/>
                <a:gd name="connsiteY19" fmla="*/ 191518 h 1909786"/>
                <a:gd name="connsiteX20" fmla="*/ 899192 w 1184104"/>
                <a:gd name="connsiteY20" fmla="*/ 266880 h 1909786"/>
                <a:gd name="connsiteX21" fmla="*/ 1029820 w 1184104"/>
                <a:gd name="connsiteY21" fmla="*/ 286977 h 1909786"/>
                <a:gd name="connsiteX22" fmla="*/ 974554 w 1184104"/>
                <a:gd name="connsiteY22" fmla="*/ 487944 h 1909786"/>
                <a:gd name="connsiteX23" fmla="*/ 1180545 w 1184104"/>
                <a:gd name="connsiteY23" fmla="*/ 216638 h 1909786"/>
                <a:gd name="connsiteX24" fmla="*/ 1115230 w 1184104"/>
                <a:gd name="connsiteY24" fmla="*/ 598477 h 1909786"/>
                <a:gd name="connsiteX25" fmla="*/ 1100158 w 1184104"/>
                <a:gd name="connsiteY25" fmla="*/ 734128 h 1909786"/>
                <a:gd name="connsiteX26" fmla="*/ 904215 w 1184104"/>
                <a:gd name="connsiteY26" fmla="*/ 744176 h 1909786"/>
                <a:gd name="connsiteX27" fmla="*/ 929336 w 1184104"/>
                <a:gd name="connsiteY27" fmla="*/ 904950 h 1909786"/>
                <a:gd name="connsiteX28" fmla="*/ 708272 w 1184104"/>
                <a:gd name="connsiteY28" fmla="*/ 714032 h 1909786"/>
                <a:gd name="connsiteX29" fmla="*/ 607789 w 1184104"/>
                <a:gd name="connsiteY29" fmla="*/ 643694 h 1909786"/>
                <a:gd name="connsiteX30" fmla="*/ 809594 w 1184104"/>
                <a:gd name="connsiteY30" fmla="*/ 1043115 h 1909786"/>
                <a:gd name="connsiteX31" fmla="*/ 512330 w 1184104"/>
                <a:gd name="connsiteY31" fmla="*/ 1085821 h 1909786"/>
                <a:gd name="connsiteX32" fmla="*/ 647983 w 1184104"/>
                <a:gd name="connsiteY32" fmla="*/ 1603311 h 1909786"/>
                <a:gd name="connsiteX33" fmla="*/ 537449 w 1184104"/>
                <a:gd name="connsiteY33" fmla="*/ 1527949 h 1909786"/>
                <a:gd name="connsiteX34" fmla="*/ 391749 w 1184104"/>
                <a:gd name="connsiteY34" fmla="*/ 1462634 h 1909786"/>
                <a:gd name="connsiteX35" fmla="*/ 230975 w 1184104"/>
                <a:gd name="connsiteY35" fmla="*/ 1166207 h 1909786"/>
                <a:gd name="connsiteX36" fmla="*/ 356580 w 1184104"/>
                <a:gd name="connsiteY36" fmla="*/ 1397320 h 1909786"/>
                <a:gd name="connsiteX37" fmla="*/ 431942 w 1184104"/>
                <a:gd name="connsiteY37" fmla="*/ 1563118 h 1909786"/>
                <a:gd name="connsiteX38" fmla="*/ 527402 w 1184104"/>
                <a:gd name="connsiteY38" fmla="*/ 1603311 h 1909786"/>
                <a:gd name="connsiteX39" fmla="*/ 507305 w 1184104"/>
                <a:gd name="connsiteY39" fmla="*/ 1718868 h 1909786"/>
                <a:gd name="connsiteX40" fmla="*/ 311362 w 1184104"/>
                <a:gd name="connsiteY40" fmla="*/ 1909786 h 1909786"/>
                <a:gd name="connsiteX41" fmla="*/ 250235 w 1184104"/>
                <a:gd name="connsiteY41" fmla="*/ 1872104 h 1909786"/>
                <a:gd name="connsiteX42" fmla="*/ 220927 w 1184104"/>
                <a:gd name="connsiteY42" fmla="*/ 1718867 h 1909786"/>
                <a:gd name="connsiteX43" fmla="*/ 120444 w 1184104"/>
                <a:gd name="connsiteY43" fmla="*/ 1638480 h 1909786"/>
                <a:gd name="connsiteX44" fmla="*/ 65177 w 1184104"/>
                <a:gd name="connsiteY44" fmla="*/ 1598287 h 1909786"/>
                <a:gd name="connsiteX45" fmla="*/ 80251 w 1184104"/>
                <a:gd name="connsiteY45" fmla="*/ 1402343 h 1909786"/>
                <a:gd name="connsiteX46" fmla="*/ 205854 w 1184104"/>
                <a:gd name="connsiteY46" fmla="*/ 1543021 h 1909786"/>
                <a:gd name="connsiteX47" fmla="*/ 301314 w 1184104"/>
                <a:gd name="connsiteY47" fmla="*/ 1703795 h 1909786"/>
                <a:gd name="connsiteX48" fmla="*/ 326435 w 1184104"/>
                <a:gd name="connsiteY48" fmla="*/ 1593262 h 1909786"/>
                <a:gd name="connsiteX49" fmla="*/ 175710 w 1184104"/>
                <a:gd name="connsiteY49" fmla="*/ 1246594 h 1909786"/>
                <a:gd name="connsiteX50" fmla="*/ 150589 w 1184104"/>
                <a:gd name="connsiteY50" fmla="*/ 1211426 h 1909786"/>
                <a:gd name="connsiteX51" fmla="*/ 30008 w 1184104"/>
                <a:gd name="connsiteY51" fmla="*/ 1372199 h 1909786"/>
                <a:gd name="connsiteX52" fmla="*/ 19959 w 1184104"/>
                <a:gd name="connsiteY52" fmla="*/ 1527948 h 1909786"/>
                <a:gd name="connsiteX53" fmla="*/ 75227 w 1184104"/>
                <a:gd name="connsiteY53" fmla="*/ 1030554 h 1909786"/>
                <a:gd name="connsiteX54" fmla="*/ 175709 w 1184104"/>
                <a:gd name="connsiteY54" fmla="*/ 1070748 h 1909786"/>
                <a:gd name="connsiteX55" fmla="*/ 170685 w 1184104"/>
                <a:gd name="connsiteY55" fmla="*/ 854709 h 1909786"/>
                <a:gd name="connsiteX56" fmla="*/ 95322 w 1184104"/>
                <a:gd name="connsiteY56" fmla="*/ 965240 h 1909786"/>
                <a:gd name="connsiteX57" fmla="*/ 180733 w 1184104"/>
                <a:gd name="connsiteY57" fmla="*/ 774322 h 1909786"/>
                <a:gd name="connsiteX58" fmla="*/ 276193 w 1184104"/>
                <a:gd name="connsiteY58" fmla="*/ 593451 h 1909786"/>
                <a:gd name="connsiteX59" fmla="*/ 471298 w 1184104"/>
                <a:gd name="connsiteY59" fmla="*/ 392484 h 1909786"/>
                <a:gd name="connsiteX0" fmla="*/ 471298 w 1190870"/>
                <a:gd name="connsiteY0" fmla="*/ 392484 h 1909786"/>
                <a:gd name="connsiteX1" fmla="*/ 693200 w 1190870"/>
                <a:gd name="connsiteY1" fmla="*/ 131227 h 1909786"/>
                <a:gd name="connsiteX2" fmla="*/ 743441 w 1190870"/>
                <a:gd name="connsiteY2" fmla="*/ 191518 h 1909786"/>
                <a:gd name="connsiteX3" fmla="*/ 708273 w 1190870"/>
                <a:gd name="connsiteY3" fmla="*/ 302049 h 1909786"/>
                <a:gd name="connsiteX4" fmla="*/ 637934 w 1190870"/>
                <a:gd name="connsiteY4" fmla="*/ 312098 h 1909786"/>
                <a:gd name="connsiteX5" fmla="*/ 562573 w 1190870"/>
                <a:gd name="connsiteY5" fmla="*/ 347267 h 1909786"/>
                <a:gd name="connsiteX6" fmla="*/ 688176 w 1190870"/>
                <a:gd name="connsiteY6" fmla="*/ 497992 h 1909786"/>
                <a:gd name="connsiteX7" fmla="*/ 487209 w 1190870"/>
                <a:gd name="connsiteY7" fmla="*/ 472872 h 1909786"/>
                <a:gd name="connsiteX8" fmla="*/ 421895 w 1190870"/>
                <a:gd name="connsiteY8" fmla="*/ 673839 h 1909786"/>
                <a:gd name="connsiteX9" fmla="*/ 241862 w 1190870"/>
                <a:gd name="connsiteY9" fmla="*/ 714032 h 1909786"/>
                <a:gd name="connsiteX10" fmla="*/ 306338 w 1190870"/>
                <a:gd name="connsiteY10" fmla="*/ 1005434 h 1909786"/>
                <a:gd name="connsiteX11" fmla="*/ 492233 w 1190870"/>
                <a:gd name="connsiteY11" fmla="*/ 914999 h 1909786"/>
                <a:gd name="connsiteX12" fmla="*/ 477162 w 1190870"/>
                <a:gd name="connsiteY12" fmla="*/ 698959 h 1909786"/>
                <a:gd name="connsiteX13" fmla="*/ 738418 w 1190870"/>
                <a:gd name="connsiteY13" fmla="*/ 503016 h 1909786"/>
                <a:gd name="connsiteX14" fmla="*/ 818805 w 1190870"/>
                <a:gd name="connsiteY14" fmla="*/ 538186 h 1909786"/>
                <a:gd name="connsiteX15" fmla="*/ 889144 w 1190870"/>
                <a:gd name="connsiteY15" fmla="*/ 638669 h 1909786"/>
                <a:gd name="connsiteX16" fmla="*/ 793684 w 1190870"/>
                <a:gd name="connsiteY16" fmla="*/ 427653 h 1909786"/>
                <a:gd name="connsiteX17" fmla="*/ 803732 w 1190870"/>
                <a:gd name="connsiteY17" fmla="*/ 156348 h 1909786"/>
                <a:gd name="connsiteX18" fmla="*/ 979579 w 1190870"/>
                <a:gd name="connsiteY18" fmla="*/ 10647 h 1909786"/>
                <a:gd name="connsiteX19" fmla="*/ 904216 w 1190870"/>
                <a:gd name="connsiteY19" fmla="*/ 191518 h 1909786"/>
                <a:gd name="connsiteX20" fmla="*/ 899192 w 1190870"/>
                <a:gd name="connsiteY20" fmla="*/ 266880 h 1909786"/>
                <a:gd name="connsiteX21" fmla="*/ 1029820 w 1190870"/>
                <a:gd name="connsiteY21" fmla="*/ 286977 h 1909786"/>
                <a:gd name="connsiteX22" fmla="*/ 974554 w 1190870"/>
                <a:gd name="connsiteY22" fmla="*/ 487944 h 1909786"/>
                <a:gd name="connsiteX23" fmla="*/ 1180545 w 1190870"/>
                <a:gd name="connsiteY23" fmla="*/ 216638 h 1909786"/>
                <a:gd name="connsiteX24" fmla="*/ 1155425 w 1190870"/>
                <a:gd name="connsiteY24" fmla="*/ 417605 h 1909786"/>
                <a:gd name="connsiteX25" fmla="*/ 1115230 w 1190870"/>
                <a:gd name="connsiteY25" fmla="*/ 598477 h 1909786"/>
                <a:gd name="connsiteX26" fmla="*/ 1100158 w 1190870"/>
                <a:gd name="connsiteY26" fmla="*/ 734128 h 1909786"/>
                <a:gd name="connsiteX27" fmla="*/ 904215 w 1190870"/>
                <a:gd name="connsiteY27" fmla="*/ 744176 h 1909786"/>
                <a:gd name="connsiteX28" fmla="*/ 929336 w 1190870"/>
                <a:gd name="connsiteY28" fmla="*/ 904950 h 1909786"/>
                <a:gd name="connsiteX29" fmla="*/ 708272 w 1190870"/>
                <a:gd name="connsiteY29" fmla="*/ 714032 h 1909786"/>
                <a:gd name="connsiteX30" fmla="*/ 607789 w 1190870"/>
                <a:gd name="connsiteY30" fmla="*/ 643694 h 1909786"/>
                <a:gd name="connsiteX31" fmla="*/ 809594 w 1190870"/>
                <a:gd name="connsiteY31" fmla="*/ 1043115 h 1909786"/>
                <a:gd name="connsiteX32" fmla="*/ 512330 w 1190870"/>
                <a:gd name="connsiteY32" fmla="*/ 1085821 h 1909786"/>
                <a:gd name="connsiteX33" fmla="*/ 647983 w 1190870"/>
                <a:gd name="connsiteY33" fmla="*/ 1603311 h 1909786"/>
                <a:gd name="connsiteX34" fmla="*/ 537449 w 1190870"/>
                <a:gd name="connsiteY34" fmla="*/ 1527949 h 1909786"/>
                <a:gd name="connsiteX35" fmla="*/ 391749 w 1190870"/>
                <a:gd name="connsiteY35" fmla="*/ 1462634 h 1909786"/>
                <a:gd name="connsiteX36" fmla="*/ 230975 w 1190870"/>
                <a:gd name="connsiteY36" fmla="*/ 1166207 h 1909786"/>
                <a:gd name="connsiteX37" fmla="*/ 356580 w 1190870"/>
                <a:gd name="connsiteY37" fmla="*/ 1397320 h 1909786"/>
                <a:gd name="connsiteX38" fmla="*/ 431942 w 1190870"/>
                <a:gd name="connsiteY38" fmla="*/ 1563118 h 1909786"/>
                <a:gd name="connsiteX39" fmla="*/ 527402 w 1190870"/>
                <a:gd name="connsiteY39" fmla="*/ 1603311 h 1909786"/>
                <a:gd name="connsiteX40" fmla="*/ 507305 w 1190870"/>
                <a:gd name="connsiteY40" fmla="*/ 1718868 h 1909786"/>
                <a:gd name="connsiteX41" fmla="*/ 311362 w 1190870"/>
                <a:gd name="connsiteY41" fmla="*/ 1909786 h 1909786"/>
                <a:gd name="connsiteX42" fmla="*/ 250235 w 1190870"/>
                <a:gd name="connsiteY42" fmla="*/ 1872104 h 1909786"/>
                <a:gd name="connsiteX43" fmla="*/ 220927 w 1190870"/>
                <a:gd name="connsiteY43" fmla="*/ 1718867 h 1909786"/>
                <a:gd name="connsiteX44" fmla="*/ 120444 w 1190870"/>
                <a:gd name="connsiteY44" fmla="*/ 1638480 h 1909786"/>
                <a:gd name="connsiteX45" fmla="*/ 65177 w 1190870"/>
                <a:gd name="connsiteY45" fmla="*/ 1598287 h 1909786"/>
                <a:gd name="connsiteX46" fmla="*/ 80251 w 1190870"/>
                <a:gd name="connsiteY46" fmla="*/ 1402343 h 1909786"/>
                <a:gd name="connsiteX47" fmla="*/ 205854 w 1190870"/>
                <a:gd name="connsiteY47" fmla="*/ 1543021 h 1909786"/>
                <a:gd name="connsiteX48" fmla="*/ 301314 w 1190870"/>
                <a:gd name="connsiteY48" fmla="*/ 1703795 h 1909786"/>
                <a:gd name="connsiteX49" fmla="*/ 326435 w 1190870"/>
                <a:gd name="connsiteY49" fmla="*/ 1593262 h 1909786"/>
                <a:gd name="connsiteX50" fmla="*/ 175710 w 1190870"/>
                <a:gd name="connsiteY50" fmla="*/ 1246594 h 1909786"/>
                <a:gd name="connsiteX51" fmla="*/ 150589 w 1190870"/>
                <a:gd name="connsiteY51" fmla="*/ 1211426 h 1909786"/>
                <a:gd name="connsiteX52" fmla="*/ 30008 w 1190870"/>
                <a:gd name="connsiteY52" fmla="*/ 1372199 h 1909786"/>
                <a:gd name="connsiteX53" fmla="*/ 19959 w 1190870"/>
                <a:gd name="connsiteY53" fmla="*/ 1527948 h 1909786"/>
                <a:gd name="connsiteX54" fmla="*/ 75227 w 1190870"/>
                <a:gd name="connsiteY54" fmla="*/ 1030554 h 1909786"/>
                <a:gd name="connsiteX55" fmla="*/ 175709 w 1190870"/>
                <a:gd name="connsiteY55" fmla="*/ 1070748 h 1909786"/>
                <a:gd name="connsiteX56" fmla="*/ 170685 w 1190870"/>
                <a:gd name="connsiteY56" fmla="*/ 854709 h 1909786"/>
                <a:gd name="connsiteX57" fmla="*/ 95322 w 1190870"/>
                <a:gd name="connsiteY57" fmla="*/ 965240 h 1909786"/>
                <a:gd name="connsiteX58" fmla="*/ 180733 w 1190870"/>
                <a:gd name="connsiteY58" fmla="*/ 774322 h 1909786"/>
                <a:gd name="connsiteX59" fmla="*/ 276193 w 1190870"/>
                <a:gd name="connsiteY59" fmla="*/ 593451 h 1909786"/>
                <a:gd name="connsiteX60" fmla="*/ 471298 w 1190870"/>
                <a:gd name="connsiteY60" fmla="*/ 392484 h 1909786"/>
                <a:gd name="connsiteX0" fmla="*/ 471298 w 1262215"/>
                <a:gd name="connsiteY0" fmla="*/ 392484 h 1909786"/>
                <a:gd name="connsiteX1" fmla="*/ 693200 w 1262215"/>
                <a:gd name="connsiteY1" fmla="*/ 131227 h 1909786"/>
                <a:gd name="connsiteX2" fmla="*/ 743441 w 1262215"/>
                <a:gd name="connsiteY2" fmla="*/ 191518 h 1909786"/>
                <a:gd name="connsiteX3" fmla="*/ 708273 w 1262215"/>
                <a:gd name="connsiteY3" fmla="*/ 302049 h 1909786"/>
                <a:gd name="connsiteX4" fmla="*/ 637934 w 1262215"/>
                <a:gd name="connsiteY4" fmla="*/ 312098 h 1909786"/>
                <a:gd name="connsiteX5" fmla="*/ 562573 w 1262215"/>
                <a:gd name="connsiteY5" fmla="*/ 347267 h 1909786"/>
                <a:gd name="connsiteX6" fmla="*/ 688176 w 1262215"/>
                <a:gd name="connsiteY6" fmla="*/ 497992 h 1909786"/>
                <a:gd name="connsiteX7" fmla="*/ 487209 w 1262215"/>
                <a:gd name="connsiteY7" fmla="*/ 472872 h 1909786"/>
                <a:gd name="connsiteX8" fmla="*/ 421895 w 1262215"/>
                <a:gd name="connsiteY8" fmla="*/ 673839 h 1909786"/>
                <a:gd name="connsiteX9" fmla="*/ 241862 w 1262215"/>
                <a:gd name="connsiteY9" fmla="*/ 714032 h 1909786"/>
                <a:gd name="connsiteX10" fmla="*/ 306338 w 1262215"/>
                <a:gd name="connsiteY10" fmla="*/ 1005434 h 1909786"/>
                <a:gd name="connsiteX11" fmla="*/ 492233 w 1262215"/>
                <a:gd name="connsiteY11" fmla="*/ 914999 h 1909786"/>
                <a:gd name="connsiteX12" fmla="*/ 477162 w 1262215"/>
                <a:gd name="connsiteY12" fmla="*/ 698959 h 1909786"/>
                <a:gd name="connsiteX13" fmla="*/ 738418 w 1262215"/>
                <a:gd name="connsiteY13" fmla="*/ 503016 h 1909786"/>
                <a:gd name="connsiteX14" fmla="*/ 818805 w 1262215"/>
                <a:gd name="connsiteY14" fmla="*/ 538186 h 1909786"/>
                <a:gd name="connsiteX15" fmla="*/ 889144 w 1262215"/>
                <a:gd name="connsiteY15" fmla="*/ 638669 h 1909786"/>
                <a:gd name="connsiteX16" fmla="*/ 793684 w 1262215"/>
                <a:gd name="connsiteY16" fmla="*/ 427653 h 1909786"/>
                <a:gd name="connsiteX17" fmla="*/ 803732 w 1262215"/>
                <a:gd name="connsiteY17" fmla="*/ 156348 h 1909786"/>
                <a:gd name="connsiteX18" fmla="*/ 979579 w 1262215"/>
                <a:gd name="connsiteY18" fmla="*/ 10647 h 1909786"/>
                <a:gd name="connsiteX19" fmla="*/ 904216 w 1262215"/>
                <a:gd name="connsiteY19" fmla="*/ 191518 h 1909786"/>
                <a:gd name="connsiteX20" fmla="*/ 899192 w 1262215"/>
                <a:gd name="connsiteY20" fmla="*/ 266880 h 1909786"/>
                <a:gd name="connsiteX21" fmla="*/ 1029820 w 1262215"/>
                <a:gd name="connsiteY21" fmla="*/ 286977 h 1909786"/>
                <a:gd name="connsiteX22" fmla="*/ 974554 w 1262215"/>
                <a:gd name="connsiteY22" fmla="*/ 487944 h 1909786"/>
                <a:gd name="connsiteX23" fmla="*/ 1180545 w 1262215"/>
                <a:gd name="connsiteY23" fmla="*/ 216638 h 1909786"/>
                <a:gd name="connsiteX24" fmla="*/ 1260933 w 1262215"/>
                <a:gd name="connsiteY24" fmla="*/ 452774 h 1909786"/>
                <a:gd name="connsiteX25" fmla="*/ 1115230 w 1262215"/>
                <a:gd name="connsiteY25" fmla="*/ 598477 h 1909786"/>
                <a:gd name="connsiteX26" fmla="*/ 1100158 w 1262215"/>
                <a:gd name="connsiteY26" fmla="*/ 734128 h 1909786"/>
                <a:gd name="connsiteX27" fmla="*/ 904215 w 1262215"/>
                <a:gd name="connsiteY27" fmla="*/ 744176 h 1909786"/>
                <a:gd name="connsiteX28" fmla="*/ 929336 w 1262215"/>
                <a:gd name="connsiteY28" fmla="*/ 904950 h 1909786"/>
                <a:gd name="connsiteX29" fmla="*/ 708272 w 1262215"/>
                <a:gd name="connsiteY29" fmla="*/ 714032 h 1909786"/>
                <a:gd name="connsiteX30" fmla="*/ 607789 w 1262215"/>
                <a:gd name="connsiteY30" fmla="*/ 643694 h 1909786"/>
                <a:gd name="connsiteX31" fmla="*/ 809594 w 1262215"/>
                <a:gd name="connsiteY31" fmla="*/ 1043115 h 1909786"/>
                <a:gd name="connsiteX32" fmla="*/ 512330 w 1262215"/>
                <a:gd name="connsiteY32" fmla="*/ 1085821 h 1909786"/>
                <a:gd name="connsiteX33" fmla="*/ 647983 w 1262215"/>
                <a:gd name="connsiteY33" fmla="*/ 1603311 h 1909786"/>
                <a:gd name="connsiteX34" fmla="*/ 537449 w 1262215"/>
                <a:gd name="connsiteY34" fmla="*/ 1527949 h 1909786"/>
                <a:gd name="connsiteX35" fmla="*/ 391749 w 1262215"/>
                <a:gd name="connsiteY35" fmla="*/ 1462634 h 1909786"/>
                <a:gd name="connsiteX36" fmla="*/ 230975 w 1262215"/>
                <a:gd name="connsiteY36" fmla="*/ 1166207 h 1909786"/>
                <a:gd name="connsiteX37" fmla="*/ 356580 w 1262215"/>
                <a:gd name="connsiteY37" fmla="*/ 1397320 h 1909786"/>
                <a:gd name="connsiteX38" fmla="*/ 431942 w 1262215"/>
                <a:gd name="connsiteY38" fmla="*/ 1563118 h 1909786"/>
                <a:gd name="connsiteX39" fmla="*/ 527402 w 1262215"/>
                <a:gd name="connsiteY39" fmla="*/ 1603311 h 1909786"/>
                <a:gd name="connsiteX40" fmla="*/ 507305 w 1262215"/>
                <a:gd name="connsiteY40" fmla="*/ 1718868 h 1909786"/>
                <a:gd name="connsiteX41" fmla="*/ 311362 w 1262215"/>
                <a:gd name="connsiteY41" fmla="*/ 1909786 h 1909786"/>
                <a:gd name="connsiteX42" fmla="*/ 250235 w 1262215"/>
                <a:gd name="connsiteY42" fmla="*/ 1872104 h 1909786"/>
                <a:gd name="connsiteX43" fmla="*/ 220927 w 1262215"/>
                <a:gd name="connsiteY43" fmla="*/ 1718867 h 1909786"/>
                <a:gd name="connsiteX44" fmla="*/ 120444 w 1262215"/>
                <a:gd name="connsiteY44" fmla="*/ 1638480 h 1909786"/>
                <a:gd name="connsiteX45" fmla="*/ 65177 w 1262215"/>
                <a:gd name="connsiteY45" fmla="*/ 1598287 h 1909786"/>
                <a:gd name="connsiteX46" fmla="*/ 80251 w 1262215"/>
                <a:gd name="connsiteY46" fmla="*/ 1402343 h 1909786"/>
                <a:gd name="connsiteX47" fmla="*/ 205854 w 1262215"/>
                <a:gd name="connsiteY47" fmla="*/ 1543021 h 1909786"/>
                <a:gd name="connsiteX48" fmla="*/ 301314 w 1262215"/>
                <a:gd name="connsiteY48" fmla="*/ 1703795 h 1909786"/>
                <a:gd name="connsiteX49" fmla="*/ 326435 w 1262215"/>
                <a:gd name="connsiteY49" fmla="*/ 1593262 h 1909786"/>
                <a:gd name="connsiteX50" fmla="*/ 175710 w 1262215"/>
                <a:gd name="connsiteY50" fmla="*/ 1246594 h 1909786"/>
                <a:gd name="connsiteX51" fmla="*/ 150589 w 1262215"/>
                <a:gd name="connsiteY51" fmla="*/ 1211426 h 1909786"/>
                <a:gd name="connsiteX52" fmla="*/ 30008 w 1262215"/>
                <a:gd name="connsiteY52" fmla="*/ 1372199 h 1909786"/>
                <a:gd name="connsiteX53" fmla="*/ 19959 w 1262215"/>
                <a:gd name="connsiteY53" fmla="*/ 1527948 h 1909786"/>
                <a:gd name="connsiteX54" fmla="*/ 75227 w 1262215"/>
                <a:gd name="connsiteY54" fmla="*/ 1030554 h 1909786"/>
                <a:gd name="connsiteX55" fmla="*/ 175709 w 1262215"/>
                <a:gd name="connsiteY55" fmla="*/ 1070748 h 1909786"/>
                <a:gd name="connsiteX56" fmla="*/ 170685 w 1262215"/>
                <a:gd name="connsiteY56" fmla="*/ 854709 h 1909786"/>
                <a:gd name="connsiteX57" fmla="*/ 95322 w 1262215"/>
                <a:gd name="connsiteY57" fmla="*/ 965240 h 1909786"/>
                <a:gd name="connsiteX58" fmla="*/ 180733 w 1262215"/>
                <a:gd name="connsiteY58" fmla="*/ 774322 h 1909786"/>
                <a:gd name="connsiteX59" fmla="*/ 276193 w 1262215"/>
                <a:gd name="connsiteY59" fmla="*/ 593451 h 1909786"/>
                <a:gd name="connsiteX60" fmla="*/ 471298 w 1262215"/>
                <a:gd name="connsiteY60" fmla="*/ 392484 h 1909786"/>
                <a:gd name="connsiteX0" fmla="*/ 471298 w 1269814"/>
                <a:gd name="connsiteY0" fmla="*/ 392484 h 1909786"/>
                <a:gd name="connsiteX1" fmla="*/ 693200 w 1269814"/>
                <a:gd name="connsiteY1" fmla="*/ 131227 h 1909786"/>
                <a:gd name="connsiteX2" fmla="*/ 743441 w 1269814"/>
                <a:gd name="connsiteY2" fmla="*/ 191518 h 1909786"/>
                <a:gd name="connsiteX3" fmla="*/ 708273 w 1269814"/>
                <a:gd name="connsiteY3" fmla="*/ 302049 h 1909786"/>
                <a:gd name="connsiteX4" fmla="*/ 637934 w 1269814"/>
                <a:gd name="connsiteY4" fmla="*/ 312098 h 1909786"/>
                <a:gd name="connsiteX5" fmla="*/ 562573 w 1269814"/>
                <a:gd name="connsiteY5" fmla="*/ 347267 h 1909786"/>
                <a:gd name="connsiteX6" fmla="*/ 688176 w 1269814"/>
                <a:gd name="connsiteY6" fmla="*/ 497992 h 1909786"/>
                <a:gd name="connsiteX7" fmla="*/ 487209 w 1269814"/>
                <a:gd name="connsiteY7" fmla="*/ 472872 h 1909786"/>
                <a:gd name="connsiteX8" fmla="*/ 421895 w 1269814"/>
                <a:gd name="connsiteY8" fmla="*/ 673839 h 1909786"/>
                <a:gd name="connsiteX9" fmla="*/ 241862 w 1269814"/>
                <a:gd name="connsiteY9" fmla="*/ 714032 h 1909786"/>
                <a:gd name="connsiteX10" fmla="*/ 306338 w 1269814"/>
                <a:gd name="connsiteY10" fmla="*/ 1005434 h 1909786"/>
                <a:gd name="connsiteX11" fmla="*/ 492233 w 1269814"/>
                <a:gd name="connsiteY11" fmla="*/ 914999 h 1909786"/>
                <a:gd name="connsiteX12" fmla="*/ 477162 w 1269814"/>
                <a:gd name="connsiteY12" fmla="*/ 698959 h 1909786"/>
                <a:gd name="connsiteX13" fmla="*/ 738418 w 1269814"/>
                <a:gd name="connsiteY13" fmla="*/ 503016 h 1909786"/>
                <a:gd name="connsiteX14" fmla="*/ 818805 w 1269814"/>
                <a:gd name="connsiteY14" fmla="*/ 538186 h 1909786"/>
                <a:gd name="connsiteX15" fmla="*/ 889144 w 1269814"/>
                <a:gd name="connsiteY15" fmla="*/ 638669 h 1909786"/>
                <a:gd name="connsiteX16" fmla="*/ 793684 w 1269814"/>
                <a:gd name="connsiteY16" fmla="*/ 427653 h 1909786"/>
                <a:gd name="connsiteX17" fmla="*/ 803732 w 1269814"/>
                <a:gd name="connsiteY17" fmla="*/ 156348 h 1909786"/>
                <a:gd name="connsiteX18" fmla="*/ 979579 w 1269814"/>
                <a:gd name="connsiteY18" fmla="*/ 10647 h 1909786"/>
                <a:gd name="connsiteX19" fmla="*/ 904216 w 1269814"/>
                <a:gd name="connsiteY19" fmla="*/ 191518 h 1909786"/>
                <a:gd name="connsiteX20" fmla="*/ 899192 w 1269814"/>
                <a:gd name="connsiteY20" fmla="*/ 266880 h 1909786"/>
                <a:gd name="connsiteX21" fmla="*/ 1029820 w 1269814"/>
                <a:gd name="connsiteY21" fmla="*/ 286977 h 1909786"/>
                <a:gd name="connsiteX22" fmla="*/ 974554 w 1269814"/>
                <a:gd name="connsiteY22" fmla="*/ 487944 h 1909786"/>
                <a:gd name="connsiteX23" fmla="*/ 1180545 w 1269814"/>
                <a:gd name="connsiteY23" fmla="*/ 216638 h 1909786"/>
                <a:gd name="connsiteX24" fmla="*/ 1245860 w 1269814"/>
                <a:gd name="connsiteY24" fmla="*/ 322146 h 1909786"/>
                <a:gd name="connsiteX25" fmla="*/ 1260933 w 1269814"/>
                <a:gd name="connsiteY25" fmla="*/ 452774 h 1909786"/>
                <a:gd name="connsiteX26" fmla="*/ 1115230 w 1269814"/>
                <a:gd name="connsiteY26" fmla="*/ 598477 h 1909786"/>
                <a:gd name="connsiteX27" fmla="*/ 1100158 w 1269814"/>
                <a:gd name="connsiteY27" fmla="*/ 734128 h 1909786"/>
                <a:gd name="connsiteX28" fmla="*/ 904215 w 1269814"/>
                <a:gd name="connsiteY28" fmla="*/ 744176 h 1909786"/>
                <a:gd name="connsiteX29" fmla="*/ 929336 w 1269814"/>
                <a:gd name="connsiteY29" fmla="*/ 904950 h 1909786"/>
                <a:gd name="connsiteX30" fmla="*/ 708272 w 1269814"/>
                <a:gd name="connsiteY30" fmla="*/ 714032 h 1909786"/>
                <a:gd name="connsiteX31" fmla="*/ 607789 w 1269814"/>
                <a:gd name="connsiteY31" fmla="*/ 643694 h 1909786"/>
                <a:gd name="connsiteX32" fmla="*/ 809594 w 1269814"/>
                <a:gd name="connsiteY32" fmla="*/ 1043115 h 1909786"/>
                <a:gd name="connsiteX33" fmla="*/ 512330 w 1269814"/>
                <a:gd name="connsiteY33" fmla="*/ 1085821 h 1909786"/>
                <a:gd name="connsiteX34" fmla="*/ 647983 w 1269814"/>
                <a:gd name="connsiteY34" fmla="*/ 1603311 h 1909786"/>
                <a:gd name="connsiteX35" fmla="*/ 537449 w 1269814"/>
                <a:gd name="connsiteY35" fmla="*/ 1527949 h 1909786"/>
                <a:gd name="connsiteX36" fmla="*/ 391749 w 1269814"/>
                <a:gd name="connsiteY36" fmla="*/ 1462634 h 1909786"/>
                <a:gd name="connsiteX37" fmla="*/ 230975 w 1269814"/>
                <a:gd name="connsiteY37" fmla="*/ 1166207 h 1909786"/>
                <a:gd name="connsiteX38" fmla="*/ 356580 w 1269814"/>
                <a:gd name="connsiteY38" fmla="*/ 1397320 h 1909786"/>
                <a:gd name="connsiteX39" fmla="*/ 431942 w 1269814"/>
                <a:gd name="connsiteY39" fmla="*/ 1563118 h 1909786"/>
                <a:gd name="connsiteX40" fmla="*/ 527402 w 1269814"/>
                <a:gd name="connsiteY40" fmla="*/ 1603311 h 1909786"/>
                <a:gd name="connsiteX41" fmla="*/ 507305 w 1269814"/>
                <a:gd name="connsiteY41" fmla="*/ 1718868 h 1909786"/>
                <a:gd name="connsiteX42" fmla="*/ 311362 w 1269814"/>
                <a:gd name="connsiteY42" fmla="*/ 1909786 h 1909786"/>
                <a:gd name="connsiteX43" fmla="*/ 250235 w 1269814"/>
                <a:gd name="connsiteY43" fmla="*/ 1872104 h 1909786"/>
                <a:gd name="connsiteX44" fmla="*/ 220927 w 1269814"/>
                <a:gd name="connsiteY44" fmla="*/ 1718867 h 1909786"/>
                <a:gd name="connsiteX45" fmla="*/ 120444 w 1269814"/>
                <a:gd name="connsiteY45" fmla="*/ 1638480 h 1909786"/>
                <a:gd name="connsiteX46" fmla="*/ 65177 w 1269814"/>
                <a:gd name="connsiteY46" fmla="*/ 1598287 h 1909786"/>
                <a:gd name="connsiteX47" fmla="*/ 80251 w 1269814"/>
                <a:gd name="connsiteY47" fmla="*/ 1402343 h 1909786"/>
                <a:gd name="connsiteX48" fmla="*/ 205854 w 1269814"/>
                <a:gd name="connsiteY48" fmla="*/ 1543021 h 1909786"/>
                <a:gd name="connsiteX49" fmla="*/ 301314 w 1269814"/>
                <a:gd name="connsiteY49" fmla="*/ 1703795 h 1909786"/>
                <a:gd name="connsiteX50" fmla="*/ 326435 w 1269814"/>
                <a:gd name="connsiteY50" fmla="*/ 1593262 h 1909786"/>
                <a:gd name="connsiteX51" fmla="*/ 175710 w 1269814"/>
                <a:gd name="connsiteY51" fmla="*/ 1246594 h 1909786"/>
                <a:gd name="connsiteX52" fmla="*/ 150589 w 1269814"/>
                <a:gd name="connsiteY52" fmla="*/ 1211426 h 1909786"/>
                <a:gd name="connsiteX53" fmla="*/ 30008 w 1269814"/>
                <a:gd name="connsiteY53" fmla="*/ 1372199 h 1909786"/>
                <a:gd name="connsiteX54" fmla="*/ 19959 w 1269814"/>
                <a:gd name="connsiteY54" fmla="*/ 1527948 h 1909786"/>
                <a:gd name="connsiteX55" fmla="*/ 75227 w 1269814"/>
                <a:gd name="connsiteY55" fmla="*/ 1030554 h 1909786"/>
                <a:gd name="connsiteX56" fmla="*/ 175709 w 1269814"/>
                <a:gd name="connsiteY56" fmla="*/ 1070748 h 1909786"/>
                <a:gd name="connsiteX57" fmla="*/ 170685 w 1269814"/>
                <a:gd name="connsiteY57" fmla="*/ 854709 h 1909786"/>
                <a:gd name="connsiteX58" fmla="*/ 95322 w 1269814"/>
                <a:gd name="connsiteY58" fmla="*/ 965240 h 1909786"/>
                <a:gd name="connsiteX59" fmla="*/ 180733 w 1269814"/>
                <a:gd name="connsiteY59" fmla="*/ 774322 h 1909786"/>
                <a:gd name="connsiteX60" fmla="*/ 276193 w 1269814"/>
                <a:gd name="connsiteY60" fmla="*/ 593451 h 1909786"/>
                <a:gd name="connsiteX61" fmla="*/ 471298 w 1269814"/>
                <a:gd name="connsiteY61" fmla="*/ 392484 h 1909786"/>
                <a:gd name="connsiteX0" fmla="*/ 471298 w 1262331"/>
                <a:gd name="connsiteY0" fmla="*/ 392484 h 1909786"/>
                <a:gd name="connsiteX1" fmla="*/ 693200 w 1262331"/>
                <a:gd name="connsiteY1" fmla="*/ 131227 h 1909786"/>
                <a:gd name="connsiteX2" fmla="*/ 743441 w 1262331"/>
                <a:gd name="connsiteY2" fmla="*/ 191518 h 1909786"/>
                <a:gd name="connsiteX3" fmla="*/ 708273 w 1262331"/>
                <a:gd name="connsiteY3" fmla="*/ 302049 h 1909786"/>
                <a:gd name="connsiteX4" fmla="*/ 637934 w 1262331"/>
                <a:gd name="connsiteY4" fmla="*/ 312098 h 1909786"/>
                <a:gd name="connsiteX5" fmla="*/ 562573 w 1262331"/>
                <a:gd name="connsiteY5" fmla="*/ 347267 h 1909786"/>
                <a:gd name="connsiteX6" fmla="*/ 688176 w 1262331"/>
                <a:gd name="connsiteY6" fmla="*/ 497992 h 1909786"/>
                <a:gd name="connsiteX7" fmla="*/ 487209 w 1262331"/>
                <a:gd name="connsiteY7" fmla="*/ 472872 h 1909786"/>
                <a:gd name="connsiteX8" fmla="*/ 421895 w 1262331"/>
                <a:gd name="connsiteY8" fmla="*/ 673839 h 1909786"/>
                <a:gd name="connsiteX9" fmla="*/ 241862 w 1262331"/>
                <a:gd name="connsiteY9" fmla="*/ 714032 h 1909786"/>
                <a:gd name="connsiteX10" fmla="*/ 306338 w 1262331"/>
                <a:gd name="connsiteY10" fmla="*/ 1005434 h 1909786"/>
                <a:gd name="connsiteX11" fmla="*/ 492233 w 1262331"/>
                <a:gd name="connsiteY11" fmla="*/ 914999 h 1909786"/>
                <a:gd name="connsiteX12" fmla="*/ 477162 w 1262331"/>
                <a:gd name="connsiteY12" fmla="*/ 698959 h 1909786"/>
                <a:gd name="connsiteX13" fmla="*/ 738418 w 1262331"/>
                <a:gd name="connsiteY13" fmla="*/ 503016 h 1909786"/>
                <a:gd name="connsiteX14" fmla="*/ 818805 w 1262331"/>
                <a:gd name="connsiteY14" fmla="*/ 538186 h 1909786"/>
                <a:gd name="connsiteX15" fmla="*/ 889144 w 1262331"/>
                <a:gd name="connsiteY15" fmla="*/ 638669 h 1909786"/>
                <a:gd name="connsiteX16" fmla="*/ 793684 w 1262331"/>
                <a:gd name="connsiteY16" fmla="*/ 427653 h 1909786"/>
                <a:gd name="connsiteX17" fmla="*/ 803732 w 1262331"/>
                <a:gd name="connsiteY17" fmla="*/ 156348 h 1909786"/>
                <a:gd name="connsiteX18" fmla="*/ 979579 w 1262331"/>
                <a:gd name="connsiteY18" fmla="*/ 10647 h 1909786"/>
                <a:gd name="connsiteX19" fmla="*/ 904216 w 1262331"/>
                <a:gd name="connsiteY19" fmla="*/ 191518 h 1909786"/>
                <a:gd name="connsiteX20" fmla="*/ 899192 w 1262331"/>
                <a:gd name="connsiteY20" fmla="*/ 266880 h 1909786"/>
                <a:gd name="connsiteX21" fmla="*/ 1029820 w 1262331"/>
                <a:gd name="connsiteY21" fmla="*/ 286977 h 1909786"/>
                <a:gd name="connsiteX22" fmla="*/ 974554 w 1262331"/>
                <a:gd name="connsiteY22" fmla="*/ 487944 h 1909786"/>
                <a:gd name="connsiteX23" fmla="*/ 1180545 w 1262331"/>
                <a:gd name="connsiteY23" fmla="*/ 216638 h 1909786"/>
                <a:gd name="connsiteX24" fmla="*/ 1029820 w 1262331"/>
                <a:gd name="connsiteY24" fmla="*/ 543210 h 1909786"/>
                <a:gd name="connsiteX25" fmla="*/ 1260933 w 1262331"/>
                <a:gd name="connsiteY25" fmla="*/ 452774 h 1909786"/>
                <a:gd name="connsiteX26" fmla="*/ 1115230 w 1262331"/>
                <a:gd name="connsiteY26" fmla="*/ 598477 h 1909786"/>
                <a:gd name="connsiteX27" fmla="*/ 1100158 w 1262331"/>
                <a:gd name="connsiteY27" fmla="*/ 734128 h 1909786"/>
                <a:gd name="connsiteX28" fmla="*/ 904215 w 1262331"/>
                <a:gd name="connsiteY28" fmla="*/ 744176 h 1909786"/>
                <a:gd name="connsiteX29" fmla="*/ 929336 w 1262331"/>
                <a:gd name="connsiteY29" fmla="*/ 904950 h 1909786"/>
                <a:gd name="connsiteX30" fmla="*/ 708272 w 1262331"/>
                <a:gd name="connsiteY30" fmla="*/ 714032 h 1909786"/>
                <a:gd name="connsiteX31" fmla="*/ 607789 w 1262331"/>
                <a:gd name="connsiteY31" fmla="*/ 643694 h 1909786"/>
                <a:gd name="connsiteX32" fmla="*/ 809594 w 1262331"/>
                <a:gd name="connsiteY32" fmla="*/ 1043115 h 1909786"/>
                <a:gd name="connsiteX33" fmla="*/ 512330 w 1262331"/>
                <a:gd name="connsiteY33" fmla="*/ 1085821 h 1909786"/>
                <a:gd name="connsiteX34" fmla="*/ 647983 w 1262331"/>
                <a:gd name="connsiteY34" fmla="*/ 1603311 h 1909786"/>
                <a:gd name="connsiteX35" fmla="*/ 537449 w 1262331"/>
                <a:gd name="connsiteY35" fmla="*/ 1527949 h 1909786"/>
                <a:gd name="connsiteX36" fmla="*/ 391749 w 1262331"/>
                <a:gd name="connsiteY36" fmla="*/ 1462634 h 1909786"/>
                <a:gd name="connsiteX37" fmla="*/ 230975 w 1262331"/>
                <a:gd name="connsiteY37" fmla="*/ 1166207 h 1909786"/>
                <a:gd name="connsiteX38" fmla="*/ 356580 w 1262331"/>
                <a:gd name="connsiteY38" fmla="*/ 1397320 h 1909786"/>
                <a:gd name="connsiteX39" fmla="*/ 431942 w 1262331"/>
                <a:gd name="connsiteY39" fmla="*/ 1563118 h 1909786"/>
                <a:gd name="connsiteX40" fmla="*/ 527402 w 1262331"/>
                <a:gd name="connsiteY40" fmla="*/ 1603311 h 1909786"/>
                <a:gd name="connsiteX41" fmla="*/ 507305 w 1262331"/>
                <a:gd name="connsiteY41" fmla="*/ 1718868 h 1909786"/>
                <a:gd name="connsiteX42" fmla="*/ 311362 w 1262331"/>
                <a:gd name="connsiteY42" fmla="*/ 1909786 h 1909786"/>
                <a:gd name="connsiteX43" fmla="*/ 250235 w 1262331"/>
                <a:gd name="connsiteY43" fmla="*/ 1872104 h 1909786"/>
                <a:gd name="connsiteX44" fmla="*/ 220927 w 1262331"/>
                <a:gd name="connsiteY44" fmla="*/ 1718867 h 1909786"/>
                <a:gd name="connsiteX45" fmla="*/ 120444 w 1262331"/>
                <a:gd name="connsiteY45" fmla="*/ 1638480 h 1909786"/>
                <a:gd name="connsiteX46" fmla="*/ 65177 w 1262331"/>
                <a:gd name="connsiteY46" fmla="*/ 1598287 h 1909786"/>
                <a:gd name="connsiteX47" fmla="*/ 80251 w 1262331"/>
                <a:gd name="connsiteY47" fmla="*/ 1402343 h 1909786"/>
                <a:gd name="connsiteX48" fmla="*/ 205854 w 1262331"/>
                <a:gd name="connsiteY48" fmla="*/ 1543021 h 1909786"/>
                <a:gd name="connsiteX49" fmla="*/ 301314 w 1262331"/>
                <a:gd name="connsiteY49" fmla="*/ 1703795 h 1909786"/>
                <a:gd name="connsiteX50" fmla="*/ 326435 w 1262331"/>
                <a:gd name="connsiteY50" fmla="*/ 1593262 h 1909786"/>
                <a:gd name="connsiteX51" fmla="*/ 175710 w 1262331"/>
                <a:gd name="connsiteY51" fmla="*/ 1246594 h 1909786"/>
                <a:gd name="connsiteX52" fmla="*/ 150589 w 1262331"/>
                <a:gd name="connsiteY52" fmla="*/ 1211426 h 1909786"/>
                <a:gd name="connsiteX53" fmla="*/ 30008 w 1262331"/>
                <a:gd name="connsiteY53" fmla="*/ 1372199 h 1909786"/>
                <a:gd name="connsiteX54" fmla="*/ 19959 w 1262331"/>
                <a:gd name="connsiteY54" fmla="*/ 1527948 h 1909786"/>
                <a:gd name="connsiteX55" fmla="*/ 75227 w 1262331"/>
                <a:gd name="connsiteY55" fmla="*/ 1030554 h 1909786"/>
                <a:gd name="connsiteX56" fmla="*/ 175709 w 1262331"/>
                <a:gd name="connsiteY56" fmla="*/ 1070748 h 1909786"/>
                <a:gd name="connsiteX57" fmla="*/ 170685 w 1262331"/>
                <a:gd name="connsiteY57" fmla="*/ 854709 h 1909786"/>
                <a:gd name="connsiteX58" fmla="*/ 95322 w 1262331"/>
                <a:gd name="connsiteY58" fmla="*/ 965240 h 1909786"/>
                <a:gd name="connsiteX59" fmla="*/ 180733 w 1262331"/>
                <a:gd name="connsiteY59" fmla="*/ 774322 h 1909786"/>
                <a:gd name="connsiteX60" fmla="*/ 276193 w 1262331"/>
                <a:gd name="connsiteY60" fmla="*/ 593451 h 1909786"/>
                <a:gd name="connsiteX61" fmla="*/ 471298 w 1262331"/>
                <a:gd name="connsiteY61" fmla="*/ 392484 h 1909786"/>
                <a:gd name="connsiteX0" fmla="*/ 471298 w 1262544"/>
                <a:gd name="connsiteY0" fmla="*/ 392484 h 1909786"/>
                <a:gd name="connsiteX1" fmla="*/ 693200 w 1262544"/>
                <a:gd name="connsiteY1" fmla="*/ 131227 h 1909786"/>
                <a:gd name="connsiteX2" fmla="*/ 743441 w 1262544"/>
                <a:gd name="connsiteY2" fmla="*/ 191518 h 1909786"/>
                <a:gd name="connsiteX3" fmla="*/ 708273 w 1262544"/>
                <a:gd name="connsiteY3" fmla="*/ 302049 h 1909786"/>
                <a:gd name="connsiteX4" fmla="*/ 637934 w 1262544"/>
                <a:gd name="connsiteY4" fmla="*/ 312098 h 1909786"/>
                <a:gd name="connsiteX5" fmla="*/ 562573 w 1262544"/>
                <a:gd name="connsiteY5" fmla="*/ 347267 h 1909786"/>
                <a:gd name="connsiteX6" fmla="*/ 688176 w 1262544"/>
                <a:gd name="connsiteY6" fmla="*/ 497992 h 1909786"/>
                <a:gd name="connsiteX7" fmla="*/ 487209 w 1262544"/>
                <a:gd name="connsiteY7" fmla="*/ 472872 h 1909786"/>
                <a:gd name="connsiteX8" fmla="*/ 421895 w 1262544"/>
                <a:gd name="connsiteY8" fmla="*/ 673839 h 1909786"/>
                <a:gd name="connsiteX9" fmla="*/ 241862 w 1262544"/>
                <a:gd name="connsiteY9" fmla="*/ 714032 h 1909786"/>
                <a:gd name="connsiteX10" fmla="*/ 306338 w 1262544"/>
                <a:gd name="connsiteY10" fmla="*/ 1005434 h 1909786"/>
                <a:gd name="connsiteX11" fmla="*/ 492233 w 1262544"/>
                <a:gd name="connsiteY11" fmla="*/ 914999 h 1909786"/>
                <a:gd name="connsiteX12" fmla="*/ 477162 w 1262544"/>
                <a:gd name="connsiteY12" fmla="*/ 698959 h 1909786"/>
                <a:gd name="connsiteX13" fmla="*/ 738418 w 1262544"/>
                <a:gd name="connsiteY13" fmla="*/ 503016 h 1909786"/>
                <a:gd name="connsiteX14" fmla="*/ 818805 w 1262544"/>
                <a:gd name="connsiteY14" fmla="*/ 538186 h 1909786"/>
                <a:gd name="connsiteX15" fmla="*/ 889144 w 1262544"/>
                <a:gd name="connsiteY15" fmla="*/ 638669 h 1909786"/>
                <a:gd name="connsiteX16" fmla="*/ 793684 w 1262544"/>
                <a:gd name="connsiteY16" fmla="*/ 427653 h 1909786"/>
                <a:gd name="connsiteX17" fmla="*/ 803732 w 1262544"/>
                <a:gd name="connsiteY17" fmla="*/ 156348 h 1909786"/>
                <a:gd name="connsiteX18" fmla="*/ 979579 w 1262544"/>
                <a:gd name="connsiteY18" fmla="*/ 10647 h 1909786"/>
                <a:gd name="connsiteX19" fmla="*/ 904216 w 1262544"/>
                <a:gd name="connsiteY19" fmla="*/ 191518 h 1909786"/>
                <a:gd name="connsiteX20" fmla="*/ 899192 w 1262544"/>
                <a:gd name="connsiteY20" fmla="*/ 266880 h 1909786"/>
                <a:gd name="connsiteX21" fmla="*/ 1029820 w 1262544"/>
                <a:gd name="connsiteY21" fmla="*/ 286977 h 1909786"/>
                <a:gd name="connsiteX22" fmla="*/ 974554 w 1262544"/>
                <a:gd name="connsiteY22" fmla="*/ 487944 h 1909786"/>
                <a:gd name="connsiteX23" fmla="*/ 1029820 w 1262544"/>
                <a:gd name="connsiteY23" fmla="*/ 543210 h 1909786"/>
                <a:gd name="connsiteX24" fmla="*/ 1260933 w 1262544"/>
                <a:gd name="connsiteY24" fmla="*/ 452774 h 1909786"/>
                <a:gd name="connsiteX25" fmla="*/ 1115230 w 1262544"/>
                <a:gd name="connsiteY25" fmla="*/ 598477 h 1909786"/>
                <a:gd name="connsiteX26" fmla="*/ 1100158 w 1262544"/>
                <a:gd name="connsiteY26" fmla="*/ 734128 h 1909786"/>
                <a:gd name="connsiteX27" fmla="*/ 904215 w 1262544"/>
                <a:gd name="connsiteY27" fmla="*/ 744176 h 1909786"/>
                <a:gd name="connsiteX28" fmla="*/ 929336 w 1262544"/>
                <a:gd name="connsiteY28" fmla="*/ 904950 h 1909786"/>
                <a:gd name="connsiteX29" fmla="*/ 708272 w 1262544"/>
                <a:gd name="connsiteY29" fmla="*/ 714032 h 1909786"/>
                <a:gd name="connsiteX30" fmla="*/ 607789 w 1262544"/>
                <a:gd name="connsiteY30" fmla="*/ 643694 h 1909786"/>
                <a:gd name="connsiteX31" fmla="*/ 809594 w 1262544"/>
                <a:gd name="connsiteY31" fmla="*/ 1043115 h 1909786"/>
                <a:gd name="connsiteX32" fmla="*/ 512330 w 1262544"/>
                <a:gd name="connsiteY32" fmla="*/ 1085821 h 1909786"/>
                <a:gd name="connsiteX33" fmla="*/ 647983 w 1262544"/>
                <a:gd name="connsiteY33" fmla="*/ 1603311 h 1909786"/>
                <a:gd name="connsiteX34" fmla="*/ 537449 w 1262544"/>
                <a:gd name="connsiteY34" fmla="*/ 1527949 h 1909786"/>
                <a:gd name="connsiteX35" fmla="*/ 391749 w 1262544"/>
                <a:gd name="connsiteY35" fmla="*/ 1462634 h 1909786"/>
                <a:gd name="connsiteX36" fmla="*/ 230975 w 1262544"/>
                <a:gd name="connsiteY36" fmla="*/ 1166207 h 1909786"/>
                <a:gd name="connsiteX37" fmla="*/ 356580 w 1262544"/>
                <a:gd name="connsiteY37" fmla="*/ 1397320 h 1909786"/>
                <a:gd name="connsiteX38" fmla="*/ 431942 w 1262544"/>
                <a:gd name="connsiteY38" fmla="*/ 1563118 h 1909786"/>
                <a:gd name="connsiteX39" fmla="*/ 527402 w 1262544"/>
                <a:gd name="connsiteY39" fmla="*/ 1603311 h 1909786"/>
                <a:gd name="connsiteX40" fmla="*/ 507305 w 1262544"/>
                <a:gd name="connsiteY40" fmla="*/ 1718868 h 1909786"/>
                <a:gd name="connsiteX41" fmla="*/ 311362 w 1262544"/>
                <a:gd name="connsiteY41" fmla="*/ 1909786 h 1909786"/>
                <a:gd name="connsiteX42" fmla="*/ 250235 w 1262544"/>
                <a:gd name="connsiteY42" fmla="*/ 1872104 h 1909786"/>
                <a:gd name="connsiteX43" fmla="*/ 220927 w 1262544"/>
                <a:gd name="connsiteY43" fmla="*/ 1718867 h 1909786"/>
                <a:gd name="connsiteX44" fmla="*/ 120444 w 1262544"/>
                <a:gd name="connsiteY44" fmla="*/ 1638480 h 1909786"/>
                <a:gd name="connsiteX45" fmla="*/ 65177 w 1262544"/>
                <a:gd name="connsiteY45" fmla="*/ 1598287 h 1909786"/>
                <a:gd name="connsiteX46" fmla="*/ 80251 w 1262544"/>
                <a:gd name="connsiteY46" fmla="*/ 1402343 h 1909786"/>
                <a:gd name="connsiteX47" fmla="*/ 205854 w 1262544"/>
                <a:gd name="connsiteY47" fmla="*/ 1543021 h 1909786"/>
                <a:gd name="connsiteX48" fmla="*/ 301314 w 1262544"/>
                <a:gd name="connsiteY48" fmla="*/ 1703795 h 1909786"/>
                <a:gd name="connsiteX49" fmla="*/ 326435 w 1262544"/>
                <a:gd name="connsiteY49" fmla="*/ 1593262 h 1909786"/>
                <a:gd name="connsiteX50" fmla="*/ 175710 w 1262544"/>
                <a:gd name="connsiteY50" fmla="*/ 1246594 h 1909786"/>
                <a:gd name="connsiteX51" fmla="*/ 150589 w 1262544"/>
                <a:gd name="connsiteY51" fmla="*/ 1211426 h 1909786"/>
                <a:gd name="connsiteX52" fmla="*/ 30008 w 1262544"/>
                <a:gd name="connsiteY52" fmla="*/ 1372199 h 1909786"/>
                <a:gd name="connsiteX53" fmla="*/ 19959 w 1262544"/>
                <a:gd name="connsiteY53" fmla="*/ 1527948 h 1909786"/>
                <a:gd name="connsiteX54" fmla="*/ 75227 w 1262544"/>
                <a:gd name="connsiteY54" fmla="*/ 1030554 h 1909786"/>
                <a:gd name="connsiteX55" fmla="*/ 175709 w 1262544"/>
                <a:gd name="connsiteY55" fmla="*/ 1070748 h 1909786"/>
                <a:gd name="connsiteX56" fmla="*/ 170685 w 1262544"/>
                <a:gd name="connsiteY56" fmla="*/ 854709 h 1909786"/>
                <a:gd name="connsiteX57" fmla="*/ 95322 w 1262544"/>
                <a:gd name="connsiteY57" fmla="*/ 965240 h 1909786"/>
                <a:gd name="connsiteX58" fmla="*/ 180733 w 1262544"/>
                <a:gd name="connsiteY58" fmla="*/ 774322 h 1909786"/>
                <a:gd name="connsiteX59" fmla="*/ 276193 w 1262544"/>
                <a:gd name="connsiteY59" fmla="*/ 593451 h 1909786"/>
                <a:gd name="connsiteX60" fmla="*/ 471298 w 1262544"/>
                <a:gd name="connsiteY60" fmla="*/ 392484 h 1909786"/>
                <a:gd name="connsiteX0" fmla="*/ 471298 w 1262380"/>
                <a:gd name="connsiteY0" fmla="*/ 392484 h 1909786"/>
                <a:gd name="connsiteX1" fmla="*/ 693200 w 1262380"/>
                <a:gd name="connsiteY1" fmla="*/ 131227 h 1909786"/>
                <a:gd name="connsiteX2" fmla="*/ 743441 w 1262380"/>
                <a:gd name="connsiteY2" fmla="*/ 191518 h 1909786"/>
                <a:gd name="connsiteX3" fmla="*/ 708273 w 1262380"/>
                <a:gd name="connsiteY3" fmla="*/ 302049 h 1909786"/>
                <a:gd name="connsiteX4" fmla="*/ 637934 w 1262380"/>
                <a:gd name="connsiteY4" fmla="*/ 312098 h 1909786"/>
                <a:gd name="connsiteX5" fmla="*/ 562573 w 1262380"/>
                <a:gd name="connsiteY5" fmla="*/ 347267 h 1909786"/>
                <a:gd name="connsiteX6" fmla="*/ 688176 w 1262380"/>
                <a:gd name="connsiteY6" fmla="*/ 497992 h 1909786"/>
                <a:gd name="connsiteX7" fmla="*/ 487209 w 1262380"/>
                <a:gd name="connsiteY7" fmla="*/ 472872 h 1909786"/>
                <a:gd name="connsiteX8" fmla="*/ 421895 w 1262380"/>
                <a:gd name="connsiteY8" fmla="*/ 673839 h 1909786"/>
                <a:gd name="connsiteX9" fmla="*/ 241862 w 1262380"/>
                <a:gd name="connsiteY9" fmla="*/ 714032 h 1909786"/>
                <a:gd name="connsiteX10" fmla="*/ 306338 w 1262380"/>
                <a:gd name="connsiteY10" fmla="*/ 1005434 h 1909786"/>
                <a:gd name="connsiteX11" fmla="*/ 492233 w 1262380"/>
                <a:gd name="connsiteY11" fmla="*/ 914999 h 1909786"/>
                <a:gd name="connsiteX12" fmla="*/ 477162 w 1262380"/>
                <a:gd name="connsiteY12" fmla="*/ 698959 h 1909786"/>
                <a:gd name="connsiteX13" fmla="*/ 738418 w 1262380"/>
                <a:gd name="connsiteY13" fmla="*/ 503016 h 1909786"/>
                <a:gd name="connsiteX14" fmla="*/ 818805 w 1262380"/>
                <a:gd name="connsiteY14" fmla="*/ 538186 h 1909786"/>
                <a:gd name="connsiteX15" fmla="*/ 889144 w 1262380"/>
                <a:gd name="connsiteY15" fmla="*/ 638669 h 1909786"/>
                <a:gd name="connsiteX16" fmla="*/ 793684 w 1262380"/>
                <a:gd name="connsiteY16" fmla="*/ 427653 h 1909786"/>
                <a:gd name="connsiteX17" fmla="*/ 803732 w 1262380"/>
                <a:gd name="connsiteY17" fmla="*/ 156348 h 1909786"/>
                <a:gd name="connsiteX18" fmla="*/ 979579 w 1262380"/>
                <a:gd name="connsiteY18" fmla="*/ 10647 h 1909786"/>
                <a:gd name="connsiteX19" fmla="*/ 904216 w 1262380"/>
                <a:gd name="connsiteY19" fmla="*/ 191518 h 1909786"/>
                <a:gd name="connsiteX20" fmla="*/ 899192 w 1262380"/>
                <a:gd name="connsiteY20" fmla="*/ 266880 h 1909786"/>
                <a:gd name="connsiteX21" fmla="*/ 1029820 w 1262380"/>
                <a:gd name="connsiteY21" fmla="*/ 286977 h 1909786"/>
                <a:gd name="connsiteX22" fmla="*/ 974554 w 1262380"/>
                <a:gd name="connsiteY22" fmla="*/ 487944 h 1909786"/>
                <a:gd name="connsiteX23" fmla="*/ 1004699 w 1262380"/>
                <a:gd name="connsiteY23" fmla="*/ 503017 h 1909786"/>
                <a:gd name="connsiteX24" fmla="*/ 1260933 w 1262380"/>
                <a:gd name="connsiteY24" fmla="*/ 452774 h 1909786"/>
                <a:gd name="connsiteX25" fmla="*/ 1115230 w 1262380"/>
                <a:gd name="connsiteY25" fmla="*/ 598477 h 1909786"/>
                <a:gd name="connsiteX26" fmla="*/ 1100158 w 1262380"/>
                <a:gd name="connsiteY26" fmla="*/ 734128 h 1909786"/>
                <a:gd name="connsiteX27" fmla="*/ 904215 w 1262380"/>
                <a:gd name="connsiteY27" fmla="*/ 744176 h 1909786"/>
                <a:gd name="connsiteX28" fmla="*/ 929336 w 1262380"/>
                <a:gd name="connsiteY28" fmla="*/ 904950 h 1909786"/>
                <a:gd name="connsiteX29" fmla="*/ 708272 w 1262380"/>
                <a:gd name="connsiteY29" fmla="*/ 714032 h 1909786"/>
                <a:gd name="connsiteX30" fmla="*/ 607789 w 1262380"/>
                <a:gd name="connsiteY30" fmla="*/ 643694 h 1909786"/>
                <a:gd name="connsiteX31" fmla="*/ 809594 w 1262380"/>
                <a:gd name="connsiteY31" fmla="*/ 1043115 h 1909786"/>
                <a:gd name="connsiteX32" fmla="*/ 512330 w 1262380"/>
                <a:gd name="connsiteY32" fmla="*/ 1085821 h 1909786"/>
                <a:gd name="connsiteX33" fmla="*/ 647983 w 1262380"/>
                <a:gd name="connsiteY33" fmla="*/ 1603311 h 1909786"/>
                <a:gd name="connsiteX34" fmla="*/ 537449 w 1262380"/>
                <a:gd name="connsiteY34" fmla="*/ 1527949 h 1909786"/>
                <a:gd name="connsiteX35" fmla="*/ 391749 w 1262380"/>
                <a:gd name="connsiteY35" fmla="*/ 1462634 h 1909786"/>
                <a:gd name="connsiteX36" fmla="*/ 230975 w 1262380"/>
                <a:gd name="connsiteY36" fmla="*/ 1166207 h 1909786"/>
                <a:gd name="connsiteX37" fmla="*/ 356580 w 1262380"/>
                <a:gd name="connsiteY37" fmla="*/ 1397320 h 1909786"/>
                <a:gd name="connsiteX38" fmla="*/ 431942 w 1262380"/>
                <a:gd name="connsiteY38" fmla="*/ 1563118 h 1909786"/>
                <a:gd name="connsiteX39" fmla="*/ 527402 w 1262380"/>
                <a:gd name="connsiteY39" fmla="*/ 1603311 h 1909786"/>
                <a:gd name="connsiteX40" fmla="*/ 507305 w 1262380"/>
                <a:gd name="connsiteY40" fmla="*/ 1718868 h 1909786"/>
                <a:gd name="connsiteX41" fmla="*/ 311362 w 1262380"/>
                <a:gd name="connsiteY41" fmla="*/ 1909786 h 1909786"/>
                <a:gd name="connsiteX42" fmla="*/ 250235 w 1262380"/>
                <a:gd name="connsiteY42" fmla="*/ 1872104 h 1909786"/>
                <a:gd name="connsiteX43" fmla="*/ 220927 w 1262380"/>
                <a:gd name="connsiteY43" fmla="*/ 1718867 h 1909786"/>
                <a:gd name="connsiteX44" fmla="*/ 120444 w 1262380"/>
                <a:gd name="connsiteY44" fmla="*/ 1638480 h 1909786"/>
                <a:gd name="connsiteX45" fmla="*/ 65177 w 1262380"/>
                <a:gd name="connsiteY45" fmla="*/ 1598287 h 1909786"/>
                <a:gd name="connsiteX46" fmla="*/ 80251 w 1262380"/>
                <a:gd name="connsiteY46" fmla="*/ 1402343 h 1909786"/>
                <a:gd name="connsiteX47" fmla="*/ 205854 w 1262380"/>
                <a:gd name="connsiteY47" fmla="*/ 1543021 h 1909786"/>
                <a:gd name="connsiteX48" fmla="*/ 301314 w 1262380"/>
                <a:gd name="connsiteY48" fmla="*/ 1703795 h 1909786"/>
                <a:gd name="connsiteX49" fmla="*/ 326435 w 1262380"/>
                <a:gd name="connsiteY49" fmla="*/ 1593262 h 1909786"/>
                <a:gd name="connsiteX50" fmla="*/ 175710 w 1262380"/>
                <a:gd name="connsiteY50" fmla="*/ 1246594 h 1909786"/>
                <a:gd name="connsiteX51" fmla="*/ 150589 w 1262380"/>
                <a:gd name="connsiteY51" fmla="*/ 1211426 h 1909786"/>
                <a:gd name="connsiteX52" fmla="*/ 30008 w 1262380"/>
                <a:gd name="connsiteY52" fmla="*/ 1372199 h 1909786"/>
                <a:gd name="connsiteX53" fmla="*/ 19959 w 1262380"/>
                <a:gd name="connsiteY53" fmla="*/ 1527948 h 1909786"/>
                <a:gd name="connsiteX54" fmla="*/ 75227 w 1262380"/>
                <a:gd name="connsiteY54" fmla="*/ 1030554 h 1909786"/>
                <a:gd name="connsiteX55" fmla="*/ 175709 w 1262380"/>
                <a:gd name="connsiteY55" fmla="*/ 1070748 h 1909786"/>
                <a:gd name="connsiteX56" fmla="*/ 170685 w 1262380"/>
                <a:gd name="connsiteY56" fmla="*/ 854709 h 1909786"/>
                <a:gd name="connsiteX57" fmla="*/ 95322 w 1262380"/>
                <a:gd name="connsiteY57" fmla="*/ 965240 h 1909786"/>
                <a:gd name="connsiteX58" fmla="*/ 180733 w 1262380"/>
                <a:gd name="connsiteY58" fmla="*/ 774322 h 1909786"/>
                <a:gd name="connsiteX59" fmla="*/ 276193 w 1262380"/>
                <a:gd name="connsiteY59" fmla="*/ 593451 h 1909786"/>
                <a:gd name="connsiteX60" fmla="*/ 471298 w 1262380"/>
                <a:gd name="connsiteY60" fmla="*/ 392484 h 1909786"/>
                <a:gd name="connsiteX0" fmla="*/ 471298 w 1262656"/>
                <a:gd name="connsiteY0" fmla="*/ 392484 h 1909786"/>
                <a:gd name="connsiteX1" fmla="*/ 693200 w 1262656"/>
                <a:gd name="connsiteY1" fmla="*/ 131227 h 1909786"/>
                <a:gd name="connsiteX2" fmla="*/ 743441 w 1262656"/>
                <a:gd name="connsiteY2" fmla="*/ 191518 h 1909786"/>
                <a:gd name="connsiteX3" fmla="*/ 708273 w 1262656"/>
                <a:gd name="connsiteY3" fmla="*/ 302049 h 1909786"/>
                <a:gd name="connsiteX4" fmla="*/ 637934 w 1262656"/>
                <a:gd name="connsiteY4" fmla="*/ 312098 h 1909786"/>
                <a:gd name="connsiteX5" fmla="*/ 562573 w 1262656"/>
                <a:gd name="connsiteY5" fmla="*/ 347267 h 1909786"/>
                <a:gd name="connsiteX6" fmla="*/ 688176 w 1262656"/>
                <a:gd name="connsiteY6" fmla="*/ 497992 h 1909786"/>
                <a:gd name="connsiteX7" fmla="*/ 487209 w 1262656"/>
                <a:gd name="connsiteY7" fmla="*/ 472872 h 1909786"/>
                <a:gd name="connsiteX8" fmla="*/ 421895 w 1262656"/>
                <a:gd name="connsiteY8" fmla="*/ 673839 h 1909786"/>
                <a:gd name="connsiteX9" fmla="*/ 241862 w 1262656"/>
                <a:gd name="connsiteY9" fmla="*/ 714032 h 1909786"/>
                <a:gd name="connsiteX10" fmla="*/ 306338 w 1262656"/>
                <a:gd name="connsiteY10" fmla="*/ 1005434 h 1909786"/>
                <a:gd name="connsiteX11" fmla="*/ 492233 w 1262656"/>
                <a:gd name="connsiteY11" fmla="*/ 914999 h 1909786"/>
                <a:gd name="connsiteX12" fmla="*/ 477162 w 1262656"/>
                <a:gd name="connsiteY12" fmla="*/ 698959 h 1909786"/>
                <a:gd name="connsiteX13" fmla="*/ 738418 w 1262656"/>
                <a:gd name="connsiteY13" fmla="*/ 503016 h 1909786"/>
                <a:gd name="connsiteX14" fmla="*/ 818805 w 1262656"/>
                <a:gd name="connsiteY14" fmla="*/ 538186 h 1909786"/>
                <a:gd name="connsiteX15" fmla="*/ 889144 w 1262656"/>
                <a:gd name="connsiteY15" fmla="*/ 638669 h 1909786"/>
                <a:gd name="connsiteX16" fmla="*/ 793684 w 1262656"/>
                <a:gd name="connsiteY16" fmla="*/ 427653 h 1909786"/>
                <a:gd name="connsiteX17" fmla="*/ 803732 w 1262656"/>
                <a:gd name="connsiteY17" fmla="*/ 156348 h 1909786"/>
                <a:gd name="connsiteX18" fmla="*/ 979579 w 1262656"/>
                <a:gd name="connsiteY18" fmla="*/ 10647 h 1909786"/>
                <a:gd name="connsiteX19" fmla="*/ 904216 w 1262656"/>
                <a:gd name="connsiteY19" fmla="*/ 191518 h 1909786"/>
                <a:gd name="connsiteX20" fmla="*/ 899192 w 1262656"/>
                <a:gd name="connsiteY20" fmla="*/ 266880 h 1909786"/>
                <a:gd name="connsiteX21" fmla="*/ 1029820 w 1262656"/>
                <a:gd name="connsiteY21" fmla="*/ 286977 h 1909786"/>
                <a:gd name="connsiteX22" fmla="*/ 974554 w 1262656"/>
                <a:gd name="connsiteY22" fmla="*/ 487944 h 1909786"/>
                <a:gd name="connsiteX23" fmla="*/ 1004699 w 1262656"/>
                <a:gd name="connsiteY23" fmla="*/ 503017 h 1909786"/>
                <a:gd name="connsiteX24" fmla="*/ 1260933 w 1262656"/>
                <a:gd name="connsiteY24" fmla="*/ 452774 h 1909786"/>
                <a:gd name="connsiteX25" fmla="*/ 1115230 w 1262656"/>
                <a:gd name="connsiteY25" fmla="*/ 598477 h 1909786"/>
                <a:gd name="connsiteX26" fmla="*/ 1100158 w 1262656"/>
                <a:gd name="connsiteY26" fmla="*/ 734128 h 1909786"/>
                <a:gd name="connsiteX27" fmla="*/ 904215 w 1262656"/>
                <a:gd name="connsiteY27" fmla="*/ 744176 h 1909786"/>
                <a:gd name="connsiteX28" fmla="*/ 929336 w 1262656"/>
                <a:gd name="connsiteY28" fmla="*/ 904950 h 1909786"/>
                <a:gd name="connsiteX29" fmla="*/ 708272 w 1262656"/>
                <a:gd name="connsiteY29" fmla="*/ 714032 h 1909786"/>
                <a:gd name="connsiteX30" fmla="*/ 607789 w 1262656"/>
                <a:gd name="connsiteY30" fmla="*/ 643694 h 1909786"/>
                <a:gd name="connsiteX31" fmla="*/ 809594 w 1262656"/>
                <a:gd name="connsiteY31" fmla="*/ 1043115 h 1909786"/>
                <a:gd name="connsiteX32" fmla="*/ 512330 w 1262656"/>
                <a:gd name="connsiteY32" fmla="*/ 1085821 h 1909786"/>
                <a:gd name="connsiteX33" fmla="*/ 647983 w 1262656"/>
                <a:gd name="connsiteY33" fmla="*/ 1603311 h 1909786"/>
                <a:gd name="connsiteX34" fmla="*/ 537449 w 1262656"/>
                <a:gd name="connsiteY34" fmla="*/ 1527949 h 1909786"/>
                <a:gd name="connsiteX35" fmla="*/ 391749 w 1262656"/>
                <a:gd name="connsiteY35" fmla="*/ 1462634 h 1909786"/>
                <a:gd name="connsiteX36" fmla="*/ 230975 w 1262656"/>
                <a:gd name="connsiteY36" fmla="*/ 1166207 h 1909786"/>
                <a:gd name="connsiteX37" fmla="*/ 356580 w 1262656"/>
                <a:gd name="connsiteY37" fmla="*/ 1397320 h 1909786"/>
                <a:gd name="connsiteX38" fmla="*/ 431942 w 1262656"/>
                <a:gd name="connsiteY38" fmla="*/ 1563118 h 1909786"/>
                <a:gd name="connsiteX39" fmla="*/ 527402 w 1262656"/>
                <a:gd name="connsiteY39" fmla="*/ 1603311 h 1909786"/>
                <a:gd name="connsiteX40" fmla="*/ 507305 w 1262656"/>
                <a:gd name="connsiteY40" fmla="*/ 1718868 h 1909786"/>
                <a:gd name="connsiteX41" fmla="*/ 311362 w 1262656"/>
                <a:gd name="connsiteY41" fmla="*/ 1909786 h 1909786"/>
                <a:gd name="connsiteX42" fmla="*/ 250235 w 1262656"/>
                <a:gd name="connsiteY42" fmla="*/ 1872104 h 1909786"/>
                <a:gd name="connsiteX43" fmla="*/ 220927 w 1262656"/>
                <a:gd name="connsiteY43" fmla="*/ 1718867 h 1909786"/>
                <a:gd name="connsiteX44" fmla="*/ 120444 w 1262656"/>
                <a:gd name="connsiteY44" fmla="*/ 1638480 h 1909786"/>
                <a:gd name="connsiteX45" fmla="*/ 65177 w 1262656"/>
                <a:gd name="connsiteY45" fmla="*/ 1598287 h 1909786"/>
                <a:gd name="connsiteX46" fmla="*/ 80251 w 1262656"/>
                <a:gd name="connsiteY46" fmla="*/ 1402343 h 1909786"/>
                <a:gd name="connsiteX47" fmla="*/ 205854 w 1262656"/>
                <a:gd name="connsiteY47" fmla="*/ 1543021 h 1909786"/>
                <a:gd name="connsiteX48" fmla="*/ 301314 w 1262656"/>
                <a:gd name="connsiteY48" fmla="*/ 1703795 h 1909786"/>
                <a:gd name="connsiteX49" fmla="*/ 326435 w 1262656"/>
                <a:gd name="connsiteY49" fmla="*/ 1593262 h 1909786"/>
                <a:gd name="connsiteX50" fmla="*/ 175710 w 1262656"/>
                <a:gd name="connsiteY50" fmla="*/ 1246594 h 1909786"/>
                <a:gd name="connsiteX51" fmla="*/ 150589 w 1262656"/>
                <a:gd name="connsiteY51" fmla="*/ 1211426 h 1909786"/>
                <a:gd name="connsiteX52" fmla="*/ 30008 w 1262656"/>
                <a:gd name="connsiteY52" fmla="*/ 1372199 h 1909786"/>
                <a:gd name="connsiteX53" fmla="*/ 19959 w 1262656"/>
                <a:gd name="connsiteY53" fmla="*/ 1527948 h 1909786"/>
                <a:gd name="connsiteX54" fmla="*/ 75227 w 1262656"/>
                <a:gd name="connsiteY54" fmla="*/ 1030554 h 1909786"/>
                <a:gd name="connsiteX55" fmla="*/ 175709 w 1262656"/>
                <a:gd name="connsiteY55" fmla="*/ 1070748 h 1909786"/>
                <a:gd name="connsiteX56" fmla="*/ 170685 w 1262656"/>
                <a:gd name="connsiteY56" fmla="*/ 854709 h 1909786"/>
                <a:gd name="connsiteX57" fmla="*/ 95322 w 1262656"/>
                <a:gd name="connsiteY57" fmla="*/ 965240 h 1909786"/>
                <a:gd name="connsiteX58" fmla="*/ 180733 w 1262656"/>
                <a:gd name="connsiteY58" fmla="*/ 774322 h 1909786"/>
                <a:gd name="connsiteX59" fmla="*/ 276193 w 1262656"/>
                <a:gd name="connsiteY59" fmla="*/ 593451 h 1909786"/>
                <a:gd name="connsiteX60" fmla="*/ 471298 w 1262656"/>
                <a:gd name="connsiteY60" fmla="*/ 392484 h 1909786"/>
                <a:gd name="connsiteX0" fmla="*/ 471298 w 1173529"/>
                <a:gd name="connsiteY0" fmla="*/ 392484 h 1909786"/>
                <a:gd name="connsiteX1" fmla="*/ 693200 w 1173529"/>
                <a:gd name="connsiteY1" fmla="*/ 131227 h 1909786"/>
                <a:gd name="connsiteX2" fmla="*/ 743441 w 1173529"/>
                <a:gd name="connsiteY2" fmla="*/ 191518 h 1909786"/>
                <a:gd name="connsiteX3" fmla="*/ 708273 w 1173529"/>
                <a:gd name="connsiteY3" fmla="*/ 302049 h 1909786"/>
                <a:gd name="connsiteX4" fmla="*/ 637934 w 1173529"/>
                <a:gd name="connsiteY4" fmla="*/ 312098 h 1909786"/>
                <a:gd name="connsiteX5" fmla="*/ 562573 w 1173529"/>
                <a:gd name="connsiteY5" fmla="*/ 347267 h 1909786"/>
                <a:gd name="connsiteX6" fmla="*/ 688176 w 1173529"/>
                <a:gd name="connsiteY6" fmla="*/ 497992 h 1909786"/>
                <a:gd name="connsiteX7" fmla="*/ 487209 w 1173529"/>
                <a:gd name="connsiteY7" fmla="*/ 472872 h 1909786"/>
                <a:gd name="connsiteX8" fmla="*/ 421895 w 1173529"/>
                <a:gd name="connsiteY8" fmla="*/ 673839 h 1909786"/>
                <a:gd name="connsiteX9" fmla="*/ 241862 w 1173529"/>
                <a:gd name="connsiteY9" fmla="*/ 714032 h 1909786"/>
                <a:gd name="connsiteX10" fmla="*/ 306338 w 1173529"/>
                <a:gd name="connsiteY10" fmla="*/ 1005434 h 1909786"/>
                <a:gd name="connsiteX11" fmla="*/ 492233 w 1173529"/>
                <a:gd name="connsiteY11" fmla="*/ 914999 h 1909786"/>
                <a:gd name="connsiteX12" fmla="*/ 477162 w 1173529"/>
                <a:gd name="connsiteY12" fmla="*/ 698959 h 1909786"/>
                <a:gd name="connsiteX13" fmla="*/ 738418 w 1173529"/>
                <a:gd name="connsiteY13" fmla="*/ 503016 h 1909786"/>
                <a:gd name="connsiteX14" fmla="*/ 818805 w 1173529"/>
                <a:gd name="connsiteY14" fmla="*/ 538186 h 1909786"/>
                <a:gd name="connsiteX15" fmla="*/ 889144 w 1173529"/>
                <a:gd name="connsiteY15" fmla="*/ 638669 h 1909786"/>
                <a:gd name="connsiteX16" fmla="*/ 793684 w 1173529"/>
                <a:gd name="connsiteY16" fmla="*/ 427653 h 1909786"/>
                <a:gd name="connsiteX17" fmla="*/ 803732 w 1173529"/>
                <a:gd name="connsiteY17" fmla="*/ 156348 h 1909786"/>
                <a:gd name="connsiteX18" fmla="*/ 979579 w 1173529"/>
                <a:gd name="connsiteY18" fmla="*/ 10647 h 1909786"/>
                <a:gd name="connsiteX19" fmla="*/ 904216 w 1173529"/>
                <a:gd name="connsiteY19" fmla="*/ 191518 h 1909786"/>
                <a:gd name="connsiteX20" fmla="*/ 899192 w 1173529"/>
                <a:gd name="connsiteY20" fmla="*/ 266880 h 1909786"/>
                <a:gd name="connsiteX21" fmla="*/ 1029820 w 1173529"/>
                <a:gd name="connsiteY21" fmla="*/ 286977 h 1909786"/>
                <a:gd name="connsiteX22" fmla="*/ 974554 w 1173529"/>
                <a:gd name="connsiteY22" fmla="*/ 487944 h 1909786"/>
                <a:gd name="connsiteX23" fmla="*/ 1004699 w 1173529"/>
                <a:gd name="connsiteY23" fmla="*/ 503017 h 1909786"/>
                <a:gd name="connsiteX24" fmla="*/ 1170498 w 1173529"/>
                <a:gd name="connsiteY24" fmla="*/ 226687 h 1909786"/>
                <a:gd name="connsiteX25" fmla="*/ 1115230 w 1173529"/>
                <a:gd name="connsiteY25" fmla="*/ 598477 h 1909786"/>
                <a:gd name="connsiteX26" fmla="*/ 1100158 w 1173529"/>
                <a:gd name="connsiteY26" fmla="*/ 734128 h 1909786"/>
                <a:gd name="connsiteX27" fmla="*/ 904215 w 1173529"/>
                <a:gd name="connsiteY27" fmla="*/ 744176 h 1909786"/>
                <a:gd name="connsiteX28" fmla="*/ 929336 w 1173529"/>
                <a:gd name="connsiteY28" fmla="*/ 904950 h 1909786"/>
                <a:gd name="connsiteX29" fmla="*/ 708272 w 1173529"/>
                <a:gd name="connsiteY29" fmla="*/ 714032 h 1909786"/>
                <a:gd name="connsiteX30" fmla="*/ 607789 w 1173529"/>
                <a:gd name="connsiteY30" fmla="*/ 643694 h 1909786"/>
                <a:gd name="connsiteX31" fmla="*/ 809594 w 1173529"/>
                <a:gd name="connsiteY31" fmla="*/ 1043115 h 1909786"/>
                <a:gd name="connsiteX32" fmla="*/ 512330 w 1173529"/>
                <a:gd name="connsiteY32" fmla="*/ 1085821 h 1909786"/>
                <a:gd name="connsiteX33" fmla="*/ 647983 w 1173529"/>
                <a:gd name="connsiteY33" fmla="*/ 1603311 h 1909786"/>
                <a:gd name="connsiteX34" fmla="*/ 537449 w 1173529"/>
                <a:gd name="connsiteY34" fmla="*/ 1527949 h 1909786"/>
                <a:gd name="connsiteX35" fmla="*/ 391749 w 1173529"/>
                <a:gd name="connsiteY35" fmla="*/ 1462634 h 1909786"/>
                <a:gd name="connsiteX36" fmla="*/ 230975 w 1173529"/>
                <a:gd name="connsiteY36" fmla="*/ 1166207 h 1909786"/>
                <a:gd name="connsiteX37" fmla="*/ 356580 w 1173529"/>
                <a:gd name="connsiteY37" fmla="*/ 1397320 h 1909786"/>
                <a:gd name="connsiteX38" fmla="*/ 431942 w 1173529"/>
                <a:gd name="connsiteY38" fmla="*/ 1563118 h 1909786"/>
                <a:gd name="connsiteX39" fmla="*/ 527402 w 1173529"/>
                <a:gd name="connsiteY39" fmla="*/ 1603311 h 1909786"/>
                <a:gd name="connsiteX40" fmla="*/ 507305 w 1173529"/>
                <a:gd name="connsiteY40" fmla="*/ 1718868 h 1909786"/>
                <a:gd name="connsiteX41" fmla="*/ 311362 w 1173529"/>
                <a:gd name="connsiteY41" fmla="*/ 1909786 h 1909786"/>
                <a:gd name="connsiteX42" fmla="*/ 250235 w 1173529"/>
                <a:gd name="connsiteY42" fmla="*/ 1872104 h 1909786"/>
                <a:gd name="connsiteX43" fmla="*/ 220927 w 1173529"/>
                <a:gd name="connsiteY43" fmla="*/ 1718867 h 1909786"/>
                <a:gd name="connsiteX44" fmla="*/ 120444 w 1173529"/>
                <a:gd name="connsiteY44" fmla="*/ 1638480 h 1909786"/>
                <a:gd name="connsiteX45" fmla="*/ 65177 w 1173529"/>
                <a:gd name="connsiteY45" fmla="*/ 1598287 h 1909786"/>
                <a:gd name="connsiteX46" fmla="*/ 80251 w 1173529"/>
                <a:gd name="connsiteY46" fmla="*/ 1402343 h 1909786"/>
                <a:gd name="connsiteX47" fmla="*/ 205854 w 1173529"/>
                <a:gd name="connsiteY47" fmla="*/ 1543021 h 1909786"/>
                <a:gd name="connsiteX48" fmla="*/ 301314 w 1173529"/>
                <a:gd name="connsiteY48" fmla="*/ 1703795 h 1909786"/>
                <a:gd name="connsiteX49" fmla="*/ 326435 w 1173529"/>
                <a:gd name="connsiteY49" fmla="*/ 1593262 h 1909786"/>
                <a:gd name="connsiteX50" fmla="*/ 175710 w 1173529"/>
                <a:gd name="connsiteY50" fmla="*/ 1246594 h 1909786"/>
                <a:gd name="connsiteX51" fmla="*/ 150589 w 1173529"/>
                <a:gd name="connsiteY51" fmla="*/ 1211426 h 1909786"/>
                <a:gd name="connsiteX52" fmla="*/ 30008 w 1173529"/>
                <a:gd name="connsiteY52" fmla="*/ 1372199 h 1909786"/>
                <a:gd name="connsiteX53" fmla="*/ 19959 w 1173529"/>
                <a:gd name="connsiteY53" fmla="*/ 1527948 h 1909786"/>
                <a:gd name="connsiteX54" fmla="*/ 75227 w 1173529"/>
                <a:gd name="connsiteY54" fmla="*/ 1030554 h 1909786"/>
                <a:gd name="connsiteX55" fmla="*/ 175709 w 1173529"/>
                <a:gd name="connsiteY55" fmla="*/ 1070748 h 1909786"/>
                <a:gd name="connsiteX56" fmla="*/ 170685 w 1173529"/>
                <a:gd name="connsiteY56" fmla="*/ 854709 h 1909786"/>
                <a:gd name="connsiteX57" fmla="*/ 95322 w 1173529"/>
                <a:gd name="connsiteY57" fmla="*/ 965240 h 1909786"/>
                <a:gd name="connsiteX58" fmla="*/ 180733 w 1173529"/>
                <a:gd name="connsiteY58" fmla="*/ 774322 h 1909786"/>
                <a:gd name="connsiteX59" fmla="*/ 276193 w 1173529"/>
                <a:gd name="connsiteY59" fmla="*/ 593451 h 1909786"/>
                <a:gd name="connsiteX60" fmla="*/ 471298 w 1173529"/>
                <a:gd name="connsiteY60" fmla="*/ 392484 h 1909786"/>
                <a:gd name="connsiteX0" fmla="*/ 471298 w 1268153"/>
                <a:gd name="connsiteY0" fmla="*/ 392484 h 1909786"/>
                <a:gd name="connsiteX1" fmla="*/ 693200 w 1268153"/>
                <a:gd name="connsiteY1" fmla="*/ 131227 h 1909786"/>
                <a:gd name="connsiteX2" fmla="*/ 743441 w 1268153"/>
                <a:gd name="connsiteY2" fmla="*/ 191518 h 1909786"/>
                <a:gd name="connsiteX3" fmla="*/ 708273 w 1268153"/>
                <a:gd name="connsiteY3" fmla="*/ 302049 h 1909786"/>
                <a:gd name="connsiteX4" fmla="*/ 637934 w 1268153"/>
                <a:gd name="connsiteY4" fmla="*/ 312098 h 1909786"/>
                <a:gd name="connsiteX5" fmla="*/ 562573 w 1268153"/>
                <a:gd name="connsiteY5" fmla="*/ 347267 h 1909786"/>
                <a:gd name="connsiteX6" fmla="*/ 688176 w 1268153"/>
                <a:gd name="connsiteY6" fmla="*/ 497992 h 1909786"/>
                <a:gd name="connsiteX7" fmla="*/ 487209 w 1268153"/>
                <a:gd name="connsiteY7" fmla="*/ 472872 h 1909786"/>
                <a:gd name="connsiteX8" fmla="*/ 421895 w 1268153"/>
                <a:gd name="connsiteY8" fmla="*/ 673839 h 1909786"/>
                <a:gd name="connsiteX9" fmla="*/ 241862 w 1268153"/>
                <a:gd name="connsiteY9" fmla="*/ 714032 h 1909786"/>
                <a:gd name="connsiteX10" fmla="*/ 306338 w 1268153"/>
                <a:gd name="connsiteY10" fmla="*/ 1005434 h 1909786"/>
                <a:gd name="connsiteX11" fmla="*/ 492233 w 1268153"/>
                <a:gd name="connsiteY11" fmla="*/ 914999 h 1909786"/>
                <a:gd name="connsiteX12" fmla="*/ 477162 w 1268153"/>
                <a:gd name="connsiteY12" fmla="*/ 698959 h 1909786"/>
                <a:gd name="connsiteX13" fmla="*/ 738418 w 1268153"/>
                <a:gd name="connsiteY13" fmla="*/ 503016 h 1909786"/>
                <a:gd name="connsiteX14" fmla="*/ 818805 w 1268153"/>
                <a:gd name="connsiteY14" fmla="*/ 538186 h 1909786"/>
                <a:gd name="connsiteX15" fmla="*/ 889144 w 1268153"/>
                <a:gd name="connsiteY15" fmla="*/ 638669 h 1909786"/>
                <a:gd name="connsiteX16" fmla="*/ 793684 w 1268153"/>
                <a:gd name="connsiteY16" fmla="*/ 427653 h 1909786"/>
                <a:gd name="connsiteX17" fmla="*/ 803732 w 1268153"/>
                <a:gd name="connsiteY17" fmla="*/ 156348 h 1909786"/>
                <a:gd name="connsiteX18" fmla="*/ 979579 w 1268153"/>
                <a:gd name="connsiteY18" fmla="*/ 10647 h 1909786"/>
                <a:gd name="connsiteX19" fmla="*/ 904216 w 1268153"/>
                <a:gd name="connsiteY19" fmla="*/ 191518 h 1909786"/>
                <a:gd name="connsiteX20" fmla="*/ 899192 w 1268153"/>
                <a:gd name="connsiteY20" fmla="*/ 266880 h 1909786"/>
                <a:gd name="connsiteX21" fmla="*/ 1029820 w 1268153"/>
                <a:gd name="connsiteY21" fmla="*/ 286977 h 1909786"/>
                <a:gd name="connsiteX22" fmla="*/ 974554 w 1268153"/>
                <a:gd name="connsiteY22" fmla="*/ 487944 h 1909786"/>
                <a:gd name="connsiteX23" fmla="*/ 1004699 w 1268153"/>
                <a:gd name="connsiteY23" fmla="*/ 503017 h 1909786"/>
                <a:gd name="connsiteX24" fmla="*/ 1170498 w 1268153"/>
                <a:gd name="connsiteY24" fmla="*/ 226687 h 1909786"/>
                <a:gd name="connsiteX25" fmla="*/ 1115230 w 1268153"/>
                <a:gd name="connsiteY25" fmla="*/ 598477 h 1909786"/>
                <a:gd name="connsiteX26" fmla="*/ 1100158 w 1268153"/>
                <a:gd name="connsiteY26" fmla="*/ 734128 h 1909786"/>
                <a:gd name="connsiteX27" fmla="*/ 904215 w 1268153"/>
                <a:gd name="connsiteY27" fmla="*/ 744176 h 1909786"/>
                <a:gd name="connsiteX28" fmla="*/ 929336 w 1268153"/>
                <a:gd name="connsiteY28" fmla="*/ 904950 h 1909786"/>
                <a:gd name="connsiteX29" fmla="*/ 708272 w 1268153"/>
                <a:gd name="connsiteY29" fmla="*/ 714032 h 1909786"/>
                <a:gd name="connsiteX30" fmla="*/ 607789 w 1268153"/>
                <a:gd name="connsiteY30" fmla="*/ 643694 h 1909786"/>
                <a:gd name="connsiteX31" fmla="*/ 809594 w 1268153"/>
                <a:gd name="connsiteY31" fmla="*/ 1043115 h 1909786"/>
                <a:gd name="connsiteX32" fmla="*/ 512330 w 1268153"/>
                <a:gd name="connsiteY32" fmla="*/ 1085821 h 1909786"/>
                <a:gd name="connsiteX33" fmla="*/ 647983 w 1268153"/>
                <a:gd name="connsiteY33" fmla="*/ 1603311 h 1909786"/>
                <a:gd name="connsiteX34" fmla="*/ 537449 w 1268153"/>
                <a:gd name="connsiteY34" fmla="*/ 1527949 h 1909786"/>
                <a:gd name="connsiteX35" fmla="*/ 391749 w 1268153"/>
                <a:gd name="connsiteY35" fmla="*/ 1462634 h 1909786"/>
                <a:gd name="connsiteX36" fmla="*/ 230975 w 1268153"/>
                <a:gd name="connsiteY36" fmla="*/ 1166207 h 1909786"/>
                <a:gd name="connsiteX37" fmla="*/ 356580 w 1268153"/>
                <a:gd name="connsiteY37" fmla="*/ 1397320 h 1909786"/>
                <a:gd name="connsiteX38" fmla="*/ 431942 w 1268153"/>
                <a:gd name="connsiteY38" fmla="*/ 1563118 h 1909786"/>
                <a:gd name="connsiteX39" fmla="*/ 527402 w 1268153"/>
                <a:gd name="connsiteY39" fmla="*/ 1603311 h 1909786"/>
                <a:gd name="connsiteX40" fmla="*/ 507305 w 1268153"/>
                <a:gd name="connsiteY40" fmla="*/ 1718868 h 1909786"/>
                <a:gd name="connsiteX41" fmla="*/ 311362 w 1268153"/>
                <a:gd name="connsiteY41" fmla="*/ 1909786 h 1909786"/>
                <a:gd name="connsiteX42" fmla="*/ 250235 w 1268153"/>
                <a:gd name="connsiteY42" fmla="*/ 1872104 h 1909786"/>
                <a:gd name="connsiteX43" fmla="*/ 220927 w 1268153"/>
                <a:gd name="connsiteY43" fmla="*/ 1718867 h 1909786"/>
                <a:gd name="connsiteX44" fmla="*/ 120444 w 1268153"/>
                <a:gd name="connsiteY44" fmla="*/ 1638480 h 1909786"/>
                <a:gd name="connsiteX45" fmla="*/ 65177 w 1268153"/>
                <a:gd name="connsiteY45" fmla="*/ 1598287 h 1909786"/>
                <a:gd name="connsiteX46" fmla="*/ 80251 w 1268153"/>
                <a:gd name="connsiteY46" fmla="*/ 1402343 h 1909786"/>
                <a:gd name="connsiteX47" fmla="*/ 205854 w 1268153"/>
                <a:gd name="connsiteY47" fmla="*/ 1543021 h 1909786"/>
                <a:gd name="connsiteX48" fmla="*/ 301314 w 1268153"/>
                <a:gd name="connsiteY48" fmla="*/ 1703795 h 1909786"/>
                <a:gd name="connsiteX49" fmla="*/ 326435 w 1268153"/>
                <a:gd name="connsiteY49" fmla="*/ 1593262 h 1909786"/>
                <a:gd name="connsiteX50" fmla="*/ 175710 w 1268153"/>
                <a:gd name="connsiteY50" fmla="*/ 1246594 h 1909786"/>
                <a:gd name="connsiteX51" fmla="*/ 150589 w 1268153"/>
                <a:gd name="connsiteY51" fmla="*/ 1211426 h 1909786"/>
                <a:gd name="connsiteX52" fmla="*/ 30008 w 1268153"/>
                <a:gd name="connsiteY52" fmla="*/ 1372199 h 1909786"/>
                <a:gd name="connsiteX53" fmla="*/ 19959 w 1268153"/>
                <a:gd name="connsiteY53" fmla="*/ 1527948 h 1909786"/>
                <a:gd name="connsiteX54" fmla="*/ 75227 w 1268153"/>
                <a:gd name="connsiteY54" fmla="*/ 1030554 h 1909786"/>
                <a:gd name="connsiteX55" fmla="*/ 175709 w 1268153"/>
                <a:gd name="connsiteY55" fmla="*/ 1070748 h 1909786"/>
                <a:gd name="connsiteX56" fmla="*/ 170685 w 1268153"/>
                <a:gd name="connsiteY56" fmla="*/ 854709 h 1909786"/>
                <a:gd name="connsiteX57" fmla="*/ 95322 w 1268153"/>
                <a:gd name="connsiteY57" fmla="*/ 965240 h 1909786"/>
                <a:gd name="connsiteX58" fmla="*/ 180733 w 1268153"/>
                <a:gd name="connsiteY58" fmla="*/ 774322 h 1909786"/>
                <a:gd name="connsiteX59" fmla="*/ 276193 w 1268153"/>
                <a:gd name="connsiteY59" fmla="*/ 593451 h 1909786"/>
                <a:gd name="connsiteX60" fmla="*/ 471298 w 1268153"/>
                <a:gd name="connsiteY60" fmla="*/ 392484 h 1909786"/>
                <a:gd name="connsiteX0" fmla="*/ 471298 w 1268153"/>
                <a:gd name="connsiteY0" fmla="*/ 392484 h 1909786"/>
                <a:gd name="connsiteX1" fmla="*/ 693200 w 1268153"/>
                <a:gd name="connsiteY1" fmla="*/ 131227 h 1909786"/>
                <a:gd name="connsiteX2" fmla="*/ 743441 w 1268153"/>
                <a:gd name="connsiteY2" fmla="*/ 191518 h 1909786"/>
                <a:gd name="connsiteX3" fmla="*/ 708273 w 1268153"/>
                <a:gd name="connsiteY3" fmla="*/ 302049 h 1909786"/>
                <a:gd name="connsiteX4" fmla="*/ 637934 w 1268153"/>
                <a:gd name="connsiteY4" fmla="*/ 312098 h 1909786"/>
                <a:gd name="connsiteX5" fmla="*/ 562573 w 1268153"/>
                <a:gd name="connsiteY5" fmla="*/ 347267 h 1909786"/>
                <a:gd name="connsiteX6" fmla="*/ 688176 w 1268153"/>
                <a:gd name="connsiteY6" fmla="*/ 497992 h 1909786"/>
                <a:gd name="connsiteX7" fmla="*/ 487209 w 1268153"/>
                <a:gd name="connsiteY7" fmla="*/ 472872 h 1909786"/>
                <a:gd name="connsiteX8" fmla="*/ 421895 w 1268153"/>
                <a:gd name="connsiteY8" fmla="*/ 673839 h 1909786"/>
                <a:gd name="connsiteX9" fmla="*/ 241862 w 1268153"/>
                <a:gd name="connsiteY9" fmla="*/ 714032 h 1909786"/>
                <a:gd name="connsiteX10" fmla="*/ 306338 w 1268153"/>
                <a:gd name="connsiteY10" fmla="*/ 1005434 h 1909786"/>
                <a:gd name="connsiteX11" fmla="*/ 492233 w 1268153"/>
                <a:gd name="connsiteY11" fmla="*/ 914999 h 1909786"/>
                <a:gd name="connsiteX12" fmla="*/ 477162 w 1268153"/>
                <a:gd name="connsiteY12" fmla="*/ 698959 h 1909786"/>
                <a:gd name="connsiteX13" fmla="*/ 738418 w 1268153"/>
                <a:gd name="connsiteY13" fmla="*/ 503016 h 1909786"/>
                <a:gd name="connsiteX14" fmla="*/ 818805 w 1268153"/>
                <a:gd name="connsiteY14" fmla="*/ 538186 h 1909786"/>
                <a:gd name="connsiteX15" fmla="*/ 889144 w 1268153"/>
                <a:gd name="connsiteY15" fmla="*/ 638669 h 1909786"/>
                <a:gd name="connsiteX16" fmla="*/ 793684 w 1268153"/>
                <a:gd name="connsiteY16" fmla="*/ 427653 h 1909786"/>
                <a:gd name="connsiteX17" fmla="*/ 803732 w 1268153"/>
                <a:gd name="connsiteY17" fmla="*/ 156348 h 1909786"/>
                <a:gd name="connsiteX18" fmla="*/ 979579 w 1268153"/>
                <a:gd name="connsiteY18" fmla="*/ 10647 h 1909786"/>
                <a:gd name="connsiteX19" fmla="*/ 904216 w 1268153"/>
                <a:gd name="connsiteY19" fmla="*/ 191518 h 1909786"/>
                <a:gd name="connsiteX20" fmla="*/ 899192 w 1268153"/>
                <a:gd name="connsiteY20" fmla="*/ 266880 h 1909786"/>
                <a:gd name="connsiteX21" fmla="*/ 1029820 w 1268153"/>
                <a:gd name="connsiteY21" fmla="*/ 286977 h 1909786"/>
                <a:gd name="connsiteX22" fmla="*/ 974554 w 1268153"/>
                <a:gd name="connsiteY22" fmla="*/ 487944 h 1909786"/>
                <a:gd name="connsiteX23" fmla="*/ 1004699 w 1268153"/>
                <a:gd name="connsiteY23" fmla="*/ 503017 h 1909786"/>
                <a:gd name="connsiteX24" fmla="*/ 1170498 w 1268153"/>
                <a:gd name="connsiteY24" fmla="*/ 226687 h 1909786"/>
                <a:gd name="connsiteX25" fmla="*/ 1115230 w 1268153"/>
                <a:gd name="connsiteY25" fmla="*/ 598477 h 1909786"/>
                <a:gd name="connsiteX26" fmla="*/ 1100158 w 1268153"/>
                <a:gd name="connsiteY26" fmla="*/ 734128 h 1909786"/>
                <a:gd name="connsiteX27" fmla="*/ 904215 w 1268153"/>
                <a:gd name="connsiteY27" fmla="*/ 744176 h 1909786"/>
                <a:gd name="connsiteX28" fmla="*/ 929336 w 1268153"/>
                <a:gd name="connsiteY28" fmla="*/ 904950 h 1909786"/>
                <a:gd name="connsiteX29" fmla="*/ 708272 w 1268153"/>
                <a:gd name="connsiteY29" fmla="*/ 714032 h 1909786"/>
                <a:gd name="connsiteX30" fmla="*/ 607789 w 1268153"/>
                <a:gd name="connsiteY30" fmla="*/ 643694 h 1909786"/>
                <a:gd name="connsiteX31" fmla="*/ 809594 w 1268153"/>
                <a:gd name="connsiteY31" fmla="*/ 1043115 h 1909786"/>
                <a:gd name="connsiteX32" fmla="*/ 512330 w 1268153"/>
                <a:gd name="connsiteY32" fmla="*/ 1085821 h 1909786"/>
                <a:gd name="connsiteX33" fmla="*/ 647983 w 1268153"/>
                <a:gd name="connsiteY33" fmla="*/ 1603311 h 1909786"/>
                <a:gd name="connsiteX34" fmla="*/ 537449 w 1268153"/>
                <a:gd name="connsiteY34" fmla="*/ 1527949 h 1909786"/>
                <a:gd name="connsiteX35" fmla="*/ 391749 w 1268153"/>
                <a:gd name="connsiteY35" fmla="*/ 1462634 h 1909786"/>
                <a:gd name="connsiteX36" fmla="*/ 230975 w 1268153"/>
                <a:gd name="connsiteY36" fmla="*/ 1166207 h 1909786"/>
                <a:gd name="connsiteX37" fmla="*/ 356580 w 1268153"/>
                <a:gd name="connsiteY37" fmla="*/ 1397320 h 1909786"/>
                <a:gd name="connsiteX38" fmla="*/ 431942 w 1268153"/>
                <a:gd name="connsiteY38" fmla="*/ 1563118 h 1909786"/>
                <a:gd name="connsiteX39" fmla="*/ 527402 w 1268153"/>
                <a:gd name="connsiteY39" fmla="*/ 1603311 h 1909786"/>
                <a:gd name="connsiteX40" fmla="*/ 507305 w 1268153"/>
                <a:gd name="connsiteY40" fmla="*/ 1718868 h 1909786"/>
                <a:gd name="connsiteX41" fmla="*/ 311362 w 1268153"/>
                <a:gd name="connsiteY41" fmla="*/ 1909786 h 1909786"/>
                <a:gd name="connsiteX42" fmla="*/ 250235 w 1268153"/>
                <a:gd name="connsiteY42" fmla="*/ 1872104 h 1909786"/>
                <a:gd name="connsiteX43" fmla="*/ 220927 w 1268153"/>
                <a:gd name="connsiteY43" fmla="*/ 1718867 h 1909786"/>
                <a:gd name="connsiteX44" fmla="*/ 120444 w 1268153"/>
                <a:gd name="connsiteY44" fmla="*/ 1638480 h 1909786"/>
                <a:gd name="connsiteX45" fmla="*/ 65177 w 1268153"/>
                <a:gd name="connsiteY45" fmla="*/ 1598287 h 1909786"/>
                <a:gd name="connsiteX46" fmla="*/ 80251 w 1268153"/>
                <a:gd name="connsiteY46" fmla="*/ 1402343 h 1909786"/>
                <a:gd name="connsiteX47" fmla="*/ 205854 w 1268153"/>
                <a:gd name="connsiteY47" fmla="*/ 1543021 h 1909786"/>
                <a:gd name="connsiteX48" fmla="*/ 301314 w 1268153"/>
                <a:gd name="connsiteY48" fmla="*/ 1703795 h 1909786"/>
                <a:gd name="connsiteX49" fmla="*/ 326435 w 1268153"/>
                <a:gd name="connsiteY49" fmla="*/ 1593262 h 1909786"/>
                <a:gd name="connsiteX50" fmla="*/ 175710 w 1268153"/>
                <a:gd name="connsiteY50" fmla="*/ 1246594 h 1909786"/>
                <a:gd name="connsiteX51" fmla="*/ 150589 w 1268153"/>
                <a:gd name="connsiteY51" fmla="*/ 1211426 h 1909786"/>
                <a:gd name="connsiteX52" fmla="*/ 30008 w 1268153"/>
                <a:gd name="connsiteY52" fmla="*/ 1372199 h 1909786"/>
                <a:gd name="connsiteX53" fmla="*/ 19959 w 1268153"/>
                <a:gd name="connsiteY53" fmla="*/ 1527948 h 1909786"/>
                <a:gd name="connsiteX54" fmla="*/ 75227 w 1268153"/>
                <a:gd name="connsiteY54" fmla="*/ 1030554 h 1909786"/>
                <a:gd name="connsiteX55" fmla="*/ 175709 w 1268153"/>
                <a:gd name="connsiteY55" fmla="*/ 1070748 h 1909786"/>
                <a:gd name="connsiteX56" fmla="*/ 170685 w 1268153"/>
                <a:gd name="connsiteY56" fmla="*/ 854709 h 1909786"/>
                <a:gd name="connsiteX57" fmla="*/ 95322 w 1268153"/>
                <a:gd name="connsiteY57" fmla="*/ 965240 h 1909786"/>
                <a:gd name="connsiteX58" fmla="*/ 180733 w 1268153"/>
                <a:gd name="connsiteY58" fmla="*/ 774322 h 1909786"/>
                <a:gd name="connsiteX59" fmla="*/ 276193 w 1268153"/>
                <a:gd name="connsiteY59" fmla="*/ 593451 h 1909786"/>
                <a:gd name="connsiteX60" fmla="*/ 471298 w 1268153"/>
                <a:gd name="connsiteY60" fmla="*/ 392484 h 1909786"/>
                <a:gd name="connsiteX0" fmla="*/ 471298 w 1268153"/>
                <a:gd name="connsiteY0" fmla="*/ 392484 h 1909786"/>
                <a:gd name="connsiteX1" fmla="*/ 693200 w 1268153"/>
                <a:gd name="connsiteY1" fmla="*/ 131227 h 1909786"/>
                <a:gd name="connsiteX2" fmla="*/ 743441 w 1268153"/>
                <a:gd name="connsiteY2" fmla="*/ 191518 h 1909786"/>
                <a:gd name="connsiteX3" fmla="*/ 708273 w 1268153"/>
                <a:gd name="connsiteY3" fmla="*/ 302049 h 1909786"/>
                <a:gd name="connsiteX4" fmla="*/ 637934 w 1268153"/>
                <a:gd name="connsiteY4" fmla="*/ 312098 h 1909786"/>
                <a:gd name="connsiteX5" fmla="*/ 562573 w 1268153"/>
                <a:gd name="connsiteY5" fmla="*/ 347267 h 1909786"/>
                <a:gd name="connsiteX6" fmla="*/ 688176 w 1268153"/>
                <a:gd name="connsiteY6" fmla="*/ 497992 h 1909786"/>
                <a:gd name="connsiteX7" fmla="*/ 487209 w 1268153"/>
                <a:gd name="connsiteY7" fmla="*/ 472872 h 1909786"/>
                <a:gd name="connsiteX8" fmla="*/ 421895 w 1268153"/>
                <a:gd name="connsiteY8" fmla="*/ 673839 h 1909786"/>
                <a:gd name="connsiteX9" fmla="*/ 241862 w 1268153"/>
                <a:gd name="connsiteY9" fmla="*/ 714032 h 1909786"/>
                <a:gd name="connsiteX10" fmla="*/ 306338 w 1268153"/>
                <a:gd name="connsiteY10" fmla="*/ 1005434 h 1909786"/>
                <a:gd name="connsiteX11" fmla="*/ 492233 w 1268153"/>
                <a:gd name="connsiteY11" fmla="*/ 914999 h 1909786"/>
                <a:gd name="connsiteX12" fmla="*/ 477162 w 1268153"/>
                <a:gd name="connsiteY12" fmla="*/ 698959 h 1909786"/>
                <a:gd name="connsiteX13" fmla="*/ 738418 w 1268153"/>
                <a:gd name="connsiteY13" fmla="*/ 503016 h 1909786"/>
                <a:gd name="connsiteX14" fmla="*/ 818805 w 1268153"/>
                <a:gd name="connsiteY14" fmla="*/ 538186 h 1909786"/>
                <a:gd name="connsiteX15" fmla="*/ 889144 w 1268153"/>
                <a:gd name="connsiteY15" fmla="*/ 638669 h 1909786"/>
                <a:gd name="connsiteX16" fmla="*/ 793684 w 1268153"/>
                <a:gd name="connsiteY16" fmla="*/ 427653 h 1909786"/>
                <a:gd name="connsiteX17" fmla="*/ 803732 w 1268153"/>
                <a:gd name="connsiteY17" fmla="*/ 156348 h 1909786"/>
                <a:gd name="connsiteX18" fmla="*/ 979579 w 1268153"/>
                <a:gd name="connsiteY18" fmla="*/ 10647 h 1909786"/>
                <a:gd name="connsiteX19" fmla="*/ 904216 w 1268153"/>
                <a:gd name="connsiteY19" fmla="*/ 191518 h 1909786"/>
                <a:gd name="connsiteX20" fmla="*/ 899192 w 1268153"/>
                <a:gd name="connsiteY20" fmla="*/ 266880 h 1909786"/>
                <a:gd name="connsiteX21" fmla="*/ 1029820 w 1268153"/>
                <a:gd name="connsiteY21" fmla="*/ 286977 h 1909786"/>
                <a:gd name="connsiteX22" fmla="*/ 974554 w 1268153"/>
                <a:gd name="connsiteY22" fmla="*/ 487944 h 1909786"/>
                <a:gd name="connsiteX23" fmla="*/ 1004699 w 1268153"/>
                <a:gd name="connsiteY23" fmla="*/ 503017 h 1909786"/>
                <a:gd name="connsiteX24" fmla="*/ 1085086 w 1268153"/>
                <a:gd name="connsiteY24" fmla="*/ 332194 h 1909786"/>
                <a:gd name="connsiteX25" fmla="*/ 1170498 w 1268153"/>
                <a:gd name="connsiteY25" fmla="*/ 226687 h 1909786"/>
                <a:gd name="connsiteX26" fmla="*/ 1115230 w 1268153"/>
                <a:gd name="connsiteY26" fmla="*/ 598477 h 1909786"/>
                <a:gd name="connsiteX27" fmla="*/ 1100158 w 1268153"/>
                <a:gd name="connsiteY27" fmla="*/ 734128 h 1909786"/>
                <a:gd name="connsiteX28" fmla="*/ 904215 w 1268153"/>
                <a:gd name="connsiteY28" fmla="*/ 744176 h 1909786"/>
                <a:gd name="connsiteX29" fmla="*/ 929336 w 1268153"/>
                <a:gd name="connsiteY29" fmla="*/ 904950 h 1909786"/>
                <a:gd name="connsiteX30" fmla="*/ 708272 w 1268153"/>
                <a:gd name="connsiteY30" fmla="*/ 714032 h 1909786"/>
                <a:gd name="connsiteX31" fmla="*/ 607789 w 1268153"/>
                <a:gd name="connsiteY31" fmla="*/ 643694 h 1909786"/>
                <a:gd name="connsiteX32" fmla="*/ 809594 w 1268153"/>
                <a:gd name="connsiteY32" fmla="*/ 1043115 h 1909786"/>
                <a:gd name="connsiteX33" fmla="*/ 512330 w 1268153"/>
                <a:gd name="connsiteY33" fmla="*/ 1085821 h 1909786"/>
                <a:gd name="connsiteX34" fmla="*/ 647983 w 1268153"/>
                <a:gd name="connsiteY34" fmla="*/ 1603311 h 1909786"/>
                <a:gd name="connsiteX35" fmla="*/ 537449 w 1268153"/>
                <a:gd name="connsiteY35" fmla="*/ 1527949 h 1909786"/>
                <a:gd name="connsiteX36" fmla="*/ 391749 w 1268153"/>
                <a:gd name="connsiteY36" fmla="*/ 1462634 h 1909786"/>
                <a:gd name="connsiteX37" fmla="*/ 230975 w 1268153"/>
                <a:gd name="connsiteY37" fmla="*/ 1166207 h 1909786"/>
                <a:gd name="connsiteX38" fmla="*/ 356580 w 1268153"/>
                <a:gd name="connsiteY38" fmla="*/ 1397320 h 1909786"/>
                <a:gd name="connsiteX39" fmla="*/ 431942 w 1268153"/>
                <a:gd name="connsiteY39" fmla="*/ 1563118 h 1909786"/>
                <a:gd name="connsiteX40" fmla="*/ 527402 w 1268153"/>
                <a:gd name="connsiteY40" fmla="*/ 1603311 h 1909786"/>
                <a:gd name="connsiteX41" fmla="*/ 507305 w 1268153"/>
                <a:gd name="connsiteY41" fmla="*/ 1718868 h 1909786"/>
                <a:gd name="connsiteX42" fmla="*/ 311362 w 1268153"/>
                <a:gd name="connsiteY42" fmla="*/ 1909786 h 1909786"/>
                <a:gd name="connsiteX43" fmla="*/ 250235 w 1268153"/>
                <a:gd name="connsiteY43" fmla="*/ 1872104 h 1909786"/>
                <a:gd name="connsiteX44" fmla="*/ 220927 w 1268153"/>
                <a:gd name="connsiteY44" fmla="*/ 1718867 h 1909786"/>
                <a:gd name="connsiteX45" fmla="*/ 120444 w 1268153"/>
                <a:gd name="connsiteY45" fmla="*/ 1638480 h 1909786"/>
                <a:gd name="connsiteX46" fmla="*/ 65177 w 1268153"/>
                <a:gd name="connsiteY46" fmla="*/ 1598287 h 1909786"/>
                <a:gd name="connsiteX47" fmla="*/ 80251 w 1268153"/>
                <a:gd name="connsiteY47" fmla="*/ 1402343 h 1909786"/>
                <a:gd name="connsiteX48" fmla="*/ 205854 w 1268153"/>
                <a:gd name="connsiteY48" fmla="*/ 1543021 h 1909786"/>
                <a:gd name="connsiteX49" fmla="*/ 301314 w 1268153"/>
                <a:gd name="connsiteY49" fmla="*/ 1703795 h 1909786"/>
                <a:gd name="connsiteX50" fmla="*/ 326435 w 1268153"/>
                <a:gd name="connsiteY50" fmla="*/ 1593262 h 1909786"/>
                <a:gd name="connsiteX51" fmla="*/ 175710 w 1268153"/>
                <a:gd name="connsiteY51" fmla="*/ 1246594 h 1909786"/>
                <a:gd name="connsiteX52" fmla="*/ 150589 w 1268153"/>
                <a:gd name="connsiteY52" fmla="*/ 1211426 h 1909786"/>
                <a:gd name="connsiteX53" fmla="*/ 30008 w 1268153"/>
                <a:gd name="connsiteY53" fmla="*/ 1372199 h 1909786"/>
                <a:gd name="connsiteX54" fmla="*/ 19959 w 1268153"/>
                <a:gd name="connsiteY54" fmla="*/ 1527948 h 1909786"/>
                <a:gd name="connsiteX55" fmla="*/ 75227 w 1268153"/>
                <a:gd name="connsiteY55" fmla="*/ 1030554 h 1909786"/>
                <a:gd name="connsiteX56" fmla="*/ 175709 w 1268153"/>
                <a:gd name="connsiteY56" fmla="*/ 1070748 h 1909786"/>
                <a:gd name="connsiteX57" fmla="*/ 170685 w 1268153"/>
                <a:gd name="connsiteY57" fmla="*/ 854709 h 1909786"/>
                <a:gd name="connsiteX58" fmla="*/ 95322 w 1268153"/>
                <a:gd name="connsiteY58" fmla="*/ 965240 h 1909786"/>
                <a:gd name="connsiteX59" fmla="*/ 180733 w 1268153"/>
                <a:gd name="connsiteY59" fmla="*/ 774322 h 1909786"/>
                <a:gd name="connsiteX60" fmla="*/ 276193 w 1268153"/>
                <a:gd name="connsiteY60" fmla="*/ 593451 h 1909786"/>
                <a:gd name="connsiteX61" fmla="*/ 471298 w 1268153"/>
                <a:gd name="connsiteY61" fmla="*/ 392484 h 1909786"/>
                <a:gd name="connsiteX0" fmla="*/ 471298 w 1268153"/>
                <a:gd name="connsiteY0" fmla="*/ 392484 h 1909786"/>
                <a:gd name="connsiteX1" fmla="*/ 693200 w 1268153"/>
                <a:gd name="connsiteY1" fmla="*/ 131227 h 1909786"/>
                <a:gd name="connsiteX2" fmla="*/ 743441 w 1268153"/>
                <a:gd name="connsiteY2" fmla="*/ 191518 h 1909786"/>
                <a:gd name="connsiteX3" fmla="*/ 708273 w 1268153"/>
                <a:gd name="connsiteY3" fmla="*/ 302049 h 1909786"/>
                <a:gd name="connsiteX4" fmla="*/ 637934 w 1268153"/>
                <a:gd name="connsiteY4" fmla="*/ 312098 h 1909786"/>
                <a:gd name="connsiteX5" fmla="*/ 562573 w 1268153"/>
                <a:gd name="connsiteY5" fmla="*/ 347267 h 1909786"/>
                <a:gd name="connsiteX6" fmla="*/ 688176 w 1268153"/>
                <a:gd name="connsiteY6" fmla="*/ 497992 h 1909786"/>
                <a:gd name="connsiteX7" fmla="*/ 487209 w 1268153"/>
                <a:gd name="connsiteY7" fmla="*/ 472872 h 1909786"/>
                <a:gd name="connsiteX8" fmla="*/ 421895 w 1268153"/>
                <a:gd name="connsiteY8" fmla="*/ 673839 h 1909786"/>
                <a:gd name="connsiteX9" fmla="*/ 241862 w 1268153"/>
                <a:gd name="connsiteY9" fmla="*/ 714032 h 1909786"/>
                <a:gd name="connsiteX10" fmla="*/ 306338 w 1268153"/>
                <a:gd name="connsiteY10" fmla="*/ 1005434 h 1909786"/>
                <a:gd name="connsiteX11" fmla="*/ 492233 w 1268153"/>
                <a:gd name="connsiteY11" fmla="*/ 914999 h 1909786"/>
                <a:gd name="connsiteX12" fmla="*/ 477162 w 1268153"/>
                <a:gd name="connsiteY12" fmla="*/ 698959 h 1909786"/>
                <a:gd name="connsiteX13" fmla="*/ 738418 w 1268153"/>
                <a:gd name="connsiteY13" fmla="*/ 503016 h 1909786"/>
                <a:gd name="connsiteX14" fmla="*/ 818805 w 1268153"/>
                <a:gd name="connsiteY14" fmla="*/ 538186 h 1909786"/>
                <a:gd name="connsiteX15" fmla="*/ 889144 w 1268153"/>
                <a:gd name="connsiteY15" fmla="*/ 638669 h 1909786"/>
                <a:gd name="connsiteX16" fmla="*/ 793684 w 1268153"/>
                <a:gd name="connsiteY16" fmla="*/ 427653 h 1909786"/>
                <a:gd name="connsiteX17" fmla="*/ 803732 w 1268153"/>
                <a:gd name="connsiteY17" fmla="*/ 156348 h 1909786"/>
                <a:gd name="connsiteX18" fmla="*/ 979579 w 1268153"/>
                <a:gd name="connsiteY18" fmla="*/ 10647 h 1909786"/>
                <a:gd name="connsiteX19" fmla="*/ 904216 w 1268153"/>
                <a:gd name="connsiteY19" fmla="*/ 191518 h 1909786"/>
                <a:gd name="connsiteX20" fmla="*/ 899192 w 1268153"/>
                <a:gd name="connsiteY20" fmla="*/ 266880 h 1909786"/>
                <a:gd name="connsiteX21" fmla="*/ 1029820 w 1268153"/>
                <a:gd name="connsiteY21" fmla="*/ 286977 h 1909786"/>
                <a:gd name="connsiteX22" fmla="*/ 974554 w 1268153"/>
                <a:gd name="connsiteY22" fmla="*/ 487944 h 1909786"/>
                <a:gd name="connsiteX23" fmla="*/ 1004699 w 1268153"/>
                <a:gd name="connsiteY23" fmla="*/ 503017 h 1909786"/>
                <a:gd name="connsiteX24" fmla="*/ 1034844 w 1268153"/>
                <a:gd name="connsiteY24" fmla="*/ 35768 h 1909786"/>
                <a:gd name="connsiteX25" fmla="*/ 1170498 w 1268153"/>
                <a:gd name="connsiteY25" fmla="*/ 226687 h 1909786"/>
                <a:gd name="connsiteX26" fmla="*/ 1115230 w 1268153"/>
                <a:gd name="connsiteY26" fmla="*/ 598477 h 1909786"/>
                <a:gd name="connsiteX27" fmla="*/ 1100158 w 1268153"/>
                <a:gd name="connsiteY27" fmla="*/ 734128 h 1909786"/>
                <a:gd name="connsiteX28" fmla="*/ 904215 w 1268153"/>
                <a:gd name="connsiteY28" fmla="*/ 744176 h 1909786"/>
                <a:gd name="connsiteX29" fmla="*/ 929336 w 1268153"/>
                <a:gd name="connsiteY29" fmla="*/ 904950 h 1909786"/>
                <a:gd name="connsiteX30" fmla="*/ 708272 w 1268153"/>
                <a:gd name="connsiteY30" fmla="*/ 714032 h 1909786"/>
                <a:gd name="connsiteX31" fmla="*/ 607789 w 1268153"/>
                <a:gd name="connsiteY31" fmla="*/ 643694 h 1909786"/>
                <a:gd name="connsiteX32" fmla="*/ 809594 w 1268153"/>
                <a:gd name="connsiteY32" fmla="*/ 1043115 h 1909786"/>
                <a:gd name="connsiteX33" fmla="*/ 512330 w 1268153"/>
                <a:gd name="connsiteY33" fmla="*/ 1085821 h 1909786"/>
                <a:gd name="connsiteX34" fmla="*/ 647983 w 1268153"/>
                <a:gd name="connsiteY34" fmla="*/ 1603311 h 1909786"/>
                <a:gd name="connsiteX35" fmla="*/ 537449 w 1268153"/>
                <a:gd name="connsiteY35" fmla="*/ 1527949 h 1909786"/>
                <a:gd name="connsiteX36" fmla="*/ 391749 w 1268153"/>
                <a:gd name="connsiteY36" fmla="*/ 1462634 h 1909786"/>
                <a:gd name="connsiteX37" fmla="*/ 230975 w 1268153"/>
                <a:gd name="connsiteY37" fmla="*/ 1166207 h 1909786"/>
                <a:gd name="connsiteX38" fmla="*/ 356580 w 1268153"/>
                <a:gd name="connsiteY38" fmla="*/ 1397320 h 1909786"/>
                <a:gd name="connsiteX39" fmla="*/ 431942 w 1268153"/>
                <a:gd name="connsiteY39" fmla="*/ 1563118 h 1909786"/>
                <a:gd name="connsiteX40" fmla="*/ 527402 w 1268153"/>
                <a:gd name="connsiteY40" fmla="*/ 1603311 h 1909786"/>
                <a:gd name="connsiteX41" fmla="*/ 507305 w 1268153"/>
                <a:gd name="connsiteY41" fmla="*/ 1718868 h 1909786"/>
                <a:gd name="connsiteX42" fmla="*/ 311362 w 1268153"/>
                <a:gd name="connsiteY42" fmla="*/ 1909786 h 1909786"/>
                <a:gd name="connsiteX43" fmla="*/ 250235 w 1268153"/>
                <a:gd name="connsiteY43" fmla="*/ 1872104 h 1909786"/>
                <a:gd name="connsiteX44" fmla="*/ 220927 w 1268153"/>
                <a:gd name="connsiteY44" fmla="*/ 1718867 h 1909786"/>
                <a:gd name="connsiteX45" fmla="*/ 120444 w 1268153"/>
                <a:gd name="connsiteY45" fmla="*/ 1638480 h 1909786"/>
                <a:gd name="connsiteX46" fmla="*/ 65177 w 1268153"/>
                <a:gd name="connsiteY46" fmla="*/ 1598287 h 1909786"/>
                <a:gd name="connsiteX47" fmla="*/ 80251 w 1268153"/>
                <a:gd name="connsiteY47" fmla="*/ 1402343 h 1909786"/>
                <a:gd name="connsiteX48" fmla="*/ 205854 w 1268153"/>
                <a:gd name="connsiteY48" fmla="*/ 1543021 h 1909786"/>
                <a:gd name="connsiteX49" fmla="*/ 301314 w 1268153"/>
                <a:gd name="connsiteY49" fmla="*/ 1703795 h 1909786"/>
                <a:gd name="connsiteX50" fmla="*/ 326435 w 1268153"/>
                <a:gd name="connsiteY50" fmla="*/ 1593262 h 1909786"/>
                <a:gd name="connsiteX51" fmla="*/ 175710 w 1268153"/>
                <a:gd name="connsiteY51" fmla="*/ 1246594 h 1909786"/>
                <a:gd name="connsiteX52" fmla="*/ 150589 w 1268153"/>
                <a:gd name="connsiteY52" fmla="*/ 1211426 h 1909786"/>
                <a:gd name="connsiteX53" fmla="*/ 30008 w 1268153"/>
                <a:gd name="connsiteY53" fmla="*/ 1372199 h 1909786"/>
                <a:gd name="connsiteX54" fmla="*/ 19959 w 1268153"/>
                <a:gd name="connsiteY54" fmla="*/ 1527948 h 1909786"/>
                <a:gd name="connsiteX55" fmla="*/ 75227 w 1268153"/>
                <a:gd name="connsiteY55" fmla="*/ 1030554 h 1909786"/>
                <a:gd name="connsiteX56" fmla="*/ 175709 w 1268153"/>
                <a:gd name="connsiteY56" fmla="*/ 1070748 h 1909786"/>
                <a:gd name="connsiteX57" fmla="*/ 170685 w 1268153"/>
                <a:gd name="connsiteY57" fmla="*/ 854709 h 1909786"/>
                <a:gd name="connsiteX58" fmla="*/ 95322 w 1268153"/>
                <a:gd name="connsiteY58" fmla="*/ 965240 h 1909786"/>
                <a:gd name="connsiteX59" fmla="*/ 180733 w 1268153"/>
                <a:gd name="connsiteY59" fmla="*/ 774322 h 1909786"/>
                <a:gd name="connsiteX60" fmla="*/ 276193 w 1268153"/>
                <a:gd name="connsiteY60" fmla="*/ 593451 h 1909786"/>
                <a:gd name="connsiteX61" fmla="*/ 471298 w 1268153"/>
                <a:gd name="connsiteY61" fmla="*/ 392484 h 1909786"/>
                <a:gd name="connsiteX0" fmla="*/ 471298 w 1268153"/>
                <a:gd name="connsiteY0" fmla="*/ 392484 h 1909786"/>
                <a:gd name="connsiteX1" fmla="*/ 693200 w 1268153"/>
                <a:gd name="connsiteY1" fmla="*/ 131227 h 1909786"/>
                <a:gd name="connsiteX2" fmla="*/ 743441 w 1268153"/>
                <a:gd name="connsiteY2" fmla="*/ 191518 h 1909786"/>
                <a:gd name="connsiteX3" fmla="*/ 708273 w 1268153"/>
                <a:gd name="connsiteY3" fmla="*/ 302049 h 1909786"/>
                <a:gd name="connsiteX4" fmla="*/ 637934 w 1268153"/>
                <a:gd name="connsiteY4" fmla="*/ 312098 h 1909786"/>
                <a:gd name="connsiteX5" fmla="*/ 562573 w 1268153"/>
                <a:gd name="connsiteY5" fmla="*/ 347267 h 1909786"/>
                <a:gd name="connsiteX6" fmla="*/ 688176 w 1268153"/>
                <a:gd name="connsiteY6" fmla="*/ 497992 h 1909786"/>
                <a:gd name="connsiteX7" fmla="*/ 487209 w 1268153"/>
                <a:gd name="connsiteY7" fmla="*/ 472872 h 1909786"/>
                <a:gd name="connsiteX8" fmla="*/ 421895 w 1268153"/>
                <a:gd name="connsiteY8" fmla="*/ 673839 h 1909786"/>
                <a:gd name="connsiteX9" fmla="*/ 241862 w 1268153"/>
                <a:gd name="connsiteY9" fmla="*/ 714032 h 1909786"/>
                <a:gd name="connsiteX10" fmla="*/ 306338 w 1268153"/>
                <a:gd name="connsiteY10" fmla="*/ 1005434 h 1909786"/>
                <a:gd name="connsiteX11" fmla="*/ 492233 w 1268153"/>
                <a:gd name="connsiteY11" fmla="*/ 914999 h 1909786"/>
                <a:gd name="connsiteX12" fmla="*/ 477162 w 1268153"/>
                <a:gd name="connsiteY12" fmla="*/ 698959 h 1909786"/>
                <a:gd name="connsiteX13" fmla="*/ 738418 w 1268153"/>
                <a:gd name="connsiteY13" fmla="*/ 503016 h 1909786"/>
                <a:gd name="connsiteX14" fmla="*/ 818805 w 1268153"/>
                <a:gd name="connsiteY14" fmla="*/ 538186 h 1909786"/>
                <a:gd name="connsiteX15" fmla="*/ 889144 w 1268153"/>
                <a:gd name="connsiteY15" fmla="*/ 638669 h 1909786"/>
                <a:gd name="connsiteX16" fmla="*/ 793684 w 1268153"/>
                <a:gd name="connsiteY16" fmla="*/ 427653 h 1909786"/>
                <a:gd name="connsiteX17" fmla="*/ 803732 w 1268153"/>
                <a:gd name="connsiteY17" fmla="*/ 156348 h 1909786"/>
                <a:gd name="connsiteX18" fmla="*/ 979579 w 1268153"/>
                <a:gd name="connsiteY18" fmla="*/ 10647 h 1909786"/>
                <a:gd name="connsiteX19" fmla="*/ 904216 w 1268153"/>
                <a:gd name="connsiteY19" fmla="*/ 191518 h 1909786"/>
                <a:gd name="connsiteX20" fmla="*/ 899192 w 1268153"/>
                <a:gd name="connsiteY20" fmla="*/ 266880 h 1909786"/>
                <a:gd name="connsiteX21" fmla="*/ 1029820 w 1268153"/>
                <a:gd name="connsiteY21" fmla="*/ 286977 h 1909786"/>
                <a:gd name="connsiteX22" fmla="*/ 974554 w 1268153"/>
                <a:gd name="connsiteY22" fmla="*/ 487944 h 1909786"/>
                <a:gd name="connsiteX23" fmla="*/ 1004699 w 1268153"/>
                <a:gd name="connsiteY23" fmla="*/ 503017 h 1909786"/>
                <a:gd name="connsiteX24" fmla="*/ 1034844 w 1268153"/>
                <a:gd name="connsiteY24" fmla="*/ 35768 h 1909786"/>
                <a:gd name="connsiteX25" fmla="*/ 1170498 w 1268153"/>
                <a:gd name="connsiteY25" fmla="*/ 226687 h 1909786"/>
                <a:gd name="connsiteX26" fmla="*/ 1115230 w 1268153"/>
                <a:gd name="connsiteY26" fmla="*/ 598477 h 1909786"/>
                <a:gd name="connsiteX27" fmla="*/ 1100158 w 1268153"/>
                <a:gd name="connsiteY27" fmla="*/ 734128 h 1909786"/>
                <a:gd name="connsiteX28" fmla="*/ 904215 w 1268153"/>
                <a:gd name="connsiteY28" fmla="*/ 744176 h 1909786"/>
                <a:gd name="connsiteX29" fmla="*/ 929336 w 1268153"/>
                <a:gd name="connsiteY29" fmla="*/ 904950 h 1909786"/>
                <a:gd name="connsiteX30" fmla="*/ 708272 w 1268153"/>
                <a:gd name="connsiteY30" fmla="*/ 714032 h 1909786"/>
                <a:gd name="connsiteX31" fmla="*/ 607789 w 1268153"/>
                <a:gd name="connsiteY31" fmla="*/ 643694 h 1909786"/>
                <a:gd name="connsiteX32" fmla="*/ 809594 w 1268153"/>
                <a:gd name="connsiteY32" fmla="*/ 1043115 h 1909786"/>
                <a:gd name="connsiteX33" fmla="*/ 512330 w 1268153"/>
                <a:gd name="connsiteY33" fmla="*/ 1085821 h 1909786"/>
                <a:gd name="connsiteX34" fmla="*/ 647983 w 1268153"/>
                <a:gd name="connsiteY34" fmla="*/ 1603311 h 1909786"/>
                <a:gd name="connsiteX35" fmla="*/ 537449 w 1268153"/>
                <a:gd name="connsiteY35" fmla="*/ 1527949 h 1909786"/>
                <a:gd name="connsiteX36" fmla="*/ 391749 w 1268153"/>
                <a:gd name="connsiteY36" fmla="*/ 1462634 h 1909786"/>
                <a:gd name="connsiteX37" fmla="*/ 230975 w 1268153"/>
                <a:gd name="connsiteY37" fmla="*/ 1166207 h 1909786"/>
                <a:gd name="connsiteX38" fmla="*/ 356580 w 1268153"/>
                <a:gd name="connsiteY38" fmla="*/ 1397320 h 1909786"/>
                <a:gd name="connsiteX39" fmla="*/ 431942 w 1268153"/>
                <a:gd name="connsiteY39" fmla="*/ 1563118 h 1909786"/>
                <a:gd name="connsiteX40" fmla="*/ 527402 w 1268153"/>
                <a:gd name="connsiteY40" fmla="*/ 1603311 h 1909786"/>
                <a:gd name="connsiteX41" fmla="*/ 507305 w 1268153"/>
                <a:gd name="connsiteY41" fmla="*/ 1718868 h 1909786"/>
                <a:gd name="connsiteX42" fmla="*/ 311362 w 1268153"/>
                <a:gd name="connsiteY42" fmla="*/ 1909786 h 1909786"/>
                <a:gd name="connsiteX43" fmla="*/ 250235 w 1268153"/>
                <a:gd name="connsiteY43" fmla="*/ 1872104 h 1909786"/>
                <a:gd name="connsiteX44" fmla="*/ 220927 w 1268153"/>
                <a:gd name="connsiteY44" fmla="*/ 1718867 h 1909786"/>
                <a:gd name="connsiteX45" fmla="*/ 120444 w 1268153"/>
                <a:gd name="connsiteY45" fmla="*/ 1638480 h 1909786"/>
                <a:gd name="connsiteX46" fmla="*/ 65177 w 1268153"/>
                <a:gd name="connsiteY46" fmla="*/ 1598287 h 1909786"/>
                <a:gd name="connsiteX47" fmla="*/ 80251 w 1268153"/>
                <a:gd name="connsiteY47" fmla="*/ 1402343 h 1909786"/>
                <a:gd name="connsiteX48" fmla="*/ 205854 w 1268153"/>
                <a:gd name="connsiteY48" fmla="*/ 1543021 h 1909786"/>
                <a:gd name="connsiteX49" fmla="*/ 301314 w 1268153"/>
                <a:gd name="connsiteY49" fmla="*/ 1703795 h 1909786"/>
                <a:gd name="connsiteX50" fmla="*/ 326435 w 1268153"/>
                <a:gd name="connsiteY50" fmla="*/ 1593262 h 1909786"/>
                <a:gd name="connsiteX51" fmla="*/ 175710 w 1268153"/>
                <a:gd name="connsiteY51" fmla="*/ 1246594 h 1909786"/>
                <a:gd name="connsiteX52" fmla="*/ 150589 w 1268153"/>
                <a:gd name="connsiteY52" fmla="*/ 1211426 h 1909786"/>
                <a:gd name="connsiteX53" fmla="*/ 30008 w 1268153"/>
                <a:gd name="connsiteY53" fmla="*/ 1372199 h 1909786"/>
                <a:gd name="connsiteX54" fmla="*/ 19959 w 1268153"/>
                <a:gd name="connsiteY54" fmla="*/ 1527948 h 1909786"/>
                <a:gd name="connsiteX55" fmla="*/ 75227 w 1268153"/>
                <a:gd name="connsiteY55" fmla="*/ 1030554 h 1909786"/>
                <a:gd name="connsiteX56" fmla="*/ 175709 w 1268153"/>
                <a:gd name="connsiteY56" fmla="*/ 1070748 h 1909786"/>
                <a:gd name="connsiteX57" fmla="*/ 170685 w 1268153"/>
                <a:gd name="connsiteY57" fmla="*/ 854709 h 1909786"/>
                <a:gd name="connsiteX58" fmla="*/ 95322 w 1268153"/>
                <a:gd name="connsiteY58" fmla="*/ 965240 h 1909786"/>
                <a:gd name="connsiteX59" fmla="*/ 180733 w 1268153"/>
                <a:gd name="connsiteY59" fmla="*/ 774322 h 1909786"/>
                <a:gd name="connsiteX60" fmla="*/ 276193 w 1268153"/>
                <a:gd name="connsiteY60" fmla="*/ 593451 h 1909786"/>
                <a:gd name="connsiteX61" fmla="*/ 471298 w 1268153"/>
                <a:gd name="connsiteY61" fmla="*/ 392484 h 1909786"/>
                <a:gd name="connsiteX0" fmla="*/ 471298 w 1268153"/>
                <a:gd name="connsiteY0" fmla="*/ 392484 h 1909786"/>
                <a:gd name="connsiteX1" fmla="*/ 693200 w 1268153"/>
                <a:gd name="connsiteY1" fmla="*/ 131227 h 1909786"/>
                <a:gd name="connsiteX2" fmla="*/ 743441 w 1268153"/>
                <a:gd name="connsiteY2" fmla="*/ 191518 h 1909786"/>
                <a:gd name="connsiteX3" fmla="*/ 708273 w 1268153"/>
                <a:gd name="connsiteY3" fmla="*/ 302049 h 1909786"/>
                <a:gd name="connsiteX4" fmla="*/ 637934 w 1268153"/>
                <a:gd name="connsiteY4" fmla="*/ 312098 h 1909786"/>
                <a:gd name="connsiteX5" fmla="*/ 562573 w 1268153"/>
                <a:gd name="connsiteY5" fmla="*/ 347267 h 1909786"/>
                <a:gd name="connsiteX6" fmla="*/ 688176 w 1268153"/>
                <a:gd name="connsiteY6" fmla="*/ 497992 h 1909786"/>
                <a:gd name="connsiteX7" fmla="*/ 487209 w 1268153"/>
                <a:gd name="connsiteY7" fmla="*/ 472872 h 1909786"/>
                <a:gd name="connsiteX8" fmla="*/ 421895 w 1268153"/>
                <a:gd name="connsiteY8" fmla="*/ 673839 h 1909786"/>
                <a:gd name="connsiteX9" fmla="*/ 241862 w 1268153"/>
                <a:gd name="connsiteY9" fmla="*/ 714032 h 1909786"/>
                <a:gd name="connsiteX10" fmla="*/ 306338 w 1268153"/>
                <a:gd name="connsiteY10" fmla="*/ 1005434 h 1909786"/>
                <a:gd name="connsiteX11" fmla="*/ 492233 w 1268153"/>
                <a:gd name="connsiteY11" fmla="*/ 914999 h 1909786"/>
                <a:gd name="connsiteX12" fmla="*/ 477162 w 1268153"/>
                <a:gd name="connsiteY12" fmla="*/ 698959 h 1909786"/>
                <a:gd name="connsiteX13" fmla="*/ 738418 w 1268153"/>
                <a:gd name="connsiteY13" fmla="*/ 503016 h 1909786"/>
                <a:gd name="connsiteX14" fmla="*/ 818805 w 1268153"/>
                <a:gd name="connsiteY14" fmla="*/ 538186 h 1909786"/>
                <a:gd name="connsiteX15" fmla="*/ 889144 w 1268153"/>
                <a:gd name="connsiteY15" fmla="*/ 638669 h 1909786"/>
                <a:gd name="connsiteX16" fmla="*/ 793684 w 1268153"/>
                <a:gd name="connsiteY16" fmla="*/ 427653 h 1909786"/>
                <a:gd name="connsiteX17" fmla="*/ 803732 w 1268153"/>
                <a:gd name="connsiteY17" fmla="*/ 156348 h 1909786"/>
                <a:gd name="connsiteX18" fmla="*/ 979579 w 1268153"/>
                <a:gd name="connsiteY18" fmla="*/ 10647 h 1909786"/>
                <a:gd name="connsiteX19" fmla="*/ 904216 w 1268153"/>
                <a:gd name="connsiteY19" fmla="*/ 191518 h 1909786"/>
                <a:gd name="connsiteX20" fmla="*/ 899192 w 1268153"/>
                <a:gd name="connsiteY20" fmla="*/ 266880 h 1909786"/>
                <a:gd name="connsiteX21" fmla="*/ 1029820 w 1268153"/>
                <a:gd name="connsiteY21" fmla="*/ 286977 h 1909786"/>
                <a:gd name="connsiteX22" fmla="*/ 974554 w 1268153"/>
                <a:gd name="connsiteY22" fmla="*/ 487944 h 1909786"/>
                <a:gd name="connsiteX23" fmla="*/ 1004699 w 1268153"/>
                <a:gd name="connsiteY23" fmla="*/ 503017 h 1909786"/>
                <a:gd name="connsiteX24" fmla="*/ 1054941 w 1268153"/>
                <a:gd name="connsiteY24" fmla="*/ 236735 h 1909786"/>
                <a:gd name="connsiteX25" fmla="*/ 1034844 w 1268153"/>
                <a:gd name="connsiteY25" fmla="*/ 35768 h 1909786"/>
                <a:gd name="connsiteX26" fmla="*/ 1170498 w 1268153"/>
                <a:gd name="connsiteY26" fmla="*/ 226687 h 1909786"/>
                <a:gd name="connsiteX27" fmla="*/ 1115230 w 1268153"/>
                <a:gd name="connsiteY27" fmla="*/ 598477 h 1909786"/>
                <a:gd name="connsiteX28" fmla="*/ 1100158 w 1268153"/>
                <a:gd name="connsiteY28" fmla="*/ 734128 h 1909786"/>
                <a:gd name="connsiteX29" fmla="*/ 904215 w 1268153"/>
                <a:gd name="connsiteY29" fmla="*/ 744176 h 1909786"/>
                <a:gd name="connsiteX30" fmla="*/ 929336 w 1268153"/>
                <a:gd name="connsiteY30" fmla="*/ 904950 h 1909786"/>
                <a:gd name="connsiteX31" fmla="*/ 708272 w 1268153"/>
                <a:gd name="connsiteY31" fmla="*/ 714032 h 1909786"/>
                <a:gd name="connsiteX32" fmla="*/ 607789 w 1268153"/>
                <a:gd name="connsiteY32" fmla="*/ 643694 h 1909786"/>
                <a:gd name="connsiteX33" fmla="*/ 809594 w 1268153"/>
                <a:gd name="connsiteY33" fmla="*/ 1043115 h 1909786"/>
                <a:gd name="connsiteX34" fmla="*/ 512330 w 1268153"/>
                <a:gd name="connsiteY34" fmla="*/ 1085821 h 1909786"/>
                <a:gd name="connsiteX35" fmla="*/ 647983 w 1268153"/>
                <a:gd name="connsiteY35" fmla="*/ 1603311 h 1909786"/>
                <a:gd name="connsiteX36" fmla="*/ 537449 w 1268153"/>
                <a:gd name="connsiteY36" fmla="*/ 1527949 h 1909786"/>
                <a:gd name="connsiteX37" fmla="*/ 391749 w 1268153"/>
                <a:gd name="connsiteY37" fmla="*/ 1462634 h 1909786"/>
                <a:gd name="connsiteX38" fmla="*/ 230975 w 1268153"/>
                <a:gd name="connsiteY38" fmla="*/ 1166207 h 1909786"/>
                <a:gd name="connsiteX39" fmla="*/ 356580 w 1268153"/>
                <a:gd name="connsiteY39" fmla="*/ 1397320 h 1909786"/>
                <a:gd name="connsiteX40" fmla="*/ 431942 w 1268153"/>
                <a:gd name="connsiteY40" fmla="*/ 1563118 h 1909786"/>
                <a:gd name="connsiteX41" fmla="*/ 527402 w 1268153"/>
                <a:gd name="connsiteY41" fmla="*/ 1603311 h 1909786"/>
                <a:gd name="connsiteX42" fmla="*/ 507305 w 1268153"/>
                <a:gd name="connsiteY42" fmla="*/ 1718868 h 1909786"/>
                <a:gd name="connsiteX43" fmla="*/ 311362 w 1268153"/>
                <a:gd name="connsiteY43" fmla="*/ 1909786 h 1909786"/>
                <a:gd name="connsiteX44" fmla="*/ 250235 w 1268153"/>
                <a:gd name="connsiteY44" fmla="*/ 1872104 h 1909786"/>
                <a:gd name="connsiteX45" fmla="*/ 220927 w 1268153"/>
                <a:gd name="connsiteY45" fmla="*/ 1718867 h 1909786"/>
                <a:gd name="connsiteX46" fmla="*/ 120444 w 1268153"/>
                <a:gd name="connsiteY46" fmla="*/ 1638480 h 1909786"/>
                <a:gd name="connsiteX47" fmla="*/ 65177 w 1268153"/>
                <a:gd name="connsiteY47" fmla="*/ 1598287 h 1909786"/>
                <a:gd name="connsiteX48" fmla="*/ 80251 w 1268153"/>
                <a:gd name="connsiteY48" fmla="*/ 1402343 h 1909786"/>
                <a:gd name="connsiteX49" fmla="*/ 205854 w 1268153"/>
                <a:gd name="connsiteY49" fmla="*/ 1543021 h 1909786"/>
                <a:gd name="connsiteX50" fmla="*/ 301314 w 1268153"/>
                <a:gd name="connsiteY50" fmla="*/ 1703795 h 1909786"/>
                <a:gd name="connsiteX51" fmla="*/ 326435 w 1268153"/>
                <a:gd name="connsiteY51" fmla="*/ 1593262 h 1909786"/>
                <a:gd name="connsiteX52" fmla="*/ 175710 w 1268153"/>
                <a:gd name="connsiteY52" fmla="*/ 1246594 h 1909786"/>
                <a:gd name="connsiteX53" fmla="*/ 150589 w 1268153"/>
                <a:gd name="connsiteY53" fmla="*/ 1211426 h 1909786"/>
                <a:gd name="connsiteX54" fmla="*/ 30008 w 1268153"/>
                <a:gd name="connsiteY54" fmla="*/ 1372199 h 1909786"/>
                <a:gd name="connsiteX55" fmla="*/ 19959 w 1268153"/>
                <a:gd name="connsiteY55" fmla="*/ 1527948 h 1909786"/>
                <a:gd name="connsiteX56" fmla="*/ 75227 w 1268153"/>
                <a:gd name="connsiteY56" fmla="*/ 1030554 h 1909786"/>
                <a:gd name="connsiteX57" fmla="*/ 175709 w 1268153"/>
                <a:gd name="connsiteY57" fmla="*/ 1070748 h 1909786"/>
                <a:gd name="connsiteX58" fmla="*/ 170685 w 1268153"/>
                <a:gd name="connsiteY58" fmla="*/ 854709 h 1909786"/>
                <a:gd name="connsiteX59" fmla="*/ 95322 w 1268153"/>
                <a:gd name="connsiteY59" fmla="*/ 965240 h 1909786"/>
                <a:gd name="connsiteX60" fmla="*/ 180733 w 1268153"/>
                <a:gd name="connsiteY60" fmla="*/ 774322 h 1909786"/>
                <a:gd name="connsiteX61" fmla="*/ 276193 w 1268153"/>
                <a:gd name="connsiteY61" fmla="*/ 593451 h 1909786"/>
                <a:gd name="connsiteX62" fmla="*/ 471298 w 1268153"/>
                <a:gd name="connsiteY62" fmla="*/ 392484 h 1909786"/>
                <a:gd name="connsiteX0" fmla="*/ 471298 w 1268153"/>
                <a:gd name="connsiteY0" fmla="*/ 392484 h 1909786"/>
                <a:gd name="connsiteX1" fmla="*/ 693200 w 1268153"/>
                <a:gd name="connsiteY1" fmla="*/ 131227 h 1909786"/>
                <a:gd name="connsiteX2" fmla="*/ 743441 w 1268153"/>
                <a:gd name="connsiteY2" fmla="*/ 191518 h 1909786"/>
                <a:gd name="connsiteX3" fmla="*/ 708273 w 1268153"/>
                <a:gd name="connsiteY3" fmla="*/ 302049 h 1909786"/>
                <a:gd name="connsiteX4" fmla="*/ 637934 w 1268153"/>
                <a:gd name="connsiteY4" fmla="*/ 312098 h 1909786"/>
                <a:gd name="connsiteX5" fmla="*/ 562573 w 1268153"/>
                <a:gd name="connsiteY5" fmla="*/ 347267 h 1909786"/>
                <a:gd name="connsiteX6" fmla="*/ 688176 w 1268153"/>
                <a:gd name="connsiteY6" fmla="*/ 497992 h 1909786"/>
                <a:gd name="connsiteX7" fmla="*/ 487209 w 1268153"/>
                <a:gd name="connsiteY7" fmla="*/ 472872 h 1909786"/>
                <a:gd name="connsiteX8" fmla="*/ 421895 w 1268153"/>
                <a:gd name="connsiteY8" fmla="*/ 673839 h 1909786"/>
                <a:gd name="connsiteX9" fmla="*/ 241862 w 1268153"/>
                <a:gd name="connsiteY9" fmla="*/ 714032 h 1909786"/>
                <a:gd name="connsiteX10" fmla="*/ 306338 w 1268153"/>
                <a:gd name="connsiteY10" fmla="*/ 1005434 h 1909786"/>
                <a:gd name="connsiteX11" fmla="*/ 492233 w 1268153"/>
                <a:gd name="connsiteY11" fmla="*/ 914999 h 1909786"/>
                <a:gd name="connsiteX12" fmla="*/ 477162 w 1268153"/>
                <a:gd name="connsiteY12" fmla="*/ 698959 h 1909786"/>
                <a:gd name="connsiteX13" fmla="*/ 738418 w 1268153"/>
                <a:gd name="connsiteY13" fmla="*/ 503016 h 1909786"/>
                <a:gd name="connsiteX14" fmla="*/ 818805 w 1268153"/>
                <a:gd name="connsiteY14" fmla="*/ 538186 h 1909786"/>
                <a:gd name="connsiteX15" fmla="*/ 889144 w 1268153"/>
                <a:gd name="connsiteY15" fmla="*/ 638669 h 1909786"/>
                <a:gd name="connsiteX16" fmla="*/ 793684 w 1268153"/>
                <a:gd name="connsiteY16" fmla="*/ 427653 h 1909786"/>
                <a:gd name="connsiteX17" fmla="*/ 803732 w 1268153"/>
                <a:gd name="connsiteY17" fmla="*/ 156348 h 1909786"/>
                <a:gd name="connsiteX18" fmla="*/ 979579 w 1268153"/>
                <a:gd name="connsiteY18" fmla="*/ 10647 h 1909786"/>
                <a:gd name="connsiteX19" fmla="*/ 904216 w 1268153"/>
                <a:gd name="connsiteY19" fmla="*/ 191518 h 1909786"/>
                <a:gd name="connsiteX20" fmla="*/ 899192 w 1268153"/>
                <a:gd name="connsiteY20" fmla="*/ 266880 h 1909786"/>
                <a:gd name="connsiteX21" fmla="*/ 1029820 w 1268153"/>
                <a:gd name="connsiteY21" fmla="*/ 286977 h 1909786"/>
                <a:gd name="connsiteX22" fmla="*/ 974554 w 1268153"/>
                <a:gd name="connsiteY22" fmla="*/ 487944 h 1909786"/>
                <a:gd name="connsiteX23" fmla="*/ 1004699 w 1268153"/>
                <a:gd name="connsiteY23" fmla="*/ 503017 h 1909786"/>
                <a:gd name="connsiteX24" fmla="*/ 959482 w 1268153"/>
                <a:gd name="connsiteY24" fmla="*/ 226687 h 1909786"/>
                <a:gd name="connsiteX25" fmla="*/ 1034844 w 1268153"/>
                <a:gd name="connsiteY25" fmla="*/ 35768 h 1909786"/>
                <a:gd name="connsiteX26" fmla="*/ 1170498 w 1268153"/>
                <a:gd name="connsiteY26" fmla="*/ 226687 h 1909786"/>
                <a:gd name="connsiteX27" fmla="*/ 1115230 w 1268153"/>
                <a:gd name="connsiteY27" fmla="*/ 598477 h 1909786"/>
                <a:gd name="connsiteX28" fmla="*/ 1100158 w 1268153"/>
                <a:gd name="connsiteY28" fmla="*/ 734128 h 1909786"/>
                <a:gd name="connsiteX29" fmla="*/ 904215 w 1268153"/>
                <a:gd name="connsiteY29" fmla="*/ 744176 h 1909786"/>
                <a:gd name="connsiteX30" fmla="*/ 929336 w 1268153"/>
                <a:gd name="connsiteY30" fmla="*/ 904950 h 1909786"/>
                <a:gd name="connsiteX31" fmla="*/ 708272 w 1268153"/>
                <a:gd name="connsiteY31" fmla="*/ 714032 h 1909786"/>
                <a:gd name="connsiteX32" fmla="*/ 607789 w 1268153"/>
                <a:gd name="connsiteY32" fmla="*/ 643694 h 1909786"/>
                <a:gd name="connsiteX33" fmla="*/ 809594 w 1268153"/>
                <a:gd name="connsiteY33" fmla="*/ 1043115 h 1909786"/>
                <a:gd name="connsiteX34" fmla="*/ 512330 w 1268153"/>
                <a:gd name="connsiteY34" fmla="*/ 1085821 h 1909786"/>
                <a:gd name="connsiteX35" fmla="*/ 647983 w 1268153"/>
                <a:gd name="connsiteY35" fmla="*/ 1603311 h 1909786"/>
                <a:gd name="connsiteX36" fmla="*/ 537449 w 1268153"/>
                <a:gd name="connsiteY36" fmla="*/ 1527949 h 1909786"/>
                <a:gd name="connsiteX37" fmla="*/ 391749 w 1268153"/>
                <a:gd name="connsiteY37" fmla="*/ 1462634 h 1909786"/>
                <a:gd name="connsiteX38" fmla="*/ 230975 w 1268153"/>
                <a:gd name="connsiteY38" fmla="*/ 1166207 h 1909786"/>
                <a:gd name="connsiteX39" fmla="*/ 356580 w 1268153"/>
                <a:gd name="connsiteY39" fmla="*/ 1397320 h 1909786"/>
                <a:gd name="connsiteX40" fmla="*/ 431942 w 1268153"/>
                <a:gd name="connsiteY40" fmla="*/ 1563118 h 1909786"/>
                <a:gd name="connsiteX41" fmla="*/ 527402 w 1268153"/>
                <a:gd name="connsiteY41" fmla="*/ 1603311 h 1909786"/>
                <a:gd name="connsiteX42" fmla="*/ 507305 w 1268153"/>
                <a:gd name="connsiteY42" fmla="*/ 1718868 h 1909786"/>
                <a:gd name="connsiteX43" fmla="*/ 311362 w 1268153"/>
                <a:gd name="connsiteY43" fmla="*/ 1909786 h 1909786"/>
                <a:gd name="connsiteX44" fmla="*/ 250235 w 1268153"/>
                <a:gd name="connsiteY44" fmla="*/ 1872104 h 1909786"/>
                <a:gd name="connsiteX45" fmla="*/ 220927 w 1268153"/>
                <a:gd name="connsiteY45" fmla="*/ 1718867 h 1909786"/>
                <a:gd name="connsiteX46" fmla="*/ 120444 w 1268153"/>
                <a:gd name="connsiteY46" fmla="*/ 1638480 h 1909786"/>
                <a:gd name="connsiteX47" fmla="*/ 65177 w 1268153"/>
                <a:gd name="connsiteY47" fmla="*/ 1598287 h 1909786"/>
                <a:gd name="connsiteX48" fmla="*/ 80251 w 1268153"/>
                <a:gd name="connsiteY48" fmla="*/ 1402343 h 1909786"/>
                <a:gd name="connsiteX49" fmla="*/ 205854 w 1268153"/>
                <a:gd name="connsiteY49" fmla="*/ 1543021 h 1909786"/>
                <a:gd name="connsiteX50" fmla="*/ 301314 w 1268153"/>
                <a:gd name="connsiteY50" fmla="*/ 1703795 h 1909786"/>
                <a:gd name="connsiteX51" fmla="*/ 326435 w 1268153"/>
                <a:gd name="connsiteY51" fmla="*/ 1593262 h 1909786"/>
                <a:gd name="connsiteX52" fmla="*/ 175710 w 1268153"/>
                <a:gd name="connsiteY52" fmla="*/ 1246594 h 1909786"/>
                <a:gd name="connsiteX53" fmla="*/ 150589 w 1268153"/>
                <a:gd name="connsiteY53" fmla="*/ 1211426 h 1909786"/>
                <a:gd name="connsiteX54" fmla="*/ 30008 w 1268153"/>
                <a:gd name="connsiteY54" fmla="*/ 1372199 h 1909786"/>
                <a:gd name="connsiteX55" fmla="*/ 19959 w 1268153"/>
                <a:gd name="connsiteY55" fmla="*/ 1527948 h 1909786"/>
                <a:gd name="connsiteX56" fmla="*/ 75227 w 1268153"/>
                <a:gd name="connsiteY56" fmla="*/ 1030554 h 1909786"/>
                <a:gd name="connsiteX57" fmla="*/ 175709 w 1268153"/>
                <a:gd name="connsiteY57" fmla="*/ 1070748 h 1909786"/>
                <a:gd name="connsiteX58" fmla="*/ 170685 w 1268153"/>
                <a:gd name="connsiteY58" fmla="*/ 854709 h 1909786"/>
                <a:gd name="connsiteX59" fmla="*/ 95322 w 1268153"/>
                <a:gd name="connsiteY59" fmla="*/ 965240 h 1909786"/>
                <a:gd name="connsiteX60" fmla="*/ 180733 w 1268153"/>
                <a:gd name="connsiteY60" fmla="*/ 774322 h 1909786"/>
                <a:gd name="connsiteX61" fmla="*/ 276193 w 1268153"/>
                <a:gd name="connsiteY61" fmla="*/ 593451 h 1909786"/>
                <a:gd name="connsiteX62" fmla="*/ 471298 w 1268153"/>
                <a:gd name="connsiteY62" fmla="*/ 392484 h 1909786"/>
                <a:gd name="connsiteX0" fmla="*/ 471298 w 1268153"/>
                <a:gd name="connsiteY0" fmla="*/ 392484 h 1909786"/>
                <a:gd name="connsiteX1" fmla="*/ 693200 w 1268153"/>
                <a:gd name="connsiteY1" fmla="*/ 131227 h 1909786"/>
                <a:gd name="connsiteX2" fmla="*/ 743441 w 1268153"/>
                <a:gd name="connsiteY2" fmla="*/ 191518 h 1909786"/>
                <a:gd name="connsiteX3" fmla="*/ 708273 w 1268153"/>
                <a:gd name="connsiteY3" fmla="*/ 302049 h 1909786"/>
                <a:gd name="connsiteX4" fmla="*/ 637934 w 1268153"/>
                <a:gd name="connsiteY4" fmla="*/ 312098 h 1909786"/>
                <a:gd name="connsiteX5" fmla="*/ 562573 w 1268153"/>
                <a:gd name="connsiteY5" fmla="*/ 347267 h 1909786"/>
                <a:gd name="connsiteX6" fmla="*/ 688176 w 1268153"/>
                <a:gd name="connsiteY6" fmla="*/ 497992 h 1909786"/>
                <a:gd name="connsiteX7" fmla="*/ 487209 w 1268153"/>
                <a:gd name="connsiteY7" fmla="*/ 472872 h 1909786"/>
                <a:gd name="connsiteX8" fmla="*/ 421895 w 1268153"/>
                <a:gd name="connsiteY8" fmla="*/ 673839 h 1909786"/>
                <a:gd name="connsiteX9" fmla="*/ 241862 w 1268153"/>
                <a:gd name="connsiteY9" fmla="*/ 714032 h 1909786"/>
                <a:gd name="connsiteX10" fmla="*/ 306338 w 1268153"/>
                <a:gd name="connsiteY10" fmla="*/ 1005434 h 1909786"/>
                <a:gd name="connsiteX11" fmla="*/ 492233 w 1268153"/>
                <a:gd name="connsiteY11" fmla="*/ 914999 h 1909786"/>
                <a:gd name="connsiteX12" fmla="*/ 477162 w 1268153"/>
                <a:gd name="connsiteY12" fmla="*/ 698959 h 1909786"/>
                <a:gd name="connsiteX13" fmla="*/ 738418 w 1268153"/>
                <a:gd name="connsiteY13" fmla="*/ 503016 h 1909786"/>
                <a:gd name="connsiteX14" fmla="*/ 818805 w 1268153"/>
                <a:gd name="connsiteY14" fmla="*/ 538186 h 1909786"/>
                <a:gd name="connsiteX15" fmla="*/ 889144 w 1268153"/>
                <a:gd name="connsiteY15" fmla="*/ 638669 h 1909786"/>
                <a:gd name="connsiteX16" fmla="*/ 793684 w 1268153"/>
                <a:gd name="connsiteY16" fmla="*/ 427653 h 1909786"/>
                <a:gd name="connsiteX17" fmla="*/ 803732 w 1268153"/>
                <a:gd name="connsiteY17" fmla="*/ 156348 h 1909786"/>
                <a:gd name="connsiteX18" fmla="*/ 979579 w 1268153"/>
                <a:gd name="connsiteY18" fmla="*/ 10647 h 1909786"/>
                <a:gd name="connsiteX19" fmla="*/ 904216 w 1268153"/>
                <a:gd name="connsiteY19" fmla="*/ 191518 h 1909786"/>
                <a:gd name="connsiteX20" fmla="*/ 899192 w 1268153"/>
                <a:gd name="connsiteY20" fmla="*/ 266880 h 1909786"/>
                <a:gd name="connsiteX21" fmla="*/ 1029820 w 1268153"/>
                <a:gd name="connsiteY21" fmla="*/ 286977 h 1909786"/>
                <a:gd name="connsiteX22" fmla="*/ 974554 w 1268153"/>
                <a:gd name="connsiteY22" fmla="*/ 487944 h 1909786"/>
                <a:gd name="connsiteX23" fmla="*/ 1004699 w 1268153"/>
                <a:gd name="connsiteY23" fmla="*/ 503017 h 1909786"/>
                <a:gd name="connsiteX24" fmla="*/ 959482 w 1268153"/>
                <a:gd name="connsiteY24" fmla="*/ 226687 h 1909786"/>
                <a:gd name="connsiteX25" fmla="*/ 1034844 w 1268153"/>
                <a:gd name="connsiteY25" fmla="*/ 35768 h 1909786"/>
                <a:gd name="connsiteX26" fmla="*/ 1170498 w 1268153"/>
                <a:gd name="connsiteY26" fmla="*/ 226687 h 1909786"/>
                <a:gd name="connsiteX27" fmla="*/ 1115230 w 1268153"/>
                <a:gd name="connsiteY27" fmla="*/ 598477 h 1909786"/>
                <a:gd name="connsiteX28" fmla="*/ 1100158 w 1268153"/>
                <a:gd name="connsiteY28" fmla="*/ 734128 h 1909786"/>
                <a:gd name="connsiteX29" fmla="*/ 904215 w 1268153"/>
                <a:gd name="connsiteY29" fmla="*/ 744176 h 1909786"/>
                <a:gd name="connsiteX30" fmla="*/ 929336 w 1268153"/>
                <a:gd name="connsiteY30" fmla="*/ 904950 h 1909786"/>
                <a:gd name="connsiteX31" fmla="*/ 708272 w 1268153"/>
                <a:gd name="connsiteY31" fmla="*/ 714032 h 1909786"/>
                <a:gd name="connsiteX32" fmla="*/ 607789 w 1268153"/>
                <a:gd name="connsiteY32" fmla="*/ 643694 h 1909786"/>
                <a:gd name="connsiteX33" fmla="*/ 809594 w 1268153"/>
                <a:gd name="connsiteY33" fmla="*/ 1043115 h 1909786"/>
                <a:gd name="connsiteX34" fmla="*/ 512330 w 1268153"/>
                <a:gd name="connsiteY34" fmla="*/ 1085821 h 1909786"/>
                <a:gd name="connsiteX35" fmla="*/ 647983 w 1268153"/>
                <a:gd name="connsiteY35" fmla="*/ 1603311 h 1909786"/>
                <a:gd name="connsiteX36" fmla="*/ 537449 w 1268153"/>
                <a:gd name="connsiteY36" fmla="*/ 1527949 h 1909786"/>
                <a:gd name="connsiteX37" fmla="*/ 391749 w 1268153"/>
                <a:gd name="connsiteY37" fmla="*/ 1462634 h 1909786"/>
                <a:gd name="connsiteX38" fmla="*/ 230975 w 1268153"/>
                <a:gd name="connsiteY38" fmla="*/ 1166207 h 1909786"/>
                <a:gd name="connsiteX39" fmla="*/ 356580 w 1268153"/>
                <a:gd name="connsiteY39" fmla="*/ 1397320 h 1909786"/>
                <a:gd name="connsiteX40" fmla="*/ 431942 w 1268153"/>
                <a:gd name="connsiteY40" fmla="*/ 1563118 h 1909786"/>
                <a:gd name="connsiteX41" fmla="*/ 527402 w 1268153"/>
                <a:gd name="connsiteY41" fmla="*/ 1603311 h 1909786"/>
                <a:gd name="connsiteX42" fmla="*/ 507305 w 1268153"/>
                <a:gd name="connsiteY42" fmla="*/ 1718868 h 1909786"/>
                <a:gd name="connsiteX43" fmla="*/ 311362 w 1268153"/>
                <a:gd name="connsiteY43" fmla="*/ 1909786 h 1909786"/>
                <a:gd name="connsiteX44" fmla="*/ 250235 w 1268153"/>
                <a:gd name="connsiteY44" fmla="*/ 1872104 h 1909786"/>
                <a:gd name="connsiteX45" fmla="*/ 220927 w 1268153"/>
                <a:gd name="connsiteY45" fmla="*/ 1718867 h 1909786"/>
                <a:gd name="connsiteX46" fmla="*/ 120444 w 1268153"/>
                <a:gd name="connsiteY46" fmla="*/ 1638480 h 1909786"/>
                <a:gd name="connsiteX47" fmla="*/ 65177 w 1268153"/>
                <a:gd name="connsiteY47" fmla="*/ 1598287 h 1909786"/>
                <a:gd name="connsiteX48" fmla="*/ 80251 w 1268153"/>
                <a:gd name="connsiteY48" fmla="*/ 1402343 h 1909786"/>
                <a:gd name="connsiteX49" fmla="*/ 205854 w 1268153"/>
                <a:gd name="connsiteY49" fmla="*/ 1543021 h 1909786"/>
                <a:gd name="connsiteX50" fmla="*/ 301314 w 1268153"/>
                <a:gd name="connsiteY50" fmla="*/ 1703795 h 1909786"/>
                <a:gd name="connsiteX51" fmla="*/ 326435 w 1268153"/>
                <a:gd name="connsiteY51" fmla="*/ 1593262 h 1909786"/>
                <a:gd name="connsiteX52" fmla="*/ 175710 w 1268153"/>
                <a:gd name="connsiteY52" fmla="*/ 1246594 h 1909786"/>
                <a:gd name="connsiteX53" fmla="*/ 150589 w 1268153"/>
                <a:gd name="connsiteY53" fmla="*/ 1211426 h 1909786"/>
                <a:gd name="connsiteX54" fmla="*/ 30008 w 1268153"/>
                <a:gd name="connsiteY54" fmla="*/ 1372199 h 1909786"/>
                <a:gd name="connsiteX55" fmla="*/ 19959 w 1268153"/>
                <a:gd name="connsiteY55" fmla="*/ 1527948 h 1909786"/>
                <a:gd name="connsiteX56" fmla="*/ 75227 w 1268153"/>
                <a:gd name="connsiteY56" fmla="*/ 1030554 h 1909786"/>
                <a:gd name="connsiteX57" fmla="*/ 175709 w 1268153"/>
                <a:gd name="connsiteY57" fmla="*/ 1070748 h 1909786"/>
                <a:gd name="connsiteX58" fmla="*/ 170685 w 1268153"/>
                <a:gd name="connsiteY58" fmla="*/ 854709 h 1909786"/>
                <a:gd name="connsiteX59" fmla="*/ 95322 w 1268153"/>
                <a:gd name="connsiteY59" fmla="*/ 965240 h 1909786"/>
                <a:gd name="connsiteX60" fmla="*/ 180733 w 1268153"/>
                <a:gd name="connsiteY60" fmla="*/ 774322 h 1909786"/>
                <a:gd name="connsiteX61" fmla="*/ 276193 w 1268153"/>
                <a:gd name="connsiteY61" fmla="*/ 593451 h 1909786"/>
                <a:gd name="connsiteX62" fmla="*/ 471298 w 1268153"/>
                <a:gd name="connsiteY62" fmla="*/ 392484 h 1909786"/>
                <a:gd name="connsiteX0" fmla="*/ 471298 w 1268153"/>
                <a:gd name="connsiteY0" fmla="*/ 392484 h 1909786"/>
                <a:gd name="connsiteX1" fmla="*/ 693200 w 1268153"/>
                <a:gd name="connsiteY1" fmla="*/ 131227 h 1909786"/>
                <a:gd name="connsiteX2" fmla="*/ 743441 w 1268153"/>
                <a:gd name="connsiteY2" fmla="*/ 191518 h 1909786"/>
                <a:gd name="connsiteX3" fmla="*/ 708273 w 1268153"/>
                <a:gd name="connsiteY3" fmla="*/ 302049 h 1909786"/>
                <a:gd name="connsiteX4" fmla="*/ 637934 w 1268153"/>
                <a:gd name="connsiteY4" fmla="*/ 312098 h 1909786"/>
                <a:gd name="connsiteX5" fmla="*/ 562573 w 1268153"/>
                <a:gd name="connsiteY5" fmla="*/ 347267 h 1909786"/>
                <a:gd name="connsiteX6" fmla="*/ 688176 w 1268153"/>
                <a:gd name="connsiteY6" fmla="*/ 497992 h 1909786"/>
                <a:gd name="connsiteX7" fmla="*/ 487209 w 1268153"/>
                <a:gd name="connsiteY7" fmla="*/ 472872 h 1909786"/>
                <a:gd name="connsiteX8" fmla="*/ 421895 w 1268153"/>
                <a:gd name="connsiteY8" fmla="*/ 673839 h 1909786"/>
                <a:gd name="connsiteX9" fmla="*/ 241862 w 1268153"/>
                <a:gd name="connsiteY9" fmla="*/ 714032 h 1909786"/>
                <a:gd name="connsiteX10" fmla="*/ 306338 w 1268153"/>
                <a:gd name="connsiteY10" fmla="*/ 1005434 h 1909786"/>
                <a:gd name="connsiteX11" fmla="*/ 492233 w 1268153"/>
                <a:gd name="connsiteY11" fmla="*/ 914999 h 1909786"/>
                <a:gd name="connsiteX12" fmla="*/ 477162 w 1268153"/>
                <a:gd name="connsiteY12" fmla="*/ 698959 h 1909786"/>
                <a:gd name="connsiteX13" fmla="*/ 738418 w 1268153"/>
                <a:gd name="connsiteY13" fmla="*/ 503016 h 1909786"/>
                <a:gd name="connsiteX14" fmla="*/ 818805 w 1268153"/>
                <a:gd name="connsiteY14" fmla="*/ 538186 h 1909786"/>
                <a:gd name="connsiteX15" fmla="*/ 889144 w 1268153"/>
                <a:gd name="connsiteY15" fmla="*/ 638669 h 1909786"/>
                <a:gd name="connsiteX16" fmla="*/ 793684 w 1268153"/>
                <a:gd name="connsiteY16" fmla="*/ 427653 h 1909786"/>
                <a:gd name="connsiteX17" fmla="*/ 803732 w 1268153"/>
                <a:gd name="connsiteY17" fmla="*/ 156348 h 1909786"/>
                <a:gd name="connsiteX18" fmla="*/ 979579 w 1268153"/>
                <a:gd name="connsiteY18" fmla="*/ 10647 h 1909786"/>
                <a:gd name="connsiteX19" fmla="*/ 904216 w 1268153"/>
                <a:gd name="connsiteY19" fmla="*/ 191518 h 1909786"/>
                <a:gd name="connsiteX20" fmla="*/ 899192 w 1268153"/>
                <a:gd name="connsiteY20" fmla="*/ 266880 h 1909786"/>
                <a:gd name="connsiteX21" fmla="*/ 1029820 w 1268153"/>
                <a:gd name="connsiteY21" fmla="*/ 286977 h 1909786"/>
                <a:gd name="connsiteX22" fmla="*/ 974554 w 1268153"/>
                <a:gd name="connsiteY22" fmla="*/ 487944 h 1909786"/>
                <a:gd name="connsiteX23" fmla="*/ 1004699 w 1268153"/>
                <a:gd name="connsiteY23" fmla="*/ 503017 h 1909786"/>
                <a:gd name="connsiteX24" fmla="*/ 959482 w 1268153"/>
                <a:gd name="connsiteY24" fmla="*/ 226687 h 1909786"/>
                <a:gd name="connsiteX25" fmla="*/ 1034844 w 1268153"/>
                <a:gd name="connsiteY25" fmla="*/ 35768 h 1909786"/>
                <a:gd name="connsiteX26" fmla="*/ 1170498 w 1268153"/>
                <a:gd name="connsiteY26" fmla="*/ 226687 h 1909786"/>
                <a:gd name="connsiteX27" fmla="*/ 1115230 w 1268153"/>
                <a:gd name="connsiteY27" fmla="*/ 598477 h 1909786"/>
                <a:gd name="connsiteX28" fmla="*/ 1100158 w 1268153"/>
                <a:gd name="connsiteY28" fmla="*/ 734128 h 1909786"/>
                <a:gd name="connsiteX29" fmla="*/ 904215 w 1268153"/>
                <a:gd name="connsiteY29" fmla="*/ 744176 h 1909786"/>
                <a:gd name="connsiteX30" fmla="*/ 929336 w 1268153"/>
                <a:gd name="connsiteY30" fmla="*/ 904950 h 1909786"/>
                <a:gd name="connsiteX31" fmla="*/ 708272 w 1268153"/>
                <a:gd name="connsiteY31" fmla="*/ 714032 h 1909786"/>
                <a:gd name="connsiteX32" fmla="*/ 607789 w 1268153"/>
                <a:gd name="connsiteY32" fmla="*/ 643694 h 1909786"/>
                <a:gd name="connsiteX33" fmla="*/ 809594 w 1268153"/>
                <a:gd name="connsiteY33" fmla="*/ 1043115 h 1909786"/>
                <a:gd name="connsiteX34" fmla="*/ 512330 w 1268153"/>
                <a:gd name="connsiteY34" fmla="*/ 1085821 h 1909786"/>
                <a:gd name="connsiteX35" fmla="*/ 647983 w 1268153"/>
                <a:gd name="connsiteY35" fmla="*/ 1603311 h 1909786"/>
                <a:gd name="connsiteX36" fmla="*/ 537449 w 1268153"/>
                <a:gd name="connsiteY36" fmla="*/ 1527949 h 1909786"/>
                <a:gd name="connsiteX37" fmla="*/ 391749 w 1268153"/>
                <a:gd name="connsiteY37" fmla="*/ 1462634 h 1909786"/>
                <a:gd name="connsiteX38" fmla="*/ 230975 w 1268153"/>
                <a:gd name="connsiteY38" fmla="*/ 1166207 h 1909786"/>
                <a:gd name="connsiteX39" fmla="*/ 356580 w 1268153"/>
                <a:gd name="connsiteY39" fmla="*/ 1397320 h 1909786"/>
                <a:gd name="connsiteX40" fmla="*/ 431942 w 1268153"/>
                <a:gd name="connsiteY40" fmla="*/ 1563118 h 1909786"/>
                <a:gd name="connsiteX41" fmla="*/ 527402 w 1268153"/>
                <a:gd name="connsiteY41" fmla="*/ 1603311 h 1909786"/>
                <a:gd name="connsiteX42" fmla="*/ 507305 w 1268153"/>
                <a:gd name="connsiteY42" fmla="*/ 1718868 h 1909786"/>
                <a:gd name="connsiteX43" fmla="*/ 311362 w 1268153"/>
                <a:gd name="connsiteY43" fmla="*/ 1909786 h 1909786"/>
                <a:gd name="connsiteX44" fmla="*/ 250235 w 1268153"/>
                <a:gd name="connsiteY44" fmla="*/ 1872104 h 1909786"/>
                <a:gd name="connsiteX45" fmla="*/ 220927 w 1268153"/>
                <a:gd name="connsiteY45" fmla="*/ 1718867 h 1909786"/>
                <a:gd name="connsiteX46" fmla="*/ 120444 w 1268153"/>
                <a:gd name="connsiteY46" fmla="*/ 1638480 h 1909786"/>
                <a:gd name="connsiteX47" fmla="*/ 65177 w 1268153"/>
                <a:gd name="connsiteY47" fmla="*/ 1598287 h 1909786"/>
                <a:gd name="connsiteX48" fmla="*/ 80251 w 1268153"/>
                <a:gd name="connsiteY48" fmla="*/ 1402343 h 1909786"/>
                <a:gd name="connsiteX49" fmla="*/ 205854 w 1268153"/>
                <a:gd name="connsiteY49" fmla="*/ 1543021 h 1909786"/>
                <a:gd name="connsiteX50" fmla="*/ 301314 w 1268153"/>
                <a:gd name="connsiteY50" fmla="*/ 1703795 h 1909786"/>
                <a:gd name="connsiteX51" fmla="*/ 326435 w 1268153"/>
                <a:gd name="connsiteY51" fmla="*/ 1593262 h 1909786"/>
                <a:gd name="connsiteX52" fmla="*/ 175710 w 1268153"/>
                <a:gd name="connsiteY52" fmla="*/ 1246594 h 1909786"/>
                <a:gd name="connsiteX53" fmla="*/ 150589 w 1268153"/>
                <a:gd name="connsiteY53" fmla="*/ 1211426 h 1909786"/>
                <a:gd name="connsiteX54" fmla="*/ 30008 w 1268153"/>
                <a:gd name="connsiteY54" fmla="*/ 1372199 h 1909786"/>
                <a:gd name="connsiteX55" fmla="*/ 19959 w 1268153"/>
                <a:gd name="connsiteY55" fmla="*/ 1527948 h 1909786"/>
                <a:gd name="connsiteX56" fmla="*/ 75227 w 1268153"/>
                <a:gd name="connsiteY56" fmla="*/ 1030554 h 1909786"/>
                <a:gd name="connsiteX57" fmla="*/ 175709 w 1268153"/>
                <a:gd name="connsiteY57" fmla="*/ 1070748 h 1909786"/>
                <a:gd name="connsiteX58" fmla="*/ 170685 w 1268153"/>
                <a:gd name="connsiteY58" fmla="*/ 854709 h 1909786"/>
                <a:gd name="connsiteX59" fmla="*/ 95322 w 1268153"/>
                <a:gd name="connsiteY59" fmla="*/ 965240 h 1909786"/>
                <a:gd name="connsiteX60" fmla="*/ 180733 w 1268153"/>
                <a:gd name="connsiteY60" fmla="*/ 774322 h 1909786"/>
                <a:gd name="connsiteX61" fmla="*/ 276193 w 1268153"/>
                <a:gd name="connsiteY61" fmla="*/ 593451 h 1909786"/>
                <a:gd name="connsiteX62" fmla="*/ 471298 w 1268153"/>
                <a:gd name="connsiteY62" fmla="*/ 392484 h 1909786"/>
                <a:gd name="connsiteX0" fmla="*/ 471298 w 1274970"/>
                <a:gd name="connsiteY0" fmla="*/ 392484 h 1909786"/>
                <a:gd name="connsiteX1" fmla="*/ 693200 w 1274970"/>
                <a:gd name="connsiteY1" fmla="*/ 131227 h 1909786"/>
                <a:gd name="connsiteX2" fmla="*/ 743441 w 1274970"/>
                <a:gd name="connsiteY2" fmla="*/ 191518 h 1909786"/>
                <a:gd name="connsiteX3" fmla="*/ 708273 w 1274970"/>
                <a:gd name="connsiteY3" fmla="*/ 302049 h 1909786"/>
                <a:gd name="connsiteX4" fmla="*/ 637934 w 1274970"/>
                <a:gd name="connsiteY4" fmla="*/ 312098 h 1909786"/>
                <a:gd name="connsiteX5" fmla="*/ 562573 w 1274970"/>
                <a:gd name="connsiteY5" fmla="*/ 347267 h 1909786"/>
                <a:gd name="connsiteX6" fmla="*/ 688176 w 1274970"/>
                <a:gd name="connsiteY6" fmla="*/ 497992 h 1909786"/>
                <a:gd name="connsiteX7" fmla="*/ 487209 w 1274970"/>
                <a:gd name="connsiteY7" fmla="*/ 472872 h 1909786"/>
                <a:gd name="connsiteX8" fmla="*/ 421895 w 1274970"/>
                <a:gd name="connsiteY8" fmla="*/ 673839 h 1909786"/>
                <a:gd name="connsiteX9" fmla="*/ 241862 w 1274970"/>
                <a:gd name="connsiteY9" fmla="*/ 714032 h 1909786"/>
                <a:gd name="connsiteX10" fmla="*/ 306338 w 1274970"/>
                <a:gd name="connsiteY10" fmla="*/ 1005434 h 1909786"/>
                <a:gd name="connsiteX11" fmla="*/ 492233 w 1274970"/>
                <a:gd name="connsiteY11" fmla="*/ 914999 h 1909786"/>
                <a:gd name="connsiteX12" fmla="*/ 477162 w 1274970"/>
                <a:gd name="connsiteY12" fmla="*/ 698959 h 1909786"/>
                <a:gd name="connsiteX13" fmla="*/ 738418 w 1274970"/>
                <a:gd name="connsiteY13" fmla="*/ 503016 h 1909786"/>
                <a:gd name="connsiteX14" fmla="*/ 818805 w 1274970"/>
                <a:gd name="connsiteY14" fmla="*/ 538186 h 1909786"/>
                <a:gd name="connsiteX15" fmla="*/ 889144 w 1274970"/>
                <a:gd name="connsiteY15" fmla="*/ 638669 h 1909786"/>
                <a:gd name="connsiteX16" fmla="*/ 793684 w 1274970"/>
                <a:gd name="connsiteY16" fmla="*/ 427653 h 1909786"/>
                <a:gd name="connsiteX17" fmla="*/ 803732 w 1274970"/>
                <a:gd name="connsiteY17" fmla="*/ 156348 h 1909786"/>
                <a:gd name="connsiteX18" fmla="*/ 979579 w 1274970"/>
                <a:gd name="connsiteY18" fmla="*/ 10647 h 1909786"/>
                <a:gd name="connsiteX19" fmla="*/ 904216 w 1274970"/>
                <a:gd name="connsiteY19" fmla="*/ 191518 h 1909786"/>
                <a:gd name="connsiteX20" fmla="*/ 899192 w 1274970"/>
                <a:gd name="connsiteY20" fmla="*/ 266880 h 1909786"/>
                <a:gd name="connsiteX21" fmla="*/ 1029820 w 1274970"/>
                <a:gd name="connsiteY21" fmla="*/ 286977 h 1909786"/>
                <a:gd name="connsiteX22" fmla="*/ 974554 w 1274970"/>
                <a:gd name="connsiteY22" fmla="*/ 487944 h 1909786"/>
                <a:gd name="connsiteX23" fmla="*/ 1004699 w 1274970"/>
                <a:gd name="connsiteY23" fmla="*/ 503017 h 1909786"/>
                <a:gd name="connsiteX24" fmla="*/ 959482 w 1274970"/>
                <a:gd name="connsiteY24" fmla="*/ 226687 h 1909786"/>
                <a:gd name="connsiteX25" fmla="*/ 1034844 w 1274970"/>
                <a:gd name="connsiteY25" fmla="*/ 35768 h 1909786"/>
                <a:gd name="connsiteX26" fmla="*/ 1170498 w 1274970"/>
                <a:gd name="connsiteY26" fmla="*/ 226687 h 1909786"/>
                <a:gd name="connsiteX27" fmla="*/ 1115230 w 1274970"/>
                <a:gd name="connsiteY27" fmla="*/ 598477 h 1909786"/>
                <a:gd name="connsiteX28" fmla="*/ 1100158 w 1274970"/>
                <a:gd name="connsiteY28" fmla="*/ 734128 h 1909786"/>
                <a:gd name="connsiteX29" fmla="*/ 904215 w 1274970"/>
                <a:gd name="connsiteY29" fmla="*/ 744176 h 1909786"/>
                <a:gd name="connsiteX30" fmla="*/ 929336 w 1274970"/>
                <a:gd name="connsiteY30" fmla="*/ 904950 h 1909786"/>
                <a:gd name="connsiteX31" fmla="*/ 708272 w 1274970"/>
                <a:gd name="connsiteY31" fmla="*/ 714032 h 1909786"/>
                <a:gd name="connsiteX32" fmla="*/ 607789 w 1274970"/>
                <a:gd name="connsiteY32" fmla="*/ 643694 h 1909786"/>
                <a:gd name="connsiteX33" fmla="*/ 809594 w 1274970"/>
                <a:gd name="connsiteY33" fmla="*/ 1043115 h 1909786"/>
                <a:gd name="connsiteX34" fmla="*/ 512330 w 1274970"/>
                <a:gd name="connsiteY34" fmla="*/ 1085821 h 1909786"/>
                <a:gd name="connsiteX35" fmla="*/ 647983 w 1274970"/>
                <a:gd name="connsiteY35" fmla="*/ 1603311 h 1909786"/>
                <a:gd name="connsiteX36" fmla="*/ 537449 w 1274970"/>
                <a:gd name="connsiteY36" fmla="*/ 1527949 h 1909786"/>
                <a:gd name="connsiteX37" fmla="*/ 391749 w 1274970"/>
                <a:gd name="connsiteY37" fmla="*/ 1462634 h 1909786"/>
                <a:gd name="connsiteX38" fmla="*/ 230975 w 1274970"/>
                <a:gd name="connsiteY38" fmla="*/ 1166207 h 1909786"/>
                <a:gd name="connsiteX39" fmla="*/ 356580 w 1274970"/>
                <a:gd name="connsiteY39" fmla="*/ 1397320 h 1909786"/>
                <a:gd name="connsiteX40" fmla="*/ 431942 w 1274970"/>
                <a:gd name="connsiteY40" fmla="*/ 1563118 h 1909786"/>
                <a:gd name="connsiteX41" fmla="*/ 527402 w 1274970"/>
                <a:gd name="connsiteY41" fmla="*/ 1603311 h 1909786"/>
                <a:gd name="connsiteX42" fmla="*/ 507305 w 1274970"/>
                <a:gd name="connsiteY42" fmla="*/ 1718868 h 1909786"/>
                <a:gd name="connsiteX43" fmla="*/ 311362 w 1274970"/>
                <a:gd name="connsiteY43" fmla="*/ 1909786 h 1909786"/>
                <a:gd name="connsiteX44" fmla="*/ 250235 w 1274970"/>
                <a:gd name="connsiteY44" fmla="*/ 1872104 h 1909786"/>
                <a:gd name="connsiteX45" fmla="*/ 220927 w 1274970"/>
                <a:gd name="connsiteY45" fmla="*/ 1718867 h 1909786"/>
                <a:gd name="connsiteX46" fmla="*/ 120444 w 1274970"/>
                <a:gd name="connsiteY46" fmla="*/ 1638480 h 1909786"/>
                <a:gd name="connsiteX47" fmla="*/ 65177 w 1274970"/>
                <a:gd name="connsiteY47" fmla="*/ 1598287 h 1909786"/>
                <a:gd name="connsiteX48" fmla="*/ 80251 w 1274970"/>
                <a:gd name="connsiteY48" fmla="*/ 1402343 h 1909786"/>
                <a:gd name="connsiteX49" fmla="*/ 205854 w 1274970"/>
                <a:gd name="connsiteY49" fmla="*/ 1543021 h 1909786"/>
                <a:gd name="connsiteX50" fmla="*/ 301314 w 1274970"/>
                <a:gd name="connsiteY50" fmla="*/ 1703795 h 1909786"/>
                <a:gd name="connsiteX51" fmla="*/ 326435 w 1274970"/>
                <a:gd name="connsiteY51" fmla="*/ 1593262 h 1909786"/>
                <a:gd name="connsiteX52" fmla="*/ 175710 w 1274970"/>
                <a:gd name="connsiteY52" fmla="*/ 1246594 h 1909786"/>
                <a:gd name="connsiteX53" fmla="*/ 150589 w 1274970"/>
                <a:gd name="connsiteY53" fmla="*/ 1211426 h 1909786"/>
                <a:gd name="connsiteX54" fmla="*/ 30008 w 1274970"/>
                <a:gd name="connsiteY54" fmla="*/ 1372199 h 1909786"/>
                <a:gd name="connsiteX55" fmla="*/ 19959 w 1274970"/>
                <a:gd name="connsiteY55" fmla="*/ 1527948 h 1909786"/>
                <a:gd name="connsiteX56" fmla="*/ 75227 w 1274970"/>
                <a:gd name="connsiteY56" fmla="*/ 1030554 h 1909786"/>
                <a:gd name="connsiteX57" fmla="*/ 175709 w 1274970"/>
                <a:gd name="connsiteY57" fmla="*/ 1070748 h 1909786"/>
                <a:gd name="connsiteX58" fmla="*/ 170685 w 1274970"/>
                <a:gd name="connsiteY58" fmla="*/ 854709 h 1909786"/>
                <a:gd name="connsiteX59" fmla="*/ 95322 w 1274970"/>
                <a:gd name="connsiteY59" fmla="*/ 965240 h 1909786"/>
                <a:gd name="connsiteX60" fmla="*/ 180733 w 1274970"/>
                <a:gd name="connsiteY60" fmla="*/ 774322 h 1909786"/>
                <a:gd name="connsiteX61" fmla="*/ 276193 w 1274970"/>
                <a:gd name="connsiteY61" fmla="*/ 593451 h 1909786"/>
                <a:gd name="connsiteX62" fmla="*/ 471298 w 1274970"/>
                <a:gd name="connsiteY62" fmla="*/ 392484 h 1909786"/>
                <a:gd name="connsiteX0" fmla="*/ 471298 w 1242047"/>
                <a:gd name="connsiteY0" fmla="*/ 392484 h 1909786"/>
                <a:gd name="connsiteX1" fmla="*/ 693200 w 1242047"/>
                <a:gd name="connsiteY1" fmla="*/ 131227 h 1909786"/>
                <a:gd name="connsiteX2" fmla="*/ 743441 w 1242047"/>
                <a:gd name="connsiteY2" fmla="*/ 191518 h 1909786"/>
                <a:gd name="connsiteX3" fmla="*/ 708273 w 1242047"/>
                <a:gd name="connsiteY3" fmla="*/ 302049 h 1909786"/>
                <a:gd name="connsiteX4" fmla="*/ 637934 w 1242047"/>
                <a:gd name="connsiteY4" fmla="*/ 312098 h 1909786"/>
                <a:gd name="connsiteX5" fmla="*/ 562573 w 1242047"/>
                <a:gd name="connsiteY5" fmla="*/ 347267 h 1909786"/>
                <a:gd name="connsiteX6" fmla="*/ 688176 w 1242047"/>
                <a:gd name="connsiteY6" fmla="*/ 497992 h 1909786"/>
                <a:gd name="connsiteX7" fmla="*/ 487209 w 1242047"/>
                <a:gd name="connsiteY7" fmla="*/ 472872 h 1909786"/>
                <a:gd name="connsiteX8" fmla="*/ 421895 w 1242047"/>
                <a:gd name="connsiteY8" fmla="*/ 673839 h 1909786"/>
                <a:gd name="connsiteX9" fmla="*/ 241862 w 1242047"/>
                <a:gd name="connsiteY9" fmla="*/ 714032 h 1909786"/>
                <a:gd name="connsiteX10" fmla="*/ 306338 w 1242047"/>
                <a:gd name="connsiteY10" fmla="*/ 1005434 h 1909786"/>
                <a:gd name="connsiteX11" fmla="*/ 492233 w 1242047"/>
                <a:gd name="connsiteY11" fmla="*/ 914999 h 1909786"/>
                <a:gd name="connsiteX12" fmla="*/ 477162 w 1242047"/>
                <a:gd name="connsiteY12" fmla="*/ 698959 h 1909786"/>
                <a:gd name="connsiteX13" fmla="*/ 738418 w 1242047"/>
                <a:gd name="connsiteY13" fmla="*/ 503016 h 1909786"/>
                <a:gd name="connsiteX14" fmla="*/ 818805 w 1242047"/>
                <a:gd name="connsiteY14" fmla="*/ 538186 h 1909786"/>
                <a:gd name="connsiteX15" fmla="*/ 889144 w 1242047"/>
                <a:gd name="connsiteY15" fmla="*/ 638669 h 1909786"/>
                <a:gd name="connsiteX16" fmla="*/ 793684 w 1242047"/>
                <a:gd name="connsiteY16" fmla="*/ 427653 h 1909786"/>
                <a:gd name="connsiteX17" fmla="*/ 803732 w 1242047"/>
                <a:gd name="connsiteY17" fmla="*/ 156348 h 1909786"/>
                <a:gd name="connsiteX18" fmla="*/ 979579 w 1242047"/>
                <a:gd name="connsiteY18" fmla="*/ 10647 h 1909786"/>
                <a:gd name="connsiteX19" fmla="*/ 904216 w 1242047"/>
                <a:gd name="connsiteY19" fmla="*/ 191518 h 1909786"/>
                <a:gd name="connsiteX20" fmla="*/ 899192 w 1242047"/>
                <a:gd name="connsiteY20" fmla="*/ 266880 h 1909786"/>
                <a:gd name="connsiteX21" fmla="*/ 1029820 w 1242047"/>
                <a:gd name="connsiteY21" fmla="*/ 286977 h 1909786"/>
                <a:gd name="connsiteX22" fmla="*/ 974554 w 1242047"/>
                <a:gd name="connsiteY22" fmla="*/ 487944 h 1909786"/>
                <a:gd name="connsiteX23" fmla="*/ 1004699 w 1242047"/>
                <a:gd name="connsiteY23" fmla="*/ 503017 h 1909786"/>
                <a:gd name="connsiteX24" fmla="*/ 959482 w 1242047"/>
                <a:gd name="connsiteY24" fmla="*/ 226687 h 1909786"/>
                <a:gd name="connsiteX25" fmla="*/ 1034844 w 1242047"/>
                <a:gd name="connsiteY25" fmla="*/ 35768 h 1909786"/>
                <a:gd name="connsiteX26" fmla="*/ 1170498 w 1242047"/>
                <a:gd name="connsiteY26" fmla="*/ 226687 h 1909786"/>
                <a:gd name="connsiteX27" fmla="*/ 1240835 w 1242047"/>
                <a:gd name="connsiteY27" fmla="*/ 332194 h 1909786"/>
                <a:gd name="connsiteX28" fmla="*/ 1115230 w 1242047"/>
                <a:gd name="connsiteY28" fmla="*/ 598477 h 1909786"/>
                <a:gd name="connsiteX29" fmla="*/ 1100158 w 1242047"/>
                <a:gd name="connsiteY29" fmla="*/ 734128 h 1909786"/>
                <a:gd name="connsiteX30" fmla="*/ 904215 w 1242047"/>
                <a:gd name="connsiteY30" fmla="*/ 744176 h 1909786"/>
                <a:gd name="connsiteX31" fmla="*/ 929336 w 1242047"/>
                <a:gd name="connsiteY31" fmla="*/ 904950 h 1909786"/>
                <a:gd name="connsiteX32" fmla="*/ 708272 w 1242047"/>
                <a:gd name="connsiteY32" fmla="*/ 714032 h 1909786"/>
                <a:gd name="connsiteX33" fmla="*/ 607789 w 1242047"/>
                <a:gd name="connsiteY33" fmla="*/ 643694 h 1909786"/>
                <a:gd name="connsiteX34" fmla="*/ 809594 w 1242047"/>
                <a:gd name="connsiteY34" fmla="*/ 1043115 h 1909786"/>
                <a:gd name="connsiteX35" fmla="*/ 512330 w 1242047"/>
                <a:gd name="connsiteY35" fmla="*/ 1085821 h 1909786"/>
                <a:gd name="connsiteX36" fmla="*/ 647983 w 1242047"/>
                <a:gd name="connsiteY36" fmla="*/ 1603311 h 1909786"/>
                <a:gd name="connsiteX37" fmla="*/ 537449 w 1242047"/>
                <a:gd name="connsiteY37" fmla="*/ 1527949 h 1909786"/>
                <a:gd name="connsiteX38" fmla="*/ 391749 w 1242047"/>
                <a:gd name="connsiteY38" fmla="*/ 1462634 h 1909786"/>
                <a:gd name="connsiteX39" fmla="*/ 230975 w 1242047"/>
                <a:gd name="connsiteY39" fmla="*/ 1166207 h 1909786"/>
                <a:gd name="connsiteX40" fmla="*/ 356580 w 1242047"/>
                <a:gd name="connsiteY40" fmla="*/ 1397320 h 1909786"/>
                <a:gd name="connsiteX41" fmla="*/ 431942 w 1242047"/>
                <a:gd name="connsiteY41" fmla="*/ 1563118 h 1909786"/>
                <a:gd name="connsiteX42" fmla="*/ 527402 w 1242047"/>
                <a:gd name="connsiteY42" fmla="*/ 1603311 h 1909786"/>
                <a:gd name="connsiteX43" fmla="*/ 507305 w 1242047"/>
                <a:gd name="connsiteY43" fmla="*/ 1718868 h 1909786"/>
                <a:gd name="connsiteX44" fmla="*/ 311362 w 1242047"/>
                <a:gd name="connsiteY44" fmla="*/ 1909786 h 1909786"/>
                <a:gd name="connsiteX45" fmla="*/ 250235 w 1242047"/>
                <a:gd name="connsiteY45" fmla="*/ 1872104 h 1909786"/>
                <a:gd name="connsiteX46" fmla="*/ 220927 w 1242047"/>
                <a:gd name="connsiteY46" fmla="*/ 1718867 h 1909786"/>
                <a:gd name="connsiteX47" fmla="*/ 120444 w 1242047"/>
                <a:gd name="connsiteY47" fmla="*/ 1638480 h 1909786"/>
                <a:gd name="connsiteX48" fmla="*/ 65177 w 1242047"/>
                <a:gd name="connsiteY48" fmla="*/ 1598287 h 1909786"/>
                <a:gd name="connsiteX49" fmla="*/ 80251 w 1242047"/>
                <a:gd name="connsiteY49" fmla="*/ 1402343 h 1909786"/>
                <a:gd name="connsiteX50" fmla="*/ 205854 w 1242047"/>
                <a:gd name="connsiteY50" fmla="*/ 1543021 h 1909786"/>
                <a:gd name="connsiteX51" fmla="*/ 301314 w 1242047"/>
                <a:gd name="connsiteY51" fmla="*/ 1703795 h 1909786"/>
                <a:gd name="connsiteX52" fmla="*/ 326435 w 1242047"/>
                <a:gd name="connsiteY52" fmla="*/ 1593262 h 1909786"/>
                <a:gd name="connsiteX53" fmla="*/ 175710 w 1242047"/>
                <a:gd name="connsiteY53" fmla="*/ 1246594 h 1909786"/>
                <a:gd name="connsiteX54" fmla="*/ 150589 w 1242047"/>
                <a:gd name="connsiteY54" fmla="*/ 1211426 h 1909786"/>
                <a:gd name="connsiteX55" fmla="*/ 30008 w 1242047"/>
                <a:gd name="connsiteY55" fmla="*/ 1372199 h 1909786"/>
                <a:gd name="connsiteX56" fmla="*/ 19959 w 1242047"/>
                <a:gd name="connsiteY56" fmla="*/ 1527948 h 1909786"/>
                <a:gd name="connsiteX57" fmla="*/ 75227 w 1242047"/>
                <a:gd name="connsiteY57" fmla="*/ 1030554 h 1909786"/>
                <a:gd name="connsiteX58" fmla="*/ 175709 w 1242047"/>
                <a:gd name="connsiteY58" fmla="*/ 1070748 h 1909786"/>
                <a:gd name="connsiteX59" fmla="*/ 170685 w 1242047"/>
                <a:gd name="connsiteY59" fmla="*/ 854709 h 1909786"/>
                <a:gd name="connsiteX60" fmla="*/ 95322 w 1242047"/>
                <a:gd name="connsiteY60" fmla="*/ 965240 h 1909786"/>
                <a:gd name="connsiteX61" fmla="*/ 180733 w 1242047"/>
                <a:gd name="connsiteY61" fmla="*/ 774322 h 1909786"/>
                <a:gd name="connsiteX62" fmla="*/ 276193 w 1242047"/>
                <a:gd name="connsiteY62" fmla="*/ 593451 h 1909786"/>
                <a:gd name="connsiteX63" fmla="*/ 471298 w 1242047"/>
                <a:gd name="connsiteY63" fmla="*/ 392484 h 1909786"/>
                <a:gd name="connsiteX0" fmla="*/ 471298 w 1204699"/>
                <a:gd name="connsiteY0" fmla="*/ 392484 h 1909786"/>
                <a:gd name="connsiteX1" fmla="*/ 693200 w 1204699"/>
                <a:gd name="connsiteY1" fmla="*/ 131227 h 1909786"/>
                <a:gd name="connsiteX2" fmla="*/ 743441 w 1204699"/>
                <a:gd name="connsiteY2" fmla="*/ 191518 h 1909786"/>
                <a:gd name="connsiteX3" fmla="*/ 708273 w 1204699"/>
                <a:gd name="connsiteY3" fmla="*/ 302049 h 1909786"/>
                <a:gd name="connsiteX4" fmla="*/ 637934 w 1204699"/>
                <a:gd name="connsiteY4" fmla="*/ 312098 h 1909786"/>
                <a:gd name="connsiteX5" fmla="*/ 562573 w 1204699"/>
                <a:gd name="connsiteY5" fmla="*/ 347267 h 1909786"/>
                <a:gd name="connsiteX6" fmla="*/ 688176 w 1204699"/>
                <a:gd name="connsiteY6" fmla="*/ 497992 h 1909786"/>
                <a:gd name="connsiteX7" fmla="*/ 487209 w 1204699"/>
                <a:gd name="connsiteY7" fmla="*/ 472872 h 1909786"/>
                <a:gd name="connsiteX8" fmla="*/ 421895 w 1204699"/>
                <a:gd name="connsiteY8" fmla="*/ 673839 h 1909786"/>
                <a:gd name="connsiteX9" fmla="*/ 241862 w 1204699"/>
                <a:gd name="connsiteY9" fmla="*/ 714032 h 1909786"/>
                <a:gd name="connsiteX10" fmla="*/ 306338 w 1204699"/>
                <a:gd name="connsiteY10" fmla="*/ 1005434 h 1909786"/>
                <a:gd name="connsiteX11" fmla="*/ 492233 w 1204699"/>
                <a:gd name="connsiteY11" fmla="*/ 914999 h 1909786"/>
                <a:gd name="connsiteX12" fmla="*/ 477162 w 1204699"/>
                <a:gd name="connsiteY12" fmla="*/ 698959 h 1909786"/>
                <a:gd name="connsiteX13" fmla="*/ 738418 w 1204699"/>
                <a:gd name="connsiteY13" fmla="*/ 503016 h 1909786"/>
                <a:gd name="connsiteX14" fmla="*/ 818805 w 1204699"/>
                <a:gd name="connsiteY14" fmla="*/ 538186 h 1909786"/>
                <a:gd name="connsiteX15" fmla="*/ 889144 w 1204699"/>
                <a:gd name="connsiteY15" fmla="*/ 638669 h 1909786"/>
                <a:gd name="connsiteX16" fmla="*/ 793684 w 1204699"/>
                <a:gd name="connsiteY16" fmla="*/ 427653 h 1909786"/>
                <a:gd name="connsiteX17" fmla="*/ 803732 w 1204699"/>
                <a:gd name="connsiteY17" fmla="*/ 156348 h 1909786"/>
                <a:gd name="connsiteX18" fmla="*/ 979579 w 1204699"/>
                <a:gd name="connsiteY18" fmla="*/ 10647 h 1909786"/>
                <a:gd name="connsiteX19" fmla="*/ 904216 w 1204699"/>
                <a:gd name="connsiteY19" fmla="*/ 191518 h 1909786"/>
                <a:gd name="connsiteX20" fmla="*/ 899192 w 1204699"/>
                <a:gd name="connsiteY20" fmla="*/ 266880 h 1909786"/>
                <a:gd name="connsiteX21" fmla="*/ 1029820 w 1204699"/>
                <a:gd name="connsiteY21" fmla="*/ 286977 h 1909786"/>
                <a:gd name="connsiteX22" fmla="*/ 974554 w 1204699"/>
                <a:gd name="connsiteY22" fmla="*/ 487944 h 1909786"/>
                <a:gd name="connsiteX23" fmla="*/ 1004699 w 1204699"/>
                <a:gd name="connsiteY23" fmla="*/ 503017 h 1909786"/>
                <a:gd name="connsiteX24" fmla="*/ 959482 w 1204699"/>
                <a:gd name="connsiteY24" fmla="*/ 226687 h 1909786"/>
                <a:gd name="connsiteX25" fmla="*/ 1034844 w 1204699"/>
                <a:gd name="connsiteY25" fmla="*/ 35768 h 1909786"/>
                <a:gd name="connsiteX26" fmla="*/ 1170498 w 1204699"/>
                <a:gd name="connsiteY26" fmla="*/ 226687 h 1909786"/>
                <a:gd name="connsiteX27" fmla="*/ 1200641 w 1204699"/>
                <a:gd name="connsiteY27" fmla="*/ 362339 h 1909786"/>
                <a:gd name="connsiteX28" fmla="*/ 1115230 w 1204699"/>
                <a:gd name="connsiteY28" fmla="*/ 598477 h 1909786"/>
                <a:gd name="connsiteX29" fmla="*/ 1100158 w 1204699"/>
                <a:gd name="connsiteY29" fmla="*/ 734128 h 1909786"/>
                <a:gd name="connsiteX30" fmla="*/ 904215 w 1204699"/>
                <a:gd name="connsiteY30" fmla="*/ 744176 h 1909786"/>
                <a:gd name="connsiteX31" fmla="*/ 929336 w 1204699"/>
                <a:gd name="connsiteY31" fmla="*/ 904950 h 1909786"/>
                <a:gd name="connsiteX32" fmla="*/ 708272 w 1204699"/>
                <a:gd name="connsiteY32" fmla="*/ 714032 h 1909786"/>
                <a:gd name="connsiteX33" fmla="*/ 607789 w 1204699"/>
                <a:gd name="connsiteY33" fmla="*/ 643694 h 1909786"/>
                <a:gd name="connsiteX34" fmla="*/ 809594 w 1204699"/>
                <a:gd name="connsiteY34" fmla="*/ 1043115 h 1909786"/>
                <a:gd name="connsiteX35" fmla="*/ 512330 w 1204699"/>
                <a:gd name="connsiteY35" fmla="*/ 1085821 h 1909786"/>
                <a:gd name="connsiteX36" fmla="*/ 647983 w 1204699"/>
                <a:gd name="connsiteY36" fmla="*/ 1603311 h 1909786"/>
                <a:gd name="connsiteX37" fmla="*/ 537449 w 1204699"/>
                <a:gd name="connsiteY37" fmla="*/ 1527949 h 1909786"/>
                <a:gd name="connsiteX38" fmla="*/ 391749 w 1204699"/>
                <a:gd name="connsiteY38" fmla="*/ 1462634 h 1909786"/>
                <a:gd name="connsiteX39" fmla="*/ 230975 w 1204699"/>
                <a:gd name="connsiteY39" fmla="*/ 1166207 h 1909786"/>
                <a:gd name="connsiteX40" fmla="*/ 356580 w 1204699"/>
                <a:gd name="connsiteY40" fmla="*/ 1397320 h 1909786"/>
                <a:gd name="connsiteX41" fmla="*/ 431942 w 1204699"/>
                <a:gd name="connsiteY41" fmla="*/ 1563118 h 1909786"/>
                <a:gd name="connsiteX42" fmla="*/ 527402 w 1204699"/>
                <a:gd name="connsiteY42" fmla="*/ 1603311 h 1909786"/>
                <a:gd name="connsiteX43" fmla="*/ 507305 w 1204699"/>
                <a:gd name="connsiteY43" fmla="*/ 1718868 h 1909786"/>
                <a:gd name="connsiteX44" fmla="*/ 311362 w 1204699"/>
                <a:gd name="connsiteY44" fmla="*/ 1909786 h 1909786"/>
                <a:gd name="connsiteX45" fmla="*/ 250235 w 1204699"/>
                <a:gd name="connsiteY45" fmla="*/ 1872104 h 1909786"/>
                <a:gd name="connsiteX46" fmla="*/ 220927 w 1204699"/>
                <a:gd name="connsiteY46" fmla="*/ 1718867 h 1909786"/>
                <a:gd name="connsiteX47" fmla="*/ 120444 w 1204699"/>
                <a:gd name="connsiteY47" fmla="*/ 1638480 h 1909786"/>
                <a:gd name="connsiteX48" fmla="*/ 65177 w 1204699"/>
                <a:gd name="connsiteY48" fmla="*/ 1598287 h 1909786"/>
                <a:gd name="connsiteX49" fmla="*/ 80251 w 1204699"/>
                <a:gd name="connsiteY49" fmla="*/ 1402343 h 1909786"/>
                <a:gd name="connsiteX50" fmla="*/ 205854 w 1204699"/>
                <a:gd name="connsiteY50" fmla="*/ 1543021 h 1909786"/>
                <a:gd name="connsiteX51" fmla="*/ 301314 w 1204699"/>
                <a:gd name="connsiteY51" fmla="*/ 1703795 h 1909786"/>
                <a:gd name="connsiteX52" fmla="*/ 326435 w 1204699"/>
                <a:gd name="connsiteY52" fmla="*/ 1593262 h 1909786"/>
                <a:gd name="connsiteX53" fmla="*/ 175710 w 1204699"/>
                <a:gd name="connsiteY53" fmla="*/ 1246594 h 1909786"/>
                <a:gd name="connsiteX54" fmla="*/ 150589 w 1204699"/>
                <a:gd name="connsiteY54" fmla="*/ 1211426 h 1909786"/>
                <a:gd name="connsiteX55" fmla="*/ 30008 w 1204699"/>
                <a:gd name="connsiteY55" fmla="*/ 1372199 h 1909786"/>
                <a:gd name="connsiteX56" fmla="*/ 19959 w 1204699"/>
                <a:gd name="connsiteY56" fmla="*/ 1527948 h 1909786"/>
                <a:gd name="connsiteX57" fmla="*/ 75227 w 1204699"/>
                <a:gd name="connsiteY57" fmla="*/ 1030554 h 1909786"/>
                <a:gd name="connsiteX58" fmla="*/ 175709 w 1204699"/>
                <a:gd name="connsiteY58" fmla="*/ 1070748 h 1909786"/>
                <a:gd name="connsiteX59" fmla="*/ 170685 w 1204699"/>
                <a:gd name="connsiteY59" fmla="*/ 854709 h 1909786"/>
                <a:gd name="connsiteX60" fmla="*/ 95322 w 1204699"/>
                <a:gd name="connsiteY60" fmla="*/ 965240 h 1909786"/>
                <a:gd name="connsiteX61" fmla="*/ 180733 w 1204699"/>
                <a:gd name="connsiteY61" fmla="*/ 774322 h 1909786"/>
                <a:gd name="connsiteX62" fmla="*/ 276193 w 1204699"/>
                <a:gd name="connsiteY62" fmla="*/ 593451 h 1909786"/>
                <a:gd name="connsiteX63" fmla="*/ 471298 w 1204699"/>
                <a:gd name="connsiteY63" fmla="*/ 392484 h 1909786"/>
                <a:gd name="connsiteX0" fmla="*/ 471298 w 1200641"/>
                <a:gd name="connsiteY0" fmla="*/ 392484 h 1909786"/>
                <a:gd name="connsiteX1" fmla="*/ 693200 w 1200641"/>
                <a:gd name="connsiteY1" fmla="*/ 131227 h 1909786"/>
                <a:gd name="connsiteX2" fmla="*/ 743441 w 1200641"/>
                <a:gd name="connsiteY2" fmla="*/ 191518 h 1909786"/>
                <a:gd name="connsiteX3" fmla="*/ 708273 w 1200641"/>
                <a:gd name="connsiteY3" fmla="*/ 302049 h 1909786"/>
                <a:gd name="connsiteX4" fmla="*/ 637934 w 1200641"/>
                <a:gd name="connsiteY4" fmla="*/ 312098 h 1909786"/>
                <a:gd name="connsiteX5" fmla="*/ 562573 w 1200641"/>
                <a:gd name="connsiteY5" fmla="*/ 347267 h 1909786"/>
                <a:gd name="connsiteX6" fmla="*/ 688176 w 1200641"/>
                <a:gd name="connsiteY6" fmla="*/ 497992 h 1909786"/>
                <a:gd name="connsiteX7" fmla="*/ 487209 w 1200641"/>
                <a:gd name="connsiteY7" fmla="*/ 472872 h 1909786"/>
                <a:gd name="connsiteX8" fmla="*/ 421895 w 1200641"/>
                <a:gd name="connsiteY8" fmla="*/ 673839 h 1909786"/>
                <a:gd name="connsiteX9" fmla="*/ 241862 w 1200641"/>
                <a:gd name="connsiteY9" fmla="*/ 714032 h 1909786"/>
                <a:gd name="connsiteX10" fmla="*/ 306338 w 1200641"/>
                <a:gd name="connsiteY10" fmla="*/ 1005434 h 1909786"/>
                <a:gd name="connsiteX11" fmla="*/ 492233 w 1200641"/>
                <a:gd name="connsiteY11" fmla="*/ 914999 h 1909786"/>
                <a:gd name="connsiteX12" fmla="*/ 477162 w 1200641"/>
                <a:gd name="connsiteY12" fmla="*/ 698959 h 1909786"/>
                <a:gd name="connsiteX13" fmla="*/ 738418 w 1200641"/>
                <a:gd name="connsiteY13" fmla="*/ 503016 h 1909786"/>
                <a:gd name="connsiteX14" fmla="*/ 818805 w 1200641"/>
                <a:gd name="connsiteY14" fmla="*/ 538186 h 1909786"/>
                <a:gd name="connsiteX15" fmla="*/ 889144 w 1200641"/>
                <a:gd name="connsiteY15" fmla="*/ 638669 h 1909786"/>
                <a:gd name="connsiteX16" fmla="*/ 793684 w 1200641"/>
                <a:gd name="connsiteY16" fmla="*/ 427653 h 1909786"/>
                <a:gd name="connsiteX17" fmla="*/ 803732 w 1200641"/>
                <a:gd name="connsiteY17" fmla="*/ 156348 h 1909786"/>
                <a:gd name="connsiteX18" fmla="*/ 979579 w 1200641"/>
                <a:gd name="connsiteY18" fmla="*/ 10647 h 1909786"/>
                <a:gd name="connsiteX19" fmla="*/ 904216 w 1200641"/>
                <a:gd name="connsiteY19" fmla="*/ 191518 h 1909786"/>
                <a:gd name="connsiteX20" fmla="*/ 899192 w 1200641"/>
                <a:gd name="connsiteY20" fmla="*/ 266880 h 1909786"/>
                <a:gd name="connsiteX21" fmla="*/ 1029820 w 1200641"/>
                <a:gd name="connsiteY21" fmla="*/ 286977 h 1909786"/>
                <a:gd name="connsiteX22" fmla="*/ 974554 w 1200641"/>
                <a:gd name="connsiteY22" fmla="*/ 487944 h 1909786"/>
                <a:gd name="connsiteX23" fmla="*/ 1004699 w 1200641"/>
                <a:gd name="connsiteY23" fmla="*/ 503017 h 1909786"/>
                <a:gd name="connsiteX24" fmla="*/ 959482 w 1200641"/>
                <a:gd name="connsiteY24" fmla="*/ 226687 h 1909786"/>
                <a:gd name="connsiteX25" fmla="*/ 1034844 w 1200641"/>
                <a:gd name="connsiteY25" fmla="*/ 35768 h 1909786"/>
                <a:gd name="connsiteX26" fmla="*/ 1170498 w 1200641"/>
                <a:gd name="connsiteY26" fmla="*/ 226687 h 1909786"/>
                <a:gd name="connsiteX27" fmla="*/ 1200641 w 1200641"/>
                <a:gd name="connsiteY27" fmla="*/ 362339 h 1909786"/>
                <a:gd name="connsiteX28" fmla="*/ 1115230 w 1200641"/>
                <a:gd name="connsiteY28" fmla="*/ 598477 h 1909786"/>
                <a:gd name="connsiteX29" fmla="*/ 1100158 w 1200641"/>
                <a:gd name="connsiteY29" fmla="*/ 734128 h 1909786"/>
                <a:gd name="connsiteX30" fmla="*/ 904215 w 1200641"/>
                <a:gd name="connsiteY30" fmla="*/ 744176 h 1909786"/>
                <a:gd name="connsiteX31" fmla="*/ 929336 w 1200641"/>
                <a:gd name="connsiteY31" fmla="*/ 904950 h 1909786"/>
                <a:gd name="connsiteX32" fmla="*/ 708272 w 1200641"/>
                <a:gd name="connsiteY32" fmla="*/ 714032 h 1909786"/>
                <a:gd name="connsiteX33" fmla="*/ 607789 w 1200641"/>
                <a:gd name="connsiteY33" fmla="*/ 643694 h 1909786"/>
                <a:gd name="connsiteX34" fmla="*/ 809594 w 1200641"/>
                <a:gd name="connsiteY34" fmla="*/ 1043115 h 1909786"/>
                <a:gd name="connsiteX35" fmla="*/ 512330 w 1200641"/>
                <a:gd name="connsiteY35" fmla="*/ 1085821 h 1909786"/>
                <a:gd name="connsiteX36" fmla="*/ 647983 w 1200641"/>
                <a:gd name="connsiteY36" fmla="*/ 1603311 h 1909786"/>
                <a:gd name="connsiteX37" fmla="*/ 537449 w 1200641"/>
                <a:gd name="connsiteY37" fmla="*/ 1527949 h 1909786"/>
                <a:gd name="connsiteX38" fmla="*/ 391749 w 1200641"/>
                <a:gd name="connsiteY38" fmla="*/ 1462634 h 1909786"/>
                <a:gd name="connsiteX39" fmla="*/ 230975 w 1200641"/>
                <a:gd name="connsiteY39" fmla="*/ 1166207 h 1909786"/>
                <a:gd name="connsiteX40" fmla="*/ 356580 w 1200641"/>
                <a:gd name="connsiteY40" fmla="*/ 1397320 h 1909786"/>
                <a:gd name="connsiteX41" fmla="*/ 431942 w 1200641"/>
                <a:gd name="connsiteY41" fmla="*/ 1563118 h 1909786"/>
                <a:gd name="connsiteX42" fmla="*/ 527402 w 1200641"/>
                <a:gd name="connsiteY42" fmla="*/ 1603311 h 1909786"/>
                <a:gd name="connsiteX43" fmla="*/ 507305 w 1200641"/>
                <a:gd name="connsiteY43" fmla="*/ 1718868 h 1909786"/>
                <a:gd name="connsiteX44" fmla="*/ 311362 w 1200641"/>
                <a:gd name="connsiteY44" fmla="*/ 1909786 h 1909786"/>
                <a:gd name="connsiteX45" fmla="*/ 250235 w 1200641"/>
                <a:gd name="connsiteY45" fmla="*/ 1872104 h 1909786"/>
                <a:gd name="connsiteX46" fmla="*/ 220927 w 1200641"/>
                <a:gd name="connsiteY46" fmla="*/ 1718867 h 1909786"/>
                <a:gd name="connsiteX47" fmla="*/ 120444 w 1200641"/>
                <a:gd name="connsiteY47" fmla="*/ 1638480 h 1909786"/>
                <a:gd name="connsiteX48" fmla="*/ 65177 w 1200641"/>
                <a:gd name="connsiteY48" fmla="*/ 1598287 h 1909786"/>
                <a:gd name="connsiteX49" fmla="*/ 80251 w 1200641"/>
                <a:gd name="connsiteY49" fmla="*/ 1402343 h 1909786"/>
                <a:gd name="connsiteX50" fmla="*/ 205854 w 1200641"/>
                <a:gd name="connsiteY50" fmla="*/ 1543021 h 1909786"/>
                <a:gd name="connsiteX51" fmla="*/ 301314 w 1200641"/>
                <a:gd name="connsiteY51" fmla="*/ 1703795 h 1909786"/>
                <a:gd name="connsiteX52" fmla="*/ 326435 w 1200641"/>
                <a:gd name="connsiteY52" fmla="*/ 1593262 h 1909786"/>
                <a:gd name="connsiteX53" fmla="*/ 175710 w 1200641"/>
                <a:gd name="connsiteY53" fmla="*/ 1246594 h 1909786"/>
                <a:gd name="connsiteX54" fmla="*/ 150589 w 1200641"/>
                <a:gd name="connsiteY54" fmla="*/ 1211426 h 1909786"/>
                <a:gd name="connsiteX55" fmla="*/ 30008 w 1200641"/>
                <a:gd name="connsiteY55" fmla="*/ 1372199 h 1909786"/>
                <a:gd name="connsiteX56" fmla="*/ 19959 w 1200641"/>
                <a:gd name="connsiteY56" fmla="*/ 1527948 h 1909786"/>
                <a:gd name="connsiteX57" fmla="*/ 75227 w 1200641"/>
                <a:gd name="connsiteY57" fmla="*/ 1030554 h 1909786"/>
                <a:gd name="connsiteX58" fmla="*/ 175709 w 1200641"/>
                <a:gd name="connsiteY58" fmla="*/ 1070748 h 1909786"/>
                <a:gd name="connsiteX59" fmla="*/ 170685 w 1200641"/>
                <a:gd name="connsiteY59" fmla="*/ 854709 h 1909786"/>
                <a:gd name="connsiteX60" fmla="*/ 95322 w 1200641"/>
                <a:gd name="connsiteY60" fmla="*/ 965240 h 1909786"/>
                <a:gd name="connsiteX61" fmla="*/ 180733 w 1200641"/>
                <a:gd name="connsiteY61" fmla="*/ 774322 h 1909786"/>
                <a:gd name="connsiteX62" fmla="*/ 276193 w 1200641"/>
                <a:gd name="connsiteY62" fmla="*/ 593451 h 1909786"/>
                <a:gd name="connsiteX63" fmla="*/ 471298 w 1200641"/>
                <a:gd name="connsiteY63" fmla="*/ 392484 h 1909786"/>
                <a:gd name="connsiteX0" fmla="*/ 471298 w 1200641"/>
                <a:gd name="connsiteY0" fmla="*/ 392484 h 1909786"/>
                <a:gd name="connsiteX1" fmla="*/ 693200 w 1200641"/>
                <a:gd name="connsiteY1" fmla="*/ 131227 h 1909786"/>
                <a:gd name="connsiteX2" fmla="*/ 743441 w 1200641"/>
                <a:gd name="connsiteY2" fmla="*/ 191518 h 1909786"/>
                <a:gd name="connsiteX3" fmla="*/ 708273 w 1200641"/>
                <a:gd name="connsiteY3" fmla="*/ 302049 h 1909786"/>
                <a:gd name="connsiteX4" fmla="*/ 637934 w 1200641"/>
                <a:gd name="connsiteY4" fmla="*/ 312098 h 1909786"/>
                <a:gd name="connsiteX5" fmla="*/ 562573 w 1200641"/>
                <a:gd name="connsiteY5" fmla="*/ 347267 h 1909786"/>
                <a:gd name="connsiteX6" fmla="*/ 688176 w 1200641"/>
                <a:gd name="connsiteY6" fmla="*/ 497992 h 1909786"/>
                <a:gd name="connsiteX7" fmla="*/ 487209 w 1200641"/>
                <a:gd name="connsiteY7" fmla="*/ 472872 h 1909786"/>
                <a:gd name="connsiteX8" fmla="*/ 421895 w 1200641"/>
                <a:gd name="connsiteY8" fmla="*/ 673839 h 1909786"/>
                <a:gd name="connsiteX9" fmla="*/ 241862 w 1200641"/>
                <a:gd name="connsiteY9" fmla="*/ 714032 h 1909786"/>
                <a:gd name="connsiteX10" fmla="*/ 306338 w 1200641"/>
                <a:gd name="connsiteY10" fmla="*/ 1005434 h 1909786"/>
                <a:gd name="connsiteX11" fmla="*/ 492233 w 1200641"/>
                <a:gd name="connsiteY11" fmla="*/ 914999 h 1909786"/>
                <a:gd name="connsiteX12" fmla="*/ 477162 w 1200641"/>
                <a:gd name="connsiteY12" fmla="*/ 698959 h 1909786"/>
                <a:gd name="connsiteX13" fmla="*/ 738418 w 1200641"/>
                <a:gd name="connsiteY13" fmla="*/ 503016 h 1909786"/>
                <a:gd name="connsiteX14" fmla="*/ 818805 w 1200641"/>
                <a:gd name="connsiteY14" fmla="*/ 538186 h 1909786"/>
                <a:gd name="connsiteX15" fmla="*/ 889144 w 1200641"/>
                <a:gd name="connsiteY15" fmla="*/ 638669 h 1909786"/>
                <a:gd name="connsiteX16" fmla="*/ 793684 w 1200641"/>
                <a:gd name="connsiteY16" fmla="*/ 427653 h 1909786"/>
                <a:gd name="connsiteX17" fmla="*/ 803732 w 1200641"/>
                <a:gd name="connsiteY17" fmla="*/ 156348 h 1909786"/>
                <a:gd name="connsiteX18" fmla="*/ 979579 w 1200641"/>
                <a:gd name="connsiteY18" fmla="*/ 10647 h 1909786"/>
                <a:gd name="connsiteX19" fmla="*/ 904216 w 1200641"/>
                <a:gd name="connsiteY19" fmla="*/ 191518 h 1909786"/>
                <a:gd name="connsiteX20" fmla="*/ 899192 w 1200641"/>
                <a:gd name="connsiteY20" fmla="*/ 266880 h 1909786"/>
                <a:gd name="connsiteX21" fmla="*/ 1029820 w 1200641"/>
                <a:gd name="connsiteY21" fmla="*/ 286977 h 1909786"/>
                <a:gd name="connsiteX22" fmla="*/ 974554 w 1200641"/>
                <a:gd name="connsiteY22" fmla="*/ 487944 h 1909786"/>
                <a:gd name="connsiteX23" fmla="*/ 1004699 w 1200641"/>
                <a:gd name="connsiteY23" fmla="*/ 503017 h 1909786"/>
                <a:gd name="connsiteX24" fmla="*/ 959482 w 1200641"/>
                <a:gd name="connsiteY24" fmla="*/ 226687 h 1909786"/>
                <a:gd name="connsiteX25" fmla="*/ 1034844 w 1200641"/>
                <a:gd name="connsiteY25" fmla="*/ 35768 h 1909786"/>
                <a:gd name="connsiteX26" fmla="*/ 1170498 w 1200641"/>
                <a:gd name="connsiteY26" fmla="*/ 226687 h 1909786"/>
                <a:gd name="connsiteX27" fmla="*/ 1200641 w 1200641"/>
                <a:gd name="connsiteY27" fmla="*/ 362339 h 1909786"/>
                <a:gd name="connsiteX28" fmla="*/ 1115230 w 1200641"/>
                <a:gd name="connsiteY28" fmla="*/ 598477 h 1909786"/>
                <a:gd name="connsiteX29" fmla="*/ 1100158 w 1200641"/>
                <a:gd name="connsiteY29" fmla="*/ 734128 h 1909786"/>
                <a:gd name="connsiteX30" fmla="*/ 904215 w 1200641"/>
                <a:gd name="connsiteY30" fmla="*/ 744176 h 1909786"/>
                <a:gd name="connsiteX31" fmla="*/ 929336 w 1200641"/>
                <a:gd name="connsiteY31" fmla="*/ 904950 h 1909786"/>
                <a:gd name="connsiteX32" fmla="*/ 708272 w 1200641"/>
                <a:gd name="connsiteY32" fmla="*/ 714032 h 1909786"/>
                <a:gd name="connsiteX33" fmla="*/ 607789 w 1200641"/>
                <a:gd name="connsiteY33" fmla="*/ 643694 h 1909786"/>
                <a:gd name="connsiteX34" fmla="*/ 809594 w 1200641"/>
                <a:gd name="connsiteY34" fmla="*/ 1043115 h 1909786"/>
                <a:gd name="connsiteX35" fmla="*/ 512330 w 1200641"/>
                <a:gd name="connsiteY35" fmla="*/ 1085821 h 1909786"/>
                <a:gd name="connsiteX36" fmla="*/ 647983 w 1200641"/>
                <a:gd name="connsiteY36" fmla="*/ 1603311 h 1909786"/>
                <a:gd name="connsiteX37" fmla="*/ 537449 w 1200641"/>
                <a:gd name="connsiteY37" fmla="*/ 1527949 h 1909786"/>
                <a:gd name="connsiteX38" fmla="*/ 391749 w 1200641"/>
                <a:gd name="connsiteY38" fmla="*/ 1462634 h 1909786"/>
                <a:gd name="connsiteX39" fmla="*/ 230975 w 1200641"/>
                <a:gd name="connsiteY39" fmla="*/ 1166207 h 1909786"/>
                <a:gd name="connsiteX40" fmla="*/ 356580 w 1200641"/>
                <a:gd name="connsiteY40" fmla="*/ 1397320 h 1909786"/>
                <a:gd name="connsiteX41" fmla="*/ 431942 w 1200641"/>
                <a:gd name="connsiteY41" fmla="*/ 1563118 h 1909786"/>
                <a:gd name="connsiteX42" fmla="*/ 527402 w 1200641"/>
                <a:gd name="connsiteY42" fmla="*/ 1603311 h 1909786"/>
                <a:gd name="connsiteX43" fmla="*/ 507305 w 1200641"/>
                <a:gd name="connsiteY43" fmla="*/ 1718868 h 1909786"/>
                <a:gd name="connsiteX44" fmla="*/ 311362 w 1200641"/>
                <a:gd name="connsiteY44" fmla="*/ 1909786 h 1909786"/>
                <a:gd name="connsiteX45" fmla="*/ 250235 w 1200641"/>
                <a:gd name="connsiteY45" fmla="*/ 1872104 h 1909786"/>
                <a:gd name="connsiteX46" fmla="*/ 220927 w 1200641"/>
                <a:gd name="connsiteY46" fmla="*/ 1718867 h 1909786"/>
                <a:gd name="connsiteX47" fmla="*/ 120444 w 1200641"/>
                <a:gd name="connsiteY47" fmla="*/ 1638480 h 1909786"/>
                <a:gd name="connsiteX48" fmla="*/ 65177 w 1200641"/>
                <a:gd name="connsiteY48" fmla="*/ 1598287 h 1909786"/>
                <a:gd name="connsiteX49" fmla="*/ 80251 w 1200641"/>
                <a:gd name="connsiteY49" fmla="*/ 1402343 h 1909786"/>
                <a:gd name="connsiteX50" fmla="*/ 205854 w 1200641"/>
                <a:gd name="connsiteY50" fmla="*/ 1543021 h 1909786"/>
                <a:gd name="connsiteX51" fmla="*/ 301314 w 1200641"/>
                <a:gd name="connsiteY51" fmla="*/ 1703795 h 1909786"/>
                <a:gd name="connsiteX52" fmla="*/ 326435 w 1200641"/>
                <a:gd name="connsiteY52" fmla="*/ 1593262 h 1909786"/>
                <a:gd name="connsiteX53" fmla="*/ 175710 w 1200641"/>
                <a:gd name="connsiteY53" fmla="*/ 1246594 h 1909786"/>
                <a:gd name="connsiteX54" fmla="*/ 150589 w 1200641"/>
                <a:gd name="connsiteY54" fmla="*/ 1211426 h 1909786"/>
                <a:gd name="connsiteX55" fmla="*/ 30008 w 1200641"/>
                <a:gd name="connsiteY55" fmla="*/ 1372199 h 1909786"/>
                <a:gd name="connsiteX56" fmla="*/ 19959 w 1200641"/>
                <a:gd name="connsiteY56" fmla="*/ 1527948 h 1909786"/>
                <a:gd name="connsiteX57" fmla="*/ 75227 w 1200641"/>
                <a:gd name="connsiteY57" fmla="*/ 1030554 h 1909786"/>
                <a:gd name="connsiteX58" fmla="*/ 175709 w 1200641"/>
                <a:gd name="connsiteY58" fmla="*/ 1070748 h 1909786"/>
                <a:gd name="connsiteX59" fmla="*/ 170685 w 1200641"/>
                <a:gd name="connsiteY59" fmla="*/ 854709 h 1909786"/>
                <a:gd name="connsiteX60" fmla="*/ 95322 w 1200641"/>
                <a:gd name="connsiteY60" fmla="*/ 965240 h 1909786"/>
                <a:gd name="connsiteX61" fmla="*/ 180733 w 1200641"/>
                <a:gd name="connsiteY61" fmla="*/ 774322 h 1909786"/>
                <a:gd name="connsiteX62" fmla="*/ 276193 w 1200641"/>
                <a:gd name="connsiteY62" fmla="*/ 593451 h 1909786"/>
                <a:gd name="connsiteX63" fmla="*/ 471298 w 1200641"/>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1004699 w 1276184"/>
                <a:gd name="connsiteY23" fmla="*/ 503017 h 1909786"/>
                <a:gd name="connsiteX24" fmla="*/ 959482 w 1276184"/>
                <a:gd name="connsiteY24" fmla="*/ 226687 h 1909786"/>
                <a:gd name="connsiteX25" fmla="*/ 1034844 w 1276184"/>
                <a:gd name="connsiteY25" fmla="*/ 35768 h 1909786"/>
                <a:gd name="connsiteX26" fmla="*/ 1170498 w 1276184"/>
                <a:gd name="connsiteY26" fmla="*/ 226687 h 1909786"/>
                <a:gd name="connsiteX27" fmla="*/ 1200641 w 1276184"/>
                <a:gd name="connsiteY27" fmla="*/ 362339 h 1909786"/>
                <a:gd name="connsiteX28" fmla="*/ 1115230 w 1276184"/>
                <a:gd name="connsiteY28" fmla="*/ 598477 h 1909786"/>
                <a:gd name="connsiteX29" fmla="*/ 1100158 w 1276184"/>
                <a:gd name="connsiteY29" fmla="*/ 734128 h 1909786"/>
                <a:gd name="connsiteX30" fmla="*/ 904215 w 1276184"/>
                <a:gd name="connsiteY30" fmla="*/ 744176 h 1909786"/>
                <a:gd name="connsiteX31" fmla="*/ 929336 w 1276184"/>
                <a:gd name="connsiteY31" fmla="*/ 904950 h 1909786"/>
                <a:gd name="connsiteX32" fmla="*/ 708272 w 1276184"/>
                <a:gd name="connsiteY32" fmla="*/ 714032 h 1909786"/>
                <a:gd name="connsiteX33" fmla="*/ 607789 w 1276184"/>
                <a:gd name="connsiteY33" fmla="*/ 643694 h 1909786"/>
                <a:gd name="connsiteX34" fmla="*/ 809594 w 1276184"/>
                <a:gd name="connsiteY34" fmla="*/ 1043115 h 1909786"/>
                <a:gd name="connsiteX35" fmla="*/ 512330 w 1276184"/>
                <a:gd name="connsiteY35" fmla="*/ 1085821 h 1909786"/>
                <a:gd name="connsiteX36" fmla="*/ 647983 w 1276184"/>
                <a:gd name="connsiteY36" fmla="*/ 1603311 h 1909786"/>
                <a:gd name="connsiteX37" fmla="*/ 537449 w 1276184"/>
                <a:gd name="connsiteY37" fmla="*/ 1527949 h 1909786"/>
                <a:gd name="connsiteX38" fmla="*/ 391749 w 1276184"/>
                <a:gd name="connsiteY38" fmla="*/ 1462634 h 1909786"/>
                <a:gd name="connsiteX39" fmla="*/ 230975 w 1276184"/>
                <a:gd name="connsiteY39" fmla="*/ 1166207 h 1909786"/>
                <a:gd name="connsiteX40" fmla="*/ 356580 w 1276184"/>
                <a:gd name="connsiteY40" fmla="*/ 1397320 h 1909786"/>
                <a:gd name="connsiteX41" fmla="*/ 431942 w 1276184"/>
                <a:gd name="connsiteY41" fmla="*/ 1563118 h 1909786"/>
                <a:gd name="connsiteX42" fmla="*/ 527402 w 1276184"/>
                <a:gd name="connsiteY42" fmla="*/ 1603311 h 1909786"/>
                <a:gd name="connsiteX43" fmla="*/ 507305 w 1276184"/>
                <a:gd name="connsiteY43" fmla="*/ 1718868 h 1909786"/>
                <a:gd name="connsiteX44" fmla="*/ 311362 w 1276184"/>
                <a:gd name="connsiteY44" fmla="*/ 1909786 h 1909786"/>
                <a:gd name="connsiteX45" fmla="*/ 250235 w 1276184"/>
                <a:gd name="connsiteY45" fmla="*/ 1872104 h 1909786"/>
                <a:gd name="connsiteX46" fmla="*/ 220927 w 1276184"/>
                <a:gd name="connsiteY46" fmla="*/ 1718867 h 1909786"/>
                <a:gd name="connsiteX47" fmla="*/ 120444 w 1276184"/>
                <a:gd name="connsiteY47" fmla="*/ 1638480 h 1909786"/>
                <a:gd name="connsiteX48" fmla="*/ 65177 w 1276184"/>
                <a:gd name="connsiteY48" fmla="*/ 1598287 h 1909786"/>
                <a:gd name="connsiteX49" fmla="*/ 80251 w 1276184"/>
                <a:gd name="connsiteY49" fmla="*/ 1402343 h 1909786"/>
                <a:gd name="connsiteX50" fmla="*/ 205854 w 1276184"/>
                <a:gd name="connsiteY50" fmla="*/ 1543021 h 1909786"/>
                <a:gd name="connsiteX51" fmla="*/ 301314 w 1276184"/>
                <a:gd name="connsiteY51" fmla="*/ 1703795 h 1909786"/>
                <a:gd name="connsiteX52" fmla="*/ 326435 w 1276184"/>
                <a:gd name="connsiteY52" fmla="*/ 1593262 h 1909786"/>
                <a:gd name="connsiteX53" fmla="*/ 175710 w 1276184"/>
                <a:gd name="connsiteY53" fmla="*/ 1246594 h 1909786"/>
                <a:gd name="connsiteX54" fmla="*/ 150589 w 1276184"/>
                <a:gd name="connsiteY54" fmla="*/ 1211426 h 1909786"/>
                <a:gd name="connsiteX55" fmla="*/ 30008 w 1276184"/>
                <a:gd name="connsiteY55" fmla="*/ 1372199 h 1909786"/>
                <a:gd name="connsiteX56" fmla="*/ 19959 w 1276184"/>
                <a:gd name="connsiteY56" fmla="*/ 1527948 h 1909786"/>
                <a:gd name="connsiteX57" fmla="*/ 75227 w 1276184"/>
                <a:gd name="connsiteY57" fmla="*/ 1030554 h 1909786"/>
                <a:gd name="connsiteX58" fmla="*/ 175709 w 1276184"/>
                <a:gd name="connsiteY58" fmla="*/ 1070748 h 1909786"/>
                <a:gd name="connsiteX59" fmla="*/ 170685 w 1276184"/>
                <a:gd name="connsiteY59" fmla="*/ 854709 h 1909786"/>
                <a:gd name="connsiteX60" fmla="*/ 95322 w 1276184"/>
                <a:gd name="connsiteY60" fmla="*/ 965240 h 1909786"/>
                <a:gd name="connsiteX61" fmla="*/ 180733 w 1276184"/>
                <a:gd name="connsiteY61" fmla="*/ 774322 h 1909786"/>
                <a:gd name="connsiteX62" fmla="*/ 276193 w 1276184"/>
                <a:gd name="connsiteY62" fmla="*/ 593451 h 1909786"/>
                <a:gd name="connsiteX63" fmla="*/ 471298 w 1276184"/>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1004699 w 1276184"/>
                <a:gd name="connsiteY23" fmla="*/ 503017 h 1909786"/>
                <a:gd name="connsiteX24" fmla="*/ 959482 w 1276184"/>
                <a:gd name="connsiteY24" fmla="*/ 226687 h 1909786"/>
                <a:gd name="connsiteX25" fmla="*/ 1034844 w 1276184"/>
                <a:gd name="connsiteY25" fmla="*/ 35768 h 1909786"/>
                <a:gd name="connsiteX26" fmla="*/ 1170498 w 1276184"/>
                <a:gd name="connsiteY26" fmla="*/ 226687 h 1909786"/>
                <a:gd name="connsiteX27" fmla="*/ 1200641 w 1276184"/>
                <a:gd name="connsiteY27" fmla="*/ 362339 h 1909786"/>
                <a:gd name="connsiteX28" fmla="*/ 1115230 w 1276184"/>
                <a:gd name="connsiteY28" fmla="*/ 598477 h 1909786"/>
                <a:gd name="connsiteX29" fmla="*/ 1100158 w 1276184"/>
                <a:gd name="connsiteY29" fmla="*/ 734128 h 1909786"/>
                <a:gd name="connsiteX30" fmla="*/ 904215 w 1276184"/>
                <a:gd name="connsiteY30" fmla="*/ 744176 h 1909786"/>
                <a:gd name="connsiteX31" fmla="*/ 929336 w 1276184"/>
                <a:gd name="connsiteY31" fmla="*/ 904950 h 1909786"/>
                <a:gd name="connsiteX32" fmla="*/ 708272 w 1276184"/>
                <a:gd name="connsiteY32" fmla="*/ 714032 h 1909786"/>
                <a:gd name="connsiteX33" fmla="*/ 607789 w 1276184"/>
                <a:gd name="connsiteY33" fmla="*/ 643694 h 1909786"/>
                <a:gd name="connsiteX34" fmla="*/ 809594 w 1276184"/>
                <a:gd name="connsiteY34" fmla="*/ 1043115 h 1909786"/>
                <a:gd name="connsiteX35" fmla="*/ 512330 w 1276184"/>
                <a:gd name="connsiteY35" fmla="*/ 1085821 h 1909786"/>
                <a:gd name="connsiteX36" fmla="*/ 647983 w 1276184"/>
                <a:gd name="connsiteY36" fmla="*/ 1603311 h 1909786"/>
                <a:gd name="connsiteX37" fmla="*/ 537449 w 1276184"/>
                <a:gd name="connsiteY37" fmla="*/ 1527949 h 1909786"/>
                <a:gd name="connsiteX38" fmla="*/ 391749 w 1276184"/>
                <a:gd name="connsiteY38" fmla="*/ 1462634 h 1909786"/>
                <a:gd name="connsiteX39" fmla="*/ 230975 w 1276184"/>
                <a:gd name="connsiteY39" fmla="*/ 1166207 h 1909786"/>
                <a:gd name="connsiteX40" fmla="*/ 356580 w 1276184"/>
                <a:gd name="connsiteY40" fmla="*/ 1397320 h 1909786"/>
                <a:gd name="connsiteX41" fmla="*/ 431942 w 1276184"/>
                <a:gd name="connsiteY41" fmla="*/ 1563118 h 1909786"/>
                <a:gd name="connsiteX42" fmla="*/ 527402 w 1276184"/>
                <a:gd name="connsiteY42" fmla="*/ 1603311 h 1909786"/>
                <a:gd name="connsiteX43" fmla="*/ 507305 w 1276184"/>
                <a:gd name="connsiteY43" fmla="*/ 1718868 h 1909786"/>
                <a:gd name="connsiteX44" fmla="*/ 311362 w 1276184"/>
                <a:gd name="connsiteY44" fmla="*/ 1909786 h 1909786"/>
                <a:gd name="connsiteX45" fmla="*/ 250235 w 1276184"/>
                <a:gd name="connsiteY45" fmla="*/ 1872104 h 1909786"/>
                <a:gd name="connsiteX46" fmla="*/ 220927 w 1276184"/>
                <a:gd name="connsiteY46" fmla="*/ 1718867 h 1909786"/>
                <a:gd name="connsiteX47" fmla="*/ 120444 w 1276184"/>
                <a:gd name="connsiteY47" fmla="*/ 1638480 h 1909786"/>
                <a:gd name="connsiteX48" fmla="*/ 65177 w 1276184"/>
                <a:gd name="connsiteY48" fmla="*/ 1598287 h 1909786"/>
                <a:gd name="connsiteX49" fmla="*/ 80251 w 1276184"/>
                <a:gd name="connsiteY49" fmla="*/ 1402343 h 1909786"/>
                <a:gd name="connsiteX50" fmla="*/ 205854 w 1276184"/>
                <a:gd name="connsiteY50" fmla="*/ 1543021 h 1909786"/>
                <a:gd name="connsiteX51" fmla="*/ 301314 w 1276184"/>
                <a:gd name="connsiteY51" fmla="*/ 1703795 h 1909786"/>
                <a:gd name="connsiteX52" fmla="*/ 326435 w 1276184"/>
                <a:gd name="connsiteY52" fmla="*/ 1593262 h 1909786"/>
                <a:gd name="connsiteX53" fmla="*/ 175710 w 1276184"/>
                <a:gd name="connsiteY53" fmla="*/ 1246594 h 1909786"/>
                <a:gd name="connsiteX54" fmla="*/ 150589 w 1276184"/>
                <a:gd name="connsiteY54" fmla="*/ 1211426 h 1909786"/>
                <a:gd name="connsiteX55" fmla="*/ 30008 w 1276184"/>
                <a:gd name="connsiteY55" fmla="*/ 1372199 h 1909786"/>
                <a:gd name="connsiteX56" fmla="*/ 19959 w 1276184"/>
                <a:gd name="connsiteY56" fmla="*/ 1527948 h 1909786"/>
                <a:gd name="connsiteX57" fmla="*/ 75227 w 1276184"/>
                <a:gd name="connsiteY57" fmla="*/ 1030554 h 1909786"/>
                <a:gd name="connsiteX58" fmla="*/ 175709 w 1276184"/>
                <a:gd name="connsiteY58" fmla="*/ 1070748 h 1909786"/>
                <a:gd name="connsiteX59" fmla="*/ 170685 w 1276184"/>
                <a:gd name="connsiteY59" fmla="*/ 854709 h 1909786"/>
                <a:gd name="connsiteX60" fmla="*/ 95322 w 1276184"/>
                <a:gd name="connsiteY60" fmla="*/ 965240 h 1909786"/>
                <a:gd name="connsiteX61" fmla="*/ 180733 w 1276184"/>
                <a:gd name="connsiteY61" fmla="*/ 774322 h 1909786"/>
                <a:gd name="connsiteX62" fmla="*/ 276193 w 1276184"/>
                <a:gd name="connsiteY62" fmla="*/ 593451 h 1909786"/>
                <a:gd name="connsiteX63" fmla="*/ 471298 w 1276184"/>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1105183 w 1276184"/>
                <a:gd name="connsiteY23" fmla="*/ 543210 h 1909786"/>
                <a:gd name="connsiteX24" fmla="*/ 959482 w 1276184"/>
                <a:gd name="connsiteY24" fmla="*/ 226687 h 1909786"/>
                <a:gd name="connsiteX25" fmla="*/ 1034844 w 1276184"/>
                <a:gd name="connsiteY25" fmla="*/ 35768 h 1909786"/>
                <a:gd name="connsiteX26" fmla="*/ 1170498 w 1276184"/>
                <a:gd name="connsiteY26" fmla="*/ 226687 h 1909786"/>
                <a:gd name="connsiteX27" fmla="*/ 1200641 w 1276184"/>
                <a:gd name="connsiteY27" fmla="*/ 362339 h 1909786"/>
                <a:gd name="connsiteX28" fmla="*/ 1115230 w 1276184"/>
                <a:gd name="connsiteY28" fmla="*/ 598477 h 1909786"/>
                <a:gd name="connsiteX29" fmla="*/ 1100158 w 1276184"/>
                <a:gd name="connsiteY29" fmla="*/ 734128 h 1909786"/>
                <a:gd name="connsiteX30" fmla="*/ 904215 w 1276184"/>
                <a:gd name="connsiteY30" fmla="*/ 744176 h 1909786"/>
                <a:gd name="connsiteX31" fmla="*/ 929336 w 1276184"/>
                <a:gd name="connsiteY31" fmla="*/ 904950 h 1909786"/>
                <a:gd name="connsiteX32" fmla="*/ 708272 w 1276184"/>
                <a:gd name="connsiteY32" fmla="*/ 714032 h 1909786"/>
                <a:gd name="connsiteX33" fmla="*/ 607789 w 1276184"/>
                <a:gd name="connsiteY33" fmla="*/ 643694 h 1909786"/>
                <a:gd name="connsiteX34" fmla="*/ 809594 w 1276184"/>
                <a:gd name="connsiteY34" fmla="*/ 1043115 h 1909786"/>
                <a:gd name="connsiteX35" fmla="*/ 512330 w 1276184"/>
                <a:gd name="connsiteY35" fmla="*/ 1085821 h 1909786"/>
                <a:gd name="connsiteX36" fmla="*/ 647983 w 1276184"/>
                <a:gd name="connsiteY36" fmla="*/ 1603311 h 1909786"/>
                <a:gd name="connsiteX37" fmla="*/ 537449 w 1276184"/>
                <a:gd name="connsiteY37" fmla="*/ 1527949 h 1909786"/>
                <a:gd name="connsiteX38" fmla="*/ 391749 w 1276184"/>
                <a:gd name="connsiteY38" fmla="*/ 1462634 h 1909786"/>
                <a:gd name="connsiteX39" fmla="*/ 230975 w 1276184"/>
                <a:gd name="connsiteY39" fmla="*/ 1166207 h 1909786"/>
                <a:gd name="connsiteX40" fmla="*/ 356580 w 1276184"/>
                <a:gd name="connsiteY40" fmla="*/ 1397320 h 1909786"/>
                <a:gd name="connsiteX41" fmla="*/ 431942 w 1276184"/>
                <a:gd name="connsiteY41" fmla="*/ 1563118 h 1909786"/>
                <a:gd name="connsiteX42" fmla="*/ 527402 w 1276184"/>
                <a:gd name="connsiteY42" fmla="*/ 1603311 h 1909786"/>
                <a:gd name="connsiteX43" fmla="*/ 507305 w 1276184"/>
                <a:gd name="connsiteY43" fmla="*/ 1718868 h 1909786"/>
                <a:gd name="connsiteX44" fmla="*/ 311362 w 1276184"/>
                <a:gd name="connsiteY44" fmla="*/ 1909786 h 1909786"/>
                <a:gd name="connsiteX45" fmla="*/ 250235 w 1276184"/>
                <a:gd name="connsiteY45" fmla="*/ 1872104 h 1909786"/>
                <a:gd name="connsiteX46" fmla="*/ 220927 w 1276184"/>
                <a:gd name="connsiteY46" fmla="*/ 1718867 h 1909786"/>
                <a:gd name="connsiteX47" fmla="*/ 120444 w 1276184"/>
                <a:gd name="connsiteY47" fmla="*/ 1638480 h 1909786"/>
                <a:gd name="connsiteX48" fmla="*/ 65177 w 1276184"/>
                <a:gd name="connsiteY48" fmla="*/ 1598287 h 1909786"/>
                <a:gd name="connsiteX49" fmla="*/ 80251 w 1276184"/>
                <a:gd name="connsiteY49" fmla="*/ 1402343 h 1909786"/>
                <a:gd name="connsiteX50" fmla="*/ 205854 w 1276184"/>
                <a:gd name="connsiteY50" fmla="*/ 1543021 h 1909786"/>
                <a:gd name="connsiteX51" fmla="*/ 301314 w 1276184"/>
                <a:gd name="connsiteY51" fmla="*/ 1703795 h 1909786"/>
                <a:gd name="connsiteX52" fmla="*/ 326435 w 1276184"/>
                <a:gd name="connsiteY52" fmla="*/ 1593262 h 1909786"/>
                <a:gd name="connsiteX53" fmla="*/ 175710 w 1276184"/>
                <a:gd name="connsiteY53" fmla="*/ 1246594 h 1909786"/>
                <a:gd name="connsiteX54" fmla="*/ 150589 w 1276184"/>
                <a:gd name="connsiteY54" fmla="*/ 1211426 h 1909786"/>
                <a:gd name="connsiteX55" fmla="*/ 30008 w 1276184"/>
                <a:gd name="connsiteY55" fmla="*/ 1372199 h 1909786"/>
                <a:gd name="connsiteX56" fmla="*/ 19959 w 1276184"/>
                <a:gd name="connsiteY56" fmla="*/ 1527948 h 1909786"/>
                <a:gd name="connsiteX57" fmla="*/ 75227 w 1276184"/>
                <a:gd name="connsiteY57" fmla="*/ 1030554 h 1909786"/>
                <a:gd name="connsiteX58" fmla="*/ 175709 w 1276184"/>
                <a:gd name="connsiteY58" fmla="*/ 1070748 h 1909786"/>
                <a:gd name="connsiteX59" fmla="*/ 170685 w 1276184"/>
                <a:gd name="connsiteY59" fmla="*/ 854709 h 1909786"/>
                <a:gd name="connsiteX60" fmla="*/ 95322 w 1276184"/>
                <a:gd name="connsiteY60" fmla="*/ 965240 h 1909786"/>
                <a:gd name="connsiteX61" fmla="*/ 180733 w 1276184"/>
                <a:gd name="connsiteY61" fmla="*/ 774322 h 1909786"/>
                <a:gd name="connsiteX62" fmla="*/ 276193 w 1276184"/>
                <a:gd name="connsiteY62" fmla="*/ 593451 h 1909786"/>
                <a:gd name="connsiteX63" fmla="*/ 471298 w 1276184"/>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994652 w 1276184"/>
                <a:gd name="connsiteY23" fmla="*/ 497993 h 1909786"/>
                <a:gd name="connsiteX24" fmla="*/ 959482 w 1276184"/>
                <a:gd name="connsiteY24" fmla="*/ 226687 h 1909786"/>
                <a:gd name="connsiteX25" fmla="*/ 1034844 w 1276184"/>
                <a:gd name="connsiteY25" fmla="*/ 35768 h 1909786"/>
                <a:gd name="connsiteX26" fmla="*/ 1170498 w 1276184"/>
                <a:gd name="connsiteY26" fmla="*/ 226687 h 1909786"/>
                <a:gd name="connsiteX27" fmla="*/ 1200641 w 1276184"/>
                <a:gd name="connsiteY27" fmla="*/ 362339 h 1909786"/>
                <a:gd name="connsiteX28" fmla="*/ 1115230 w 1276184"/>
                <a:gd name="connsiteY28" fmla="*/ 598477 h 1909786"/>
                <a:gd name="connsiteX29" fmla="*/ 1100158 w 1276184"/>
                <a:gd name="connsiteY29" fmla="*/ 734128 h 1909786"/>
                <a:gd name="connsiteX30" fmla="*/ 904215 w 1276184"/>
                <a:gd name="connsiteY30" fmla="*/ 744176 h 1909786"/>
                <a:gd name="connsiteX31" fmla="*/ 929336 w 1276184"/>
                <a:gd name="connsiteY31" fmla="*/ 904950 h 1909786"/>
                <a:gd name="connsiteX32" fmla="*/ 708272 w 1276184"/>
                <a:gd name="connsiteY32" fmla="*/ 714032 h 1909786"/>
                <a:gd name="connsiteX33" fmla="*/ 607789 w 1276184"/>
                <a:gd name="connsiteY33" fmla="*/ 643694 h 1909786"/>
                <a:gd name="connsiteX34" fmla="*/ 809594 w 1276184"/>
                <a:gd name="connsiteY34" fmla="*/ 1043115 h 1909786"/>
                <a:gd name="connsiteX35" fmla="*/ 512330 w 1276184"/>
                <a:gd name="connsiteY35" fmla="*/ 1085821 h 1909786"/>
                <a:gd name="connsiteX36" fmla="*/ 647983 w 1276184"/>
                <a:gd name="connsiteY36" fmla="*/ 1603311 h 1909786"/>
                <a:gd name="connsiteX37" fmla="*/ 537449 w 1276184"/>
                <a:gd name="connsiteY37" fmla="*/ 1527949 h 1909786"/>
                <a:gd name="connsiteX38" fmla="*/ 391749 w 1276184"/>
                <a:gd name="connsiteY38" fmla="*/ 1462634 h 1909786"/>
                <a:gd name="connsiteX39" fmla="*/ 230975 w 1276184"/>
                <a:gd name="connsiteY39" fmla="*/ 1166207 h 1909786"/>
                <a:gd name="connsiteX40" fmla="*/ 356580 w 1276184"/>
                <a:gd name="connsiteY40" fmla="*/ 1397320 h 1909786"/>
                <a:gd name="connsiteX41" fmla="*/ 431942 w 1276184"/>
                <a:gd name="connsiteY41" fmla="*/ 1563118 h 1909786"/>
                <a:gd name="connsiteX42" fmla="*/ 527402 w 1276184"/>
                <a:gd name="connsiteY42" fmla="*/ 1603311 h 1909786"/>
                <a:gd name="connsiteX43" fmla="*/ 507305 w 1276184"/>
                <a:gd name="connsiteY43" fmla="*/ 1718868 h 1909786"/>
                <a:gd name="connsiteX44" fmla="*/ 311362 w 1276184"/>
                <a:gd name="connsiteY44" fmla="*/ 1909786 h 1909786"/>
                <a:gd name="connsiteX45" fmla="*/ 250235 w 1276184"/>
                <a:gd name="connsiteY45" fmla="*/ 1872104 h 1909786"/>
                <a:gd name="connsiteX46" fmla="*/ 220927 w 1276184"/>
                <a:gd name="connsiteY46" fmla="*/ 1718867 h 1909786"/>
                <a:gd name="connsiteX47" fmla="*/ 120444 w 1276184"/>
                <a:gd name="connsiteY47" fmla="*/ 1638480 h 1909786"/>
                <a:gd name="connsiteX48" fmla="*/ 65177 w 1276184"/>
                <a:gd name="connsiteY48" fmla="*/ 1598287 h 1909786"/>
                <a:gd name="connsiteX49" fmla="*/ 80251 w 1276184"/>
                <a:gd name="connsiteY49" fmla="*/ 1402343 h 1909786"/>
                <a:gd name="connsiteX50" fmla="*/ 205854 w 1276184"/>
                <a:gd name="connsiteY50" fmla="*/ 1543021 h 1909786"/>
                <a:gd name="connsiteX51" fmla="*/ 301314 w 1276184"/>
                <a:gd name="connsiteY51" fmla="*/ 1703795 h 1909786"/>
                <a:gd name="connsiteX52" fmla="*/ 326435 w 1276184"/>
                <a:gd name="connsiteY52" fmla="*/ 1593262 h 1909786"/>
                <a:gd name="connsiteX53" fmla="*/ 175710 w 1276184"/>
                <a:gd name="connsiteY53" fmla="*/ 1246594 h 1909786"/>
                <a:gd name="connsiteX54" fmla="*/ 150589 w 1276184"/>
                <a:gd name="connsiteY54" fmla="*/ 1211426 h 1909786"/>
                <a:gd name="connsiteX55" fmla="*/ 30008 w 1276184"/>
                <a:gd name="connsiteY55" fmla="*/ 1372199 h 1909786"/>
                <a:gd name="connsiteX56" fmla="*/ 19959 w 1276184"/>
                <a:gd name="connsiteY56" fmla="*/ 1527948 h 1909786"/>
                <a:gd name="connsiteX57" fmla="*/ 75227 w 1276184"/>
                <a:gd name="connsiteY57" fmla="*/ 1030554 h 1909786"/>
                <a:gd name="connsiteX58" fmla="*/ 175709 w 1276184"/>
                <a:gd name="connsiteY58" fmla="*/ 1070748 h 1909786"/>
                <a:gd name="connsiteX59" fmla="*/ 170685 w 1276184"/>
                <a:gd name="connsiteY59" fmla="*/ 854709 h 1909786"/>
                <a:gd name="connsiteX60" fmla="*/ 95322 w 1276184"/>
                <a:gd name="connsiteY60" fmla="*/ 965240 h 1909786"/>
                <a:gd name="connsiteX61" fmla="*/ 180733 w 1276184"/>
                <a:gd name="connsiteY61" fmla="*/ 774322 h 1909786"/>
                <a:gd name="connsiteX62" fmla="*/ 276193 w 1276184"/>
                <a:gd name="connsiteY62" fmla="*/ 593451 h 1909786"/>
                <a:gd name="connsiteX63" fmla="*/ 471298 w 1276184"/>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994652 w 1276184"/>
                <a:gd name="connsiteY23" fmla="*/ 497993 h 1909786"/>
                <a:gd name="connsiteX24" fmla="*/ 959482 w 1276184"/>
                <a:gd name="connsiteY24" fmla="*/ 226687 h 1909786"/>
                <a:gd name="connsiteX25" fmla="*/ 1034844 w 1276184"/>
                <a:gd name="connsiteY25" fmla="*/ 35768 h 1909786"/>
                <a:gd name="connsiteX26" fmla="*/ 1170498 w 1276184"/>
                <a:gd name="connsiteY26" fmla="*/ 226687 h 1909786"/>
                <a:gd name="connsiteX27" fmla="*/ 1200641 w 1276184"/>
                <a:gd name="connsiteY27" fmla="*/ 362339 h 1909786"/>
                <a:gd name="connsiteX28" fmla="*/ 1115230 w 1276184"/>
                <a:gd name="connsiteY28" fmla="*/ 598477 h 1909786"/>
                <a:gd name="connsiteX29" fmla="*/ 1100158 w 1276184"/>
                <a:gd name="connsiteY29" fmla="*/ 734128 h 1909786"/>
                <a:gd name="connsiteX30" fmla="*/ 904215 w 1276184"/>
                <a:gd name="connsiteY30" fmla="*/ 744176 h 1909786"/>
                <a:gd name="connsiteX31" fmla="*/ 929336 w 1276184"/>
                <a:gd name="connsiteY31" fmla="*/ 904950 h 1909786"/>
                <a:gd name="connsiteX32" fmla="*/ 708272 w 1276184"/>
                <a:gd name="connsiteY32" fmla="*/ 714032 h 1909786"/>
                <a:gd name="connsiteX33" fmla="*/ 607789 w 1276184"/>
                <a:gd name="connsiteY33" fmla="*/ 643694 h 1909786"/>
                <a:gd name="connsiteX34" fmla="*/ 809594 w 1276184"/>
                <a:gd name="connsiteY34" fmla="*/ 1043115 h 1909786"/>
                <a:gd name="connsiteX35" fmla="*/ 512330 w 1276184"/>
                <a:gd name="connsiteY35" fmla="*/ 1085821 h 1909786"/>
                <a:gd name="connsiteX36" fmla="*/ 647983 w 1276184"/>
                <a:gd name="connsiteY36" fmla="*/ 1603311 h 1909786"/>
                <a:gd name="connsiteX37" fmla="*/ 537449 w 1276184"/>
                <a:gd name="connsiteY37" fmla="*/ 1527949 h 1909786"/>
                <a:gd name="connsiteX38" fmla="*/ 391749 w 1276184"/>
                <a:gd name="connsiteY38" fmla="*/ 1462634 h 1909786"/>
                <a:gd name="connsiteX39" fmla="*/ 230975 w 1276184"/>
                <a:gd name="connsiteY39" fmla="*/ 1166207 h 1909786"/>
                <a:gd name="connsiteX40" fmla="*/ 356580 w 1276184"/>
                <a:gd name="connsiteY40" fmla="*/ 1397320 h 1909786"/>
                <a:gd name="connsiteX41" fmla="*/ 431942 w 1276184"/>
                <a:gd name="connsiteY41" fmla="*/ 1563118 h 1909786"/>
                <a:gd name="connsiteX42" fmla="*/ 527402 w 1276184"/>
                <a:gd name="connsiteY42" fmla="*/ 1603311 h 1909786"/>
                <a:gd name="connsiteX43" fmla="*/ 507305 w 1276184"/>
                <a:gd name="connsiteY43" fmla="*/ 1718868 h 1909786"/>
                <a:gd name="connsiteX44" fmla="*/ 311362 w 1276184"/>
                <a:gd name="connsiteY44" fmla="*/ 1909786 h 1909786"/>
                <a:gd name="connsiteX45" fmla="*/ 250235 w 1276184"/>
                <a:gd name="connsiteY45" fmla="*/ 1872104 h 1909786"/>
                <a:gd name="connsiteX46" fmla="*/ 220927 w 1276184"/>
                <a:gd name="connsiteY46" fmla="*/ 1718867 h 1909786"/>
                <a:gd name="connsiteX47" fmla="*/ 120444 w 1276184"/>
                <a:gd name="connsiteY47" fmla="*/ 1638480 h 1909786"/>
                <a:gd name="connsiteX48" fmla="*/ 65177 w 1276184"/>
                <a:gd name="connsiteY48" fmla="*/ 1598287 h 1909786"/>
                <a:gd name="connsiteX49" fmla="*/ 80251 w 1276184"/>
                <a:gd name="connsiteY49" fmla="*/ 1402343 h 1909786"/>
                <a:gd name="connsiteX50" fmla="*/ 205854 w 1276184"/>
                <a:gd name="connsiteY50" fmla="*/ 1543021 h 1909786"/>
                <a:gd name="connsiteX51" fmla="*/ 301314 w 1276184"/>
                <a:gd name="connsiteY51" fmla="*/ 1703795 h 1909786"/>
                <a:gd name="connsiteX52" fmla="*/ 326435 w 1276184"/>
                <a:gd name="connsiteY52" fmla="*/ 1593262 h 1909786"/>
                <a:gd name="connsiteX53" fmla="*/ 175710 w 1276184"/>
                <a:gd name="connsiteY53" fmla="*/ 1246594 h 1909786"/>
                <a:gd name="connsiteX54" fmla="*/ 150589 w 1276184"/>
                <a:gd name="connsiteY54" fmla="*/ 1211426 h 1909786"/>
                <a:gd name="connsiteX55" fmla="*/ 30008 w 1276184"/>
                <a:gd name="connsiteY55" fmla="*/ 1372199 h 1909786"/>
                <a:gd name="connsiteX56" fmla="*/ 19959 w 1276184"/>
                <a:gd name="connsiteY56" fmla="*/ 1527948 h 1909786"/>
                <a:gd name="connsiteX57" fmla="*/ 75227 w 1276184"/>
                <a:gd name="connsiteY57" fmla="*/ 1030554 h 1909786"/>
                <a:gd name="connsiteX58" fmla="*/ 175709 w 1276184"/>
                <a:gd name="connsiteY58" fmla="*/ 1070748 h 1909786"/>
                <a:gd name="connsiteX59" fmla="*/ 170685 w 1276184"/>
                <a:gd name="connsiteY59" fmla="*/ 854709 h 1909786"/>
                <a:gd name="connsiteX60" fmla="*/ 95322 w 1276184"/>
                <a:gd name="connsiteY60" fmla="*/ 965240 h 1909786"/>
                <a:gd name="connsiteX61" fmla="*/ 180733 w 1276184"/>
                <a:gd name="connsiteY61" fmla="*/ 774322 h 1909786"/>
                <a:gd name="connsiteX62" fmla="*/ 276193 w 1276184"/>
                <a:gd name="connsiteY62" fmla="*/ 593451 h 1909786"/>
                <a:gd name="connsiteX63" fmla="*/ 471298 w 1276184"/>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994652 w 1276184"/>
                <a:gd name="connsiteY23" fmla="*/ 497993 h 1909786"/>
                <a:gd name="connsiteX24" fmla="*/ 959482 w 1276184"/>
                <a:gd name="connsiteY24" fmla="*/ 226687 h 1909786"/>
                <a:gd name="connsiteX25" fmla="*/ 1034844 w 1276184"/>
                <a:gd name="connsiteY25" fmla="*/ 35768 h 1909786"/>
                <a:gd name="connsiteX26" fmla="*/ 1170498 w 1276184"/>
                <a:gd name="connsiteY26" fmla="*/ 226687 h 1909786"/>
                <a:gd name="connsiteX27" fmla="*/ 1200641 w 1276184"/>
                <a:gd name="connsiteY27" fmla="*/ 362339 h 1909786"/>
                <a:gd name="connsiteX28" fmla="*/ 1115230 w 1276184"/>
                <a:gd name="connsiteY28" fmla="*/ 598477 h 1909786"/>
                <a:gd name="connsiteX29" fmla="*/ 1100158 w 1276184"/>
                <a:gd name="connsiteY29" fmla="*/ 734128 h 1909786"/>
                <a:gd name="connsiteX30" fmla="*/ 904215 w 1276184"/>
                <a:gd name="connsiteY30" fmla="*/ 744176 h 1909786"/>
                <a:gd name="connsiteX31" fmla="*/ 929336 w 1276184"/>
                <a:gd name="connsiteY31" fmla="*/ 904950 h 1909786"/>
                <a:gd name="connsiteX32" fmla="*/ 708272 w 1276184"/>
                <a:gd name="connsiteY32" fmla="*/ 714032 h 1909786"/>
                <a:gd name="connsiteX33" fmla="*/ 607789 w 1276184"/>
                <a:gd name="connsiteY33" fmla="*/ 643694 h 1909786"/>
                <a:gd name="connsiteX34" fmla="*/ 809594 w 1276184"/>
                <a:gd name="connsiteY34" fmla="*/ 1043115 h 1909786"/>
                <a:gd name="connsiteX35" fmla="*/ 512330 w 1276184"/>
                <a:gd name="connsiteY35" fmla="*/ 1085821 h 1909786"/>
                <a:gd name="connsiteX36" fmla="*/ 647983 w 1276184"/>
                <a:gd name="connsiteY36" fmla="*/ 1603311 h 1909786"/>
                <a:gd name="connsiteX37" fmla="*/ 537449 w 1276184"/>
                <a:gd name="connsiteY37" fmla="*/ 1527949 h 1909786"/>
                <a:gd name="connsiteX38" fmla="*/ 391749 w 1276184"/>
                <a:gd name="connsiteY38" fmla="*/ 1462634 h 1909786"/>
                <a:gd name="connsiteX39" fmla="*/ 230975 w 1276184"/>
                <a:gd name="connsiteY39" fmla="*/ 1166207 h 1909786"/>
                <a:gd name="connsiteX40" fmla="*/ 356580 w 1276184"/>
                <a:gd name="connsiteY40" fmla="*/ 1397320 h 1909786"/>
                <a:gd name="connsiteX41" fmla="*/ 431942 w 1276184"/>
                <a:gd name="connsiteY41" fmla="*/ 1563118 h 1909786"/>
                <a:gd name="connsiteX42" fmla="*/ 527402 w 1276184"/>
                <a:gd name="connsiteY42" fmla="*/ 1603311 h 1909786"/>
                <a:gd name="connsiteX43" fmla="*/ 507305 w 1276184"/>
                <a:gd name="connsiteY43" fmla="*/ 1718868 h 1909786"/>
                <a:gd name="connsiteX44" fmla="*/ 311362 w 1276184"/>
                <a:gd name="connsiteY44" fmla="*/ 1909786 h 1909786"/>
                <a:gd name="connsiteX45" fmla="*/ 250235 w 1276184"/>
                <a:gd name="connsiteY45" fmla="*/ 1872104 h 1909786"/>
                <a:gd name="connsiteX46" fmla="*/ 220927 w 1276184"/>
                <a:gd name="connsiteY46" fmla="*/ 1718867 h 1909786"/>
                <a:gd name="connsiteX47" fmla="*/ 120444 w 1276184"/>
                <a:gd name="connsiteY47" fmla="*/ 1638480 h 1909786"/>
                <a:gd name="connsiteX48" fmla="*/ 65177 w 1276184"/>
                <a:gd name="connsiteY48" fmla="*/ 1598287 h 1909786"/>
                <a:gd name="connsiteX49" fmla="*/ 80251 w 1276184"/>
                <a:gd name="connsiteY49" fmla="*/ 1402343 h 1909786"/>
                <a:gd name="connsiteX50" fmla="*/ 205854 w 1276184"/>
                <a:gd name="connsiteY50" fmla="*/ 1543021 h 1909786"/>
                <a:gd name="connsiteX51" fmla="*/ 301314 w 1276184"/>
                <a:gd name="connsiteY51" fmla="*/ 1703795 h 1909786"/>
                <a:gd name="connsiteX52" fmla="*/ 326435 w 1276184"/>
                <a:gd name="connsiteY52" fmla="*/ 1593262 h 1909786"/>
                <a:gd name="connsiteX53" fmla="*/ 175710 w 1276184"/>
                <a:gd name="connsiteY53" fmla="*/ 1246594 h 1909786"/>
                <a:gd name="connsiteX54" fmla="*/ 150589 w 1276184"/>
                <a:gd name="connsiteY54" fmla="*/ 1211426 h 1909786"/>
                <a:gd name="connsiteX55" fmla="*/ 30008 w 1276184"/>
                <a:gd name="connsiteY55" fmla="*/ 1372199 h 1909786"/>
                <a:gd name="connsiteX56" fmla="*/ 19959 w 1276184"/>
                <a:gd name="connsiteY56" fmla="*/ 1527948 h 1909786"/>
                <a:gd name="connsiteX57" fmla="*/ 75227 w 1276184"/>
                <a:gd name="connsiteY57" fmla="*/ 1030554 h 1909786"/>
                <a:gd name="connsiteX58" fmla="*/ 175709 w 1276184"/>
                <a:gd name="connsiteY58" fmla="*/ 1070748 h 1909786"/>
                <a:gd name="connsiteX59" fmla="*/ 170685 w 1276184"/>
                <a:gd name="connsiteY59" fmla="*/ 854709 h 1909786"/>
                <a:gd name="connsiteX60" fmla="*/ 95322 w 1276184"/>
                <a:gd name="connsiteY60" fmla="*/ 965240 h 1909786"/>
                <a:gd name="connsiteX61" fmla="*/ 180733 w 1276184"/>
                <a:gd name="connsiteY61" fmla="*/ 774322 h 1909786"/>
                <a:gd name="connsiteX62" fmla="*/ 276193 w 1276184"/>
                <a:gd name="connsiteY62" fmla="*/ 593451 h 1909786"/>
                <a:gd name="connsiteX63" fmla="*/ 471298 w 1276184"/>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974555 w 1276184"/>
                <a:gd name="connsiteY23" fmla="*/ 492969 h 1909786"/>
                <a:gd name="connsiteX24" fmla="*/ 959482 w 1276184"/>
                <a:gd name="connsiteY24" fmla="*/ 226687 h 1909786"/>
                <a:gd name="connsiteX25" fmla="*/ 1034844 w 1276184"/>
                <a:gd name="connsiteY25" fmla="*/ 35768 h 1909786"/>
                <a:gd name="connsiteX26" fmla="*/ 1170498 w 1276184"/>
                <a:gd name="connsiteY26" fmla="*/ 226687 h 1909786"/>
                <a:gd name="connsiteX27" fmla="*/ 1200641 w 1276184"/>
                <a:gd name="connsiteY27" fmla="*/ 362339 h 1909786"/>
                <a:gd name="connsiteX28" fmla="*/ 1115230 w 1276184"/>
                <a:gd name="connsiteY28" fmla="*/ 598477 h 1909786"/>
                <a:gd name="connsiteX29" fmla="*/ 1100158 w 1276184"/>
                <a:gd name="connsiteY29" fmla="*/ 734128 h 1909786"/>
                <a:gd name="connsiteX30" fmla="*/ 904215 w 1276184"/>
                <a:gd name="connsiteY30" fmla="*/ 744176 h 1909786"/>
                <a:gd name="connsiteX31" fmla="*/ 929336 w 1276184"/>
                <a:gd name="connsiteY31" fmla="*/ 904950 h 1909786"/>
                <a:gd name="connsiteX32" fmla="*/ 708272 w 1276184"/>
                <a:gd name="connsiteY32" fmla="*/ 714032 h 1909786"/>
                <a:gd name="connsiteX33" fmla="*/ 607789 w 1276184"/>
                <a:gd name="connsiteY33" fmla="*/ 643694 h 1909786"/>
                <a:gd name="connsiteX34" fmla="*/ 809594 w 1276184"/>
                <a:gd name="connsiteY34" fmla="*/ 1043115 h 1909786"/>
                <a:gd name="connsiteX35" fmla="*/ 512330 w 1276184"/>
                <a:gd name="connsiteY35" fmla="*/ 1085821 h 1909786"/>
                <a:gd name="connsiteX36" fmla="*/ 647983 w 1276184"/>
                <a:gd name="connsiteY36" fmla="*/ 1603311 h 1909786"/>
                <a:gd name="connsiteX37" fmla="*/ 537449 w 1276184"/>
                <a:gd name="connsiteY37" fmla="*/ 1527949 h 1909786"/>
                <a:gd name="connsiteX38" fmla="*/ 391749 w 1276184"/>
                <a:gd name="connsiteY38" fmla="*/ 1462634 h 1909786"/>
                <a:gd name="connsiteX39" fmla="*/ 230975 w 1276184"/>
                <a:gd name="connsiteY39" fmla="*/ 1166207 h 1909786"/>
                <a:gd name="connsiteX40" fmla="*/ 356580 w 1276184"/>
                <a:gd name="connsiteY40" fmla="*/ 1397320 h 1909786"/>
                <a:gd name="connsiteX41" fmla="*/ 431942 w 1276184"/>
                <a:gd name="connsiteY41" fmla="*/ 1563118 h 1909786"/>
                <a:gd name="connsiteX42" fmla="*/ 527402 w 1276184"/>
                <a:gd name="connsiteY42" fmla="*/ 1603311 h 1909786"/>
                <a:gd name="connsiteX43" fmla="*/ 507305 w 1276184"/>
                <a:gd name="connsiteY43" fmla="*/ 1718868 h 1909786"/>
                <a:gd name="connsiteX44" fmla="*/ 311362 w 1276184"/>
                <a:gd name="connsiteY44" fmla="*/ 1909786 h 1909786"/>
                <a:gd name="connsiteX45" fmla="*/ 250235 w 1276184"/>
                <a:gd name="connsiteY45" fmla="*/ 1872104 h 1909786"/>
                <a:gd name="connsiteX46" fmla="*/ 220927 w 1276184"/>
                <a:gd name="connsiteY46" fmla="*/ 1718867 h 1909786"/>
                <a:gd name="connsiteX47" fmla="*/ 120444 w 1276184"/>
                <a:gd name="connsiteY47" fmla="*/ 1638480 h 1909786"/>
                <a:gd name="connsiteX48" fmla="*/ 65177 w 1276184"/>
                <a:gd name="connsiteY48" fmla="*/ 1598287 h 1909786"/>
                <a:gd name="connsiteX49" fmla="*/ 80251 w 1276184"/>
                <a:gd name="connsiteY49" fmla="*/ 1402343 h 1909786"/>
                <a:gd name="connsiteX50" fmla="*/ 205854 w 1276184"/>
                <a:gd name="connsiteY50" fmla="*/ 1543021 h 1909786"/>
                <a:gd name="connsiteX51" fmla="*/ 301314 w 1276184"/>
                <a:gd name="connsiteY51" fmla="*/ 1703795 h 1909786"/>
                <a:gd name="connsiteX52" fmla="*/ 326435 w 1276184"/>
                <a:gd name="connsiteY52" fmla="*/ 1593262 h 1909786"/>
                <a:gd name="connsiteX53" fmla="*/ 175710 w 1276184"/>
                <a:gd name="connsiteY53" fmla="*/ 1246594 h 1909786"/>
                <a:gd name="connsiteX54" fmla="*/ 150589 w 1276184"/>
                <a:gd name="connsiteY54" fmla="*/ 1211426 h 1909786"/>
                <a:gd name="connsiteX55" fmla="*/ 30008 w 1276184"/>
                <a:gd name="connsiteY55" fmla="*/ 1372199 h 1909786"/>
                <a:gd name="connsiteX56" fmla="*/ 19959 w 1276184"/>
                <a:gd name="connsiteY56" fmla="*/ 1527948 h 1909786"/>
                <a:gd name="connsiteX57" fmla="*/ 75227 w 1276184"/>
                <a:gd name="connsiteY57" fmla="*/ 1030554 h 1909786"/>
                <a:gd name="connsiteX58" fmla="*/ 175709 w 1276184"/>
                <a:gd name="connsiteY58" fmla="*/ 1070748 h 1909786"/>
                <a:gd name="connsiteX59" fmla="*/ 170685 w 1276184"/>
                <a:gd name="connsiteY59" fmla="*/ 854709 h 1909786"/>
                <a:gd name="connsiteX60" fmla="*/ 95322 w 1276184"/>
                <a:gd name="connsiteY60" fmla="*/ 965240 h 1909786"/>
                <a:gd name="connsiteX61" fmla="*/ 180733 w 1276184"/>
                <a:gd name="connsiteY61" fmla="*/ 774322 h 1909786"/>
                <a:gd name="connsiteX62" fmla="*/ 276193 w 1276184"/>
                <a:gd name="connsiteY62" fmla="*/ 593451 h 1909786"/>
                <a:gd name="connsiteX63" fmla="*/ 471298 w 1276184"/>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994652 w 1276184"/>
                <a:gd name="connsiteY23" fmla="*/ 508042 h 1909786"/>
                <a:gd name="connsiteX24" fmla="*/ 959482 w 1276184"/>
                <a:gd name="connsiteY24" fmla="*/ 226687 h 1909786"/>
                <a:gd name="connsiteX25" fmla="*/ 1034844 w 1276184"/>
                <a:gd name="connsiteY25" fmla="*/ 35768 h 1909786"/>
                <a:gd name="connsiteX26" fmla="*/ 1170498 w 1276184"/>
                <a:gd name="connsiteY26" fmla="*/ 226687 h 1909786"/>
                <a:gd name="connsiteX27" fmla="*/ 1200641 w 1276184"/>
                <a:gd name="connsiteY27" fmla="*/ 362339 h 1909786"/>
                <a:gd name="connsiteX28" fmla="*/ 1115230 w 1276184"/>
                <a:gd name="connsiteY28" fmla="*/ 598477 h 1909786"/>
                <a:gd name="connsiteX29" fmla="*/ 1100158 w 1276184"/>
                <a:gd name="connsiteY29" fmla="*/ 734128 h 1909786"/>
                <a:gd name="connsiteX30" fmla="*/ 904215 w 1276184"/>
                <a:gd name="connsiteY30" fmla="*/ 744176 h 1909786"/>
                <a:gd name="connsiteX31" fmla="*/ 929336 w 1276184"/>
                <a:gd name="connsiteY31" fmla="*/ 904950 h 1909786"/>
                <a:gd name="connsiteX32" fmla="*/ 708272 w 1276184"/>
                <a:gd name="connsiteY32" fmla="*/ 714032 h 1909786"/>
                <a:gd name="connsiteX33" fmla="*/ 607789 w 1276184"/>
                <a:gd name="connsiteY33" fmla="*/ 643694 h 1909786"/>
                <a:gd name="connsiteX34" fmla="*/ 809594 w 1276184"/>
                <a:gd name="connsiteY34" fmla="*/ 1043115 h 1909786"/>
                <a:gd name="connsiteX35" fmla="*/ 512330 w 1276184"/>
                <a:gd name="connsiteY35" fmla="*/ 1085821 h 1909786"/>
                <a:gd name="connsiteX36" fmla="*/ 647983 w 1276184"/>
                <a:gd name="connsiteY36" fmla="*/ 1603311 h 1909786"/>
                <a:gd name="connsiteX37" fmla="*/ 537449 w 1276184"/>
                <a:gd name="connsiteY37" fmla="*/ 1527949 h 1909786"/>
                <a:gd name="connsiteX38" fmla="*/ 391749 w 1276184"/>
                <a:gd name="connsiteY38" fmla="*/ 1462634 h 1909786"/>
                <a:gd name="connsiteX39" fmla="*/ 230975 w 1276184"/>
                <a:gd name="connsiteY39" fmla="*/ 1166207 h 1909786"/>
                <a:gd name="connsiteX40" fmla="*/ 356580 w 1276184"/>
                <a:gd name="connsiteY40" fmla="*/ 1397320 h 1909786"/>
                <a:gd name="connsiteX41" fmla="*/ 431942 w 1276184"/>
                <a:gd name="connsiteY41" fmla="*/ 1563118 h 1909786"/>
                <a:gd name="connsiteX42" fmla="*/ 527402 w 1276184"/>
                <a:gd name="connsiteY42" fmla="*/ 1603311 h 1909786"/>
                <a:gd name="connsiteX43" fmla="*/ 507305 w 1276184"/>
                <a:gd name="connsiteY43" fmla="*/ 1718868 h 1909786"/>
                <a:gd name="connsiteX44" fmla="*/ 311362 w 1276184"/>
                <a:gd name="connsiteY44" fmla="*/ 1909786 h 1909786"/>
                <a:gd name="connsiteX45" fmla="*/ 250235 w 1276184"/>
                <a:gd name="connsiteY45" fmla="*/ 1872104 h 1909786"/>
                <a:gd name="connsiteX46" fmla="*/ 220927 w 1276184"/>
                <a:gd name="connsiteY46" fmla="*/ 1718867 h 1909786"/>
                <a:gd name="connsiteX47" fmla="*/ 120444 w 1276184"/>
                <a:gd name="connsiteY47" fmla="*/ 1638480 h 1909786"/>
                <a:gd name="connsiteX48" fmla="*/ 65177 w 1276184"/>
                <a:gd name="connsiteY48" fmla="*/ 1598287 h 1909786"/>
                <a:gd name="connsiteX49" fmla="*/ 80251 w 1276184"/>
                <a:gd name="connsiteY49" fmla="*/ 1402343 h 1909786"/>
                <a:gd name="connsiteX50" fmla="*/ 205854 w 1276184"/>
                <a:gd name="connsiteY50" fmla="*/ 1543021 h 1909786"/>
                <a:gd name="connsiteX51" fmla="*/ 301314 w 1276184"/>
                <a:gd name="connsiteY51" fmla="*/ 1703795 h 1909786"/>
                <a:gd name="connsiteX52" fmla="*/ 326435 w 1276184"/>
                <a:gd name="connsiteY52" fmla="*/ 1593262 h 1909786"/>
                <a:gd name="connsiteX53" fmla="*/ 175710 w 1276184"/>
                <a:gd name="connsiteY53" fmla="*/ 1246594 h 1909786"/>
                <a:gd name="connsiteX54" fmla="*/ 150589 w 1276184"/>
                <a:gd name="connsiteY54" fmla="*/ 1211426 h 1909786"/>
                <a:gd name="connsiteX55" fmla="*/ 30008 w 1276184"/>
                <a:gd name="connsiteY55" fmla="*/ 1372199 h 1909786"/>
                <a:gd name="connsiteX56" fmla="*/ 19959 w 1276184"/>
                <a:gd name="connsiteY56" fmla="*/ 1527948 h 1909786"/>
                <a:gd name="connsiteX57" fmla="*/ 75227 w 1276184"/>
                <a:gd name="connsiteY57" fmla="*/ 1030554 h 1909786"/>
                <a:gd name="connsiteX58" fmla="*/ 175709 w 1276184"/>
                <a:gd name="connsiteY58" fmla="*/ 1070748 h 1909786"/>
                <a:gd name="connsiteX59" fmla="*/ 170685 w 1276184"/>
                <a:gd name="connsiteY59" fmla="*/ 854709 h 1909786"/>
                <a:gd name="connsiteX60" fmla="*/ 95322 w 1276184"/>
                <a:gd name="connsiteY60" fmla="*/ 965240 h 1909786"/>
                <a:gd name="connsiteX61" fmla="*/ 180733 w 1276184"/>
                <a:gd name="connsiteY61" fmla="*/ 774322 h 1909786"/>
                <a:gd name="connsiteX62" fmla="*/ 276193 w 1276184"/>
                <a:gd name="connsiteY62" fmla="*/ 593451 h 1909786"/>
                <a:gd name="connsiteX63" fmla="*/ 471298 w 1276184"/>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994652 w 1276184"/>
                <a:gd name="connsiteY23" fmla="*/ 508042 h 1909786"/>
                <a:gd name="connsiteX24" fmla="*/ 959482 w 1276184"/>
                <a:gd name="connsiteY24" fmla="*/ 226687 h 1909786"/>
                <a:gd name="connsiteX25" fmla="*/ 1034844 w 1276184"/>
                <a:gd name="connsiteY25" fmla="*/ 35768 h 1909786"/>
                <a:gd name="connsiteX26" fmla="*/ 1170498 w 1276184"/>
                <a:gd name="connsiteY26" fmla="*/ 226687 h 1909786"/>
                <a:gd name="connsiteX27" fmla="*/ 1200641 w 1276184"/>
                <a:gd name="connsiteY27" fmla="*/ 362339 h 1909786"/>
                <a:gd name="connsiteX28" fmla="*/ 1115230 w 1276184"/>
                <a:gd name="connsiteY28" fmla="*/ 598477 h 1909786"/>
                <a:gd name="connsiteX29" fmla="*/ 1100158 w 1276184"/>
                <a:gd name="connsiteY29" fmla="*/ 734128 h 1909786"/>
                <a:gd name="connsiteX30" fmla="*/ 904215 w 1276184"/>
                <a:gd name="connsiteY30" fmla="*/ 744176 h 1909786"/>
                <a:gd name="connsiteX31" fmla="*/ 929336 w 1276184"/>
                <a:gd name="connsiteY31" fmla="*/ 904950 h 1909786"/>
                <a:gd name="connsiteX32" fmla="*/ 708272 w 1276184"/>
                <a:gd name="connsiteY32" fmla="*/ 714032 h 1909786"/>
                <a:gd name="connsiteX33" fmla="*/ 607789 w 1276184"/>
                <a:gd name="connsiteY33" fmla="*/ 643694 h 1909786"/>
                <a:gd name="connsiteX34" fmla="*/ 809594 w 1276184"/>
                <a:gd name="connsiteY34" fmla="*/ 1043115 h 1909786"/>
                <a:gd name="connsiteX35" fmla="*/ 512330 w 1276184"/>
                <a:gd name="connsiteY35" fmla="*/ 1085821 h 1909786"/>
                <a:gd name="connsiteX36" fmla="*/ 647983 w 1276184"/>
                <a:gd name="connsiteY36" fmla="*/ 1603311 h 1909786"/>
                <a:gd name="connsiteX37" fmla="*/ 537449 w 1276184"/>
                <a:gd name="connsiteY37" fmla="*/ 1527949 h 1909786"/>
                <a:gd name="connsiteX38" fmla="*/ 391749 w 1276184"/>
                <a:gd name="connsiteY38" fmla="*/ 1462634 h 1909786"/>
                <a:gd name="connsiteX39" fmla="*/ 230975 w 1276184"/>
                <a:gd name="connsiteY39" fmla="*/ 1166207 h 1909786"/>
                <a:gd name="connsiteX40" fmla="*/ 356580 w 1276184"/>
                <a:gd name="connsiteY40" fmla="*/ 1397320 h 1909786"/>
                <a:gd name="connsiteX41" fmla="*/ 431942 w 1276184"/>
                <a:gd name="connsiteY41" fmla="*/ 1563118 h 1909786"/>
                <a:gd name="connsiteX42" fmla="*/ 527402 w 1276184"/>
                <a:gd name="connsiteY42" fmla="*/ 1603311 h 1909786"/>
                <a:gd name="connsiteX43" fmla="*/ 507305 w 1276184"/>
                <a:gd name="connsiteY43" fmla="*/ 1718868 h 1909786"/>
                <a:gd name="connsiteX44" fmla="*/ 311362 w 1276184"/>
                <a:gd name="connsiteY44" fmla="*/ 1909786 h 1909786"/>
                <a:gd name="connsiteX45" fmla="*/ 250235 w 1276184"/>
                <a:gd name="connsiteY45" fmla="*/ 1872104 h 1909786"/>
                <a:gd name="connsiteX46" fmla="*/ 220927 w 1276184"/>
                <a:gd name="connsiteY46" fmla="*/ 1718867 h 1909786"/>
                <a:gd name="connsiteX47" fmla="*/ 120444 w 1276184"/>
                <a:gd name="connsiteY47" fmla="*/ 1638480 h 1909786"/>
                <a:gd name="connsiteX48" fmla="*/ 65177 w 1276184"/>
                <a:gd name="connsiteY48" fmla="*/ 1598287 h 1909786"/>
                <a:gd name="connsiteX49" fmla="*/ 80251 w 1276184"/>
                <a:gd name="connsiteY49" fmla="*/ 1402343 h 1909786"/>
                <a:gd name="connsiteX50" fmla="*/ 205854 w 1276184"/>
                <a:gd name="connsiteY50" fmla="*/ 1543021 h 1909786"/>
                <a:gd name="connsiteX51" fmla="*/ 301314 w 1276184"/>
                <a:gd name="connsiteY51" fmla="*/ 1703795 h 1909786"/>
                <a:gd name="connsiteX52" fmla="*/ 326435 w 1276184"/>
                <a:gd name="connsiteY52" fmla="*/ 1593262 h 1909786"/>
                <a:gd name="connsiteX53" fmla="*/ 175710 w 1276184"/>
                <a:gd name="connsiteY53" fmla="*/ 1246594 h 1909786"/>
                <a:gd name="connsiteX54" fmla="*/ 150589 w 1276184"/>
                <a:gd name="connsiteY54" fmla="*/ 1211426 h 1909786"/>
                <a:gd name="connsiteX55" fmla="*/ 30008 w 1276184"/>
                <a:gd name="connsiteY55" fmla="*/ 1372199 h 1909786"/>
                <a:gd name="connsiteX56" fmla="*/ 19959 w 1276184"/>
                <a:gd name="connsiteY56" fmla="*/ 1527948 h 1909786"/>
                <a:gd name="connsiteX57" fmla="*/ 75227 w 1276184"/>
                <a:gd name="connsiteY57" fmla="*/ 1030554 h 1909786"/>
                <a:gd name="connsiteX58" fmla="*/ 175709 w 1276184"/>
                <a:gd name="connsiteY58" fmla="*/ 1070748 h 1909786"/>
                <a:gd name="connsiteX59" fmla="*/ 170685 w 1276184"/>
                <a:gd name="connsiteY59" fmla="*/ 854709 h 1909786"/>
                <a:gd name="connsiteX60" fmla="*/ 95322 w 1276184"/>
                <a:gd name="connsiteY60" fmla="*/ 965240 h 1909786"/>
                <a:gd name="connsiteX61" fmla="*/ 180733 w 1276184"/>
                <a:gd name="connsiteY61" fmla="*/ 774322 h 1909786"/>
                <a:gd name="connsiteX62" fmla="*/ 276193 w 1276184"/>
                <a:gd name="connsiteY62" fmla="*/ 593451 h 1909786"/>
                <a:gd name="connsiteX63" fmla="*/ 471298 w 1276184"/>
                <a:gd name="connsiteY63" fmla="*/ 392484 h 1909786"/>
                <a:gd name="connsiteX0" fmla="*/ 471298 w 1276184"/>
                <a:gd name="connsiteY0" fmla="*/ 392484 h 1909786"/>
                <a:gd name="connsiteX1" fmla="*/ 693200 w 1276184"/>
                <a:gd name="connsiteY1" fmla="*/ 131227 h 1909786"/>
                <a:gd name="connsiteX2" fmla="*/ 743441 w 1276184"/>
                <a:gd name="connsiteY2" fmla="*/ 191518 h 1909786"/>
                <a:gd name="connsiteX3" fmla="*/ 708273 w 1276184"/>
                <a:gd name="connsiteY3" fmla="*/ 302049 h 1909786"/>
                <a:gd name="connsiteX4" fmla="*/ 637934 w 1276184"/>
                <a:gd name="connsiteY4" fmla="*/ 312098 h 1909786"/>
                <a:gd name="connsiteX5" fmla="*/ 562573 w 1276184"/>
                <a:gd name="connsiteY5" fmla="*/ 347267 h 1909786"/>
                <a:gd name="connsiteX6" fmla="*/ 688176 w 1276184"/>
                <a:gd name="connsiteY6" fmla="*/ 497992 h 1909786"/>
                <a:gd name="connsiteX7" fmla="*/ 487209 w 1276184"/>
                <a:gd name="connsiteY7" fmla="*/ 472872 h 1909786"/>
                <a:gd name="connsiteX8" fmla="*/ 421895 w 1276184"/>
                <a:gd name="connsiteY8" fmla="*/ 673839 h 1909786"/>
                <a:gd name="connsiteX9" fmla="*/ 241862 w 1276184"/>
                <a:gd name="connsiteY9" fmla="*/ 714032 h 1909786"/>
                <a:gd name="connsiteX10" fmla="*/ 306338 w 1276184"/>
                <a:gd name="connsiteY10" fmla="*/ 1005434 h 1909786"/>
                <a:gd name="connsiteX11" fmla="*/ 492233 w 1276184"/>
                <a:gd name="connsiteY11" fmla="*/ 914999 h 1909786"/>
                <a:gd name="connsiteX12" fmla="*/ 477162 w 1276184"/>
                <a:gd name="connsiteY12" fmla="*/ 698959 h 1909786"/>
                <a:gd name="connsiteX13" fmla="*/ 738418 w 1276184"/>
                <a:gd name="connsiteY13" fmla="*/ 503016 h 1909786"/>
                <a:gd name="connsiteX14" fmla="*/ 818805 w 1276184"/>
                <a:gd name="connsiteY14" fmla="*/ 538186 h 1909786"/>
                <a:gd name="connsiteX15" fmla="*/ 889144 w 1276184"/>
                <a:gd name="connsiteY15" fmla="*/ 638669 h 1909786"/>
                <a:gd name="connsiteX16" fmla="*/ 793684 w 1276184"/>
                <a:gd name="connsiteY16" fmla="*/ 427653 h 1909786"/>
                <a:gd name="connsiteX17" fmla="*/ 803732 w 1276184"/>
                <a:gd name="connsiteY17" fmla="*/ 156348 h 1909786"/>
                <a:gd name="connsiteX18" fmla="*/ 979579 w 1276184"/>
                <a:gd name="connsiteY18" fmla="*/ 10647 h 1909786"/>
                <a:gd name="connsiteX19" fmla="*/ 904216 w 1276184"/>
                <a:gd name="connsiteY19" fmla="*/ 191518 h 1909786"/>
                <a:gd name="connsiteX20" fmla="*/ 899192 w 1276184"/>
                <a:gd name="connsiteY20" fmla="*/ 266880 h 1909786"/>
                <a:gd name="connsiteX21" fmla="*/ 1029820 w 1276184"/>
                <a:gd name="connsiteY21" fmla="*/ 286977 h 1909786"/>
                <a:gd name="connsiteX22" fmla="*/ 974554 w 1276184"/>
                <a:gd name="connsiteY22" fmla="*/ 487944 h 1909786"/>
                <a:gd name="connsiteX23" fmla="*/ 994652 w 1276184"/>
                <a:gd name="connsiteY23" fmla="*/ 508042 h 1909786"/>
                <a:gd name="connsiteX24" fmla="*/ 959482 w 1276184"/>
                <a:gd name="connsiteY24" fmla="*/ 226687 h 1909786"/>
                <a:gd name="connsiteX25" fmla="*/ 1034844 w 1276184"/>
                <a:gd name="connsiteY25" fmla="*/ 35768 h 1909786"/>
                <a:gd name="connsiteX26" fmla="*/ 1110206 w 1276184"/>
                <a:gd name="connsiteY26" fmla="*/ 101082 h 1909786"/>
                <a:gd name="connsiteX27" fmla="*/ 1170498 w 1276184"/>
                <a:gd name="connsiteY27" fmla="*/ 226687 h 1909786"/>
                <a:gd name="connsiteX28" fmla="*/ 1200641 w 1276184"/>
                <a:gd name="connsiteY28" fmla="*/ 362339 h 1909786"/>
                <a:gd name="connsiteX29" fmla="*/ 1115230 w 1276184"/>
                <a:gd name="connsiteY29" fmla="*/ 598477 h 1909786"/>
                <a:gd name="connsiteX30" fmla="*/ 1100158 w 1276184"/>
                <a:gd name="connsiteY30" fmla="*/ 734128 h 1909786"/>
                <a:gd name="connsiteX31" fmla="*/ 904215 w 1276184"/>
                <a:gd name="connsiteY31" fmla="*/ 744176 h 1909786"/>
                <a:gd name="connsiteX32" fmla="*/ 929336 w 1276184"/>
                <a:gd name="connsiteY32" fmla="*/ 904950 h 1909786"/>
                <a:gd name="connsiteX33" fmla="*/ 708272 w 1276184"/>
                <a:gd name="connsiteY33" fmla="*/ 714032 h 1909786"/>
                <a:gd name="connsiteX34" fmla="*/ 607789 w 1276184"/>
                <a:gd name="connsiteY34" fmla="*/ 643694 h 1909786"/>
                <a:gd name="connsiteX35" fmla="*/ 809594 w 1276184"/>
                <a:gd name="connsiteY35" fmla="*/ 1043115 h 1909786"/>
                <a:gd name="connsiteX36" fmla="*/ 512330 w 1276184"/>
                <a:gd name="connsiteY36" fmla="*/ 1085821 h 1909786"/>
                <a:gd name="connsiteX37" fmla="*/ 647983 w 1276184"/>
                <a:gd name="connsiteY37" fmla="*/ 1603311 h 1909786"/>
                <a:gd name="connsiteX38" fmla="*/ 537449 w 1276184"/>
                <a:gd name="connsiteY38" fmla="*/ 1527949 h 1909786"/>
                <a:gd name="connsiteX39" fmla="*/ 391749 w 1276184"/>
                <a:gd name="connsiteY39" fmla="*/ 1462634 h 1909786"/>
                <a:gd name="connsiteX40" fmla="*/ 230975 w 1276184"/>
                <a:gd name="connsiteY40" fmla="*/ 1166207 h 1909786"/>
                <a:gd name="connsiteX41" fmla="*/ 356580 w 1276184"/>
                <a:gd name="connsiteY41" fmla="*/ 1397320 h 1909786"/>
                <a:gd name="connsiteX42" fmla="*/ 431942 w 1276184"/>
                <a:gd name="connsiteY42" fmla="*/ 1563118 h 1909786"/>
                <a:gd name="connsiteX43" fmla="*/ 527402 w 1276184"/>
                <a:gd name="connsiteY43" fmla="*/ 1603311 h 1909786"/>
                <a:gd name="connsiteX44" fmla="*/ 507305 w 1276184"/>
                <a:gd name="connsiteY44" fmla="*/ 1718868 h 1909786"/>
                <a:gd name="connsiteX45" fmla="*/ 311362 w 1276184"/>
                <a:gd name="connsiteY45" fmla="*/ 1909786 h 1909786"/>
                <a:gd name="connsiteX46" fmla="*/ 250235 w 1276184"/>
                <a:gd name="connsiteY46" fmla="*/ 1872104 h 1909786"/>
                <a:gd name="connsiteX47" fmla="*/ 220927 w 1276184"/>
                <a:gd name="connsiteY47" fmla="*/ 1718867 h 1909786"/>
                <a:gd name="connsiteX48" fmla="*/ 120444 w 1276184"/>
                <a:gd name="connsiteY48" fmla="*/ 1638480 h 1909786"/>
                <a:gd name="connsiteX49" fmla="*/ 65177 w 1276184"/>
                <a:gd name="connsiteY49" fmla="*/ 1598287 h 1909786"/>
                <a:gd name="connsiteX50" fmla="*/ 80251 w 1276184"/>
                <a:gd name="connsiteY50" fmla="*/ 1402343 h 1909786"/>
                <a:gd name="connsiteX51" fmla="*/ 205854 w 1276184"/>
                <a:gd name="connsiteY51" fmla="*/ 1543021 h 1909786"/>
                <a:gd name="connsiteX52" fmla="*/ 301314 w 1276184"/>
                <a:gd name="connsiteY52" fmla="*/ 1703795 h 1909786"/>
                <a:gd name="connsiteX53" fmla="*/ 326435 w 1276184"/>
                <a:gd name="connsiteY53" fmla="*/ 1593262 h 1909786"/>
                <a:gd name="connsiteX54" fmla="*/ 175710 w 1276184"/>
                <a:gd name="connsiteY54" fmla="*/ 1246594 h 1909786"/>
                <a:gd name="connsiteX55" fmla="*/ 150589 w 1276184"/>
                <a:gd name="connsiteY55" fmla="*/ 1211426 h 1909786"/>
                <a:gd name="connsiteX56" fmla="*/ 30008 w 1276184"/>
                <a:gd name="connsiteY56" fmla="*/ 1372199 h 1909786"/>
                <a:gd name="connsiteX57" fmla="*/ 19959 w 1276184"/>
                <a:gd name="connsiteY57" fmla="*/ 1527948 h 1909786"/>
                <a:gd name="connsiteX58" fmla="*/ 75227 w 1276184"/>
                <a:gd name="connsiteY58" fmla="*/ 1030554 h 1909786"/>
                <a:gd name="connsiteX59" fmla="*/ 175709 w 1276184"/>
                <a:gd name="connsiteY59" fmla="*/ 1070748 h 1909786"/>
                <a:gd name="connsiteX60" fmla="*/ 170685 w 1276184"/>
                <a:gd name="connsiteY60" fmla="*/ 854709 h 1909786"/>
                <a:gd name="connsiteX61" fmla="*/ 95322 w 1276184"/>
                <a:gd name="connsiteY61" fmla="*/ 965240 h 1909786"/>
                <a:gd name="connsiteX62" fmla="*/ 180733 w 1276184"/>
                <a:gd name="connsiteY62" fmla="*/ 774322 h 1909786"/>
                <a:gd name="connsiteX63" fmla="*/ 276193 w 1276184"/>
                <a:gd name="connsiteY63" fmla="*/ 593451 h 1909786"/>
                <a:gd name="connsiteX64" fmla="*/ 471298 w 1276184"/>
                <a:gd name="connsiteY64" fmla="*/ 392484 h 1909786"/>
                <a:gd name="connsiteX0" fmla="*/ 471298 w 1276184"/>
                <a:gd name="connsiteY0" fmla="*/ 526336 h 2043638"/>
                <a:gd name="connsiteX1" fmla="*/ 693200 w 1276184"/>
                <a:gd name="connsiteY1" fmla="*/ 265079 h 2043638"/>
                <a:gd name="connsiteX2" fmla="*/ 743441 w 1276184"/>
                <a:gd name="connsiteY2" fmla="*/ 325370 h 2043638"/>
                <a:gd name="connsiteX3" fmla="*/ 708273 w 1276184"/>
                <a:gd name="connsiteY3" fmla="*/ 435901 h 2043638"/>
                <a:gd name="connsiteX4" fmla="*/ 637934 w 1276184"/>
                <a:gd name="connsiteY4" fmla="*/ 445950 h 2043638"/>
                <a:gd name="connsiteX5" fmla="*/ 562573 w 1276184"/>
                <a:gd name="connsiteY5" fmla="*/ 481119 h 2043638"/>
                <a:gd name="connsiteX6" fmla="*/ 688176 w 1276184"/>
                <a:gd name="connsiteY6" fmla="*/ 631844 h 2043638"/>
                <a:gd name="connsiteX7" fmla="*/ 487209 w 1276184"/>
                <a:gd name="connsiteY7" fmla="*/ 606724 h 2043638"/>
                <a:gd name="connsiteX8" fmla="*/ 421895 w 1276184"/>
                <a:gd name="connsiteY8" fmla="*/ 807691 h 2043638"/>
                <a:gd name="connsiteX9" fmla="*/ 241862 w 1276184"/>
                <a:gd name="connsiteY9" fmla="*/ 847884 h 2043638"/>
                <a:gd name="connsiteX10" fmla="*/ 306338 w 1276184"/>
                <a:gd name="connsiteY10" fmla="*/ 1139286 h 2043638"/>
                <a:gd name="connsiteX11" fmla="*/ 492233 w 1276184"/>
                <a:gd name="connsiteY11" fmla="*/ 1048851 h 2043638"/>
                <a:gd name="connsiteX12" fmla="*/ 477162 w 1276184"/>
                <a:gd name="connsiteY12" fmla="*/ 832811 h 2043638"/>
                <a:gd name="connsiteX13" fmla="*/ 738418 w 1276184"/>
                <a:gd name="connsiteY13" fmla="*/ 636868 h 2043638"/>
                <a:gd name="connsiteX14" fmla="*/ 818805 w 1276184"/>
                <a:gd name="connsiteY14" fmla="*/ 672038 h 2043638"/>
                <a:gd name="connsiteX15" fmla="*/ 889144 w 1276184"/>
                <a:gd name="connsiteY15" fmla="*/ 772521 h 2043638"/>
                <a:gd name="connsiteX16" fmla="*/ 793684 w 1276184"/>
                <a:gd name="connsiteY16" fmla="*/ 561505 h 2043638"/>
                <a:gd name="connsiteX17" fmla="*/ 803732 w 1276184"/>
                <a:gd name="connsiteY17" fmla="*/ 290200 h 2043638"/>
                <a:gd name="connsiteX18" fmla="*/ 979579 w 1276184"/>
                <a:gd name="connsiteY18" fmla="*/ 144499 h 2043638"/>
                <a:gd name="connsiteX19" fmla="*/ 904216 w 1276184"/>
                <a:gd name="connsiteY19" fmla="*/ 325370 h 2043638"/>
                <a:gd name="connsiteX20" fmla="*/ 899192 w 1276184"/>
                <a:gd name="connsiteY20" fmla="*/ 400732 h 2043638"/>
                <a:gd name="connsiteX21" fmla="*/ 1029820 w 1276184"/>
                <a:gd name="connsiteY21" fmla="*/ 420829 h 2043638"/>
                <a:gd name="connsiteX22" fmla="*/ 974554 w 1276184"/>
                <a:gd name="connsiteY22" fmla="*/ 621796 h 2043638"/>
                <a:gd name="connsiteX23" fmla="*/ 994652 w 1276184"/>
                <a:gd name="connsiteY23" fmla="*/ 641894 h 2043638"/>
                <a:gd name="connsiteX24" fmla="*/ 959482 w 1276184"/>
                <a:gd name="connsiteY24" fmla="*/ 360539 h 2043638"/>
                <a:gd name="connsiteX25" fmla="*/ 1034844 w 1276184"/>
                <a:gd name="connsiteY25" fmla="*/ 169620 h 2043638"/>
                <a:gd name="connsiteX26" fmla="*/ 1155424 w 1276184"/>
                <a:gd name="connsiteY26" fmla="*/ 3822 h 2043638"/>
                <a:gd name="connsiteX27" fmla="*/ 1170498 w 1276184"/>
                <a:gd name="connsiteY27" fmla="*/ 360539 h 2043638"/>
                <a:gd name="connsiteX28" fmla="*/ 1200641 w 1276184"/>
                <a:gd name="connsiteY28" fmla="*/ 496191 h 2043638"/>
                <a:gd name="connsiteX29" fmla="*/ 1115230 w 1276184"/>
                <a:gd name="connsiteY29" fmla="*/ 732329 h 2043638"/>
                <a:gd name="connsiteX30" fmla="*/ 1100158 w 1276184"/>
                <a:gd name="connsiteY30" fmla="*/ 867980 h 2043638"/>
                <a:gd name="connsiteX31" fmla="*/ 904215 w 1276184"/>
                <a:gd name="connsiteY31" fmla="*/ 878028 h 2043638"/>
                <a:gd name="connsiteX32" fmla="*/ 929336 w 1276184"/>
                <a:gd name="connsiteY32" fmla="*/ 1038802 h 2043638"/>
                <a:gd name="connsiteX33" fmla="*/ 708272 w 1276184"/>
                <a:gd name="connsiteY33" fmla="*/ 847884 h 2043638"/>
                <a:gd name="connsiteX34" fmla="*/ 607789 w 1276184"/>
                <a:gd name="connsiteY34" fmla="*/ 777546 h 2043638"/>
                <a:gd name="connsiteX35" fmla="*/ 809594 w 1276184"/>
                <a:gd name="connsiteY35" fmla="*/ 1176967 h 2043638"/>
                <a:gd name="connsiteX36" fmla="*/ 512330 w 1276184"/>
                <a:gd name="connsiteY36" fmla="*/ 1219673 h 2043638"/>
                <a:gd name="connsiteX37" fmla="*/ 647983 w 1276184"/>
                <a:gd name="connsiteY37" fmla="*/ 1737163 h 2043638"/>
                <a:gd name="connsiteX38" fmla="*/ 537449 w 1276184"/>
                <a:gd name="connsiteY38" fmla="*/ 1661801 h 2043638"/>
                <a:gd name="connsiteX39" fmla="*/ 391749 w 1276184"/>
                <a:gd name="connsiteY39" fmla="*/ 1596486 h 2043638"/>
                <a:gd name="connsiteX40" fmla="*/ 230975 w 1276184"/>
                <a:gd name="connsiteY40" fmla="*/ 1300059 h 2043638"/>
                <a:gd name="connsiteX41" fmla="*/ 356580 w 1276184"/>
                <a:gd name="connsiteY41" fmla="*/ 1531172 h 2043638"/>
                <a:gd name="connsiteX42" fmla="*/ 431942 w 1276184"/>
                <a:gd name="connsiteY42" fmla="*/ 1696970 h 2043638"/>
                <a:gd name="connsiteX43" fmla="*/ 527402 w 1276184"/>
                <a:gd name="connsiteY43" fmla="*/ 1737163 h 2043638"/>
                <a:gd name="connsiteX44" fmla="*/ 507305 w 1276184"/>
                <a:gd name="connsiteY44" fmla="*/ 1852720 h 2043638"/>
                <a:gd name="connsiteX45" fmla="*/ 311362 w 1276184"/>
                <a:gd name="connsiteY45" fmla="*/ 2043638 h 2043638"/>
                <a:gd name="connsiteX46" fmla="*/ 250235 w 1276184"/>
                <a:gd name="connsiteY46" fmla="*/ 2005956 h 2043638"/>
                <a:gd name="connsiteX47" fmla="*/ 220927 w 1276184"/>
                <a:gd name="connsiteY47" fmla="*/ 1852719 h 2043638"/>
                <a:gd name="connsiteX48" fmla="*/ 120444 w 1276184"/>
                <a:gd name="connsiteY48" fmla="*/ 1772332 h 2043638"/>
                <a:gd name="connsiteX49" fmla="*/ 65177 w 1276184"/>
                <a:gd name="connsiteY49" fmla="*/ 1732139 h 2043638"/>
                <a:gd name="connsiteX50" fmla="*/ 80251 w 1276184"/>
                <a:gd name="connsiteY50" fmla="*/ 1536195 h 2043638"/>
                <a:gd name="connsiteX51" fmla="*/ 205854 w 1276184"/>
                <a:gd name="connsiteY51" fmla="*/ 1676873 h 2043638"/>
                <a:gd name="connsiteX52" fmla="*/ 301314 w 1276184"/>
                <a:gd name="connsiteY52" fmla="*/ 1837647 h 2043638"/>
                <a:gd name="connsiteX53" fmla="*/ 326435 w 1276184"/>
                <a:gd name="connsiteY53" fmla="*/ 1727114 h 2043638"/>
                <a:gd name="connsiteX54" fmla="*/ 175710 w 1276184"/>
                <a:gd name="connsiteY54" fmla="*/ 1380446 h 2043638"/>
                <a:gd name="connsiteX55" fmla="*/ 150589 w 1276184"/>
                <a:gd name="connsiteY55" fmla="*/ 1345278 h 2043638"/>
                <a:gd name="connsiteX56" fmla="*/ 30008 w 1276184"/>
                <a:gd name="connsiteY56" fmla="*/ 1506051 h 2043638"/>
                <a:gd name="connsiteX57" fmla="*/ 19959 w 1276184"/>
                <a:gd name="connsiteY57" fmla="*/ 1661800 h 2043638"/>
                <a:gd name="connsiteX58" fmla="*/ 75227 w 1276184"/>
                <a:gd name="connsiteY58" fmla="*/ 1164406 h 2043638"/>
                <a:gd name="connsiteX59" fmla="*/ 175709 w 1276184"/>
                <a:gd name="connsiteY59" fmla="*/ 1204600 h 2043638"/>
                <a:gd name="connsiteX60" fmla="*/ 170685 w 1276184"/>
                <a:gd name="connsiteY60" fmla="*/ 988561 h 2043638"/>
                <a:gd name="connsiteX61" fmla="*/ 95322 w 1276184"/>
                <a:gd name="connsiteY61" fmla="*/ 1099092 h 2043638"/>
                <a:gd name="connsiteX62" fmla="*/ 180733 w 1276184"/>
                <a:gd name="connsiteY62" fmla="*/ 908174 h 2043638"/>
                <a:gd name="connsiteX63" fmla="*/ 276193 w 1276184"/>
                <a:gd name="connsiteY63" fmla="*/ 727303 h 2043638"/>
                <a:gd name="connsiteX64" fmla="*/ 471298 w 1276184"/>
                <a:gd name="connsiteY64" fmla="*/ 526336 h 2043638"/>
                <a:gd name="connsiteX0" fmla="*/ 471298 w 1276184"/>
                <a:gd name="connsiteY0" fmla="*/ 522514 h 2039816"/>
                <a:gd name="connsiteX1" fmla="*/ 693200 w 1276184"/>
                <a:gd name="connsiteY1" fmla="*/ 261257 h 2039816"/>
                <a:gd name="connsiteX2" fmla="*/ 743441 w 1276184"/>
                <a:gd name="connsiteY2" fmla="*/ 321548 h 2039816"/>
                <a:gd name="connsiteX3" fmla="*/ 708273 w 1276184"/>
                <a:gd name="connsiteY3" fmla="*/ 432079 h 2039816"/>
                <a:gd name="connsiteX4" fmla="*/ 637934 w 1276184"/>
                <a:gd name="connsiteY4" fmla="*/ 442128 h 2039816"/>
                <a:gd name="connsiteX5" fmla="*/ 562573 w 1276184"/>
                <a:gd name="connsiteY5" fmla="*/ 477297 h 2039816"/>
                <a:gd name="connsiteX6" fmla="*/ 688176 w 1276184"/>
                <a:gd name="connsiteY6" fmla="*/ 628022 h 2039816"/>
                <a:gd name="connsiteX7" fmla="*/ 487209 w 1276184"/>
                <a:gd name="connsiteY7" fmla="*/ 602902 h 2039816"/>
                <a:gd name="connsiteX8" fmla="*/ 421895 w 1276184"/>
                <a:gd name="connsiteY8" fmla="*/ 803869 h 2039816"/>
                <a:gd name="connsiteX9" fmla="*/ 241862 w 1276184"/>
                <a:gd name="connsiteY9" fmla="*/ 844062 h 2039816"/>
                <a:gd name="connsiteX10" fmla="*/ 306338 w 1276184"/>
                <a:gd name="connsiteY10" fmla="*/ 1135464 h 2039816"/>
                <a:gd name="connsiteX11" fmla="*/ 492233 w 1276184"/>
                <a:gd name="connsiteY11" fmla="*/ 1045029 h 2039816"/>
                <a:gd name="connsiteX12" fmla="*/ 477162 w 1276184"/>
                <a:gd name="connsiteY12" fmla="*/ 828989 h 2039816"/>
                <a:gd name="connsiteX13" fmla="*/ 738418 w 1276184"/>
                <a:gd name="connsiteY13" fmla="*/ 633046 h 2039816"/>
                <a:gd name="connsiteX14" fmla="*/ 818805 w 1276184"/>
                <a:gd name="connsiteY14" fmla="*/ 668216 h 2039816"/>
                <a:gd name="connsiteX15" fmla="*/ 889144 w 1276184"/>
                <a:gd name="connsiteY15" fmla="*/ 768699 h 2039816"/>
                <a:gd name="connsiteX16" fmla="*/ 793684 w 1276184"/>
                <a:gd name="connsiteY16" fmla="*/ 557683 h 2039816"/>
                <a:gd name="connsiteX17" fmla="*/ 803732 w 1276184"/>
                <a:gd name="connsiteY17" fmla="*/ 286378 h 2039816"/>
                <a:gd name="connsiteX18" fmla="*/ 979579 w 1276184"/>
                <a:gd name="connsiteY18" fmla="*/ 140677 h 2039816"/>
                <a:gd name="connsiteX19" fmla="*/ 904216 w 1276184"/>
                <a:gd name="connsiteY19" fmla="*/ 321548 h 2039816"/>
                <a:gd name="connsiteX20" fmla="*/ 899192 w 1276184"/>
                <a:gd name="connsiteY20" fmla="*/ 396910 h 2039816"/>
                <a:gd name="connsiteX21" fmla="*/ 1029820 w 1276184"/>
                <a:gd name="connsiteY21" fmla="*/ 417007 h 2039816"/>
                <a:gd name="connsiteX22" fmla="*/ 974554 w 1276184"/>
                <a:gd name="connsiteY22" fmla="*/ 617974 h 2039816"/>
                <a:gd name="connsiteX23" fmla="*/ 994652 w 1276184"/>
                <a:gd name="connsiteY23" fmla="*/ 638072 h 2039816"/>
                <a:gd name="connsiteX24" fmla="*/ 959482 w 1276184"/>
                <a:gd name="connsiteY24" fmla="*/ 356717 h 2039816"/>
                <a:gd name="connsiteX25" fmla="*/ 1034844 w 1276184"/>
                <a:gd name="connsiteY25" fmla="*/ 165798 h 2039816"/>
                <a:gd name="connsiteX26" fmla="*/ 1155424 w 1276184"/>
                <a:gd name="connsiteY26" fmla="*/ 0 h 2039816"/>
                <a:gd name="connsiteX27" fmla="*/ 1170498 w 1276184"/>
                <a:gd name="connsiteY27" fmla="*/ 356717 h 2039816"/>
                <a:gd name="connsiteX28" fmla="*/ 1200641 w 1276184"/>
                <a:gd name="connsiteY28" fmla="*/ 492369 h 2039816"/>
                <a:gd name="connsiteX29" fmla="*/ 1115230 w 1276184"/>
                <a:gd name="connsiteY29" fmla="*/ 728507 h 2039816"/>
                <a:gd name="connsiteX30" fmla="*/ 1100158 w 1276184"/>
                <a:gd name="connsiteY30" fmla="*/ 864158 h 2039816"/>
                <a:gd name="connsiteX31" fmla="*/ 904215 w 1276184"/>
                <a:gd name="connsiteY31" fmla="*/ 874206 h 2039816"/>
                <a:gd name="connsiteX32" fmla="*/ 929336 w 1276184"/>
                <a:gd name="connsiteY32" fmla="*/ 1034980 h 2039816"/>
                <a:gd name="connsiteX33" fmla="*/ 708272 w 1276184"/>
                <a:gd name="connsiteY33" fmla="*/ 844062 h 2039816"/>
                <a:gd name="connsiteX34" fmla="*/ 607789 w 1276184"/>
                <a:gd name="connsiteY34" fmla="*/ 773724 h 2039816"/>
                <a:gd name="connsiteX35" fmla="*/ 809594 w 1276184"/>
                <a:gd name="connsiteY35" fmla="*/ 1173145 h 2039816"/>
                <a:gd name="connsiteX36" fmla="*/ 512330 w 1276184"/>
                <a:gd name="connsiteY36" fmla="*/ 1215851 h 2039816"/>
                <a:gd name="connsiteX37" fmla="*/ 647983 w 1276184"/>
                <a:gd name="connsiteY37" fmla="*/ 1733341 h 2039816"/>
                <a:gd name="connsiteX38" fmla="*/ 537449 w 1276184"/>
                <a:gd name="connsiteY38" fmla="*/ 1657979 h 2039816"/>
                <a:gd name="connsiteX39" fmla="*/ 391749 w 1276184"/>
                <a:gd name="connsiteY39" fmla="*/ 1592664 h 2039816"/>
                <a:gd name="connsiteX40" fmla="*/ 230975 w 1276184"/>
                <a:gd name="connsiteY40" fmla="*/ 1296237 h 2039816"/>
                <a:gd name="connsiteX41" fmla="*/ 356580 w 1276184"/>
                <a:gd name="connsiteY41" fmla="*/ 1527350 h 2039816"/>
                <a:gd name="connsiteX42" fmla="*/ 431942 w 1276184"/>
                <a:gd name="connsiteY42" fmla="*/ 1693148 h 2039816"/>
                <a:gd name="connsiteX43" fmla="*/ 527402 w 1276184"/>
                <a:gd name="connsiteY43" fmla="*/ 1733341 h 2039816"/>
                <a:gd name="connsiteX44" fmla="*/ 507305 w 1276184"/>
                <a:gd name="connsiteY44" fmla="*/ 1848898 h 2039816"/>
                <a:gd name="connsiteX45" fmla="*/ 311362 w 1276184"/>
                <a:gd name="connsiteY45" fmla="*/ 2039816 h 2039816"/>
                <a:gd name="connsiteX46" fmla="*/ 250235 w 1276184"/>
                <a:gd name="connsiteY46" fmla="*/ 2002134 h 2039816"/>
                <a:gd name="connsiteX47" fmla="*/ 220927 w 1276184"/>
                <a:gd name="connsiteY47" fmla="*/ 1848897 h 2039816"/>
                <a:gd name="connsiteX48" fmla="*/ 120444 w 1276184"/>
                <a:gd name="connsiteY48" fmla="*/ 1768510 h 2039816"/>
                <a:gd name="connsiteX49" fmla="*/ 65177 w 1276184"/>
                <a:gd name="connsiteY49" fmla="*/ 1728317 h 2039816"/>
                <a:gd name="connsiteX50" fmla="*/ 80251 w 1276184"/>
                <a:gd name="connsiteY50" fmla="*/ 1532373 h 2039816"/>
                <a:gd name="connsiteX51" fmla="*/ 205854 w 1276184"/>
                <a:gd name="connsiteY51" fmla="*/ 1673051 h 2039816"/>
                <a:gd name="connsiteX52" fmla="*/ 301314 w 1276184"/>
                <a:gd name="connsiteY52" fmla="*/ 1833825 h 2039816"/>
                <a:gd name="connsiteX53" fmla="*/ 326435 w 1276184"/>
                <a:gd name="connsiteY53" fmla="*/ 1723292 h 2039816"/>
                <a:gd name="connsiteX54" fmla="*/ 175710 w 1276184"/>
                <a:gd name="connsiteY54" fmla="*/ 1376624 h 2039816"/>
                <a:gd name="connsiteX55" fmla="*/ 150589 w 1276184"/>
                <a:gd name="connsiteY55" fmla="*/ 1341456 h 2039816"/>
                <a:gd name="connsiteX56" fmla="*/ 30008 w 1276184"/>
                <a:gd name="connsiteY56" fmla="*/ 1502229 h 2039816"/>
                <a:gd name="connsiteX57" fmla="*/ 19959 w 1276184"/>
                <a:gd name="connsiteY57" fmla="*/ 1657978 h 2039816"/>
                <a:gd name="connsiteX58" fmla="*/ 75227 w 1276184"/>
                <a:gd name="connsiteY58" fmla="*/ 1160584 h 2039816"/>
                <a:gd name="connsiteX59" fmla="*/ 175709 w 1276184"/>
                <a:gd name="connsiteY59" fmla="*/ 1200778 h 2039816"/>
                <a:gd name="connsiteX60" fmla="*/ 170685 w 1276184"/>
                <a:gd name="connsiteY60" fmla="*/ 984739 h 2039816"/>
                <a:gd name="connsiteX61" fmla="*/ 95322 w 1276184"/>
                <a:gd name="connsiteY61" fmla="*/ 1095270 h 2039816"/>
                <a:gd name="connsiteX62" fmla="*/ 180733 w 1276184"/>
                <a:gd name="connsiteY62" fmla="*/ 904352 h 2039816"/>
                <a:gd name="connsiteX63" fmla="*/ 276193 w 1276184"/>
                <a:gd name="connsiteY63" fmla="*/ 723481 h 2039816"/>
                <a:gd name="connsiteX64" fmla="*/ 471298 w 1276184"/>
                <a:gd name="connsiteY64" fmla="*/ 522514 h 2039816"/>
                <a:gd name="connsiteX0" fmla="*/ 471298 w 1276184"/>
                <a:gd name="connsiteY0" fmla="*/ 522605 h 2039907"/>
                <a:gd name="connsiteX1" fmla="*/ 693200 w 1276184"/>
                <a:gd name="connsiteY1" fmla="*/ 261348 h 2039907"/>
                <a:gd name="connsiteX2" fmla="*/ 743441 w 1276184"/>
                <a:gd name="connsiteY2" fmla="*/ 321639 h 2039907"/>
                <a:gd name="connsiteX3" fmla="*/ 708273 w 1276184"/>
                <a:gd name="connsiteY3" fmla="*/ 432170 h 2039907"/>
                <a:gd name="connsiteX4" fmla="*/ 637934 w 1276184"/>
                <a:gd name="connsiteY4" fmla="*/ 442219 h 2039907"/>
                <a:gd name="connsiteX5" fmla="*/ 562573 w 1276184"/>
                <a:gd name="connsiteY5" fmla="*/ 477388 h 2039907"/>
                <a:gd name="connsiteX6" fmla="*/ 688176 w 1276184"/>
                <a:gd name="connsiteY6" fmla="*/ 628113 h 2039907"/>
                <a:gd name="connsiteX7" fmla="*/ 487209 w 1276184"/>
                <a:gd name="connsiteY7" fmla="*/ 602993 h 2039907"/>
                <a:gd name="connsiteX8" fmla="*/ 421895 w 1276184"/>
                <a:gd name="connsiteY8" fmla="*/ 803960 h 2039907"/>
                <a:gd name="connsiteX9" fmla="*/ 241862 w 1276184"/>
                <a:gd name="connsiteY9" fmla="*/ 844153 h 2039907"/>
                <a:gd name="connsiteX10" fmla="*/ 306338 w 1276184"/>
                <a:gd name="connsiteY10" fmla="*/ 1135555 h 2039907"/>
                <a:gd name="connsiteX11" fmla="*/ 492233 w 1276184"/>
                <a:gd name="connsiteY11" fmla="*/ 1045120 h 2039907"/>
                <a:gd name="connsiteX12" fmla="*/ 477162 w 1276184"/>
                <a:gd name="connsiteY12" fmla="*/ 829080 h 2039907"/>
                <a:gd name="connsiteX13" fmla="*/ 738418 w 1276184"/>
                <a:gd name="connsiteY13" fmla="*/ 633137 h 2039907"/>
                <a:gd name="connsiteX14" fmla="*/ 818805 w 1276184"/>
                <a:gd name="connsiteY14" fmla="*/ 668307 h 2039907"/>
                <a:gd name="connsiteX15" fmla="*/ 889144 w 1276184"/>
                <a:gd name="connsiteY15" fmla="*/ 768790 h 2039907"/>
                <a:gd name="connsiteX16" fmla="*/ 793684 w 1276184"/>
                <a:gd name="connsiteY16" fmla="*/ 557774 h 2039907"/>
                <a:gd name="connsiteX17" fmla="*/ 803732 w 1276184"/>
                <a:gd name="connsiteY17" fmla="*/ 286469 h 2039907"/>
                <a:gd name="connsiteX18" fmla="*/ 979579 w 1276184"/>
                <a:gd name="connsiteY18" fmla="*/ 140768 h 2039907"/>
                <a:gd name="connsiteX19" fmla="*/ 904216 w 1276184"/>
                <a:gd name="connsiteY19" fmla="*/ 321639 h 2039907"/>
                <a:gd name="connsiteX20" fmla="*/ 899192 w 1276184"/>
                <a:gd name="connsiteY20" fmla="*/ 397001 h 2039907"/>
                <a:gd name="connsiteX21" fmla="*/ 1029820 w 1276184"/>
                <a:gd name="connsiteY21" fmla="*/ 417098 h 2039907"/>
                <a:gd name="connsiteX22" fmla="*/ 974554 w 1276184"/>
                <a:gd name="connsiteY22" fmla="*/ 618065 h 2039907"/>
                <a:gd name="connsiteX23" fmla="*/ 994652 w 1276184"/>
                <a:gd name="connsiteY23" fmla="*/ 638163 h 2039907"/>
                <a:gd name="connsiteX24" fmla="*/ 959482 w 1276184"/>
                <a:gd name="connsiteY24" fmla="*/ 356808 h 2039907"/>
                <a:gd name="connsiteX25" fmla="*/ 1034844 w 1276184"/>
                <a:gd name="connsiteY25" fmla="*/ 165889 h 2039907"/>
                <a:gd name="connsiteX26" fmla="*/ 1155424 w 1276184"/>
                <a:gd name="connsiteY26" fmla="*/ 91 h 2039907"/>
                <a:gd name="connsiteX27" fmla="*/ 1170496 w 1276184"/>
                <a:gd name="connsiteY27" fmla="*/ 145792 h 2039907"/>
                <a:gd name="connsiteX28" fmla="*/ 1170498 w 1276184"/>
                <a:gd name="connsiteY28" fmla="*/ 356808 h 2039907"/>
                <a:gd name="connsiteX29" fmla="*/ 1200641 w 1276184"/>
                <a:gd name="connsiteY29" fmla="*/ 492460 h 2039907"/>
                <a:gd name="connsiteX30" fmla="*/ 1115230 w 1276184"/>
                <a:gd name="connsiteY30" fmla="*/ 728598 h 2039907"/>
                <a:gd name="connsiteX31" fmla="*/ 1100158 w 1276184"/>
                <a:gd name="connsiteY31" fmla="*/ 864249 h 2039907"/>
                <a:gd name="connsiteX32" fmla="*/ 904215 w 1276184"/>
                <a:gd name="connsiteY32" fmla="*/ 874297 h 2039907"/>
                <a:gd name="connsiteX33" fmla="*/ 929336 w 1276184"/>
                <a:gd name="connsiteY33" fmla="*/ 1035071 h 2039907"/>
                <a:gd name="connsiteX34" fmla="*/ 708272 w 1276184"/>
                <a:gd name="connsiteY34" fmla="*/ 844153 h 2039907"/>
                <a:gd name="connsiteX35" fmla="*/ 607789 w 1276184"/>
                <a:gd name="connsiteY35" fmla="*/ 773815 h 2039907"/>
                <a:gd name="connsiteX36" fmla="*/ 809594 w 1276184"/>
                <a:gd name="connsiteY36" fmla="*/ 1173236 h 2039907"/>
                <a:gd name="connsiteX37" fmla="*/ 512330 w 1276184"/>
                <a:gd name="connsiteY37" fmla="*/ 1215942 h 2039907"/>
                <a:gd name="connsiteX38" fmla="*/ 647983 w 1276184"/>
                <a:gd name="connsiteY38" fmla="*/ 1733432 h 2039907"/>
                <a:gd name="connsiteX39" fmla="*/ 537449 w 1276184"/>
                <a:gd name="connsiteY39" fmla="*/ 1658070 h 2039907"/>
                <a:gd name="connsiteX40" fmla="*/ 391749 w 1276184"/>
                <a:gd name="connsiteY40" fmla="*/ 1592755 h 2039907"/>
                <a:gd name="connsiteX41" fmla="*/ 230975 w 1276184"/>
                <a:gd name="connsiteY41" fmla="*/ 1296328 h 2039907"/>
                <a:gd name="connsiteX42" fmla="*/ 356580 w 1276184"/>
                <a:gd name="connsiteY42" fmla="*/ 1527441 h 2039907"/>
                <a:gd name="connsiteX43" fmla="*/ 431942 w 1276184"/>
                <a:gd name="connsiteY43" fmla="*/ 1693239 h 2039907"/>
                <a:gd name="connsiteX44" fmla="*/ 527402 w 1276184"/>
                <a:gd name="connsiteY44" fmla="*/ 1733432 h 2039907"/>
                <a:gd name="connsiteX45" fmla="*/ 507305 w 1276184"/>
                <a:gd name="connsiteY45" fmla="*/ 1848989 h 2039907"/>
                <a:gd name="connsiteX46" fmla="*/ 311362 w 1276184"/>
                <a:gd name="connsiteY46" fmla="*/ 2039907 h 2039907"/>
                <a:gd name="connsiteX47" fmla="*/ 250235 w 1276184"/>
                <a:gd name="connsiteY47" fmla="*/ 2002225 h 2039907"/>
                <a:gd name="connsiteX48" fmla="*/ 220927 w 1276184"/>
                <a:gd name="connsiteY48" fmla="*/ 1848988 h 2039907"/>
                <a:gd name="connsiteX49" fmla="*/ 120444 w 1276184"/>
                <a:gd name="connsiteY49" fmla="*/ 1768601 h 2039907"/>
                <a:gd name="connsiteX50" fmla="*/ 65177 w 1276184"/>
                <a:gd name="connsiteY50" fmla="*/ 1728408 h 2039907"/>
                <a:gd name="connsiteX51" fmla="*/ 80251 w 1276184"/>
                <a:gd name="connsiteY51" fmla="*/ 1532464 h 2039907"/>
                <a:gd name="connsiteX52" fmla="*/ 205854 w 1276184"/>
                <a:gd name="connsiteY52" fmla="*/ 1673142 h 2039907"/>
                <a:gd name="connsiteX53" fmla="*/ 301314 w 1276184"/>
                <a:gd name="connsiteY53" fmla="*/ 1833916 h 2039907"/>
                <a:gd name="connsiteX54" fmla="*/ 326435 w 1276184"/>
                <a:gd name="connsiteY54" fmla="*/ 1723383 h 2039907"/>
                <a:gd name="connsiteX55" fmla="*/ 175710 w 1276184"/>
                <a:gd name="connsiteY55" fmla="*/ 1376715 h 2039907"/>
                <a:gd name="connsiteX56" fmla="*/ 150589 w 1276184"/>
                <a:gd name="connsiteY56" fmla="*/ 1341547 h 2039907"/>
                <a:gd name="connsiteX57" fmla="*/ 30008 w 1276184"/>
                <a:gd name="connsiteY57" fmla="*/ 1502320 h 2039907"/>
                <a:gd name="connsiteX58" fmla="*/ 19959 w 1276184"/>
                <a:gd name="connsiteY58" fmla="*/ 1658069 h 2039907"/>
                <a:gd name="connsiteX59" fmla="*/ 75227 w 1276184"/>
                <a:gd name="connsiteY59" fmla="*/ 1160675 h 2039907"/>
                <a:gd name="connsiteX60" fmla="*/ 175709 w 1276184"/>
                <a:gd name="connsiteY60" fmla="*/ 1200869 h 2039907"/>
                <a:gd name="connsiteX61" fmla="*/ 170685 w 1276184"/>
                <a:gd name="connsiteY61" fmla="*/ 984830 h 2039907"/>
                <a:gd name="connsiteX62" fmla="*/ 95322 w 1276184"/>
                <a:gd name="connsiteY62" fmla="*/ 1095361 h 2039907"/>
                <a:gd name="connsiteX63" fmla="*/ 180733 w 1276184"/>
                <a:gd name="connsiteY63" fmla="*/ 904443 h 2039907"/>
                <a:gd name="connsiteX64" fmla="*/ 276193 w 1276184"/>
                <a:gd name="connsiteY64" fmla="*/ 723572 h 2039907"/>
                <a:gd name="connsiteX65" fmla="*/ 471298 w 1276184"/>
                <a:gd name="connsiteY65" fmla="*/ 522605 h 2039907"/>
                <a:gd name="connsiteX0" fmla="*/ 471298 w 1276184"/>
                <a:gd name="connsiteY0" fmla="*/ 523114 h 2040416"/>
                <a:gd name="connsiteX1" fmla="*/ 693200 w 1276184"/>
                <a:gd name="connsiteY1" fmla="*/ 261857 h 2040416"/>
                <a:gd name="connsiteX2" fmla="*/ 743441 w 1276184"/>
                <a:gd name="connsiteY2" fmla="*/ 322148 h 2040416"/>
                <a:gd name="connsiteX3" fmla="*/ 708273 w 1276184"/>
                <a:gd name="connsiteY3" fmla="*/ 432679 h 2040416"/>
                <a:gd name="connsiteX4" fmla="*/ 637934 w 1276184"/>
                <a:gd name="connsiteY4" fmla="*/ 442728 h 2040416"/>
                <a:gd name="connsiteX5" fmla="*/ 562573 w 1276184"/>
                <a:gd name="connsiteY5" fmla="*/ 477897 h 2040416"/>
                <a:gd name="connsiteX6" fmla="*/ 688176 w 1276184"/>
                <a:gd name="connsiteY6" fmla="*/ 628622 h 2040416"/>
                <a:gd name="connsiteX7" fmla="*/ 487209 w 1276184"/>
                <a:gd name="connsiteY7" fmla="*/ 603502 h 2040416"/>
                <a:gd name="connsiteX8" fmla="*/ 421895 w 1276184"/>
                <a:gd name="connsiteY8" fmla="*/ 804469 h 2040416"/>
                <a:gd name="connsiteX9" fmla="*/ 241862 w 1276184"/>
                <a:gd name="connsiteY9" fmla="*/ 844662 h 2040416"/>
                <a:gd name="connsiteX10" fmla="*/ 306338 w 1276184"/>
                <a:gd name="connsiteY10" fmla="*/ 1136064 h 2040416"/>
                <a:gd name="connsiteX11" fmla="*/ 492233 w 1276184"/>
                <a:gd name="connsiteY11" fmla="*/ 1045629 h 2040416"/>
                <a:gd name="connsiteX12" fmla="*/ 477162 w 1276184"/>
                <a:gd name="connsiteY12" fmla="*/ 829589 h 2040416"/>
                <a:gd name="connsiteX13" fmla="*/ 738418 w 1276184"/>
                <a:gd name="connsiteY13" fmla="*/ 633646 h 2040416"/>
                <a:gd name="connsiteX14" fmla="*/ 818805 w 1276184"/>
                <a:gd name="connsiteY14" fmla="*/ 668816 h 2040416"/>
                <a:gd name="connsiteX15" fmla="*/ 889144 w 1276184"/>
                <a:gd name="connsiteY15" fmla="*/ 769299 h 2040416"/>
                <a:gd name="connsiteX16" fmla="*/ 793684 w 1276184"/>
                <a:gd name="connsiteY16" fmla="*/ 558283 h 2040416"/>
                <a:gd name="connsiteX17" fmla="*/ 803732 w 1276184"/>
                <a:gd name="connsiteY17" fmla="*/ 286978 h 2040416"/>
                <a:gd name="connsiteX18" fmla="*/ 979579 w 1276184"/>
                <a:gd name="connsiteY18" fmla="*/ 141277 h 2040416"/>
                <a:gd name="connsiteX19" fmla="*/ 904216 w 1276184"/>
                <a:gd name="connsiteY19" fmla="*/ 322148 h 2040416"/>
                <a:gd name="connsiteX20" fmla="*/ 899192 w 1276184"/>
                <a:gd name="connsiteY20" fmla="*/ 397510 h 2040416"/>
                <a:gd name="connsiteX21" fmla="*/ 1029820 w 1276184"/>
                <a:gd name="connsiteY21" fmla="*/ 417607 h 2040416"/>
                <a:gd name="connsiteX22" fmla="*/ 974554 w 1276184"/>
                <a:gd name="connsiteY22" fmla="*/ 618574 h 2040416"/>
                <a:gd name="connsiteX23" fmla="*/ 994652 w 1276184"/>
                <a:gd name="connsiteY23" fmla="*/ 638672 h 2040416"/>
                <a:gd name="connsiteX24" fmla="*/ 959482 w 1276184"/>
                <a:gd name="connsiteY24" fmla="*/ 357317 h 2040416"/>
                <a:gd name="connsiteX25" fmla="*/ 1034844 w 1276184"/>
                <a:gd name="connsiteY25" fmla="*/ 166398 h 2040416"/>
                <a:gd name="connsiteX26" fmla="*/ 1155424 w 1276184"/>
                <a:gd name="connsiteY26" fmla="*/ 600 h 2040416"/>
                <a:gd name="connsiteX27" fmla="*/ 1265955 w 1276184"/>
                <a:gd name="connsiteY27" fmla="*/ 65914 h 2040416"/>
                <a:gd name="connsiteX28" fmla="*/ 1170498 w 1276184"/>
                <a:gd name="connsiteY28" fmla="*/ 357317 h 2040416"/>
                <a:gd name="connsiteX29" fmla="*/ 1200641 w 1276184"/>
                <a:gd name="connsiteY29" fmla="*/ 492969 h 2040416"/>
                <a:gd name="connsiteX30" fmla="*/ 1115230 w 1276184"/>
                <a:gd name="connsiteY30" fmla="*/ 729107 h 2040416"/>
                <a:gd name="connsiteX31" fmla="*/ 1100158 w 1276184"/>
                <a:gd name="connsiteY31" fmla="*/ 864758 h 2040416"/>
                <a:gd name="connsiteX32" fmla="*/ 904215 w 1276184"/>
                <a:gd name="connsiteY32" fmla="*/ 874806 h 2040416"/>
                <a:gd name="connsiteX33" fmla="*/ 929336 w 1276184"/>
                <a:gd name="connsiteY33" fmla="*/ 1035580 h 2040416"/>
                <a:gd name="connsiteX34" fmla="*/ 708272 w 1276184"/>
                <a:gd name="connsiteY34" fmla="*/ 844662 h 2040416"/>
                <a:gd name="connsiteX35" fmla="*/ 607789 w 1276184"/>
                <a:gd name="connsiteY35" fmla="*/ 774324 h 2040416"/>
                <a:gd name="connsiteX36" fmla="*/ 809594 w 1276184"/>
                <a:gd name="connsiteY36" fmla="*/ 1173745 h 2040416"/>
                <a:gd name="connsiteX37" fmla="*/ 512330 w 1276184"/>
                <a:gd name="connsiteY37" fmla="*/ 1216451 h 2040416"/>
                <a:gd name="connsiteX38" fmla="*/ 647983 w 1276184"/>
                <a:gd name="connsiteY38" fmla="*/ 1733941 h 2040416"/>
                <a:gd name="connsiteX39" fmla="*/ 537449 w 1276184"/>
                <a:gd name="connsiteY39" fmla="*/ 1658579 h 2040416"/>
                <a:gd name="connsiteX40" fmla="*/ 391749 w 1276184"/>
                <a:gd name="connsiteY40" fmla="*/ 1593264 h 2040416"/>
                <a:gd name="connsiteX41" fmla="*/ 230975 w 1276184"/>
                <a:gd name="connsiteY41" fmla="*/ 1296837 h 2040416"/>
                <a:gd name="connsiteX42" fmla="*/ 356580 w 1276184"/>
                <a:gd name="connsiteY42" fmla="*/ 1527950 h 2040416"/>
                <a:gd name="connsiteX43" fmla="*/ 431942 w 1276184"/>
                <a:gd name="connsiteY43" fmla="*/ 1693748 h 2040416"/>
                <a:gd name="connsiteX44" fmla="*/ 527402 w 1276184"/>
                <a:gd name="connsiteY44" fmla="*/ 1733941 h 2040416"/>
                <a:gd name="connsiteX45" fmla="*/ 507305 w 1276184"/>
                <a:gd name="connsiteY45" fmla="*/ 1849498 h 2040416"/>
                <a:gd name="connsiteX46" fmla="*/ 311362 w 1276184"/>
                <a:gd name="connsiteY46" fmla="*/ 2040416 h 2040416"/>
                <a:gd name="connsiteX47" fmla="*/ 250235 w 1276184"/>
                <a:gd name="connsiteY47" fmla="*/ 2002734 h 2040416"/>
                <a:gd name="connsiteX48" fmla="*/ 220927 w 1276184"/>
                <a:gd name="connsiteY48" fmla="*/ 1849497 h 2040416"/>
                <a:gd name="connsiteX49" fmla="*/ 120444 w 1276184"/>
                <a:gd name="connsiteY49" fmla="*/ 1769110 h 2040416"/>
                <a:gd name="connsiteX50" fmla="*/ 65177 w 1276184"/>
                <a:gd name="connsiteY50" fmla="*/ 1728917 h 2040416"/>
                <a:gd name="connsiteX51" fmla="*/ 80251 w 1276184"/>
                <a:gd name="connsiteY51" fmla="*/ 1532973 h 2040416"/>
                <a:gd name="connsiteX52" fmla="*/ 205854 w 1276184"/>
                <a:gd name="connsiteY52" fmla="*/ 1673651 h 2040416"/>
                <a:gd name="connsiteX53" fmla="*/ 301314 w 1276184"/>
                <a:gd name="connsiteY53" fmla="*/ 1834425 h 2040416"/>
                <a:gd name="connsiteX54" fmla="*/ 326435 w 1276184"/>
                <a:gd name="connsiteY54" fmla="*/ 1723892 h 2040416"/>
                <a:gd name="connsiteX55" fmla="*/ 175710 w 1276184"/>
                <a:gd name="connsiteY55" fmla="*/ 1377224 h 2040416"/>
                <a:gd name="connsiteX56" fmla="*/ 150589 w 1276184"/>
                <a:gd name="connsiteY56" fmla="*/ 1342056 h 2040416"/>
                <a:gd name="connsiteX57" fmla="*/ 30008 w 1276184"/>
                <a:gd name="connsiteY57" fmla="*/ 1502829 h 2040416"/>
                <a:gd name="connsiteX58" fmla="*/ 19959 w 1276184"/>
                <a:gd name="connsiteY58" fmla="*/ 1658578 h 2040416"/>
                <a:gd name="connsiteX59" fmla="*/ 75227 w 1276184"/>
                <a:gd name="connsiteY59" fmla="*/ 1161184 h 2040416"/>
                <a:gd name="connsiteX60" fmla="*/ 175709 w 1276184"/>
                <a:gd name="connsiteY60" fmla="*/ 1201378 h 2040416"/>
                <a:gd name="connsiteX61" fmla="*/ 170685 w 1276184"/>
                <a:gd name="connsiteY61" fmla="*/ 985339 h 2040416"/>
                <a:gd name="connsiteX62" fmla="*/ 95322 w 1276184"/>
                <a:gd name="connsiteY62" fmla="*/ 1095870 h 2040416"/>
                <a:gd name="connsiteX63" fmla="*/ 180733 w 1276184"/>
                <a:gd name="connsiteY63" fmla="*/ 904952 h 2040416"/>
                <a:gd name="connsiteX64" fmla="*/ 276193 w 1276184"/>
                <a:gd name="connsiteY64" fmla="*/ 724081 h 2040416"/>
                <a:gd name="connsiteX65" fmla="*/ 471298 w 1276184"/>
                <a:gd name="connsiteY65" fmla="*/ 523114 h 2040416"/>
                <a:gd name="connsiteX0" fmla="*/ 471298 w 1276184"/>
                <a:gd name="connsiteY0" fmla="*/ 534442 h 2051744"/>
                <a:gd name="connsiteX1" fmla="*/ 693200 w 1276184"/>
                <a:gd name="connsiteY1" fmla="*/ 273185 h 2051744"/>
                <a:gd name="connsiteX2" fmla="*/ 743441 w 1276184"/>
                <a:gd name="connsiteY2" fmla="*/ 333476 h 2051744"/>
                <a:gd name="connsiteX3" fmla="*/ 708273 w 1276184"/>
                <a:gd name="connsiteY3" fmla="*/ 444007 h 2051744"/>
                <a:gd name="connsiteX4" fmla="*/ 637934 w 1276184"/>
                <a:gd name="connsiteY4" fmla="*/ 454056 h 2051744"/>
                <a:gd name="connsiteX5" fmla="*/ 562573 w 1276184"/>
                <a:gd name="connsiteY5" fmla="*/ 489225 h 2051744"/>
                <a:gd name="connsiteX6" fmla="*/ 688176 w 1276184"/>
                <a:gd name="connsiteY6" fmla="*/ 639950 h 2051744"/>
                <a:gd name="connsiteX7" fmla="*/ 487209 w 1276184"/>
                <a:gd name="connsiteY7" fmla="*/ 614830 h 2051744"/>
                <a:gd name="connsiteX8" fmla="*/ 421895 w 1276184"/>
                <a:gd name="connsiteY8" fmla="*/ 815797 h 2051744"/>
                <a:gd name="connsiteX9" fmla="*/ 241862 w 1276184"/>
                <a:gd name="connsiteY9" fmla="*/ 855990 h 2051744"/>
                <a:gd name="connsiteX10" fmla="*/ 306338 w 1276184"/>
                <a:gd name="connsiteY10" fmla="*/ 1147392 h 2051744"/>
                <a:gd name="connsiteX11" fmla="*/ 492233 w 1276184"/>
                <a:gd name="connsiteY11" fmla="*/ 1056957 h 2051744"/>
                <a:gd name="connsiteX12" fmla="*/ 477162 w 1276184"/>
                <a:gd name="connsiteY12" fmla="*/ 840917 h 2051744"/>
                <a:gd name="connsiteX13" fmla="*/ 738418 w 1276184"/>
                <a:gd name="connsiteY13" fmla="*/ 644974 h 2051744"/>
                <a:gd name="connsiteX14" fmla="*/ 818805 w 1276184"/>
                <a:gd name="connsiteY14" fmla="*/ 680144 h 2051744"/>
                <a:gd name="connsiteX15" fmla="*/ 889144 w 1276184"/>
                <a:gd name="connsiteY15" fmla="*/ 780627 h 2051744"/>
                <a:gd name="connsiteX16" fmla="*/ 793684 w 1276184"/>
                <a:gd name="connsiteY16" fmla="*/ 569611 h 2051744"/>
                <a:gd name="connsiteX17" fmla="*/ 803732 w 1276184"/>
                <a:gd name="connsiteY17" fmla="*/ 298306 h 2051744"/>
                <a:gd name="connsiteX18" fmla="*/ 979579 w 1276184"/>
                <a:gd name="connsiteY18" fmla="*/ 152605 h 2051744"/>
                <a:gd name="connsiteX19" fmla="*/ 904216 w 1276184"/>
                <a:gd name="connsiteY19" fmla="*/ 333476 h 2051744"/>
                <a:gd name="connsiteX20" fmla="*/ 899192 w 1276184"/>
                <a:gd name="connsiteY20" fmla="*/ 408838 h 2051744"/>
                <a:gd name="connsiteX21" fmla="*/ 1029820 w 1276184"/>
                <a:gd name="connsiteY21" fmla="*/ 428935 h 2051744"/>
                <a:gd name="connsiteX22" fmla="*/ 974554 w 1276184"/>
                <a:gd name="connsiteY22" fmla="*/ 629902 h 2051744"/>
                <a:gd name="connsiteX23" fmla="*/ 994652 w 1276184"/>
                <a:gd name="connsiteY23" fmla="*/ 650000 h 2051744"/>
                <a:gd name="connsiteX24" fmla="*/ 959482 w 1276184"/>
                <a:gd name="connsiteY24" fmla="*/ 368645 h 2051744"/>
                <a:gd name="connsiteX25" fmla="*/ 1034844 w 1276184"/>
                <a:gd name="connsiteY25" fmla="*/ 177726 h 2051744"/>
                <a:gd name="connsiteX26" fmla="*/ 1155424 w 1276184"/>
                <a:gd name="connsiteY26" fmla="*/ 11928 h 2051744"/>
                <a:gd name="connsiteX27" fmla="*/ 1265955 w 1276184"/>
                <a:gd name="connsiteY27" fmla="*/ 77242 h 2051744"/>
                <a:gd name="connsiteX28" fmla="*/ 1170498 w 1276184"/>
                <a:gd name="connsiteY28" fmla="*/ 368645 h 2051744"/>
                <a:gd name="connsiteX29" fmla="*/ 1200641 w 1276184"/>
                <a:gd name="connsiteY29" fmla="*/ 504297 h 2051744"/>
                <a:gd name="connsiteX30" fmla="*/ 1115230 w 1276184"/>
                <a:gd name="connsiteY30" fmla="*/ 740435 h 2051744"/>
                <a:gd name="connsiteX31" fmla="*/ 1100158 w 1276184"/>
                <a:gd name="connsiteY31" fmla="*/ 876086 h 2051744"/>
                <a:gd name="connsiteX32" fmla="*/ 904215 w 1276184"/>
                <a:gd name="connsiteY32" fmla="*/ 886134 h 2051744"/>
                <a:gd name="connsiteX33" fmla="*/ 929336 w 1276184"/>
                <a:gd name="connsiteY33" fmla="*/ 1046908 h 2051744"/>
                <a:gd name="connsiteX34" fmla="*/ 708272 w 1276184"/>
                <a:gd name="connsiteY34" fmla="*/ 855990 h 2051744"/>
                <a:gd name="connsiteX35" fmla="*/ 607789 w 1276184"/>
                <a:gd name="connsiteY35" fmla="*/ 785652 h 2051744"/>
                <a:gd name="connsiteX36" fmla="*/ 809594 w 1276184"/>
                <a:gd name="connsiteY36" fmla="*/ 1185073 h 2051744"/>
                <a:gd name="connsiteX37" fmla="*/ 512330 w 1276184"/>
                <a:gd name="connsiteY37" fmla="*/ 1227779 h 2051744"/>
                <a:gd name="connsiteX38" fmla="*/ 647983 w 1276184"/>
                <a:gd name="connsiteY38" fmla="*/ 1745269 h 2051744"/>
                <a:gd name="connsiteX39" fmla="*/ 537449 w 1276184"/>
                <a:gd name="connsiteY39" fmla="*/ 1669907 h 2051744"/>
                <a:gd name="connsiteX40" fmla="*/ 391749 w 1276184"/>
                <a:gd name="connsiteY40" fmla="*/ 1604592 h 2051744"/>
                <a:gd name="connsiteX41" fmla="*/ 230975 w 1276184"/>
                <a:gd name="connsiteY41" fmla="*/ 1308165 h 2051744"/>
                <a:gd name="connsiteX42" fmla="*/ 356580 w 1276184"/>
                <a:gd name="connsiteY42" fmla="*/ 1539278 h 2051744"/>
                <a:gd name="connsiteX43" fmla="*/ 431942 w 1276184"/>
                <a:gd name="connsiteY43" fmla="*/ 1705076 h 2051744"/>
                <a:gd name="connsiteX44" fmla="*/ 527402 w 1276184"/>
                <a:gd name="connsiteY44" fmla="*/ 1745269 h 2051744"/>
                <a:gd name="connsiteX45" fmla="*/ 507305 w 1276184"/>
                <a:gd name="connsiteY45" fmla="*/ 1860826 h 2051744"/>
                <a:gd name="connsiteX46" fmla="*/ 311362 w 1276184"/>
                <a:gd name="connsiteY46" fmla="*/ 2051744 h 2051744"/>
                <a:gd name="connsiteX47" fmla="*/ 250235 w 1276184"/>
                <a:gd name="connsiteY47" fmla="*/ 2014062 h 2051744"/>
                <a:gd name="connsiteX48" fmla="*/ 220927 w 1276184"/>
                <a:gd name="connsiteY48" fmla="*/ 1860825 h 2051744"/>
                <a:gd name="connsiteX49" fmla="*/ 120444 w 1276184"/>
                <a:gd name="connsiteY49" fmla="*/ 1780438 h 2051744"/>
                <a:gd name="connsiteX50" fmla="*/ 65177 w 1276184"/>
                <a:gd name="connsiteY50" fmla="*/ 1740245 h 2051744"/>
                <a:gd name="connsiteX51" fmla="*/ 80251 w 1276184"/>
                <a:gd name="connsiteY51" fmla="*/ 1544301 h 2051744"/>
                <a:gd name="connsiteX52" fmla="*/ 205854 w 1276184"/>
                <a:gd name="connsiteY52" fmla="*/ 1684979 h 2051744"/>
                <a:gd name="connsiteX53" fmla="*/ 301314 w 1276184"/>
                <a:gd name="connsiteY53" fmla="*/ 1845753 h 2051744"/>
                <a:gd name="connsiteX54" fmla="*/ 326435 w 1276184"/>
                <a:gd name="connsiteY54" fmla="*/ 1735220 h 2051744"/>
                <a:gd name="connsiteX55" fmla="*/ 175710 w 1276184"/>
                <a:gd name="connsiteY55" fmla="*/ 1388552 h 2051744"/>
                <a:gd name="connsiteX56" fmla="*/ 150589 w 1276184"/>
                <a:gd name="connsiteY56" fmla="*/ 1353384 h 2051744"/>
                <a:gd name="connsiteX57" fmla="*/ 30008 w 1276184"/>
                <a:gd name="connsiteY57" fmla="*/ 1514157 h 2051744"/>
                <a:gd name="connsiteX58" fmla="*/ 19959 w 1276184"/>
                <a:gd name="connsiteY58" fmla="*/ 1669906 h 2051744"/>
                <a:gd name="connsiteX59" fmla="*/ 75227 w 1276184"/>
                <a:gd name="connsiteY59" fmla="*/ 1172512 h 2051744"/>
                <a:gd name="connsiteX60" fmla="*/ 175709 w 1276184"/>
                <a:gd name="connsiteY60" fmla="*/ 1212706 h 2051744"/>
                <a:gd name="connsiteX61" fmla="*/ 170685 w 1276184"/>
                <a:gd name="connsiteY61" fmla="*/ 996667 h 2051744"/>
                <a:gd name="connsiteX62" fmla="*/ 95322 w 1276184"/>
                <a:gd name="connsiteY62" fmla="*/ 1107198 h 2051744"/>
                <a:gd name="connsiteX63" fmla="*/ 180733 w 1276184"/>
                <a:gd name="connsiteY63" fmla="*/ 916280 h 2051744"/>
                <a:gd name="connsiteX64" fmla="*/ 276193 w 1276184"/>
                <a:gd name="connsiteY64" fmla="*/ 735409 h 2051744"/>
                <a:gd name="connsiteX65" fmla="*/ 471298 w 1276184"/>
                <a:gd name="connsiteY65" fmla="*/ 534442 h 2051744"/>
                <a:gd name="connsiteX0" fmla="*/ 471298 w 1276184"/>
                <a:gd name="connsiteY0" fmla="*/ 534442 h 2051744"/>
                <a:gd name="connsiteX1" fmla="*/ 693200 w 1276184"/>
                <a:gd name="connsiteY1" fmla="*/ 273185 h 2051744"/>
                <a:gd name="connsiteX2" fmla="*/ 743441 w 1276184"/>
                <a:gd name="connsiteY2" fmla="*/ 333476 h 2051744"/>
                <a:gd name="connsiteX3" fmla="*/ 708273 w 1276184"/>
                <a:gd name="connsiteY3" fmla="*/ 444007 h 2051744"/>
                <a:gd name="connsiteX4" fmla="*/ 637934 w 1276184"/>
                <a:gd name="connsiteY4" fmla="*/ 454056 h 2051744"/>
                <a:gd name="connsiteX5" fmla="*/ 562573 w 1276184"/>
                <a:gd name="connsiteY5" fmla="*/ 489225 h 2051744"/>
                <a:gd name="connsiteX6" fmla="*/ 688176 w 1276184"/>
                <a:gd name="connsiteY6" fmla="*/ 639950 h 2051744"/>
                <a:gd name="connsiteX7" fmla="*/ 487209 w 1276184"/>
                <a:gd name="connsiteY7" fmla="*/ 614830 h 2051744"/>
                <a:gd name="connsiteX8" fmla="*/ 421895 w 1276184"/>
                <a:gd name="connsiteY8" fmla="*/ 815797 h 2051744"/>
                <a:gd name="connsiteX9" fmla="*/ 241862 w 1276184"/>
                <a:gd name="connsiteY9" fmla="*/ 855990 h 2051744"/>
                <a:gd name="connsiteX10" fmla="*/ 306338 w 1276184"/>
                <a:gd name="connsiteY10" fmla="*/ 1147392 h 2051744"/>
                <a:gd name="connsiteX11" fmla="*/ 492233 w 1276184"/>
                <a:gd name="connsiteY11" fmla="*/ 1056957 h 2051744"/>
                <a:gd name="connsiteX12" fmla="*/ 477162 w 1276184"/>
                <a:gd name="connsiteY12" fmla="*/ 840917 h 2051744"/>
                <a:gd name="connsiteX13" fmla="*/ 738418 w 1276184"/>
                <a:gd name="connsiteY13" fmla="*/ 644974 h 2051744"/>
                <a:gd name="connsiteX14" fmla="*/ 818805 w 1276184"/>
                <a:gd name="connsiteY14" fmla="*/ 680144 h 2051744"/>
                <a:gd name="connsiteX15" fmla="*/ 889144 w 1276184"/>
                <a:gd name="connsiteY15" fmla="*/ 780627 h 2051744"/>
                <a:gd name="connsiteX16" fmla="*/ 793684 w 1276184"/>
                <a:gd name="connsiteY16" fmla="*/ 569611 h 2051744"/>
                <a:gd name="connsiteX17" fmla="*/ 803732 w 1276184"/>
                <a:gd name="connsiteY17" fmla="*/ 298306 h 2051744"/>
                <a:gd name="connsiteX18" fmla="*/ 979579 w 1276184"/>
                <a:gd name="connsiteY18" fmla="*/ 152605 h 2051744"/>
                <a:gd name="connsiteX19" fmla="*/ 904216 w 1276184"/>
                <a:gd name="connsiteY19" fmla="*/ 333476 h 2051744"/>
                <a:gd name="connsiteX20" fmla="*/ 899192 w 1276184"/>
                <a:gd name="connsiteY20" fmla="*/ 408838 h 2051744"/>
                <a:gd name="connsiteX21" fmla="*/ 1029820 w 1276184"/>
                <a:gd name="connsiteY21" fmla="*/ 428935 h 2051744"/>
                <a:gd name="connsiteX22" fmla="*/ 974554 w 1276184"/>
                <a:gd name="connsiteY22" fmla="*/ 629902 h 2051744"/>
                <a:gd name="connsiteX23" fmla="*/ 994652 w 1276184"/>
                <a:gd name="connsiteY23" fmla="*/ 650000 h 2051744"/>
                <a:gd name="connsiteX24" fmla="*/ 959482 w 1276184"/>
                <a:gd name="connsiteY24" fmla="*/ 368645 h 2051744"/>
                <a:gd name="connsiteX25" fmla="*/ 1034844 w 1276184"/>
                <a:gd name="connsiteY25" fmla="*/ 177726 h 2051744"/>
                <a:gd name="connsiteX26" fmla="*/ 1155424 w 1276184"/>
                <a:gd name="connsiteY26" fmla="*/ 11928 h 2051744"/>
                <a:gd name="connsiteX27" fmla="*/ 1265955 w 1276184"/>
                <a:gd name="connsiteY27" fmla="*/ 77242 h 2051744"/>
                <a:gd name="connsiteX28" fmla="*/ 1230786 w 1276184"/>
                <a:gd name="connsiteY28" fmla="*/ 207872 h 2051744"/>
                <a:gd name="connsiteX29" fmla="*/ 1170498 w 1276184"/>
                <a:gd name="connsiteY29" fmla="*/ 368645 h 2051744"/>
                <a:gd name="connsiteX30" fmla="*/ 1200641 w 1276184"/>
                <a:gd name="connsiteY30" fmla="*/ 504297 h 2051744"/>
                <a:gd name="connsiteX31" fmla="*/ 1115230 w 1276184"/>
                <a:gd name="connsiteY31" fmla="*/ 740435 h 2051744"/>
                <a:gd name="connsiteX32" fmla="*/ 1100158 w 1276184"/>
                <a:gd name="connsiteY32" fmla="*/ 876086 h 2051744"/>
                <a:gd name="connsiteX33" fmla="*/ 904215 w 1276184"/>
                <a:gd name="connsiteY33" fmla="*/ 886134 h 2051744"/>
                <a:gd name="connsiteX34" fmla="*/ 929336 w 1276184"/>
                <a:gd name="connsiteY34" fmla="*/ 1046908 h 2051744"/>
                <a:gd name="connsiteX35" fmla="*/ 708272 w 1276184"/>
                <a:gd name="connsiteY35" fmla="*/ 855990 h 2051744"/>
                <a:gd name="connsiteX36" fmla="*/ 607789 w 1276184"/>
                <a:gd name="connsiteY36" fmla="*/ 785652 h 2051744"/>
                <a:gd name="connsiteX37" fmla="*/ 809594 w 1276184"/>
                <a:gd name="connsiteY37" fmla="*/ 1185073 h 2051744"/>
                <a:gd name="connsiteX38" fmla="*/ 512330 w 1276184"/>
                <a:gd name="connsiteY38" fmla="*/ 1227779 h 2051744"/>
                <a:gd name="connsiteX39" fmla="*/ 647983 w 1276184"/>
                <a:gd name="connsiteY39" fmla="*/ 1745269 h 2051744"/>
                <a:gd name="connsiteX40" fmla="*/ 537449 w 1276184"/>
                <a:gd name="connsiteY40" fmla="*/ 1669907 h 2051744"/>
                <a:gd name="connsiteX41" fmla="*/ 391749 w 1276184"/>
                <a:gd name="connsiteY41" fmla="*/ 1604592 h 2051744"/>
                <a:gd name="connsiteX42" fmla="*/ 230975 w 1276184"/>
                <a:gd name="connsiteY42" fmla="*/ 1308165 h 2051744"/>
                <a:gd name="connsiteX43" fmla="*/ 356580 w 1276184"/>
                <a:gd name="connsiteY43" fmla="*/ 1539278 h 2051744"/>
                <a:gd name="connsiteX44" fmla="*/ 431942 w 1276184"/>
                <a:gd name="connsiteY44" fmla="*/ 1705076 h 2051744"/>
                <a:gd name="connsiteX45" fmla="*/ 527402 w 1276184"/>
                <a:gd name="connsiteY45" fmla="*/ 1745269 h 2051744"/>
                <a:gd name="connsiteX46" fmla="*/ 507305 w 1276184"/>
                <a:gd name="connsiteY46" fmla="*/ 1860826 h 2051744"/>
                <a:gd name="connsiteX47" fmla="*/ 311362 w 1276184"/>
                <a:gd name="connsiteY47" fmla="*/ 2051744 h 2051744"/>
                <a:gd name="connsiteX48" fmla="*/ 250235 w 1276184"/>
                <a:gd name="connsiteY48" fmla="*/ 2014062 h 2051744"/>
                <a:gd name="connsiteX49" fmla="*/ 220927 w 1276184"/>
                <a:gd name="connsiteY49" fmla="*/ 1860825 h 2051744"/>
                <a:gd name="connsiteX50" fmla="*/ 120444 w 1276184"/>
                <a:gd name="connsiteY50" fmla="*/ 1780438 h 2051744"/>
                <a:gd name="connsiteX51" fmla="*/ 65177 w 1276184"/>
                <a:gd name="connsiteY51" fmla="*/ 1740245 h 2051744"/>
                <a:gd name="connsiteX52" fmla="*/ 80251 w 1276184"/>
                <a:gd name="connsiteY52" fmla="*/ 1544301 h 2051744"/>
                <a:gd name="connsiteX53" fmla="*/ 205854 w 1276184"/>
                <a:gd name="connsiteY53" fmla="*/ 1684979 h 2051744"/>
                <a:gd name="connsiteX54" fmla="*/ 301314 w 1276184"/>
                <a:gd name="connsiteY54" fmla="*/ 1845753 h 2051744"/>
                <a:gd name="connsiteX55" fmla="*/ 326435 w 1276184"/>
                <a:gd name="connsiteY55" fmla="*/ 1735220 h 2051744"/>
                <a:gd name="connsiteX56" fmla="*/ 175710 w 1276184"/>
                <a:gd name="connsiteY56" fmla="*/ 1388552 h 2051744"/>
                <a:gd name="connsiteX57" fmla="*/ 150589 w 1276184"/>
                <a:gd name="connsiteY57" fmla="*/ 1353384 h 2051744"/>
                <a:gd name="connsiteX58" fmla="*/ 30008 w 1276184"/>
                <a:gd name="connsiteY58" fmla="*/ 1514157 h 2051744"/>
                <a:gd name="connsiteX59" fmla="*/ 19959 w 1276184"/>
                <a:gd name="connsiteY59" fmla="*/ 1669906 h 2051744"/>
                <a:gd name="connsiteX60" fmla="*/ 75227 w 1276184"/>
                <a:gd name="connsiteY60" fmla="*/ 1172512 h 2051744"/>
                <a:gd name="connsiteX61" fmla="*/ 175709 w 1276184"/>
                <a:gd name="connsiteY61" fmla="*/ 1212706 h 2051744"/>
                <a:gd name="connsiteX62" fmla="*/ 170685 w 1276184"/>
                <a:gd name="connsiteY62" fmla="*/ 996667 h 2051744"/>
                <a:gd name="connsiteX63" fmla="*/ 95322 w 1276184"/>
                <a:gd name="connsiteY63" fmla="*/ 1107198 h 2051744"/>
                <a:gd name="connsiteX64" fmla="*/ 180733 w 1276184"/>
                <a:gd name="connsiteY64" fmla="*/ 916280 h 2051744"/>
                <a:gd name="connsiteX65" fmla="*/ 276193 w 1276184"/>
                <a:gd name="connsiteY65" fmla="*/ 735409 h 2051744"/>
                <a:gd name="connsiteX66" fmla="*/ 471298 w 1276184"/>
                <a:gd name="connsiteY66" fmla="*/ 534442 h 2051744"/>
                <a:gd name="connsiteX0" fmla="*/ 471298 w 1276184"/>
                <a:gd name="connsiteY0" fmla="*/ 534442 h 2051744"/>
                <a:gd name="connsiteX1" fmla="*/ 693200 w 1276184"/>
                <a:gd name="connsiteY1" fmla="*/ 273185 h 2051744"/>
                <a:gd name="connsiteX2" fmla="*/ 743441 w 1276184"/>
                <a:gd name="connsiteY2" fmla="*/ 333476 h 2051744"/>
                <a:gd name="connsiteX3" fmla="*/ 708273 w 1276184"/>
                <a:gd name="connsiteY3" fmla="*/ 444007 h 2051744"/>
                <a:gd name="connsiteX4" fmla="*/ 637934 w 1276184"/>
                <a:gd name="connsiteY4" fmla="*/ 454056 h 2051744"/>
                <a:gd name="connsiteX5" fmla="*/ 562573 w 1276184"/>
                <a:gd name="connsiteY5" fmla="*/ 489225 h 2051744"/>
                <a:gd name="connsiteX6" fmla="*/ 688176 w 1276184"/>
                <a:gd name="connsiteY6" fmla="*/ 639950 h 2051744"/>
                <a:gd name="connsiteX7" fmla="*/ 487209 w 1276184"/>
                <a:gd name="connsiteY7" fmla="*/ 614830 h 2051744"/>
                <a:gd name="connsiteX8" fmla="*/ 421895 w 1276184"/>
                <a:gd name="connsiteY8" fmla="*/ 815797 h 2051744"/>
                <a:gd name="connsiteX9" fmla="*/ 241862 w 1276184"/>
                <a:gd name="connsiteY9" fmla="*/ 855990 h 2051744"/>
                <a:gd name="connsiteX10" fmla="*/ 306338 w 1276184"/>
                <a:gd name="connsiteY10" fmla="*/ 1147392 h 2051744"/>
                <a:gd name="connsiteX11" fmla="*/ 492233 w 1276184"/>
                <a:gd name="connsiteY11" fmla="*/ 1056957 h 2051744"/>
                <a:gd name="connsiteX12" fmla="*/ 477162 w 1276184"/>
                <a:gd name="connsiteY12" fmla="*/ 840917 h 2051744"/>
                <a:gd name="connsiteX13" fmla="*/ 738418 w 1276184"/>
                <a:gd name="connsiteY13" fmla="*/ 644974 h 2051744"/>
                <a:gd name="connsiteX14" fmla="*/ 818805 w 1276184"/>
                <a:gd name="connsiteY14" fmla="*/ 680144 h 2051744"/>
                <a:gd name="connsiteX15" fmla="*/ 889144 w 1276184"/>
                <a:gd name="connsiteY15" fmla="*/ 780627 h 2051744"/>
                <a:gd name="connsiteX16" fmla="*/ 793684 w 1276184"/>
                <a:gd name="connsiteY16" fmla="*/ 569611 h 2051744"/>
                <a:gd name="connsiteX17" fmla="*/ 803732 w 1276184"/>
                <a:gd name="connsiteY17" fmla="*/ 298306 h 2051744"/>
                <a:gd name="connsiteX18" fmla="*/ 979579 w 1276184"/>
                <a:gd name="connsiteY18" fmla="*/ 152605 h 2051744"/>
                <a:gd name="connsiteX19" fmla="*/ 904216 w 1276184"/>
                <a:gd name="connsiteY19" fmla="*/ 333476 h 2051744"/>
                <a:gd name="connsiteX20" fmla="*/ 899192 w 1276184"/>
                <a:gd name="connsiteY20" fmla="*/ 408838 h 2051744"/>
                <a:gd name="connsiteX21" fmla="*/ 1029820 w 1276184"/>
                <a:gd name="connsiteY21" fmla="*/ 428935 h 2051744"/>
                <a:gd name="connsiteX22" fmla="*/ 974554 w 1276184"/>
                <a:gd name="connsiteY22" fmla="*/ 629902 h 2051744"/>
                <a:gd name="connsiteX23" fmla="*/ 994652 w 1276184"/>
                <a:gd name="connsiteY23" fmla="*/ 650000 h 2051744"/>
                <a:gd name="connsiteX24" fmla="*/ 959482 w 1276184"/>
                <a:gd name="connsiteY24" fmla="*/ 368645 h 2051744"/>
                <a:gd name="connsiteX25" fmla="*/ 1034844 w 1276184"/>
                <a:gd name="connsiteY25" fmla="*/ 177726 h 2051744"/>
                <a:gd name="connsiteX26" fmla="*/ 1155424 w 1276184"/>
                <a:gd name="connsiteY26" fmla="*/ 11928 h 2051744"/>
                <a:gd name="connsiteX27" fmla="*/ 1265955 w 1276184"/>
                <a:gd name="connsiteY27" fmla="*/ 77242 h 2051744"/>
                <a:gd name="connsiteX28" fmla="*/ 1145375 w 1276184"/>
                <a:gd name="connsiteY28" fmla="*/ 167679 h 2051744"/>
                <a:gd name="connsiteX29" fmla="*/ 1170498 w 1276184"/>
                <a:gd name="connsiteY29" fmla="*/ 368645 h 2051744"/>
                <a:gd name="connsiteX30" fmla="*/ 1200641 w 1276184"/>
                <a:gd name="connsiteY30" fmla="*/ 504297 h 2051744"/>
                <a:gd name="connsiteX31" fmla="*/ 1115230 w 1276184"/>
                <a:gd name="connsiteY31" fmla="*/ 740435 h 2051744"/>
                <a:gd name="connsiteX32" fmla="*/ 1100158 w 1276184"/>
                <a:gd name="connsiteY32" fmla="*/ 876086 h 2051744"/>
                <a:gd name="connsiteX33" fmla="*/ 904215 w 1276184"/>
                <a:gd name="connsiteY33" fmla="*/ 886134 h 2051744"/>
                <a:gd name="connsiteX34" fmla="*/ 929336 w 1276184"/>
                <a:gd name="connsiteY34" fmla="*/ 1046908 h 2051744"/>
                <a:gd name="connsiteX35" fmla="*/ 708272 w 1276184"/>
                <a:gd name="connsiteY35" fmla="*/ 855990 h 2051744"/>
                <a:gd name="connsiteX36" fmla="*/ 607789 w 1276184"/>
                <a:gd name="connsiteY36" fmla="*/ 785652 h 2051744"/>
                <a:gd name="connsiteX37" fmla="*/ 809594 w 1276184"/>
                <a:gd name="connsiteY37" fmla="*/ 1185073 h 2051744"/>
                <a:gd name="connsiteX38" fmla="*/ 512330 w 1276184"/>
                <a:gd name="connsiteY38" fmla="*/ 1227779 h 2051744"/>
                <a:gd name="connsiteX39" fmla="*/ 647983 w 1276184"/>
                <a:gd name="connsiteY39" fmla="*/ 1745269 h 2051744"/>
                <a:gd name="connsiteX40" fmla="*/ 537449 w 1276184"/>
                <a:gd name="connsiteY40" fmla="*/ 1669907 h 2051744"/>
                <a:gd name="connsiteX41" fmla="*/ 391749 w 1276184"/>
                <a:gd name="connsiteY41" fmla="*/ 1604592 h 2051744"/>
                <a:gd name="connsiteX42" fmla="*/ 230975 w 1276184"/>
                <a:gd name="connsiteY42" fmla="*/ 1308165 h 2051744"/>
                <a:gd name="connsiteX43" fmla="*/ 356580 w 1276184"/>
                <a:gd name="connsiteY43" fmla="*/ 1539278 h 2051744"/>
                <a:gd name="connsiteX44" fmla="*/ 431942 w 1276184"/>
                <a:gd name="connsiteY44" fmla="*/ 1705076 h 2051744"/>
                <a:gd name="connsiteX45" fmla="*/ 527402 w 1276184"/>
                <a:gd name="connsiteY45" fmla="*/ 1745269 h 2051744"/>
                <a:gd name="connsiteX46" fmla="*/ 507305 w 1276184"/>
                <a:gd name="connsiteY46" fmla="*/ 1860826 h 2051744"/>
                <a:gd name="connsiteX47" fmla="*/ 311362 w 1276184"/>
                <a:gd name="connsiteY47" fmla="*/ 2051744 h 2051744"/>
                <a:gd name="connsiteX48" fmla="*/ 250235 w 1276184"/>
                <a:gd name="connsiteY48" fmla="*/ 2014062 h 2051744"/>
                <a:gd name="connsiteX49" fmla="*/ 220927 w 1276184"/>
                <a:gd name="connsiteY49" fmla="*/ 1860825 h 2051744"/>
                <a:gd name="connsiteX50" fmla="*/ 120444 w 1276184"/>
                <a:gd name="connsiteY50" fmla="*/ 1780438 h 2051744"/>
                <a:gd name="connsiteX51" fmla="*/ 65177 w 1276184"/>
                <a:gd name="connsiteY51" fmla="*/ 1740245 h 2051744"/>
                <a:gd name="connsiteX52" fmla="*/ 80251 w 1276184"/>
                <a:gd name="connsiteY52" fmla="*/ 1544301 h 2051744"/>
                <a:gd name="connsiteX53" fmla="*/ 205854 w 1276184"/>
                <a:gd name="connsiteY53" fmla="*/ 1684979 h 2051744"/>
                <a:gd name="connsiteX54" fmla="*/ 301314 w 1276184"/>
                <a:gd name="connsiteY54" fmla="*/ 1845753 h 2051744"/>
                <a:gd name="connsiteX55" fmla="*/ 326435 w 1276184"/>
                <a:gd name="connsiteY55" fmla="*/ 1735220 h 2051744"/>
                <a:gd name="connsiteX56" fmla="*/ 175710 w 1276184"/>
                <a:gd name="connsiteY56" fmla="*/ 1388552 h 2051744"/>
                <a:gd name="connsiteX57" fmla="*/ 150589 w 1276184"/>
                <a:gd name="connsiteY57" fmla="*/ 1353384 h 2051744"/>
                <a:gd name="connsiteX58" fmla="*/ 30008 w 1276184"/>
                <a:gd name="connsiteY58" fmla="*/ 1514157 h 2051744"/>
                <a:gd name="connsiteX59" fmla="*/ 19959 w 1276184"/>
                <a:gd name="connsiteY59" fmla="*/ 1669906 h 2051744"/>
                <a:gd name="connsiteX60" fmla="*/ 75227 w 1276184"/>
                <a:gd name="connsiteY60" fmla="*/ 1172512 h 2051744"/>
                <a:gd name="connsiteX61" fmla="*/ 175709 w 1276184"/>
                <a:gd name="connsiteY61" fmla="*/ 1212706 h 2051744"/>
                <a:gd name="connsiteX62" fmla="*/ 170685 w 1276184"/>
                <a:gd name="connsiteY62" fmla="*/ 996667 h 2051744"/>
                <a:gd name="connsiteX63" fmla="*/ 95322 w 1276184"/>
                <a:gd name="connsiteY63" fmla="*/ 1107198 h 2051744"/>
                <a:gd name="connsiteX64" fmla="*/ 180733 w 1276184"/>
                <a:gd name="connsiteY64" fmla="*/ 916280 h 2051744"/>
                <a:gd name="connsiteX65" fmla="*/ 276193 w 1276184"/>
                <a:gd name="connsiteY65" fmla="*/ 735409 h 2051744"/>
                <a:gd name="connsiteX66" fmla="*/ 471298 w 1276184"/>
                <a:gd name="connsiteY66" fmla="*/ 534442 h 2051744"/>
                <a:gd name="connsiteX0" fmla="*/ 471298 w 1276184"/>
                <a:gd name="connsiteY0" fmla="*/ 534442 h 2051744"/>
                <a:gd name="connsiteX1" fmla="*/ 693200 w 1276184"/>
                <a:gd name="connsiteY1" fmla="*/ 273185 h 2051744"/>
                <a:gd name="connsiteX2" fmla="*/ 743441 w 1276184"/>
                <a:gd name="connsiteY2" fmla="*/ 333476 h 2051744"/>
                <a:gd name="connsiteX3" fmla="*/ 708273 w 1276184"/>
                <a:gd name="connsiteY3" fmla="*/ 444007 h 2051744"/>
                <a:gd name="connsiteX4" fmla="*/ 637934 w 1276184"/>
                <a:gd name="connsiteY4" fmla="*/ 454056 h 2051744"/>
                <a:gd name="connsiteX5" fmla="*/ 562573 w 1276184"/>
                <a:gd name="connsiteY5" fmla="*/ 489225 h 2051744"/>
                <a:gd name="connsiteX6" fmla="*/ 688176 w 1276184"/>
                <a:gd name="connsiteY6" fmla="*/ 639950 h 2051744"/>
                <a:gd name="connsiteX7" fmla="*/ 487209 w 1276184"/>
                <a:gd name="connsiteY7" fmla="*/ 614830 h 2051744"/>
                <a:gd name="connsiteX8" fmla="*/ 421895 w 1276184"/>
                <a:gd name="connsiteY8" fmla="*/ 815797 h 2051744"/>
                <a:gd name="connsiteX9" fmla="*/ 241862 w 1276184"/>
                <a:gd name="connsiteY9" fmla="*/ 855990 h 2051744"/>
                <a:gd name="connsiteX10" fmla="*/ 306338 w 1276184"/>
                <a:gd name="connsiteY10" fmla="*/ 1147392 h 2051744"/>
                <a:gd name="connsiteX11" fmla="*/ 492233 w 1276184"/>
                <a:gd name="connsiteY11" fmla="*/ 1056957 h 2051744"/>
                <a:gd name="connsiteX12" fmla="*/ 477162 w 1276184"/>
                <a:gd name="connsiteY12" fmla="*/ 840917 h 2051744"/>
                <a:gd name="connsiteX13" fmla="*/ 738418 w 1276184"/>
                <a:gd name="connsiteY13" fmla="*/ 644974 h 2051744"/>
                <a:gd name="connsiteX14" fmla="*/ 818805 w 1276184"/>
                <a:gd name="connsiteY14" fmla="*/ 680144 h 2051744"/>
                <a:gd name="connsiteX15" fmla="*/ 889144 w 1276184"/>
                <a:gd name="connsiteY15" fmla="*/ 780627 h 2051744"/>
                <a:gd name="connsiteX16" fmla="*/ 793684 w 1276184"/>
                <a:gd name="connsiteY16" fmla="*/ 569611 h 2051744"/>
                <a:gd name="connsiteX17" fmla="*/ 803732 w 1276184"/>
                <a:gd name="connsiteY17" fmla="*/ 298306 h 2051744"/>
                <a:gd name="connsiteX18" fmla="*/ 979579 w 1276184"/>
                <a:gd name="connsiteY18" fmla="*/ 152605 h 2051744"/>
                <a:gd name="connsiteX19" fmla="*/ 904216 w 1276184"/>
                <a:gd name="connsiteY19" fmla="*/ 333476 h 2051744"/>
                <a:gd name="connsiteX20" fmla="*/ 899192 w 1276184"/>
                <a:gd name="connsiteY20" fmla="*/ 408838 h 2051744"/>
                <a:gd name="connsiteX21" fmla="*/ 1029820 w 1276184"/>
                <a:gd name="connsiteY21" fmla="*/ 428935 h 2051744"/>
                <a:gd name="connsiteX22" fmla="*/ 974554 w 1276184"/>
                <a:gd name="connsiteY22" fmla="*/ 629902 h 2051744"/>
                <a:gd name="connsiteX23" fmla="*/ 994652 w 1276184"/>
                <a:gd name="connsiteY23" fmla="*/ 650000 h 2051744"/>
                <a:gd name="connsiteX24" fmla="*/ 959482 w 1276184"/>
                <a:gd name="connsiteY24" fmla="*/ 368645 h 2051744"/>
                <a:gd name="connsiteX25" fmla="*/ 1034844 w 1276184"/>
                <a:gd name="connsiteY25" fmla="*/ 177726 h 2051744"/>
                <a:gd name="connsiteX26" fmla="*/ 1155424 w 1276184"/>
                <a:gd name="connsiteY26" fmla="*/ 11928 h 2051744"/>
                <a:gd name="connsiteX27" fmla="*/ 1265955 w 1276184"/>
                <a:gd name="connsiteY27" fmla="*/ 77242 h 2051744"/>
                <a:gd name="connsiteX28" fmla="*/ 1145375 w 1276184"/>
                <a:gd name="connsiteY28" fmla="*/ 167679 h 2051744"/>
                <a:gd name="connsiteX29" fmla="*/ 1170498 w 1276184"/>
                <a:gd name="connsiteY29" fmla="*/ 368645 h 2051744"/>
                <a:gd name="connsiteX30" fmla="*/ 1200641 w 1276184"/>
                <a:gd name="connsiteY30" fmla="*/ 504297 h 2051744"/>
                <a:gd name="connsiteX31" fmla="*/ 1115230 w 1276184"/>
                <a:gd name="connsiteY31" fmla="*/ 740435 h 2051744"/>
                <a:gd name="connsiteX32" fmla="*/ 1100158 w 1276184"/>
                <a:gd name="connsiteY32" fmla="*/ 876086 h 2051744"/>
                <a:gd name="connsiteX33" fmla="*/ 904215 w 1276184"/>
                <a:gd name="connsiteY33" fmla="*/ 886134 h 2051744"/>
                <a:gd name="connsiteX34" fmla="*/ 929336 w 1276184"/>
                <a:gd name="connsiteY34" fmla="*/ 1046908 h 2051744"/>
                <a:gd name="connsiteX35" fmla="*/ 708272 w 1276184"/>
                <a:gd name="connsiteY35" fmla="*/ 855990 h 2051744"/>
                <a:gd name="connsiteX36" fmla="*/ 607789 w 1276184"/>
                <a:gd name="connsiteY36" fmla="*/ 785652 h 2051744"/>
                <a:gd name="connsiteX37" fmla="*/ 809594 w 1276184"/>
                <a:gd name="connsiteY37" fmla="*/ 1185073 h 2051744"/>
                <a:gd name="connsiteX38" fmla="*/ 512330 w 1276184"/>
                <a:gd name="connsiteY38" fmla="*/ 1227779 h 2051744"/>
                <a:gd name="connsiteX39" fmla="*/ 647983 w 1276184"/>
                <a:gd name="connsiteY39" fmla="*/ 1745269 h 2051744"/>
                <a:gd name="connsiteX40" fmla="*/ 537449 w 1276184"/>
                <a:gd name="connsiteY40" fmla="*/ 1669907 h 2051744"/>
                <a:gd name="connsiteX41" fmla="*/ 391749 w 1276184"/>
                <a:gd name="connsiteY41" fmla="*/ 1604592 h 2051744"/>
                <a:gd name="connsiteX42" fmla="*/ 230975 w 1276184"/>
                <a:gd name="connsiteY42" fmla="*/ 1308165 h 2051744"/>
                <a:gd name="connsiteX43" fmla="*/ 356580 w 1276184"/>
                <a:gd name="connsiteY43" fmla="*/ 1539278 h 2051744"/>
                <a:gd name="connsiteX44" fmla="*/ 431942 w 1276184"/>
                <a:gd name="connsiteY44" fmla="*/ 1705076 h 2051744"/>
                <a:gd name="connsiteX45" fmla="*/ 527402 w 1276184"/>
                <a:gd name="connsiteY45" fmla="*/ 1745269 h 2051744"/>
                <a:gd name="connsiteX46" fmla="*/ 507305 w 1276184"/>
                <a:gd name="connsiteY46" fmla="*/ 1860826 h 2051744"/>
                <a:gd name="connsiteX47" fmla="*/ 311362 w 1276184"/>
                <a:gd name="connsiteY47" fmla="*/ 2051744 h 2051744"/>
                <a:gd name="connsiteX48" fmla="*/ 250235 w 1276184"/>
                <a:gd name="connsiteY48" fmla="*/ 2014062 h 2051744"/>
                <a:gd name="connsiteX49" fmla="*/ 220927 w 1276184"/>
                <a:gd name="connsiteY49" fmla="*/ 1860825 h 2051744"/>
                <a:gd name="connsiteX50" fmla="*/ 120444 w 1276184"/>
                <a:gd name="connsiteY50" fmla="*/ 1780438 h 2051744"/>
                <a:gd name="connsiteX51" fmla="*/ 65177 w 1276184"/>
                <a:gd name="connsiteY51" fmla="*/ 1740245 h 2051744"/>
                <a:gd name="connsiteX52" fmla="*/ 80251 w 1276184"/>
                <a:gd name="connsiteY52" fmla="*/ 1544301 h 2051744"/>
                <a:gd name="connsiteX53" fmla="*/ 205854 w 1276184"/>
                <a:gd name="connsiteY53" fmla="*/ 1684979 h 2051744"/>
                <a:gd name="connsiteX54" fmla="*/ 301314 w 1276184"/>
                <a:gd name="connsiteY54" fmla="*/ 1845753 h 2051744"/>
                <a:gd name="connsiteX55" fmla="*/ 326435 w 1276184"/>
                <a:gd name="connsiteY55" fmla="*/ 1735220 h 2051744"/>
                <a:gd name="connsiteX56" fmla="*/ 175710 w 1276184"/>
                <a:gd name="connsiteY56" fmla="*/ 1388552 h 2051744"/>
                <a:gd name="connsiteX57" fmla="*/ 150589 w 1276184"/>
                <a:gd name="connsiteY57" fmla="*/ 1353384 h 2051744"/>
                <a:gd name="connsiteX58" fmla="*/ 30008 w 1276184"/>
                <a:gd name="connsiteY58" fmla="*/ 1514157 h 2051744"/>
                <a:gd name="connsiteX59" fmla="*/ 19959 w 1276184"/>
                <a:gd name="connsiteY59" fmla="*/ 1669906 h 2051744"/>
                <a:gd name="connsiteX60" fmla="*/ 75227 w 1276184"/>
                <a:gd name="connsiteY60" fmla="*/ 1172512 h 2051744"/>
                <a:gd name="connsiteX61" fmla="*/ 175709 w 1276184"/>
                <a:gd name="connsiteY61" fmla="*/ 1212706 h 2051744"/>
                <a:gd name="connsiteX62" fmla="*/ 170685 w 1276184"/>
                <a:gd name="connsiteY62" fmla="*/ 996667 h 2051744"/>
                <a:gd name="connsiteX63" fmla="*/ 95322 w 1276184"/>
                <a:gd name="connsiteY63" fmla="*/ 1107198 h 2051744"/>
                <a:gd name="connsiteX64" fmla="*/ 180733 w 1276184"/>
                <a:gd name="connsiteY64" fmla="*/ 916280 h 2051744"/>
                <a:gd name="connsiteX65" fmla="*/ 276193 w 1276184"/>
                <a:gd name="connsiteY65" fmla="*/ 735409 h 2051744"/>
                <a:gd name="connsiteX66" fmla="*/ 471298 w 1276184"/>
                <a:gd name="connsiteY66" fmla="*/ 534442 h 2051744"/>
                <a:gd name="connsiteX0" fmla="*/ 471298 w 1276184"/>
                <a:gd name="connsiteY0" fmla="*/ 534442 h 2051744"/>
                <a:gd name="connsiteX1" fmla="*/ 693200 w 1276184"/>
                <a:gd name="connsiteY1" fmla="*/ 273185 h 2051744"/>
                <a:gd name="connsiteX2" fmla="*/ 743441 w 1276184"/>
                <a:gd name="connsiteY2" fmla="*/ 333476 h 2051744"/>
                <a:gd name="connsiteX3" fmla="*/ 708273 w 1276184"/>
                <a:gd name="connsiteY3" fmla="*/ 444007 h 2051744"/>
                <a:gd name="connsiteX4" fmla="*/ 637934 w 1276184"/>
                <a:gd name="connsiteY4" fmla="*/ 454056 h 2051744"/>
                <a:gd name="connsiteX5" fmla="*/ 562573 w 1276184"/>
                <a:gd name="connsiteY5" fmla="*/ 489225 h 2051744"/>
                <a:gd name="connsiteX6" fmla="*/ 688176 w 1276184"/>
                <a:gd name="connsiteY6" fmla="*/ 639950 h 2051744"/>
                <a:gd name="connsiteX7" fmla="*/ 487209 w 1276184"/>
                <a:gd name="connsiteY7" fmla="*/ 614830 h 2051744"/>
                <a:gd name="connsiteX8" fmla="*/ 421895 w 1276184"/>
                <a:gd name="connsiteY8" fmla="*/ 815797 h 2051744"/>
                <a:gd name="connsiteX9" fmla="*/ 241862 w 1276184"/>
                <a:gd name="connsiteY9" fmla="*/ 855990 h 2051744"/>
                <a:gd name="connsiteX10" fmla="*/ 306338 w 1276184"/>
                <a:gd name="connsiteY10" fmla="*/ 1147392 h 2051744"/>
                <a:gd name="connsiteX11" fmla="*/ 492233 w 1276184"/>
                <a:gd name="connsiteY11" fmla="*/ 1056957 h 2051744"/>
                <a:gd name="connsiteX12" fmla="*/ 477162 w 1276184"/>
                <a:gd name="connsiteY12" fmla="*/ 840917 h 2051744"/>
                <a:gd name="connsiteX13" fmla="*/ 738418 w 1276184"/>
                <a:gd name="connsiteY13" fmla="*/ 644974 h 2051744"/>
                <a:gd name="connsiteX14" fmla="*/ 818805 w 1276184"/>
                <a:gd name="connsiteY14" fmla="*/ 680144 h 2051744"/>
                <a:gd name="connsiteX15" fmla="*/ 889144 w 1276184"/>
                <a:gd name="connsiteY15" fmla="*/ 780627 h 2051744"/>
                <a:gd name="connsiteX16" fmla="*/ 793684 w 1276184"/>
                <a:gd name="connsiteY16" fmla="*/ 569611 h 2051744"/>
                <a:gd name="connsiteX17" fmla="*/ 803732 w 1276184"/>
                <a:gd name="connsiteY17" fmla="*/ 298306 h 2051744"/>
                <a:gd name="connsiteX18" fmla="*/ 979579 w 1276184"/>
                <a:gd name="connsiteY18" fmla="*/ 152605 h 2051744"/>
                <a:gd name="connsiteX19" fmla="*/ 904216 w 1276184"/>
                <a:gd name="connsiteY19" fmla="*/ 333476 h 2051744"/>
                <a:gd name="connsiteX20" fmla="*/ 899192 w 1276184"/>
                <a:gd name="connsiteY20" fmla="*/ 408838 h 2051744"/>
                <a:gd name="connsiteX21" fmla="*/ 1029820 w 1276184"/>
                <a:gd name="connsiteY21" fmla="*/ 428935 h 2051744"/>
                <a:gd name="connsiteX22" fmla="*/ 974554 w 1276184"/>
                <a:gd name="connsiteY22" fmla="*/ 629902 h 2051744"/>
                <a:gd name="connsiteX23" fmla="*/ 994652 w 1276184"/>
                <a:gd name="connsiteY23" fmla="*/ 650000 h 2051744"/>
                <a:gd name="connsiteX24" fmla="*/ 959482 w 1276184"/>
                <a:gd name="connsiteY24" fmla="*/ 368645 h 2051744"/>
                <a:gd name="connsiteX25" fmla="*/ 1034844 w 1276184"/>
                <a:gd name="connsiteY25" fmla="*/ 177726 h 2051744"/>
                <a:gd name="connsiteX26" fmla="*/ 1155424 w 1276184"/>
                <a:gd name="connsiteY26" fmla="*/ 11928 h 2051744"/>
                <a:gd name="connsiteX27" fmla="*/ 1265955 w 1276184"/>
                <a:gd name="connsiteY27" fmla="*/ 77242 h 2051744"/>
                <a:gd name="connsiteX28" fmla="*/ 1145375 w 1276184"/>
                <a:gd name="connsiteY28" fmla="*/ 167679 h 2051744"/>
                <a:gd name="connsiteX29" fmla="*/ 1155424 w 1276184"/>
                <a:gd name="connsiteY29" fmla="*/ 268162 h 2051744"/>
                <a:gd name="connsiteX30" fmla="*/ 1170498 w 1276184"/>
                <a:gd name="connsiteY30" fmla="*/ 368645 h 2051744"/>
                <a:gd name="connsiteX31" fmla="*/ 1200641 w 1276184"/>
                <a:gd name="connsiteY31" fmla="*/ 504297 h 2051744"/>
                <a:gd name="connsiteX32" fmla="*/ 1115230 w 1276184"/>
                <a:gd name="connsiteY32" fmla="*/ 740435 h 2051744"/>
                <a:gd name="connsiteX33" fmla="*/ 1100158 w 1276184"/>
                <a:gd name="connsiteY33" fmla="*/ 876086 h 2051744"/>
                <a:gd name="connsiteX34" fmla="*/ 904215 w 1276184"/>
                <a:gd name="connsiteY34" fmla="*/ 886134 h 2051744"/>
                <a:gd name="connsiteX35" fmla="*/ 929336 w 1276184"/>
                <a:gd name="connsiteY35" fmla="*/ 1046908 h 2051744"/>
                <a:gd name="connsiteX36" fmla="*/ 708272 w 1276184"/>
                <a:gd name="connsiteY36" fmla="*/ 855990 h 2051744"/>
                <a:gd name="connsiteX37" fmla="*/ 607789 w 1276184"/>
                <a:gd name="connsiteY37" fmla="*/ 785652 h 2051744"/>
                <a:gd name="connsiteX38" fmla="*/ 809594 w 1276184"/>
                <a:gd name="connsiteY38" fmla="*/ 1185073 h 2051744"/>
                <a:gd name="connsiteX39" fmla="*/ 512330 w 1276184"/>
                <a:gd name="connsiteY39" fmla="*/ 1227779 h 2051744"/>
                <a:gd name="connsiteX40" fmla="*/ 647983 w 1276184"/>
                <a:gd name="connsiteY40" fmla="*/ 1745269 h 2051744"/>
                <a:gd name="connsiteX41" fmla="*/ 537449 w 1276184"/>
                <a:gd name="connsiteY41" fmla="*/ 1669907 h 2051744"/>
                <a:gd name="connsiteX42" fmla="*/ 391749 w 1276184"/>
                <a:gd name="connsiteY42" fmla="*/ 1604592 h 2051744"/>
                <a:gd name="connsiteX43" fmla="*/ 230975 w 1276184"/>
                <a:gd name="connsiteY43" fmla="*/ 1308165 h 2051744"/>
                <a:gd name="connsiteX44" fmla="*/ 356580 w 1276184"/>
                <a:gd name="connsiteY44" fmla="*/ 1539278 h 2051744"/>
                <a:gd name="connsiteX45" fmla="*/ 431942 w 1276184"/>
                <a:gd name="connsiteY45" fmla="*/ 1705076 h 2051744"/>
                <a:gd name="connsiteX46" fmla="*/ 527402 w 1276184"/>
                <a:gd name="connsiteY46" fmla="*/ 1745269 h 2051744"/>
                <a:gd name="connsiteX47" fmla="*/ 507305 w 1276184"/>
                <a:gd name="connsiteY47" fmla="*/ 1860826 h 2051744"/>
                <a:gd name="connsiteX48" fmla="*/ 311362 w 1276184"/>
                <a:gd name="connsiteY48" fmla="*/ 2051744 h 2051744"/>
                <a:gd name="connsiteX49" fmla="*/ 250235 w 1276184"/>
                <a:gd name="connsiteY49" fmla="*/ 2014062 h 2051744"/>
                <a:gd name="connsiteX50" fmla="*/ 220927 w 1276184"/>
                <a:gd name="connsiteY50" fmla="*/ 1860825 h 2051744"/>
                <a:gd name="connsiteX51" fmla="*/ 120444 w 1276184"/>
                <a:gd name="connsiteY51" fmla="*/ 1780438 h 2051744"/>
                <a:gd name="connsiteX52" fmla="*/ 65177 w 1276184"/>
                <a:gd name="connsiteY52" fmla="*/ 1740245 h 2051744"/>
                <a:gd name="connsiteX53" fmla="*/ 80251 w 1276184"/>
                <a:gd name="connsiteY53" fmla="*/ 1544301 h 2051744"/>
                <a:gd name="connsiteX54" fmla="*/ 205854 w 1276184"/>
                <a:gd name="connsiteY54" fmla="*/ 1684979 h 2051744"/>
                <a:gd name="connsiteX55" fmla="*/ 301314 w 1276184"/>
                <a:gd name="connsiteY55" fmla="*/ 1845753 h 2051744"/>
                <a:gd name="connsiteX56" fmla="*/ 326435 w 1276184"/>
                <a:gd name="connsiteY56" fmla="*/ 1735220 h 2051744"/>
                <a:gd name="connsiteX57" fmla="*/ 175710 w 1276184"/>
                <a:gd name="connsiteY57" fmla="*/ 1388552 h 2051744"/>
                <a:gd name="connsiteX58" fmla="*/ 150589 w 1276184"/>
                <a:gd name="connsiteY58" fmla="*/ 1353384 h 2051744"/>
                <a:gd name="connsiteX59" fmla="*/ 30008 w 1276184"/>
                <a:gd name="connsiteY59" fmla="*/ 1514157 h 2051744"/>
                <a:gd name="connsiteX60" fmla="*/ 19959 w 1276184"/>
                <a:gd name="connsiteY60" fmla="*/ 1669906 h 2051744"/>
                <a:gd name="connsiteX61" fmla="*/ 75227 w 1276184"/>
                <a:gd name="connsiteY61" fmla="*/ 1172512 h 2051744"/>
                <a:gd name="connsiteX62" fmla="*/ 175709 w 1276184"/>
                <a:gd name="connsiteY62" fmla="*/ 1212706 h 2051744"/>
                <a:gd name="connsiteX63" fmla="*/ 170685 w 1276184"/>
                <a:gd name="connsiteY63" fmla="*/ 996667 h 2051744"/>
                <a:gd name="connsiteX64" fmla="*/ 95322 w 1276184"/>
                <a:gd name="connsiteY64" fmla="*/ 1107198 h 2051744"/>
                <a:gd name="connsiteX65" fmla="*/ 180733 w 1276184"/>
                <a:gd name="connsiteY65" fmla="*/ 916280 h 2051744"/>
                <a:gd name="connsiteX66" fmla="*/ 276193 w 1276184"/>
                <a:gd name="connsiteY66" fmla="*/ 735409 h 2051744"/>
                <a:gd name="connsiteX67" fmla="*/ 471298 w 1276184"/>
                <a:gd name="connsiteY67" fmla="*/ 534442 h 2051744"/>
                <a:gd name="connsiteX0" fmla="*/ 471298 w 1311257"/>
                <a:gd name="connsiteY0" fmla="*/ 534442 h 2051744"/>
                <a:gd name="connsiteX1" fmla="*/ 693200 w 1311257"/>
                <a:gd name="connsiteY1" fmla="*/ 273185 h 2051744"/>
                <a:gd name="connsiteX2" fmla="*/ 743441 w 1311257"/>
                <a:gd name="connsiteY2" fmla="*/ 333476 h 2051744"/>
                <a:gd name="connsiteX3" fmla="*/ 708273 w 1311257"/>
                <a:gd name="connsiteY3" fmla="*/ 444007 h 2051744"/>
                <a:gd name="connsiteX4" fmla="*/ 637934 w 1311257"/>
                <a:gd name="connsiteY4" fmla="*/ 454056 h 2051744"/>
                <a:gd name="connsiteX5" fmla="*/ 562573 w 1311257"/>
                <a:gd name="connsiteY5" fmla="*/ 489225 h 2051744"/>
                <a:gd name="connsiteX6" fmla="*/ 688176 w 1311257"/>
                <a:gd name="connsiteY6" fmla="*/ 639950 h 2051744"/>
                <a:gd name="connsiteX7" fmla="*/ 487209 w 1311257"/>
                <a:gd name="connsiteY7" fmla="*/ 614830 h 2051744"/>
                <a:gd name="connsiteX8" fmla="*/ 421895 w 1311257"/>
                <a:gd name="connsiteY8" fmla="*/ 815797 h 2051744"/>
                <a:gd name="connsiteX9" fmla="*/ 241862 w 1311257"/>
                <a:gd name="connsiteY9" fmla="*/ 855990 h 2051744"/>
                <a:gd name="connsiteX10" fmla="*/ 306338 w 1311257"/>
                <a:gd name="connsiteY10" fmla="*/ 1147392 h 2051744"/>
                <a:gd name="connsiteX11" fmla="*/ 492233 w 1311257"/>
                <a:gd name="connsiteY11" fmla="*/ 1056957 h 2051744"/>
                <a:gd name="connsiteX12" fmla="*/ 477162 w 1311257"/>
                <a:gd name="connsiteY12" fmla="*/ 840917 h 2051744"/>
                <a:gd name="connsiteX13" fmla="*/ 738418 w 1311257"/>
                <a:gd name="connsiteY13" fmla="*/ 644974 h 2051744"/>
                <a:gd name="connsiteX14" fmla="*/ 818805 w 1311257"/>
                <a:gd name="connsiteY14" fmla="*/ 680144 h 2051744"/>
                <a:gd name="connsiteX15" fmla="*/ 889144 w 1311257"/>
                <a:gd name="connsiteY15" fmla="*/ 780627 h 2051744"/>
                <a:gd name="connsiteX16" fmla="*/ 793684 w 1311257"/>
                <a:gd name="connsiteY16" fmla="*/ 569611 h 2051744"/>
                <a:gd name="connsiteX17" fmla="*/ 803732 w 1311257"/>
                <a:gd name="connsiteY17" fmla="*/ 298306 h 2051744"/>
                <a:gd name="connsiteX18" fmla="*/ 979579 w 1311257"/>
                <a:gd name="connsiteY18" fmla="*/ 152605 h 2051744"/>
                <a:gd name="connsiteX19" fmla="*/ 904216 w 1311257"/>
                <a:gd name="connsiteY19" fmla="*/ 333476 h 2051744"/>
                <a:gd name="connsiteX20" fmla="*/ 899192 w 1311257"/>
                <a:gd name="connsiteY20" fmla="*/ 408838 h 2051744"/>
                <a:gd name="connsiteX21" fmla="*/ 1029820 w 1311257"/>
                <a:gd name="connsiteY21" fmla="*/ 428935 h 2051744"/>
                <a:gd name="connsiteX22" fmla="*/ 974554 w 1311257"/>
                <a:gd name="connsiteY22" fmla="*/ 629902 h 2051744"/>
                <a:gd name="connsiteX23" fmla="*/ 994652 w 1311257"/>
                <a:gd name="connsiteY23" fmla="*/ 650000 h 2051744"/>
                <a:gd name="connsiteX24" fmla="*/ 959482 w 1311257"/>
                <a:gd name="connsiteY24" fmla="*/ 368645 h 2051744"/>
                <a:gd name="connsiteX25" fmla="*/ 1034844 w 1311257"/>
                <a:gd name="connsiteY25" fmla="*/ 177726 h 2051744"/>
                <a:gd name="connsiteX26" fmla="*/ 1155424 w 1311257"/>
                <a:gd name="connsiteY26" fmla="*/ 11928 h 2051744"/>
                <a:gd name="connsiteX27" fmla="*/ 1265955 w 1311257"/>
                <a:gd name="connsiteY27" fmla="*/ 77242 h 2051744"/>
                <a:gd name="connsiteX28" fmla="*/ 1145375 w 1311257"/>
                <a:gd name="connsiteY28" fmla="*/ 167679 h 2051744"/>
                <a:gd name="connsiteX29" fmla="*/ 1311173 w 1311257"/>
                <a:gd name="connsiteY29" fmla="*/ 278211 h 2051744"/>
                <a:gd name="connsiteX30" fmla="*/ 1170498 w 1311257"/>
                <a:gd name="connsiteY30" fmla="*/ 368645 h 2051744"/>
                <a:gd name="connsiteX31" fmla="*/ 1200641 w 1311257"/>
                <a:gd name="connsiteY31" fmla="*/ 504297 h 2051744"/>
                <a:gd name="connsiteX32" fmla="*/ 1115230 w 1311257"/>
                <a:gd name="connsiteY32" fmla="*/ 740435 h 2051744"/>
                <a:gd name="connsiteX33" fmla="*/ 1100158 w 1311257"/>
                <a:gd name="connsiteY33" fmla="*/ 876086 h 2051744"/>
                <a:gd name="connsiteX34" fmla="*/ 904215 w 1311257"/>
                <a:gd name="connsiteY34" fmla="*/ 886134 h 2051744"/>
                <a:gd name="connsiteX35" fmla="*/ 929336 w 1311257"/>
                <a:gd name="connsiteY35" fmla="*/ 1046908 h 2051744"/>
                <a:gd name="connsiteX36" fmla="*/ 708272 w 1311257"/>
                <a:gd name="connsiteY36" fmla="*/ 855990 h 2051744"/>
                <a:gd name="connsiteX37" fmla="*/ 607789 w 1311257"/>
                <a:gd name="connsiteY37" fmla="*/ 785652 h 2051744"/>
                <a:gd name="connsiteX38" fmla="*/ 809594 w 1311257"/>
                <a:gd name="connsiteY38" fmla="*/ 1185073 h 2051744"/>
                <a:gd name="connsiteX39" fmla="*/ 512330 w 1311257"/>
                <a:gd name="connsiteY39" fmla="*/ 1227779 h 2051744"/>
                <a:gd name="connsiteX40" fmla="*/ 647983 w 1311257"/>
                <a:gd name="connsiteY40" fmla="*/ 1745269 h 2051744"/>
                <a:gd name="connsiteX41" fmla="*/ 537449 w 1311257"/>
                <a:gd name="connsiteY41" fmla="*/ 1669907 h 2051744"/>
                <a:gd name="connsiteX42" fmla="*/ 391749 w 1311257"/>
                <a:gd name="connsiteY42" fmla="*/ 1604592 h 2051744"/>
                <a:gd name="connsiteX43" fmla="*/ 230975 w 1311257"/>
                <a:gd name="connsiteY43" fmla="*/ 1308165 h 2051744"/>
                <a:gd name="connsiteX44" fmla="*/ 356580 w 1311257"/>
                <a:gd name="connsiteY44" fmla="*/ 1539278 h 2051744"/>
                <a:gd name="connsiteX45" fmla="*/ 431942 w 1311257"/>
                <a:gd name="connsiteY45" fmla="*/ 1705076 h 2051744"/>
                <a:gd name="connsiteX46" fmla="*/ 527402 w 1311257"/>
                <a:gd name="connsiteY46" fmla="*/ 1745269 h 2051744"/>
                <a:gd name="connsiteX47" fmla="*/ 507305 w 1311257"/>
                <a:gd name="connsiteY47" fmla="*/ 1860826 h 2051744"/>
                <a:gd name="connsiteX48" fmla="*/ 311362 w 1311257"/>
                <a:gd name="connsiteY48" fmla="*/ 2051744 h 2051744"/>
                <a:gd name="connsiteX49" fmla="*/ 250235 w 1311257"/>
                <a:gd name="connsiteY49" fmla="*/ 2014062 h 2051744"/>
                <a:gd name="connsiteX50" fmla="*/ 220927 w 1311257"/>
                <a:gd name="connsiteY50" fmla="*/ 1860825 h 2051744"/>
                <a:gd name="connsiteX51" fmla="*/ 120444 w 1311257"/>
                <a:gd name="connsiteY51" fmla="*/ 1780438 h 2051744"/>
                <a:gd name="connsiteX52" fmla="*/ 65177 w 1311257"/>
                <a:gd name="connsiteY52" fmla="*/ 1740245 h 2051744"/>
                <a:gd name="connsiteX53" fmla="*/ 80251 w 1311257"/>
                <a:gd name="connsiteY53" fmla="*/ 1544301 h 2051744"/>
                <a:gd name="connsiteX54" fmla="*/ 205854 w 1311257"/>
                <a:gd name="connsiteY54" fmla="*/ 1684979 h 2051744"/>
                <a:gd name="connsiteX55" fmla="*/ 301314 w 1311257"/>
                <a:gd name="connsiteY55" fmla="*/ 1845753 h 2051744"/>
                <a:gd name="connsiteX56" fmla="*/ 326435 w 1311257"/>
                <a:gd name="connsiteY56" fmla="*/ 1735220 h 2051744"/>
                <a:gd name="connsiteX57" fmla="*/ 175710 w 1311257"/>
                <a:gd name="connsiteY57" fmla="*/ 1388552 h 2051744"/>
                <a:gd name="connsiteX58" fmla="*/ 150589 w 1311257"/>
                <a:gd name="connsiteY58" fmla="*/ 1353384 h 2051744"/>
                <a:gd name="connsiteX59" fmla="*/ 30008 w 1311257"/>
                <a:gd name="connsiteY59" fmla="*/ 1514157 h 2051744"/>
                <a:gd name="connsiteX60" fmla="*/ 19959 w 1311257"/>
                <a:gd name="connsiteY60" fmla="*/ 1669906 h 2051744"/>
                <a:gd name="connsiteX61" fmla="*/ 75227 w 1311257"/>
                <a:gd name="connsiteY61" fmla="*/ 1172512 h 2051744"/>
                <a:gd name="connsiteX62" fmla="*/ 175709 w 1311257"/>
                <a:gd name="connsiteY62" fmla="*/ 1212706 h 2051744"/>
                <a:gd name="connsiteX63" fmla="*/ 170685 w 1311257"/>
                <a:gd name="connsiteY63" fmla="*/ 996667 h 2051744"/>
                <a:gd name="connsiteX64" fmla="*/ 95322 w 1311257"/>
                <a:gd name="connsiteY64" fmla="*/ 1107198 h 2051744"/>
                <a:gd name="connsiteX65" fmla="*/ 180733 w 1311257"/>
                <a:gd name="connsiteY65" fmla="*/ 916280 h 2051744"/>
                <a:gd name="connsiteX66" fmla="*/ 276193 w 1311257"/>
                <a:gd name="connsiteY66" fmla="*/ 735409 h 2051744"/>
                <a:gd name="connsiteX67" fmla="*/ 471298 w 1311257"/>
                <a:gd name="connsiteY67" fmla="*/ 534442 h 2051744"/>
                <a:gd name="connsiteX0" fmla="*/ 471298 w 1311257"/>
                <a:gd name="connsiteY0" fmla="*/ 534442 h 2051744"/>
                <a:gd name="connsiteX1" fmla="*/ 693200 w 1311257"/>
                <a:gd name="connsiteY1" fmla="*/ 273185 h 2051744"/>
                <a:gd name="connsiteX2" fmla="*/ 743441 w 1311257"/>
                <a:gd name="connsiteY2" fmla="*/ 333476 h 2051744"/>
                <a:gd name="connsiteX3" fmla="*/ 708273 w 1311257"/>
                <a:gd name="connsiteY3" fmla="*/ 444007 h 2051744"/>
                <a:gd name="connsiteX4" fmla="*/ 637934 w 1311257"/>
                <a:gd name="connsiteY4" fmla="*/ 454056 h 2051744"/>
                <a:gd name="connsiteX5" fmla="*/ 562573 w 1311257"/>
                <a:gd name="connsiteY5" fmla="*/ 489225 h 2051744"/>
                <a:gd name="connsiteX6" fmla="*/ 688176 w 1311257"/>
                <a:gd name="connsiteY6" fmla="*/ 639950 h 2051744"/>
                <a:gd name="connsiteX7" fmla="*/ 487209 w 1311257"/>
                <a:gd name="connsiteY7" fmla="*/ 614830 h 2051744"/>
                <a:gd name="connsiteX8" fmla="*/ 421895 w 1311257"/>
                <a:gd name="connsiteY8" fmla="*/ 815797 h 2051744"/>
                <a:gd name="connsiteX9" fmla="*/ 241862 w 1311257"/>
                <a:gd name="connsiteY9" fmla="*/ 855990 h 2051744"/>
                <a:gd name="connsiteX10" fmla="*/ 306338 w 1311257"/>
                <a:gd name="connsiteY10" fmla="*/ 1147392 h 2051744"/>
                <a:gd name="connsiteX11" fmla="*/ 492233 w 1311257"/>
                <a:gd name="connsiteY11" fmla="*/ 1056957 h 2051744"/>
                <a:gd name="connsiteX12" fmla="*/ 477162 w 1311257"/>
                <a:gd name="connsiteY12" fmla="*/ 840917 h 2051744"/>
                <a:gd name="connsiteX13" fmla="*/ 738418 w 1311257"/>
                <a:gd name="connsiteY13" fmla="*/ 644974 h 2051744"/>
                <a:gd name="connsiteX14" fmla="*/ 818805 w 1311257"/>
                <a:gd name="connsiteY14" fmla="*/ 680144 h 2051744"/>
                <a:gd name="connsiteX15" fmla="*/ 889144 w 1311257"/>
                <a:gd name="connsiteY15" fmla="*/ 780627 h 2051744"/>
                <a:gd name="connsiteX16" fmla="*/ 793684 w 1311257"/>
                <a:gd name="connsiteY16" fmla="*/ 569611 h 2051744"/>
                <a:gd name="connsiteX17" fmla="*/ 803732 w 1311257"/>
                <a:gd name="connsiteY17" fmla="*/ 298306 h 2051744"/>
                <a:gd name="connsiteX18" fmla="*/ 979579 w 1311257"/>
                <a:gd name="connsiteY18" fmla="*/ 152605 h 2051744"/>
                <a:gd name="connsiteX19" fmla="*/ 904216 w 1311257"/>
                <a:gd name="connsiteY19" fmla="*/ 333476 h 2051744"/>
                <a:gd name="connsiteX20" fmla="*/ 899192 w 1311257"/>
                <a:gd name="connsiteY20" fmla="*/ 408838 h 2051744"/>
                <a:gd name="connsiteX21" fmla="*/ 1029820 w 1311257"/>
                <a:gd name="connsiteY21" fmla="*/ 428935 h 2051744"/>
                <a:gd name="connsiteX22" fmla="*/ 974554 w 1311257"/>
                <a:gd name="connsiteY22" fmla="*/ 629902 h 2051744"/>
                <a:gd name="connsiteX23" fmla="*/ 994652 w 1311257"/>
                <a:gd name="connsiteY23" fmla="*/ 650000 h 2051744"/>
                <a:gd name="connsiteX24" fmla="*/ 959482 w 1311257"/>
                <a:gd name="connsiteY24" fmla="*/ 368645 h 2051744"/>
                <a:gd name="connsiteX25" fmla="*/ 1034844 w 1311257"/>
                <a:gd name="connsiteY25" fmla="*/ 177726 h 2051744"/>
                <a:gd name="connsiteX26" fmla="*/ 1155424 w 1311257"/>
                <a:gd name="connsiteY26" fmla="*/ 11928 h 2051744"/>
                <a:gd name="connsiteX27" fmla="*/ 1265955 w 1311257"/>
                <a:gd name="connsiteY27" fmla="*/ 77242 h 2051744"/>
                <a:gd name="connsiteX28" fmla="*/ 1145375 w 1311257"/>
                <a:gd name="connsiteY28" fmla="*/ 167679 h 2051744"/>
                <a:gd name="connsiteX29" fmla="*/ 1311173 w 1311257"/>
                <a:gd name="connsiteY29" fmla="*/ 278211 h 2051744"/>
                <a:gd name="connsiteX30" fmla="*/ 1170498 w 1311257"/>
                <a:gd name="connsiteY30" fmla="*/ 368645 h 2051744"/>
                <a:gd name="connsiteX31" fmla="*/ 1200641 w 1311257"/>
                <a:gd name="connsiteY31" fmla="*/ 504297 h 2051744"/>
                <a:gd name="connsiteX32" fmla="*/ 1115230 w 1311257"/>
                <a:gd name="connsiteY32" fmla="*/ 740435 h 2051744"/>
                <a:gd name="connsiteX33" fmla="*/ 1100158 w 1311257"/>
                <a:gd name="connsiteY33" fmla="*/ 876086 h 2051744"/>
                <a:gd name="connsiteX34" fmla="*/ 904215 w 1311257"/>
                <a:gd name="connsiteY34" fmla="*/ 886134 h 2051744"/>
                <a:gd name="connsiteX35" fmla="*/ 929336 w 1311257"/>
                <a:gd name="connsiteY35" fmla="*/ 1046908 h 2051744"/>
                <a:gd name="connsiteX36" fmla="*/ 708272 w 1311257"/>
                <a:gd name="connsiteY36" fmla="*/ 855990 h 2051744"/>
                <a:gd name="connsiteX37" fmla="*/ 607789 w 1311257"/>
                <a:gd name="connsiteY37" fmla="*/ 785652 h 2051744"/>
                <a:gd name="connsiteX38" fmla="*/ 809594 w 1311257"/>
                <a:gd name="connsiteY38" fmla="*/ 1185073 h 2051744"/>
                <a:gd name="connsiteX39" fmla="*/ 512330 w 1311257"/>
                <a:gd name="connsiteY39" fmla="*/ 1227779 h 2051744"/>
                <a:gd name="connsiteX40" fmla="*/ 647983 w 1311257"/>
                <a:gd name="connsiteY40" fmla="*/ 1745269 h 2051744"/>
                <a:gd name="connsiteX41" fmla="*/ 537449 w 1311257"/>
                <a:gd name="connsiteY41" fmla="*/ 1669907 h 2051744"/>
                <a:gd name="connsiteX42" fmla="*/ 391749 w 1311257"/>
                <a:gd name="connsiteY42" fmla="*/ 1604592 h 2051744"/>
                <a:gd name="connsiteX43" fmla="*/ 230975 w 1311257"/>
                <a:gd name="connsiteY43" fmla="*/ 1308165 h 2051744"/>
                <a:gd name="connsiteX44" fmla="*/ 356580 w 1311257"/>
                <a:gd name="connsiteY44" fmla="*/ 1539278 h 2051744"/>
                <a:gd name="connsiteX45" fmla="*/ 431942 w 1311257"/>
                <a:gd name="connsiteY45" fmla="*/ 1705076 h 2051744"/>
                <a:gd name="connsiteX46" fmla="*/ 527402 w 1311257"/>
                <a:gd name="connsiteY46" fmla="*/ 1745269 h 2051744"/>
                <a:gd name="connsiteX47" fmla="*/ 507305 w 1311257"/>
                <a:gd name="connsiteY47" fmla="*/ 1860826 h 2051744"/>
                <a:gd name="connsiteX48" fmla="*/ 311362 w 1311257"/>
                <a:gd name="connsiteY48" fmla="*/ 2051744 h 2051744"/>
                <a:gd name="connsiteX49" fmla="*/ 250235 w 1311257"/>
                <a:gd name="connsiteY49" fmla="*/ 2014062 h 2051744"/>
                <a:gd name="connsiteX50" fmla="*/ 220927 w 1311257"/>
                <a:gd name="connsiteY50" fmla="*/ 1860825 h 2051744"/>
                <a:gd name="connsiteX51" fmla="*/ 120444 w 1311257"/>
                <a:gd name="connsiteY51" fmla="*/ 1780438 h 2051744"/>
                <a:gd name="connsiteX52" fmla="*/ 65177 w 1311257"/>
                <a:gd name="connsiteY52" fmla="*/ 1740245 h 2051744"/>
                <a:gd name="connsiteX53" fmla="*/ 80251 w 1311257"/>
                <a:gd name="connsiteY53" fmla="*/ 1544301 h 2051744"/>
                <a:gd name="connsiteX54" fmla="*/ 205854 w 1311257"/>
                <a:gd name="connsiteY54" fmla="*/ 1684979 h 2051744"/>
                <a:gd name="connsiteX55" fmla="*/ 301314 w 1311257"/>
                <a:gd name="connsiteY55" fmla="*/ 1845753 h 2051744"/>
                <a:gd name="connsiteX56" fmla="*/ 326435 w 1311257"/>
                <a:gd name="connsiteY56" fmla="*/ 1735220 h 2051744"/>
                <a:gd name="connsiteX57" fmla="*/ 175710 w 1311257"/>
                <a:gd name="connsiteY57" fmla="*/ 1388552 h 2051744"/>
                <a:gd name="connsiteX58" fmla="*/ 150589 w 1311257"/>
                <a:gd name="connsiteY58" fmla="*/ 1353384 h 2051744"/>
                <a:gd name="connsiteX59" fmla="*/ 30008 w 1311257"/>
                <a:gd name="connsiteY59" fmla="*/ 1514157 h 2051744"/>
                <a:gd name="connsiteX60" fmla="*/ 19959 w 1311257"/>
                <a:gd name="connsiteY60" fmla="*/ 1669906 h 2051744"/>
                <a:gd name="connsiteX61" fmla="*/ 75227 w 1311257"/>
                <a:gd name="connsiteY61" fmla="*/ 1172512 h 2051744"/>
                <a:gd name="connsiteX62" fmla="*/ 175709 w 1311257"/>
                <a:gd name="connsiteY62" fmla="*/ 1212706 h 2051744"/>
                <a:gd name="connsiteX63" fmla="*/ 170685 w 1311257"/>
                <a:gd name="connsiteY63" fmla="*/ 996667 h 2051744"/>
                <a:gd name="connsiteX64" fmla="*/ 95322 w 1311257"/>
                <a:gd name="connsiteY64" fmla="*/ 1107198 h 2051744"/>
                <a:gd name="connsiteX65" fmla="*/ 180733 w 1311257"/>
                <a:gd name="connsiteY65" fmla="*/ 916280 h 2051744"/>
                <a:gd name="connsiteX66" fmla="*/ 276193 w 1311257"/>
                <a:gd name="connsiteY66" fmla="*/ 735409 h 2051744"/>
                <a:gd name="connsiteX67" fmla="*/ 471298 w 1311257"/>
                <a:gd name="connsiteY67" fmla="*/ 534442 h 2051744"/>
                <a:gd name="connsiteX0" fmla="*/ 471298 w 1313358"/>
                <a:gd name="connsiteY0" fmla="*/ 534442 h 2051744"/>
                <a:gd name="connsiteX1" fmla="*/ 693200 w 1313358"/>
                <a:gd name="connsiteY1" fmla="*/ 273185 h 2051744"/>
                <a:gd name="connsiteX2" fmla="*/ 743441 w 1313358"/>
                <a:gd name="connsiteY2" fmla="*/ 333476 h 2051744"/>
                <a:gd name="connsiteX3" fmla="*/ 708273 w 1313358"/>
                <a:gd name="connsiteY3" fmla="*/ 444007 h 2051744"/>
                <a:gd name="connsiteX4" fmla="*/ 637934 w 1313358"/>
                <a:gd name="connsiteY4" fmla="*/ 454056 h 2051744"/>
                <a:gd name="connsiteX5" fmla="*/ 562573 w 1313358"/>
                <a:gd name="connsiteY5" fmla="*/ 489225 h 2051744"/>
                <a:gd name="connsiteX6" fmla="*/ 688176 w 1313358"/>
                <a:gd name="connsiteY6" fmla="*/ 639950 h 2051744"/>
                <a:gd name="connsiteX7" fmla="*/ 487209 w 1313358"/>
                <a:gd name="connsiteY7" fmla="*/ 614830 h 2051744"/>
                <a:gd name="connsiteX8" fmla="*/ 421895 w 1313358"/>
                <a:gd name="connsiteY8" fmla="*/ 815797 h 2051744"/>
                <a:gd name="connsiteX9" fmla="*/ 241862 w 1313358"/>
                <a:gd name="connsiteY9" fmla="*/ 855990 h 2051744"/>
                <a:gd name="connsiteX10" fmla="*/ 306338 w 1313358"/>
                <a:gd name="connsiteY10" fmla="*/ 1147392 h 2051744"/>
                <a:gd name="connsiteX11" fmla="*/ 492233 w 1313358"/>
                <a:gd name="connsiteY11" fmla="*/ 1056957 h 2051744"/>
                <a:gd name="connsiteX12" fmla="*/ 477162 w 1313358"/>
                <a:gd name="connsiteY12" fmla="*/ 840917 h 2051744"/>
                <a:gd name="connsiteX13" fmla="*/ 738418 w 1313358"/>
                <a:gd name="connsiteY13" fmla="*/ 644974 h 2051744"/>
                <a:gd name="connsiteX14" fmla="*/ 818805 w 1313358"/>
                <a:gd name="connsiteY14" fmla="*/ 680144 h 2051744"/>
                <a:gd name="connsiteX15" fmla="*/ 889144 w 1313358"/>
                <a:gd name="connsiteY15" fmla="*/ 780627 h 2051744"/>
                <a:gd name="connsiteX16" fmla="*/ 793684 w 1313358"/>
                <a:gd name="connsiteY16" fmla="*/ 569611 h 2051744"/>
                <a:gd name="connsiteX17" fmla="*/ 803732 w 1313358"/>
                <a:gd name="connsiteY17" fmla="*/ 298306 h 2051744"/>
                <a:gd name="connsiteX18" fmla="*/ 979579 w 1313358"/>
                <a:gd name="connsiteY18" fmla="*/ 152605 h 2051744"/>
                <a:gd name="connsiteX19" fmla="*/ 904216 w 1313358"/>
                <a:gd name="connsiteY19" fmla="*/ 333476 h 2051744"/>
                <a:gd name="connsiteX20" fmla="*/ 899192 w 1313358"/>
                <a:gd name="connsiteY20" fmla="*/ 408838 h 2051744"/>
                <a:gd name="connsiteX21" fmla="*/ 1029820 w 1313358"/>
                <a:gd name="connsiteY21" fmla="*/ 428935 h 2051744"/>
                <a:gd name="connsiteX22" fmla="*/ 974554 w 1313358"/>
                <a:gd name="connsiteY22" fmla="*/ 629902 h 2051744"/>
                <a:gd name="connsiteX23" fmla="*/ 994652 w 1313358"/>
                <a:gd name="connsiteY23" fmla="*/ 650000 h 2051744"/>
                <a:gd name="connsiteX24" fmla="*/ 959482 w 1313358"/>
                <a:gd name="connsiteY24" fmla="*/ 368645 h 2051744"/>
                <a:gd name="connsiteX25" fmla="*/ 1034844 w 1313358"/>
                <a:gd name="connsiteY25" fmla="*/ 177726 h 2051744"/>
                <a:gd name="connsiteX26" fmla="*/ 1155424 w 1313358"/>
                <a:gd name="connsiteY26" fmla="*/ 11928 h 2051744"/>
                <a:gd name="connsiteX27" fmla="*/ 1265955 w 1313358"/>
                <a:gd name="connsiteY27" fmla="*/ 77242 h 2051744"/>
                <a:gd name="connsiteX28" fmla="*/ 1145375 w 1313358"/>
                <a:gd name="connsiteY28" fmla="*/ 167679 h 2051744"/>
                <a:gd name="connsiteX29" fmla="*/ 1311173 w 1313358"/>
                <a:gd name="connsiteY29" fmla="*/ 278211 h 2051744"/>
                <a:gd name="connsiteX30" fmla="*/ 1235810 w 1313358"/>
                <a:gd name="connsiteY30" fmla="*/ 328452 h 2051744"/>
                <a:gd name="connsiteX31" fmla="*/ 1170498 w 1313358"/>
                <a:gd name="connsiteY31" fmla="*/ 368645 h 2051744"/>
                <a:gd name="connsiteX32" fmla="*/ 1200641 w 1313358"/>
                <a:gd name="connsiteY32" fmla="*/ 504297 h 2051744"/>
                <a:gd name="connsiteX33" fmla="*/ 1115230 w 1313358"/>
                <a:gd name="connsiteY33" fmla="*/ 740435 h 2051744"/>
                <a:gd name="connsiteX34" fmla="*/ 1100158 w 1313358"/>
                <a:gd name="connsiteY34" fmla="*/ 876086 h 2051744"/>
                <a:gd name="connsiteX35" fmla="*/ 904215 w 1313358"/>
                <a:gd name="connsiteY35" fmla="*/ 886134 h 2051744"/>
                <a:gd name="connsiteX36" fmla="*/ 929336 w 1313358"/>
                <a:gd name="connsiteY36" fmla="*/ 1046908 h 2051744"/>
                <a:gd name="connsiteX37" fmla="*/ 708272 w 1313358"/>
                <a:gd name="connsiteY37" fmla="*/ 855990 h 2051744"/>
                <a:gd name="connsiteX38" fmla="*/ 607789 w 1313358"/>
                <a:gd name="connsiteY38" fmla="*/ 785652 h 2051744"/>
                <a:gd name="connsiteX39" fmla="*/ 809594 w 1313358"/>
                <a:gd name="connsiteY39" fmla="*/ 1185073 h 2051744"/>
                <a:gd name="connsiteX40" fmla="*/ 512330 w 1313358"/>
                <a:gd name="connsiteY40" fmla="*/ 1227779 h 2051744"/>
                <a:gd name="connsiteX41" fmla="*/ 647983 w 1313358"/>
                <a:gd name="connsiteY41" fmla="*/ 1745269 h 2051744"/>
                <a:gd name="connsiteX42" fmla="*/ 537449 w 1313358"/>
                <a:gd name="connsiteY42" fmla="*/ 1669907 h 2051744"/>
                <a:gd name="connsiteX43" fmla="*/ 391749 w 1313358"/>
                <a:gd name="connsiteY43" fmla="*/ 1604592 h 2051744"/>
                <a:gd name="connsiteX44" fmla="*/ 230975 w 1313358"/>
                <a:gd name="connsiteY44" fmla="*/ 1308165 h 2051744"/>
                <a:gd name="connsiteX45" fmla="*/ 356580 w 1313358"/>
                <a:gd name="connsiteY45" fmla="*/ 1539278 h 2051744"/>
                <a:gd name="connsiteX46" fmla="*/ 431942 w 1313358"/>
                <a:gd name="connsiteY46" fmla="*/ 1705076 h 2051744"/>
                <a:gd name="connsiteX47" fmla="*/ 527402 w 1313358"/>
                <a:gd name="connsiteY47" fmla="*/ 1745269 h 2051744"/>
                <a:gd name="connsiteX48" fmla="*/ 507305 w 1313358"/>
                <a:gd name="connsiteY48" fmla="*/ 1860826 h 2051744"/>
                <a:gd name="connsiteX49" fmla="*/ 311362 w 1313358"/>
                <a:gd name="connsiteY49" fmla="*/ 2051744 h 2051744"/>
                <a:gd name="connsiteX50" fmla="*/ 250235 w 1313358"/>
                <a:gd name="connsiteY50" fmla="*/ 2014062 h 2051744"/>
                <a:gd name="connsiteX51" fmla="*/ 220927 w 1313358"/>
                <a:gd name="connsiteY51" fmla="*/ 1860825 h 2051744"/>
                <a:gd name="connsiteX52" fmla="*/ 120444 w 1313358"/>
                <a:gd name="connsiteY52" fmla="*/ 1780438 h 2051744"/>
                <a:gd name="connsiteX53" fmla="*/ 65177 w 1313358"/>
                <a:gd name="connsiteY53" fmla="*/ 1740245 h 2051744"/>
                <a:gd name="connsiteX54" fmla="*/ 80251 w 1313358"/>
                <a:gd name="connsiteY54" fmla="*/ 1544301 h 2051744"/>
                <a:gd name="connsiteX55" fmla="*/ 205854 w 1313358"/>
                <a:gd name="connsiteY55" fmla="*/ 1684979 h 2051744"/>
                <a:gd name="connsiteX56" fmla="*/ 301314 w 1313358"/>
                <a:gd name="connsiteY56" fmla="*/ 1845753 h 2051744"/>
                <a:gd name="connsiteX57" fmla="*/ 326435 w 1313358"/>
                <a:gd name="connsiteY57" fmla="*/ 1735220 h 2051744"/>
                <a:gd name="connsiteX58" fmla="*/ 175710 w 1313358"/>
                <a:gd name="connsiteY58" fmla="*/ 1388552 h 2051744"/>
                <a:gd name="connsiteX59" fmla="*/ 150589 w 1313358"/>
                <a:gd name="connsiteY59" fmla="*/ 1353384 h 2051744"/>
                <a:gd name="connsiteX60" fmla="*/ 30008 w 1313358"/>
                <a:gd name="connsiteY60" fmla="*/ 1514157 h 2051744"/>
                <a:gd name="connsiteX61" fmla="*/ 19959 w 1313358"/>
                <a:gd name="connsiteY61" fmla="*/ 1669906 h 2051744"/>
                <a:gd name="connsiteX62" fmla="*/ 75227 w 1313358"/>
                <a:gd name="connsiteY62" fmla="*/ 1172512 h 2051744"/>
                <a:gd name="connsiteX63" fmla="*/ 175709 w 1313358"/>
                <a:gd name="connsiteY63" fmla="*/ 1212706 h 2051744"/>
                <a:gd name="connsiteX64" fmla="*/ 170685 w 1313358"/>
                <a:gd name="connsiteY64" fmla="*/ 996667 h 2051744"/>
                <a:gd name="connsiteX65" fmla="*/ 95322 w 1313358"/>
                <a:gd name="connsiteY65" fmla="*/ 1107198 h 2051744"/>
                <a:gd name="connsiteX66" fmla="*/ 180733 w 1313358"/>
                <a:gd name="connsiteY66" fmla="*/ 916280 h 2051744"/>
                <a:gd name="connsiteX67" fmla="*/ 276193 w 1313358"/>
                <a:gd name="connsiteY67" fmla="*/ 735409 h 2051744"/>
                <a:gd name="connsiteX68" fmla="*/ 471298 w 1313358"/>
                <a:gd name="connsiteY68" fmla="*/ 534442 h 2051744"/>
                <a:gd name="connsiteX0" fmla="*/ 471298 w 1779259"/>
                <a:gd name="connsiteY0" fmla="*/ 534442 h 2051744"/>
                <a:gd name="connsiteX1" fmla="*/ 693200 w 1779259"/>
                <a:gd name="connsiteY1" fmla="*/ 273185 h 2051744"/>
                <a:gd name="connsiteX2" fmla="*/ 743441 w 1779259"/>
                <a:gd name="connsiteY2" fmla="*/ 333476 h 2051744"/>
                <a:gd name="connsiteX3" fmla="*/ 708273 w 1779259"/>
                <a:gd name="connsiteY3" fmla="*/ 444007 h 2051744"/>
                <a:gd name="connsiteX4" fmla="*/ 637934 w 1779259"/>
                <a:gd name="connsiteY4" fmla="*/ 454056 h 2051744"/>
                <a:gd name="connsiteX5" fmla="*/ 562573 w 1779259"/>
                <a:gd name="connsiteY5" fmla="*/ 489225 h 2051744"/>
                <a:gd name="connsiteX6" fmla="*/ 688176 w 1779259"/>
                <a:gd name="connsiteY6" fmla="*/ 639950 h 2051744"/>
                <a:gd name="connsiteX7" fmla="*/ 487209 w 1779259"/>
                <a:gd name="connsiteY7" fmla="*/ 614830 h 2051744"/>
                <a:gd name="connsiteX8" fmla="*/ 421895 w 1779259"/>
                <a:gd name="connsiteY8" fmla="*/ 815797 h 2051744"/>
                <a:gd name="connsiteX9" fmla="*/ 241862 w 1779259"/>
                <a:gd name="connsiteY9" fmla="*/ 855990 h 2051744"/>
                <a:gd name="connsiteX10" fmla="*/ 306338 w 1779259"/>
                <a:gd name="connsiteY10" fmla="*/ 1147392 h 2051744"/>
                <a:gd name="connsiteX11" fmla="*/ 492233 w 1779259"/>
                <a:gd name="connsiteY11" fmla="*/ 1056957 h 2051744"/>
                <a:gd name="connsiteX12" fmla="*/ 477162 w 1779259"/>
                <a:gd name="connsiteY12" fmla="*/ 840917 h 2051744"/>
                <a:gd name="connsiteX13" fmla="*/ 738418 w 1779259"/>
                <a:gd name="connsiteY13" fmla="*/ 644974 h 2051744"/>
                <a:gd name="connsiteX14" fmla="*/ 818805 w 1779259"/>
                <a:gd name="connsiteY14" fmla="*/ 680144 h 2051744"/>
                <a:gd name="connsiteX15" fmla="*/ 889144 w 1779259"/>
                <a:gd name="connsiteY15" fmla="*/ 780627 h 2051744"/>
                <a:gd name="connsiteX16" fmla="*/ 793684 w 1779259"/>
                <a:gd name="connsiteY16" fmla="*/ 569611 h 2051744"/>
                <a:gd name="connsiteX17" fmla="*/ 803732 w 1779259"/>
                <a:gd name="connsiteY17" fmla="*/ 298306 h 2051744"/>
                <a:gd name="connsiteX18" fmla="*/ 979579 w 1779259"/>
                <a:gd name="connsiteY18" fmla="*/ 152605 h 2051744"/>
                <a:gd name="connsiteX19" fmla="*/ 904216 w 1779259"/>
                <a:gd name="connsiteY19" fmla="*/ 333476 h 2051744"/>
                <a:gd name="connsiteX20" fmla="*/ 899192 w 1779259"/>
                <a:gd name="connsiteY20" fmla="*/ 408838 h 2051744"/>
                <a:gd name="connsiteX21" fmla="*/ 1029820 w 1779259"/>
                <a:gd name="connsiteY21" fmla="*/ 428935 h 2051744"/>
                <a:gd name="connsiteX22" fmla="*/ 974554 w 1779259"/>
                <a:gd name="connsiteY22" fmla="*/ 629902 h 2051744"/>
                <a:gd name="connsiteX23" fmla="*/ 994652 w 1779259"/>
                <a:gd name="connsiteY23" fmla="*/ 650000 h 2051744"/>
                <a:gd name="connsiteX24" fmla="*/ 959482 w 1779259"/>
                <a:gd name="connsiteY24" fmla="*/ 368645 h 2051744"/>
                <a:gd name="connsiteX25" fmla="*/ 1034844 w 1779259"/>
                <a:gd name="connsiteY25" fmla="*/ 177726 h 2051744"/>
                <a:gd name="connsiteX26" fmla="*/ 1155424 w 1779259"/>
                <a:gd name="connsiteY26" fmla="*/ 11928 h 2051744"/>
                <a:gd name="connsiteX27" fmla="*/ 1265955 w 1779259"/>
                <a:gd name="connsiteY27" fmla="*/ 77242 h 2051744"/>
                <a:gd name="connsiteX28" fmla="*/ 1145375 w 1779259"/>
                <a:gd name="connsiteY28" fmla="*/ 167679 h 2051744"/>
                <a:gd name="connsiteX29" fmla="*/ 1311173 w 1779259"/>
                <a:gd name="connsiteY29" fmla="*/ 278211 h 2051744"/>
                <a:gd name="connsiteX30" fmla="*/ 1778421 w 1779259"/>
                <a:gd name="connsiteY30" fmla="*/ 418887 h 2051744"/>
                <a:gd name="connsiteX31" fmla="*/ 1170498 w 1779259"/>
                <a:gd name="connsiteY31" fmla="*/ 368645 h 2051744"/>
                <a:gd name="connsiteX32" fmla="*/ 1200641 w 1779259"/>
                <a:gd name="connsiteY32" fmla="*/ 504297 h 2051744"/>
                <a:gd name="connsiteX33" fmla="*/ 1115230 w 1779259"/>
                <a:gd name="connsiteY33" fmla="*/ 740435 h 2051744"/>
                <a:gd name="connsiteX34" fmla="*/ 1100158 w 1779259"/>
                <a:gd name="connsiteY34" fmla="*/ 876086 h 2051744"/>
                <a:gd name="connsiteX35" fmla="*/ 904215 w 1779259"/>
                <a:gd name="connsiteY35" fmla="*/ 886134 h 2051744"/>
                <a:gd name="connsiteX36" fmla="*/ 929336 w 1779259"/>
                <a:gd name="connsiteY36" fmla="*/ 1046908 h 2051744"/>
                <a:gd name="connsiteX37" fmla="*/ 708272 w 1779259"/>
                <a:gd name="connsiteY37" fmla="*/ 855990 h 2051744"/>
                <a:gd name="connsiteX38" fmla="*/ 607789 w 1779259"/>
                <a:gd name="connsiteY38" fmla="*/ 785652 h 2051744"/>
                <a:gd name="connsiteX39" fmla="*/ 809594 w 1779259"/>
                <a:gd name="connsiteY39" fmla="*/ 1185073 h 2051744"/>
                <a:gd name="connsiteX40" fmla="*/ 512330 w 1779259"/>
                <a:gd name="connsiteY40" fmla="*/ 1227779 h 2051744"/>
                <a:gd name="connsiteX41" fmla="*/ 647983 w 1779259"/>
                <a:gd name="connsiteY41" fmla="*/ 1745269 h 2051744"/>
                <a:gd name="connsiteX42" fmla="*/ 537449 w 1779259"/>
                <a:gd name="connsiteY42" fmla="*/ 1669907 h 2051744"/>
                <a:gd name="connsiteX43" fmla="*/ 391749 w 1779259"/>
                <a:gd name="connsiteY43" fmla="*/ 1604592 h 2051744"/>
                <a:gd name="connsiteX44" fmla="*/ 230975 w 1779259"/>
                <a:gd name="connsiteY44" fmla="*/ 1308165 h 2051744"/>
                <a:gd name="connsiteX45" fmla="*/ 356580 w 1779259"/>
                <a:gd name="connsiteY45" fmla="*/ 1539278 h 2051744"/>
                <a:gd name="connsiteX46" fmla="*/ 431942 w 1779259"/>
                <a:gd name="connsiteY46" fmla="*/ 1705076 h 2051744"/>
                <a:gd name="connsiteX47" fmla="*/ 527402 w 1779259"/>
                <a:gd name="connsiteY47" fmla="*/ 1745269 h 2051744"/>
                <a:gd name="connsiteX48" fmla="*/ 507305 w 1779259"/>
                <a:gd name="connsiteY48" fmla="*/ 1860826 h 2051744"/>
                <a:gd name="connsiteX49" fmla="*/ 311362 w 1779259"/>
                <a:gd name="connsiteY49" fmla="*/ 2051744 h 2051744"/>
                <a:gd name="connsiteX50" fmla="*/ 250235 w 1779259"/>
                <a:gd name="connsiteY50" fmla="*/ 2014062 h 2051744"/>
                <a:gd name="connsiteX51" fmla="*/ 220927 w 1779259"/>
                <a:gd name="connsiteY51" fmla="*/ 1860825 h 2051744"/>
                <a:gd name="connsiteX52" fmla="*/ 120444 w 1779259"/>
                <a:gd name="connsiteY52" fmla="*/ 1780438 h 2051744"/>
                <a:gd name="connsiteX53" fmla="*/ 65177 w 1779259"/>
                <a:gd name="connsiteY53" fmla="*/ 1740245 h 2051744"/>
                <a:gd name="connsiteX54" fmla="*/ 80251 w 1779259"/>
                <a:gd name="connsiteY54" fmla="*/ 1544301 h 2051744"/>
                <a:gd name="connsiteX55" fmla="*/ 205854 w 1779259"/>
                <a:gd name="connsiteY55" fmla="*/ 1684979 h 2051744"/>
                <a:gd name="connsiteX56" fmla="*/ 301314 w 1779259"/>
                <a:gd name="connsiteY56" fmla="*/ 1845753 h 2051744"/>
                <a:gd name="connsiteX57" fmla="*/ 326435 w 1779259"/>
                <a:gd name="connsiteY57" fmla="*/ 1735220 h 2051744"/>
                <a:gd name="connsiteX58" fmla="*/ 175710 w 1779259"/>
                <a:gd name="connsiteY58" fmla="*/ 1388552 h 2051744"/>
                <a:gd name="connsiteX59" fmla="*/ 150589 w 1779259"/>
                <a:gd name="connsiteY59" fmla="*/ 1353384 h 2051744"/>
                <a:gd name="connsiteX60" fmla="*/ 30008 w 1779259"/>
                <a:gd name="connsiteY60" fmla="*/ 1514157 h 2051744"/>
                <a:gd name="connsiteX61" fmla="*/ 19959 w 1779259"/>
                <a:gd name="connsiteY61" fmla="*/ 1669906 h 2051744"/>
                <a:gd name="connsiteX62" fmla="*/ 75227 w 1779259"/>
                <a:gd name="connsiteY62" fmla="*/ 1172512 h 2051744"/>
                <a:gd name="connsiteX63" fmla="*/ 175709 w 1779259"/>
                <a:gd name="connsiteY63" fmla="*/ 1212706 h 2051744"/>
                <a:gd name="connsiteX64" fmla="*/ 170685 w 1779259"/>
                <a:gd name="connsiteY64" fmla="*/ 996667 h 2051744"/>
                <a:gd name="connsiteX65" fmla="*/ 95322 w 1779259"/>
                <a:gd name="connsiteY65" fmla="*/ 1107198 h 2051744"/>
                <a:gd name="connsiteX66" fmla="*/ 180733 w 1779259"/>
                <a:gd name="connsiteY66" fmla="*/ 916280 h 2051744"/>
                <a:gd name="connsiteX67" fmla="*/ 276193 w 1779259"/>
                <a:gd name="connsiteY67" fmla="*/ 735409 h 2051744"/>
                <a:gd name="connsiteX68" fmla="*/ 471298 w 1779259"/>
                <a:gd name="connsiteY68" fmla="*/ 534442 h 2051744"/>
                <a:gd name="connsiteX0" fmla="*/ 471298 w 1786224"/>
                <a:gd name="connsiteY0" fmla="*/ 534442 h 2051744"/>
                <a:gd name="connsiteX1" fmla="*/ 693200 w 1786224"/>
                <a:gd name="connsiteY1" fmla="*/ 273185 h 2051744"/>
                <a:gd name="connsiteX2" fmla="*/ 743441 w 1786224"/>
                <a:gd name="connsiteY2" fmla="*/ 333476 h 2051744"/>
                <a:gd name="connsiteX3" fmla="*/ 708273 w 1786224"/>
                <a:gd name="connsiteY3" fmla="*/ 444007 h 2051744"/>
                <a:gd name="connsiteX4" fmla="*/ 637934 w 1786224"/>
                <a:gd name="connsiteY4" fmla="*/ 454056 h 2051744"/>
                <a:gd name="connsiteX5" fmla="*/ 562573 w 1786224"/>
                <a:gd name="connsiteY5" fmla="*/ 489225 h 2051744"/>
                <a:gd name="connsiteX6" fmla="*/ 688176 w 1786224"/>
                <a:gd name="connsiteY6" fmla="*/ 639950 h 2051744"/>
                <a:gd name="connsiteX7" fmla="*/ 487209 w 1786224"/>
                <a:gd name="connsiteY7" fmla="*/ 614830 h 2051744"/>
                <a:gd name="connsiteX8" fmla="*/ 421895 w 1786224"/>
                <a:gd name="connsiteY8" fmla="*/ 815797 h 2051744"/>
                <a:gd name="connsiteX9" fmla="*/ 241862 w 1786224"/>
                <a:gd name="connsiteY9" fmla="*/ 855990 h 2051744"/>
                <a:gd name="connsiteX10" fmla="*/ 306338 w 1786224"/>
                <a:gd name="connsiteY10" fmla="*/ 1147392 h 2051744"/>
                <a:gd name="connsiteX11" fmla="*/ 492233 w 1786224"/>
                <a:gd name="connsiteY11" fmla="*/ 1056957 h 2051744"/>
                <a:gd name="connsiteX12" fmla="*/ 477162 w 1786224"/>
                <a:gd name="connsiteY12" fmla="*/ 840917 h 2051744"/>
                <a:gd name="connsiteX13" fmla="*/ 738418 w 1786224"/>
                <a:gd name="connsiteY13" fmla="*/ 644974 h 2051744"/>
                <a:gd name="connsiteX14" fmla="*/ 818805 w 1786224"/>
                <a:gd name="connsiteY14" fmla="*/ 680144 h 2051744"/>
                <a:gd name="connsiteX15" fmla="*/ 889144 w 1786224"/>
                <a:gd name="connsiteY15" fmla="*/ 780627 h 2051744"/>
                <a:gd name="connsiteX16" fmla="*/ 793684 w 1786224"/>
                <a:gd name="connsiteY16" fmla="*/ 569611 h 2051744"/>
                <a:gd name="connsiteX17" fmla="*/ 803732 w 1786224"/>
                <a:gd name="connsiteY17" fmla="*/ 298306 h 2051744"/>
                <a:gd name="connsiteX18" fmla="*/ 979579 w 1786224"/>
                <a:gd name="connsiteY18" fmla="*/ 152605 h 2051744"/>
                <a:gd name="connsiteX19" fmla="*/ 904216 w 1786224"/>
                <a:gd name="connsiteY19" fmla="*/ 333476 h 2051744"/>
                <a:gd name="connsiteX20" fmla="*/ 899192 w 1786224"/>
                <a:gd name="connsiteY20" fmla="*/ 408838 h 2051744"/>
                <a:gd name="connsiteX21" fmla="*/ 1029820 w 1786224"/>
                <a:gd name="connsiteY21" fmla="*/ 428935 h 2051744"/>
                <a:gd name="connsiteX22" fmla="*/ 974554 w 1786224"/>
                <a:gd name="connsiteY22" fmla="*/ 629902 h 2051744"/>
                <a:gd name="connsiteX23" fmla="*/ 994652 w 1786224"/>
                <a:gd name="connsiteY23" fmla="*/ 650000 h 2051744"/>
                <a:gd name="connsiteX24" fmla="*/ 959482 w 1786224"/>
                <a:gd name="connsiteY24" fmla="*/ 368645 h 2051744"/>
                <a:gd name="connsiteX25" fmla="*/ 1034844 w 1786224"/>
                <a:gd name="connsiteY25" fmla="*/ 177726 h 2051744"/>
                <a:gd name="connsiteX26" fmla="*/ 1155424 w 1786224"/>
                <a:gd name="connsiteY26" fmla="*/ 11928 h 2051744"/>
                <a:gd name="connsiteX27" fmla="*/ 1265955 w 1786224"/>
                <a:gd name="connsiteY27" fmla="*/ 77242 h 2051744"/>
                <a:gd name="connsiteX28" fmla="*/ 1145375 w 1786224"/>
                <a:gd name="connsiteY28" fmla="*/ 167679 h 2051744"/>
                <a:gd name="connsiteX29" fmla="*/ 1311173 w 1786224"/>
                <a:gd name="connsiteY29" fmla="*/ 278211 h 2051744"/>
                <a:gd name="connsiteX30" fmla="*/ 1502091 w 1786224"/>
                <a:gd name="connsiteY30" fmla="*/ 338501 h 2051744"/>
                <a:gd name="connsiteX31" fmla="*/ 1778421 w 1786224"/>
                <a:gd name="connsiteY31" fmla="*/ 418887 h 2051744"/>
                <a:gd name="connsiteX32" fmla="*/ 1170498 w 1786224"/>
                <a:gd name="connsiteY32" fmla="*/ 368645 h 2051744"/>
                <a:gd name="connsiteX33" fmla="*/ 1200641 w 1786224"/>
                <a:gd name="connsiteY33" fmla="*/ 504297 h 2051744"/>
                <a:gd name="connsiteX34" fmla="*/ 1115230 w 1786224"/>
                <a:gd name="connsiteY34" fmla="*/ 740435 h 2051744"/>
                <a:gd name="connsiteX35" fmla="*/ 1100158 w 1786224"/>
                <a:gd name="connsiteY35" fmla="*/ 876086 h 2051744"/>
                <a:gd name="connsiteX36" fmla="*/ 904215 w 1786224"/>
                <a:gd name="connsiteY36" fmla="*/ 886134 h 2051744"/>
                <a:gd name="connsiteX37" fmla="*/ 929336 w 1786224"/>
                <a:gd name="connsiteY37" fmla="*/ 1046908 h 2051744"/>
                <a:gd name="connsiteX38" fmla="*/ 708272 w 1786224"/>
                <a:gd name="connsiteY38" fmla="*/ 855990 h 2051744"/>
                <a:gd name="connsiteX39" fmla="*/ 607789 w 1786224"/>
                <a:gd name="connsiteY39" fmla="*/ 785652 h 2051744"/>
                <a:gd name="connsiteX40" fmla="*/ 809594 w 1786224"/>
                <a:gd name="connsiteY40" fmla="*/ 1185073 h 2051744"/>
                <a:gd name="connsiteX41" fmla="*/ 512330 w 1786224"/>
                <a:gd name="connsiteY41" fmla="*/ 1227779 h 2051744"/>
                <a:gd name="connsiteX42" fmla="*/ 647983 w 1786224"/>
                <a:gd name="connsiteY42" fmla="*/ 1745269 h 2051744"/>
                <a:gd name="connsiteX43" fmla="*/ 537449 w 1786224"/>
                <a:gd name="connsiteY43" fmla="*/ 1669907 h 2051744"/>
                <a:gd name="connsiteX44" fmla="*/ 391749 w 1786224"/>
                <a:gd name="connsiteY44" fmla="*/ 1604592 h 2051744"/>
                <a:gd name="connsiteX45" fmla="*/ 230975 w 1786224"/>
                <a:gd name="connsiteY45" fmla="*/ 1308165 h 2051744"/>
                <a:gd name="connsiteX46" fmla="*/ 356580 w 1786224"/>
                <a:gd name="connsiteY46" fmla="*/ 1539278 h 2051744"/>
                <a:gd name="connsiteX47" fmla="*/ 431942 w 1786224"/>
                <a:gd name="connsiteY47" fmla="*/ 1705076 h 2051744"/>
                <a:gd name="connsiteX48" fmla="*/ 527402 w 1786224"/>
                <a:gd name="connsiteY48" fmla="*/ 1745269 h 2051744"/>
                <a:gd name="connsiteX49" fmla="*/ 507305 w 1786224"/>
                <a:gd name="connsiteY49" fmla="*/ 1860826 h 2051744"/>
                <a:gd name="connsiteX50" fmla="*/ 311362 w 1786224"/>
                <a:gd name="connsiteY50" fmla="*/ 2051744 h 2051744"/>
                <a:gd name="connsiteX51" fmla="*/ 250235 w 1786224"/>
                <a:gd name="connsiteY51" fmla="*/ 2014062 h 2051744"/>
                <a:gd name="connsiteX52" fmla="*/ 220927 w 1786224"/>
                <a:gd name="connsiteY52" fmla="*/ 1860825 h 2051744"/>
                <a:gd name="connsiteX53" fmla="*/ 120444 w 1786224"/>
                <a:gd name="connsiteY53" fmla="*/ 1780438 h 2051744"/>
                <a:gd name="connsiteX54" fmla="*/ 65177 w 1786224"/>
                <a:gd name="connsiteY54" fmla="*/ 1740245 h 2051744"/>
                <a:gd name="connsiteX55" fmla="*/ 80251 w 1786224"/>
                <a:gd name="connsiteY55" fmla="*/ 1544301 h 2051744"/>
                <a:gd name="connsiteX56" fmla="*/ 205854 w 1786224"/>
                <a:gd name="connsiteY56" fmla="*/ 1684979 h 2051744"/>
                <a:gd name="connsiteX57" fmla="*/ 301314 w 1786224"/>
                <a:gd name="connsiteY57" fmla="*/ 1845753 h 2051744"/>
                <a:gd name="connsiteX58" fmla="*/ 326435 w 1786224"/>
                <a:gd name="connsiteY58" fmla="*/ 1735220 h 2051744"/>
                <a:gd name="connsiteX59" fmla="*/ 175710 w 1786224"/>
                <a:gd name="connsiteY59" fmla="*/ 1388552 h 2051744"/>
                <a:gd name="connsiteX60" fmla="*/ 150589 w 1786224"/>
                <a:gd name="connsiteY60" fmla="*/ 1353384 h 2051744"/>
                <a:gd name="connsiteX61" fmla="*/ 30008 w 1786224"/>
                <a:gd name="connsiteY61" fmla="*/ 1514157 h 2051744"/>
                <a:gd name="connsiteX62" fmla="*/ 19959 w 1786224"/>
                <a:gd name="connsiteY62" fmla="*/ 1669906 h 2051744"/>
                <a:gd name="connsiteX63" fmla="*/ 75227 w 1786224"/>
                <a:gd name="connsiteY63" fmla="*/ 1172512 h 2051744"/>
                <a:gd name="connsiteX64" fmla="*/ 175709 w 1786224"/>
                <a:gd name="connsiteY64" fmla="*/ 1212706 h 2051744"/>
                <a:gd name="connsiteX65" fmla="*/ 170685 w 1786224"/>
                <a:gd name="connsiteY65" fmla="*/ 996667 h 2051744"/>
                <a:gd name="connsiteX66" fmla="*/ 95322 w 1786224"/>
                <a:gd name="connsiteY66" fmla="*/ 1107198 h 2051744"/>
                <a:gd name="connsiteX67" fmla="*/ 180733 w 1786224"/>
                <a:gd name="connsiteY67" fmla="*/ 916280 h 2051744"/>
                <a:gd name="connsiteX68" fmla="*/ 276193 w 1786224"/>
                <a:gd name="connsiteY68" fmla="*/ 735409 h 2051744"/>
                <a:gd name="connsiteX69" fmla="*/ 471298 w 1786224"/>
                <a:gd name="connsiteY69" fmla="*/ 534442 h 2051744"/>
                <a:gd name="connsiteX0" fmla="*/ 471298 w 1790480"/>
                <a:gd name="connsiteY0" fmla="*/ 659044 h 2176346"/>
                <a:gd name="connsiteX1" fmla="*/ 693200 w 1790480"/>
                <a:gd name="connsiteY1" fmla="*/ 397787 h 2176346"/>
                <a:gd name="connsiteX2" fmla="*/ 743441 w 1790480"/>
                <a:gd name="connsiteY2" fmla="*/ 458078 h 2176346"/>
                <a:gd name="connsiteX3" fmla="*/ 708273 w 1790480"/>
                <a:gd name="connsiteY3" fmla="*/ 568609 h 2176346"/>
                <a:gd name="connsiteX4" fmla="*/ 637934 w 1790480"/>
                <a:gd name="connsiteY4" fmla="*/ 578658 h 2176346"/>
                <a:gd name="connsiteX5" fmla="*/ 562573 w 1790480"/>
                <a:gd name="connsiteY5" fmla="*/ 613827 h 2176346"/>
                <a:gd name="connsiteX6" fmla="*/ 688176 w 1790480"/>
                <a:gd name="connsiteY6" fmla="*/ 764552 h 2176346"/>
                <a:gd name="connsiteX7" fmla="*/ 487209 w 1790480"/>
                <a:gd name="connsiteY7" fmla="*/ 739432 h 2176346"/>
                <a:gd name="connsiteX8" fmla="*/ 421895 w 1790480"/>
                <a:gd name="connsiteY8" fmla="*/ 940399 h 2176346"/>
                <a:gd name="connsiteX9" fmla="*/ 241862 w 1790480"/>
                <a:gd name="connsiteY9" fmla="*/ 980592 h 2176346"/>
                <a:gd name="connsiteX10" fmla="*/ 306338 w 1790480"/>
                <a:gd name="connsiteY10" fmla="*/ 1271994 h 2176346"/>
                <a:gd name="connsiteX11" fmla="*/ 492233 w 1790480"/>
                <a:gd name="connsiteY11" fmla="*/ 1181559 h 2176346"/>
                <a:gd name="connsiteX12" fmla="*/ 477162 w 1790480"/>
                <a:gd name="connsiteY12" fmla="*/ 965519 h 2176346"/>
                <a:gd name="connsiteX13" fmla="*/ 738418 w 1790480"/>
                <a:gd name="connsiteY13" fmla="*/ 769576 h 2176346"/>
                <a:gd name="connsiteX14" fmla="*/ 818805 w 1790480"/>
                <a:gd name="connsiteY14" fmla="*/ 804746 h 2176346"/>
                <a:gd name="connsiteX15" fmla="*/ 889144 w 1790480"/>
                <a:gd name="connsiteY15" fmla="*/ 905229 h 2176346"/>
                <a:gd name="connsiteX16" fmla="*/ 793684 w 1790480"/>
                <a:gd name="connsiteY16" fmla="*/ 694213 h 2176346"/>
                <a:gd name="connsiteX17" fmla="*/ 803732 w 1790480"/>
                <a:gd name="connsiteY17" fmla="*/ 422908 h 2176346"/>
                <a:gd name="connsiteX18" fmla="*/ 979579 w 1790480"/>
                <a:gd name="connsiteY18" fmla="*/ 277207 h 2176346"/>
                <a:gd name="connsiteX19" fmla="*/ 904216 w 1790480"/>
                <a:gd name="connsiteY19" fmla="*/ 458078 h 2176346"/>
                <a:gd name="connsiteX20" fmla="*/ 899192 w 1790480"/>
                <a:gd name="connsiteY20" fmla="*/ 533440 h 2176346"/>
                <a:gd name="connsiteX21" fmla="*/ 1029820 w 1790480"/>
                <a:gd name="connsiteY21" fmla="*/ 553537 h 2176346"/>
                <a:gd name="connsiteX22" fmla="*/ 974554 w 1790480"/>
                <a:gd name="connsiteY22" fmla="*/ 754504 h 2176346"/>
                <a:gd name="connsiteX23" fmla="*/ 994652 w 1790480"/>
                <a:gd name="connsiteY23" fmla="*/ 774602 h 2176346"/>
                <a:gd name="connsiteX24" fmla="*/ 959482 w 1790480"/>
                <a:gd name="connsiteY24" fmla="*/ 493247 h 2176346"/>
                <a:gd name="connsiteX25" fmla="*/ 1034844 w 1790480"/>
                <a:gd name="connsiteY25" fmla="*/ 302328 h 2176346"/>
                <a:gd name="connsiteX26" fmla="*/ 1155424 w 1790480"/>
                <a:gd name="connsiteY26" fmla="*/ 136530 h 2176346"/>
                <a:gd name="connsiteX27" fmla="*/ 1265955 w 1790480"/>
                <a:gd name="connsiteY27" fmla="*/ 201844 h 2176346"/>
                <a:gd name="connsiteX28" fmla="*/ 1145375 w 1790480"/>
                <a:gd name="connsiteY28" fmla="*/ 292281 h 2176346"/>
                <a:gd name="connsiteX29" fmla="*/ 1311173 w 1790480"/>
                <a:gd name="connsiteY29" fmla="*/ 402813 h 2176346"/>
                <a:gd name="connsiteX30" fmla="*/ 1607598 w 1790480"/>
                <a:gd name="connsiteY30" fmla="*/ 878 h 2176346"/>
                <a:gd name="connsiteX31" fmla="*/ 1778421 w 1790480"/>
                <a:gd name="connsiteY31" fmla="*/ 543489 h 2176346"/>
                <a:gd name="connsiteX32" fmla="*/ 1170498 w 1790480"/>
                <a:gd name="connsiteY32" fmla="*/ 493247 h 2176346"/>
                <a:gd name="connsiteX33" fmla="*/ 1200641 w 1790480"/>
                <a:gd name="connsiteY33" fmla="*/ 628899 h 2176346"/>
                <a:gd name="connsiteX34" fmla="*/ 1115230 w 1790480"/>
                <a:gd name="connsiteY34" fmla="*/ 865037 h 2176346"/>
                <a:gd name="connsiteX35" fmla="*/ 1100158 w 1790480"/>
                <a:gd name="connsiteY35" fmla="*/ 1000688 h 2176346"/>
                <a:gd name="connsiteX36" fmla="*/ 904215 w 1790480"/>
                <a:gd name="connsiteY36" fmla="*/ 1010736 h 2176346"/>
                <a:gd name="connsiteX37" fmla="*/ 929336 w 1790480"/>
                <a:gd name="connsiteY37" fmla="*/ 1171510 h 2176346"/>
                <a:gd name="connsiteX38" fmla="*/ 708272 w 1790480"/>
                <a:gd name="connsiteY38" fmla="*/ 980592 h 2176346"/>
                <a:gd name="connsiteX39" fmla="*/ 607789 w 1790480"/>
                <a:gd name="connsiteY39" fmla="*/ 910254 h 2176346"/>
                <a:gd name="connsiteX40" fmla="*/ 809594 w 1790480"/>
                <a:gd name="connsiteY40" fmla="*/ 1309675 h 2176346"/>
                <a:gd name="connsiteX41" fmla="*/ 512330 w 1790480"/>
                <a:gd name="connsiteY41" fmla="*/ 1352381 h 2176346"/>
                <a:gd name="connsiteX42" fmla="*/ 647983 w 1790480"/>
                <a:gd name="connsiteY42" fmla="*/ 1869871 h 2176346"/>
                <a:gd name="connsiteX43" fmla="*/ 537449 w 1790480"/>
                <a:gd name="connsiteY43" fmla="*/ 1794509 h 2176346"/>
                <a:gd name="connsiteX44" fmla="*/ 391749 w 1790480"/>
                <a:gd name="connsiteY44" fmla="*/ 1729194 h 2176346"/>
                <a:gd name="connsiteX45" fmla="*/ 230975 w 1790480"/>
                <a:gd name="connsiteY45" fmla="*/ 1432767 h 2176346"/>
                <a:gd name="connsiteX46" fmla="*/ 356580 w 1790480"/>
                <a:gd name="connsiteY46" fmla="*/ 1663880 h 2176346"/>
                <a:gd name="connsiteX47" fmla="*/ 431942 w 1790480"/>
                <a:gd name="connsiteY47" fmla="*/ 1829678 h 2176346"/>
                <a:gd name="connsiteX48" fmla="*/ 527402 w 1790480"/>
                <a:gd name="connsiteY48" fmla="*/ 1869871 h 2176346"/>
                <a:gd name="connsiteX49" fmla="*/ 507305 w 1790480"/>
                <a:gd name="connsiteY49" fmla="*/ 1985428 h 2176346"/>
                <a:gd name="connsiteX50" fmla="*/ 311362 w 1790480"/>
                <a:gd name="connsiteY50" fmla="*/ 2176346 h 2176346"/>
                <a:gd name="connsiteX51" fmla="*/ 250235 w 1790480"/>
                <a:gd name="connsiteY51" fmla="*/ 2138664 h 2176346"/>
                <a:gd name="connsiteX52" fmla="*/ 220927 w 1790480"/>
                <a:gd name="connsiteY52" fmla="*/ 1985427 h 2176346"/>
                <a:gd name="connsiteX53" fmla="*/ 120444 w 1790480"/>
                <a:gd name="connsiteY53" fmla="*/ 1905040 h 2176346"/>
                <a:gd name="connsiteX54" fmla="*/ 65177 w 1790480"/>
                <a:gd name="connsiteY54" fmla="*/ 1864847 h 2176346"/>
                <a:gd name="connsiteX55" fmla="*/ 80251 w 1790480"/>
                <a:gd name="connsiteY55" fmla="*/ 1668903 h 2176346"/>
                <a:gd name="connsiteX56" fmla="*/ 205854 w 1790480"/>
                <a:gd name="connsiteY56" fmla="*/ 1809581 h 2176346"/>
                <a:gd name="connsiteX57" fmla="*/ 301314 w 1790480"/>
                <a:gd name="connsiteY57" fmla="*/ 1970355 h 2176346"/>
                <a:gd name="connsiteX58" fmla="*/ 326435 w 1790480"/>
                <a:gd name="connsiteY58" fmla="*/ 1859822 h 2176346"/>
                <a:gd name="connsiteX59" fmla="*/ 175710 w 1790480"/>
                <a:gd name="connsiteY59" fmla="*/ 1513154 h 2176346"/>
                <a:gd name="connsiteX60" fmla="*/ 150589 w 1790480"/>
                <a:gd name="connsiteY60" fmla="*/ 1477986 h 2176346"/>
                <a:gd name="connsiteX61" fmla="*/ 30008 w 1790480"/>
                <a:gd name="connsiteY61" fmla="*/ 1638759 h 2176346"/>
                <a:gd name="connsiteX62" fmla="*/ 19959 w 1790480"/>
                <a:gd name="connsiteY62" fmla="*/ 1794508 h 2176346"/>
                <a:gd name="connsiteX63" fmla="*/ 75227 w 1790480"/>
                <a:gd name="connsiteY63" fmla="*/ 1297114 h 2176346"/>
                <a:gd name="connsiteX64" fmla="*/ 175709 w 1790480"/>
                <a:gd name="connsiteY64" fmla="*/ 1337308 h 2176346"/>
                <a:gd name="connsiteX65" fmla="*/ 170685 w 1790480"/>
                <a:gd name="connsiteY65" fmla="*/ 1121269 h 2176346"/>
                <a:gd name="connsiteX66" fmla="*/ 95322 w 1790480"/>
                <a:gd name="connsiteY66" fmla="*/ 1231800 h 2176346"/>
                <a:gd name="connsiteX67" fmla="*/ 180733 w 1790480"/>
                <a:gd name="connsiteY67" fmla="*/ 1040882 h 2176346"/>
                <a:gd name="connsiteX68" fmla="*/ 276193 w 1790480"/>
                <a:gd name="connsiteY68" fmla="*/ 860011 h 2176346"/>
                <a:gd name="connsiteX69" fmla="*/ 471298 w 1790480"/>
                <a:gd name="connsiteY69" fmla="*/ 659044 h 2176346"/>
                <a:gd name="connsiteX0" fmla="*/ 471298 w 1789657"/>
                <a:gd name="connsiteY0" fmla="*/ 663087 h 2180389"/>
                <a:gd name="connsiteX1" fmla="*/ 693200 w 1789657"/>
                <a:gd name="connsiteY1" fmla="*/ 401830 h 2180389"/>
                <a:gd name="connsiteX2" fmla="*/ 743441 w 1789657"/>
                <a:gd name="connsiteY2" fmla="*/ 462121 h 2180389"/>
                <a:gd name="connsiteX3" fmla="*/ 708273 w 1789657"/>
                <a:gd name="connsiteY3" fmla="*/ 572652 h 2180389"/>
                <a:gd name="connsiteX4" fmla="*/ 637934 w 1789657"/>
                <a:gd name="connsiteY4" fmla="*/ 582701 h 2180389"/>
                <a:gd name="connsiteX5" fmla="*/ 562573 w 1789657"/>
                <a:gd name="connsiteY5" fmla="*/ 617870 h 2180389"/>
                <a:gd name="connsiteX6" fmla="*/ 688176 w 1789657"/>
                <a:gd name="connsiteY6" fmla="*/ 768595 h 2180389"/>
                <a:gd name="connsiteX7" fmla="*/ 487209 w 1789657"/>
                <a:gd name="connsiteY7" fmla="*/ 743475 h 2180389"/>
                <a:gd name="connsiteX8" fmla="*/ 421895 w 1789657"/>
                <a:gd name="connsiteY8" fmla="*/ 944442 h 2180389"/>
                <a:gd name="connsiteX9" fmla="*/ 241862 w 1789657"/>
                <a:gd name="connsiteY9" fmla="*/ 984635 h 2180389"/>
                <a:gd name="connsiteX10" fmla="*/ 306338 w 1789657"/>
                <a:gd name="connsiteY10" fmla="*/ 1276037 h 2180389"/>
                <a:gd name="connsiteX11" fmla="*/ 492233 w 1789657"/>
                <a:gd name="connsiteY11" fmla="*/ 1185602 h 2180389"/>
                <a:gd name="connsiteX12" fmla="*/ 477162 w 1789657"/>
                <a:gd name="connsiteY12" fmla="*/ 969562 h 2180389"/>
                <a:gd name="connsiteX13" fmla="*/ 738418 w 1789657"/>
                <a:gd name="connsiteY13" fmla="*/ 773619 h 2180389"/>
                <a:gd name="connsiteX14" fmla="*/ 818805 w 1789657"/>
                <a:gd name="connsiteY14" fmla="*/ 808789 h 2180389"/>
                <a:gd name="connsiteX15" fmla="*/ 889144 w 1789657"/>
                <a:gd name="connsiteY15" fmla="*/ 909272 h 2180389"/>
                <a:gd name="connsiteX16" fmla="*/ 793684 w 1789657"/>
                <a:gd name="connsiteY16" fmla="*/ 698256 h 2180389"/>
                <a:gd name="connsiteX17" fmla="*/ 803732 w 1789657"/>
                <a:gd name="connsiteY17" fmla="*/ 426951 h 2180389"/>
                <a:gd name="connsiteX18" fmla="*/ 979579 w 1789657"/>
                <a:gd name="connsiteY18" fmla="*/ 281250 h 2180389"/>
                <a:gd name="connsiteX19" fmla="*/ 904216 w 1789657"/>
                <a:gd name="connsiteY19" fmla="*/ 462121 h 2180389"/>
                <a:gd name="connsiteX20" fmla="*/ 899192 w 1789657"/>
                <a:gd name="connsiteY20" fmla="*/ 537483 h 2180389"/>
                <a:gd name="connsiteX21" fmla="*/ 1029820 w 1789657"/>
                <a:gd name="connsiteY21" fmla="*/ 557580 h 2180389"/>
                <a:gd name="connsiteX22" fmla="*/ 974554 w 1789657"/>
                <a:gd name="connsiteY22" fmla="*/ 758547 h 2180389"/>
                <a:gd name="connsiteX23" fmla="*/ 994652 w 1789657"/>
                <a:gd name="connsiteY23" fmla="*/ 778645 h 2180389"/>
                <a:gd name="connsiteX24" fmla="*/ 959482 w 1789657"/>
                <a:gd name="connsiteY24" fmla="*/ 497290 h 2180389"/>
                <a:gd name="connsiteX25" fmla="*/ 1034844 w 1789657"/>
                <a:gd name="connsiteY25" fmla="*/ 306371 h 2180389"/>
                <a:gd name="connsiteX26" fmla="*/ 1155424 w 1789657"/>
                <a:gd name="connsiteY26" fmla="*/ 140573 h 2180389"/>
                <a:gd name="connsiteX27" fmla="*/ 1265955 w 1789657"/>
                <a:gd name="connsiteY27" fmla="*/ 205887 h 2180389"/>
                <a:gd name="connsiteX28" fmla="*/ 1145375 w 1789657"/>
                <a:gd name="connsiteY28" fmla="*/ 296324 h 2180389"/>
                <a:gd name="connsiteX29" fmla="*/ 1311173 w 1789657"/>
                <a:gd name="connsiteY29" fmla="*/ 406856 h 2180389"/>
                <a:gd name="connsiteX30" fmla="*/ 1401606 w 1789657"/>
                <a:gd name="connsiteY30" fmla="*/ 286275 h 2180389"/>
                <a:gd name="connsiteX31" fmla="*/ 1607598 w 1789657"/>
                <a:gd name="connsiteY31" fmla="*/ 4921 h 2180389"/>
                <a:gd name="connsiteX32" fmla="*/ 1778421 w 1789657"/>
                <a:gd name="connsiteY32" fmla="*/ 547532 h 2180389"/>
                <a:gd name="connsiteX33" fmla="*/ 1170498 w 1789657"/>
                <a:gd name="connsiteY33" fmla="*/ 497290 h 2180389"/>
                <a:gd name="connsiteX34" fmla="*/ 1200641 w 1789657"/>
                <a:gd name="connsiteY34" fmla="*/ 632942 h 2180389"/>
                <a:gd name="connsiteX35" fmla="*/ 1115230 w 1789657"/>
                <a:gd name="connsiteY35" fmla="*/ 869080 h 2180389"/>
                <a:gd name="connsiteX36" fmla="*/ 1100158 w 1789657"/>
                <a:gd name="connsiteY36" fmla="*/ 1004731 h 2180389"/>
                <a:gd name="connsiteX37" fmla="*/ 904215 w 1789657"/>
                <a:gd name="connsiteY37" fmla="*/ 1014779 h 2180389"/>
                <a:gd name="connsiteX38" fmla="*/ 929336 w 1789657"/>
                <a:gd name="connsiteY38" fmla="*/ 1175553 h 2180389"/>
                <a:gd name="connsiteX39" fmla="*/ 708272 w 1789657"/>
                <a:gd name="connsiteY39" fmla="*/ 984635 h 2180389"/>
                <a:gd name="connsiteX40" fmla="*/ 607789 w 1789657"/>
                <a:gd name="connsiteY40" fmla="*/ 914297 h 2180389"/>
                <a:gd name="connsiteX41" fmla="*/ 809594 w 1789657"/>
                <a:gd name="connsiteY41" fmla="*/ 1313718 h 2180389"/>
                <a:gd name="connsiteX42" fmla="*/ 512330 w 1789657"/>
                <a:gd name="connsiteY42" fmla="*/ 1356424 h 2180389"/>
                <a:gd name="connsiteX43" fmla="*/ 647983 w 1789657"/>
                <a:gd name="connsiteY43" fmla="*/ 1873914 h 2180389"/>
                <a:gd name="connsiteX44" fmla="*/ 537449 w 1789657"/>
                <a:gd name="connsiteY44" fmla="*/ 1798552 h 2180389"/>
                <a:gd name="connsiteX45" fmla="*/ 391749 w 1789657"/>
                <a:gd name="connsiteY45" fmla="*/ 1733237 h 2180389"/>
                <a:gd name="connsiteX46" fmla="*/ 230975 w 1789657"/>
                <a:gd name="connsiteY46" fmla="*/ 1436810 h 2180389"/>
                <a:gd name="connsiteX47" fmla="*/ 356580 w 1789657"/>
                <a:gd name="connsiteY47" fmla="*/ 1667923 h 2180389"/>
                <a:gd name="connsiteX48" fmla="*/ 431942 w 1789657"/>
                <a:gd name="connsiteY48" fmla="*/ 1833721 h 2180389"/>
                <a:gd name="connsiteX49" fmla="*/ 527402 w 1789657"/>
                <a:gd name="connsiteY49" fmla="*/ 1873914 h 2180389"/>
                <a:gd name="connsiteX50" fmla="*/ 507305 w 1789657"/>
                <a:gd name="connsiteY50" fmla="*/ 1989471 h 2180389"/>
                <a:gd name="connsiteX51" fmla="*/ 311362 w 1789657"/>
                <a:gd name="connsiteY51" fmla="*/ 2180389 h 2180389"/>
                <a:gd name="connsiteX52" fmla="*/ 250235 w 1789657"/>
                <a:gd name="connsiteY52" fmla="*/ 2142707 h 2180389"/>
                <a:gd name="connsiteX53" fmla="*/ 220927 w 1789657"/>
                <a:gd name="connsiteY53" fmla="*/ 1989470 h 2180389"/>
                <a:gd name="connsiteX54" fmla="*/ 120444 w 1789657"/>
                <a:gd name="connsiteY54" fmla="*/ 1909083 h 2180389"/>
                <a:gd name="connsiteX55" fmla="*/ 65177 w 1789657"/>
                <a:gd name="connsiteY55" fmla="*/ 1868890 h 2180389"/>
                <a:gd name="connsiteX56" fmla="*/ 80251 w 1789657"/>
                <a:gd name="connsiteY56" fmla="*/ 1672946 h 2180389"/>
                <a:gd name="connsiteX57" fmla="*/ 205854 w 1789657"/>
                <a:gd name="connsiteY57" fmla="*/ 1813624 h 2180389"/>
                <a:gd name="connsiteX58" fmla="*/ 301314 w 1789657"/>
                <a:gd name="connsiteY58" fmla="*/ 1974398 h 2180389"/>
                <a:gd name="connsiteX59" fmla="*/ 326435 w 1789657"/>
                <a:gd name="connsiteY59" fmla="*/ 1863865 h 2180389"/>
                <a:gd name="connsiteX60" fmla="*/ 175710 w 1789657"/>
                <a:gd name="connsiteY60" fmla="*/ 1517197 h 2180389"/>
                <a:gd name="connsiteX61" fmla="*/ 150589 w 1789657"/>
                <a:gd name="connsiteY61" fmla="*/ 1482029 h 2180389"/>
                <a:gd name="connsiteX62" fmla="*/ 30008 w 1789657"/>
                <a:gd name="connsiteY62" fmla="*/ 1642802 h 2180389"/>
                <a:gd name="connsiteX63" fmla="*/ 19959 w 1789657"/>
                <a:gd name="connsiteY63" fmla="*/ 1798551 h 2180389"/>
                <a:gd name="connsiteX64" fmla="*/ 75227 w 1789657"/>
                <a:gd name="connsiteY64" fmla="*/ 1301157 h 2180389"/>
                <a:gd name="connsiteX65" fmla="*/ 175709 w 1789657"/>
                <a:gd name="connsiteY65" fmla="*/ 1341351 h 2180389"/>
                <a:gd name="connsiteX66" fmla="*/ 170685 w 1789657"/>
                <a:gd name="connsiteY66" fmla="*/ 1125312 h 2180389"/>
                <a:gd name="connsiteX67" fmla="*/ 95322 w 1789657"/>
                <a:gd name="connsiteY67" fmla="*/ 1235843 h 2180389"/>
                <a:gd name="connsiteX68" fmla="*/ 180733 w 1789657"/>
                <a:gd name="connsiteY68" fmla="*/ 1044925 h 2180389"/>
                <a:gd name="connsiteX69" fmla="*/ 276193 w 1789657"/>
                <a:gd name="connsiteY69" fmla="*/ 864054 h 2180389"/>
                <a:gd name="connsiteX70" fmla="*/ 471298 w 1789657"/>
                <a:gd name="connsiteY70" fmla="*/ 663087 h 2180389"/>
                <a:gd name="connsiteX0" fmla="*/ 471298 w 1789657"/>
                <a:gd name="connsiteY0" fmla="*/ 669875 h 2187177"/>
                <a:gd name="connsiteX1" fmla="*/ 693200 w 1789657"/>
                <a:gd name="connsiteY1" fmla="*/ 408618 h 2187177"/>
                <a:gd name="connsiteX2" fmla="*/ 743441 w 1789657"/>
                <a:gd name="connsiteY2" fmla="*/ 468909 h 2187177"/>
                <a:gd name="connsiteX3" fmla="*/ 708273 w 1789657"/>
                <a:gd name="connsiteY3" fmla="*/ 579440 h 2187177"/>
                <a:gd name="connsiteX4" fmla="*/ 637934 w 1789657"/>
                <a:gd name="connsiteY4" fmla="*/ 589489 h 2187177"/>
                <a:gd name="connsiteX5" fmla="*/ 562573 w 1789657"/>
                <a:gd name="connsiteY5" fmla="*/ 624658 h 2187177"/>
                <a:gd name="connsiteX6" fmla="*/ 688176 w 1789657"/>
                <a:gd name="connsiteY6" fmla="*/ 775383 h 2187177"/>
                <a:gd name="connsiteX7" fmla="*/ 487209 w 1789657"/>
                <a:gd name="connsiteY7" fmla="*/ 750263 h 2187177"/>
                <a:gd name="connsiteX8" fmla="*/ 421895 w 1789657"/>
                <a:gd name="connsiteY8" fmla="*/ 951230 h 2187177"/>
                <a:gd name="connsiteX9" fmla="*/ 241862 w 1789657"/>
                <a:gd name="connsiteY9" fmla="*/ 991423 h 2187177"/>
                <a:gd name="connsiteX10" fmla="*/ 306338 w 1789657"/>
                <a:gd name="connsiteY10" fmla="*/ 1282825 h 2187177"/>
                <a:gd name="connsiteX11" fmla="*/ 492233 w 1789657"/>
                <a:gd name="connsiteY11" fmla="*/ 1192390 h 2187177"/>
                <a:gd name="connsiteX12" fmla="*/ 477162 w 1789657"/>
                <a:gd name="connsiteY12" fmla="*/ 976350 h 2187177"/>
                <a:gd name="connsiteX13" fmla="*/ 738418 w 1789657"/>
                <a:gd name="connsiteY13" fmla="*/ 780407 h 2187177"/>
                <a:gd name="connsiteX14" fmla="*/ 818805 w 1789657"/>
                <a:gd name="connsiteY14" fmla="*/ 815577 h 2187177"/>
                <a:gd name="connsiteX15" fmla="*/ 889144 w 1789657"/>
                <a:gd name="connsiteY15" fmla="*/ 916060 h 2187177"/>
                <a:gd name="connsiteX16" fmla="*/ 793684 w 1789657"/>
                <a:gd name="connsiteY16" fmla="*/ 705044 h 2187177"/>
                <a:gd name="connsiteX17" fmla="*/ 803732 w 1789657"/>
                <a:gd name="connsiteY17" fmla="*/ 433739 h 2187177"/>
                <a:gd name="connsiteX18" fmla="*/ 979579 w 1789657"/>
                <a:gd name="connsiteY18" fmla="*/ 288038 h 2187177"/>
                <a:gd name="connsiteX19" fmla="*/ 904216 w 1789657"/>
                <a:gd name="connsiteY19" fmla="*/ 468909 h 2187177"/>
                <a:gd name="connsiteX20" fmla="*/ 899192 w 1789657"/>
                <a:gd name="connsiteY20" fmla="*/ 544271 h 2187177"/>
                <a:gd name="connsiteX21" fmla="*/ 1029820 w 1789657"/>
                <a:gd name="connsiteY21" fmla="*/ 564368 h 2187177"/>
                <a:gd name="connsiteX22" fmla="*/ 974554 w 1789657"/>
                <a:gd name="connsiteY22" fmla="*/ 765335 h 2187177"/>
                <a:gd name="connsiteX23" fmla="*/ 994652 w 1789657"/>
                <a:gd name="connsiteY23" fmla="*/ 785433 h 2187177"/>
                <a:gd name="connsiteX24" fmla="*/ 959482 w 1789657"/>
                <a:gd name="connsiteY24" fmla="*/ 504078 h 2187177"/>
                <a:gd name="connsiteX25" fmla="*/ 1034844 w 1789657"/>
                <a:gd name="connsiteY25" fmla="*/ 313159 h 2187177"/>
                <a:gd name="connsiteX26" fmla="*/ 1155424 w 1789657"/>
                <a:gd name="connsiteY26" fmla="*/ 147361 h 2187177"/>
                <a:gd name="connsiteX27" fmla="*/ 1265955 w 1789657"/>
                <a:gd name="connsiteY27" fmla="*/ 212675 h 2187177"/>
                <a:gd name="connsiteX28" fmla="*/ 1145375 w 1789657"/>
                <a:gd name="connsiteY28" fmla="*/ 303112 h 2187177"/>
                <a:gd name="connsiteX29" fmla="*/ 1311173 w 1789657"/>
                <a:gd name="connsiteY29" fmla="*/ 413644 h 2187177"/>
                <a:gd name="connsiteX30" fmla="*/ 1346340 w 1789657"/>
                <a:gd name="connsiteY30" fmla="*/ 122241 h 2187177"/>
                <a:gd name="connsiteX31" fmla="*/ 1607598 w 1789657"/>
                <a:gd name="connsiteY31" fmla="*/ 11709 h 2187177"/>
                <a:gd name="connsiteX32" fmla="*/ 1778421 w 1789657"/>
                <a:gd name="connsiteY32" fmla="*/ 554320 h 2187177"/>
                <a:gd name="connsiteX33" fmla="*/ 1170498 w 1789657"/>
                <a:gd name="connsiteY33" fmla="*/ 504078 h 2187177"/>
                <a:gd name="connsiteX34" fmla="*/ 1200641 w 1789657"/>
                <a:gd name="connsiteY34" fmla="*/ 639730 h 2187177"/>
                <a:gd name="connsiteX35" fmla="*/ 1115230 w 1789657"/>
                <a:gd name="connsiteY35" fmla="*/ 875868 h 2187177"/>
                <a:gd name="connsiteX36" fmla="*/ 1100158 w 1789657"/>
                <a:gd name="connsiteY36" fmla="*/ 1011519 h 2187177"/>
                <a:gd name="connsiteX37" fmla="*/ 904215 w 1789657"/>
                <a:gd name="connsiteY37" fmla="*/ 1021567 h 2187177"/>
                <a:gd name="connsiteX38" fmla="*/ 929336 w 1789657"/>
                <a:gd name="connsiteY38" fmla="*/ 1182341 h 2187177"/>
                <a:gd name="connsiteX39" fmla="*/ 708272 w 1789657"/>
                <a:gd name="connsiteY39" fmla="*/ 991423 h 2187177"/>
                <a:gd name="connsiteX40" fmla="*/ 607789 w 1789657"/>
                <a:gd name="connsiteY40" fmla="*/ 921085 h 2187177"/>
                <a:gd name="connsiteX41" fmla="*/ 809594 w 1789657"/>
                <a:gd name="connsiteY41" fmla="*/ 1320506 h 2187177"/>
                <a:gd name="connsiteX42" fmla="*/ 512330 w 1789657"/>
                <a:gd name="connsiteY42" fmla="*/ 1363212 h 2187177"/>
                <a:gd name="connsiteX43" fmla="*/ 647983 w 1789657"/>
                <a:gd name="connsiteY43" fmla="*/ 1880702 h 2187177"/>
                <a:gd name="connsiteX44" fmla="*/ 537449 w 1789657"/>
                <a:gd name="connsiteY44" fmla="*/ 1805340 h 2187177"/>
                <a:gd name="connsiteX45" fmla="*/ 391749 w 1789657"/>
                <a:gd name="connsiteY45" fmla="*/ 1740025 h 2187177"/>
                <a:gd name="connsiteX46" fmla="*/ 230975 w 1789657"/>
                <a:gd name="connsiteY46" fmla="*/ 1443598 h 2187177"/>
                <a:gd name="connsiteX47" fmla="*/ 356580 w 1789657"/>
                <a:gd name="connsiteY47" fmla="*/ 1674711 h 2187177"/>
                <a:gd name="connsiteX48" fmla="*/ 431942 w 1789657"/>
                <a:gd name="connsiteY48" fmla="*/ 1840509 h 2187177"/>
                <a:gd name="connsiteX49" fmla="*/ 527402 w 1789657"/>
                <a:gd name="connsiteY49" fmla="*/ 1880702 h 2187177"/>
                <a:gd name="connsiteX50" fmla="*/ 507305 w 1789657"/>
                <a:gd name="connsiteY50" fmla="*/ 1996259 h 2187177"/>
                <a:gd name="connsiteX51" fmla="*/ 311362 w 1789657"/>
                <a:gd name="connsiteY51" fmla="*/ 2187177 h 2187177"/>
                <a:gd name="connsiteX52" fmla="*/ 250235 w 1789657"/>
                <a:gd name="connsiteY52" fmla="*/ 2149495 h 2187177"/>
                <a:gd name="connsiteX53" fmla="*/ 220927 w 1789657"/>
                <a:gd name="connsiteY53" fmla="*/ 1996258 h 2187177"/>
                <a:gd name="connsiteX54" fmla="*/ 120444 w 1789657"/>
                <a:gd name="connsiteY54" fmla="*/ 1915871 h 2187177"/>
                <a:gd name="connsiteX55" fmla="*/ 65177 w 1789657"/>
                <a:gd name="connsiteY55" fmla="*/ 1875678 h 2187177"/>
                <a:gd name="connsiteX56" fmla="*/ 80251 w 1789657"/>
                <a:gd name="connsiteY56" fmla="*/ 1679734 h 2187177"/>
                <a:gd name="connsiteX57" fmla="*/ 205854 w 1789657"/>
                <a:gd name="connsiteY57" fmla="*/ 1820412 h 2187177"/>
                <a:gd name="connsiteX58" fmla="*/ 301314 w 1789657"/>
                <a:gd name="connsiteY58" fmla="*/ 1981186 h 2187177"/>
                <a:gd name="connsiteX59" fmla="*/ 326435 w 1789657"/>
                <a:gd name="connsiteY59" fmla="*/ 1870653 h 2187177"/>
                <a:gd name="connsiteX60" fmla="*/ 175710 w 1789657"/>
                <a:gd name="connsiteY60" fmla="*/ 1523985 h 2187177"/>
                <a:gd name="connsiteX61" fmla="*/ 150589 w 1789657"/>
                <a:gd name="connsiteY61" fmla="*/ 1488817 h 2187177"/>
                <a:gd name="connsiteX62" fmla="*/ 30008 w 1789657"/>
                <a:gd name="connsiteY62" fmla="*/ 1649590 h 2187177"/>
                <a:gd name="connsiteX63" fmla="*/ 19959 w 1789657"/>
                <a:gd name="connsiteY63" fmla="*/ 1805339 h 2187177"/>
                <a:gd name="connsiteX64" fmla="*/ 75227 w 1789657"/>
                <a:gd name="connsiteY64" fmla="*/ 1307945 h 2187177"/>
                <a:gd name="connsiteX65" fmla="*/ 175709 w 1789657"/>
                <a:gd name="connsiteY65" fmla="*/ 1348139 h 2187177"/>
                <a:gd name="connsiteX66" fmla="*/ 170685 w 1789657"/>
                <a:gd name="connsiteY66" fmla="*/ 1132100 h 2187177"/>
                <a:gd name="connsiteX67" fmla="*/ 95322 w 1789657"/>
                <a:gd name="connsiteY67" fmla="*/ 1242631 h 2187177"/>
                <a:gd name="connsiteX68" fmla="*/ 180733 w 1789657"/>
                <a:gd name="connsiteY68" fmla="*/ 1051713 h 2187177"/>
                <a:gd name="connsiteX69" fmla="*/ 276193 w 1789657"/>
                <a:gd name="connsiteY69" fmla="*/ 870842 h 2187177"/>
                <a:gd name="connsiteX70" fmla="*/ 471298 w 1789657"/>
                <a:gd name="connsiteY70" fmla="*/ 669875 h 2187177"/>
                <a:gd name="connsiteX0" fmla="*/ 471298 w 1789657"/>
                <a:gd name="connsiteY0" fmla="*/ 669875 h 2187177"/>
                <a:gd name="connsiteX1" fmla="*/ 693200 w 1789657"/>
                <a:gd name="connsiteY1" fmla="*/ 408618 h 2187177"/>
                <a:gd name="connsiteX2" fmla="*/ 743441 w 1789657"/>
                <a:gd name="connsiteY2" fmla="*/ 468909 h 2187177"/>
                <a:gd name="connsiteX3" fmla="*/ 708273 w 1789657"/>
                <a:gd name="connsiteY3" fmla="*/ 579440 h 2187177"/>
                <a:gd name="connsiteX4" fmla="*/ 637934 w 1789657"/>
                <a:gd name="connsiteY4" fmla="*/ 589489 h 2187177"/>
                <a:gd name="connsiteX5" fmla="*/ 562573 w 1789657"/>
                <a:gd name="connsiteY5" fmla="*/ 624658 h 2187177"/>
                <a:gd name="connsiteX6" fmla="*/ 688176 w 1789657"/>
                <a:gd name="connsiteY6" fmla="*/ 775383 h 2187177"/>
                <a:gd name="connsiteX7" fmla="*/ 487209 w 1789657"/>
                <a:gd name="connsiteY7" fmla="*/ 750263 h 2187177"/>
                <a:gd name="connsiteX8" fmla="*/ 421895 w 1789657"/>
                <a:gd name="connsiteY8" fmla="*/ 951230 h 2187177"/>
                <a:gd name="connsiteX9" fmla="*/ 241862 w 1789657"/>
                <a:gd name="connsiteY9" fmla="*/ 991423 h 2187177"/>
                <a:gd name="connsiteX10" fmla="*/ 306338 w 1789657"/>
                <a:gd name="connsiteY10" fmla="*/ 1282825 h 2187177"/>
                <a:gd name="connsiteX11" fmla="*/ 492233 w 1789657"/>
                <a:gd name="connsiteY11" fmla="*/ 1192390 h 2187177"/>
                <a:gd name="connsiteX12" fmla="*/ 477162 w 1789657"/>
                <a:gd name="connsiteY12" fmla="*/ 976350 h 2187177"/>
                <a:gd name="connsiteX13" fmla="*/ 738418 w 1789657"/>
                <a:gd name="connsiteY13" fmla="*/ 780407 h 2187177"/>
                <a:gd name="connsiteX14" fmla="*/ 818805 w 1789657"/>
                <a:gd name="connsiteY14" fmla="*/ 815577 h 2187177"/>
                <a:gd name="connsiteX15" fmla="*/ 889144 w 1789657"/>
                <a:gd name="connsiteY15" fmla="*/ 916060 h 2187177"/>
                <a:gd name="connsiteX16" fmla="*/ 793684 w 1789657"/>
                <a:gd name="connsiteY16" fmla="*/ 705044 h 2187177"/>
                <a:gd name="connsiteX17" fmla="*/ 803732 w 1789657"/>
                <a:gd name="connsiteY17" fmla="*/ 433739 h 2187177"/>
                <a:gd name="connsiteX18" fmla="*/ 979579 w 1789657"/>
                <a:gd name="connsiteY18" fmla="*/ 288038 h 2187177"/>
                <a:gd name="connsiteX19" fmla="*/ 904216 w 1789657"/>
                <a:gd name="connsiteY19" fmla="*/ 468909 h 2187177"/>
                <a:gd name="connsiteX20" fmla="*/ 899192 w 1789657"/>
                <a:gd name="connsiteY20" fmla="*/ 544271 h 2187177"/>
                <a:gd name="connsiteX21" fmla="*/ 1029820 w 1789657"/>
                <a:gd name="connsiteY21" fmla="*/ 564368 h 2187177"/>
                <a:gd name="connsiteX22" fmla="*/ 974554 w 1789657"/>
                <a:gd name="connsiteY22" fmla="*/ 765335 h 2187177"/>
                <a:gd name="connsiteX23" fmla="*/ 994652 w 1789657"/>
                <a:gd name="connsiteY23" fmla="*/ 785433 h 2187177"/>
                <a:gd name="connsiteX24" fmla="*/ 959482 w 1789657"/>
                <a:gd name="connsiteY24" fmla="*/ 504078 h 2187177"/>
                <a:gd name="connsiteX25" fmla="*/ 1034844 w 1789657"/>
                <a:gd name="connsiteY25" fmla="*/ 313159 h 2187177"/>
                <a:gd name="connsiteX26" fmla="*/ 1155424 w 1789657"/>
                <a:gd name="connsiteY26" fmla="*/ 147361 h 2187177"/>
                <a:gd name="connsiteX27" fmla="*/ 1265955 w 1789657"/>
                <a:gd name="connsiteY27" fmla="*/ 212675 h 2187177"/>
                <a:gd name="connsiteX28" fmla="*/ 1145375 w 1789657"/>
                <a:gd name="connsiteY28" fmla="*/ 303112 h 2187177"/>
                <a:gd name="connsiteX29" fmla="*/ 1311173 w 1789657"/>
                <a:gd name="connsiteY29" fmla="*/ 413644 h 2187177"/>
                <a:gd name="connsiteX30" fmla="*/ 1346340 w 1789657"/>
                <a:gd name="connsiteY30" fmla="*/ 122241 h 2187177"/>
                <a:gd name="connsiteX31" fmla="*/ 1607598 w 1789657"/>
                <a:gd name="connsiteY31" fmla="*/ 11709 h 2187177"/>
                <a:gd name="connsiteX32" fmla="*/ 1778421 w 1789657"/>
                <a:gd name="connsiteY32" fmla="*/ 554320 h 2187177"/>
                <a:gd name="connsiteX33" fmla="*/ 1170498 w 1789657"/>
                <a:gd name="connsiteY33" fmla="*/ 504078 h 2187177"/>
                <a:gd name="connsiteX34" fmla="*/ 1200641 w 1789657"/>
                <a:gd name="connsiteY34" fmla="*/ 639730 h 2187177"/>
                <a:gd name="connsiteX35" fmla="*/ 1115230 w 1789657"/>
                <a:gd name="connsiteY35" fmla="*/ 875868 h 2187177"/>
                <a:gd name="connsiteX36" fmla="*/ 1100158 w 1789657"/>
                <a:gd name="connsiteY36" fmla="*/ 1011519 h 2187177"/>
                <a:gd name="connsiteX37" fmla="*/ 904215 w 1789657"/>
                <a:gd name="connsiteY37" fmla="*/ 1021567 h 2187177"/>
                <a:gd name="connsiteX38" fmla="*/ 929336 w 1789657"/>
                <a:gd name="connsiteY38" fmla="*/ 1182341 h 2187177"/>
                <a:gd name="connsiteX39" fmla="*/ 708272 w 1789657"/>
                <a:gd name="connsiteY39" fmla="*/ 991423 h 2187177"/>
                <a:gd name="connsiteX40" fmla="*/ 607789 w 1789657"/>
                <a:gd name="connsiteY40" fmla="*/ 921085 h 2187177"/>
                <a:gd name="connsiteX41" fmla="*/ 809594 w 1789657"/>
                <a:gd name="connsiteY41" fmla="*/ 1320506 h 2187177"/>
                <a:gd name="connsiteX42" fmla="*/ 512330 w 1789657"/>
                <a:gd name="connsiteY42" fmla="*/ 1363212 h 2187177"/>
                <a:gd name="connsiteX43" fmla="*/ 647983 w 1789657"/>
                <a:gd name="connsiteY43" fmla="*/ 1880702 h 2187177"/>
                <a:gd name="connsiteX44" fmla="*/ 537449 w 1789657"/>
                <a:gd name="connsiteY44" fmla="*/ 1805340 h 2187177"/>
                <a:gd name="connsiteX45" fmla="*/ 391749 w 1789657"/>
                <a:gd name="connsiteY45" fmla="*/ 1740025 h 2187177"/>
                <a:gd name="connsiteX46" fmla="*/ 230975 w 1789657"/>
                <a:gd name="connsiteY46" fmla="*/ 1443598 h 2187177"/>
                <a:gd name="connsiteX47" fmla="*/ 356580 w 1789657"/>
                <a:gd name="connsiteY47" fmla="*/ 1674711 h 2187177"/>
                <a:gd name="connsiteX48" fmla="*/ 431942 w 1789657"/>
                <a:gd name="connsiteY48" fmla="*/ 1840509 h 2187177"/>
                <a:gd name="connsiteX49" fmla="*/ 527402 w 1789657"/>
                <a:gd name="connsiteY49" fmla="*/ 1880702 h 2187177"/>
                <a:gd name="connsiteX50" fmla="*/ 507305 w 1789657"/>
                <a:gd name="connsiteY50" fmla="*/ 1996259 h 2187177"/>
                <a:gd name="connsiteX51" fmla="*/ 311362 w 1789657"/>
                <a:gd name="connsiteY51" fmla="*/ 2187177 h 2187177"/>
                <a:gd name="connsiteX52" fmla="*/ 250235 w 1789657"/>
                <a:gd name="connsiteY52" fmla="*/ 2149495 h 2187177"/>
                <a:gd name="connsiteX53" fmla="*/ 220927 w 1789657"/>
                <a:gd name="connsiteY53" fmla="*/ 1996258 h 2187177"/>
                <a:gd name="connsiteX54" fmla="*/ 120444 w 1789657"/>
                <a:gd name="connsiteY54" fmla="*/ 1915871 h 2187177"/>
                <a:gd name="connsiteX55" fmla="*/ 65177 w 1789657"/>
                <a:gd name="connsiteY55" fmla="*/ 1875678 h 2187177"/>
                <a:gd name="connsiteX56" fmla="*/ 80251 w 1789657"/>
                <a:gd name="connsiteY56" fmla="*/ 1679734 h 2187177"/>
                <a:gd name="connsiteX57" fmla="*/ 205854 w 1789657"/>
                <a:gd name="connsiteY57" fmla="*/ 1820412 h 2187177"/>
                <a:gd name="connsiteX58" fmla="*/ 301314 w 1789657"/>
                <a:gd name="connsiteY58" fmla="*/ 1981186 h 2187177"/>
                <a:gd name="connsiteX59" fmla="*/ 326435 w 1789657"/>
                <a:gd name="connsiteY59" fmla="*/ 1870653 h 2187177"/>
                <a:gd name="connsiteX60" fmla="*/ 175710 w 1789657"/>
                <a:gd name="connsiteY60" fmla="*/ 1523985 h 2187177"/>
                <a:gd name="connsiteX61" fmla="*/ 150589 w 1789657"/>
                <a:gd name="connsiteY61" fmla="*/ 1488817 h 2187177"/>
                <a:gd name="connsiteX62" fmla="*/ 30008 w 1789657"/>
                <a:gd name="connsiteY62" fmla="*/ 1649590 h 2187177"/>
                <a:gd name="connsiteX63" fmla="*/ 19959 w 1789657"/>
                <a:gd name="connsiteY63" fmla="*/ 1805339 h 2187177"/>
                <a:gd name="connsiteX64" fmla="*/ 75227 w 1789657"/>
                <a:gd name="connsiteY64" fmla="*/ 1307945 h 2187177"/>
                <a:gd name="connsiteX65" fmla="*/ 175709 w 1789657"/>
                <a:gd name="connsiteY65" fmla="*/ 1348139 h 2187177"/>
                <a:gd name="connsiteX66" fmla="*/ 170685 w 1789657"/>
                <a:gd name="connsiteY66" fmla="*/ 1132100 h 2187177"/>
                <a:gd name="connsiteX67" fmla="*/ 95322 w 1789657"/>
                <a:gd name="connsiteY67" fmla="*/ 1242631 h 2187177"/>
                <a:gd name="connsiteX68" fmla="*/ 180733 w 1789657"/>
                <a:gd name="connsiteY68" fmla="*/ 1051713 h 2187177"/>
                <a:gd name="connsiteX69" fmla="*/ 276193 w 1789657"/>
                <a:gd name="connsiteY69" fmla="*/ 870842 h 2187177"/>
                <a:gd name="connsiteX70" fmla="*/ 471298 w 1789657"/>
                <a:gd name="connsiteY70" fmla="*/ 669875 h 2187177"/>
                <a:gd name="connsiteX0" fmla="*/ 471298 w 1789283"/>
                <a:gd name="connsiteY0" fmla="*/ 692804 h 2210106"/>
                <a:gd name="connsiteX1" fmla="*/ 693200 w 1789283"/>
                <a:gd name="connsiteY1" fmla="*/ 431547 h 2210106"/>
                <a:gd name="connsiteX2" fmla="*/ 743441 w 1789283"/>
                <a:gd name="connsiteY2" fmla="*/ 491838 h 2210106"/>
                <a:gd name="connsiteX3" fmla="*/ 708273 w 1789283"/>
                <a:gd name="connsiteY3" fmla="*/ 602369 h 2210106"/>
                <a:gd name="connsiteX4" fmla="*/ 637934 w 1789283"/>
                <a:gd name="connsiteY4" fmla="*/ 612418 h 2210106"/>
                <a:gd name="connsiteX5" fmla="*/ 562573 w 1789283"/>
                <a:gd name="connsiteY5" fmla="*/ 647587 h 2210106"/>
                <a:gd name="connsiteX6" fmla="*/ 688176 w 1789283"/>
                <a:gd name="connsiteY6" fmla="*/ 798312 h 2210106"/>
                <a:gd name="connsiteX7" fmla="*/ 487209 w 1789283"/>
                <a:gd name="connsiteY7" fmla="*/ 773192 h 2210106"/>
                <a:gd name="connsiteX8" fmla="*/ 421895 w 1789283"/>
                <a:gd name="connsiteY8" fmla="*/ 974159 h 2210106"/>
                <a:gd name="connsiteX9" fmla="*/ 241862 w 1789283"/>
                <a:gd name="connsiteY9" fmla="*/ 1014352 h 2210106"/>
                <a:gd name="connsiteX10" fmla="*/ 306338 w 1789283"/>
                <a:gd name="connsiteY10" fmla="*/ 1305754 h 2210106"/>
                <a:gd name="connsiteX11" fmla="*/ 492233 w 1789283"/>
                <a:gd name="connsiteY11" fmla="*/ 1215319 h 2210106"/>
                <a:gd name="connsiteX12" fmla="*/ 477162 w 1789283"/>
                <a:gd name="connsiteY12" fmla="*/ 999279 h 2210106"/>
                <a:gd name="connsiteX13" fmla="*/ 738418 w 1789283"/>
                <a:gd name="connsiteY13" fmla="*/ 803336 h 2210106"/>
                <a:gd name="connsiteX14" fmla="*/ 818805 w 1789283"/>
                <a:gd name="connsiteY14" fmla="*/ 838506 h 2210106"/>
                <a:gd name="connsiteX15" fmla="*/ 889144 w 1789283"/>
                <a:gd name="connsiteY15" fmla="*/ 938989 h 2210106"/>
                <a:gd name="connsiteX16" fmla="*/ 793684 w 1789283"/>
                <a:gd name="connsiteY16" fmla="*/ 727973 h 2210106"/>
                <a:gd name="connsiteX17" fmla="*/ 803732 w 1789283"/>
                <a:gd name="connsiteY17" fmla="*/ 456668 h 2210106"/>
                <a:gd name="connsiteX18" fmla="*/ 979579 w 1789283"/>
                <a:gd name="connsiteY18" fmla="*/ 310967 h 2210106"/>
                <a:gd name="connsiteX19" fmla="*/ 904216 w 1789283"/>
                <a:gd name="connsiteY19" fmla="*/ 491838 h 2210106"/>
                <a:gd name="connsiteX20" fmla="*/ 899192 w 1789283"/>
                <a:gd name="connsiteY20" fmla="*/ 567200 h 2210106"/>
                <a:gd name="connsiteX21" fmla="*/ 1029820 w 1789283"/>
                <a:gd name="connsiteY21" fmla="*/ 587297 h 2210106"/>
                <a:gd name="connsiteX22" fmla="*/ 974554 w 1789283"/>
                <a:gd name="connsiteY22" fmla="*/ 788264 h 2210106"/>
                <a:gd name="connsiteX23" fmla="*/ 994652 w 1789283"/>
                <a:gd name="connsiteY23" fmla="*/ 808362 h 2210106"/>
                <a:gd name="connsiteX24" fmla="*/ 959482 w 1789283"/>
                <a:gd name="connsiteY24" fmla="*/ 527007 h 2210106"/>
                <a:gd name="connsiteX25" fmla="*/ 1034844 w 1789283"/>
                <a:gd name="connsiteY25" fmla="*/ 336088 h 2210106"/>
                <a:gd name="connsiteX26" fmla="*/ 1155424 w 1789283"/>
                <a:gd name="connsiteY26" fmla="*/ 170290 h 2210106"/>
                <a:gd name="connsiteX27" fmla="*/ 1265955 w 1789283"/>
                <a:gd name="connsiteY27" fmla="*/ 235604 h 2210106"/>
                <a:gd name="connsiteX28" fmla="*/ 1145375 w 1789283"/>
                <a:gd name="connsiteY28" fmla="*/ 326041 h 2210106"/>
                <a:gd name="connsiteX29" fmla="*/ 1311173 w 1789283"/>
                <a:gd name="connsiteY29" fmla="*/ 436573 h 2210106"/>
                <a:gd name="connsiteX30" fmla="*/ 1346340 w 1789283"/>
                <a:gd name="connsiteY30" fmla="*/ 145170 h 2210106"/>
                <a:gd name="connsiteX31" fmla="*/ 1446825 w 1789283"/>
                <a:gd name="connsiteY31" fmla="*/ 64785 h 2210106"/>
                <a:gd name="connsiteX32" fmla="*/ 1607598 w 1789283"/>
                <a:gd name="connsiteY32" fmla="*/ 34638 h 2210106"/>
                <a:gd name="connsiteX33" fmla="*/ 1778421 w 1789283"/>
                <a:gd name="connsiteY33" fmla="*/ 577249 h 2210106"/>
                <a:gd name="connsiteX34" fmla="*/ 1170498 w 1789283"/>
                <a:gd name="connsiteY34" fmla="*/ 527007 h 2210106"/>
                <a:gd name="connsiteX35" fmla="*/ 1200641 w 1789283"/>
                <a:gd name="connsiteY35" fmla="*/ 662659 h 2210106"/>
                <a:gd name="connsiteX36" fmla="*/ 1115230 w 1789283"/>
                <a:gd name="connsiteY36" fmla="*/ 898797 h 2210106"/>
                <a:gd name="connsiteX37" fmla="*/ 1100158 w 1789283"/>
                <a:gd name="connsiteY37" fmla="*/ 1034448 h 2210106"/>
                <a:gd name="connsiteX38" fmla="*/ 904215 w 1789283"/>
                <a:gd name="connsiteY38" fmla="*/ 1044496 h 2210106"/>
                <a:gd name="connsiteX39" fmla="*/ 929336 w 1789283"/>
                <a:gd name="connsiteY39" fmla="*/ 1205270 h 2210106"/>
                <a:gd name="connsiteX40" fmla="*/ 708272 w 1789283"/>
                <a:gd name="connsiteY40" fmla="*/ 1014352 h 2210106"/>
                <a:gd name="connsiteX41" fmla="*/ 607789 w 1789283"/>
                <a:gd name="connsiteY41" fmla="*/ 944014 h 2210106"/>
                <a:gd name="connsiteX42" fmla="*/ 809594 w 1789283"/>
                <a:gd name="connsiteY42" fmla="*/ 1343435 h 2210106"/>
                <a:gd name="connsiteX43" fmla="*/ 512330 w 1789283"/>
                <a:gd name="connsiteY43" fmla="*/ 1386141 h 2210106"/>
                <a:gd name="connsiteX44" fmla="*/ 647983 w 1789283"/>
                <a:gd name="connsiteY44" fmla="*/ 1903631 h 2210106"/>
                <a:gd name="connsiteX45" fmla="*/ 537449 w 1789283"/>
                <a:gd name="connsiteY45" fmla="*/ 1828269 h 2210106"/>
                <a:gd name="connsiteX46" fmla="*/ 391749 w 1789283"/>
                <a:gd name="connsiteY46" fmla="*/ 1762954 h 2210106"/>
                <a:gd name="connsiteX47" fmla="*/ 230975 w 1789283"/>
                <a:gd name="connsiteY47" fmla="*/ 1466527 h 2210106"/>
                <a:gd name="connsiteX48" fmla="*/ 356580 w 1789283"/>
                <a:gd name="connsiteY48" fmla="*/ 1697640 h 2210106"/>
                <a:gd name="connsiteX49" fmla="*/ 431942 w 1789283"/>
                <a:gd name="connsiteY49" fmla="*/ 1863438 h 2210106"/>
                <a:gd name="connsiteX50" fmla="*/ 527402 w 1789283"/>
                <a:gd name="connsiteY50" fmla="*/ 1903631 h 2210106"/>
                <a:gd name="connsiteX51" fmla="*/ 507305 w 1789283"/>
                <a:gd name="connsiteY51" fmla="*/ 2019188 h 2210106"/>
                <a:gd name="connsiteX52" fmla="*/ 311362 w 1789283"/>
                <a:gd name="connsiteY52" fmla="*/ 2210106 h 2210106"/>
                <a:gd name="connsiteX53" fmla="*/ 250235 w 1789283"/>
                <a:gd name="connsiteY53" fmla="*/ 2172424 h 2210106"/>
                <a:gd name="connsiteX54" fmla="*/ 220927 w 1789283"/>
                <a:gd name="connsiteY54" fmla="*/ 2019187 h 2210106"/>
                <a:gd name="connsiteX55" fmla="*/ 120444 w 1789283"/>
                <a:gd name="connsiteY55" fmla="*/ 1938800 h 2210106"/>
                <a:gd name="connsiteX56" fmla="*/ 65177 w 1789283"/>
                <a:gd name="connsiteY56" fmla="*/ 1898607 h 2210106"/>
                <a:gd name="connsiteX57" fmla="*/ 80251 w 1789283"/>
                <a:gd name="connsiteY57" fmla="*/ 1702663 h 2210106"/>
                <a:gd name="connsiteX58" fmla="*/ 205854 w 1789283"/>
                <a:gd name="connsiteY58" fmla="*/ 1843341 h 2210106"/>
                <a:gd name="connsiteX59" fmla="*/ 301314 w 1789283"/>
                <a:gd name="connsiteY59" fmla="*/ 2004115 h 2210106"/>
                <a:gd name="connsiteX60" fmla="*/ 326435 w 1789283"/>
                <a:gd name="connsiteY60" fmla="*/ 1893582 h 2210106"/>
                <a:gd name="connsiteX61" fmla="*/ 175710 w 1789283"/>
                <a:gd name="connsiteY61" fmla="*/ 1546914 h 2210106"/>
                <a:gd name="connsiteX62" fmla="*/ 150589 w 1789283"/>
                <a:gd name="connsiteY62" fmla="*/ 1511746 h 2210106"/>
                <a:gd name="connsiteX63" fmla="*/ 30008 w 1789283"/>
                <a:gd name="connsiteY63" fmla="*/ 1672519 h 2210106"/>
                <a:gd name="connsiteX64" fmla="*/ 19959 w 1789283"/>
                <a:gd name="connsiteY64" fmla="*/ 1828268 h 2210106"/>
                <a:gd name="connsiteX65" fmla="*/ 75227 w 1789283"/>
                <a:gd name="connsiteY65" fmla="*/ 1330874 h 2210106"/>
                <a:gd name="connsiteX66" fmla="*/ 175709 w 1789283"/>
                <a:gd name="connsiteY66" fmla="*/ 1371068 h 2210106"/>
                <a:gd name="connsiteX67" fmla="*/ 170685 w 1789283"/>
                <a:gd name="connsiteY67" fmla="*/ 1155029 h 2210106"/>
                <a:gd name="connsiteX68" fmla="*/ 95322 w 1789283"/>
                <a:gd name="connsiteY68" fmla="*/ 1265560 h 2210106"/>
                <a:gd name="connsiteX69" fmla="*/ 180733 w 1789283"/>
                <a:gd name="connsiteY69" fmla="*/ 1074642 h 2210106"/>
                <a:gd name="connsiteX70" fmla="*/ 276193 w 1789283"/>
                <a:gd name="connsiteY70" fmla="*/ 893771 h 2210106"/>
                <a:gd name="connsiteX71" fmla="*/ 471298 w 1789283"/>
                <a:gd name="connsiteY71" fmla="*/ 692804 h 2210106"/>
                <a:gd name="connsiteX0" fmla="*/ 471298 w 1789283"/>
                <a:gd name="connsiteY0" fmla="*/ 690791 h 2208093"/>
                <a:gd name="connsiteX1" fmla="*/ 693200 w 1789283"/>
                <a:gd name="connsiteY1" fmla="*/ 429534 h 2208093"/>
                <a:gd name="connsiteX2" fmla="*/ 743441 w 1789283"/>
                <a:gd name="connsiteY2" fmla="*/ 489825 h 2208093"/>
                <a:gd name="connsiteX3" fmla="*/ 708273 w 1789283"/>
                <a:gd name="connsiteY3" fmla="*/ 600356 h 2208093"/>
                <a:gd name="connsiteX4" fmla="*/ 637934 w 1789283"/>
                <a:gd name="connsiteY4" fmla="*/ 610405 h 2208093"/>
                <a:gd name="connsiteX5" fmla="*/ 562573 w 1789283"/>
                <a:gd name="connsiteY5" fmla="*/ 645574 h 2208093"/>
                <a:gd name="connsiteX6" fmla="*/ 688176 w 1789283"/>
                <a:gd name="connsiteY6" fmla="*/ 796299 h 2208093"/>
                <a:gd name="connsiteX7" fmla="*/ 487209 w 1789283"/>
                <a:gd name="connsiteY7" fmla="*/ 771179 h 2208093"/>
                <a:gd name="connsiteX8" fmla="*/ 421895 w 1789283"/>
                <a:gd name="connsiteY8" fmla="*/ 972146 h 2208093"/>
                <a:gd name="connsiteX9" fmla="*/ 241862 w 1789283"/>
                <a:gd name="connsiteY9" fmla="*/ 1012339 h 2208093"/>
                <a:gd name="connsiteX10" fmla="*/ 306338 w 1789283"/>
                <a:gd name="connsiteY10" fmla="*/ 1303741 h 2208093"/>
                <a:gd name="connsiteX11" fmla="*/ 492233 w 1789283"/>
                <a:gd name="connsiteY11" fmla="*/ 1213306 h 2208093"/>
                <a:gd name="connsiteX12" fmla="*/ 477162 w 1789283"/>
                <a:gd name="connsiteY12" fmla="*/ 997266 h 2208093"/>
                <a:gd name="connsiteX13" fmla="*/ 738418 w 1789283"/>
                <a:gd name="connsiteY13" fmla="*/ 801323 h 2208093"/>
                <a:gd name="connsiteX14" fmla="*/ 818805 w 1789283"/>
                <a:gd name="connsiteY14" fmla="*/ 836493 h 2208093"/>
                <a:gd name="connsiteX15" fmla="*/ 889144 w 1789283"/>
                <a:gd name="connsiteY15" fmla="*/ 936976 h 2208093"/>
                <a:gd name="connsiteX16" fmla="*/ 793684 w 1789283"/>
                <a:gd name="connsiteY16" fmla="*/ 725960 h 2208093"/>
                <a:gd name="connsiteX17" fmla="*/ 803732 w 1789283"/>
                <a:gd name="connsiteY17" fmla="*/ 454655 h 2208093"/>
                <a:gd name="connsiteX18" fmla="*/ 979579 w 1789283"/>
                <a:gd name="connsiteY18" fmla="*/ 308954 h 2208093"/>
                <a:gd name="connsiteX19" fmla="*/ 904216 w 1789283"/>
                <a:gd name="connsiteY19" fmla="*/ 489825 h 2208093"/>
                <a:gd name="connsiteX20" fmla="*/ 899192 w 1789283"/>
                <a:gd name="connsiteY20" fmla="*/ 565187 h 2208093"/>
                <a:gd name="connsiteX21" fmla="*/ 1029820 w 1789283"/>
                <a:gd name="connsiteY21" fmla="*/ 585284 h 2208093"/>
                <a:gd name="connsiteX22" fmla="*/ 974554 w 1789283"/>
                <a:gd name="connsiteY22" fmla="*/ 786251 h 2208093"/>
                <a:gd name="connsiteX23" fmla="*/ 994652 w 1789283"/>
                <a:gd name="connsiteY23" fmla="*/ 806349 h 2208093"/>
                <a:gd name="connsiteX24" fmla="*/ 959482 w 1789283"/>
                <a:gd name="connsiteY24" fmla="*/ 524994 h 2208093"/>
                <a:gd name="connsiteX25" fmla="*/ 1034844 w 1789283"/>
                <a:gd name="connsiteY25" fmla="*/ 334075 h 2208093"/>
                <a:gd name="connsiteX26" fmla="*/ 1155424 w 1789283"/>
                <a:gd name="connsiteY26" fmla="*/ 168277 h 2208093"/>
                <a:gd name="connsiteX27" fmla="*/ 1265955 w 1789283"/>
                <a:gd name="connsiteY27" fmla="*/ 233591 h 2208093"/>
                <a:gd name="connsiteX28" fmla="*/ 1145375 w 1789283"/>
                <a:gd name="connsiteY28" fmla="*/ 324028 h 2208093"/>
                <a:gd name="connsiteX29" fmla="*/ 1311173 w 1789283"/>
                <a:gd name="connsiteY29" fmla="*/ 434560 h 2208093"/>
                <a:gd name="connsiteX30" fmla="*/ 1346340 w 1789283"/>
                <a:gd name="connsiteY30" fmla="*/ 143157 h 2208093"/>
                <a:gd name="connsiteX31" fmla="*/ 1436777 w 1789283"/>
                <a:gd name="connsiteY31" fmla="*/ 72821 h 2208093"/>
                <a:gd name="connsiteX32" fmla="*/ 1607598 w 1789283"/>
                <a:gd name="connsiteY32" fmla="*/ 32625 h 2208093"/>
                <a:gd name="connsiteX33" fmla="*/ 1778421 w 1789283"/>
                <a:gd name="connsiteY33" fmla="*/ 575236 h 2208093"/>
                <a:gd name="connsiteX34" fmla="*/ 1170498 w 1789283"/>
                <a:gd name="connsiteY34" fmla="*/ 524994 h 2208093"/>
                <a:gd name="connsiteX35" fmla="*/ 1200641 w 1789283"/>
                <a:gd name="connsiteY35" fmla="*/ 660646 h 2208093"/>
                <a:gd name="connsiteX36" fmla="*/ 1115230 w 1789283"/>
                <a:gd name="connsiteY36" fmla="*/ 896784 h 2208093"/>
                <a:gd name="connsiteX37" fmla="*/ 1100158 w 1789283"/>
                <a:gd name="connsiteY37" fmla="*/ 1032435 h 2208093"/>
                <a:gd name="connsiteX38" fmla="*/ 904215 w 1789283"/>
                <a:gd name="connsiteY38" fmla="*/ 1042483 h 2208093"/>
                <a:gd name="connsiteX39" fmla="*/ 929336 w 1789283"/>
                <a:gd name="connsiteY39" fmla="*/ 1203257 h 2208093"/>
                <a:gd name="connsiteX40" fmla="*/ 708272 w 1789283"/>
                <a:gd name="connsiteY40" fmla="*/ 1012339 h 2208093"/>
                <a:gd name="connsiteX41" fmla="*/ 607789 w 1789283"/>
                <a:gd name="connsiteY41" fmla="*/ 942001 h 2208093"/>
                <a:gd name="connsiteX42" fmla="*/ 809594 w 1789283"/>
                <a:gd name="connsiteY42" fmla="*/ 1341422 h 2208093"/>
                <a:gd name="connsiteX43" fmla="*/ 512330 w 1789283"/>
                <a:gd name="connsiteY43" fmla="*/ 1384128 h 2208093"/>
                <a:gd name="connsiteX44" fmla="*/ 647983 w 1789283"/>
                <a:gd name="connsiteY44" fmla="*/ 1901618 h 2208093"/>
                <a:gd name="connsiteX45" fmla="*/ 537449 w 1789283"/>
                <a:gd name="connsiteY45" fmla="*/ 1826256 h 2208093"/>
                <a:gd name="connsiteX46" fmla="*/ 391749 w 1789283"/>
                <a:gd name="connsiteY46" fmla="*/ 1760941 h 2208093"/>
                <a:gd name="connsiteX47" fmla="*/ 230975 w 1789283"/>
                <a:gd name="connsiteY47" fmla="*/ 1464514 h 2208093"/>
                <a:gd name="connsiteX48" fmla="*/ 356580 w 1789283"/>
                <a:gd name="connsiteY48" fmla="*/ 1695627 h 2208093"/>
                <a:gd name="connsiteX49" fmla="*/ 431942 w 1789283"/>
                <a:gd name="connsiteY49" fmla="*/ 1861425 h 2208093"/>
                <a:gd name="connsiteX50" fmla="*/ 527402 w 1789283"/>
                <a:gd name="connsiteY50" fmla="*/ 1901618 h 2208093"/>
                <a:gd name="connsiteX51" fmla="*/ 507305 w 1789283"/>
                <a:gd name="connsiteY51" fmla="*/ 2017175 h 2208093"/>
                <a:gd name="connsiteX52" fmla="*/ 311362 w 1789283"/>
                <a:gd name="connsiteY52" fmla="*/ 2208093 h 2208093"/>
                <a:gd name="connsiteX53" fmla="*/ 250235 w 1789283"/>
                <a:gd name="connsiteY53" fmla="*/ 2170411 h 2208093"/>
                <a:gd name="connsiteX54" fmla="*/ 220927 w 1789283"/>
                <a:gd name="connsiteY54" fmla="*/ 2017174 h 2208093"/>
                <a:gd name="connsiteX55" fmla="*/ 120444 w 1789283"/>
                <a:gd name="connsiteY55" fmla="*/ 1936787 h 2208093"/>
                <a:gd name="connsiteX56" fmla="*/ 65177 w 1789283"/>
                <a:gd name="connsiteY56" fmla="*/ 1896594 h 2208093"/>
                <a:gd name="connsiteX57" fmla="*/ 80251 w 1789283"/>
                <a:gd name="connsiteY57" fmla="*/ 1700650 h 2208093"/>
                <a:gd name="connsiteX58" fmla="*/ 205854 w 1789283"/>
                <a:gd name="connsiteY58" fmla="*/ 1841328 h 2208093"/>
                <a:gd name="connsiteX59" fmla="*/ 301314 w 1789283"/>
                <a:gd name="connsiteY59" fmla="*/ 2002102 h 2208093"/>
                <a:gd name="connsiteX60" fmla="*/ 326435 w 1789283"/>
                <a:gd name="connsiteY60" fmla="*/ 1891569 h 2208093"/>
                <a:gd name="connsiteX61" fmla="*/ 175710 w 1789283"/>
                <a:gd name="connsiteY61" fmla="*/ 1544901 h 2208093"/>
                <a:gd name="connsiteX62" fmla="*/ 150589 w 1789283"/>
                <a:gd name="connsiteY62" fmla="*/ 1509733 h 2208093"/>
                <a:gd name="connsiteX63" fmla="*/ 30008 w 1789283"/>
                <a:gd name="connsiteY63" fmla="*/ 1670506 h 2208093"/>
                <a:gd name="connsiteX64" fmla="*/ 19959 w 1789283"/>
                <a:gd name="connsiteY64" fmla="*/ 1826255 h 2208093"/>
                <a:gd name="connsiteX65" fmla="*/ 75227 w 1789283"/>
                <a:gd name="connsiteY65" fmla="*/ 1328861 h 2208093"/>
                <a:gd name="connsiteX66" fmla="*/ 175709 w 1789283"/>
                <a:gd name="connsiteY66" fmla="*/ 1369055 h 2208093"/>
                <a:gd name="connsiteX67" fmla="*/ 170685 w 1789283"/>
                <a:gd name="connsiteY67" fmla="*/ 1153016 h 2208093"/>
                <a:gd name="connsiteX68" fmla="*/ 95322 w 1789283"/>
                <a:gd name="connsiteY68" fmla="*/ 1263547 h 2208093"/>
                <a:gd name="connsiteX69" fmla="*/ 180733 w 1789283"/>
                <a:gd name="connsiteY69" fmla="*/ 1072629 h 2208093"/>
                <a:gd name="connsiteX70" fmla="*/ 276193 w 1789283"/>
                <a:gd name="connsiteY70" fmla="*/ 891758 h 2208093"/>
                <a:gd name="connsiteX71" fmla="*/ 471298 w 1789283"/>
                <a:gd name="connsiteY71" fmla="*/ 690791 h 2208093"/>
                <a:gd name="connsiteX0" fmla="*/ 471298 w 1789283"/>
                <a:gd name="connsiteY0" fmla="*/ 690791 h 2208093"/>
                <a:gd name="connsiteX1" fmla="*/ 693200 w 1789283"/>
                <a:gd name="connsiteY1" fmla="*/ 429534 h 2208093"/>
                <a:gd name="connsiteX2" fmla="*/ 743441 w 1789283"/>
                <a:gd name="connsiteY2" fmla="*/ 489825 h 2208093"/>
                <a:gd name="connsiteX3" fmla="*/ 708273 w 1789283"/>
                <a:gd name="connsiteY3" fmla="*/ 600356 h 2208093"/>
                <a:gd name="connsiteX4" fmla="*/ 637934 w 1789283"/>
                <a:gd name="connsiteY4" fmla="*/ 610405 h 2208093"/>
                <a:gd name="connsiteX5" fmla="*/ 562573 w 1789283"/>
                <a:gd name="connsiteY5" fmla="*/ 645574 h 2208093"/>
                <a:gd name="connsiteX6" fmla="*/ 688176 w 1789283"/>
                <a:gd name="connsiteY6" fmla="*/ 796299 h 2208093"/>
                <a:gd name="connsiteX7" fmla="*/ 487209 w 1789283"/>
                <a:gd name="connsiteY7" fmla="*/ 771179 h 2208093"/>
                <a:gd name="connsiteX8" fmla="*/ 421895 w 1789283"/>
                <a:gd name="connsiteY8" fmla="*/ 972146 h 2208093"/>
                <a:gd name="connsiteX9" fmla="*/ 241862 w 1789283"/>
                <a:gd name="connsiteY9" fmla="*/ 1012339 h 2208093"/>
                <a:gd name="connsiteX10" fmla="*/ 306338 w 1789283"/>
                <a:gd name="connsiteY10" fmla="*/ 1303741 h 2208093"/>
                <a:gd name="connsiteX11" fmla="*/ 492233 w 1789283"/>
                <a:gd name="connsiteY11" fmla="*/ 1213306 h 2208093"/>
                <a:gd name="connsiteX12" fmla="*/ 477162 w 1789283"/>
                <a:gd name="connsiteY12" fmla="*/ 997266 h 2208093"/>
                <a:gd name="connsiteX13" fmla="*/ 738418 w 1789283"/>
                <a:gd name="connsiteY13" fmla="*/ 801323 h 2208093"/>
                <a:gd name="connsiteX14" fmla="*/ 818805 w 1789283"/>
                <a:gd name="connsiteY14" fmla="*/ 836493 h 2208093"/>
                <a:gd name="connsiteX15" fmla="*/ 889144 w 1789283"/>
                <a:gd name="connsiteY15" fmla="*/ 936976 h 2208093"/>
                <a:gd name="connsiteX16" fmla="*/ 793684 w 1789283"/>
                <a:gd name="connsiteY16" fmla="*/ 725960 h 2208093"/>
                <a:gd name="connsiteX17" fmla="*/ 803732 w 1789283"/>
                <a:gd name="connsiteY17" fmla="*/ 454655 h 2208093"/>
                <a:gd name="connsiteX18" fmla="*/ 979579 w 1789283"/>
                <a:gd name="connsiteY18" fmla="*/ 308954 h 2208093"/>
                <a:gd name="connsiteX19" fmla="*/ 904216 w 1789283"/>
                <a:gd name="connsiteY19" fmla="*/ 489825 h 2208093"/>
                <a:gd name="connsiteX20" fmla="*/ 899192 w 1789283"/>
                <a:gd name="connsiteY20" fmla="*/ 565187 h 2208093"/>
                <a:gd name="connsiteX21" fmla="*/ 1029820 w 1789283"/>
                <a:gd name="connsiteY21" fmla="*/ 585284 h 2208093"/>
                <a:gd name="connsiteX22" fmla="*/ 974554 w 1789283"/>
                <a:gd name="connsiteY22" fmla="*/ 786251 h 2208093"/>
                <a:gd name="connsiteX23" fmla="*/ 994652 w 1789283"/>
                <a:gd name="connsiteY23" fmla="*/ 806349 h 2208093"/>
                <a:gd name="connsiteX24" fmla="*/ 959482 w 1789283"/>
                <a:gd name="connsiteY24" fmla="*/ 524994 h 2208093"/>
                <a:gd name="connsiteX25" fmla="*/ 1034844 w 1789283"/>
                <a:gd name="connsiteY25" fmla="*/ 334075 h 2208093"/>
                <a:gd name="connsiteX26" fmla="*/ 1155424 w 1789283"/>
                <a:gd name="connsiteY26" fmla="*/ 168277 h 2208093"/>
                <a:gd name="connsiteX27" fmla="*/ 1265955 w 1789283"/>
                <a:gd name="connsiteY27" fmla="*/ 233591 h 2208093"/>
                <a:gd name="connsiteX28" fmla="*/ 1145375 w 1789283"/>
                <a:gd name="connsiteY28" fmla="*/ 324028 h 2208093"/>
                <a:gd name="connsiteX29" fmla="*/ 1311173 w 1789283"/>
                <a:gd name="connsiteY29" fmla="*/ 434560 h 2208093"/>
                <a:gd name="connsiteX30" fmla="*/ 1346340 w 1789283"/>
                <a:gd name="connsiteY30" fmla="*/ 143157 h 2208093"/>
                <a:gd name="connsiteX31" fmla="*/ 1436777 w 1789283"/>
                <a:gd name="connsiteY31" fmla="*/ 72821 h 2208093"/>
                <a:gd name="connsiteX32" fmla="*/ 1607598 w 1789283"/>
                <a:gd name="connsiteY32" fmla="*/ 32625 h 2208093"/>
                <a:gd name="connsiteX33" fmla="*/ 1778421 w 1789283"/>
                <a:gd name="connsiteY33" fmla="*/ 575236 h 2208093"/>
                <a:gd name="connsiteX34" fmla="*/ 1170498 w 1789283"/>
                <a:gd name="connsiteY34" fmla="*/ 524994 h 2208093"/>
                <a:gd name="connsiteX35" fmla="*/ 1200641 w 1789283"/>
                <a:gd name="connsiteY35" fmla="*/ 660646 h 2208093"/>
                <a:gd name="connsiteX36" fmla="*/ 1115230 w 1789283"/>
                <a:gd name="connsiteY36" fmla="*/ 896784 h 2208093"/>
                <a:gd name="connsiteX37" fmla="*/ 1100158 w 1789283"/>
                <a:gd name="connsiteY37" fmla="*/ 1032435 h 2208093"/>
                <a:gd name="connsiteX38" fmla="*/ 904215 w 1789283"/>
                <a:gd name="connsiteY38" fmla="*/ 1042483 h 2208093"/>
                <a:gd name="connsiteX39" fmla="*/ 929336 w 1789283"/>
                <a:gd name="connsiteY39" fmla="*/ 1203257 h 2208093"/>
                <a:gd name="connsiteX40" fmla="*/ 708272 w 1789283"/>
                <a:gd name="connsiteY40" fmla="*/ 1012339 h 2208093"/>
                <a:gd name="connsiteX41" fmla="*/ 607789 w 1789283"/>
                <a:gd name="connsiteY41" fmla="*/ 942001 h 2208093"/>
                <a:gd name="connsiteX42" fmla="*/ 809594 w 1789283"/>
                <a:gd name="connsiteY42" fmla="*/ 1341422 h 2208093"/>
                <a:gd name="connsiteX43" fmla="*/ 512330 w 1789283"/>
                <a:gd name="connsiteY43" fmla="*/ 1384128 h 2208093"/>
                <a:gd name="connsiteX44" fmla="*/ 647983 w 1789283"/>
                <a:gd name="connsiteY44" fmla="*/ 1901618 h 2208093"/>
                <a:gd name="connsiteX45" fmla="*/ 537449 w 1789283"/>
                <a:gd name="connsiteY45" fmla="*/ 1826256 h 2208093"/>
                <a:gd name="connsiteX46" fmla="*/ 391749 w 1789283"/>
                <a:gd name="connsiteY46" fmla="*/ 1760941 h 2208093"/>
                <a:gd name="connsiteX47" fmla="*/ 230975 w 1789283"/>
                <a:gd name="connsiteY47" fmla="*/ 1464514 h 2208093"/>
                <a:gd name="connsiteX48" fmla="*/ 356580 w 1789283"/>
                <a:gd name="connsiteY48" fmla="*/ 1695627 h 2208093"/>
                <a:gd name="connsiteX49" fmla="*/ 431942 w 1789283"/>
                <a:gd name="connsiteY49" fmla="*/ 1861425 h 2208093"/>
                <a:gd name="connsiteX50" fmla="*/ 527402 w 1789283"/>
                <a:gd name="connsiteY50" fmla="*/ 1901618 h 2208093"/>
                <a:gd name="connsiteX51" fmla="*/ 507305 w 1789283"/>
                <a:gd name="connsiteY51" fmla="*/ 2017175 h 2208093"/>
                <a:gd name="connsiteX52" fmla="*/ 311362 w 1789283"/>
                <a:gd name="connsiteY52" fmla="*/ 2208093 h 2208093"/>
                <a:gd name="connsiteX53" fmla="*/ 250235 w 1789283"/>
                <a:gd name="connsiteY53" fmla="*/ 2170411 h 2208093"/>
                <a:gd name="connsiteX54" fmla="*/ 220927 w 1789283"/>
                <a:gd name="connsiteY54" fmla="*/ 2017174 h 2208093"/>
                <a:gd name="connsiteX55" fmla="*/ 120444 w 1789283"/>
                <a:gd name="connsiteY55" fmla="*/ 1936787 h 2208093"/>
                <a:gd name="connsiteX56" fmla="*/ 65177 w 1789283"/>
                <a:gd name="connsiteY56" fmla="*/ 1896594 h 2208093"/>
                <a:gd name="connsiteX57" fmla="*/ 80251 w 1789283"/>
                <a:gd name="connsiteY57" fmla="*/ 1700650 h 2208093"/>
                <a:gd name="connsiteX58" fmla="*/ 205854 w 1789283"/>
                <a:gd name="connsiteY58" fmla="*/ 1841328 h 2208093"/>
                <a:gd name="connsiteX59" fmla="*/ 301314 w 1789283"/>
                <a:gd name="connsiteY59" fmla="*/ 2002102 h 2208093"/>
                <a:gd name="connsiteX60" fmla="*/ 326435 w 1789283"/>
                <a:gd name="connsiteY60" fmla="*/ 1891569 h 2208093"/>
                <a:gd name="connsiteX61" fmla="*/ 175710 w 1789283"/>
                <a:gd name="connsiteY61" fmla="*/ 1544901 h 2208093"/>
                <a:gd name="connsiteX62" fmla="*/ 150589 w 1789283"/>
                <a:gd name="connsiteY62" fmla="*/ 1509733 h 2208093"/>
                <a:gd name="connsiteX63" fmla="*/ 30008 w 1789283"/>
                <a:gd name="connsiteY63" fmla="*/ 1670506 h 2208093"/>
                <a:gd name="connsiteX64" fmla="*/ 19959 w 1789283"/>
                <a:gd name="connsiteY64" fmla="*/ 1826255 h 2208093"/>
                <a:gd name="connsiteX65" fmla="*/ 75227 w 1789283"/>
                <a:gd name="connsiteY65" fmla="*/ 1328861 h 2208093"/>
                <a:gd name="connsiteX66" fmla="*/ 175709 w 1789283"/>
                <a:gd name="connsiteY66" fmla="*/ 1369055 h 2208093"/>
                <a:gd name="connsiteX67" fmla="*/ 170685 w 1789283"/>
                <a:gd name="connsiteY67" fmla="*/ 1153016 h 2208093"/>
                <a:gd name="connsiteX68" fmla="*/ 95322 w 1789283"/>
                <a:gd name="connsiteY68" fmla="*/ 1263547 h 2208093"/>
                <a:gd name="connsiteX69" fmla="*/ 180733 w 1789283"/>
                <a:gd name="connsiteY69" fmla="*/ 1072629 h 2208093"/>
                <a:gd name="connsiteX70" fmla="*/ 276193 w 1789283"/>
                <a:gd name="connsiteY70" fmla="*/ 891758 h 2208093"/>
                <a:gd name="connsiteX71" fmla="*/ 471298 w 1789283"/>
                <a:gd name="connsiteY71" fmla="*/ 690791 h 2208093"/>
                <a:gd name="connsiteX0" fmla="*/ 471298 w 1868868"/>
                <a:gd name="connsiteY0" fmla="*/ 667494 h 2184796"/>
                <a:gd name="connsiteX1" fmla="*/ 693200 w 1868868"/>
                <a:gd name="connsiteY1" fmla="*/ 406237 h 2184796"/>
                <a:gd name="connsiteX2" fmla="*/ 743441 w 1868868"/>
                <a:gd name="connsiteY2" fmla="*/ 466528 h 2184796"/>
                <a:gd name="connsiteX3" fmla="*/ 708273 w 1868868"/>
                <a:gd name="connsiteY3" fmla="*/ 577059 h 2184796"/>
                <a:gd name="connsiteX4" fmla="*/ 637934 w 1868868"/>
                <a:gd name="connsiteY4" fmla="*/ 587108 h 2184796"/>
                <a:gd name="connsiteX5" fmla="*/ 562573 w 1868868"/>
                <a:gd name="connsiteY5" fmla="*/ 622277 h 2184796"/>
                <a:gd name="connsiteX6" fmla="*/ 688176 w 1868868"/>
                <a:gd name="connsiteY6" fmla="*/ 773002 h 2184796"/>
                <a:gd name="connsiteX7" fmla="*/ 487209 w 1868868"/>
                <a:gd name="connsiteY7" fmla="*/ 747882 h 2184796"/>
                <a:gd name="connsiteX8" fmla="*/ 421895 w 1868868"/>
                <a:gd name="connsiteY8" fmla="*/ 948849 h 2184796"/>
                <a:gd name="connsiteX9" fmla="*/ 241862 w 1868868"/>
                <a:gd name="connsiteY9" fmla="*/ 989042 h 2184796"/>
                <a:gd name="connsiteX10" fmla="*/ 306338 w 1868868"/>
                <a:gd name="connsiteY10" fmla="*/ 1280444 h 2184796"/>
                <a:gd name="connsiteX11" fmla="*/ 492233 w 1868868"/>
                <a:gd name="connsiteY11" fmla="*/ 1190009 h 2184796"/>
                <a:gd name="connsiteX12" fmla="*/ 477162 w 1868868"/>
                <a:gd name="connsiteY12" fmla="*/ 973969 h 2184796"/>
                <a:gd name="connsiteX13" fmla="*/ 738418 w 1868868"/>
                <a:gd name="connsiteY13" fmla="*/ 778026 h 2184796"/>
                <a:gd name="connsiteX14" fmla="*/ 818805 w 1868868"/>
                <a:gd name="connsiteY14" fmla="*/ 813196 h 2184796"/>
                <a:gd name="connsiteX15" fmla="*/ 889144 w 1868868"/>
                <a:gd name="connsiteY15" fmla="*/ 913679 h 2184796"/>
                <a:gd name="connsiteX16" fmla="*/ 793684 w 1868868"/>
                <a:gd name="connsiteY16" fmla="*/ 702663 h 2184796"/>
                <a:gd name="connsiteX17" fmla="*/ 803732 w 1868868"/>
                <a:gd name="connsiteY17" fmla="*/ 431358 h 2184796"/>
                <a:gd name="connsiteX18" fmla="*/ 979579 w 1868868"/>
                <a:gd name="connsiteY18" fmla="*/ 285657 h 2184796"/>
                <a:gd name="connsiteX19" fmla="*/ 904216 w 1868868"/>
                <a:gd name="connsiteY19" fmla="*/ 466528 h 2184796"/>
                <a:gd name="connsiteX20" fmla="*/ 899192 w 1868868"/>
                <a:gd name="connsiteY20" fmla="*/ 541890 h 2184796"/>
                <a:gd name="connsiteX21" fmla="*/ 1029820 w 1868868"/>
                <a:gd name="connsiteY21" fmla="*/ 561987 h 2184796"/>
                <a:gd name="connsiteX22" fmla="*/ 974554 w 1868868"/>
                <a:gd name="connsiteY22" fmla="*/ 762954 h 2184796"/>
                <a:gd name="connsiteX23" fmla="*/ 994652 w 1868868"/>
                <a:gd name="connsiteY23" fmla="*/ 783052 h 2184796"/>
                <a:gd name="connsiteX24" fmla="*/ 959482 w 1868868"/>
                <a:gd name="connsiteY24" fmla="*/ 501697 h 2184796"/>
                <a:gd name="connsiteX25" fmla="*/ 1034844 w 1868868"/>
                <a:gd name="connsiteY25" fmla="*/ 310778 h 2184796"/>
                <a:gd name="connsiteX26" fmla="*/ 1155424 w 1868868"/>
                <a:gd name="connsiteY26" fmla="*/ 144980 h 2184796"/>
                <a:gd name="connsiteX27" fmla="*/ 1265955 w 1868868"/>
                <a:gd name="connsiteY27" fmla="*/ 210294 h 2184796"/>
                <a:gd name="connsiteX28" fmla="*/ 1145375 w 1868868"/>
                <a:gd name="connsiteY28" fmla="*/ 300731 h 2184796"/>
                <a:gd name="connsiteX29" fmla="*/ 1311173 w 1868868"/>
                <a:gd name="connsiteY29" fmla="*/ 411263 h 2184796"/>
                <a:gd name="connsiteX30" fmla="*/ 1346340 w 1868868"/>
                <a:gd name="connsiteY30" fmla="*/ 119860 h 2184796"/>
                <a:gd name="connsiteX31" fmla="*/ 1436777 w 1868868"/>
                <a:gd name="connsiteY31" fmla="*/ 49524 h 2184796"/>
                <a:gd name="connsiteX32" fmla="*/ 1848759 w 1868868"/>
                <a:gd name="connsiteY32" fmla="*/ 39473 h 2184796"/>
                <a:gd name="connsiteX33" fmla="*/ 1778421 w 1868868"/>
                <a:gd name="connsiteY33" fmla="*/ 551939 h 2184796"/>
                <a:gd name="connsiteX34" fmla="*/ 1170498 w 1868868"/>
                <a:gd name="connsiteY34" fmla="*/ 501697 h 2184796"/>
                <a:gd name="connsiteX35" fmla="*/ 1200641 w 1868868"/>
                <a:gd name="connsiteY35" fmla="*/ 637349 h 2184796"/>
                <a:gd name="connsiteX36" fmla="*/ 1115230 w 1868868"/>
                <a:gd name="connsiteY36" fmla="*/ 873487 h 2184796"/>
                <a:gd name="connsiteX37" fmla="*/ 1100158 w 1868868"/>
                <a:gd name="connsiteY37" fmla="*/ 1009138 h 2184796"/>
                <a:gd name="connsiteX38" fmla="*/ 904215 w 1868868"/>
                <a:gd name="connsiteY38" fmla="*/ 1019186 h 2184796"/>
                <a:gd name="connsiteX39" fmla="*/ 929336 w 1868868"/>
                <a:gd name="connsiteY39" fmla="*/ 1179960 h 2184796"/>
                <a:gd name="connsiteX40" fmla="*/ 708272 w 1868868"/>
                <a:gd name="connsiteY40" fmla="*/ 989042 h 2184796"/>
                <a:gd name="connsiteX41" fmla="*/ 607789 w 1868868"/>
                <a:gd name="connsiteY41" fmla="*/ 918704 h 2184796"/>
                <a:gd name="connsiteX42" fmla="*/ 809594 w 1868868"/>
                <a:gd name="connsiteY42" fmla="*/ 1318125 h 2184796"/>
                <a:gd name="connsiteX43" fmla="*/ 512330 w 1868868"/>
                <a:gd name="connsiteY43" fmla="*/ 1360831 h 2184796"/>
                <a:gd name="connsiteX44" fmla="*/ 647983 w 1868868"/>
                <a:gd name="connsiteY44" fmla="*/ 1878321 h 2184796"/>
                <a:gd name="connsiteX45" fmla="*/ 537449 w 1868868"/>
                <a:gd name="connsiteY45" fmla="*/ 1802959 h 2184796"/>
                <a:gd name="connsiteX46" fmla="*/ 391749 w 1868868"/>
                <a:gd name="connsiteY46" fmla="*/ 1737644 h 2184796"/>
                <a:gd name="connsiteX47" fmla="*/ 230975 w 1868868"/>
                <a:gd name="connsiteY47" fmla="*/ 1441217 h 2184796"/>
                <a:gd name="connsiteX48" fmla="*/ 356580 w 1868868"/>
                <a:gd name="connsiteY48" fmla="*/ 1672330 h 2184796"/>
                <a:gd name="connsiteX49" fmla="*/ 431942 w 1868868"/>
                <a:gd name="connsiteY49" fmla="*/ 1838128 h 2184796"/>
                <a:gd name="connsiteX50" fmla="*/ 527402 w 1868868"/>
                <a:gd name="connsiteY50" fmla="*/ 1878321 h 2184796"/>
                <a:gd name="connsiteX51" fmla="*/ 507305 w 1868868"/>
                <a:gd name="connsiteY51" fmla="*/ 1993878 h 2184796"/>
                <a:gd name="connsiteX52" fmla="*/ 311362 w 1868868"/>
                <a:gd name="connsiteY52" fmla="*/ 2184796 h 2184796"/>
                <a:gd name="connsiteX53" fmla="*/ 250235 w 1868868"/>
                <a:gd name="connsiteY53" fmla="*/ 2147114 h 2184796"/>
                <a:gd name="connsiteX54" fmla="*/ 220927 w 1868868"/>
                <a:gd name="connsiteY54" fmla="*/ 1993877 h 2184796"/>
                <a:gd name="connsiteX55" fmla="*/ 120444 w 1868868"/>
                <a:gd name="connsiteY55" fmla="*/ 1913490 h 2184796"/>
                <a:gd name="connsiteX56" fmla="*/ 65177 w 1868868"/>
                <a:gd name="connsiteY56" fmla="*/ 1873297 h 2184796"/>
                <a:gd name="connsiteX57" fmla="*/ 80251 w 1868868"/>
                <a:gd name="connsiteY57" fmla="*/ 1677353 h 2184796"/>
                <a:gd name="connsiteX58" fmla="*/ 205854 w 1868868"/>
                <a:gd name="connsiteY58" fmla="*/ 1818031 h 2184796"/>
                <a:gd name="connsiteX59" fmla="*/ 301314 w 1868868"/>
                <a:gd name="connsiteY59" fmla="*/ 1978805 h 2184796"/>
                <a:gd name="connsiteX60" fmla="*/ 326435 w 1868868"/>
                <a:gd name="connsiteY60" fmla="*/ 1868272 h 2184796"/>
                <a:gd name="connsiteX61" fmla="*/ 175710 w 1868868"/>
                <a:gd name="connsiteY61" fmla="*/ 1521604 h 2184796"/>
                <a:gd name="connsiteX62" fmla="*/ 150589 w 1868868"/>
                <a:gd name="connsiteY62" fmla="*/ 1486436 h 2184796"/>
                <a:gd name="connsiteX63" fmla="*/ 30008 w 1868868"/>
                <a:gd name="connsiteY63" fmla="*/ 1647209 h 2184796"/>
                <a:gd name="connsiteX64" fmla="*/ 19959 w 1868868"/>
                <a:gd name="connsiteY64" fmla="*/ 1802958 h 2184796"/>
                <a:gd name="connsiteX65" fmla="*/ 75227 w 1868868"/>
                <a:gd name="connsiteY65" fmla="*/ 1305564 h 2184796"/>
                <a:gd name="connsiteX66" fmla="*/ 175709 w 1868868"/>
                <a:gd name="connsiteY66" fmla="*/ 1345758 h 2184796"/>
                <a:gd name="connsiteX67" fmla="*/ 170685 w 1868868"/>
                <a:gd name="connsiteY67" fmla="*/ 1129719 h 2184796"/>
                <a:gd name="connsiteX68" fmla="*/ 95322 w 1868868"/>
                <a:gd name="connsiteY68" fmla="*/ 1240250 h 2184796"/>
                <a:gd name="connsiteX69" fmla="*/ 180733 w 1868868"/>
                <a:gd name="connsiteY69" fmla="*/ 1049332 h 2184796"/>
                <a:gd name="connsiteX70" fmla="*/ 276193 w 1868868"/>
                <a:gd name="connsiteY70" fmla="*/ 868461 h 2184796"/>
                <a:gd name="connsiteX71" fmla="*/ 471298 w 1868868"/>
                <a:gd name="connsiteY71" fmla="*/ 667494 h 2184796"/>
                <a:gd name="connsiteX0" fmla="*/ 471298 w 1868868"/>
                <a:gd name="connsiteY0" fmla="*/ 672545 h 2189847"/>
                <a:gd name="connsiteX1" fmla="*/ 693200 w 1868868"/>
                <a:gd name="connsiteY1" fmla="*/ 411288 h 2189847"/>
                <a:gd name="connsiteX2" fmla="*/ 743441 w 1868868"/>
                <a:gd name="connsiteY2" fmla="*/ 471579 h 2189847"/>
                <a:gd name="connsiteX3" fmla="*/ 708273 w 1868868"/>
                <a:gd name="connsiteY3" fmla="*/ 582110 h 2189847"/>
                <a:gd name="connsiteX4" fmla="*/ 637934 w 1868868"/>
                <a:gd name="connsiteY4" fmla="*/ 592159 h 2189847"/>
                <a:gd name="connsiteX5" fmla="*/ 562573 w 1868868"/>
                <a:gd name="connsiteY5" fmla="*/ 627328 h 2189847"/>
                <a:gd name="connsiteX6" fmla="*/ 688176 w 1868868"/>
                <a:gd name="connsiteY6" fmla="*/ 778053 h 2189847"/>
                <a:gd name="connsiteX7" fmla="*/ 487209 w 1868868"/>
                <a:gd name="connsiteY7" fmla="*/ 752933 h 2189847"/>
                <a:gd name="connsiteX8" fmla="*/ 421895 w 1868868"/>
                <a:gd name="connsiteY8" fmla="*/ 953900 h 2189847"/>
                <a:gd name="connsiteX9" fmla="*/ 241862 w 1868868"/>
                <a:gd name="connsiteY9" fmla="*/ 994093 h 2189847"/>
                <a:gd name="connsiteX10" fmla="*/ 306338 w 1868868"/>
                <a:gd name="connsiteY10" fmla="*/ 1285495 h 2189847"/>
                <a:gd name="connsiteX11" fmla="*/ 492233 w 1868868"/>
                <a:gd name="connsiteY11" fmla="*/ 1195060 h 2189847"/>
                <a:gd name="connsiteX12" fmla="*/ 477162 w 1868868"/>
                <a:gd name="connsiteY12" fmla="*/ 979020 h 2189847"/>
                <a:gd name="connsiteX13" fmla="*/ 738418 w 1868868"/>
                <a:gd name="connsiteY13" fmla="*/ 783077 h 2189847"/>
                <a:gd name="connsiteX14" fmla="*/ 818805 w 1868868"/>
                <a:gd name="connsiteY14" fmla="*/ 818247 h 2189847"/>
                <a:gd name="connsiteX15" fmla="*/ 889144 w 1868868"/>
                <a:gd name="connsiteY15" fmla="*/ 918730 h 2189847"/>
                <a:gd name="connsiteX16" fmla="*/ 793684 w 1868868"/>
                <a:gd name="connsiteY16" fmla="*/ 707714 h 2189847"/>
                <a:gd name="connsiteX17" fmla="*/ 803732 w 1868868"/>
                <a:gd name="connsiteY17" fmla="*/ 436409 h 2189847"/>
                <a:gd name="connsiteX18" fmla="*/ 979579 w 1868868"/>
                <a:gd name="connsiteY18" fmla="*/ 290708 h 2189847"/>
                <a:gd name="connsiteX19" fmla="*/ 904216 w 1868868"/>
                <a:gd name="connsiteY19" fmla="*/ 471579 h 2189847"/>
                <a:gd name="connsiteX20" fmla="*/ 899192 w 1868868"/>
                <a:gd name="connsiteY20" fmla="*/ 546941 h 2189847"/>
                <a:gd name="connsiteX21" fmla="*/ 1029820 w 1868868"/>
                <a:gd name="connsiteY21" fmla="*/ 567038 h 2189847"/>
                <a:gd name="connsiteX22" fmla="*/ 974554 w 1868868"/>
                <a:gd name="connsiteY22" fmla="*/ 768005 h 2189847"/>
                <a:gd name="connsiteX23" fmla="*/ 994652 w 1868868"/>
                <a:gd name="connsiteY23" fmla="*/ 788103 h 2189847"/>
                <a:gd name="connsiteX24" fmla="*/ 959482 w 1868868"/>
                <a:gd name="connsiteY24" fmla="*/ 506748 h 2189847"/>
                <a:gd name="connsiteX25" fmla="*/ 1034844 w 1868868"/>
                <a:gd name="connsiteY25" fmla="*/ 315829 h 2189847"/>
                <a:gd name="connsiteX26" fmla="*/ 1155424 w 1868868"/>
                <a:gd name="connsiteY26" fmla="*/ 150031 h 2189847"/>
                <a:gd name="connsiteX27" fmla="*/ 1265955 w 1868868"/>
                <a:gd name="connsiteY27" fmla="*/ 215345 h 2189847"/>
                <a:gd name="connsiteX28" fmla="*/ 1145375 w 1868868"/>
                <a:gd name="connsiteY28" fmla="*/ 305782 h 2189847"/>
                <a:gd name="connsiteX29" fmla="*/ 1311173 w 1868868"/>
                <a:gd name="connsiteY29" fmla="*/ 416314 h 2189847"/>
                <a:gd name="connsiteX30" fmla="*/ 1346340 w 1868868"/>
                <a:gd name="connsiteY30" fmla="*/ 124911 h 2189847"/>
                <a:gd name="connsiteX31" fmla="*/ 1436777 w 1868868"/>
                <a:gd name="connsiteY31" fmla="*/ 54575 h 2189847"/>
                <a:gd name="connsiteX32" fmla="*/ 1848759 w 1868868"/>
                <a:gd name="connsiteY32" fmla="*/ 44524 h 2189847"/>
                <a:gd name="connsiteX33" fmla="*/ 1778421 w 1868868"/>
                <a:gd name="connsiteY33" fmla="*/ 556990 h 2189847"/>
                <a:gd name="connsiteX34" fmla="*/ 1170498 w 1868868"/>
                <a:gd name="connsiteY34" fmla="*/ 506748 h 2189847"/>
                <a:gd name="connsiteX35" fmla="*/ 1200641 w 1868868"/>
                <a:gd name="connsiteY35" fmla="*/ 642400 h 2189847"/>
                <a:gd name="connsiteX36" fmla="*/ 1115230 w 1868868"/>
                <a:gd name="connsiteY36" fmla="*/ 878538 h 2189847"/>
                <a:gd name="connsiteX37" fmla="*/ 1100158 w 1868868"/>
                <a:gd name="connsiteY37" fmla="*/ 1014189 h 2189847"/>
                <a:gd name="connsiteX38" fmla="*/ 904215 w 1868868"/>
                <a:gd name="connsiteY38" fmla="*/ 1024237 h 2189847"/>
                <a:gd name="connsiteX39" fmla="*/ 929336 w 1868868"/>
                <a:gd name="connsiteY39" fmla="*/ 1185011 h 2189847"/>
                <a:gd name="connsiteX40" fmla="*/ 708272 w 1868868"/>
                <a:gd name="connsiteY40" fmla="*/ 994093 h 2189847"/>
                <a:gd name="connsiteX41" fmla="*/ 607789 w 1868868"/>
                <a:gd name="connsiteY41" fmla="*/ 923755 h 2189847"/>
                <a:gd name="connsiteX42" fmla="*/ 809594 w 1868868"/>
                <a:gd name="connsiteY42" fmla="*/ 1323176 h 2189847"/>
                <a:gd name="connsiteX43" fmla="*/ 512330 w 1868868"/>
                <a:gd name="connsiteY43" fmla="*/ 1365882 h 2189847"/>
                <a:gd name="connsiteX44" fmla="*/ 647983 w 1868868"/>
                <a:gd name="connsiteY44" fmla="*/ 1883372 h 2189847"/>
                <a:gd name="connsiteX45" fmla="*/ 537449 w 1868868"/>
                <a:gd name="connsiteY45" fmla="*/ 1808010 h 2189847"/>
                <a:gd name="connsiteX46" fmla="*/ 391749 w 1868868"/>
                <a:gd name="connsiteY46" fmla="*/ 1742695 h 2189847"/>
                <a:gd name="connsiteX47" fmla="*/ 230975 w 1868868"/>
                <a:gd name="connsiteY47" fmla="*/ 1446268 h 2189847"/>
                <a:gd name="connsiteX48" fmla="*/ 356580 w 1868868"/>
                <a:gd name="connsiteY48" fmla="*/ 1677381 h 2189847"/>
                <a:gd name="connsiteX49" fmla="*/ 431942 w 1868868"/>
                <a:gd name="connsiteY49" fmla="*/ 1843179 h 2189847"/>
                <a:gd name="connsiteX50" fmla="*/ 527402 w 1868868"/>
                <a:gd name="connsiteY50" fmla="*/ 1883372 h 2189847"/>
                <a:gd name="connsiteX51" fmla="*/ 507305 w 1868868"/>
                <a:gd name="connsiteY51" fmla="*/ 1998929 h 2189847"/>
                <a:gd name="connsiteX52" fmla="*/ 311362 w 1868868"/>
                <a:gd name="connsiteY52" fmla="*/ 2189847 h 2189847"/>
                <a:gd name="connsiteX53" fmla="*/ 250235 w 1868868"/>
                <a:gd name="connsiteY53" fmla="*/ 2152165 h 2189847"/>
                <a:gd name="connsiteX54" fmla="*/ 220927 w 1868868"/>
                <a:gd name="connsiteY54" fmla="*/ 1998928 h 2189847"/>
                <a:gd name="connsiteX55" fmla="*/ 120444 w 1868868"/>
                <a:gd name="connsiteY55" fmla="*/ 1918541 h 2189847"/>
                <a:gd name="connsiteX56" fmla="*/ 65177 w 1868868"/>
                <a:gd name="connsiteY56" fmla="*/ 1878348 h 2189847"/>
                <a:gd name="connsiteX57" fmla="*/ 80251 w 1868868"/>
                <a:gd name="connsiteY57" fmla="*/ 1682404 h 2189847"/>
                <a:gd name="connsiteX58" fmla="*/ 205854 w 1868868"/>
                <a:gd name="connsiteY58" fmla="*/ 1823082 h 2189847"/>
                <a:gd name="connsiteX59" fmla="*/ 301314 w 1868868"/>
                <a:gd name="connsiteY59" fmla="*/ 1983856 h 2189847"/>
                <a:gd name="connsiteX60" fmla="*/ 326435 w 1868868"/>
                <a:gd name="connsiteY60" fmla="*/ 1873323 h 2189847"/>
                <a:gd name="connsiteX61" fmla="*/ 175710 w 1868868"/>
                <a:gd name="connsiteY61" fmla="*/ 1526655 h 2189847"/>
                <a:gd name="connsiteX62" fmla="*/ 150589 w 1868868"/>
                <a:gd name="connsiteY62" fmla="*/ 1491487 h 2189847"/>
                <a:gd name="connsiteX63" fmla="*/ 30008 w 1868868"/>
                <a:gd name="connsiteY63" fmla="*/ 1652260 h 2189847"/>
                <a:gd name="connsiteX64" fmla="*/ 19959 w 1868868"/>
                <a:gd name="connsiteY64" fmla="*/ 1808009 h 2189847"/>
                <a:gd name="connsiteX65" fmla="*/ 75227 w 1868868"/>
                <a:gd name="connsiteY65" fmla="*/ 1310615 h 2189847"/>
                <a:gd name="connsiteX66" fmla="*/ 175709 w 1868868"/>
                <a:gd name="connsiteY66" fmla="*/ 1350809 h 2189847"/>
                <a:gd name="connsiteX67" fmla="*/ 170685 w 1868868"/>
                <a:gd name="connsiteY67" fmla="*/ 1134770 h 2189847"/>
                <a:gd name="connsiteX68" fmla="*/ 95322 w 1868868"/>
                <a:gd name="connsiteY68" fmla="*/ 1245301 h 2189847"/>
                <a:gd name="connsiteX69" fmla="*/ 180733 w 1868868"/>
                <a:gd name="connsiteY69" fmla="*/ 1054383 h 2189847"/>
                <a:gd name="connsiteX70" fmla="*/ 276193 w 1868868"/>
                <a:gd name="connsiteY70" fmla="*/ 873512 h 2189847"/>
                <a:gd name="connsiteX71" fmla="*/ 471298 w 1868868"/>
                <a:gd name="connsiteY71"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497066 w 1869371"/>
                <a:gd name="connsiteY34" fmla="*/ 521822 h 2189847"/>
                <a:gd name="connsiteX35" fmla="*/ 1170498 w 1869371"/>
                <a:gd name="connsiteY35" fmla="*/ 506748 h 2189847"/>
                <a:gd name="connsiteX36" fmla="*/ 1200641 w 1869371"/>
                <a:gd name="connsiteY36" fmla="*/ 642400 h 2189847"/>
                <a:gd name="connsiteX37" fmla="*/ 1115230 w 1869371"/>
                <a:gd name="connsiteY37" fmla="*/ 878538 h 2189847"/>
                <a:gd name="connsiteX38" fmla="*/ 1100158 w 1869371"/>
                <a:gd name="connsiteY38" fmla="*/ 1014189 h 2189847"/>
                <a:gd name="connsiteX39" fmla="*/ 904215 w 1869371"/>
                <a:gd name="connsiteY39" fmla="*/ 1024237 h 2189847"/>
                <a:gd name="connsiteX40" fmla="*/ 929336 w 1869371"/>
                <a:gd name="connsiteY40" fmla="*/ 1185011 h 2189847"/>
                <a:gd name="connsiteX41" fmla="*/ 708272 w 1869371"/>
                <a:gd name="connsiteY41" fmla="*/ 994093 h 2189847"/>
                <a:gd name="connsiteX42" fmla="*/ 607789 w 1869371"/>
                <a:gd name="connsiteY42" fmla="*/ 923755 h 2189847"/>
                <a:gd name="connsiteX43" fmla="*/ 809594 w 1869371"/>
                <a:gd name="connsiteY43" fmla="*/ 1323176 h 2189847"/>
                <a:gd name="connsiteX44" fmla="*/ 512330 w 1869371"/>
                <a:gd name="connsiteY44" fmla="*/ 1365882 h 2189847"/>
                <a:gd name="connsiteX45" fmla="*/ 647983 w 1869371"/>
                <a:gd name="connsiteY45" fmla="*/ 1883372 h 2189847"/>
                <a:gd name="connsiteX46" fmla="*/ 537449 w 1869371"/>
                <a:gd name="connsiteY46" fmla="*/ 1808010 h 2189847"/>
                <a:gd name="connsiteX47" fmla="*/ 391749 w 1869371"/>
                <a:gd name="connsiteY47" fmla="*/ 1742695 h 2189847"/>
                <a:gd name="connsiteX48" fmla="*/ 230975 w 1869371"/>
                <a:gd name="connsiteY48" fmla="*/ 1446268 h 2189847"/>
                <a:gd name="connsiteX49" fmla="*/ 356580 w 1869371"/>
                <a:gd name="connsiteY49" fmla="*/ 1677381 h 2189847"/>
                <a:gd name="connsiteX50" fmla="*/ 431942 w 1869371"/>
                <a:gd name="connsiteY50" fmla="*/ 1843179 h 2189847"/>
                <a:gd name="connsiteX51" fmla="*/ 527402 w 1869371"/>
                <a:gd name="connsiteY51" fmla="*/ 1883372 h 2189847"/>
                <a:gd name="connsiteX52" fmla="*/ 507305 w 1869371"/>
                <a:gd name="connsiteY52" fmla="*/ 1998929 h 2189847"/>
                <a:gd name="connsiteX53" fmla="*/ 311362 w 1869371"/>
                <a:gd name="connsiteY53" fmla="*/ 2189847 h 2189847"/>
                <a:gd name="connsiteX54" fmla="*/ 250235 w 1869371"/>
                <a:gd name="connsiteY54" fmla="*/ 2152165 h 2189847"/>
                <a:gd name="connsiteX55" fmla="*/ 220927 w 1869371"/>
                <a:gd name="connsiteY55" fmla="*/ 1998928 h 2189847"/>
                <a:gd name="connsiteX56" fmla="*/ 120444 w 1869371"/>
                <a:gd name="connsiteY56" fmla="*/ 1918541 h 2189847"/>
                <a:gd name="connsiteX57" fmla="*/ 65177 w 1869371"/>
                <a:gd name="connsiteY57" fmla="*/ 1878348 h 2189847"/>
                <a:gd name="connsiteX58" fmla="*/ 80251 w 1869371"/>
                <a:gd name="connsiteY58" fmla="*/ 1682404 h 2189847"/>
                <a:gd name="connsiteX59" fmla="*/ 205854 w 1869371"/>
                <a:gd name="connsiteY59" fmla="*/ 1823082 h 2189847"/>
                <a:gd name="connsiteX60" fmla="*/ 301314 w 1869371"/>
                <a:gd name="connsiteY60" fmla="*/ 1983856 h 2189847"/>
                <a:gd name="connsiteX61" fmla="*/ 326435 w 1869371"/>
                <a:gd name="connsiteY61" fmla="*/ 1873323 h 2189847"/>
                <a:gd name="connsiteX62" fmla="*/ 175710 w 1869371"/>
                <a:gd name="connsiteY62" fmla="*/ 1526655 h 2189847"/>
                <a:gd name="connsiteX63" fmla="*/ 150589 w 1869371"/>
                <a:gd name="connsiteY63" fmla="*/ 1491487 h 2189847"/>
                <a:gd name="connsiteX64" fmla="*/ 30008 w 1869371"/>
                <a:gd name="connsiteY64" fmla="*/ 1652260 h 2189847"/>
                <a:gd name="connsiteX65" fmla="*/ 19959 w 1869371"/>
                <a:gd name="connsiteY65" fmla="*/ 1808009 h 2189847"/>
                <a:gd name="connsiteX66" fmla="*/ 75227 w 1869371"/>
                <a:gd name="connsiteY66" fmla="*/ 1310615 h 2189847"/>
                <a:gd name="connsiteX67" fmla="*/ 175709 w 1869371"/>
                <a:gd name="connsiteY67" fmla="*/ 1350809 h 2189847"/>
                <a:gd name="connsiteX68" fmla="*/ 170685 w 1869371"/>
                <a:gd name="connsiteY68" fmla="*/ 1134770 h 2189847"/>
                <a:gd name="connsiteX69" fmla="*/ 95322 w 1869371"/>
                <a:gd name="connsiteY69" fmla="*/ 1245301 h 2189847"/>
                <a:gd name="connsiteX70" fmla="*/ 180733 w 1869371"/>
                <a:gd name="connsiteY70" fmla="*/ 1054383 h 2189847"/>
                <a:gd name="connsiteX71" fmla="*/ 276193 w 1869371"/>
                <a:gd name="connsiteY71" fmla="*/ 873512 h 2189847"/>
                <a:gd name="connsiteX72" fmla="*/ 471298 w 1869371"/>
                <a:gd name="connsiteY72"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170498 w 1869371"/>
                <a:gd name="connsiteY35" fmla="*/ 506748 h 2189847"/>
                <a:gd name="connsiteX36" fmla="*/ 1200641 w 1869371"/>
                <a:gd name="connsiteY36" fmla="*/ 642400 h 2189847"/>
                <a:gd name="connsiteX37" fmla="*/ 1115230 w 1869371"/>
                <a:gd name="connsiteY37" fmla="*/ 878538 h 2189847"/>
                <a:gd name="connsiteX38" fmla="*/ 1100158 w 1869371"/>
                <a:gd name="connsiteY38" fmla="*/ 1014189 h 2189847"/>
                <a:gd name="connsiteX39" fmla="*/ 904215 w 1869371"/>
                <a:gd name="connsiteY39" fmla="*/ 1024237 h 2189847"/>
                <a:gd name="connsiteX40" fmla="*/ 929336 w 1869371"/>
                <a:gd name="connsiteY40" fmla="*/ 1185011 h 2189847"/>
                <a:gd name="connsiteX41" fmla="*/ 708272 w 1869371"/>
                <a:gd name="connsiteY41" fmla="*/ 994093 h 2189847"/>
                <a:gd name="connsiteX42" fmla="*/ 607789 w 1869371"/>
                <a:gd name="connsiteY42" fmla="*/ 923755 h 2189847"/>
                <a:gd name="connsiteX43" fmla="*/ 809594 w 1869371"/>
                <a:gd name="connsiteY43" fmla="*/ 1323176 h 2189847"/>
                <a:gd name="connsiteX44" fmla="*/ 512330 w 1869371"/>
                <a:gd name="connsiteY44" fmla="*/ 1365882 h 2189847"/>
                <a:gd name="connsiteX45" fmla="*/ 647983 w 1869371"/>
                <a:gd name="connsiteY45" fmla="*/ 1883372 h 2189847"/>
                <a:gd name="connsiteX46" fmla="*/ 537449 w 1869371"/>
                <a:gd name="connsiteY46" fmla="*/ 1808010 h 2189847"/>
                <a:gd name="connsiteX47" fmla="*/ 391749 w 1869371"/>
                <a:gd name="connsiteY47" fmla="*/ 1742695 h 2189847"/>
                <a:gd name="connsiteX48" fmla="*/ 230975 w 1869371"/>
                <a:gd name="connsiteY48" fmla="*/ 1446268 h 2189847"/>
                <a:gd name="connsiteX49" fmla="*/ 356580 w 1869371"/>
                <a:gd name="connsiteY49" fmla="*/ 1677381 h 2189847"/>
                <a:gd name="connsiteX50" fmla="*/ 431942 w 1869371"/>
                <a:gd name="connsiteY50" fmla="*/ 1843179 h 2189847"/>
                <a:gd name="connsiteX51" fmla="*/ 527402 w 1869371"/>
                <a:gd name="connsiteY51" fmla="*/ 1883372 h 2189847"/>
                <a:gd name="connsiteX52" fmla="*/ 507305 w 1869371"/>
                <a:gd name="connsiteY52" fmla="*/ 1998929 h 2189847"/>
                <a:gd name="connsiteX53" fmla="*/ 311362 w 1869371"/>
                <a:gd name="connsiteY53" fmla="*/ 2189847 h 2189847"/>
                <a:gd name="connsiteX54" fmla="*/ 250235 w 1869371"/>
                <a:gd name="connsiteY54" fmla="*/ 2152165 h 2189847"/>
                <a:gd name="connsiteX55" fmla="*/ 220927 w 1869371"/>
                <a:gd name="connsiteY55" fmla="*/ 1998928 h 2189847"/>
                <a:gd name="connsiteX56" fmla="*/ 120444 w 1869371"/>
                <a:gd name="connsiteY56" fmla="*/ 1918541 h 2189847"/>
                <a:gd name="connsiteX57" fmla="*/ 65177 w 1869371"/>
                <a:gd name="connsiteY57" fmla="*/ 1878348 h 2189847"/>
                <a:gd name="connsiteX58" fmla="*/ 80251 w 1869371"/>
                <a:gd name="connsiteY58" fmla="*/ 1682404 h 2189847"/>
                <a:gd name="connsiteX59" fmla="*/ 205854 w 1869371"/>
                <a:gd name="connsiteY59" fmla="*/ 1823082 h 2189847"/>
                <a:gd name="connsiteX60" fmla="*/ 301314 w 1869371"/>
                <a:gd name="connsiteY60" fmla="*/ 1983856 h 2189847"/>
                <a:gd name="connsiteX61" fmla="*/ 326435 w 1869371"/>
                <a:gd name="connsiteY61" fmla="*/ 1873323 h 2189847"/>
                <a:gd name="connsiteX62" fmla="*/ 175710 w 1869371"/>
                <a:gd name="connsiteY62" fmla="*/ 1526655 h 2189847"/>
                <a:gd name="connsiteX63" fmla="*/ 150589 w 1869371"/>
                <a:gd name="connsiteY63" fmla="*/ 1491487 h 2189847"/>
                <a:gd name="connsiteX64" fmla="*/ 30008 w 1869371"/>
                <a:gd name="connsiteY64" fmla="*/ 1652260 h 2189847"/>
                <a:gd name="connsiteX65" fmla="*/ 19959 w 1869371"/>
                <a:gd name="connsiteY65" fmla="*/ 1808009 h 2189847"/>
                <a:gd name="connsiteX66" fmla="*/ 75227 w 1869371"/>
                <a:gd name="connsiteY66" fmla="*/ 1310615 h 2189847"/>
                <a:gd name="connsiteX67" fmla="*/ 175709 w 1869371"/>
                <a:gd name="connsiteY67" fmla="*/ 1350809 h 2189847"/>
                <a:gd name="connsiteX68" fmla="*/ 170685 w 1869371"/>
                <a:gd name="connsiteY68" fmla="*/ 1134770 h 2189847"/>
                <a:gd name="connsiteX69" fmla="*/ 95322 w 1869371"/>
                <a:gd name="connsiteY69" fmla="*/ 1245301 h 2189847"/>
                <a:gd name="connsiteX70" fmla="*/ 180733 w 1869371"/>
                <a:gd name="connsiteY70" fmla="*/ 1054383 h 2189847"/>
                <a:gd name="connsiteX71" fmla="*/ 276193 w 1869371"/>
                <a:gd name="connsiteY71" fmla="*/ 873512 h 2189847"/>
                <a:gd name="connsiteX72" fmla="*/ 471298 w 1869371"/>
                <a:gd name="connsiteY72"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170498 w 1869371"/>
                <a:gd name="connsiteY35" fmla="*/ 506748 h 2189847"/>
                <a:gd name="connsiteX36" fmla="*/ 1200641 w 1869371"/>
                <a:gd name="connsiteY36" fmla="*/ 642400 h 2189847"/>
                <a:gd name="connsiteX37" fmla="*/ 1115230 w 1869371"/>
                <a:gd name="connsiteY37" fmla="*/ 878538 h 2189847"/>
                <a:gd name="connsiteX38" fmla="*/ 1100158 w 1869371"/>
                <a:gd name="connsiteY38" fmla="*/ 1014189 h 2189847"/>
                <a:gd name="connsiteX39" fmla="*/ 904215 w 1869371"/>
                <a:gd name="connsiteY39" fmla="*/ 1024237 h 2189847"/>
                <a:gd name="connsiteX40" fmla="*/ 929336 w 1869371"/>
                <a:gd name="connsiteY40" fmla="*/ 1185011 h 2189847"/>
                <a:gd name="connsiteX41" fmla="*/ 708272 w 1869371"/>
                <a:gd name="connsiteY41" fmla="*/ 994093 h 2189847"/>
                <a:gd name="connsiteX42" fmla="*/ 607789 w 1869371"/>
                <a:gd name="connsiteY42" fmla="*/ 923755 h 2189847"/>
                <a:gd name="connsiteX43" fmla="*/ 809594 w 1869371"/>
                <a:gd name="connsiteY43" fmla="*/ 1323176 h 2189847"/>
                <a:gd name="connsiteX44" fmla="*/ 512330 w 1869371"/>
                <a:gd name="connsiteY44" fmla="*/ 1365882 h 2189847"/>
                <a:gd name="connsiteX45" fmla="*/ 647983 w 1869371"/>
                <a:gd name="connsiteY45" fmla="*/ 1883372 h 2189847"/>
                <a:gd name="connsiteX46" fmla="*/ 537449 w 1869371"/>
                <a:gd name="connsiteY46" fmla="*/ 1808010 h 2189847"/>
                <a:gd name="connsiteX47" fmla="*/ 391749 w 1869371"/>
                <a:gd name="connsiteY47" fmla="*/ 1742695 h 2189847"/>
                <a:gd name="connsiteX48" fmla="*/ 230975 w 1869371"/>
                <a:gd name="connsiteY48" fmla="*/ 1446268 h 2189847"/>
                <a:gd name="connsiteX49" fmla="*/ 356580 w 1869371"/>
                <a:gd name="connsiteY49" fmla="*/ 1677381 h 2189847"/>
                <a:gd name="connsiteX50" fmla="*/ 431942 w 1869371"/>
                <a:gd name="connsiteY50" fmla="*/ 1843179 h 2189847"/>
                <a:gd name="connsiteX51" fmla="*/ 527402 w 1869371"/>
                <a:gd name="connsiteY51" fmla="*/ 1883372 h 2189847"/>
                <a:gd name="connsiteX52" fmla="*/ 507305 w 1869371"/>
                <a:gd name="connsiteY52" fmla="*/ 1998929 h 2189847"/>
                <a:gd name="connsiteX53" fmla="*/ 311362 w 1869371"/>
                <a:gd name="connsiteY53" fmla="*/ 2189847 h 2189847"/>
                <a:gd name="connsiteX54" fmla="*/ 250235 w 1869371"/>
                <a:gd name="connsiteY54" fmla="*/ 2152165 h 2189847"/>
                <a:gd name="connsiteX55" fmla="*/ 220927 w 1869371"/>
                <a:gd name="connsiteY55" fmla="*/ 1998928 h 2189847"/>
                <a:gd name="connsiteX56" fmla="*/ 120444 w 1869371"/>
                <a:gd name="connsiteY56" fmla="*/ 1918541 h 2189847"/>
                <a:gd name="connsiteX57" fmla="*/ 65177 w 1869371"/>
                <a:gd name="connsiteY57" fmla="*/ 1878348 h 2189847"/>
                <a:gd name="connsiteX58" fmla="*/ 80251 w 1869371"/>
                <a:gd name="connsiteY58" fmla="*/ 1682404 h 2189847"/>
                <a:gd name="connsiteX59" fmla="*/ 205854 w 1869371"/>
                <a:gd name="connsiteY59" fmla="*/ 1823082 h 2189847"/>
                <a:gd name="connsiteX60" fmla="*/ 301314 w 1869371"/>
                <a:gd name="connsiteY60" fmla="*/ 1983856 h 2189847"/>
                <a:gd name="connsiteX61" fmla="*/ 326435 w 1869371"/>
                <a:gd name="connsiteY61" fmla="*/ 1873323 h 2189847"/>
                <a:gd name="connsiteX62" fmla="*/ 175710 w 1869371"/>
                <a:gd name="connsiteY62" fmla="*/ 1526655 h 2189847"/>
                <a:gd name="connsiteX63" fmla="*/ 150589 w 1869371"/>
                <a:gd name="connsiteY63" fmla="*/ 1491487 h 2189847"/>
                <a:gd name="connsiteX64" fmla="*/ 30008 w 1869371"/>
                <a:gd name="connsiteY64" fmla="*/ 1652260 h 2189847"/>
                <a:gd name="connsiteX65" fmla="*/ 19959 w 1869371"/>
                <a:gd name="connsiteY65" fmla="*/ 1808009 h 2189847"/>
                <a:gd name="connsiteX66" fmla="*/ 75227 w 1869371"/>
                <a:gd name="connsiteY66" fmla="*/ 1310615 h 2189847"/>
                <a:gd name="connsiteX67" fmla="*/ 175709 w 1869371"/>
                <a:gd name="connsiteY67" fmla="*/ 1350809 h 2189847"/>
                <a:gd name="connsiteX68" fmla="*/ 170685 w 1869371"/>
                <a:gd name="connsiteY68" fmla="*/ 1134770 h 2189847"/>
                <a:gd name="connsiteX69" fmla="*/ 95322 w 1869371"/>
                <a:gd name="connsiteY69" fmla="*/ 1245301 h 2189847"/>
                <a:gd name="connsiteX70" fmla="*/ 180733 w 1869371"/>
                <a:gd name="connsiteY70" fmla="*/ 1054383 h 2189847"/>
                <a:gd name="connsiteX71" fmla="*/ 276193 w 1869371"/>
                <a:gd name="connsiteY71" fmla="*/ 873512 h 2189847"/>
                <a:gd name="connsiteX72" fmla="*/ 471298 w 1869371"/>
                <a:gd name="connsiteY72"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471945 w 1869371"/>
                <a:gd name="connsiteY35" fmla="*/ 602209 h 2189847"/>
                <a:gd name="connsiteX36" fmla="*/ 1170498 w 1869371"/>
                <a:gd name="connsiteY36" fmla="*/ 506748 h 2189847"/>
                <a:gd name="connsiteX37" fmla="*/ 1200641 w 1869371"/>
                <a:gd name="connsiteY37" fmla="*/ 642400 h 2189847"/>
                <a:gd name="connsiteX38" fmla="*/ 1115230 w 1869371"/>
                <a:gd name="connsiteY38" fmla="*/ 878538 h 2189847"/>
                <a:gd name="connsiteX39" fmla="*/ 1100158 w 1869371"/>
                <a:gd name="connsiteY39" fmla="*/ 1014189 h 2189847"/>
                <a:gd name="connsiteX40" fmla="*/ 904215 w 1869371"/>
                <a:gd name="connsiteY40" fmla="*/ 1024237 h 2189847"/>
                <a:gd name="connsiteX41" fmla="*/ 929336 w 1869371"/>
                <a:gd name="connsiteY41" fmla="*/ 1185011 h 2189847"/>
                <a:gd name="connsiteX42" fmla="*/ 708272 w 1869371"/>
                <a:gd name="connsiteY42" fmla="*/ 994093 h 2189847"/>
                <a:gd name="connsiteX43" fmla="*/ 607789 w 1869371"/>
                <a:gd name="connsiteY43" fmla="*/ 923755 h 2189847"/>
                <a:gd name="connsiteX44" fmla="*/ 809594 w 1869371"/>
                <a:gd name="connsiteY44" fmla="*/ 1323176 h 2189847"/>
                <a:gd name="connsiteX45" fmla="*/ 512330 w 1869371"/>
                <a:gd name="connsiteY45" fmla="*/ 1365882 h 2189847"/>
                <a:gd name="connsiteX46" fmla="*/ 647983 w 1869371"/>
                <a:gd name="connsiteY46" fmla="*/ 1883372 h 2189847"/>
                <a:gd name="connsiteX47" fmla="*/ 537449 w 1869371"/>
                <a:gd name="connsiteY47" fmla="*/ 1808010 h 2189847"/>
                <a:gd name="connsiteX48" fmla="*/ 391749 w 1869371"/>
                <a:gd name="connsiteY48" fmla="*/ 1742695 h 2189847"/>
                <a:gd name="connsiteX49" fmla="*/ 230975 w 1869371"/>
                <a:gd name="connsiteY49" fmla="*/ 1446268 h 2189847"/>
                <a:gd name="connsiteX50" fmla="*/ 356580 w 1869371"/>
                <a:gd name="connsiteY50" fmla="*/ 1677381 h 2189847"/>
                <a:gd name="connsiteX51" fmla="*/ 431942 w 1869371"/>
                <a:gd name="connsiteY51" fmla="*/ 1843179 h 2189847"/>
                <a:gd name="connsiteX52" fmla="*/ 527402 w 1869371"/>
                <a:gd name="connsiteY52" fmla="*/ 1883372 h 2189847"/>
                <a:gd name="connsiteX53" fmla="*/ 507305 w 1869371"/>
                <a:gd name="connsiteY53" fmla="*/ 1998929 h 2189847"/>
                <a:gd name="connsiteX54" fmla="*/ 311362 w 1869371"/>
                <a:gd name="connsiteY54" fmla="*/ 2189847 h 2189847"/>
                <a:gd name="connsiteX55" fmla="*/ 250235 w 1869371"/>
                <a:gd name="connsiteY55" fmla="*/ 2152165 h 2189847"/>
                <a:gd name="connsiteX56" fmla="*/ 220927 w 1869371"/>
                <a:gd name="connsiteY56" fmla="*/ 1998928 h 2189847"/>
                <a:gd name="connsiteX57" fmla="*/ 120444 w 1869371"/>
                <a:gd name="connsiteY57" fmla="*/ 1918541 h 2189847"/>
                <a:gd name="connsiteX58" fmla="*/ 65177 w 1869371"/>
                <a:gd name="connsiteY58" fmla="*/ 1878348 h 2189847"/>
                <a:gd name="connsiteX59" fmla="*/ 80251 w 1869371"/>
                <a:gd name="connsiteY59" fmla="*/ 1682404 h 2189847"/>
                <a:gd name="connsiteX60" fmla="*/ 205854 w 1869371"/>
                <a:gd name="connsiteY60" fmla="*/ 1823082 h 2189847"/>
                <a:gd name="connsiteX61" fmla="*/ 301314 w 1869371"/>
                <a:gd name="connsiteY61" fmla="*/ 1983856 h 2189847"/>
                <a:gd name="connsiteX62" fmla="*/ 326435 w 1869371"/>
                <a:gd name="connsiteY62" fmla="*/ 1873323 h 2189847"/>
                <a:gd name="connsiteX63" fmla="*/ 175710 w 1869371"/>
                <a:gd name="connsiteY63" fmla="*/ 1526655 h 2189847"/>
                <a:gd name="connsiteX64" fmla="*/ 150589 w 1869371"/>
                <a:gd name="connsiteY64" fmla="*/ 1491487 h 2189847"/>
                <a:gd name="connsiteX65" fmla="*/ 30008 w 1869371"/>
                <a:gd name="connsiteY65" fmla="*/ 1652260 h 2189847"/>
                <a:gd name="connsiteX66" fmla="*/ 19959 w 1869371"/>
                <a:gd name="connsiteY66" fmla="*/ 1808009 h 2189847"/>
                <a:gd name="connsiteX67" fmla="*/ 75227 w 1869371"/>
                <a:gd name="connsiteY67" fmla="*/ 1310615 h 2189847"/>
                <a:gd name="connsiteX68" fmla="*/ 175709 w 1869371"/>
                <a:gd name="connsiteY68" fmla="*/ 1350809 h 2189847"/>
                <a:gd name="connsiteX69" fmla="*/ 170685 w 1869371"/>
                <a:gd name="connsiteY69" fmla="*/ 1134770 h 2189847"/>
                <a:gd name="connsiteX70" fmla="*/ 95322 w 1869371"/>
                <a:gd name="connsiteY70" fmla="*/ 1245301 h 2189847"/>
                <a:gd name="connsiteX71" fmla="*/ 180733 w 1869371"/>
                <a:gd name="connsiteY71" fmla="*/ 1054383 h 2189847"/>
                <a:gd name="connsiteX72" fmla="*/ 276193 w 1869371"/>
                <a:gd name="connsiteY72" fmla="*/ 873512 h 2189847"/>
                <a:gd name="connsiteX73" fmla="*/ 471298 w 1869371"/>
                <a:gd name="connsiteY73"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466921 w 1869371"/>
                <a:gd name="connsiteY35" fmla="*/ 642402 h 2189847"/>
                <a:gd name="connsiteX36" fmla="*/ 1170498 w 1869371"/>
                <a:gd name="connsiteY36" fmla="*/ 506748 h 2189847"/>
                <a:gd name="connsiteX37" fmla="*/ 1200641 w 1869371"/>
                <a:gd name="connsiteY37" fmla="*/ 642400 h 2189847"/>
                <a:gd name="connsiteX38" fmla="*/ 1115230 w 1869371"/>
                <a:gd name="connsiteY38" fmla="*/ 878538 h 2189847"/>
                <a:gd name="connsiteX39" fmla="*/ 1100158 w 1869371"/>
                <a:gd name="connsiteY39" fmla="*/ 1014189 h 2189847"/>
                <a:gd name="connsiteX40" fmla="*/ 904215 w 1869371"/>
                <a:gd name="connsiteY40" fmla="*/ 1024237 h 2189847"/>
                <a:gd name="connsiteX41" fmla="*/ 929336 w 1869371"/>
                <a:gd name="connsiteY41" fmla="*/ 1185011 h 2189847"/>
                <a:gd name="connsiteX42" fmla="*/ 708272 w 1869371"/>
                <a:gd name="connsiteY42" fmla="*/ 994093 h 2189847"/>
                <a:gd name="connsiteX43" fmla="*/ 607789 w 1869371"/>
                <a:gd name="connsiteY43" fmla="*/ 923755 h 2189847"/>
                <a:gd name="connsiteX44" fmla="*/ 809594 w 1869371"/>
                <a:gd name="connsiteY44" fmla="*/ 1323176 h 2189847"/>
                <a:gd name="connsiteX45" fmla="*/ 512330 w 1869371"/>
                <a:gd name="connsiteY45" fmla="*/ 1365882 h 2189847"/>
                <a:gd name="connsiteX46" fmla="*/ 647983 w 1869371"/>
                <a:gd name="connsiteY46" fmla="*/ 1883372 h 2189847"/>
                <a:gd name="connsiteX47" fmla="*/ 537449 w 1869371"/>
                <a:gd name="connsiteY47" fmla="*/ 1808010 h 2189847"/>
                <a:gd name="connsiteX48" fmla="*/ 391749 w 1869371"/>
                <a:gd name="connsiteY48" fmla="*/ 1742695 h 2189847"/>
                <a:gd name="connsiteX49" fmla="*/ 230975 w 1869371"/>
                <a:gd name="connsiteY49" fmla="*/ 1446268 h 2189847"/>
                <a:gd name="connsiteX50" fmla="*/ 356580 w 1869371"/>
                <a:gd name="connsiteY50" fmla="*/ 1677381 h 2189847"/>
                <a:gd name="connsiteX51" fmla="*/ 431942 w 1869371"/>
                <a:gd name="connsiteY51" fmla="*/ 1843179 h 2189847"/>
                <a:gd name="connsiteX52" fmla="*/ 527402 w 1869371"/>
                <a:gd name="connsiteY52" fmla="*/ 1883372 h 2189847"/>
                <a:gd name="connsiteX53" fmla="*/ 507305 w 1869371"/>
                <a:gd name="connsiteY53" fmla="*/ 1998929 h 2189847"/>
                <a:gd name="connsiteX54" fmla="*/ 311362 w 1869371"/>
                <a:gd name="connsiteY54" fmla="*/ 2189847 h 2189847"/>
                <a:gd name="connsiteX55" fmla="*/ 250235 w 1869371"/>
                <a:gd name="connsiteY55" fmla="*/ 2152165 h 2189847"/>
                <a:gd name="connsiteX56" fmla="*/ 220927 w 1869371"/>
                <a:gd name="connsiteY56" fmla="*/ 1998928 h 2189847"/>
                <a:gd name="connsiteX57" fmla="*/ 120444 w 1869371"/>
                <a:gd name="connsiteY57" fmla="*/ 1918541 h 2189847"/>
                <a:gd name="connsiteX58" fmla="*/ 65177 w 1869371"/>
                <a:gd name="connsiteY58" fmla="*/ 1878348 h 2189847"/>
                <a:gd name="connsiteX59" fmla="*/ 80251 w 1869371"/>
                <a:gd name="connsiteY59" fmla="*/ 1682404 h 2189847"/>
                <a:gd name="connsiteX60" fmla="*/ 205854 w 1869371"/>
                <a:gd name="connsiteY60" fmla="*/ 1823082 h 2189847"/>
                <a:gd name="connsiteX61" fmla="*/ 301314 w 1869371"/>
                <a:gd name="connsiteY61" fmla="*/ 1983856 h 2189847"/>
                <a:gd name="connsiteX62" fmla="*/ 326435 w 1869371"/>
                <a:gd name="connsiteY62" fmla="*/ 1873323 h 2189847"/>
                <a:gd name="connsiteX63" fmla="*/ 175710 w 1869371"/>
                <a:gd name="connsiteY63" fmla="*/ 1526655 h 2189847"/>
                <a:gd name="connsiteX64" fmla="*/ 150589 w 1869371"/>
                <a:gd name="connsiteY64" fmla="*/ 1491487 h 2189847"/>
                <a:gd name="connsiteX65" fmla="*/ 30008 w 1869371"/>
                <a:gd name="connsiteY65" fmla="*/ 1652260 h 2189847"/>
                <a:gd name="connsiteX66" fmla="*/ 19959 w 1869371"/>
                <a:gd name="connsiteY66" fmla="*/ 1808009 h 2189847"/>
                <a:gd name="connsiteX67" fmla="*/ 75227 w 1869371"/>
                <a:gd name="connsiteY67" fmla="*/ 1310615 h 2189847"/>
                <a:gd name="connsiteX68" fmla="*/ 175709 w 1869371"/>
                <a:gd name="connsiteY68" fmla="*/ 1350809 h 2189847"/>
                <a:gd name="connsiteX69" fmla="*/ 170685 w 1869371"/>
                <a:gd name="connsiteY69" fmla="*/ 1134770 h 2189847"/>
                <a:gd name="connsiteX70" fmla="*/ 95322 w 1869371"/>
                <a:gd name="connsiteY70" fmla="*/ 1245301 h 2189847"/>
                <a:gd name="connsiteX71" fmla="*/ 180733 w 1869371"/>
                <a:gd name="connsiteY71" fmla="*/ 1054383 h 2189847"/>
                <a:gd name="connsiteX72" fmla="*/ 276193 w 1869371"/>
                <a:gd name="connsiteY72" fmla="*/ 873512 h 2189847"/>
                <a:gd name="connsiteX73" fmla="*/ 471298 w 1869371"/>
                <a:gd name="connsiteY73"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466921 w 1869371"/>
                <a:gd name="connsiteY35" fmla="*/ 642402 h 2189847"/>
                <a:gd name="connsiteX36" fmla="*/ 1170498 w 1869371"/>
                <a:gd name="connsiteY36" fmla="*/ 506748 h 2189847"/>
                <a:gd name="connsiteX37" fmla="*/ 1200641 w 1869371"/>
                <a:gd name="connsiteY37" fmla="*/ 642400 h 2189847"/>
                <a:gd name="connsiteX38" fmla="*/ 1115230 w 1869371"/>
                <a:gd name="connsiteY38" fmla="*/ 878538 h 2189847"/>
                <a:gd name="connsiteX39" fmla="*/ 1100158 w 1869371"/>
                <a:gd name="connsiteY39" fmla="*/ 1014189 h 2189847"/>
                <a:gd name="connsiteX40" fmla="*/ 904215 w 1869371"/>
                <a:gd name="connsiteY40" fmla="*/ 1024237 h 2189847"/>
                <a:gd name="connsiteX41" fmla="*/ 929336 w 1869371"/>
                <a:gd name="connsiteY41" fmla="*/ 1185011 h 2189847"/>
                <a:gd name="connsiteX42" fmla="*/ 708272 w 1869371"/>
                <a:gd name="connsiteY42" fmla="*/ 994093 h 2189847"/>
                <a:gd name="connsiteX43" fmla="*/ 607789 w 1869371"/>
                <a:gd name="connsiteY43" fmla="*/ 923755 h 2189847"/>
                <a:gd name="connsiteX44" fmla="*/ 809594 w 1869371"/>
                <a:gd name="connsiteY44" fmla="*/ 1323176 h 2189847"/>
                <a:gd name="connsiteX45" fmla="*/ 512330 w 1869371"/>
                <a:gd name="connsiteY45" fmla="*/ 1365882 h 2189847"/>
                <a:gd name="connsiteX46" fmla="*/ 647983 w 1869371"/>
                <a:gd name="connsiteY46" fmla="*/ 1883372 h 2189847"/>
                <a:gd name="connsiteX47" fmla="*/ 537449 w 1869371"/>
                <a:gd name="connsiteY47" fmla="*/ 1808010 h 2189847"/>
                <a:gd name="connsiteX48" fmla="*/ 391749 w 1869371"/>
                <a:gd name="connsiteY48" fmla="*/ 1742695 h 2189847"/>
                <a:gd name="connsiteX49" fmla="*/ 230975 w 1869371"/>
                <a:gd name="connsiteY49" fmla="*/ 1446268 h 2189847"/>
                <a:gd name="connsiteX50" fmla="*/ 356580 w 1869371"/>
                <a:gd name="connsiteY50" fmla="*/ 1677381 h 2189847"/>
                <a:gd name="connsiteX51" fmla="*/ 431942 w 1869371"/>
                <a:gd name="connsiteY51" fmla="*/ 1843179 h 2189847"/>
                <a:gd name="connsiteX52" fmla="*/ 527402 w 1869371"/>
                <a:gd name="connsiteY52" fmla="*/ 1883372 h 2189847"/>
                <a:gd name="connsiteX53" fmla="*/ 507305 w 1869371"/>
                <a:gd name="connsiteY53" fmla="*/ 1998929 h 2189847"/>
                <a:gd name="connsiteX54" fmla="*/ 311362 w 1869371"/>
                <a:gd name="connsiteY54" fmla="*/ 2189847 h 2189847"/>
                <a:gd name="connsiteX55" fmla="*/ 250235 w 1869371"/>
                <a:gd name="connsiteY55" fmla="*/ 2152165 h 2189847"/>
                <a:gd name="connsiteX56" fmla="*/ 220927 w 1869371"/>
                <a:gd name="connsiteY56" fmla="*/ 1998928 h 2189847"/>
                <a:gd name="connsiteX57" fmla="*/ 120444 w 1869371"/>
                <a:gd name="connsiteY57" fmla="*/ 1918541 h 2189847"/>
                <a:gd name="connsiteX58" fmla="*/ 65177 w 1869371"/>
                <a:gd name="connsiteY58" fmla="*/ 1878348 h 2189847"/>
                <a:gd name="connsiteX59" fmla="*/ 80251 w 1869371"/>
                <a:gd name="connsiteY59" fmla="*/ 1682404 h 2189847"/>
                <a:gd name="connsiteX60" fmla="*/ 205854 w 1869371"/>
                <a:gd name="connsiteY60" fmla="*/ 1823082 h 2189847"/>
                <a:gd name="connsiteX61" fmla="*/ 301314 w 1869371"/>
                <a:gd name="connsiteY61" fmla="*/ 1983856 h 2189847"/>
                <a:gd name="connsiteX62" fmla="*/ 326435 w 1869371"/>
                <a:gd name="connsiteY62" fmla="*/ 1873323 h 2189847"/>
                <a:gd name="connsiteX63" fmla="*/ 175710 w 1869371"/>
                <a:gd name="connsiteY63" fmla="*/ 1526655 h 2189847"/>
                <a:gd name="connsiteX64" fmla="*/ 150589 w 1869371"/>
                <a:gd name="connsiteY64" fmla="*/ 1491487 h 2189847"/>
                <a:gd name="connsiteX65" fmla="*/ 30008 w 1869371"/>
                <a:gd name="connsiteY65" fmla="*/ 1652260 h 2189847"/>
                <a:gd name="connsiteX66" fmla="*/ 19959 w 1869371"/>
                <a:gd name="connsiteY66" fmla="*/ 1808009 h 2189847"/>
                <a:gd name="connsiteX67" fmla="*/ 75227 w 1869371"/>
                <a:gd name="connsiteY67" fmla="*/ 1310615 h 2189847"/>
                <a:gd name="connsiteX68" fmla="*/ 175709 w 1869371"/>
                <a:gd name="connsiteY68" fmla="*/ 1350809 h 2189847"/>
                <a:gd name="connsiteX69" fmla="*/ 170685 w 1869371"/>
                <a:gd name="connsiteY69" fmla="*/ 1134770 h 2189847"/>
                <a:gd name="connsiteX70" fmla="*/ 95322 w 1869371"/>
                <a:gd name="connsiteY70" fmla="*/ 1245301 h 2189847"/>
                <a:gd name="connsiteX71" fmla="*/ 180733 w 1869371"/>
                <a:gd name="connsiteY71" fmla="*/ 1054383 h 2189847"/>
                <a:gd name="connsiteX72" fmla="*/ 276193 w 1869371"/>
                <a:gd name="connsiteY72" fmla="*/ 873512 h 2189847"/>
                <a:gd name="connsiteX73" fmla="*/ 471298 w 1869371"/>
                <a:gd name="connsiteY73"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612622 w 1869371"/>
                <a:gd name="connsiteY35" fmla="*/ 516798 h 2189847"/>
                <a:gd name="connsiteX36" fmla="*/ 1466921 w 1869371"/>
                <a:gd name="connsiteY36" fmla="*/ 642402 h 2189847"/>
                <a:gd name="connsiteX37" fmla="*/ 1170498 w 1869371"/>
                <a:gd name="connsiteY37" fmla="*/ 506748 h 2189847"/>
                <a:gd name="connsiteX38" fmla="*/ 1200641 w 1869371"/>
                <a:gd name="connsiteY38" fmla="*/ 642400 h 2189847"/>
                <a:gd name="connsiteX39" fmla="*/ 1115230 w 1869371"/>
                <a:gd name="connsiteY39" fmla="*/ 878538 h 2189847"/>
                <a:gd name="connsiteX40" fmla="*/ 1100158 w 1869371"/>
                <a:gd name="connsiteY40" fmla="*/ 1014189 h 2189847"/>
                <a:gd name="connsiteX41" fmla="*/ 904215 w 1869371"/>
                <a:gd name="connsiteY41" fmla="*/ 1024237 h 2189847"/>
                <a:gd name="connsiteX42" fmla="*/ 929336 w 1869371"/>
                <a:gd name="connsiteY42" fmla="*/ 1185011 h 2189847"/>
                <a:gd name="connsiteX43" fmla="*/ 708272 w 1869371"/>
                <a:gd name="connsiteY43" fmla="*/ 994093 h 2189847"/>
                <a:gd name="connsiteX44" fmla="*/ 607789 w 1869371"/>
                <a:gd name="connsiteY44" fmla="*/ 923755 h 2189847"/>
                <a:gd name="connsiteX45" fmla="*/ 809594 w 1869371"/>
                <a:gd name="connsiteY45" fmla="*/ 1323176 h 2189847"/>
                <a:gd name="connsiteX46" fmla="*/ 512330 w 1869371"/>
                <a:gd name="connsiteY46" fmla="*/ 1365882 h 2189847"/>
                <a:gd name="connsiteX47" fmla="*/ 647983 w 1869371"/>
                <a:gd name="connsiteY47" fmla="*/ 1883372 h 2189847"/>
                <a:gd name="connsiteX48" fmla="*/ 537449 w 1869371"/>
                <a:gd name="connsiteY48" fmla="*/ 1808010 h 2189847"/>
                <a:gd name="connsiteX49" fmla="*/ 391749 w 1869371"/>
                <a:gd name="connsiteY49" fmla="*/ 1742695 h 2189847"/>
                <a:gd name="connsiteX50" fmla="*/ 230975 w 1869371"/>
                <a:gd name="connsiteY50" fmla="*/ 1446268 h 2189847"/>
                <a:gd name="connsiteX51" fmla="*/ 356580 w 1869371"/>
                <a:gd name="connsiteY51" fmla="*/ 1677381 h 2189847"/>
                <a:gd name="connsiteX52" fmla="*/ 431942 w 1869371"/>
                <a:gd name="connsiteY52" fmla="*/ 1843179 h 2189847"/>
                <a:gd name="connsiteX53" fmla="*/ 527402 w 1869371"/>
                <a:gd name="connsiteY53" fmla="*/ 1883372 h 2189847"/>
                <a:gd name="connsiteX54" fmla="*/ 507305 w 1869371"/>
                <a:gd name="connsiteY54" fmla="*/ 1998929 h 2189847"/>
                <a:gd name="connsiteX55" fmla="*/ 311362 w 1869371"/>
                <a:gd name="connsiteY55" fmla="*/ 2189847 h 2189847"/>
                <a:gd name="connsiteX56" fmla="*/ 250235 w 1869371"/>
                <a:gd name="connsiteY56" fmla="*/ 2152165 h 2189847"/>
                <a:gd name="connsiteX57" fmla="*/ 220927 w 1869371"/>
                <a:gd name="connsiteY57" fmla="*/ 1998928 h 2189847"/>
                <a:gd name="connsiteX58" fmla="*/ 120444 w 1869371"/>
                <a:gd name="connsiteY58" fmla="*/ 1918541 h 2189847"/>
                <a:gd name="connsiteX59" fmla="*/ 65177 w 1869371"/>
                <a:gd name="connsiteY59" fmla="*/ 1878348 h 2189847"/>
                <a:gd name="connsiteX60" fmla="*/ 80251 w 1869371"/>
                <a:gd name="connsiteY60" fmla="*/ 1682404 h 2189847"/>
                <a:gd name="connsiteX61" fmla="*/ 205854 w 1869371"/>
                <a:gd name="connsiteY61" fmla="*/ 1823082 h 2189847"/>
                <a:gd name="connsiteX62" fmla="*/ 301314 w 1869371"/>
                <a:gd name="connsiteY62" fmla="*/ 1983856 h 2189847"/>
                <a:gd name="connsiteX63" fmla="*/ 326435 w 1869371"/>
                <a:gd name="connsiteY63" fmla="*/ 1873323 h 2189847"/>
                <a:gd name="connsiteX64" fmla="*/ 175710 w 1869371"/>
                <a:gd name="connsiteY64" fmla="*/ 1526655 h 2189847"/>
                <a:gd name="connsiteX65" fmla="*/ 150589 w 1869371"/>
                <a:gd name="connsiteY65" fmla="*/ 1491487 h 2189847"/>
                <a:gd name="connsiteX66" fmla="*/ 30008 w 1869371"/>
                <a:gd name="connsiteY66" fmla="*/ 1652260 h 2189847"/>
                <a:gd name="connsiteX67" fmla="*/ 19959 w 1869371"/>
                <a:gd name="connsiteY67" fmla="*/ 1808009 h 2189847"/>
                <a:gd name="connsiteX68" fmla="*/ 75227 w 1869371"/>
                <a:gd name="connsiteY68" fmla="*/ 1310615 h 2189847"/>
                <a:gd name="connsiteX69" fmla="*/ 175709 w 1869371"/>
                <a:gd name="connsiteY69" fmla="*/ 1350809 h 2189847"/>
                <a:gd name="connsiteX70" fmla="*/ 170685 w 1869371"/>
                <a:gd name="connsiteY70" fmla="*/ 1134770 h 2189847"/>
                <a:gd name="connsiteX71" fmla="*/ 95322 w 1869371"/>
                <a:gd name="connsiteY71" fmla="*/ 1245301 h 2189847"/>
                <a:gd name="connsiteX72" fmla="*/ 180733 w 1869371"/>
                <a:gd name="connsiteY72" fmla="*/ 1054383 h 2189847"/>
                <a:gd name="connsiteX73" fmla="*/ 276193 w 1869371"/>
                <a:gd name="connsiteY73" fmla="*/ 873512 h 2189847"/>
                <a:gd name="connsiteX74" fmla="*/ 471298 w 1869371"/>
                <a:gd name="connsiteY74"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642768 w 1869371"/>
                <a:gd name="connsiteY35" fmla="*/ 386169 h 2189847"/>
                <a:gd name="connsiteX36" fmla="*/ 1466921 w 1869371"/>
                <a:gd name="connsiteY36" fmla="*/ 642402 h 2189847"/>
                <a:gd name="connsiteX37" fmla="*/ 1170498 w 1869371"/>
                <a:gd name="connsiteY37" fmla="*/ 506748 h 2189847"/>
                <a:gd name="connsiteX38" fmla="*/ 1200641 w 1869371"/>
                <a:gd name="connsiteY38" fmla="*/ 642400 h 2189847"/>
                <a:gd name="connsiteX39" fmla="*/ 1115230 w 1869371"/>
                <a:gd name="connsiteY39" fmla="*/ 878538 h 2189847"/>
                <a:gd name="connsiteX40" fmla="*/ 1100158 w 1869371"/>
                <a:gd name="connsiteY40" fmla="*/ 1014189 h 2189847"/>
                <a:gd name="connsiteX41" fmla="*/ 904215 w 1869371"/>
                <a:gd name="connsiteY41" fmla="*/ 1024237 h 2189847"/>
                <a:gd name="connsiteX42" fmla="*/ 929336 w 1869371"/>
                <a:gd name="connsiteY42" fmla="*/ 1185011 h 2189847"/>
                <a:gd name="connsiteX43" fmla="*/ 708272 w 1869371"/>
                <a:gd name="connsiteY43" fmla="*/ 994093 h 2189847"/>
                <a:gd name="connsiteX44" fmla="*/ 607789 w 1869371"/>
                <a:gd name="connsiteY44" fmla="*/ 923755 h 2189847"/>
                <a:gd name="connsiteX45" fmla="*/ 809594 w 1869371"/>
                <a:gd name="connsiteY45" fmla="*/ 1323176 h 2189847"/>
                <a:gd name="connsiteX46" fmla="*/ 512330 w 1869371"/>
                <a:gd name="connsiteY46" fmla="*/ 1365882 h 2189847"/>
                <a:gd name="connsiteX47" fmla="*/ 647983 w 1869371"/>
                <a:gd name="connsiteY47" fmla="*/ 1883372 h 2189847"/>
                <a:gd name="connsiteX48" fmla="*/ 537449 w 1869371"/>
                <a:gd name="connsiteY48" fmla="*/ 1808010 h 2189847"/>
                <a:gd name="connsiteX49" fmla="*/ 391749 w 1869371"/>
                <a:gd name="connsiteY49" fmla="*/ 1742695 h 2189847"/>
                <a:gd name="connsiteX50" fmla="*/ 230975 w 1869371"/>
                <a:gd name="connsiteY50" fmla="*/ 1446268 h 2189847"/>
                <a:gd name="connsiteX51" fmla="*/ 356580 w 1869371"/>
                <a:gd name="connsiteY51" fmla="*/ 1677381 h 2189847"/>
                <a:gd name="connsiteX52" fmla="*/ 431942 w 1869371"/>
                <a:gd name="connsiteY52" fmla="*/ 1843179 h 2189847"/>
                <a:gd name="connsiteX53" fmla="*/ 527402 w 1869371"/>
                <a:gd name="connsiteY53" fmla="*/ 1883372 h 2189847"/>
                <a:gd name="connsiteX54" fmla="*/ 507305 w 1869371"/>
                <a:gd name="connsiteY54" fmla="*/ 1998929 h 2189847"/>
                <a:gd name="connsiteX55" fmla="*/ 311362 w 1869371"/>
                <a:gd name="connsiteY55" fmla="*/ 2189847 h 2189847"/>
                <a:gd name="connsiteX56" fmla="*/ 250235 w 1869371"/>
                <a:gd name="connsiteY56" fmla="*/ 2152165 h 2189847"/>
                <a:gd name="connsiteX57" fmla="*/ 220927 w 1869371"/>
                <a:gd name="connsiteY57" fmla="*/ 1998928 h 2189847"/>
                <a:gd name="connsiteX58" fmla="*/ 120444 w 1869371"/>
                <a:gd name="connsiteY58" fmla="*/ 1918541 h 2189847"/>
                <a:gd name="connsiteX59" fmla="*/ 65177 w 1869371"/>
                <a:gd name="connsiteY59" fmla="*/ 1878348 h 2189847"/>
                <a:gd name="connsiteX60" fmla="*/ 80251 w 1869371"/>
                <a:gd name="connsiteY60" fmla="*/ 1682404 h 2189847"/>
                <a:gd name="connsiteX61" fmla="*/ 205854 w 1869371"/>
                <a:gd name="connsiteY61" fmla="*/ 1823082 h 2189847"/>
                <a:gd name="connsiteX62" fmla="*/ 301314 w 1869371"/>
                <a:gd name="connsiteY62" fmla="*/ 1983856 h 2189847"/>
                <a:gd name="connsiteX63" fmla="*/ 326435 w 1869371"/>
                <a:gd name="connsiteY63" fmla="*/ 1873323 h 2189847"/>
                <a:gd name="connsiteX64" fmla="*/ 175710 w 1869371"/>
                <a:gd name="connsiteY64" fmla="*/ 1526655 h 2189847"/>
                <a:gd name="connsiteX65" fmla="*/ 150589 w 1869371"/>
                <a:gd name="connsiteY65" fmla="*/ 1491487 h 2189847"/>
                <a:gd name="connsiteX66" fmla="*/ 30008 w 1869371"/>
                <a:gd name="connsiteY66" fmla="*/ 1652260 h 2189847"/>
                <a:gd name="connsiteX67" fmla="*/ 19959 w 1869371"/>
                <a:gd name="connsiteY67" fmla="*/ 1808009 h 2189847"/>
                <a:gd name="connsiteX68" fmla="*/ 75227 w 1869371"/>
                <a:gd name="connsiteY68" fmla="*/ 1310615 h 2189847"/>
                <a:gd name="connsiteX69" fmla="*/ 175709 w 1869371"/>
                <a:gd name="connsiteY69" fmla="*/ 1350809 h 2189847"/>
                <a:gd name="connsiteX70" fmla="*/ 170685 w 1869371"/>
                <a:gd name="connsiteY70" fmla="*/ 1134770 h 2189847"/>
                <a:gd name="connsiteX71" fmla="*/ 95322 w 1869371"/>
                <a:gd name="connsiteY71" fmla="*/ 1245301 h 2189847"/>
                <a:gd name="connsiteX72" fmla="*/ 180733 w 1869371"/>
                <a:gd name="connsiteY72" fmla="*/ 1054383 h 2189847"/>
                <a:gd name="connsiteX73" fmla="*/ 276193 w 1869371"/>
                <a:gd name="connsiteY73" fmla="*/ 873512 h 2189847"/>
                <a:gd name="connsiteX74" fmla="*/ 471298 w 1869371"/>
                <a:gd name="connsiteY74"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642768 w 1869371"/>
                <a:gd name="connsiteY35" fmla="*/ 386169 h 2189847"/>
                <a:gd name="connsiteX36" fmla="*/ 1451848 w 1869371"/>
                <a:gd name="connsiteY36" fmla="*/ 667523 h 2189847"/>
                <a:gd name="connsiteX37" fmla="*/ 1170498 w 1869371"/>
                <a:gd name="connsiteY37" fmla="*/ 506748 h 2189847"/>
                <a:gd name="connsiteX38" fmla="*/ 1200641 w 1869371"/>
                <a:gd name="connsiteY38" fmla="*/ 642400 h 2189847"/>
                <a:gd name="connsiteX39" fmla="*/ 1115230 w 1869371"/>
                <a:gd name="connsiteY39" fmla="*/ 878538 h 2189847"/>
                <a:gd name="connsiteX40" fmla="*/ 1100158 w 1869371"/>
                <a:gd name="connsiteY40" fmla="*/ 1014189 h 2189847"/>
                <a:gd name="connsiteX41" fmla="*/ 904215 w 1869371"/>
                <a:gd name="connsiteY41" fmla="*/ 1024237 h 2189847"/>
                <a:gd name="connsiteX42" fmla="*/ 929336 w 1869371"/>
                <a:gd name="connsiteY42" fmla="*/ 1185011 h 2189847"/>
                <a:gd name="connsiteX43" fmla="*/ 708272 w 1869371"/>
                <a:gd name="connsiteY43" fmla="*/ 994093 h 2189847"/>
                <a:gd name="connsiteX44" fmla="*/ 607789 w 1869371"/>
                <a:gd name="connsiteY44" fmla="*/ 923755 h 2189847"/>
                <a:gd name="connsiteX45" fmla="*/ 809594 w 1869371"/>
                <a:gd name="connsiteY45" fmla="*/ 1323176 h 2189847"/>
                <a:gd name="connsiteX46" fmla="*/ 512330 w 1869371"/>
                <a:gd name="connsiteY46" fmla="*/ 1365882 h 2189847"/>
                <a:gd name="connsiteX47" fmla="*/ 647983 w 1869371"/>
                <a:gd name="connsiteY47" fmla="*/ 1883372 h 2189847"/>
                <a:gd name="connsiteX48" fmla="*/ 537449 w 1869371"/>
                <a:gd name="connsiteY48" fmla="*/ 1808010 h 2189847"/>
                <a:gd name="connsiteX49" fmla="*/ 391749 w 1869371"/>
                <a:gd name="connsiteY49" fmla="*/ 1742695 h 2189847"/>
                <a:gd name="connsiteX50" fmla="*/ 230975 w 1869371"/>
                <a:gd name="connsiteY50" fmla="*/ 1446268 h 2189847"/>
                <a:gd name="connsiteX51" fmla="*/ 356580 w 1869371"/>
                <a:gd name="connsiteY51" fmla="*/ 1677381 h 2189847"/>
                <a:gd name="connsiteX52" fmla="*/ 431942 w 1869371"/>
                <a:gd name="connsiteY52" fmla="*/ 1843179 h 2189847"/>
                <a:gd name="connsiteX53" fmla="*/ 527402 w 1869371"/>
                <a:gd name="connsiteY53" fmla="*/ 1883372 h 2189847"/>
                <a:gd name="connsiteX54" fmla="*/ 507305 w 1869371"/>
                <a:gd name="connsiteY54" fmla="*/ 1998929 h 2189847"/>
                <a:gd name="connsiteX55" fmla="*/ 311362 w 1869371"/>
                <a:gd name="connsiteY55" fmla="*/ 2189847 h 2189847"/>
                <a:gd name="connsiteX56" fmla="*/ 250235 w 1869371"/>
                <a:gd name="connsiteY56" fmla="*/ 2152165 h 2189847"/>
                <a:gd name="connsiteX57" fmla="*/ 220927 w 1869371"/>
                <a:gd name="connsiteY57" fmla="*/ 1998928 h 2189847"/>
                <a:gd name="connsiteX58" fmla="*/ 120444 w 1869371"/>
                <a:gd name="connsiteY58" fmla="*/ 1918541 h 2189847"/>
                <a:gd name="connsiteX59" fmla="*/ 65177 w 1869371"/>
                <a:gd name="connsiteY59" fmla="*/ 1878348 h 2189847"/>
                <a:gd name="connsiteX60" fmla="*/ 80251 w 1869371"/>
                <a:gd name="connsiteY60" fmla="*/ 1682404 h 2189847"/>
                <a:gd name="connsiteX61" fmla="*/ 205854 w 1869371"/>
                <a:gd name="connsiteY61" fmla="*/ 1823082 h 2189847"/>
                <a:gd name="connsiteX62" fmla="*/ 301314 w 1869371"/>
                <a:gd name="connsiteY62" fmla="*/ 1983856 h 2189847"/>
                <a:gd name="connsiteX63" fmla="*/ 326435 w 1869371"/>
                <a:gd name="connsiteY63" fmla="*/ 1873323 h 2189847"/>
                <a:gd name="connsiteX64" fmla="*/ 175710 w 1869371"/>
                <a:gd name="connsiteY64" fmla="*/ 1526655 h 2189847"/>
                <a:gd name="connsiteX65" fmla="*/ 150589 w 1869371"/>
                <a:gd name="connsiteY65" fmla="*/ 1491487 h 2189847"/>
                <a:gd name="connsiteX66" fmla="*/ 30008 w 1869371"/>
                <a:gd name="connsiteY66" fmla="*/ 1652260 h 2189847"/>
                <a:gd name="connsiteX67" fmla="*/ 19959 w 1869371"/>
                <a:gd name="connsiteY67" fmla="*/ 1808009 h 2189847"/>
                <a:gd name="connsiteX68" fmla="*/ 75227 w 1869371"/>
                <a:gd name="connsiteY68" fmla="*/ 1310615 h 2189847"/>
                <a:gd name="connsiteX69" fmla="*/ 175709 w 1869371"/>
                <a:gd name="connsiteY69" fmla="*/ 1350809 h 2189847"/>
                <a:gd name="connsiteX70" fmla="*/ 170685 w 1869371"/>
                <a:gd name="connsiteY70" fmla="*/ 1134770 h 2189847"/>
                <a:gd name="connsiteX71" fmla="*/ 95322 w 1869371"/>
                <a:gd name="connsiteY71" fmla="*/ 1245301 h 2189847"/>
                <a:gd name="connsiteX72" fmla="*/ 180733 w 1869371"/>
                <a:gd name="connsiteY72" fmla="*/ 1054383 h 2189847"/>
                <a:gd name="connsiteX73" fmla="*/ 276193 w 1869371"/>
                <a:gd name="connsiteY73" fmla="*/ 873512 h 2189847"/>
                <a:gd name="connsiteX74" fmla="*/ 471298 w 1869371"/>
                <a:gd name="connsiteY74"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642768 w 1869371"/>
                <a:gd name="connsiteY35" fmla="*/ 386169 h 2189847"/>
                <a:gd name="connsiteX36" fmla="*/ 1451848 w 1869371"/>
                <a:gd name="connsiteY36" fmla="*/ 667523 h 2189847"/>
                <a:gd name="connsiteX37" fmla="*/ 1170498 w 1869371"/>
                <a:gd name="connsiteY37" fmla="*/ 506748 h 2189847"/>
                <a:gd name="connsiteX38" fmla="*/ 1200641 w 1869371"/>
                <a:gd name="connsiteY38" fmla="*/ 642400 h 2189847"/>
                <a:gd name="connsiteX39" fmla="*/ 1115230 w 1869371"/>
                <a:gd name="connsiteY39" fmla="*/ 878538 h 2189847"/>
                <a:gd name="connsiteX40" fmla="*/ 1100158 w 1869371"/>
                <a:gd name="connsiteY40" fmla="*/ 1014189 h 2189847"/>
                <a:gd name="connsiteX41" fmla="*/ 904215 w 1869371"/>
                <a:gd name="connsiteY41" fmla="*/ 1024237 h 2189847"/>
                <a:gd name="connsiteX42" fmla="*/ 929336 w 1869371"/>
                <a:gd name="connsiteY42" fmla="*/ 1185011 h 2189847"/>
                <a:gd name="connsiteX43" fmla="*/ 708272 w 1869371"/>
                <a:gd name="connsiteY43" fmla="*/ 994093 h 2189847"/>
                <a:gd name="connsiteX44" fmla="*/ 607789 w 1869371"/>
                <a:gd name="connsiteY44" fmla="*/ 923755 h 2189847"/>
                <a:gd name="connsiteX45" fmla="*/ 809594 w 1869371"/>
                <a:gd name="connsiteY45" fmla="*/ 1323176 h 2189847"/>
                <a:gd name="connsiteX46" fmla="*/ 512330 w 1869371"/>
                <a:gd name="connsiteY46" fmla="*/ 1365882 h 2189847"/>
                <a:gd name="connsiteX47" fmla="*/ 647983 w 1869371"/>
                <a:gd name="connsiteY47" fmla="*/ 1883372 h 2189847"/>
                <a:gd name="connsiteX48" fmla="*/ 537449 w 1869371"/>
                <a:gd name="connsiteY48" fmla="*/ 1808010 h 2189847"/>
                <a:gd name="connsiteX49" fmla="*/ 391749 w 1869371"/>
                <a:gd name="connsiteY49" fmla="*/ 1742695 h 2189847"/>
                <a:gd name="connsiteX50" fmla="*/ 230975 w 1869371"/>
                <a:gd name="connsiteY50" fmla="*/ 1446268 h 2189847"/>
                <a:gd name="connsiteX51" fmla="*/ 356580 w 1869371"/>
                <a:gd name="connsiteY51" fmla="*/ 1677381 h 2189847"/>
                <a:gd name="connsiteX52" fmla="*/ 431942 w 1869371"/>
                <a:gd name="connsiteY52" fmla="*/ 1843179 h 2189847"/>
                <a:gd name="connsiteX53" fmla="*/ 527402 w 1869371"/>
                <a:gd name="connsiteY53" fmla="*/ 1883372 h 2189847"/>
                <a:gd name="connsiteX54" fmla="*/ 507305 w 1869371"/>
                <a:gd name="connsiteY54" fmla="*/ 1998929 h 2189847"/>
                <a:gd name="connsiteX55" fmla="*/ 311362 w 1869371"/>
                <a:gd name="connsiteY55" fmla="*/ 2189847 h 2189847"/>
                <a:gd name="connsiteX56" fmla="*/ 250235 w 1869371"/>
                <a:gd name="connsiteY56" fmla="*/ 2152165 h 2189847"/>
                <a:gd name="connsiteX57" fmla="*/ 220927 w 1869371"/>
                <a:gd name="connsiteY57" fmla="*/ 1998928 h 2189847"/>
                <a:gd name="connsiteX58" fmla="*/ 120444 w 1869371"/>
                <a:gd name="connsiteY58" fmla="*/ 1918541 h 2189847"/>
                <a:gd name="connsiteX59" fmla="*/ 65177 w 1869371"/>
                <a:gd name="connsiteY59" fmla="*/ 1878348 h 2189847"/>
                <a:gd name="connsiteX60" fmla="*/ 80251 w 1869371"/>
                <a:gd name="connsiteY60" fmla="*/ 1682404 h 2189847"/>
                <a:gd name="connsiteX61" fmla="*/ 205854 w 1869371"/>
                <a:gd name="connsiteY61" fmla="*/ 1823082 h 2189847"/>
                <a:gd name="connsiteX62" fmla="*/ 301314 w 1869371"/>
                <a:gd name="connsiteY62" fmla="*/ 1983856 h 2189847"/>
                <a:gd name="connsiteX63" fmla="*/ 326435 w 1869371"/>
                <a:gd name="connsiteY63" fmla="*/ 1873323 h 2189847"/>
                <a:gd name="connsiteX64" fmla="*/ 175710 w 1869371"/>
                <a:gd name="connsiteY64" fmla="*/ 1526655 h 2189847"/>
                <a:gd name="connsiteX65" fmla="*/ 150589 w 1869371"/>
                <a:gd name="connsiteY65" fmla="*/ 1491487 h 2189847"/>
                <a:gd name="connsiteX66" fmla="*/ 30008 w 1869371"/>
                <a:gd name="connsiteY66" fmla="*/ 1652260 h 2189847"/>
                <a:gd name="connsiteX67" fmla="*/ 19959 w 1869371"/>
                <a:gd name="connsiteY67" fmla="*/ 1808009 h 2189847"/>
                <a:gd name="connsiteX68" fmla="*/ 75227 w 1869371"/>
                <a:gd name="connsiteY68" fmla="*/ 1310615 h 2189847"/>
                <a:gd name="connsiteX69" fmla="*/ 175709 w 1869371"/>
                <a:gd name="connsiteY69" fmla="*/ 1350809 h 2189847"/>
                <a:gd name="connsiteX70" fmla="*/ 170685 w 1869371"/>
                <a:gd name="connsiteY70" fmla="*/ 1134770 h 2189847"/>
                <a:gd name="connsiteX71" fmla="*/ 95322 w 1869371"/>
                <a:gd name="connsiteY71" fmla="*/ 1245301 h 2189847"/>
                <a:gd name="connsiteX72" fmla="*/ 180733 w 1869371"/>
                <a:gd name="connsiteY72" fmla="*/ 1054383 h 2189847"/>
                <a:gd name="connsiteX73" fmla="*/ 276193 w 1869371"/>
                <a:gd name="connsiteY73" fmla="*/ 873512 h 2189847"/>
                <a:gd name="connsiteX74" fmla="*/ 471298 w 1869371"/>
                <a:gd name="connsiteY74" fmla="*/ 672545 h 2189847"/>
                <a:gd name="connsiteX0" fmla="*/ 471298 w 1869371"/>
                <a:gd name="connsiteY0" fmla="*/ 672545 h 2189847"/>
                <a:gd name="connsiteX1" fmla="*/ 693200 w 1869371"/>
                <a:gd name="connsiteY1" fmla="*/ 411288 h 2189847"/>
                <a:gd name="connsiteX2" fmla="*/ 743441 w 1869371"/>
                <a:gd name="connsiteY2" fmla="*/ 471579 h 2189847"/>
                <a:gd name="connsiteX3" fmla="*/ 708273 w 1869371"/>
                <a:gd name="connsiteY3" fmla="*/ 582110 h 2189847"/>
                <a:gd name="connsiteX4" fmla="*/ 637934 w 1869371"/>
                <a:gd name="connsiteY4" fmla="*/ 592159 h 2189847"/>
                <a:gd name="connsiteX5" fmla="*/ 562573 w 1869371"/>
                <a:gd name="connsiteY5" fmla="*/ 627328 h 2189847"/>
                <a:gd name="connsiteX6" fmla="*/ 688176 w 1869371"/>
                <a:gd name="connsiteY6" fmla="*/ 778053 h 2189847"/>
                <a:gd name="connsiteX7" fmla="*/ 487209 w 1869371"/>
                <a:gd name="connsiteY7" fmla="*/ 752933 h 2189847"/>
                <a:gd name="connsiteX8" fmla="*/ 421895 w 1869371"/>
                <a:gd name="connsiteY8" fmla="*/ 953900 h 2189847"/>
                <a:gd name="connsiteX9" fmla="*/ 241862 w 1869371"/>
                <a:gd name="connsiteY9" fmla="*/ 994093 h 2189847"/>
                <a:gd name="connsiteX10" fmla="*/ 306338 w 1869371"/>
                <a:gd name="connsiteY10" fmla="*/ 1285495 h 2189847"/>
                <a:gd name="connsiteX11" fmla="*/ 492233 w 1869371"/>
                <a:gd name="connsiteY11" fmla="*/ 1195060 h 2189847"/>
                <a:gd name="connsiteX12" fmla="*/ 477162 w 1869371"/>
                <a:gd name="connsiteY12" fmla="*/ 979020 h 2189847"/>
                <a:gd name="connsiteX13" fmla="*/ 738418 w 1869371"/>
                <a:gd name="connsiteY13" fmla="*/ 783077 h 2189847"/>
                <a:gd name="connsiteX14" fmla="*/ 818805 w 1869371"/>
                <a:gd name="connsiteY14" fmla="*/ 818247 h 2189847"/>
                <a:gd name="connsiteX15" fmla="*/ 889144 w 1869371"/>
                <a:gd name="connsiteY15" fmla="*/ 918730 h 2189847"/>
                <a:gd name="connsiteX16" fmla="*/ 793684 w 1869371"/>
                <a:gd name="connsiteY16" fmla="*/ 707714 h 2189847"/>
                <a:gd name="connsiteX17" fmla="*/ 803732 w 1869371"/>
                <a:gd name="connsiteY17" fmla="*/ 436409 h 2189847"/>
                <a:gd name="connsiteX18" fmla="*/ 979579 w 1869371"/>
                <a:gd name="connsiteY18" fmla="*/ 290708 h 2189847"/>
                <a:gd name="connsiteX19" fmla="*/ 904216 w 1869371"/>
                <a:gd name="connsiteY19" fmla="*/ 471579 h 2189847"/>
                <a:gd name="connsiteX20" fmla="*/ 899192 w 1869371"/>
                <a:gd name="connsiteY20" fmla="*/ 546941 h 2189847"/>
                <a:gd name="connsiteX21" fmla="*/ 1029820 w 1869371"/>
                <a:gd name="connsiteY21" fmla="*/ 567038 h 2189847"/>
                <a:gd name="connsiteX22" fmla="*/ 974554 w 1869371"/>
                <a:gd name="connsiteY22" fmla="*/ 768005 h 2189847"/>
                <a:gd name="connsiteX23" fmla="*/ 994652 w 1869371"/>
                <a:gd name="connsiteY23" fmla="*/ 788103 h 2189847"/>
                <a:gd name="connsiteX24" fmla="*/ 959482 w 1869371"/>
                <a:gd name="connsiteY24" fmla="*/ 506748 h 2189847"/>
                <a:gd name="connsiteX25" fmla="*/ 1034844 w 1869371"/>
                <a:gd name="connsiteY25" fmla="*/ 315829 h 2189847"/>
                <a:gd name="connsiteX26" fmla="*/ 1155424 w 1869371"/>
                <a:gd name="connsiteY26" fmla="*/ 150031 h 2189847"/>
                <a:gd name="connsiteX27" fmla="*/ 1265955 w 1869371"/>
                <a:gd name="connsiteY27" fmla="*/ 215345 h 2189847"/>
                <a:gd name="connsiteX28" fmla="*/ 1145375 w 1869371"/>
                <a:gd name="connsiteY28" fmla="*/ 305782 h 2189847"/>
                <a:gd name="connsiteX29" fmla="*/ 1311173 w 1869371"/>
                <a:gd name="connsiteY29" fmla="*/ 416314 h 2189847"/>
                <a:gd name="connsiteX30" fmla="*/ 1346340 w 1869371"/>
                <a:gd name="connsiteY30" fmla="*/ 124911 h 2189847"/>
                <a:gd name="connsiteX31" fmla="*/ 1436777 w 1869371"/>
                <a:gd name="connsiteY31" fmla="*/ 54575 h 2189847"/>
                <a:gd name="connsiteX32" fmla="*/ 1848759 w 1869371"/>
                <a:gd name="connsiteY32" fmla="*/ 44524 h 2189847"/>
                <a:gd name="connsiteX33" fmla="*/ 1778421 w 1869371"/>
                <a:gd name="connsiteY33" fmla="*/ 556990 h 2189847"/>
                <a:gd name="connsiteX34" fmla="*/ 1763348 w 1869371"/>
                <a:gd name="connsiteY34" fmla="*/ 345976 h 2189847"/>
                <a:gd name="connsiteX35" fmla="*/ 1642768 w 1869371"/>
                <a:gd name="connsiteY35" fmla="*/ 386169 h 2189847"/>
                <a:gd name="connsiteX36" fmla="*/ 1451848 w 1869371"/>
                <a:gd name="connsiteY36" fmla="*/ 667523 h 2189847"/>
                <a:gd name="connsiteX37" fmla="*/ 1170498 w 1869371"/>
                <a:gd name="connsiteY37" fmla="*/ 506748 h 2189847"/>
                <a:gd name="connsiteX38" fmla="*/ 1200641 w 1869371"/>
                <a:gd name="connsiteY38" fmla="*/ 642400 h 2189847"/>
                <a:gd name="connsiteX39" fmla="*/ 1115230 w 1869371"/>
                <a:gd name="connsiteY39" fmla="*/ 878538 h 2189847"/>
                <a:gd name="connsiteX40" fmla="*/ 1100158 w 1869371"/>
                <a:gd name="connsiteY40" fmla="*/ 1014189 h 2189847"/>
                <a:gd name="connsiteX41" fmla="*/ 904215 w 1869371"/>
                <a:gd name="connsiteY41" fmla="*/ 1024237 h 2189847"/>
                <a:gd name="connsiteX42" fmla="*/ 929336 w 1869371"/>
                <a:gd name="connsiteY42" fmla="*/ 1185011 h 2189847"/>
                <a:gd name="connsiteX43" fmla="*/ 708272 w 1869371"/>
                <a:gd name="connsiteY43" fmla="*/ 994093 h 2189847"/>
                <a:gd name="connsiteX44" fmla="*/ 607789 w 1869371"/>
                <a:gd name="connsiteY44" fmla="*/ 923755 h 2189847"/>
                <a:gd name="connsiteX45" fmla="*/ 809594 w 1869371"/>
                <a:gd name="connsiteY45" fmla="*/ 1323176 h 2189847"/>
                <a:gd name="connsiteX46" fmla="*/ 512330 w 1869371"/>
                <a:gd name="connsiteY46" fmla="*/ 1365882 h 2189847"/>
                <a:gd name="connsiteX47" fmla="*/ 647983 w 1869371"/>
                <a:gd name="connsiteY47" fmla="*/ 1883372 h 2189847"/>
                <a:gd name="connsiteX48" fmla="*/ 537449 w 1869371"/>
                <a:gd name="connsiteY48" fmla="*/ 1808010 h 2189847"/>
                <a:gd name="connsiteX49" fmla="*/ 391749 w 1869371"/>
                <a:gd name="connsiteY49" fmla="*/ 1742695 h 2189847"/>
                <a:gd name="connsiteX50" fmla="*/ 230975 w 1869371"/>
                <a:gd name="connsiteY50" fmla="*/ 1446268 h 2189847"/>
                <a:gd name="connsiteX51" fmla="*/ 356580 w 1869371"/>
                <a:gd name="connsiteY51" fmla="*/ 1677381 h 2189847"/>
                <a:gd name="connsiteX52" fmla="*/ 431942 w 1869371"/>
                <a:gd name="connsiteY52" fmla="*/ 1843179 h 2189847"/>
                <a:gd name="connsiteX53" fmla="*/ 527402 w 1869371"/>
                <a:gd name="connsiteY53" fmla="*/ 1883372 h 2189847"/>
                <a:gd name="connsiteX54" fmla="*/ 507305 w 1869371"/>
                <a:gd name="connsiteY54" fmla="*/ 1998929 h 2189847"/>
                <a:gd name="connsiteX55" fmla="*/ 311362 w 1869371"/>
                <a:gd name="connsiteY55" fmla="*/ 2189847 h 2189847"/>
                <a:gd name="connsiteX56" fmla="*/ 250235 w 1869371"/>
                <a:gd name="connsiteY56" fmla="*/ 2152165 h 2189847"/>
                <a:gd name="connsiteX57" fmla="*/ 220927 w 1869371"/>
                <a:gd name="connsiteY57" fmla="*/ 1998928 h 2189847"/>
                <a:gd name="connsiteX58" fmla="*/ 120444 w 1869371"/>
                <a:gd name="connsiteY58" fmla="*/ 1918541 h 2189847"/>
                <a:gd name="connsiteX59" fmla="*/ 65177 w 1869371"/>
                <a:gd name="connsiteY59" fmla="*/ 1878348 h 2189847"/>
                <a:gd name="connsiteX60" fmla="*/ 80251 w 1869371"/>
                <a:gd name="connsiteY60" fmla="*/ 1682404 h 2189847"/>
                <a:gd name="connsiteX61" fmla="*/ 205854 w 1869371"/>
                <a:gd name="connsiteY61" fmla="*/ 1823082 h 2189847"/>
                <a:gd name="connsiteX62" fmla="*/ 301314 w 1869371"/>
                <a:gd name="connsiteY62" fmla="*/ 1983856 h 2189847"/>
                <a:gd name="connsiteX63" fmla="*/ 326435 w 1869371"/>
                <a:gd name="connsiteY63" fmla="*/ 1873323 h 2189847"/>
                <a:gd name="connsiteX64" fmla="*/ 175710 w 1869371"/>
                <a:gd name="connsiteY64" fmla="*/ 1526655 h 2189847"/>
                <a:gd name="connsiteX65" fmla="*/ 150589 w 1869371"/>
                <a:gd name="connsiteY65" fmla="*/ 1491487 h 2189847"/>
                <a:gd name="connsiteX66" fmla="*/ 30008 w 1869371"/>
                <a:gd name="connsiteY66" fmla="*/ 1652260 h 2189847"/>
                <a:gd name="connsiteX67" fmla="*/ 19959 w 1869371"/>
                <a:gd name="connsiteY67" fmla="*/ 1808009 h 2189847"/>
                <a:gd name="connsiteX68" fmla="*/ 75227 w 1869371"/>
                <a:gd name="connsiteY68" fmla="*/ 1310615 h 2189847"/>
                <a:gd name="connsiteX69" fmla="*/ 175709 w 1869371"/>
                <a:gd name="connsiteY69" fmla="*/ 1350809 h 2189847"/>
                <a:gd name="connsiteX70" fmla="*/ 170685 w 1869371"/>
                <a:gd name="connsiteY70" fmla="*/ 1134770 h 2189847"/>
                <a:gd name="connsiteX71" fmla="*/ 95322 w 1869371"/>
                <a:gd name="connsiteY71" fmla="*/ 1245301 h 2189847"/>
                <a:gd name="connsiteX72" fmla="*/ 180733 w 1869371"/>
                <a:gd name="connsiteY72" fmla="*/ 1054383 h 2189847"/>
                <a:gd name="connsiteX73" fmla="*/ 276193 w 1869371"/>
                <a:gd name="connsiteY73" fmla="*/ 873512 h 2189847"/>
                <a:gd name="connsiteX74" fmla="*/ 471298 w 1869371"/>
                <a:gd name="connsiteY74" fmla="*/ 672545 h 2189847"/>
                <a:gd name="connsiteX0" fmla="*/ 471298 w 1888269"/>
                <a:gd name="connsiteY0" fmla="*/ 672545 h 2189847"/>
                <a:gd name="connsiteX1" fmla="*/ 693200 w 1888269"/>
                <a:gd name="connsiteY1" fmla="*/ 411288 h 2189847"/>
                <a:gd name="connsiteX2" fmla="*/ 743441 w 1888269"/>
                <a:gd name="connsiteY2" fmla="*/ 471579 h 2189847"/>
                <a:gd name="connsiteX3" fmla="*/ 708273 w 1888269"/>
                <a:gd name="connsiteY3" fmla="*/ 582110 h 2189847"/>
                <a:gd name="connsiteX4" fmla="*/ 637934 w 1888269"/>
                <a:gd name="connsiteY4" fmla="*/ 592159 h 2189847"/>
                <a:gd name="connsiteX5" fmla="*/ 562573 w 1888269"/>
                <a:gd name="connsiteY5" fmla="*/ 627328 h 2189847"/>
                <a:gd name="connsiteX6" fmla="*/ 688176 w 1888269"/>
                <a:gd name="connsiteY6" fmla="*/ 778053 h 2189847"/>
                <a:gd name="connsiteX7" fmla="*/ 487209 w 1888269"/>
                <a:gd name="connsiteY7" fmla="*/ 752933 h 2189847"/>
                <a:gd name="connsiteX8" fmla="*/ 421895 w 1888269"/>
                <a:gd name="connsiteY8" fmla="*/ 953900 h 2189847"/>
                <a:gd name="connsiteX9" fmla="*/ 241862 w 1888269"/>
                <a:gd name="connsiteY9" fmla="*/ 994093 h 2189847"/>
                <a:gd name="connsiteX10" fmla="*/ 306338 w 1888269"/>
                <a:gd name="connsiteY10" fmla="*/ 1285495 h 2189847"/>
                <a:gd name="connsiteX11" fmla="*/ 492233 w 1888269"/>
                <a:gd name="connsiteY11" fmla="*/ 1195060 h 2189847"/>
                <a:gd name="connsiteX12" fmla="*/ 477162 w 1888269"/>
                <a:gd name="connsiteY12" fmla="*/ 979020 h 2189847"/>
                <a:gd name="connsiteX13" fmla="*/ 738418 w 1888269"/>
                <a:gd name="connsiteY13" fmla="*/ 783077 h 2189847"/>
                <a:gd name="connsiteX14" fmla="*/ 818805 w 1888269"/>
                <a:gd name="connsiteY14" fmla="*/ 818247 h 2189847"/>
                <a:gd name="connsiteX15" fmla="*/ 889144 w 1888269"/>
                <a:gd name="connsiteY15" fmla="*/ 918730 h 2189847"/>
                <a:gd name="connsiteX16" fmla="*/ 793684 w 1888269"/>
                <a:gd name="connsiteY16" fmla="*/ 707714 h 2189847"/>
                <a:gd name="connsiteX17" fmla="*/ 803732 w 1888269"/>
                <a:gd name="connsiteY17" fmla="*/ 436409 h 2189847"/>
                <a:gd name="connsiteX18" fmla="*/ 979579 w 1888269"/>
                <a:gd name="connsiteY18" fmla="*/ 290708 h 2189847"/>
                <a:gd name="connsiteX19" fmla="*/ 904216 w 1888269"/>
                <a:gd name="connsiteY19" fmla="*/ 471579 h 2189847"/>
                <a:gd name="connsiteX20" fmla="*/ 899192 w 1888269"/>
                <a:gd name="connsiteY20" fmla="*/ 546941 h 2189847"/>
                <a:gd name="connsiteX21" fmla="*/ 1029820 w 1888269"/>
                <a:gd name="connsiteY21" fmla="*/ 567038 h 2189847"/>
                <a:gd name="connsiteX22" fmla="*/ 974554 w 1888269"/>
                <a:gd name="connsiteY22" fmla="*/ 768005 h 2189847"/>
                <a:gd name="connsiteX23" fmla="*/ 994652 w 1888269"/>
                <a:gd name="connsiteY23" fmla="*/ 788103 h 2189847"/>
                <a:gd name="connsiteX24" fmla="*/ 959482 w 1888269"/>
                <a:gd name="connsiteY24" fmla="*/ 506748 h 2189847"/>
                <a:gd name="connsiteX25" fmla="*/ 1034844 w 1888269"/>
                <a:gd name="connsiteY25" fmla="*/ 315829 h 2189847"/>
                <a:gd name="connsiteX26" fmla="*/ 1155424 w 1888269"/>
                <a:gd name="connsiteY26" fmla="*/ 150031 h 2189847"/>
                <a:gd name="connsiteX27" fmla="*/ 1265955 w 1888269"/>
                <a:gd name="connsiteY27" fmla="*/ 215345 h 2189847"/>
                <a:gd name="connsiteX28" fmla="*/ 1145375 w 1888269"/>
                <a:gd name="connsiteY28" fmla="*/ 305782 h 2189847"/>
                <a:gd name="connsiteX29" fmla="*/ 1311173 w 1888269"/>
                <a:gd name="connsiteY29" fmla="*/ 416314 h 2189847"/>
                <a:gd name="connsiteX30" fmla="*/ 1346340 w 1888269"/>
                <a:gd name="connsiteY30" fmla="*/ 124911 h 2189847"/>
                <a:gd name="connsiteX31" fmla="*/ 1436777 w 1888269"/>
                <a:gd name="connsiteY31" fmla="*/ 54575 h 2189847"/>
                <a:gd name="connsiteX32" fmla="*/ 1848759 w 1888269"/>
                <a:gd name="connsiteY32" fmla="*/ 44524 h 2189847"/>
                <a:gd name="connsiteX33" fmla="*/ 1863830 w 1888269"/>
                <a:gd name="connsiteY33" fmla="*/ 155057 h 2189847"/>
                <a:gd name="connsiteX34" fmla="*/ 1778421 w 1888269"/>
                <a:gd name="connsiteY34" fmla="*/ 556990 h 2189847"/>
                <a:gd name="connsiteX35" fmla="*/ 1763348 w 1888269"/>
                <a:gd name="connsiteY35" fmla="*/ 345976 h 2189847"/>
                <a:gd name="connsiteX36" fmla="*/ 1642768 w 1888269"/>
                <a:gd name="connsiteY36" fmla="*/ 386169 h 2189847"/>
                <a:gd name="connsiteX37" fmla="*/ 1451848 w 1888269"/>
                <a:gd name="connsiteY37" fmla="*/ 667523 h 2189847"/>
                <a:gd name="connsiteX38" fmla="*/ 1170498 w 1888269"/>
                <a:gd name="connsiteY38" fmla="*/ 506748 h 2189847"/>
                <a:gd name="connsiteX39" fmla="*/ 1200641 w 1888269"/>
                <a:gd name="connsiteY39" fmla="*/ 642400 h 2189847"/>
                <a:gd name="connsiteX40" fmla="*/ 1115230 w 1888269"/>
                <a:gd name="connsiteY40" fmla="*/ 878538 h 2189847"/>
                <a:gd name="connsiteX41" fmla="*/ 1100158 w 1888269"/>
                <a:gd name="connsiteY41" fmla="*/ 1014189 h 2189847"/>
                <a:gd name="connsiteX42" fmla="*/ 904215 w 1888269"/>
                <a:gd name="connsiteY42" fmla="*/ 1024237 h 2189847"/>
                <a:gd name="connsiteX43" fmla="*/ 929336 w 1888269"/>
                <a:gd name="connsiteY43" fmla="*/ 1185011 h 2189847"/>
                <a:gd name="connsiteX44" fmla="*/ 708272 w 1888269"/>
                <a:gd name="connsiteY44" fmla="*/ 994093 h 2189847"/>
                <a:gd name="connsiteX45" fmla="*/ 607789 w 1888269"/>
                <a:gd name="connsiteY45" fmla="*/ 923755 h 2189847"/>
                <a:gd name="connsiteX46" fmla="*/ 809594 w 1888269"/>
                <a:gd name="connsiteY46" fmla="*/ 1323176 h 2189847"/>
                <a:gd name="connsiteX47" fmla="*/ 512330 w 1888269"/>
                <a:gd name="connsiteY47" fmla="*/ 1365882 h 2189847"/>
                <a:gd name="connsiteX48" fmla="*/ 647983 w 1888269"/>
                <a:gd name="connsiteY48" fmla="*/ 1883372 h 2189847"/>
                <a:gd name="connsiteX49" fmla="*/ 537449 w 1888269"/>
                <a:gd name="connsiteY49" fmla="*/ 1808010 h 2189847"/>
                <a:gd name="connsiteX50" fmla="*/ 391749 w 1888269"/>
                <a:gd name="connsiteY50" fmla="*/ 1742695 h 2189847"/>
                <a:gd name="connsiteX51" fmla="*/ 230975 w 1888269"/>
                <a:gd name="connsiteY51" fmla="*/ 1446268 h 2189847"/>
                <a:gd name="connsiteX52" fmla="*/ 356580 w 1888269"/>
                <a:gd name="connsiteY52" fmla="*/ 1677381 h 2189847"/>
                <a:gd name="connsiteX53" fmla="*/ 431942 w 1888269"/>
                <a:gd name="connsiteY53" fmla="*/ 1843179 h 2189847"/>
                <a:gd name="connsiteX54" fmla="*/ 527402 w 1888269"/>
                <a:gd name="connsiteY54" fmla="*/ 1883372 h 2189847"/>
                <a:gd name="connsiteX55" fmla="*/ 507305 w 1888269"/>
                <a:gd name="connsiteY55" fmla="*/ 1998929 h 2189847"/>
                <a:gd name="connsiteX56" fmla="*/ 311362 w 1888269"/>
                <a:gd name="connsiteY56" fmla="*/ 2189847 h 2189847"/>
                <a:gd name="connsiteX57" fmla="*/ 250235 w 1888269"/>
                <a:gd name="connsiteY57" fmla="*/ 2152165 h 2189847"/>
                <a:gd name="connsiteX58" fmla="*/ 220927 w 1888269"/>
                <a:gd name="connsiteY58" fmla="*/ 1998928 h 2189847"/>
                <a:gd name="connsiteX59" fmla="*/ 120444 w 1888269"/>
                <a:gd name="connsiteY59" fmla="*/ 1918541 h 2189847"/>
                <a:gd name="connsiteX60" fmla="*/ 65177 w 1888269"/>
                <a:gd name="connsiteY60" fmla="*/ 1878348 h 2189847"/>
                <a:gd name="connsiteX61" fmla="*/ 80251 w 1888269"/>
                <a:gd name="connsiteY61" fmla="*/ 1682404 h 2189847"/>
                <a:gd name="connsiteX62" fmla="*/ 205854 w 1888269"/>
                <a:gd name="connsiteY62" fmla="*/ 1823082 h 2189847"/>
                <a:gd name="connsiteX63" fmla="*/ 301314 w 1888269"/>
                <a:gd name="connsiteY63" fmla="*/ 1983856 h 2189847"/>
                <a:gd name="connsiteX64" fmla="*/ 326435 w 1888269"/>
                <a:gd name="connsiteY64" fmla="*/ 1873323 h 2189847"/>
                <a:gd name="connsiteX65" fmla="*/ 175710 w 1888269"/>
                <a:gd name="connsiteY65" fmla="*/ 1526655 h 2189847"/>
                <a:gd name="connsiteX66" fmla="*/ 150589 w 1888269"/>
                <a:gd name="connsiteY66" fmla="*/ 1491487 h 2189847"/>
                <a:gd name="connsiteX67" fmla="*/ 30008 w 1888269"/>
                <a:gd name="connsiteY67" fmla="*/ 1652260 h 2189847"/>
                <a:gd name="connsiteX68" fmla="*/ 19959 w 1888269"/>
                <a:gd name="connsiteY68" fmla="*/ 1808009 h 2189847"/>
                <a:gd name="connsiteX69" fmla="*/ 75227 w 1888269"/>
                <a:gd name="connsiteY69" fmla="*/ 1310615 h 2189847"/>
                <a:gd name="connsiteX70" fmla="*/ 175709 w 1888269"/>
                <a:gd name="connsiteY70" fmla="*/ 1350809 h 2189847"/>
                <a:gd name="connsiteX71" fmla="*/ 170685 w 1888269"/>
                <a:gd name="connsiteY71" fmla="*/ 1134770 h 2189847"/>
                <a:gd name="connsiteX72" fmla="*/ 95322 w 1888269"/>
                <a:gd name="connsiteY72" fmla="*/ 1245301 h 2189847"/>
                <a:gd name="connsiteX73" fmla="*/ 180733 w 1888269"/>
                <a:gd name="connsiteY73" fmla="*/ 1054383 h 2189847"/>
                <a:gd name="connsiteX74" fmla="*/ 276193 w 1888269"/>
                <a:gd name="connsiteY74" fmla="*/ 873512 h 2189847"/>
                <a:gd name="connsiteX75" fmla="*/ 471298 w 1888269"/>
                <a:gd name="connsiteY75" fmla="*/ 672545 h 2189847"/>
                <a:gd name="connsiteX0" fmla="*/ 471298 w 1856444"/>
                <a:gd name="connsiteY0" fmla="*/ 672545 h 2189847"/>
                <a:gd name="connsiteX1" fmla="*/ 693200 w 1856444"/>
                <a:gd name="connsiteY1" fmla="*/ 411288 h 2189847"/>
                <a:gd name="connsiteX2" fmla="*/ 743441 w 1856444"/>
                <a:gd name="connsiteY2" fmla="*/ 471579 h 2189847"/>
                <a:gd name="connsiteX3" fmla="*/ 708273 w 1856444"/>
                <a:gd name="connsiteY3" fmla="*/ 582110 h 2189847"/>
                <a:gd name="connsiteX4" fmla="*/ 637934 w 1856444"/>
                <a:gd name="connsiteY4" fmla="*/ 592159 h 2189847"/>
                <a:gd name="connsiteX5" fmla="*/ 562573 w 1856444"/>
                <a:gd name="connsiteY5" fmla="*/ 627328 h 2189847"/>
                <a:gd name="connsiteX6" fmla="*/ 688176 w 1856444"/>
                <a:gd name="connsiteY6" fmla="*/ 778053 h 2189847"/>
                <a:gd name="connsiteX7" fmla="*/ 487209 w 1856444"/>
                <a:gd name="connsiteY7" fmla="*/ 752933 h 2189847"/>
                <a:gd name="connsiteX8" fmla="*/ 421895 w 1856444"/>
                <a:gd name="connsiteY8" fmla="*/ 953900 h 2189847"/>
                <a:gd name="connsiteX9" fmla="*/ 241862 w 1856444"/>
                <a:gd name="connsiteY9" fmla="*/ 994093 h 2189847"/>
                <a:gd name="connsiteX10" fmla="*/ 306338 w 1856444"/>
                <a:gd name="connsiteY10" fmla="*/ 1285495 h 2189847"/>
                <a:gd name="connsiteX11" fmla="*/ 492233 w 1856444"/>
                <a:gd name="connsiteY11" fmla="*/ 1195060 h 2189847"/>
                <a:gd name="connsiteX12" fmla="*/ 477162 w 1856444"/>
                <a:gd name="connsiteY12" fmla="*/ 979020 h 2189847"/>
                <a:gd name="connsiteX13" fmla="*/ 738418 w 1856444"/>
                <a:gd name="connsiteY13" fmla="*/ 783077 h 2189847"/>
                <a:gd name="connsiteX14" fmla="*/ 818805 w 1856444"/>
                <a:gd name="connsiteY14" fmla="*/ 818247 h 2189847"/>
                <a:gd name="connsiteX15" fmla="*/ 889144 w 1856444"/>
                <a:gd name="connsiteY15" fmla="*/ 918730 h 2189847"/>
                <a:gd name="connsiteX16" fmla="*/ 793684 w 1856444"/>
                <a:gd name="connsiteY16" fmla="*/ 707714 h 2189847"/>
                <a:gd name="connsiteX17" fmla="*/ 803732 w 1856444"/>
                <a:gd name="connsiteY17" fmla="*/ 436409 h 2189847"/>
                <a:gd name="connsiteX18" fmla="*/ 979579 w 1856444"/>
                <a:gd name="connsiteY18" fmla="*/ 290708 h 2189847"/>
                <a:gd name="connsiteX19" fmla="*/ 904216 w 1856444"/>
                <a:gd name="connsiteY19" fmla="*/ 471579 h 2189847"/>
                <a:gd name="connsiteX20" fmla="*/ 899192 w 1856444"/>
                <a:gd name="connsiteY20" fmla="*/ 546941 h 2189847"/>
                <a:gd name="connsiteX21" fmla="*/ 1029820 w 1856444"/>
                <a:gd name="connsiteY21" fmla="*/ 567038 h 2189847"/>
                <a:gd name="connsiteX22" fmla="*/ 974554 w 1856444"/>
                <a:gd name="connsiteY22" fmla="*/ 768005 h 2189847"/>
                <a:gd name="connsiteX23" fmla="*/ 994652 w 1856444"/>
                <a:gd name="connsiteY23" fmla="*/ 788103 h 2189847"/>
                <a:gd name="connsiteX24" fmla="*/ 959482 w 1856444"/>
                <a:gd name="connsiteY24" fmla="*/ 506748 h 2189847"/>
                <a:gd name="connsiteX25" fmla="*/ 1034844 w 1856444"/>
                <a:gd name="connsiteY25" fmla="*/ 315829 h 2189847"/>
                <a:gd name="connsiteX26" fmla="*/ 1155424 w 1856444"/>
                <a:gd name="connsiteY26" fmla="*/ 150031 h 2189847"/>
                <a:gd name="connsiteX27" fmla="*/ 1265955 w 1856444"/>
                <a:gd name="connsiteY27" fmla="*/ 215345 h 2189847"/>
                <a:gd name="connsiteX28" fmla="*/ 1145375 w 1856444"/>
                <a:gd name="connsiteY28" fmla="*/ 305782 h 2189847"/>
                <a:gd name="connsiteX29" fmla="*/ 1311173 w 1856444"/>
                <a:gd name="connsiteY29" fmla="*/ 416314 h 2189847"/>
                <a:gd name="connsiteX30" fmla="*/ 1346340 w 1856444"/>
                <a:gd name="connsiteY30" fmla="*/ 124911 h 2189847"/>
                <a:gd name="connsiteX31" fmla="*/ 1436777 w 1856444"/>
                <a:gd name="connsiteY31" fmla="*/ 54575 h 2189847"/>
                <a:gd name="connsiteX32" fmla="*/ 1848759 w 1856444"/>
                <a:gd name="connsiteY32" fmla="*/ 44524 h 2189847"/>
                <a:gd name="connsiteX33" fmla="*/ 1461896 w 1856444"/>
                <a:gd name="connsiteY33" fmla="*/ 99791 h 2189847"/>
                <a:gd name="connsiteX34" fmla="*/ 1778421 w 1856444"/>
                <a:gd name="connsiteY34" fmla="*/ 556990 h 2189847"/>
                <a:gd name="connsiteX35" fmla="*/ 1763348 w 1856444"/>
                <a:gd name="connsiteY35" fmla="*/ 345976 h 2189847"/>
                <a:gd name="connsiteX36" fmla="*/ 1642768 w 1856444"/>
                <a:gd name="connsiteY36" fmla="*/ 386169 h 2189847"/>
                <a:gd name="connsiteX37" fmla="*/ 1451848 w 1856444"/>
                <a:gd name="connsiteY37" fmla="*/ 667523 h 2189847"/>
                <a:gd name="connsiteX38" fmla="*/ 1170498 w 1856444"/>
                <a:gd name="connsiteY38" fmla="*/ 506748 h 2189847"/>
                <a:gd name="connsiteX39" fmla="*/ 1200641 w 1856444"/>
                <a:gd name="connsiteY39" fmla="*/ 642400 h 2189847"/>
                <a:gd name="connsiteX40" fmla="*/ 1115230 w 1856444"/>
                <a:gd name="connsiteY40" fmla="*/ 878538 h 2189847"/>
                <a:gd name="connsiteX41" fmla="*/ 1100158 w 1856444"/>
                <a:gd name="connsiteY41" fmla="*/ 1014189 h 2189847"/>
                <a:gd name="connsiteX42" fmla="*/ 904215 w 1856444"/>
                <a:gd name="connsiteY42" fmla="*/ 1024237 h 2189847"/>
                <a:gd name="connsiteX43" fmla="*/ 929336 w 1856444"/>
                <a:gd name="connsiteY43" fmla="*/ 1185011 h 2189847"/>
                <a:gd name="connsiteX44" fmla="*/ 708272 w 1856444"/>
                <a:gd name="connsiteY44" fmla="*/ 994093 h 2189847"/>
                <a:gd name="connsiteX45" fmla="*/ 607789 w 1856444"/>
                <a:gd name="connsiteY45" fmla="*/ 923755 h 2189847"/>
                <a:gd name="connsiteX46" fmla="*/ 809594 w 1856444"/>
                <a:gd name="connsiteY46" fmla="*/ 1323176 h 2189847"/>
                <a:gd name="connsiteX47" fmla="*/ 512330 w 1856444"/>
                <a:gd name="connsiteY47" fmla="*/ 1365882 h 2189847"/>
                <a:gd name="connsiteX48" fmla="*/ 647983 w 1856444"/>
                <a:gd name="connsiteY48" fmla="*/ 1883372 h 2189847"/>
                <a:gd name="connsiteX49" fmla="*/ 537449 w 1856444"/>
                <a:gd name="connsiteY49" fmla="*/ 1808010 h 2189847"/>
                <a:gd name="connsiteX50" fmla="*/ 391749 w 1856444"/>
                <a:gd name="connsiteY50" fmla="*/ 1742695 h 2189847"/>
                <a:gd name="connsiteX51" fmla="*/ 230975 w 1856444"/>
                <a:gd name="connsiteY51" fmla="*/ 1446268 h 2189847"/>
                <a:gd name="connsiteX52" fmla="*/ 356580 w 1856444"/>
                <a:gd name="connsiteY52" fmla="*/ 1677381 h 2189847"/>
                <a:gd name="connsiteX53" fmla="*/ 431942 w 1856444"/>
                <a:gd name="connsiteY53" fmla="*/ 1843179 h 2189847"/>
                <a:gd name="connsiteX54" fmla="*/ 527402 w 1856444"/>
                <a:gd name="connsiteY54" fmla="*/ 1883372 h 2189847"/>
                <a:gd name="connsiteX55" fmla="*/ 507305 w 1856444"/>
                <a:gd name="connsiteY55" fmla="*/ 1998929 h 2189847"/>
                <a:gd name="connsiteX56" fmla="*/ 311362 w 1856444"/>
                <a:gd name="connsiteY56" fmla="*/ 2189847 h 2189847"/>
                <a:gd name="connsiteX57" fmla="*/ 250235 w 1856444"/>
                <a:gd name="connsiteY57" fmla="*/ 2152165 h 2189847"/>
                <a:gd name="connsiteX58" fmla="*/ 220927 w 1856444"/>
                <a:gd name="connsiteY58" fmla="*/ 1998928 h 2189847"/>
                <a:gd name="connsiteX59" fmla="*/ 120444 w 1856444"/>
                <a:gd name="connsiteY59" fmla="*/ 1918541 h 2189847"/>
                <a:gd name="connsiteX60" fmla="*/ 65177 w 1856444"/>
                <a:gd name="connsiteY60" fmla="*/ 1878348 h 2189847"/>
                <a:gd name="connsiteX61" fmla="*/ 80251 w 1856444"/>
                <a:gd name="connsiteY61" fmla="*/ 1682404 h 2189847"/>
                <a:gd name="connsiteX62" fmla="*/ 205854 w 1856444"/>
                <a:gd name="connsiteY62" fmla="*/ 1823082 h 2189847"/>
                <a:gd name="connsiteX63" fmla="*/ 301314 w 1856444"/>
                <a:gd name="connsiteY63" fmla="*/ 1983856 h 2189847"/>
                <a:gd name="connsiteX64" fmla="*/ 326435 w 1856444"/>
                <a:gd name="connsiteY64" fmla="*/ 1873323 h 2189847"/>
                <a:gd name="connsiteX65" fmla="*/ 175710 w 1856444"/>
                <a:gd name="connsiteY65" fmla="*/ 1526655 h 2189847"/>
                <a:gd name="connsiteX66" fmla="*/ 150589 w 1856444"/>
                <a:gd name="connsiteY66" fmla="*/ 1491487 h 2189847"/>
                <a:gd name="connsiteX67" fmla="*/ 30008 w 1856444"/>
                <a:gd name="connsiteY67" fmla="*/ 1652260 h 2189847"/>
                <a:gd name="connsiteX68" fmla="*/ 19959 w 1856444"/>
                <a:gd name="connsiteY68" fmla="*/ 1808009 h 2189847"/>
                <a:gd name="connsiteX69" fmla="*/ 75227 w 1856444"/>
                <a:gd name="connsiteY69" fmla="*/ 1310615 h 2189847"/>
                <a:gd name="connsiteX70" fmla="*/ 175709 w 1856444"/>
                <a:gd name="connsiteY70" fmla="*/ 1350809 h 2189847"/>
                <a:gd name="connsiteX71" fmla="*/ 170685 w 1856444"/>
                <a:gd name="connsiteY71" fmla="*/ 1134770 h 2189847"/>
                <a:gd name="connsiteX72" fmla="*/ 95322 w 1856444"/>
                <a:gd name="connsiteY72" fmla="*/ 1245301 h 2189847"/>
                <a:gd name="connsiteX73" fmla="*/ 180733 w 1856444"/>
                <a:gd name="connsiteY73" fmla="*/ 1054383 h 2189847"/>
                <a:gd name="connsiteX74" fmla="*/ 276193 w 1856444"/>
                <a:gd name="connsiteY74" fmla="*/ 873512 h 2189847"/>
                <a:gd name="connsiteX75" fmla="*/ 471298 w 1856444"/>
                <a:gd name="connsiteY75" fmla="*/ 672545 h 2189847"/>
                <a:gd name="connsiteX0" fmla="*/ 471298 w 1856444"/>
                <a:gd name="connsiteY0" fmla="*/ 672545 h 2189847"/>
                <a:gd name="connsiteX1" fmla="*/ 693200 w 1856444"/>
                <a:gd name="connsiteY1" fmla="*/ 411288 h 2189847"/>
                <a:gd name="connsiteX2" fmla="*/ 743441 w 1856444"/>
                <a:gd name="connsiteY2" fmla="*/ 471579 h 2189847"/>
                <a:gd name="connsiteX3" fmla="*/ 708273 w 1856444"/>
                <a:gd name="connsiteY3" fmla="*/ 582110 h 2189847"/>
                <a:gd name="connsiteX4" fmla="*/ 637934 w 1856444"/>
                <a:gd name="connsiteY4" fmla="*/ 592159 h 2189847"/>
                <a:gd name="connsiteX5" fmla="*/ 562573 w 1856444"/>
                <a:gd name="connsiteY5" fmla="*/ 627328 h 2189847"/>
                <a:gd name="connsiteX6" fmla="*/ 688176 w 1856444"/>
                <a:gd name="connsiteY6" fmla="*/ 778053 h 2189847"/>
                <a:gd name="connsiteX7" fmla="*/ 487209 w 1856444"/>
                <a:gd name="connsiteY7" fmla="*/ 752933 h 2189847"/>
                <a:gd name="connsiteX8" fmla="*/ 421895 w 1856444"/>
                <a:gd name="connsiteY8" fmla="*/ 953900 h 2189847"/>
                <a:gd name="connsiteX9" fmla="*/ 241862 w 1856444"/>
                <a:gd name="connsiteY9" fmla="*/ 994093 h 2189847"/>
                <a:gd name="connsiteX10" fmla="*/ 306338 w 1856444"/>
                <a:gd name="connsiteY10" fmla="*/ 1285495 h 2189847"/>
                <a:gd name="connsiteX11" fmla="*/ 492233 w 1856444"/>
                <a:gd name="connsiteY11" fmla="*/ 1195060 h 2189847"/>
                <a:gd name="connsiteX12" fmla="*/ 477162 w 1856444"/>
                <a:gd name="connsiteY12" fmla="*/ 979020 h 2189847"/>
                <a:gd name="connsiteX13" fmla="*/ 738418 w 1856444"/>
                <a:gd name="connsiteY13" fmla="*/ 783077 h 2189847"/>
                <a:gd name="connsiteX14" fmla="*/ 818805 w 1856444"/>
                <a:gd name="connsiteY14" fmla="*/ 818247 h 2189847"/>
                <a:gd name="connsiteX15" fmla="*/ 889144 w 1856444"/>
                <a:gd name="connsiteY15" fmla="*/ 918730 h 2189847"/>
                <a:gd name="connsiteX16" fmla="*/ 793684 w 1856444"/>
                <a:gd name="connsiteY16" fmla="*/ 707714 h 2189847"/>
                <a:gd name="connsiteX17" fmla="*/ 803732 w 1856444"/>
                <a:gd name="connsiteY17" fmla="*/ 436409 h 2189847"/>
                <a:gd name="connsiteX18" fmla="*/ 979579 w 1856444"/>
                <a:gd name="connsiteY18" fmla="*/ 290708 h 2189847"/>
                <a:gd name="connsiteX19" fmla="*/ 904216 w 1856444"/>
                <a:gd name="connsiteY19" fmla="*/ 471579 h 2189847"/>
                <a:gd name="connsiteX20" fmla="*/ 899192 w 1856444"/>
                <a:gd name="connsiteY20" fmla="*/ 546941 h 2189847"/>
                <a:gd name="connsiteX21" fmla="*/ 1029820 w 1856444"/>
                <a:gd name="connsiteY21" fmla="*/ 567038 h 2189847"/>
                <a:gd name="connsiteX22" fmla="*/ 974554 w 1856444"/>
                <a:gd name="connsiteY22" fmla="*/ 768005 h 2189847"/>
                <a:gd name="connsiteX23" fmla="*/ 994652 w 1856444"/>
                <a:gd name="connsiteY23" fmla="*/ 788103 h 2189847"/>
                <a:gd name="connsiteX24" fmla="*/ 959482 w 1856444"/>
                <a:gd name="connsiteY24" fmla="*/ 506748 h 2189847"/>
                <a:gd name="connsiteX25" fmla="*/ 1034844 w 1856444"/>
                <a:gd name="connsiteY25" fmla="*/ 315829 h 2189847"/>
                <a:gd name="connsiteX26" fmla="*/ 1155424 w 1856444"/>
                <a:gd name="connsiteY26" fmla="*/ 150031 h 2189847"/>
                <a:gd name="connsiteX27" fmla="*/ 1265955 w 1856444"/>
                <a:gd name="connsiteY27" fmla="*/ 215345 h 2189847"/>
                <a:gd name="connsiteX28" fmla="*/ 1145375 w 1856444"/>
                <a:gd name="connsiteY28" fmla="*/ 305782 h 2189847"/>
                <a:gd name="connsiteX29" fmla="*/ 1311173 w 1856444"/>
                <a:gd name="connsiteY29" fmla="*/ 416314 h 2189847"/>
                <a:gd name="connsiteX30" fmla="*/ 1346340 w 1856444"/>
                <a:gd name="connsiteY30" fmla="*/ 124911 h 2189847"/>
                <a:gd name="connsiteX31" fmla="*/ 1436777 w 1856444"/>
                <a:gd name="connsiteY31" fmla="*/ 54575 h 2189847"/>
                <a:gd name="connsiteX32" fmla="*/ 1848759 w 1856444"/>
                <a:gd name="connsiteY32" fmla="*/ 44524 h 2189847"/>
                <a:gd name="connsiteX33" fmla="*/ 1461896 w 1856444"/>
                <a:gd name="connsiteY33" fmla="*/ 99791 h 2189847"/>
                <a:gd name="connsiteX34" fmla="*/ 1778421 w 1856444"/>
                <a:gd name="connsiteY34" fmla="*/ 556990 h 2189847"/>
                <a:gd name="connsiteX35" fmla="*/ 1763348 w 1856444"/>
                <a:gd name="connsiteY35" fmla="*/ 345976 h 2189847"/>
                <a:gd name="connsiteX36" fmla="*/ 1642768 w 1856444"/>
                <a:gd name="connsiteY36" fmla="*/ 386169 h 2189847"/>
                <a:gd name="connsiteX37" fmla="*/ 1451848 w 1856444"/>
                <a:gd name="connsiteY37" fmla="*/ 667523 h 2189847"/>
                <a:gd name="connsiteX38" fmla="*/ 1170498 w 1856444"/>
                <a:gd name="connsiteY38" fmla="*/ 506748 h 2189847"/>
                <a:gd name="connsiteX39" fmla="*/ 1200641 w 1856444"/>
                <a:gd name="connsiteY39" fmla="*/ 642400 h 2189847"/>
                <a:gd name="connsiteX40" fmla="*/ 1115230 w 1856444"/>
                <a:gd name="connsiteY40" fmla="*/ 878538 h 2189847"/>
                <a:gd name="connsiteX41" fmla="*/ 1100158 w 1856444"/>
                <a:gd name="connsiteY41" fmla="*/ 1014189 h 2189847"/>
                <a:gd name="connsiteX42" fmla="*/ 904215 w 1856444"/>
                <a:gd name="connsiteY42" fmla="*/ 1024237 h 2189847"/>
                <a:gd name="connsiteX43" fmla="*/ 929336 w 1856444"/>
                <a:gd name="connsiteY43" fmla="*/ 1185011 h 2189847"/>
                <a:gd name="connsiteX44" fmla="*/ 708272 w 1856444"/>
                <a:gd name="connsiteY44" fmla="*/ 994093 h 2189847"/>
                <a:gd name="connsiteX45" fmla="*/ 607789 w 1856444"/>
                <a:gd name="connsiteY45" fmla="*/ 923755 h 2189847"/>
                <a:gd name="connsiteX46" fmla="*/ 809594 w 1856444"/>
                <a:gd name="connsiteY46" fmla="*/ 1323176 h 2189847"/>
                <a:gd name="connsiteX47" fmla="*/ 512330 w 1856444"/>
                <a:gd name="connsiteY47" fmla="*/ 1365882 h 2189847"/>
                <a:gd name="connsiteX48" fmla="*/ 647983 w 1856444"/>
                <a:gd name="connsiteY48" fmla="*/ 1883372 h 2189847"/>
                <a:gd name="connsiteX49" fmla="*/ 537449 w 1856444"/>
                <a:gd name="connsiteY49" fmla="*/ 1808010 h 2189847"/>
                <a:gd name="connsiteX50" fmla="*/ 391749 w 1856444"/>
                <a:gd name="connsiteY50" fmla="*/ 1742695 h 2189847"/>
                <a:gd name="connsiteX51" fmla="*/ 230975 w 1856444"/>
                <a:gd name="connsiteY51" fmla="*/ 1446268 h 2189847"/>
                <a:gd name="connsiteX52" fmla="*/ 356580 w 1856444"/>
                <a:gd name="connsiteY52" fmla="*/ 1677381 h 2189847"/>
                <a:gd name="connsiteX53" fmla="*/ 431942 w 1856444"/>
                <a:gd name="connsiteY53" fmla="*/ 1843179 h 2189847"/>
                <a:gd name="connsiteX54" fmla="*/ 527402 w 1856444"/>
                <a:gd name="connsiteY54" fmla="*/ 1883372 h 2189847"/>
                <a:gd name="connsiteX55" fmla="*/ 507305 w 1856444"/>
                <a:gd name="connsiteY55" fmla="*/ 1998929 h 2189847"/>
                <a:gd name="connsiteX56" fmla="*/ 311362 w 1856444"/>
                <a:gd name="connsiteY56" fmla="*/ 2189847 h 2189847"/>
                <a:gd name="connsiteX57" fmla="*/ 250235 w 1856444"/>
                <a:gd name="connsiteY57" fmla="*/ 2152165 h 2189847"/>
                <a:gd name="connsiteX58" fmla="*/ 220927 w 1856444"/>
                <a:gd name="connsiteY58" fmla="*/ 1998928 h 2189847"/>
                <a:gd name="connsiteX59" fmla="*/ 120444 w 1856444"/>
                <a:gd name="connsiteY59" fmla="*/ 1918541 h 2189847"/>
                <a:gd name="connsiteX60" fmla="*/ 65177 w 1856444"/>
                <a:gd name="connsiteY60" fmla="*/ 1878348 h 2189847"/>
                <a:gd name="connsiteX61" fmla="*/ 80251 w 1856444"/>
                <a:gd name="connsiteY61" fmla="*/ 1682404 h 2189847"/>
                <a:gd name="connsiteX62" fmla="*/ 205854 w 1856444"/>
                <a:gd name="connsiteY62" fmla="*/ 1823082 h 2189847"/>
                <a:gd name="connsiteX63" fmla="*/ 301314 w 1856444"/>
                <a:gd name="connsiteY63" fmla="*/ 1983856 h 2189847"/>
                <a:gd name="connsiteX64" fmla="*/ 326435 w 1856444"/>
                <a:gd name="connsiteY64" fmla="*/ 1873323 h 2189847"/>
                <a:gd name="connsiteX65" fmla="*/ 175710 w 1856444"/>
                <a:gd name="connsiteY65" fmla="*/ 1526655 h 2189847"/>
                <a:gd name="connsiteX66" fmla="*/ 150589 w 1856444"/>
                <a:gd name="connsiteY66" fmla="*/ 1491487 h 2189847"/>
                <a:gd name="connsiteX67" fmla="*/ 30008 w 1856444"/>
                <a:gd name="connsiteY67" fmla="*/ 1652260 h 2189847"/>
                <a:gd name="connsiteX68" fmla="*/ 19959 w 1856444"/>
                <a:gd name="connsiteY68" fmla="*/ 1808009 h 2189847"/>
                <a:gd name="connsiteX69" fmla="*/ 75227 w 1856444"/>
                <a:gd name="connsiteY69" fmla="*/ 1310615 h 2189847"/>
                <a:gd name="connsiteX70" fmla="*/ 175709 w 1856444"/>
                <a:gd name="connsiteY70" fmla="*/ 1350809 h 2189847"/>
                <a:gd name="connsiteX71" fmla="*/ 170685 w 1856444"/>
                <a:gd name="connsiteY71" fmla="*/ 1134770 h 2189847"/>
                <a:gd name="connsiteX72" fmla="*/ 95322 w 1856444"/>
                <a:gd name="connsiteY72" fmla="*/ 1245301 h 2189847"/>
                <a:gd name="connsiteX73" fmla="*/ 180733 w 1856444"/>
                <a:gd name="connsiteY73" fmla="*/ 1054383 h 2189847"/>
                <a:gd name="connsiteX74" fmla="*/ 276193 w 1856444"/>
                <a:gd name="connsiteY74" fmla="*/ 873512 h 2189847"/>
                <a:gd name="connsiteX75" fmla="*/ 471298 w 1856444"/>
                <a:gd name="connsiteY75" fmla="*/ 672545 h 2189847"/>
                <a:gd name="connsiteX0" fmla="*/ 471298 w 1856444"/>
                <a:gd name="connsiteY0" fmla="*/ 672545 h 2189847"/>
                <a:gd name="connsiteX1" fmla="*/ 693200 w 1856444"/>
                <a:gd name="connsiteY1" fmla="*/ 411288 h 2189847"/>
                <a:gd name="connsiteX2" fmla="*/ 743441 w 1856444"/>
                <a:gd name="connsiteY2" fmla="*/ 471579 h 2189847"/>
                <a:gd name="connsiteX3" fmla="*/ 708273 w 1856444"/>
                <a:gd name="connsiteY3" fmla="*/ 582110 h 2189847"/>
                <a:gd name="connsiteX4" fmla="*/ 637934 w 1856444"/>
                <a:gd name="connsiteY4" fmla="*/ 592159 h 2189847"/>
                <a:gd name="connsiteX5" fmla="*/ 562573 w 1856444"/>
                <a:gd name="connsiteY5" fmla="*/ 627328 h 2189847"/>
                <a:gd name="connsiteX6" fmla="*/ 688176 w 1856444"/>
                <a:gd name="connsiteY6" fmla="*/ 778053 h 2189847"/>
                <a:gd name="connsiteX7" fmla="*/ 487209 w 1856444"/>
                <a:gd name="connsiteY7" fmla="*/ 752933 h 2189847"/>
                <a:gd name="connsiteX8" fmla="*/ 421895 w 1856444"/>
                <a:gd name="connsiteY8" fmla="*/ 953900 h 2189847"/>
                <a:gd name="connsiteX9" fmla="*/ 241862 w 1856444"/>
                <a:gd name="connsiteY9" fmla="*/ 994093 h 2189847"/>
                <a:gd name="connsiteX10" fmla="*/ 306338 w 1856444"/>
                <a:gd name="connsiteY10" fmla="*/ 1285495 h 2189847"/>
                <a:gd name="connsiteX11" fmla="*/ 492233 w 1856444"/>
                <a:gd name="connsiteY11" fmla="*/ 1195060 h 2189847"/>
                <a:gd name="connsiteX12" fmla="*/ 477162 w 1856444"/>
                <a:gd name="connsiteY12" fmla="*/ 979020 h 2189847"/>
                <a:gd name="connsiteX13" fmla="*/ 738418 w 1856444"/>
                <a:gd name="connsiteY13" fmla="*/ 783077 h 2189847"/>
                <a:gd name="connsiteX14" fmla="*/ 818805 w 1856444"/>
                <a:gd name="connsiteY14" fmla="*/ 818247 h 2189847"/>
                <a:gd name="connsiteX15" fmla="*/ 889144 w 1856444"/>
                <a:gd name="connsiteY15" fmla="*/ 918730 h 2189847"/>
                <a:gd name="connsiteX16" fmla="*/ 793684 w 1856444"/>
                <a:gd name="connsiteY16" fmla="*/ 707714 h 2189847"/>
                <a:gd name="connsiteX17" fmla="*/ 803732 w 1856444"/>
                <a:gd name="connsiteY17" fmla="*/ 436409 h 2189847"/>
                <a:gd name="connsiteX18" fmla="*/ 979579 w 1856444"/>
                <a:gd name="connsiteY18" fmla="*/ 290708 h 2189847"/>
                <a:gd name="connsiteX19" fmla="*/ 904216 w 1856444"/>
                <a:gd name="connsiteY19" fmla="*/ 471579 h 2189847"/>
                <a:gd name="connsiteX20" fmla="*/ 899192 w 1856444"/>
                <a:gd name="connsiteY20" fmla="*/ 546941 h 2189847"/>
                <a:gd name="connsiteX21" fmla="*/ 1029820 w 1856444"/>
                <a:gd name="connsiteY21" fmla="*/ 567038 h 2189847"/>
                <a:gd name="connsiteX22" fmla="*/ 974554 w 1856444"/>
                <a:gd name="connsiteY22" fmla="*/ 768005 h 2189847"/>
                <a:gd name="connsiteX23" fmla="*/ 994652 w 1856444"/>
                <a:gd name="connsiteY23" fmla="*/ 788103 h 2189847"/>
                <a:gd name="connsiteX24" fmla="*/ 959482 w 1856444"/>
                <a:gd name="connsiteY24" fmla="*/ 506748 h 2189847"/>
                <a:gd name="connsiteX25" fmla="*/ 1034844 w 1856444"/>
                <a:gd name="connsiteY25" fmla="*/ 315829 h 2189847"/>
                <a:gd name="connsiteX26" fmla="*/ 1155424 w 1856444"/>
                <a:gd name="connsiteY26" fmla="*/ 150031 h 2189847"/>
                <a:gd name="connsiteX27" fmla="*/ 1265955 w 1856444"/>
                <a:gd name="connsiteY27" fmla="*/ 215345 h 2189847"/>
                <a:gd name="connsiteX28" fmla="*/ 1145375 w 1856444"/>
                <a:gd name="connsiteY28" fmla="*/ 305782 h 2189847"/>
                <a:gd name="connsiteX29" fmla="*/ 1311173 w 1856444"/>
                <a:gd name="connsiteY29" fmla="*/ 416314 h 2189847"/>
                <a:gd name="connsiteX30" fmla="*/ 1346340 w 1856444"/>
                <a:gd name="connsiteY30" fmla="*/ 124911 h 2189847"/>
                <a:gd name="connsiteX31" fmla="*/ 1436777 w 1856444"/>
                <a:gd name="connsiteY31" fmla="*/ 54575 h 2189847"/>
                <a:gd name="connsiteX32" fmla="*/ 1848759 w 1856444"/>
                <a:gd name="connsiteY32" fmla="*/ 44524 h 2189847"/>
                <a:gd name="connsiteX33" fmla="*/ 1461896 w 1856444"/>
                <a:gd name="connsiteY33" fmla="*/ 99791 h 2189847"/>
                <a:gd name="connsiteX34" fmla="*/ 1532235 w 1856444"/>
                <a:gd name="connsiteY34" fmla="*/ 290710 h 2189847"/>
                <a:gd name="connsiteX35" fmla="*/ 1778421 w 1856444"/>
                <a:gd name="connsiteY35" fmla="*/ 556990 h 2189847"/>
                <a:gd name="connsiteX36" fmla="*/ 1763348 w 1856444"/>
                <a:gd name="connsiteY36" fmla="*/ 345976 h 2189847"/>
                <a:gd name="connsiteX37" fmla="*/ 1642768 w 1856444"/>
                <a:gd name="connsiteY37" fmla="*/ 386169 h 2189847"/>
                <a:gd name="connsiteX38" fmla="*/ 1451848 w 1856444"/>
                <a:gd name="connsiteY38" fmla="*/ 667523 h 2189847"/>
                <a:gd name="connsiteX39" fmla="*/ 1170498 w 1856444"/>
                <a:gd name="connsiteY39" fmla="*/ 506748 h 2189847"/>
                <a:gd name="connsiteX40" fmla="*/ 1200641 w 1856444"/>
                <a:gd name="connsiteY40" fmla="*/ 642400 h 2189847"/>
                <a:gd name="connsiteX41" fmla="*/ 1115230 w 1856444"/>
                <a:gd name="connsiteY41" fmla="*/ 878538 h 2189847"/>
                <a:gd name="connsiteX42" fmla="*/ 1100158 w 1856444"/>
                <a:gd name="connsiteY42" fmla="*/ 1014189 h 2189847"/>
                <a:gd name="connsiteX43" fmla="*/ 904215 w 1856444"/>
                <a:gd name="connsiteY43" fmla="*/ 1024237 h 2189847"/>
                <a:gd name="connsiteX44" fmla="*/ 929336 w 1856444"/>
                <a:gd name="connsiteY44" fmla="*/ 1185011 h 2189847"/>
                <a:gd name="connsiteX45" fmla="*/ 708272 w 1856444"/>
                <a:gd name="connsiteY45" fmla="*/ 994093 h 2189847"/>
                <a:gd name="connsiteX46" fmla="*/ 607789 w 1856444"/>
                <a:gd name="connsiteY46" fmla="*/ 923755 h 2189847"/>
                <a:gd name="connsiteX47" fmla="*/ 809594 w 1856444"/>
                <a:gd name="connsiteY47" fmla="*/ 1323176 h 2189847"/>
                <a:gd name="connsiteX48" fmla="*/ 512330 w 1856444"/>
                <a:gd name="connsiteY48" fmla="*/ 1365882 h 2189847"/>
                <a:gd name="connsiteX49" fmla="*/ 647983 w 1856444"/>
                <a:gd name="connsiteY49" fmla="*/ 1883372 h 2189847"/>
                <a:gd name="connsiteX50" fmla="*/ 537449 w 1856444"/>
                <a:gd name="connsiteY50" fmla="*/ 1808010 h 2189847"/>
                <a:gd name="connsiteX51" fmla="*/ 391749 w 1856444"/>
                <a:gd name="connsiteY51" fmla="*/ 1742695 h 2189847"/>
                <a:gd name="connsiteX52" fmla="*/ 230975 w 1856444"/>
                <a:gd name="connsiteY52" fmla="*/ 1446268 h 2189847"/>
                <a:gd name="connsiteX53" fmla="*/ 356580 w 1856444"/>
                <a:gd name="connsiteY53" fmla="*/ 1677381 h 2189847"/>
                <a:gd name="connsiteX54" fmla="*/ 431942 w 1856444"/>
                <a:gd name="connsiteY54" fmla="*/ 1843179 h 2189847"/>
                <a:gd name="connsiteX55" fmla="*/ 527402 w 1856444"/>
                <a:gd name="connsiteY55" fmla="*/ 1883372 h 2189847"/>
                <a:gd name="connsiteX56" fmla="*/ 507305 w 1856444"/>
                <a:gd name="connsiteY56" fmla="*/ 1998929 h 2189847"/>
                <a:gd name="connsiteX57" fmla="*/ 311362 w 1856444"/>
                <a:gd name="connsiteY57" fmla="*/ 2189847 h 2189847"/>
                <a:gd name="connsiteX58" fmla="*/ 250235 w 1856444"/>
                <a:gd name="connsiteY58" fmla="*/ 2152165 h 2189847"/>
                <a:gd name="connsiteX59" fmla="*/ 220927 w 1856444"/>
                <a:gd name="connsiteY59" fmla="*/ 1998928 h 2189847"/>
                <a:gd name="connsiteX60" fmla="*/ 120444 w 1856444"/>
                <a:gd name="connsiteY60" fmla="*/ 1918541 h 2189847"/>
                <a:gd name="connsiteX61" fmla="*/ 65177 w 1856444"/>
                <a:gd name="connsiteY61" fmla="*/ 1878348 h 2189847"/>
                <a:gd name="connsiteX62" fmla="*/ 80251 w 1856444"/>
                <a:gd name="connsiteY62" fmla="*/ 1682404 h 2189847"/>
                <a:gd name="connsiteX63" fmla="*/ 205854 w 1856444"/>
                <a:gd name="connsiteY63" fmla="*/ 1823082 h 2189847"/>
                <a:gd name="connsiteX64" fmla="*/ 301314 w 1856444"/>
                <a:gd name="connsiteY64" fmla="*/ 1983856 h 2189847"/>
                <a:gd name="connsiteX65" fmla="*/ 326435 w 1856444"/>
                <a:gd name="connsiteY65" fmla="*/ 1873323 h 2189847"/>
                <a:gd name="connsiteX66" fmla="*/ 175710 w 1856444"/>
                <a:gd name="connsiteY66" fmla="*/ 1526655 h 2189847"/>
                <a:gd name="connsiteX67" fmla="*/ 150589 w 1856444"/>
                <a:gd name="connsiteY67" fmla="*/ 1491487 h 2189847"/>
                <a:gd name="connsiteX68" fmla="*/ 30008 w 1856444"/>
                <a:gd name="connsiteY68" fmla="*/ 1652260 h 2189847"/>
                <a:gd name="connsiteX69" fmla="*/ 19959 w 1856444"/>
                <a:gd name="connsiteY69" fmla="*/ 1808009 h 2189847"/>
                <a:gd name="connsiteX70" fmla="*/ 75227 w 1856444"/>
                <a:gd name="connsiteY70" fmla="*/ 1310615 h 2189847"/>
                <a:gd name="connsiteX71" fmla="*/ 175709 w 1856444"/>
                <a:gd name="connsiteY71" fmla="*/ 1350809 h 2189847"/>
                <a:gd name="connsiteX72" fmla="*/ 170685 w 1856444"/>
                <a:gd name="connsiteY72" fmla="*/ 1134770 h 2189847"/>
                <a:gd name="connsiteX73" fmla="*/ 95322 w 1856444"/>
                <a:gd name="connsiteY73" fmla="*/ 1245301 h 2189847"/>
                <a:gd name="connsiteX74" fmla="*/ 180733 w 1856444"/>
                <a:gd name="connsiteY74" fmla="*/ 1054383 h 2189847"/>
                <a:gd name="connsiteX75" fmla="*/ 276193 w 1856444"/>
                <a:gd name="connsiteY75" fmla="*/ 873512 h 2189847"/>
                <a:gd name="connsiteX76" fmla="*/ 471298 w 1856444"/>
                <a:gd name="connsiteY76" fmla="*/ 672545 h 2189847"/>
                <a:gd name="connsiteX0" fmla="*/ 471298 w 1856444"/>
                <a:gd name="connsiteY0" fmla="*/ 672545 h 2189847"/>
                <a:gd name="connsiteX1" fmla="*/ 693200 w 1856444"/>
                <a:gd name="connsiteY1" fmla="*/ 411288 h 2189847"/>
                <a:gd name="connsiteX2" fmla="*/ 743441 w 1856444"/>
                <a:gd name="connsiteY2" fmla="*/ 471579 h 2189847"/>
                <a:gd name="connsiteX3" fmla="*/ 708273 w 1856444"/>
                <a:gd name="connsiteY3" fmla="*/ 582110 h 2189847"/>
                <a:gd name="connsiteX4" fmla="*/ 637934 w 1856444"/>
                <a:gd name="connsiteY4" fmla="*/ 592159 h 2189847"/>
                <a:gd name="connsiteX5" fmla="*/ 562573 w 1856444"/>
                <a:gd name="connsiteY5" fmla="*/ 627328 h 2189847"/>
                <a:gd name="connsiteX6" fmla="*/ 688176 w 1856444"/>
                <a:gd name="connsiteY6" fmla="*/ 778053 h 2189847"/>
                <a:gd name="connsiteX7" fmla="*/ 487209 w 1856444"/>
                <a:gd name="connsiteY7" fmla="*/ 752933 h 2189847"/>
                <a:gd name="connsiteX8" fmla="*/ 421895 w 1856444"/>
                <a:gd name="connsiteY8" fmla="*/ 953900 h 2189847"/>
                <a:gd name="connsiteX9" fmla="*/ 241862 w 1856444"/>
                <a:gd name="connsiteY9" fmla="*/ 994093 h 2189847"/>
                <a:gd name="connsiteX10" fmla="*/ 306338 w 1856444"/>
                <a:gd name="connsiteY10" fmla="*/ 1285495 h 2189847"/>
                <a:gd name="connsiteX11" fmla="*/ 492233 w 1856444"/>
                <a:gd name="connsiteY11" fmla="*/ 1195060 h 2189847"/>
                <a:gd name="connsiteX12" fmla="*/ 477162 w 1856444"/>
                <a:gd name="connsiteY12" fmla="*/ 979020 h 2189847"/>
                <a:gd name="connsiteX13" fmla="*/ 738418 w 1856444"/>
                <a:gd name="connsiteY13" fmla="*/ 783077 h 2189847"/>
                <a:gd name="connsiteX14" fmla="*/ 818805 w 1856444"/>
                <a:gd name="connsiteY14" fmla="*/ 818247 h 2189847"/>
                <a:gd name="connsiteX15" fmla="*/ 889144 w 1856444"/>
                <a:gd name="connsiteY15" fmla="*/ 918730 h 2189847"/>
                <a:gd name="connsiteX16" fmla="*/ 793684 w 1856444"/>
                <a:gd name="connsiteY16" fmla="*/ 707714 h 2189847"/>
                <a:gd name="connsiteX17" fmla="*/ 803732 w 1856444"/>
                <a:gd name="connsiteY17" fmla="*/ 436409 h 2189847"/>
                <a:gd name="connsiteX18" fmla="*/ 979579 w 1856444"/>
                <a:gd name="connsiteY18" fmla="*/ 290708 h 2189847"/>
                <a:gd name="connsiteX19" fmla="*/ 904216 w 1856444"/>
                <a:gd name="connsiteY19" fmla="*/ 471579 h 2189847"/>
                <a:gd name="connsiteX20" fmla="*/ 899192 w 1856444"/>
                <a:gd name="connsiteY20" fmla="*/ 546941 h 2189847"/>
                <a:gd name="connsiteX21" fmla="*/ 1029820 w 1856444"/>
                <a:gd name="connsiteY21" fmla="*/ 567038 h 2189847"/>
                <a:gd name="connsiteX22" fmla="*/ 974554 w 1856444"/>
                <a:gd name="connsiteY22" fmla="*/ 768005 h 2189847"/>
                <a:gd name="connsiteX23" fmla="*/ 994652 w 1856444"/>
                <a:gd name="connsiteY23" fmla="*/ 788103 h 2189847"/>
                <a:gd name="connsiteX24" fmla="*/ 959482 w 1856444"/>
                <a:gd name="connsiteY24" fmla="*/ 506748 h 2189847"/>
                <a:gd name="connsiteX25" fmla="*/ 1034844 w 1856444"/>
                <a:gd name="connsiteY25" fmla="*/ 315829 h 2189847"/>
                <a:gd name="connsiteX26" fmla="*/ 1155424 w 1856444"/>
                <a:gd name="connsiteY26" fmla="*/ 150031 h 2189847"/>
                <a:gd name="connsiteX27" fmla="*/ 1265955 w 1856444"/>
                <a:gd name="connsiteY27" fmla="*/ 215345 h 2189847"/>
                <a:gd name="connsiteX28" fmla="*/ 1145375 w 1856444"/>
                <a:gd name="connsiteY28" fmla="*/ 305782 h 2189847"/>
                <a:gd name="connsiteX29" fmla="*/ 1311173 w 1856444"/>
                <a:gd name="connsiteY29" fmla="*/ 416314 h 2189847"/>
                <a:gd name="connsiteX30" fmla="*/ 1346340 w 1856444"/>
                <a:gd name="connsiteY30" fmla="*/ 124911 h 2189847"/>
                <a:gd name="connsiteX31" fmla="*/ 1436777 w 1856444"/>
                <a:gd name="connsiteY31" fmla="*/ 54575 h 2189847"/>
                <a:gd name="connsiteX32" fmla="*/ 1848759 w 1856444"/>
                <a:gd name="connsiteY32" fmla="*/ 44524 h 2189847"/>
                <a:gd name="connsiteX33" fmla="*/ 1461896 w 1856444"/>
                <a:gd name="connsiteY33" fmla="*/ 99791 h 2189847"/>
                <a:gd name="connsiteX34" fmla="*/ 1446824 w 1856444"/>
                <a:gd name="connsiteY34" fmla="*/ 421339 h 2189847"/>
                <a:gd name="connsiteX35" fmla="*/ 1778421 w 1856444"/>
                <a:gd name="connsiteY35" fmla="*/ 556990 h 2189847"/>
                <a:gd name="connsiteX36" fmla="*/ 1763348 w 1856444"/>
                <a:gd name="connsiteY36" fmla="*/ 345976 h 2189847"/>
                <a:gd name="connsiteX37" fmla="*/ 1642768 w 1856444"/>
                <a:gd name="connsiteY37" fmla="*/ 386169 h 2189847"/>
                <a:gd name="connsiteX38" fmla="*/ 1451848 w 1856444"/>
                <a:gd name="connsiteY38" fmla="*/ 667523 h 2189847"/>
                <a:gd name="connsiteX39" fmla="*/ 1170498 w 1856444"/>
                <a:gd name="connsiteY39" fmla="*/ 506748 h 2189847"/>
                <a:gd name="connsiteX40" fmla="*/ 1200641 w 1856444"/>
                <a:gd name="connsiteY40" fmla="*/ 642400 h 2189847"/>
                <a:gd name="connsiteX41" fmla="*/ 1115230 w 1856444"/>
                <a:gd name="connsiteY41" fmla="*/ 878538 h 2189847"/>
                <a:gd name="connsiteX42" fmla="*/ 1100158 w 1856444"/>
                <a:gd name="connsiteY42" fmla="*/ 1014189 h 2189847"/>
                <a:gd name="connsiteX43" fmla="*/ 904215 w 1856444"/>
                <a:gd name="connsiteY43" fmla="*/ 1024237 h 2189847"/>
                <a:gd name="connsiteX44" fmla="*/ 929336 w 1856444"/>
                <a:gd name="connsiteY44" fmla="*/ 1185011 h 2189847"/>
                <a:gd name="connsiteX45" fmla="*/ 708272 w 1856444"/>
                <a:gd name="connsiteY45" fmla="*/ 994093 h 2189847"/>
                <a:gd name="connsiteX46" fmla="*/ 607789 w 1856444"/>
                <a:gd name="connsiteY46" fmla="*/ 923755 h 2189847"/>
                <a:gd name="connsiteX47" fmla="*/ 809594 w 1856444"/>
                <a:gd name="connsiteY47" fmla="*/ 1323176 h 2189847"/>
                <a:gd name="connsiteX48" fmla="*/ 512330 w 1856444"/>
                <a:gd name="connsiteY48" fmla="*/ 1365882 h 2189847"/>
                <a:gd name="connsiteX49" fmla="*/ 647983 w 1856444"/>
                <a:gd name="connsiteY49" fmla="*/ 1883372 h 2189847"/>
                <a:gd name="connsiteX50" fmla="*/ 537449 w 1856444"/>
                <a:gd name="connsiteY50" fmla="*/ 1808010 h 2189847"/>
                <a:gd name="connsiteX51" fmla="*/ 391749 w 1856444"/>
                <a:gd name="connsiteY51" fmla="*/ 1742695 h 2189847"/>
                <a:gd name="connsiteX52" fmla="*/ 230975 w 1856444"/>
                <a:gd name="connsiteY52" fmla="*/ 1446268 h 2189847"/>
                <a:gd name="connsiteX53" fmla="*/ 356580 w 1856444"/>
                <a:gd name="connsiteY53" fmla="*/ 1677381 h 2189847"/>
                <a:gd name="connsiteX54" fmla="*/ 431942 w 1856444"/>
                <a:gd name="connsiteY54" fmla="*/ 1843179 h 2189847"/>
                <a:gd name="connsiteX55" fmla="*/ 527402 w 1856444"/>
                <a:gd name="connsiteY55" fmla="*/ 1883372 h 2189847"/>
                <a:gd name="connsiteX56" fmla="*/ 507305 w 1856444"/>
                <a:gd name="connsiteY56" fmla="*/ 1998929 h 2189847"/>
                <a:gd name="connsiteX57" fmla="*/ 311362 w 1856444"/>
                <a:gd name="connsiteY57" fmla="*/ 2189847 h 2189847"/>
                <a:gd name="connsiteX58" fmla="*/ 250235 w 1856444"/>
                <a:gd name="connsiteY58" fmla="*/ 2152165 h 2189847"/>
                <a:gd name="connsiteX59" fmla="*/ 220927 w 1856444"/>
                <a:gd name="connsiteY59" fmla="*/ 1998928 h 2189847"/>
                <a:gd name="connsiteX60" fmla="*/ 120444 w 1856444"/>
                <a:gd name="connsiteY60" fmla="*/ 1918541 h 2189847"/>
                <a:gd name="connsiteX61" fmla="*/ 65177 w 1856444"/>
                <a:gd name="connsiteY61" fmla="*/ 1878348 h 2189847"/>
                <a:gd name="connsiteX62" fmla="*/ 80251 w 1856444"/>
                <a:gd name="connsiteY62" fmla="*/ 1682404 h 2189847"/>
                <a:gd name="connsiteX63" fmla="*/ 205854 w 1856444"/>
                <a:gd name="connsiteY63" fmla="*/ 1823082 h 2189847"/>
                <a:gd name="connsiteX64" fmla="*/ 301314 w 1856444"/>
                <a:gd name="connsiteY64" fmla="*/ 1983856 h 2189847"/>
                <a:gd name="connsiteX65" fmla="*/ 326435 w 1856444"/>
                <a:gd name="connsiteY65" fmla="*/ 1873323 h 2189847"/>
                <a:gd name="connsiteX66" fmla="*/ 175710 w 1856444"/>
                <a:gd name="connsiteY66" fmla="*/ 1526655 h 2189847"/>
                <a:gd name="connsiteX67" fmla="*/ 150589 w 1856444"/>
                <a:gd name="connsiteY67" fmla="*/ 1491487 h 2189847"/>
                <a:gd name="connsiteX68" fmla="*/ 30008 w 1856444"/>
                <a:gd name="connsiteY68" fmla="*/ 1652260 h 2189847"/>
                <a:gd name="connsiteX69" fmla="*/ 19959 w 1856444"/>
                <a:gd name="connsiteY69" fmla="*/ 1808009 h 2189847"/>
                <a:gd name="connsiteX70" fmla="*/ 75227 w 1856444"/>
                <a:gd name="connsiteY70" fmla="*/ 1310615 h 2189847"/>
                <a:gd name="connsiteX71" fmla="*/ 175709 w 1856444"/>
                <a:gd name="connsiteY71" fmla="*/ 1350809 h 2189847"/>
                <a:gd name="connsiteX72" fmla="*/ 170685 w 1856444"/>
                <a:gd name="connsiteY72" fmla="*/ 1134770 h 2189847"/>
                <a:gd name="connsiteX73" fmla="*/ 95322 w 1856444"/>
                <a:gd name="connsiteY73" fmla="*/ 1245301 h 2189847"/>
                <a:gd name="connsiteX74" fmla="*/ 180733 w 1856444"/>
                <a:gd name="connsiteY74" fmla="*/ 1054383 h 2189847"/>
                <a:gd name="connsiteX75" fmla="*/ 276193 w 1856444"/>
                <a:gd name="connsiteY75" fmla="*/ 873512 h 2189847"/>
                <a:gd name="connsiteX76" fmla="*/ 471298 w 1856444"/>
                <a:gd name="connsiteY76" fmla="*/ 672545 h 2189847"/>
                <a:gd name="connsiteX0" fmla="*/ 471298 w 1856444"/>
                <a:gd name="connsiteY0" fmla="*/ 672545 h 2189847"/>
                <a:gd name="connsiteX1" fmla="*/ 693200 w 1856444"/>
                <a:gd name="connsiteY1" fmla="*/ 411288 h 2189847"/>
                <a:gd name="connsiteX2" fmla="*/ 743441 w 1856444"/>
                <a:gd name="connsiteY2" fmla="*/ 471579 h 2189847"/>
                <a:gd name="connsiteX3" fmla="*/ 708273 w 1856444"/>
                <a:gd name="connsiteY3" fmla="*/ 582110 h 2189847"/>
                <a:gd name="connsiteX4" fmla="*/ 637934 w 1856444"/>
                <a:gd name="connsiteY4" fmla="*/ 592159 h 2189847"/>
                <a:gd name="connsiteX5" fmla="*/ 562573 w 1856444"/>
                <a:gd name="connsiteY5" fmla="*/ 627328 h 2189847"/>
                <a:gd name="connsiteX6" fmla="*/ 688176 w 1856444"/>
                <a:gd name="connsiteY6" fmla="*/ 778053 h 2189847"/>
                <a:gd name="connsiteX7" fmla="*/ 487209 w 1856444"/>
                <a:gd name="connsiteY7" fmla="*/ 752933 h 2189847"/>
                <a:gd name="connsiteX8" fmla="*/ 421895 w 1856444"/>
                <a:gd name="connsiteY8" fmla="*/ 953900 h 2189847"/>
                <a:gd name="connsiteX9" fmla="*/ 241862 w 1856444"/>
                <a:gd name="connsiteY9" fmla="*/ 994093 h 2189847"/>
                <a:gd name="connsiteX10" fmla="*/ 306338 w 1856444"/>
                <a:gd name="connsiteY10" fmla="*/ 1285495 h 2189847"/>
                <a:gd name="connsiteX11" fmla="*/ 492233 w 1856444"/>
                <a:gd name="connsiteY11" fmla="*/ 1195060 h 2189847"/>
                <a:gd name="connsiteX12" fmla="*/ 477162 w 1856444"/>
                <a:gd name="connsiteY12" fmla="*/ 979020 h 2189847"/>
                <a:gd name="connsiteX13" fmla="*/ 738418 w 1856444"/>
                <a:gd name="connsiteY13" fmla="*/ 783077 h 2189847"/>
                <a:gd name="connsiteX14" fmla="*/ 818805 w 1856444"/>
                <a:gd name="connsiteY14" fmla="*/ 818247 h 2189847"/>
                <a:gd name="connsiteX15" fmla="*/ 889144 w 1856444"/>
                <a:gd name="connsiteY15" fmla="*/ 918730 h 2189847"/>
                <a:gd name="connsiteX16" fmla="*/ 793684 w 1856444"/>
                <a:gd name="connsiteY16" fmla="*/ 707714 h 2189847"/>
                <a:gd name="connsiteX17" fmla="*/ 803732 w 1856444"/>
                <a:gd name="connsiteY17" fmla="*/ 436409 h 2189847"/>
                <a:gd name="connsiteX18" fmla="*/ 979579 w 1856444"/>
                <a:gd name="connsiteY18" fmla="*/ 290708 h 2189847"/>
                <a:gd name="connsiteX19" fmla="*/ 904216 w 1856444"/>
                <a:gd name="connsiteY19" fmla="*/ 471579 h 2189847"/>
                <a:gd name="connsiteX20" fmla="*/ 899192 w 1856444"/>
                <a:gd name="connsiteY20" fmla="*/ 546941 h 2189847"/>
                <a:gd name="connsiteX21" fmla="*/ 1029820 w 1856444"/>
                <a:gd name="connsiteY21" fmla="*/ 567038 h 2189847"/>
                <a:gd name="connsiteX22" fmla="*/ 974554 w 1856444"/>
                <a:gd name="connsiteY22" fmla="*/ 768005 h 2189847"/>
                <a:gd name="connsiteX23" fmla="*/ 994652 w 1856444"/>
                <a:gd name="connsiteY23" fmla="*/ 788103 h 2189847"/>
                <a:gd name="connsiteX24" fmla="*/ 959482 w 1856444"/>
                <a:gd name="connsiteY24" fmla="*/ 506748 h 2189847"/>
                <a:gd name="connsiteX25" fmla="*/ 1034844 w 1856444"/>
                <a:gd name="connsiteY25" fmla="*/ 315829 h 2189847"/>
                <a:gd name="connsiteX26" fmla="*/ 1155424 w 1856444"/>
                <a:gd name="connsiteY26" fmla="*/ 150031 h 2189847"/>
                <a:gd name="connsiteX27" fmla="*/ 1265955 w 1856444"/>
                <a:gd name="connsiteY27" fmla="*/ 215345 h 2189847"/>
                <a:gd name="connsiteX28" fmla="*/ 1145375 w 1856444"/>
                <a:gd name="connsiteY28" fmla="*/ 305782 h 2189847"/>
                <a:gd name="connsiteX29" fmla="*/ 1311173 w 1856444"/>
                <a:gd name="connsiteY29" fmla="*/ 416314 h 2189847"/>
                <a:gd name="connsiteX30" fmla="*/ 1346340 w 1856444"/>
                <a:gd name="connsiteY30" fmla="*/ 124911 h 2189847"/>
                <a:gd name="connsiteX31" fmla="*/ 1436777 w 1856444"/>
                <a:gd name="connsiteY31" fmla="*/ 54575 h 2189847"/>
                <a:gd name="connsiteX32" fmla="*/ 1848759 w 1856444"/>
                <a:gd name="connsiteY32" fmla="*/ 44524 h 2189847"/>
                <a:gd name="connsiteX33" fmla="*/ 1461896 w 1856444"/>
                <a:gd name="connsiteY33" fmla="*/ 99791 h 2189847"/>
                <a:gd name="connsiteX34" fmla="*/ 1446824 w 1856444"/>
                <a:gd name="connsiteY34" fmla="*/ 421339 h 2189847"/>
                <a:gd name="connsiteX35" fmla="*/ 1778421 w 1856444"/>
                <a:gd name="connsiteY35" fmla="*/ 556990 h 2189847"/>
                <a:gd name="connsiteX36" fmla="*/ 1763348 w 1856444"/>
                <a:gd name="connsiteY36" fmla="*/ 345976 h 2189847"/>
                <a:gd name="connsiteX37" fmla="*/ 1642768 w 1856444"/>
                <a:gd name="connsiteY37" fmla="*/ 386169 h 2189847"/>
                <a:gd name="connsiteX38" fmla="*/ 1451848 w 1856444"/>
                <a:gd name="connsiteY38" fmla="*/ 667523 h 2189847"/>
                <a:gd name="connsiteX39" fmla="*/ 1170498 w 1856444"/>
                <a:gd name="connsiteY39" fmla="*/ 506748 h 2189847"/>
                <a:gd name="connsiteX40" fmla="*/ 1200641 w 1856444"/>
                <a:gd name="connsiteY40" fmla="*/ 642400 h 2189847"/>
                <a:gd name="connsiteX41" fmla="*/ 1115230 w 1856444"/>
                <a:gd name="connsiteY41" fmla="*/ 878538 h 2189847"/>
                <a:gd name="connsiteX42" fmla="*/ 1100158 w 1856444"/>
                <a:gd name="connsiteY42" fmla="*/ 1014189 h 2189847"/>
                <a:gd name="connsiteX43" fmla="*/ 904215 w 1856444"/>
                <a:gd name="connsiteY43" fmla="*/ 1024237 h 2189847"/>
                <a:gd name="connsiteX44" fmla="*/ 929336 w 1856444"/>
                <a:gd name="connsiteY44" fmla="*/ 1185011 h 2189847"/>
                <a:gd name="connsiteX45" fmla="*/ 708272 w 1856444"/>
                <a:gd name="connsiteY45" fmla="*/ 994093 h 2189847"/>
                <a:gd name="connsiteX46" fmla="*/ 607789 w 1856444"/>
                <a:gd name="connsiteY46" fmla="*/ 923755 h 2189847"/>
                <a:gd name="connsiteX47" fmla="*/ 809594 w 1856444"/>
                <a:gd name="connsiteY47" fmla="*/ 1323176 h 2189847"/>
                <a:gd name="connsiteX48" fmla="*/ 512330 w 1856444"/>
                <a:gd name="connsiteY48" fmla="*/ 1365882 h 2189847"/>
                <a:gd name="connsiteX49" fmla="*/ 647983 w 1856444"/>
                <a:gd name="connsiteY49" fmla="*/ 1883372 h 2189847"/>
                <a:gd name="connsiteX50" fmla="*/ 537449 w 1856444"/>
                <a:gd name="connsiteY50" fmla="*/ 1808010 h 2189847"/>
                <a:gd name="connsiteX51" fmla="*/ 391749 w 1856444"/>
                <a:gd name="connsiteY51" fmla="*/ 1742695 h 2189847"/>
                <a:gd name="connsiteX52" fmla="*/ 230975 w 1856444"/>
                <a:gd name="connsiteY52" fmla="*/ 1446268 h 2189847"/>
                <a:gd name="connsiteX53" fmla="*/ 356580 w 1856444"/>
                <a:gd name="connsiteY53" fmla="*/ 1677381 h 2189847"/>
                <a:gd name="connsiteX54" fmla="*/ 431942 w 1856444"/>
                <a:gd name="connsiteY54" fmla="*/ 1843179 h 2189847"/>
                <a:gd name="connsiteX55" fmla="*/ 527402 w 1856444"/>
                <a:gd name="connsiteY55" fmla="*/ 1883372 h 2189847"/>
                <a:gd name="connsiteX56" fmla="*/ 507305 w 1856444"/>
                <a:gd name="connsiteY56" fmla="*/ 1998929 h 2189847"/>
                <a:gd name="connsiteX57" fmla="*/ 311362 w 1856444"/>
                <a:gd name="connsiteY57" fmla="*/ 2189847 h 2189847"/>
                <a:gd name="connsiteX58" fmla="*/ 250235 w 1856444"/>
                <a:gd name="connsiteY58" fmla="*/ 2152165 h 2189847"/>
                <a:gd name="connsiteX59" fmla="*/ 220927 w 1856444"/>
                <a:gd name="connsiteY59" fmla="*/ 1998928 h 2189847"/>
                <a:gd name="connsiteX60" fmla="*/ 120444 w 1856444"/>
                <a:gd name="connsiteY60" fmla="*/ 1918541 h 2189847"/>
                <a:gd name="connsiteX61" fmla="*/ 65177 w 1856444"/>
                <a:gd name="connsiteY61" fmla="*/ 1878348 h 2189847"/>
                <a:gd name="connsiteX62" fmla="*/ 80251 w 1856444"/>
                <a:gd name="connsiteY62" fmla="*/ 1682404 h 2189847"/>
                <a:gd name="connsiteX63" fmla="*/ 205854 w 1856444"/>
                <a:gd name="connsiteY63" fmla="*/ 1823082 h 2189847"/>
                <a:gd name="connsiteX64" fmla="*/ 301314 w 1856444"/>
                <a:gd name="connsiteY64" fmla="*/ 1983856 h 2189847"/>
                <a:gd name="connsiteX65" fmla="*/ 326435 w 1856444"/>
                <a:gd name="connsiteY65" fmla="*/ 1873323 h 2189847"/>
                <a:gd name="connsiteX66" fmla="*/ 175710 w 1856444"/>
                <a:gd name="connsiteY66" fmla="*/ 1526655 h 2189847"/>
                <a:gd name="connsiteX67" fmla="*/ 150589 w 1856444"/>
                <a:gd name="connsiteY67" fmla="*/ 1491487 h 2189847"/>
                <a:gd name="connsiteX68" fmla="*/ 30008 w 1856444"/>
                <a:gd name="connsiteY68" fmla="*/ 1652260 h 2189847"/>
                <a:gd name="connsiteX69" fmla="*/ 19959 w 1856444"/>
                <a:gd name="connsiteY69" fmla="*/ 1808009 h 2189847"/>
                <a:gd name="connsiteX70" fmla="*/ 75227 w 1856444"/>
                <a:gd name="connsiteY70" fmla="*/ 1310615 h 2189847"/>
                <a:gd name="connsiteX71" fmla="*/ 175709 w 1856444"/>
                <a:gd name="connsiteY71" fmla="*/ 1350809 h 2189847"/>
                <a:gd name="connsiteX72" fmla="*/ 170685 w 1856444"/>
                <a:gd name="connsiteY72" fmla="*/ 1134770 h 2189847"/>
                <a:gd name="connsiteX73" fmla="*/ 95322 w 1856444"/>
                <a:gd name="connsiteY73" fmla="*/ 1245301 h 2189847"/>
                <a:gd name="connsiteX74" fmla="*/ 180733 w 1856444"/>
                <a:gd name="connsiteY74" fmla="*/ 1054383 h 2189847"/>
                <a:gd name="connsiteX75" fmla="*/ 276193 w 1856444"/>
                <a:gd name="connsiteY75" fmla="*/ 873512 h 2189847"/>
                <a:gd name="connsiteX76" fmla="*/ 471298 w 1856444"/>
                <a:gd name="connsiteY76" fmla="*/ 672545 h 2189847"/>
                <a:gd name="connsiteX0" fmla="*/ 471298 w 1856444"/>
                <a:gd name="connsiteY0" fmla="*/ 672545 h 2189847"/>
                <a:gd name="connsiteX1" fmla="*/ 693200 w 1856444"/>
                <a:gd name="connsiteY1" fmla="*/ 411288 h 2189847"/>
                <a:gd name="connsiteX2" fmla="*/ 743441 w 1856444"/>
                <a:gd name="connsiteY2" fmla="*/ 471579 h 2189847"/>
                <a:gd name="connsiteX3" fmla="*/ 708273 w 1856444"/>
                <a:gd name="connsiteY3" fmla="*/ 582110 h 2189847"/>
                <a:gd name="connsiteX4" fmla="*/ 637934 w 1856444"/>
                <a:gd name="connsiteY4" fmla="*/ 592159 h 2189847"/>
                <a:gd name="connsiteX5" fmla="*/ 562573 w 1856444"/>
                <a:gd name="connsiteY5" fmla="*/ 627328 h 2189847"/>
                <a:gd name="connsiteX6" fmla="*/ 688176 w 1856444"/>
                <a:gd name="connsiteY6" fmla="*/ 778053 h 2189847"/>
                <a:gd name="connsiteX7" fmla="*/ 487209 w 1856444"/>
                <a:gd name="connsiteY7" fmla="*/ 752933 h 2189847"/>
                <a:gd name="connsiteX8" fmla="*/ 421895 w 1856444"/>
                <a:gd name="connsiteY8" fmla="*/ 953900 h 2189847"/>
                <a:gd name="connsiteX9" fmla="*/ 241862 w 1856444"/>
                <a:gd name="connsiteY9" fmla="*/ 994093 h 2189847"/>
                <a:gd name="connsiteX10" fmla="*/ 306338 w 1856444"/>
                <a:gd name="connsiteY10" fmla="*/ 1285495 h 2189847"/>
                <a:gd name="connsiteX11" fmla="*/ 492233 w 1856444"/>
                <a:gd name="connsiteY11" fmla="*/ 1195060 h 2189847"/>
                <a:gd name="connsiteX12" fmla="*/ 477162 w 1856444"/>
                <a:gd name="connsiteY12" fmla="*/ 979020 h 2189847"/>
                <a:gd name="connsiteX13" fmla="*/ 738418 w 1856444"/>
                <a:gd name="connsiteY13" fmla="*/ 783077 h 2189847"/>
                <a:gd name="connsiteX14" fmla="*/ 818805 w 1856444"/>
                <a:gd name="connsiteY14" fmla="*/ 818247 h 2189847"/>
                <a:gd name="connsiteX15" fmla="*/ 889144 w 1856444"/>
                <a:gd name="connsiteY15" fmla="*/ 918730 h 2189847"/>
                <a:gd name="connsiteX16" fmla="*/ 793684 w 1856444"/>
                <a:gd name="connsiteY16" fmla="*/ 707714 h 2189847"/>
                <a:gd name="connsiteX17" fmla="*/ 803732 w 1856444"/>
                <a:gd name="connsiteY17" fmla="*/ 436409 h 2189847"/>
                <a:gd name="connsiteX18" fmla="*/ 979579 w 1856444"/>
                <a:gd name="connsiteY18" fmla="*/ 290708 h 2189847"/>
                <a:gd name="connsiteX19" fmla="*/ 904216 w 1856444"/>
                <a:gd name="connsiteY19" fmla="*/ 471579 h 2189847"/>
                <a:gd name="connsiteX20" fmla="*/ 899192 w 1856444"/>
                <a:gd name="connsiteY20" fmla="*/ 546941 h 2189847"/>
                <a:gd name="connsiteX21" fmla="*/ 1029820 w 1856444"/>
                <a:gd name="connsiteY21" fmla="*/ 567038 h 2189847"/>
                <a:gd name="connsiteX22" fmla="*/ 974554 w 1856444"/>
                <a:gd name="connsiteY22" fmla="*/ 768005 h 2189847"/>
                <a:gd name="connsiteX23" fmla="*/ 994652 w 1856444"/>
                <a:gd name="connsiteY23" fmla="*/ 788103 h 2189847"/>
                <a:gd name="connsiteX24" fmla="*/ 959482 w 1856444"/>
                <a:gd name="connsiteY24" fmla="*/ 506748 h 2189847"/>
                <a:gd name="connsiteX25" fmla="*/ 1034844 w 1856444"/>
                <a:gd name="connsiteY25" fmla="*/ 315829 h 2189847"/>
                <a:gd name="connsiteX26" fmla="*/ 1155424 w 1856444"/>
                <a:gd name="connsiteY26" fmla="*/ 150031 h 2189847"/>
                <a:gd name="connsiteX27" fmla="*/ 1265955 w 1856444"/>
                <a:gd name="connsiteY27" fmla="*/ 215345 h 2189847"/>
                <a:gd name="connsiteX28" fmla="*/ 1145375 w 1856444"/>
                <a:gd name="connsiteY28" fmla="*/ 305782 h 2189847"/>
                <a:gd name="connsiteX29" fmla="*/ 1311173 w 1856444"/>
                <a:gd name="connsiteY29" fmla="*/ 416314 h 2189847"/>
                <a:gd name="connsiteX30" fmla="*/ 1346340 w 1856444"/>
                <a:gd name="connsiteY30" fmla="*/ 124911 h 2189847"/>
                <a:gd name="connsiteX31" fmla="*/ 1436777 w 1856444"/>
                <a:gd name="connsiteY31" fmla="*/ 54575 h 2189847"/>
                <a:gd name="connsiteX32" fmla="*/ 1848759 w 1856444"/>
                <a:gd name="connsiteY32" fmla="*/ 44524 h 2189847"/>
                <a:gd name="connsiteX33" fmla="*/ 1461896 w 1856444"/>
                <a:gd name="connsiteY33" fmla="*/ 99791 h 2189847"/>
                <a:gd name="connsiteX34" fmla="*/ 1421703 w 1856444"/>
                <a:gd name="connsiteY34" fmla="*/ 406266 h 2189847"/>
                <a:gd name="connsiteX35" fmla="*/ 1778421 w 1856444"/>
                <a:gd name="connsiteY35" fmla="*/ 556990 h 2189847"/>
                <a:gd name="connsiteX36" fmla="*/ 1763348 w 1856444"/>
                <a:gd name="connsiteY36" fmla="*/ 345976 h 2189847"/>
                <a:gd name="connsiteX37" fmla="*/ 1642768 w 1856444"/>
                <a:gd name="connsiteY37" fmla="*/ 386169 h 2189847"/>
                <a:gd name="connsiteX38" fmla="*/ 1451848 w 1856444"/>
                <a:gd name="connsiteY38" fmla="*/ 667523 h 2189847"/>
                <a:gd name="connsiteX39" fmla="*/ 1170498 w 1856444"/>
                <a:gd name="connsiteY39" fmla="*/ 506748 h 2189847"/>
                <a:gd name="connsiteX40" fmla="*/ 1200641 w 1856444"/>
                <a:gd name="connsiteY40" fmla="*/ 642400 h 2189847"/>
                <a:gd name="connsiteX41" fmla="*/ 1115230 w 1856444"/>
                <a:gd name="connsiteY41" fmla="*/ 878538 h 2189847"/>
                <a:gd name="connsiteX42" fmla="*/ 1100158 w 1856444"/>
                <a:gd name="connsiteY42" fmla="*/ 1014189 h 2189847"/>
                <a:gd name="connsiteX43" fmla="*/ 904215 w 1856444"/>
                <a:gd name="connsiteY43" fmla="*/ 1024237 h 2189847"/>
                <a:gd name="connsiteX44" fmla="*/ 929336 w 1856444"/>
                <a:gd name="connsiteY44" fmla="*/ 1185011 h 2189847"/>
                <a:gd name="connsiteX45" fmla="*/ 708272 w 1856444"/>
                <a:gd name="connsiteY45" fmla="*/ 994093 h 2189847"/>
                <a:gd name="connsiteX46" fmla="*/ 607789 w 1856444"/>
                <a:gd name="connsiteY46" fmla="*/ 923755 h 2189847"/>
                <a:gd name="connsiteX47" fmla="*/ 809594 w 1856444"/>
                <a:gd name="connsiteY47" fmla="*/ 1323176 h 2189847"/>
                <a:gd name="connsiteX48" fmla="*/ 512330 w 1856444"/>
                <a:gd name="connsiteY48" fmla="*/ 1365882 h 2189847"/>
                <a:gd name="connsiteX49" fmla="*/ 647983 w 1856444"/>
                <a:gd name="connsiteY49" fmla="*/ 1883372 h 2189847"/>
                <a:gd name="connsiteX50" fmla="*/ 537449 w 1856444"/>
                <a:gd name="connsiteY50" fmla="*/ 1808010 h 2189847"/>
                <a:gd name="connsiteX51" fmla="*/ 391749 w 1856444"/>
                <a:gd name="connsiteY51" fmla="*/ 1742695 h 2189847"/>
                <a:gd name="connsiteX52" fmla="*/ 230975 w 1856444"/>
                <a:gd name="connsiteY52" fmla="*/ 1446268 h 2189847"/>
                <a:gd name="connsiteX53" fmla="*/ 356580 w 1856444"/>
                <a:gd name="connsiteY53" fmla="*/ 1677381 h 2189847"/>
                <a:gd name="connsiteX54" fmla="*/ 431942 w 1856444"/>
                <a:gd name="connsiteY54" fmla="*/ 1843179 h 2189847"/>
                <a:gd name="connsiteX55" fmla="*/ 527402 w 1856444"/>
                <a:gd name="connsiteY55" fmla="*/ 1883372 h 2189847"/>
                <a:gd name="connsiteX56" fmla="*/ 507305 w 1856444"/>
                <a:gd name="connsiteY56" fmla="*/ 1998929 h 2189847"/>
                <a:gd name="connsiteX57" fmla="*/ 311362 w 1856444"/>
                <a:gd name="connsiteY57" fmla="*/ 2189847 h 2189847"/>
                <a:gd name="connsiteX58" fmla="*/ 250235 w 1856444"/>
                <a:gd name="connsiteY58" fmla="*/ 2152165 h 2189847"/>
                <a:gd name="connsiteX59" fmla="*/ 220927 w 1856444"/>
                <a:gd name="connsiteY59" fmla="*/ 1998928 h 2189847"/>
                <a:gd name="connsiteX60" fmla="*/ 120444 w 1856444"/>
                <a:gd name="connsiteY60" fmla="*/ 1918541 h 2189847"/>
                <a:gd name="connsiteX61" fmla="*/ 65177 w 1856444"/>
                <a:gd name="connsiteY61" fmla="*/ 1878348 h 2189847"/>
                <a:gd name="connsiteX62" fmla="*/ 80251 w 1856444"/>
                <a:gd name="connsiteY62" fmla="*/ 1682404 h 2189847"/>
                <a:gd name="connsiteX63" fmla="*/ 205854 w 1856444"/>
                <a:gd name="connsiteY63" fmla="*/ 1823082 h 2189847"/>
                <a:gd name="connsiteX64" fmla="*/ 301314 w 1856444"/>
                <a:gd name="connsiteY64" fmla="*/ 1983856 h 2189847"/>
                <a:gd name="connsiteX65" fmla="*/ 326435 w 1856444"/>
                <a:gd name="connsiteY65" fmla="*/ 1873323 h 2189847"/>
                <a:gd name="connsiteX66" fmla="*/ 175710 w 1856444"/>
                <a:gd name="connsiteY66" fmla="*/ 1526655 h 2189847"/>
                <a:gd name="connsiteX67" fmla="*/ 150589 w 1856444"/>
                <a:gd name="connsiteY67" fmla="*/ 1491487 h 2189847"/>
                <a:gd name="connsiteX68" fmla="*/ 30008 w 1856444"/>
                <a:gd name="connsiteY68" fmla="*/ 1652260 h 2189847"/>
                <a:gd name="connsiteX69" fmla="*/ 19959 w 1856444"/>
                <a:gd name="connsiteY69" fmla="*/ 1808009 h 2189847"/>
                <a:gd name="connsiteX70" fmla="*/ 75227 w 1856444"/>
                <a:gd name="connsiteY70" fmla="*/ 1310615 h 2189847"/>
                <a:gd name="connsiteX71" fmla="*/ 175709 w 1856444"/>
                <a:gd name="connsiteY71" fmla="*/ 1350809 h 2189847"/>
                <a:gd name="connsiteX72" fmla="*/ 170685 w 1856444"/>
                <a:gd name="connsiteY72" fmla="*/ 1134770 h 2189847"/>
                <a:gd name="connsiteX73" fmla="*/ 95322 w 1856444"/>
                <a:gd name="connsiteY73" fmla="*/ 1245301 h 2189847"/>
                <a:gd name="connsiteX74" fmla="*/ 180733 w 1856444"/>
                <a:gd name="connsiteY74" fmla="*/ 1054383 h 2189847"/>
                <a:gd name="connsiteX75" fmla="*/ 276193 w 1856444"/>
                <a:gd name="connsiteY75" fmla="*/ 873512 h 2189847"/>
                <a:gd name="connsiteX76" fmla="*/ 471298 w 1856444"/>
                <a:gd name="connsiteY76" fmla="*/ 672545 h 2189847"/>
                <a:gd name="connsiteX0" fmla="*/ 471298 w 1856444"/>
                <a:gd name="connsiteY0" fmla="*/ 672545 h 2189847"/>
                <a:gd name="connsiteX1" fmla="*/ 693200 w 1856444"/>
                <a:gd name="connsiteY1" fmla="*/ 411288 h 2189847"/>
                <a:gd name="connsiteX2" fmla="*/ 743441 w 1856444"/>
                <a:gd name="connsiteY2" fmla="*/ 471579 h 2189847"/>
                <a:gd name="connsiteX3" fmla="*/ 708273 w 1856444"/>
                <a:gd name="connsiteY3" fmla="*/ 582110 h 2189847"/>
                <a:gd name="connsiteX4" fmla="*/ 637934 w 1856444"/>
                <a:gd name="connsiteY4" fmla="*/ 592159 h 2189847"/>
                <a:gd name="connsiteX5" fmla="*/ 562573 w 1856444"/>
                <a:gd name="connsiteY5" fmla="*/ 627328 h 2189847"/>
                <a:gd name="connsiteX6" fmla="*/ 688176 w 1856444"/>
                <a:gd name="connsiteY6" fmla="*/ 778053 h 2189847"/>
                <a:gd name="connsiteX7" fmla="*/ 487209 w 1856444"/>
                <a:gd name="connsiteY7" fmla="*/ 752933 h 2189847"/>
                <a:gd name="connsiteX8" fmla="*/ 421895 w 1856444"/>
                <a:gd name="connsiteY8" fmla="*/ 953900 h 2189847"/>
                <a:gd name="connsiteX9" fmla="*/ 241862 w 1856444"/>
                <a:gd name="connsiteY9" fmla="*/ 994093 h 2189847"/>
                <a:gd name="connsiteX10" fmla="*/ 306338 w 1856444"/>
                <a:gd name="connsiteY10" fmla="*/ 1285495 h 2189847"/>
                <a:gd name="connsiteX11" fmla="*/ 492233 w 1856444"/>
                <a:gd name="connsiteY11" fmla="*/ 1195060 h 2189847"/>
                <a:gd name="connsiteX12" fmla="*/ 477162 w 1856444"/>
                <a:gd name="connsiteY12" fmla="*/ 979020 h 2189847"/>
                <a:gd name="connsiteX13" fmla="*/ 738418 w 1856444"/>
                <a:gd name="connsiteY13" fmla="*/ 783077 h 2189847"/>
                <a:gd name="connsiteX14" fmla="*/ 818805 w 1856444"/>
                <a:gd name="connsiteY14" fmla="*/ 818247 h 2189847"/>
                <a:gd name="connsiteX15" fmla="*/ 889144 w 1856444"/>
                <a:gd name="connsiteY15" fmla="*/ 918730 h 2189847"/>
                <a:gd name="connsiteX16" fmla="*/ 793684 w 1856444"/>
                <a:gd name="connsiteY16" fmla="*/ 707714 h 2189847"/>
                <a:gd name="connsiteX17" fmla="*/ 803732 w 1856444"/>
                <a:gd name="connsiteY17" fmla="*/ 436409 h 2189847"/>
                <a:gd name="connsiteX18" fmla="*/ 979579 w 1856444"/>
                <a:gd name="connsiteY18" fmla="*/ 290708 h 2189847"/>
                <a:gd name="connsiteX19" fmla="*/ 904216 w 1856444"/>
                <a:gd name="connsiteY19" fmla="*/ 471579 h 2189847"/>
                <a:gd name="connsiteX20" fmla="*/ 899192 w 1856444"/>
                <a:gd name="connsiteY20" fmla="*/ 546941 h 2189847"/>
                <a:gd name="connsiteX21" fmla="*/ 1029820 w 1856444"/>
                <a:gd name="connsiteY21" fmla="*/ 567038 h 2189847"/>
                <a:gd name="connsiteX22" fmla="*/ 974554 w 1856444"/>
                <a:gd name="connsiteY22" fmla="*/ 768005 h 2189847"/>
                <a:gd name="connsiteX23" fmla="*/ 994652 w 1856444"/>
                <a:gd name="connsiteY23" fmla="*/ 788103 h 2189847"/>
                <a:gd name="connsiteX24" fmla="*/ 959482 w 1856444"/>
                <a:gd name="connsiteY24" fmla="*/ 506748 h 2189847"/>
                <a:gd name="connsiteX25" fmla="*/ 1034844 w 1856444"/>
                <a:gd name="connsiteY25" fmla="*/ 315829 h 2189847"/>
                <a:gd name="connsiteX26" fmla="*/ 1155424 w 1856444"/>
                <a:gd name="connsiteY26" fmla="*/ 150031 h 2189847"/>
                <a:gd name="connsiteX27" fmla="*/ 1265955 w 1856444"/>
                <a:gd name="connsiteY27" fmla="*/ 215345 h 2189847"/>
                <a:gd name="connsiteX28" fmla="*/ 1145375 w 1856444"/>
                <a:gd name="connsiteY28" fmla="*/ 305782 h 2189847"/>
                <a:gd name="connsiteX29" fmla="*/ 1311173 w 1856444"/>
                <a:gd name="connsiteY29" fmla="*/ 416314 h 2189847"/>
                <a:gd name="connsiteX30" fmla="*/ 1346340 w 1856444"/>
                <a:gd name="connsiteY30" fmla="*/ 124911 h 2189847"/>
                <a:gd name="connsiteX31" fmla="*/ 1436777 w 1856444"/>
                <a:gd name="connsiteY31" fmla="*/ 54575 h 2189847"/>
                <a:gd name="connsiteX32" fmla="*/ 1848759 w 1856444"/>
                <a:gd name="connsiteY32" fmla="*/ 44524 h 2189847"/>
                <a:gd name="connsiteX33" fmla="*/ 1461896 w 1856444"/>
                <a:gd name="connsiteY33" fmla="*/ 99791 h 2189847"/>
                <a:gd name="connsiteX34" fmla="*/ 1421703 w 1856444"/>
                <a:gd name="connsiteY34" fmla="*/ 406266 h 2189847"/>
                <a:gd name="connsiteX35" fmla="*/ 1778421 w 1856444"/>
                <a:gd name="connsiteY35" fmla="*/ 556990 h 2189847"/>
                <a:gd name="connsiteX36" fmla="*/ 1763348 w 1856444"/>
                <a:gd name="connsiteY36" fmla="*/ 345976 h 2189847"/>
                <a:gd name="connsiteX37" fmla="*/ 1642768 w 1856444"/>
                <a:gd name="connsiteY37" fmla="*/ 386169 h 2189847"/>
                <a:gd name="connsiteX38" fmla="*/ 1451848 w 1856444"/>
                <a:gd name="connsiteY38" fmla="*/ 667523 h 2189847"/>
                <a:gd name="connsiteX39" fmla="*/ 1170498 w 1856444"/>
                <a:gd name="connsiteY39" fmla="*/ 506748 h 2189847"/>
                <a:gd name="connsiteX40" fmla="*/ 1200641 w 1856444"/>
                <a:gd name="connsiteY40" fmla="*/ 642400 h 2189847"/>
                <a:gd name="connsiteX41" fmla="*/ 1115230 w 1856444"/>
                <a:gd name="connsiteY41" fmla="*/ 878538 h 2189847"/>
                <a:gd name="connsiteX42" fmla="*/ 1100158 w 1856444"/>
                <a:gd name="connsiteY42" fmla="*/ 1014189 h 2189847"/>
                <a:gd name="connsiteX43" fmla="*/ 904215 w 1856444"/>
                <a:gd name="connsiteY43" fmla="*/ 1024237 h 2189847"/>
                <a:gd name="connsiteX44" fmla="*/ 929336 w 1856444"/>
                <a:gd name="connsiteY44" fmla="*/ 1185011 h 2189847"/>
                <a:gd name="connsiteX45" fmla="*/ 708272 w 1856444"/>
                <a:gd name="connsiteY45" fmla="*/ 994093 h 2189847"/>
                <a:gd name="connsiteX46" fmla="*/ 607789 w 1856444"/>
                <a:gd name="connsiteY46" fmla="*/ 923755 h 2189847"/>
                <a:gd name="connsiteX47" fmla="*/ 809594 w 1856444"/>
                <a:gd name="connsiteY47" fmla="*/ 1323176 h 2189847"/>
                <a:gd name="connsiteX48" fmla="*/ 512330 w 1856444"/>
                <a:gd name="connsiteY48" fmla="*/ 1365882 h 2189847"/>
                <a:gd name="connsiteX49" fmla="*/ 647983 w 1856444"/>
                <a:gd name="connsiteY49" fmla="*/ 1883372 h 2189847"/>
                <a:gd name="connsiteX50" fmla="*/ 537449 w 1856444"/>
                <a:gd name="connsiteY50" fmla="*/ 1808010 h 2189847"/>
                <a:gd name="connsiteX51" fmla="*/ 391749 w 1856444"/>
                <a:gd name="connsiteY51" fmla="*/ 1742695 h 2189847"/>
                <a:gd name="connsiteX52" fmla="*/ 230975 w 1856444"/>
                <a:gd name="connsiteY52" fmla="*/ 1446268 h 2189847"/>
                <a:gd name="connsiteX53" fmla="*/ 356580 w 1856444"/>
                <a:gd name="connsiteY53" fmla="*/ 1677381 h 2189847"/>
                <a:gd name="connsiteX54" fmla="*/ 431942 w 1856444"/>
                <a:gd name="connsiteY54" fmla="*/ 1843179 h 2189847"/>
                <a:gd name="connsiteX55" fmla="*/ 527402 w 1856444"/>
                <a:gd name="connsiteY55" fmla="*/ 1883372 h 2189847"/>
                <a:gd name="connsiteX56" fmla="*/ 507305 w 1856444"/>
                <a:gd name="connsiteY56" fmla="*/ 1998929 h 2189847"/>
                <a:gd name="connsiteX57" fmla="*/ 311362 w 1856444"/>
                <a:gd name="connsiteY57" fmla="*/ 2189847 h 2189847"/>
                <a:gd name="connsiteX58" fmla="*/ 250235 w 1856444"/>
                <a:gd name="connsiteY58" fmla="*/ 2152165 h 2189847"/>
                <a:gd name="connsiteX59" fmla="*/ 220927 w 1856444"/>
                <a:gd name="connsiteY59" fmla="*/ 1998928 h 2189847"/>
                <a:gd name="connsiteX60" fmla="*/ 120444 w 1856444"/>
                <a:gd name="connsiteY60" fmla="*/ 1918541 h 2189847"/>
                <a:gd name="connsiteX61" fmla="*/ 65177 w 1856444"/>
                <a:gd name="connsiteY61" fmla="*/ 1878348 h 2189847"/>
                <a:gd name="connsiteX62" fmla="*/ 80251 w 1856444"/>
                <a:gd name="connsiteY62" fmla="*/ 1682404 h 2189847"/>
                <a:gd name="connsiteX63" fmla="*/ 205854 w 1856444"/>
                <a:gd name="connsiteY63" fmla="*/ 1823082 h 2189847"/>
                <a:gd name="connsiteX64" fmla="*/ 301314 w 1856444"/>
                <a:gd name="connsiteY64" fmla="*/ 1983856 h 2189847"/>
                <a:gd name="connsiteX65" fmla="*/ 326435 w 1856444"/>
                <a:gd name="connsiteY65" fmla="*/ 1873323 h 2189847"/>
                <a:gd name="connsiteX66" fmla="*/ 175710 w 1856444"/>
                <a:gd name="connsiteY66" fmla="*/ 1526655 h 2189847"/>
                <a:gd name="connsiteX67" fmla="*/ 150589 w 1856444"/>
                <a:gd name="connsiteY67" fmla="*/ 1491487 h 2189847"/>
                <a:gd name="connsiteX68" fmla="*/ 30008 w 1856444"/>
                <a:gd name="connsiteY68" fmla="*/ 1652260 h 2189847"/>
                <a:gd name="connsiteX69" fmla="*/ 19959 w 1856444"/>
                <a:gd name="connsiteY69" fmla="*/ 1808009 h 2189847"/>
                <a:gd name="connsiteX70" fmla="*/ 75227 w 1856444"/>
                <a:gd name="connsiteY70" fmla="*/ 1310615 h 2189847"/>
                <a:gd name="connsiteX71" fmla="*/ 175709 w 1856444"/>
                <a:gd name="connsiteY71" fmla="*/ 1350809 h 2189847"/>
                <a:gd name="connsiteX72" fmla="*/ 170685 w 1856444"/>
                <a:gd name="connsiteY72" fmla="*/ 1134770 h 2189847"/>
                <a:gd name="connsiteX73" fmla="*/ 95322 w 1856444"/>
                <a:gd name="connsiteY73" fmla="*/ 1245301 h 2189847"/>
                <a:gd name="connsiteX74" fmla="*/ 180733 w 1856444"/>
                <a:gd name="connsiteY74" fmla="*/ 1054383 h 2189847"/>
                <a:gd name="connsiteX75" fmla="*/ 276193 w 1856444"/>
                <a:gd name="connsiteY75" fmla="*/ 873512 h 2189847"/>
                <a:gd name="connsiteX76" fmla="*/ 471298 w 1856444"/>
                <a:gd name="connsiteY76" fmla="*/ 672545 h 2189847"/>
                <a:gd name="connsiteX0" fmla="*/ 471298 w 1856444"/>
                <a:gd name="connsiteY0" fmla="*/ 672545 h 2189847"/>
                <a:gd name="connsiteX1" fmla="*/ 693200 w 1856444"/>
                <a:gd name="connsiteY1" fmla="*/ 411288 h 2189847"/>
                <a:gd name="connsiteX2" fmla="*/ 743441 w 1856444"/>
                <a:gd name="connsiteY2" fmla="*/ 471579 h 2189847"/>
                <a:gd name="connsiteX3" fmla="*/ 708273 w 1856444"/>
                <a:gd name="connsiteY3" fmla="*/ 582110 h 2189847"/>
                <a:gd name="connsiteX4" fmla="*/ 637934 w 1856444"/>
                <a:gd name="connsiteY4" fmla="*/ 592159 h 2189847"/>
                <a:gd name="connsiteX5" fmla="*/ 562573 w 1856444"/>
                <a:gd name="connsiteY5" fmla="*/ 627328 h 2189847"/>
                <a:gd name="connsiteX6" fmla="*/ 688176 w 1856444"/>
                <a:gd name="connsiteY6" fmla="*/ 778053 h 2189847"/>
                <a:gd name="connsiteX7" fmla="*/ 487209 w 1856444"/>
                <a:gd name="connsiteY7" fmla="*/ 752933 h 2189847"/>
                <a:gd name="connsiteX8" fmla="*/ 421895 w 1856444"/>
                <a:gd name="connsiteY8" fmla="*/ 953900 h 2189847"/>
                <a:gd name="connsiteX9" fmla="*/ 241862 w 1856444"/>
                <a:gd name="connsiteY9" fmla="*/ 994093 h 2189847"/>
                <a:gd name="connsiteX10" fmla="*/ 306338 w 1856444"/>
                <a:gd name="connsiteY10" fmla="*/ 1285495 h 2189847"/>
                <a:gd name="connsiteX11" fmla="*/ 492233 w 1856444"/>
                <a:gd name="connsiteY11" fmla="*/ 1195060 h 2189847"/>
                <a:gd name="connsiteX12" fmla="*/ 477162 w 1856444"/>
                <a:gd name="connsiteY12" fmla="*/ 979020 h 2189847"/>
                <a:gd name="connsiteX13" fmla="*/ 738418 w 1856444"/>
                <a:gd name="connsiteY13" fmla="*/ 783077 h 2189847"/>
                <a:gd name="connsiteX14" fmla="*/ 818805 w 1856444"/>
                <a:gd name="connsiteY14" fmla="*/ 818247 h 2189847"/>
                <a:gd name="connsiteX15" fmla="*/ 889144 w 1856444"/>
                <a:gd name="connsiteY15" fmla="*/ 918730 h 2189847"/>
                <a:gd name="connsiteX16" fmla="*/ 793684 w 1856444"/>
                <a:gd name="connsiteY16" fmla="*/ 707714 h 2189847"/>
                <a:gd name="connsiteX17" fmla="*/ 803732 w 1856444"/>
                <a:gd name="connsiteY17" fmla="*/ 436409 h 2189847"/>
                <a:gd name="connsiteX18" fmla="*/ 979579 w 1856444"/>
                <a:gd name="connsiteY18" fmla="*/ 290708 h 2189847"/>
                <a:gd name="connsiteX19" fmla="*/ 904216 w 1856444"/>
                <a:gd name="connsiteY19" fmla="*/ 471579 h 2189847"/>
                <a:gd name="connsiteX20" fmla="*/ 899192 w 1856444"/>
                <a:gd name="connsiteY20" fmla="*/ 546941 h 2189847"/>
                <a:gd name="connsiteX21" fmla="*/ 1029820 w 1856444"/>
                <a:gd name="connsiteY21" fmla="*/ 567038 h 2189847"/>
                <a:gd name="connsiteX22" fmla="*/ 974554 w 1856444"/>
                <a:gd name="connsiteY22" fmla="*/ 768005 h 2189847"/>
                <a:gd name="connsiteX23" fmla="*/ 994652 w 1856444"/>
                <a:gd name="connsiteY23" fmla="*/ 788103 h 2189847"/>
                <a:gd name="connsiteX24" fmla="*/ 959482 w 1856444"/>
                <a:gd name="connsiteY24" fmla="*/ 506748 h 2189847"/>
                <a:gd name="connsiteX25" fmla="*/ 1034844 w 1856444"/>
                <a:gd name="connsiteY25" fmla="*/ 315829 h 2189847"/>
                <a:gd name="connsiteX26" fmla="*/ 1155424 w 1856444"/>
                <a:gd name="connsiteY26" fmla="*/ 150031 h 2189847"/>
                <a:gd name="connsiteX27" fmla="*/ 1265955 w 1856444"/>
                <a:gd name="connsiteY27" fmla="*/ 215345 h 2189847"/>
                <a:gd name="connsiteX28" fmla="*/ 1145375 w 1856444"/>
                <a:gd name="connsiteY28" fmla="*/ 305782 h 2189847"/>
                <a:gd name="connsiteX29" fmla="*/ 1311173 w 1856444"/>
                <a:gd name="connsiteY29" fmla="*/ 416314 h 2189847"/>
                <a:gd name="connsiteX30" fmla="*/ 1346340 w 1856444"/>
                <a:gd name="connsiteY30" fmla="*/ 124911 h 2189847"/>
                <a:gd name="connsiteX31" fmla="*/ 1436777 w 1856444"/>
                <a:gd name="connsiteY31" fmla="*/ 54575 h 2189847"/>
                <a:gd name="connsiteX32" fmla="*/ 1848759 w 1856444"/>
                <a:gd name="connsiteY32" fmla="*/ 44524 h 2189847"/>
                <a:gd name="connsiteX33" fmla="*/ 1461896 w 1856444"/>
                <a:gd name="connsiteY33" fmla="*/ 99791 h 2189847"/>
                <a:gd name="connsiteX34" fmla="*/ 1421703 w 1856444"/>
                <a:gd name="connsiteY34" fmla="*/ 406266 h 2189847"/>
                <a:gd name="connsiteX35" fmla="*/ 1527211 w 1856444"/>
                <a:gd name="connsiteY35" fmla="*/ 481629 h 2189847"/>
                <a:gd name="connsiteX36" fmla="*/ 1778421 w 1856444"/>
                <a:gd name="connsiteY36" fmla="*/ 556990 h 2189847"/>
                <a:gd name="connsiteX37" fmla="*/ 1763348 w 1856444"/>
                <a:gd name="connsiteY37" fmla="*/ 345976 h 2189847"/>
                <a:gd name="connsiteX38" fmla="*/ 1642768 w 1856444"/>
                <a:gd name="connsiteY38" fmla="*/ 386169 h 2189847"/>
                <a:gd name="connsiteX39" fmla="*/ 1451848 w 1856444"/>
                <a:gd name="connsiteY39" fmla="*/ 667523 h 2189847"/>
                <a:gd name="connsiteX40" fmla="*/ 1170498 w 1856444"/>
                <a:gd name="connsiteY40" fmla="*/ 506748 h 2189847"/>
                <a:gd name="connsiteX41" fmla="*/ 1200641 w 1856444"/>
                <a:gd name="connsiteY41" fmla="*/ 642400 h 2189847"/>
                <a:gd name="connsiteX42" fmla="*/ 1115230 w 1856444"/>
                <a:gd name="connsiteY42" fmla="*/ 878538 h 2189847"/>
                <a:gd name="connsiteX43" fmla="*/ 1100158 w 1856444"/>
                <a:gd name="connsiteY43" fmla="*/ 1014189 h 2189847"/>
                <a:gd name="connsiteX44" fmla="*/ 904215 w 1856444"/>
                <a:gd name="connsiteY44" fmla="*/ 1024237 h 2189847"/>
                <a:gd name="connsiteX45" fmla="*/ 929336 w 1856444"/>
                <a:gd name="connsiteY45" fmla="*/ 1185011 h 2189847"/>
                <a:gd name="connsiteX46" fmla="*/ 708272 w 1856444"/>
                <a:gd name="connsiteY46" fmla="*/ 994093 h 2189847"/>
                <a:gd name="connsiteX47" fmla="*/ 607789 w 1856444"/>
                <a:gd name="connsiteY47" fmla="*/ 923755 h 2189847"/>
                <a:gd name="connsiteX48" fmla="*/ 809594 w 1856444"/>
                <a:gd name="connsiteY48" fmla="*/ 1323176 h 2189847"/>
                <a:gd name="connsiteX49" fmla="*/ 512330 w 1856444"/>
                <a:gd name="connsiteY49" fmla="*/ 1365882 h 2189847"/>
                <a:gd name="connsiteX50" fmla="*/ 647983 w 1856444"/>
                <a:gd name="connsiteY50" fmla="*/ 1883372 h 2189847"/>
                <a:gd name="connsiteX51" fmla="*/ 537449 w 1856444"/>
                <a:gd name="connsiteY51" fmla="*/ 1808010 h 2189847"/>
                <a:gd name="connsiteX52" fmla="*/ 391749 w 1856444"/>
                <a:gd name="connsiteY52" fmla="*/ 1742695 h 2189847"/>
                <a:gd name="connsiteX53" fmla="*/ 230975 w 1856444"/>
                <a:gd name="connsiteY53" fmla="*/ 1446268 h 2189847"/>
                <a:gd name="connsiteX54" fmla="*/ 356580 w 1856444"/>
                <a:gd name="connsiteY54" fmla="*/ 1677381 h 2189847"/>
                <a:gd name="connsiteX55" fmla="*/ 431942 w 1856444"/>
                <a:gd name="connsiteY55" fmla="*/ 1843179 h 2189847"/>
                <a:gd name="connsiteX56" fmla="*/ 527402 w 1856444"/>
                <a:gd name="connsiteY56" fmla="*/ 1883372 h 2189847"/>
                <a:gd name="connsiteX57" fmla="*/ 507305 w 1856444"/>
                <a:gd name="connsiteY57" fmla="*/ 1998929 h 2189847"/>
                <a:gd name="connsiteX58" fmla="*/ 311362 w 1856444"/>
                <a:gd name="connsiteY58" fmla="*/ 2189847 h 2189847"/>
                <a:gd name="connsiteX59" fmla="*/ 250235 w 1856444"/>
                <a:gd name="connsiteY59" fmla="*/ 2152165 h 2189847"/>
                <a:gd name="connsiteX60" fmla="*/ 220927 w 1856444"/>
                <a:gd name="connsiteY60" fmla="*/ 1998928 h 2189847"/>
                <a:gd name="connsiteX61" fmla="*/ 120444 w 1856444"/>
                <a:gd name="connsiteY61" fmla="*/ 1918541 h 2189847"/>
                <a:gd name="connsiteX62" fmla="*/ 65177 w 1856444"/>
                <a:gd name="connsiteY62" fmla="*/ 1878348 h 2189847"/>
                <a:gd name="connsiteX63" fmla="*/ 80251 w 1856444"/>
                <a:gd name="connsiteY63" fmla="*/ 1682404 h 2189847"/>
                <a:gd name="connsiteX64" fmla="*/ 205854 w 1856444"/>
                <a:gd name="connsiteY64" fmla="*/ 1823082 h 2189847"/>
                <a:gd name="connsiteX65" fmla="*/ 301314 w 1856444"/>
                <a:gd name="connsiteY65" fmla="*/ 1983856 h 2189847"/>
                <a:gd name="connsiteX66" fmla="*/ 326435 w 1856444"/>
                <a:gd name="connsiteY66" fmla="*/ 1873323 h 2189847"/>
                <a:gd name="connsiteX67" fmla="*/ 175710 w 1856444"/>
                <a:gd name="connsiteY67" fmla="*/ 1526655 h 2189847"/>
                <a:gd name="connsiteX68" fmla="*/ 150589 w 1856444"/>
                <a:gd name="connsiteY68" fmla="*/ 1491487 h 2189847"/>
                <a:gd name="connsiteX69" fmla="*/ 30008 w 1856444"/>
                <a:gd name="connsiteY69" fmla="*/ 1652260 h 2189847"/>
                <a:gd name="connsiteX70" fmla="*/ 19959 w 1856444"/>
                <a:gd name="connsiteY70" fmla="*/ 1808009 h 2189847"/>
                <a:gd name="connsiteX71" fmla="*/ 75227 w 1856444"/>
                <a:gd name="connsiteY71" fmla="*/ 1310615 h 2189847"/>
                <a:gd name="connsiteX72" fmla="*/ 175709 w 1856444"/>
                <a:gd name="connsiteY72" fmla="*/ 1350809 h 2189847"/>
                <a:gd name="connsiteX73" fmla="*/ 170685 w 1856444"/>
                <a:gd name="connsiteY73" fmla="*/ 1134770 h 2189847"/>
                <a:gd name="connsiteX74" fmla="*/ 95322 w 1856444"/>
                <a:gd name="connsiteY74" fmla="*/ 1245301 h 2189847"/>
                <a:gd name="connsiteX75" fmla="*/ 180733 w 1856444"/>
                <a:gd name="connsiteY75" fmla="*/ 1054383 h 2189847"/>
                <a:gd name="connsiteX76" fmla="*/ 276193 w 1856444"/>
                <a:gd name="connsiteY76" fmla="*/ 873512 h 2189847"/>
                <a:gd name="connsiteX77" fmla="*/ 471298 w 1856444"/>
                <a:gd name="connsiteY77"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461896 w 1890065"/>
                <a:gd name="connsiteY33" fmla="*/ 99791 h 2189847"/>
                <a:gd name="connsiteX34" fmla="*/ 1421703 w 1890065"/>
                <a:gd name="connsiteY34" fmla="*/ 406266 h 2189847"/>
                <a:gd name="connsiteX35" fmla="*/ 1878903 w 1890065"/>
                <a:gd name="connsiteY35" fmla="*/ 300759 h 2189847"/>
                <a:gd name="connsiteX36" fmla="*/ 1778421 w 1890065"/>
                <a:gd name="connsiteY36" fmla="*/ 556990 h 2189847"/>
                <a:gd name="connsiteX37" fmla="*/ 1763348 w 1890065"/>
                <a:gd name="connsiteY37" fmla="*/ 345976 h 2189847"/>
                <a:gd name="connsiteX38" fmla="*/ 1642768 w 1890065"/>
                <a:gd name="connsiteY38" fmla="*/ 386169 h 2189847"/>
                <a:gd name="connsiteX39" fmla="*/ 1451848 w 1890065"/>
                <a:gd name="connsiteY39" fmla="*/ 667523 h 2189847"/>
                <a:gd name="connsiteX40" fmla="*/ 1170498 w 1890065"/>
                <a:gd name="connsiteY40" fmla="*/ 506748 h 2189847"/>
                <a:gd name="connsiteX41" fmla="*/ 1200641 w 1890065"/>
                <a:gd name="connsiteY41" fmla="*/ 642400 h 2189847"/>
                <a:gd name="connsiteX42" fmla="*/ 1115230 w 1890065"/>
                <a:gd name="connsiteY42" fmla="*/ 878538 h 2189847"/>
                <a:gd name="connsiteX43" fmla="*/ 1100158 w 1890065"/>
                <a:gd name="connsiteY43" fmla="*/ 1014189 h 2189847"/>
                <a:gd name="connsiteX44" fmla="*/ 904215 w 1890065"/>
                <a:gd name="connsiteY44" fmla="*/ 1024237 h 2189847"/>
                <a:gd name="connsiteX45" fmla="*/ 929336 w 1890065"/>
                <a:gd name="connsiteY45" fmla="*/ 1185011 h 2189847"/>
                <a:gd name="connsiteX46" fmla="*/ 708272 w 1890065"/>
                <a:gd name="connsiteY46" fmla="*/ 994093 h 2189847"/>
                <a:gd name="connsiteX47" fmla="*/ 607789 w 1890065"/>
                <a:gd name="connsiteY47" fmla="*/ 923755 h 2189847"/>
                <a:gd name="connsiteX48" fmla="*/ 809594 w 1890065"/>
                <a:gd name="connsiteY48" fmla="*/ 1323176 h 2189847"/>
                <a:gd name="connsiteX49" fmla="*/ 512330 w 1890065"/>
                <a:gd name="connsiteY49" fmla="*/ 1365882 h 2189847"/>
                <a:gd name="connsiteX50" fmla="*/ 647983 w 1890065"/>
                <a:gd name="connsiteY50" fmla="*/ 1883372 h 2189847"/>
                <a:gd name="connsiteX51" fmla="*/ 537449 w 1890065"/>
                <a:gd name="connsiteY51" fmla="*/ 1808010 h 2189847"/>
                <a:gd name="connsiteX52" fmla="*/ 391749 w 1890065"/>
                <a:gd name="connsiteY52" fmla="*/ 1742695 h 2189847"/>
                <a:gd name="connsiteX53" fmla="*/ 230975 w 1890065"/>
                <a:gd name="connsiteY53" fmla="*/ 1446268 h 2189847"/>
                <a:gd name="connsiteX54" fmla="*/ 356580 w 1890065"/>
                <a:gd name="connsiteY54" fmla="*/ 1677381 h 2189847"/>
                <a:gd name="connsiteX55" fmla="*/ 431942 w 1890065"/>
                <a:gd name="connsiteY55" fmla="*/ 1843179 h 2189847"/>
                <a:gd name="connsiteX56" fmla="*/ 527402 w 1890065"/>
                <a:gd name="connsiteY56" fmla="*/ 1883372 h 2189847"/>
                <a:gd name="connsiteX57" fmla="*/ 507305 w 1890065"/>
                <a:gd name="connsiteY57" fmla="*/ 1998929 h 2189847"/>
                <a:gd name="connsiteX58" fmla="*/ 311362 w 1890065"/>
                <a:gd name="connsiteY58" fmla="*/ 2189847 h 2189847"/>
                <a:gd name="connsiteX59" fmla="*/ 250235 w 1890065"/>
                <a:gd name="connsiteY59" fmla="*/ 2152165 h 2189847"/>
                <a:gd name="connsiteX60" fmla="*/ 220927 w 1890065"/>
                <a:gd name="connsiteY60" fmla="*/ 1998928 h 2189847"/>
                <a:gd name="connsiteX61" fmla="*/ 120444 w 1890065"/>
                <a:gd name="connsiteY61" fmla="*/ 1918541 h 2189847"/>
                <a:gd name="connsiteX62" fmla="*/ 65177 w 1890065"/>
                <a:gd name="connsiteY62" fmla="*/ 1878348 h 2189847"/>
                <a:gd name="connsiteX63" fmla="*/ 80251 w 1890065"/>
                <a:gd name="connsiteY63" fmla="*/ 1682404 h 2189847"/>
                <a:gd name="connsiteX64" fmla="*/ 205854 w 1890065"/>
                <a:gd name="connsiteY64" fmla="*/ 1823082 h 2189847"/>
                <a:gd name="connsiteX65" fmla="*/ 301314 w 1890065"/>
                <a:gd name="connsiteY65" fmla="*/ 1983856 h 2189847"/>
                <a:gd name="connsiteX66" fmla="*/ 326435 w 1890065"/>
                <a:gd name="connsiteY66" fmla="*/ 1873323 h 2189847"/>
                <a:gd name="connsiteX67" fmla="*/ 175710 w 1890065"/>
                <a:gd name="connsiteY67" fmla="*/ 1526655 h 2189847"/>
                <a:gd name="connsiteX68" fmla="*/ 150589 w 1890065"/>
                <a:gd name="connsiteY68" fmla="*/ 1491487 h 2189847"/>
                <a:gd name="connsiteX69" fmla="*/ 30008 w 1890065"/>
                <a:gd name="connsiteY69" fmla="*/ 1652260 h 2189847"/>
                <a:gd name="connsiteX70" fmla="*/ 19959 w 1890065"/>
                <a:gd name="connsiteY70" fmla="*/ 1808009 h 2189847"/>
                <a:gd name="connsiteX71" fmla="*/ 75227 w 1890065"/>
                <a:gd name="connsiteY71" fmla="*/ 1310615 h 2189847"/>
                <a:gd name="connsiteX72" fmla="*/ 175709 w 1890065"/>
                <a:gd name="connsiteY72" fmla="*/ 1350809 h 2189847"/>
                <a:gd name="connsiteX73" fmla="*/ 170685 w 1890065"/>
                <a:gd name="connsiteY73" fmla="*/ 1134770 h 2189847"/>
                <a:gd name="connsiteX74" fmla="*/ 95322 w 1890065"/>
                <a:gd name="connsiteY74" fmla="*/ 1245301 h 2189847"/>
                <a:gd name="connsiteX75" fmla="*/ 180733 w 1890065"/>
                <a:gd name="connsiteY75" fmla="*/ 1054383 h 2189847"/>
                <a:gd name="connsiteX76" fmla="*/ 276193 w 1890065"/>
                <a:gd name="connsiteY76" fmla="*/ 873512 h 2189847"/>
                <a:gd name="connsiteX77" fmla="*/ 471298 w 1890065"/>
                <a:gd name="connsiteY77"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461896 w 1890065"/>
                <a:gd name="connsiteY33" fmla="*/ 99791 h 2189847"/>
                <a:gd name="connsiteX34" fmla="*/ 1421703 w 1890065"/>
                <a:gd name="connsiteY34" fmla="*/ 406266 h 2189847"/>
                <a:gd name="connsiteX35" fmla="*/ 1878903 w 1890065"/>
                <a:gd name="connsiteY35" fmla="*/ 300759 h 2189847"/>
                <a:gd name="connsiteX36" fmla="*/ 1778421 w 1890065"/>
                <a:gd name="connsiteY36" fmla="*/ 556990 h 2189847"/>
                <a:gd name="connsiteX37" fmla="*/ 1763348 w 1890065"/>
                <a:gd name="connsiteY37" fmla="*/ 345976 h 2189847"/>
                <a:gd name="connsiteX38" fmla="*/ 1642768 w 1890065"/>
                <a:gd name="connsiteY38" fmla="*/ 386169 h 2189847"/>
                <a:gd name="connsiteX39" fmla="*/ 1451848 w 1890065"/>
                <a:gd name="connsiteY39" fmla="*/ 667523 h 2189847"/>
                <a:gd name="connsiteX40" fmla="*/ 1170498 w 1890065"/>
                <a:gd name="connsiteY40" fmla="*/ 506748 h 2189847"/>
                <a:gd name="connsiteX41" fmla="*/ 1200641 w 1890065"/>
                <a:gd name="connsiteY41" fmla="*/ 642400 h 2189847"/>
                <a:gd name="connsiteX42" fmla="*/ 1115230 w 1890065"/>
                <a:gd name="connsiteY42" fmla="*/ 878538 h 2189847"/>
                <a:gd name="connsiteX43" fmla="*/ 1100158 w 1890065"/>
                <a:gd name="connsiteY43" fmla="*/ 1014189 h 2189847"/>
                <a:gd name="connsiteX44" fmla="*/ 904215 w 1890065"/>
                <a:gd name="connsiteY44" fmla="*/ 1024237 h 2189847"/>
                <a:gd name="connsiteX45" fmla="*/ 929336 w 1890065"/>
                <a:gd name="connsiteY45" fmla="*/ 1185011 h 2189847"/>
                <a:gd name="connsiteX46" fmla="*/ 708272 w 1890065"/>
                <a:gd name="connsiteY46" fmla="*/ 994093 h 2189847"/>
                <a:gd name="connsiteX47" fmla="*/ 607789 w 1890065"/>
                <a:gd name="connsiteY47" fmla="*/ 923755 h 2189847"/>
                <a:gd name="connsiteX48" fmla="*/ 809594 w 1890065"/>
                <a:gd name="connsiteY48" fmla="*/ 1323176 h 2189847"/>
                <a:gd name="connsiteX49" fmla="*/ 512330 w 1890065"/>
                <a:gd name="connsiteY49" fmla="*/ 1365882 h 2189847"/>
                <a:gd name="connsiteX50" fmla="*/ 647983 w 1890065"/>
                <a:gd name="connsiteY50" fmla="*/ 1883372 h 2189847"/>
                <a:gd name="connsiteX51" fmla="*/ 537449 w 1890065"/>
                <a:gd name="connsiteY51" fmla="*/ 1808010 h 2189847"/>
                <a:gd name="connsiteX52" fmla="*/ 391749 w 1890065"/>
                <a:gd name="connsiteY52" fmla="*/ 1742695 h 2189847"/>
                <a:gd name="connsiteX53" fmla="*/ 230975 w 1890065"/>
                <a:gd name="connsiteY53" fmla="*/ 1446268 h 2189847"/>
                <a:gd name="connsiteX54" fmla="*/ 356580 w 1890065"/>
                <a:gd name="connsiteY54" fmla="*/ 1677381 h 2189847"/>
                <a:gd name="connsiteX55" fmla="*/ 431942 w 1890065"/>
                <a:gd name="connsiteY55" fmla="*/ 1843179 h 2189847"/>
                <a:gd name="connsiteX56" fmla="*/ 527402 w 1890065"/>
                <a:gd name="connsiteY56" fmla="*/ 1883372 h 2189847"/>
                <a:gd name="connsiteX57" fmla="*/ 507305 w 1890065"/>
                <a:gd name="connsiteY57" fmla="*/ 1998929 h 2189847"/>
                <a:gd name="connsiteX58" fmla="*/ 311362 w 1890065"/>
                <a:gd name="connsiteY58" fmla="*/ 2189847 h 2189847"/>
                <a:gd name="connsiteX59" fmla="*/ 250235 w 1890065"/>
                <a:gd name="connsiteY59" fmla="*/ 2152165 h 2189847"/>
                <a:gd name="connsiteX60" fmla="*/ 220927 w 1890065"/>
                <a:gd name="connsiteY60" fmla="*/ 1998928 h 2189847"/>
                <a:gd name="connsiteX61" fmla="*/ 120444 w 1890065"/>
                <a:gd name="connsiteY61" fmla="*/ 1918541 h 2189847"/>
                <a:gd name="connsiteX62" fmla="*/ 65177 w 1890065"/>
                <a:gd name="connsiteY62" fmla="*/ 1878348 h 2189847"/>
                <a:gd name="connsiteX63" fmla="*/ 80251 w 1890065"/>
                <a:gd name="connsiteY63" fmla="*/ 1682404 h 2189847"/>
                <a:gd name="connsiteX64" fmla="*/ 205854 w 1890065"/>
                <a:gd name="connsiteY64" fmla="*/ 1823082 h 2189847"/>
                <a:gd name="connsiteX65" fmla="*/ 301314 w 1890065"/>
                <a:gd name="connsiteY65" fmla="*/ 1983856 h 2189847"/>
                <a:gd name="connsiteX66" fmla="*/ 326435 w 1890065"/>
                <a:gd name="connsiteY66" fmla="*/ 1873323 h 2189847"/>
                <a:gd name="connsiteX67" fmla="*/ 175710 w 1890065"/>
                <a:gd name="connsiteY67" fmla="*/ 1526655 h 2189847"/>
                <a:gd name="connsiteX68" fmla="*/ 150589 w 1890065"/>
                <a:gd name="connsiteY68" fmla="*/ 1491487 h 2189847"/>
                <a:gd name="connsiteX69" fmla="*/ 30008 w 1890065"/>
                <a:gd name="connsiteY69" fmla="*/ 1652260 h 2189847"/>
                <a:gd name="connsiteX70" fmla="*/ 19959 w 1890065"/>
                <a:gd name="connsiteY70" fmla="*/ 1808009 h 2189847"/>
                <a:gd name="connsiteX71" fmla="*/ 75227 w 1890065"/>
                <a:gd name="connsiteY71" fmla="*/ 1310615 h 2189847"/>
                <a:gd name="connsiteX72" fmla="*/ 175709 w 1890065"/>
                <a:gd name="connsiteY72" fmla="*/ 1350809 h 2189847"/>
                <a:gd name="connsiteX73" fmla="*/ 170685 w 1890065"/>
                <a:gd name="connsiteY73" fmla="*/ 1134770 h 2189847"/>
                <a:gd name="connsiteX74" fmla="*/ 95322 w 1890065"/>
                <a:gd name="connsiteY74" fmla="*/ 1245301 h 2189847"/>
                <a:gd name="connsiteX75" fmla="*/ 180733 w 1890065"/>
                <a:gd name="connsiteY75" fmla="*/ 1054383 h 2189847"/>
                <a:gd name="connsiteX76" fmla="*/ 276193 w 1890065"/>
                <a:gd name="connsiteY76" fmla="*/ 873512 h 2189847"/>
                <a:gd name="connsiteX77" fmla="*/ 471298 w 1890065"/>
                <a:gd name="connsiteY77"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461896 w 1890065"/>
                <a:gd name="connsiteY33" fmla="*/ 99791 h 2189847"/>
                <a:gd name="connsiteX34" fmla="*/ 1421703 w 1890065"/>
                <a:gd name="connsiteY34" fmla="*/ 406266 h 2189847"/>
                <a:gd name="connsiteX35" fmla="*/ 1878903 w 1890065"/>
                <a:gd name="connsiteY35" fmla="*/ 300759 h 2189847"/>
                <a:gd name="connsiteX36" fmla="*/ 1778421 w 1890065"/>
                <a:gd name="connsiteY36" fmla="*/ 556990 h 2189847"/>
                <a:gd name="connsiteX37" fmla="*/ 1763348 w 1890065"/>
                <a:gd name="connsiteY37" fmla="*/ 345976 h 2189847"/>
                <a:gd name="connsiteX38" fmla="*/ 1642768 w 1890065"/>
                <a:gd name="connsiteY38" fmla="*/ 386169 h 2189847"/>
                <a:gd name="connsiteX39" fmla="*/ 1451848 w 1890065"/>
                <a:gd name="connsiteY39" fmla="*/ 667523 h 2189847"/>
                <a:gd name="connsiteX40" fmla="*/ 1170498 w 1890065"/>
                <a:gd name="connsiteY40" fmla="*/ 506748 h 2189847"/>
                <a:gd name="connsiteX41" fmla="*/ 1200641 w 1890065"/>
                <a:gd name="connsiteY41" fmla="*/ 642400 h 2189847"/>
                <a:gd name="connsiteX42" fmla="*/ 1115230 w 1890065"/>
                <a:gd name="connsiteY42" fmla="*/ 878538 h 2189847"/>
                <a:gd name="connsiteX43" fmla="*/ 1100158 w 1890065"/>
                <a:gd name="connsiteY43" fmla="*/ 1014189 h 2189847"/>
                <a:gd name="connsiteX44" fmla="*/ 904215 w 1890065"/>
                <a:gd name="connsiteY44" fmla="*/ 1024237 h 2189847"/>
                <a:gd name="connsiteX45" fmla="*/ 929336 w 1890065"/>
                <a:gd name="connsiteY45" fmla="*/ 1185011 h 2189847"/>
                <a:gd name="connsiteX46" fmla="*/ 708272 w 1890065"/>
                <a:gd name="connsiteY46" fmla="*/ 994093 h 2189847"/>
                <a:gd name="connsiteX47" fmla="*/ 607789 w 1890065"/>
                <a:gd name="connsiteY47" fmla="*/ 923755 h 2189847"/>
                <a:gd name="connsiteX48" fmla="*/ 809594 w 1890065"/>
                <a:gd name="connsiteY48" fmla="*/ 1323176 h 2189847"/>
                <a:gd name="connsiteX49" fmla="*/ 512330 w 1890065"/>
                <a:gd name="connsiteY49" fmla="*/ 1365882 h 2189847"/>
                <a:gd name="connsiteX50" fmla="*/ 647983 w 1890065"/>
                <a:gd name="connsiteY50" fmla="*/ 1883372 h 2189847"/>
                <a:gd name="connsiteX51" fmla="*/ 537449 w 1890065"/>
                <a:gd name="connsiteY51" fmla="*/ 1808010 h 2189847"/>
                <a:gd name="connsiteX52" fmla="*/ 391749 w 1890065"/>
                <a:gd name="connsiteY52" fmla="*/ 1742695 h 2189847"/>
                <a:gd name="connsiteX53" fmla="*/ 230975 w 1890065"/>
                <a:gd name="connsiteY53" fmla="*/ 1446268 h 2189847"/>
                <a:gd name="connsiteX54" fmla="*/ 356580 w 1890065"/>
                <a:gd name="connsiteY54" fmla="*/ 1677381 h 2189847"/>
                <a:gd name="connsiteX55" fmla="*/ 431942 w 1890065"/>
                <a:gd name="connsiteY55" fmla="*/ 1843179 h 2189847"/>
                <a:gd name="connsiteX56" fmla="*/ 527402 w 1890065"/>
                <a:gd name="connsiteY56" fmla="*/ 1883372 h 2189847"/>
                <a:gd name="connsiteX57" fmla="*/ 507305 w 1890065"/>
                <a:gd name="connsiteY57" fmla="*/ 1998929 h 2189847"/>
                <a:gd name="connsiteX58" fmla="*/ 311362 w 1890065"/>
                <a:gd name="connsiteY58" fmla="*/ 2189847 h 2189847"/>
                <a:gd name="connsiteX59" fmla="*/ 250235 w 1890065"/>
                <a:gd name="connsiteY59" fmla="*/ 2152165 h 2189847"/>
                <a:gd name="connsiteX60" fmla="*/ 220927 w 1890065"/>
                <a:gd name="connsiteY60" fmla="*/ 1998928 h 2189847"/>
                <a:gd name="connsiteX61" fmla="*/ 120444 w 1890065"/>
                <a:gd name="connsiteY61" fmla="*/ 1918541 h 2189847"/>
                <a:gd name="connsiteX62" fmla="*/ 65177 w 1890065"/>
                <a:gd name="connsiteY62" fmla="*/ 1878348 h 2189847"/>
                <a:gd name="connsiteX63" fmla="*/ 80251 w 1890065"/>
                <a:gd name="connsiteY63" fmla="*/ 1682404 h 2189847"/>
                <a:gd name="connsiteX64" fmla="*/ 205854 w 1890065"/>
                <a:gd name="connsiteY64" fmla="*/ 1823082 h 2189847"/>
                <a:gd name="connsiteX65" fmla="*/ 301314 w 1890065"/>
                <a:gd name="connsiteY65" fmla="*/ 1983856 h 2189847"/>
                <a:gd name="connsiteX66" fmla="*/ 326435 w 1890065"/>
                <a:gd name="connsiteY66" fmla="*/ 1873323 h 2189847"/>
                <a:gd name="connsiteX67" fmla="*/ 175710 w 1890065"/>
                <a:gd name="connsiteY67" fmla="*/ 1526655 h 2189847"/>
                <a:gd name="connsiteX68" fmla="*/ 150589 w 1890065"/>
                <a:gd name="connsiteY68" fmla="*/ 1491487 h 2189847"/>
                <a:gd name="connsiteX69" fmla="*/ 30008 w 1890065"/>
                <a:gd name="connsiteY69" fmla="*/ 1652260 h 2189847"/>
                <a:gd name="connsiteX70" fmla="*/ 19959 w 1890065"/>
                <a:gd name="connsiteY70" fmla="*/ 1808009 h 2189847"/>
                <a:gd name="connsiteX71" fmla="*/ 75227 w 1890065"/>
                <a:gd name="connsiteY71" fmla="*/ 1310615 h 2189847"/>
                <a:gd name="connsiteX72" fmla="*/ 175709 w 1890065"/>
                <a:gd name="connsiteY72" fmla="*/ 1350809 h 2189847"/>
                <a:gd name="connsiteX73" fmla="*/ 170685 w 1890065"/>
                <a:gd name="connsiteY73" fmla="*/ 1134770 h 2189847"/>
                <a:gd name="connsiteX74" fmla="*/ 95322 w 1890065"/>
                <a:gd name="connsiteY74" fmla="*/ 1245301 h 2189847"/>
                <a:gd name="connsiteX75" fmla="*/ 180733 w 1890065"/>
                <a:gd name="connsiteY75" fmla="*/ 1054383 h 2189847"/>
                <a:gd name="connsiteX76" fmla="*/ 276193 w 1890065"/>
                <a:gd name="connsiteY76" fmla="*/ 873512 h 2189847"/>
                <a:gd name="connsiteX77" fmla="*/ 471298 w 1890065"/>
                <a:gd name="connsiteY77"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773395 w 1890065"/>
                <a:gd name="connsiteY33" fmla="*/ 104816 h 2189847"/>
                <a:gd name="connsiteX34" fmla="*/ 1461896 w 1890065"/>
                <a:gd name="connsiteY34" fmla="*/ 99791 h 2189847"/>
                <a:gd name="connsiteX35" fmla="*/ 1421703 w 1890065"/>
                <a:gd name="connsiteY35" fmla="*/ 406266 h 2189847"/>
                <a:gd name="connsiteX36" fmla="*/ 1878903 w 1890065"/>
                <a:gd name="connsiteY36" fmla="*/ 300759 h 2189847"/>
                <a:gd name="connsiteX37" fmla="*/ 1778421 w 1890065"/>
                <a:gd name="connsiteY37" fmla="*/ 556990 h 2189847"/>
                <a:gd name="connsiteX38" fmla="*/ 1763348 w 1890065"/>
                <a:gd name="connsiteY38" fmla="*/ 345976 h 2189847"/>
                <a:gd name="connsiteX39" fmla="*/ 1642768 w 1890065"/>
                <a:gd name="connsiteY39" fmla="*/ 386169 h 2189847"/>
                <a:gd name="connsiteX40" fmla="*/ 1451848 w 1890065"/>
                <a:gd name="connsiteY40" fmla="*/ 667523 h 2189847"/>
                <a:gd name="connsiteX41" fmla="*/ 1170498 w 1890065"/>
                <a:gd name="connsiteY41" fmla="*/ 506748 h 2189847"/>
                <a:gd name="connsiteX42" fmla="*/ 1200641 w 1890065"/>
                <a:gd name="connsiteY42" fmla="*/ 642400 h 2189847"/>
                <a:gd name="connsiteX43" fmla="*/ 1115230 w 1890065"/>
                <a:gd name="connsiteY43" fmla="*/ 878538 h 2189847"/>
                <a:gd name="connsiteX44" fmla="*/ 1100158 w 1890065"/>
                <a:gd name="connsiteY44" fmla="*/ 1014189 h 2189847"/>
                <a:gd name="connsiteX45" fmla="*/ 904215 w 1890065"/>
                <a:gd name="connsiteY45" fmla="*/ 1024237 h 2189847"/>
                <a:gd name="connsiteX46" fmla="*/ 929336 w 1890065"/>
                <a:gd name="connsiteY46" fmla="*/ 1185011 h 2189847"/>
                <a:gd name="connsiteX47" fmla="*/ 708272 w 1890065"/>
                <a:gd name="connsiteY47" fmla="*/ 994093 h 2189847"/>
                <a:gd name="connsiteX48" fmla="*/ 607789 w 1890065"/>
                <a:gd name="connsiteY48" fmla="*/ 923755 h 2189847"/>
                <a:gd name="connsiteX49" fmla="*/ 809594 w 1890065"/>
                <a:gd name="connsiteY49" fmla="*/ 1323176 h 2189847"/>
                <a:gd name="connsiteX50" fmla="*/ 512330 w 1890065"/>
                <a:gd name="connsiteY50" fmla="*/ 1365882 h 2189847"/>
                <a:gd name="connsiteX51" fmla="*/ 647983 w 1890065"/>
                <a:gd name="connsiteY51" fmla="*/ 1883372 h 2189847"/>
                <a:gd name="connsiteX52" fmla="*/ 537449 w 1890065"/>
                <a:gd name="connsiteY52" fmla="*/ 1808010 h 2189847"/>
                <a:gd name="connsiteX53" fmla="*/ 391749 w 1890065"/>
                <a:gd name="connsiteY53" fmla="*/ 1742695 h 2189847"/>
                <a:gd name="connsiteX54" fmla="*/ 230975 w 1890065"/>
                <a:gd name="connsiteY54" fmla="*/ 1446268 h 2189847"/>
                <a:gd name="connsiteX55" fmla="*/ 356580 w 1890065"/>
                <a:gd name="connsiteY55" fmla="*/ 1677381 h 2189847"/>
                <a:gd name="connsiteX56" fmla="*/ 431942 w 1890065"/>
                <a:gd name="connsiteY56" fmla="*/ 1843179 h 2189847"/>
                <a:gd name="connsiteX57" fmla="*/ 527402 w 1890065"/>
                <a:gd name="connsiteY57" fmla="*/ 1883372 h 2189847"/>
                <a:gd name="connsiteX58" fmla="*/ 507305 w 1890065"/>
                <a:gd name="connsiteY58" fmla="*/ 1998929 h 2189847"/>
                <a:gd name="connsiteX59" fmla="*/ 311362 w 1890065"/>
                <a:gd name="connsiteY59" fmla="*/ 2189847 h 2189847"/>
                <a:gd name="connsiteX60" fmla="*/ 250235 w 1890065"/>
                <a:gd name="connsiteY60" fmla="*/ 2152165 h 2189847"/>
                <a:gd name="connsiteX61" fmla="*/ 220927 w 1890065"/>
                <a:gd name="connsiteY61" fmla="*/ 1998928 h 2189847"/>
                <a:gd name="connsiteX62" fmla="*/ 120444 w 1890065"/>
                <a:gd name="connsiteY62" fmla="*/ 1918541 h 2189847"/>
                <a:gd name="connsiteX63" fmla="*/ 65177 w 1890065"/>
                <a:gd name="connsiteY63" fmla="*/ 1878348 h 2189847"/>
                <a:gd name="connsiteX64" fmla="*/ 80251 w 1890065"/>
                <a:gd name="connsiteY64" fmla="*/ 1682404 h 2189847"/>
                <a:gd name="connsiteX65" fmla="*/ 205854 w 1890065"/>
                <a:gd name="connsiteY65" fmla="*/ 1823082 h 2189847"/>
                <a:gd name="connsiteX66" fmla="*/ 301314 w 1890065"/>
                <a:gd name="connsiteY66" fmla="*/ 1983856 h 2189847"/>
                <a:gd name="connsiteX67" fmla="*/ 326435 w 1890065"/>
                <a:gd name="connsiteY67" fmla="*/ 1873323 h 2189847"/>
                <a:gd name="connsiteX68" fmla="*/ 175710 w 1890065"/>
                <a:gd name="connsiteY68" fmla="*/ 1526655 h 2189847"/>
                <a:gd name="connsiteX69" fmla="*/ 150589 w 1890065"/>
                <a:gd name="connsiteY69" fmla="*/ 1491487 h 2189847"/>
                <a:gd name="connsiteX70" fmla="*/ 30008 w 1890065"/>
                <a:gd name="connsiteY70" fmla="*/ 1652260 h 2189847"/>
                <a:gd name="connsiteX71" fmla="*/ 19959 w 1890065"/>
                <a:gd name="connsiteY71" fmla="*/ 1808009 h 2189847"/>
                <a:gd name="connsiteX72" fmla="*/ 75227 w 1890065"/>
                <a:gd name="connsiteY72" fmla="*/ 1310615 h 2189847"/>
                <a:gd name="connsiteX73" fmla="*/ 175709 w 1890065"/>
                <a:gd name="connsiteY73" fmla="*/ 1350809 h 2189847"/>
                <a:gd name="connsiteX74" fmla="*/ 170685 w 1890065"/>
                <a:gd name="connsiteY74" fmla="*/ 1134770 h 2189847"/>
                <a:gd name="connsiteX75" fmla="*/ 95322 w 1890065"/>
                <a:gd name="connsiteY75" fmla="*/ 1245301 h 2189847"/>
                <a:gd name="connsiteX76" fmla="*/ 180733 w 1890065"/>
                <a:gd name="connsiteY76" fmla="*/ 1054383 h 2189847"/>
                <a:gd name="connsiteX77" fmla="*/ 276193 w 1890065"/>
                <a:gd name="connsiteY77" fmla="*/ 873512 h 2189847"/>
                <a:gd name="connsiteX78" fmla="*/ 471298 w 1890065"/>
                <a:gd name="connsiteY78"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708081 w 1890065"/>
                <a:gd name="connsiteY33" fmla="*/ 119889 h 2189847"/>
                <a:gd name="connsiteX34" fmla="*/ 1461896 w 1890065"/>
                <a:gd name="connsiteY34" fmla="*/ 99791 h 2189847"/>
                <a:gd name="connsiteX35" fmla="*/ 1421703 w 1890065"/>
                <a:gd name="connsiteY35" fmla="*/ 406266 h 2189847"/>
                <a:gd name="connsiteX36" fmla="*/ 1878903 w 1890065"/>
                <a:gd name="connsiteY36" fmla="*/ 300759 h 2189847"/>
                <a:gd name="connsiteX37" fmla="*/ 1778421 w 1890065"/>
                <a:gd name="connsiteY37" fmla="*/ 556990 h 2189847"/>
                <a:gd name="connsiteX38" fmla="*/ 1763348 w 1890065"/>
                <a:gd name="connsiteY38" fmla="*/ 345976 h 2189847"/>
                <a:gd name="connsiteX39" fmla="*/ 1642768 w 1890065"/>
                <a:gd name="connsiteY39" fmla="*/ 386169 h 2189847"/>
                <a:gd name="connsiteX40" fmla="*/ 1451848 w 1890065"/>
                <a:gd name="connsiteY40" fmla="*/ 667523 h 2189847"/>
                <a:gd name="connsiteX41" fmla="*/ 1170498 w 1890065"/>
                <a:gd name="connsiteY41" fmla="*/ 506748 h 2189847"/>
                <a:gd name="connsiteX42" fmla="*/ 1200641 w 1890065"/>
                <a:gd name="connsiteY42" fmla="*/ 642400 h 2189847"/>
                <a:gd name="connsiteX43" fmla="*/ 1115230 w 1890065"/>
                <a:gd name="connsiteY43" fmla="*/ 878538 h 2189847"/>
                <a:gd name="connsiteX44" fmla="*/ 1100158 w 1890065"/>
                <a:gd name="connsiteY44" fmla="*/ 1014189 h 2189847"/>
                <a:gd name="connsiteX45" fmla="*/ 904215 w 1890065"/>
                <a:gd name="connsiteY45" fmla="*/ 1024237 h 2189847"/>
                <a:gd name="connsiteX46" fmla="*/ 929336 w 1890065"/>
                <a:gd name="connsiteY46" fmla="*/ 1185011 h 2189847"/>
                <a:gd name="connsiteX47" fmla="*/ 708272 w 1890065"/>
                <a:gd name="connsiteY47" fmla="*/ 994093 h 2189847"/>
                <a:gd name="connsiteX48" fmla="*/ 607789 w 1890065"/>
                <a:gd name="connsiteY48" fmla="*/ 923755 h 2189847"/>
                <a:gd name="connsiteX49" fmla="*/ 809594 w 1890065"/>
                <a:gd name="connsiteY49" fmla="*/ 1323176 h 2189847"/>
                <a:gd name="connsiteX50" fmla="*/ 512330 w 1890065"/>
                <a:gd name="connsiteY50" fmla="*/ 1365882 h 2189847"/>
                <a:gd name="connsiteX51" fmla="*/ 647983 w 1890065"/>
                <a:gd name="connsiteY51" fmla="*/ 1883372 h 2189847"/>
                <a:gd name="connsiteX52" fmla="*/ 537449 w 1890065"/>
                <a:gd name="connsiteY52" fmla="*/ 1808010 h 2189847"/>
                <a:gd name="connsiteX53" fmla="*/ 391749 w 1890065"/>
                <a:gd name="connsiteY53" fmla="*/ 1742695 h 2189847"/>
                <a:gd name="connsiteX54" fmla="*/ 230975 w 1890065"/>
                <a:gd name="connsiteY54" fmla="*/ 1446268 h 2189847"/>
                <a:gd name="connsiteX55" fmla="*/ 356580 w 1890065"/>
                <a:gd name="connsiteY55" fmla="*/ 1677381 h 2189847"/>
                <a:gd name="connsiteX56" fmla="*/ 431942 w 1890065"/>
                <a:gd name="connsiteY56" fmla="*/ 1843179 h 2189847"/>
                <a:gd name="connsiteX57" fmla="*/ 527402 w 1890065"/>
                <a:gd name="connsiteY57" fmla="*/ 1883372 h 2189847"/>
                <a:gd name="connsiteX58" fmla="*/ 507305 w 1890065"/>
                <a:gd name="connsiteY58" fmla="*/ 1998929 h 2189847"/>
                <a:gd name="connsiteX59" fmla="*/ 311362 w 1890065"/>
                <a:gd name="connsiteY59" fmla="*/ 2189847 h 2189847"/>
                <a:gd name="connsiteX60" fmla="*/ 250235 w 1890065"/>
                <a:gd name="connsiteY60" fmla="*/ 2152165 h 2189847"/>
                <a:gd name="connsiteX61" fmla="*/ 220927 w 1890065"/>
                <a:gd name="connsiteY61" fmla="*/ 1998928 h 2189847"/>
                <a:gd name="connsiteX62" fmla="*/ 120444 w 1890065"/>
                <a:gd name="connsiteY62" fmla="*/ 1918541 h 2189847"/>
                <a:gd name="connsiteX63" fmla="*/ 65177 w 1890065"/>
                <a:gd name="connsiteY63" fmla="*/ 1878348 h 2189847"/>
                <a:gd name="connsiteX64" fmla="*/ 80251 w 1890065"/>
                <a:gd name="connsiteY64" fmla="*/ 1682404 h 2189847"/>
                <a:gd name="connsiteX65" fmla="*/ 205854 w 1890065"/>
                <a:gd name="connsiteY65" fmla="*/ 1823082 h 2189847"/>
                <a:gd name="connsiteX66" fmla="*/ 301314 w 1890065"/>
                <a:gd name="connsiteY66" fmla="*/ 1983856 h 2189847"/>
                <a:gd name="connsiteX67" fmla="*/ 326435 w 1890065"/>
                <a:gd name="connsiteY67" fmla="*/ 1873323 h 2189847"/>
                <a:gd name="connsiteX68" fmla="*/ 175710 w 1890065"/>
                <a:gd name="connsiteY68" fmla="*/ 1526655 h 2189847"/>
                <a:gd name="connsiteX69" fmla="*/ 150589 w 1890065"/>
                <a:gd name="connsiteY69" fmla="*/ 1491487 h 2189847"/>
                <a:gd name="connsiteX70" fmla="*/ 30008 w 1890065"/>
                <a:gd name="connsiteY70" fmla="*/ 1652260 h 2189847"/>
                <a:gd name="connsiteX71" fmla="*/ 19959 w 1890065"/>
                <a:gd name="connsiteY71" fmla="*/ 1808009 h 2189847"/>
                <a:gd name="connsiteX72" fmla="*/ 75227 w 1890065"/>
                <a:gd name="connsiteY72" fmla="*/ 1310615 h 2189847"/>
                <a:gd name="connsiteX73" fmla="*/ 175709 w 1890065"/>
                <a:gd name="connsiteY73" fmla="*/ 1350809 h 2189847"/>
                <a:gd name="connsiteX74" fmla="*/ 170685 w 1890065"/>
                <a:gd name="connsiteY74" fmla="*/ 1134770 h 2189847"/>
                <a:gd name="connsiteX75" fmla="*/ 95322 w 1890065"/>
                <a:gd name="connsiteY75" fmla="*/ 1245301 h 2189847"/>
                <a:gd name="connsiteX76" fmla="*/ 180733 w 1890065"/>
                <a:gd name="connsiteY76" fmla="*/ 1054383 h 2189847"/>
                <a:gd name="connsiteX77" fmla="*/ 276193 w 1890065"/>
                <a:gd name="connsiteY77" fmla="*/ 873512 h 2189847"/>
                <a:gd name="connsiteX78" fmla="*/ 471298 w 1890065"/>
                <a:gd name="connsiteY78"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708081 w 1890065"/>
                <a:gd name="connsiteY33" fmla="*/ 119889 h 2189847"/>
                <a:gd name="connsiteX34" fmla="*/ 1461896 w 1890065"/>
                <a:gd name="connsiteY34" fmla="*/ 99791 h 2189847"/>
                <a:gd name="connsiteX35" fmla="*/ 1421703 w 1890065"/>
                <a:gd name="connsiteY35" fmla="*/ 406266 h 2189847"/>
                <a:gd name="connsiteX36" fmla="*/ 1878903 w 1890065"/>
                <a:gd name="connsiteY36" fmla="*/ 300759 h 2189847"/>
                <a:gd name="connsiteX37" fmla="*/ 1778421 w 1890065"/>
                <a:gd name="connsiteY37" fmla="*/ 556990 h 2189847"/>
                <a:gd name="connsiteX38" fmla="*/ 1763348 w 1890065"/>
                <a:gd name="connsiteY38" fmla="*/ 345976 h 2189847"/>
                <a:gd name="connsiteX39" fmla="*/ 1642768 w 1890065"/>
                <a:gd name="connsiteY39" fmla="*/ 386169 h 2189847"/>
                <a:gd name="connsiteX40" fmla="*/ 1451848 w 1890065"/>
                <a:gd name="connsiteY40" fmla="*/ 667523 h 2189847"/>
                <a:gd name="connsiteX41" fmla="*/ 1170498 w 1890065"/>
                <a:gd name="connsiteY41" fmla="*/ 506748 h 2189847"/>
                <a:gd name="connsiteX42" fmla="*/ 1200641 w 1890065"/>
                <a:gd name="connsiteY42" fmla="*/ 642400 h 2189847"/>
                <a:gd name="connsiteX43" fmla="*/ 1115230 w 1890065"/>
                <a:gd name="connsiteY43" fmla="*/ 878538 h 2189847"/>
                <a:gd name="connsiteX44" fmla="*/ 1100158 w 1890065"/>
                <a:gd name="connsiteY44" fmla="*/ 1014189 h 2189847"/>
                <a:gd name="connsiteX45" fmla="*/ 904215 w 1890065"/>
                <a:gd name="connsiteY45" fmla="*/ 1024237 h 2189847"/>
                <a:gd name="connsiteX46" fmla="*/ 929336 w 1890065"/>
                <a:gd name="connsiteY46" fmla="*/ 1185011 h 2189847"/>
                <a:gd name="connsiteX47" fmla="*/ 708272 w 1890065"/>
                <a:gd name="connsiteY47" fmla="*/ 994093 h 2189847"/>
                <a:gd name="connsiteX48" fmla="*/ 607789 w 1890065"/>
                <a:gd name="connsiteY48" fmla="*/ 923755 h 2189847"/>
                <a:gd name="connsiteX49" fmla="*/ 809594 w 1890065"/>
                <a:gd name="connsiteY49" fmla="*/ 1323176 h 2189847"/>
                <a:gd name="connsiteX50" fmla="*/ 512330 w 1890065"/>
                <a:gd name="connsiteY50" fmla="*/ 1365882 h 2189847"/>
                <a:gd name="connsiteX51" fmla="*/ 647983 w 1890065"/>
                <a:gd name="connsiteY51" fmla="*/ 1883372 h 2189847"/>
                <a:gd name="connsiteX52" fmla="*/ 537449 w 1890065"/>
                <a:gd name="connsiteY52" fmla="*/ 1808010 h 2189847"/>
                <a:gd name="connsiteX53" fmla="*/ 391749 w 1890065"/>
                <a:gd name="connsiteY53" fmla="*/ 1742695 h 2189847"/>
                <a:gd name="connsiteX54" fmla="*/ 230975 w 1890065"/>
                <a:gd name="connsiteY54" fmla="*/ 1446268 h 2189847"/>
                <a:gd name="connsiteX55" fmla="*/ 356580 w 1890065"/>
                <a:gd name="connsiteY55" fmla="*/ 1677381 h 2189847"/>
                <a:gd name="connsiteX56" fmla="*/ 431942 w 1890065"/>
                <a:gd name="connsiteY56" fmla="*/ 1843179 h 2189847"/>
                <a:gd name="connsiteX57" fmla="*/ 527402 w 1890065"/>
                <a:gd name="connsiteY57" fmla="*/ 1883372 h 2189847"/>
                <a:gd name="connsiteX58" fmla="*/ 507305 w 1890065"/>
                <a:gd name="connsiteY58" fmla="*/ 1998929 h 2189847"/>
                <a:gd name="connsiteX59" fmla="*/ 311362 w 1890065"/>
                <a:gd name="connsiteY59" fmla="*/ 2189847 h 2189847"/>
                <a:gd name="connsiteX60" fmla="*/ 250235 w 1890065"/>
                <a:gd name="connsiteY60" fmla="*/ 2152165 h 2189847"/>
                <a:gd name="connsiteX61" fmla="*/ 220927 w 1890065"/>
                <a:gd name="connsiteY61" fmla="*/ 1998928 h 2189847"/>
                <a:gd name="connsiteX62" fmla="*/ 120444 w 1890065"/>
                <a:gd name="connsiteY62" fmla="*/ 1918541 h 2189847"/>
                <a:gd name="connsiteX63" fmla="*/ 65177 w 1890065"/>
                <a:gd name="connsiteY63" fmla="*/ 1878348 h 2189847"/>
                <a:gd name="connsiteX64" fmla="*/ 80251 w 1890065"/>
                <a:gd name="connsiteY64" fmla="*/ 1682404 h 2189847"/>
                <a:gd name="connsiteX65" fmla="*/ 205854 w 1890065"/>
                <a:gd name="connsiteY65" fmla="*/ 1823082 h 2189847"/>
                <a:gd name="connsiteX66" fmla="*/ 301314 w 1890065"/>
                <a:gd name="connsiteY66" fmla="*/ 1983856 h 2189847"/>
                <a:gd name="connsiteX67" fmla="*/ 326435 w 1890065"/>
                <a:gd name="connsiteY67" fmla="*/ 1873323 h 2189847"/>
                <a:gd name="connsiteX68" fmla="*/ 175710 w 1890065"/>
                <a:gd name="connsiteY68" fmla="*/ 1526655 h 2189847"/>
                <a:gd name="connsiteX69" fmla="*/ 150589 w 1890065"/>
                <a:gd name="connsiteY69" fmla="*/ 1491487 h 2189847"/>
                <a:gd name="connsiteX70" fmla="*/ 30008 w 1890065"/>
                <a:gd name="connsiteY70" fmla="*/ 1652260 h 2189847"/>
                <a:gd name="connsiteX71" fmla="*/ 19959 w 1890065"/>
                <a:gd name="connsiteY71" fmla="*/ 1808009 h 2189847"/>
                <a:gd name="connsiteX72" fmla="*/ 75227 w 1890065"/>
                <a:gd name="connsiteY72" fmla="*/ 1310615 h 2189847"/>
                <a:gd name="connsiteX73" fmla="*/ 175709 w 1890065"/>
                <a:gd name="connsiteY73" fmla="*/ 1350809 h 2189847"/>
                <a:gd name="connsiteX74" fmla="*/ 170685 w 1890065"/>
                <a:gd name="connsiteY74" fmla="*/ 1134770 h 2189847"/>
                <a:gd name="connsiteX75" fmla="*/ 95322 w 1890065"/>
                <a:gd name="connsiteY75" fmla="*/ 1245301 h 2189847"/>
                <a:gd name="connsiteX76" fmla="*/ 180733 w 1890065"/>
                <a:gd name="connsiteY76" fmla="*/ 1054383 h 2189847"/>
                <a:gd name="connsiteX77" fmla="*/ 276193 w 1890065"/>
                <a:gd name="connsiteY77" fmla="*/ 873512 h 2189847"/>
                <a:gd name="connsiteX78" fmla="*/ 471298 w 1890065"/>
                <a:gd name="connsiteY78"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708081 w 1890065"/>
                <a:gd name="connsiteY33" fmla="*/ 119889 h 2189847"/>
                <a:gd name="connsiteX34" fmla="*/ 1461896 w 1890065"/>
                <a:gd name="connsiteY34" fmla="*/ 99791 h 2189847"/>
                <a:gd name="connsiteX35" fmla="*/ 1421703 w 1890065"/>
                <a:gd name="connsiteY35" fmla="*/ 406266 h 2189847"/>
                <a:gd name="connsiteX36" fmla="*/ 1878903 w 1890065"/>
                <a:gd name="connsiteY36" fmla="*/ 300759 h 2189847"/>
                <a:gd name="connsiteX37" fmla="*/ 1778421 w 1890065"/>
                <a:gd name="connsiteY37" fmla="*/ 556990 h 2189847"/>
                <a:gd name="connsiteX38" fmla="*/ 1763348 w 1890065"/>
                <a:gd name="connsiteY38" fmla="*/ 345976 h 2189847"/>
                <a:gd name="connsiteX39" fmla="*/ 1642768 w 1890065"/>
                <a:gd name="connsiteY39" fmla="*/ 386169 h 2189847"/>
                <a:gd name="connsiteX40" fmla="*/ 1451848 w 1890065"/>
                <a:gd name="connsiteY40" fmla="*/ 667523 h 2189847"/>
                <a:gd name="connsiteX41" fmla="*/ 1170498 w 1890065"/>
                <a:gd name="connsiteY41" fmla="*/ 506748 h 2189847"/>
                <a:gd name="connsiteX42" fmla="*/ 1200641 w 1890065"/>
                <a:gd name="connsiteY42" fmla="*/ 642400 h 2189847"/>
                <a:gd name="connsiteX43" fmla="*/ 1115230 w 1890065"/>
                <a:gd name="connsiteY43" fmla="*/ 878538 h 2189847"/>
                <a:gd name="connsiteX44" fmla="*/ 1100158 w 1890065"/>
                <a:gd name="connsiteY44" fmla="*/ 1014189 h 2189847"/>
                <a:gd name="connsiteX45" fmla="*/ 904215 w 1890065"/>
                <a:gd name="connsiteY45" fmla="*/ 1024237 h 2189847"/>
                <a:gd name="connsiteX46" fmla="*/ 929336 w 1890065"/>
                <a:gd name="connsiteY46" fmla="*/ 1185011 h 2189847"/>
                <a:gd name="connsiteX47" fmla="*/ 708272 w 1890065"/>
                <a:gd name="connsiteY47" fmla="*/ 994093 h 2189847"/>
                <a:gd name="connsiteX48" fmla="*/ 607789 w 1890065"/>
                <a:gd name="connsiteY48" fmla="*/ 923755 h 2189847"/>
                <a:gd name="connsiteX49" fmla="*/ 809594 w 1890065"/>
                <a:gd name="connsiteY49" fmla="*/ 1323176 h 2189847"/>
                <a:gd name="connsiteX50" fmla="*/ 512330 w 1890065"/>
                <a:gd name="connsiteY50" fmla="*/ 1365882 h 2189847"/>
                <a:gd name="connsiteX51" fmla="*/ 647983 w 1890065"/>
                <a:gd name="connsiteY51" fmla="*/ 1883372 h 2189847"/>
                <a:gd name="connsiteX52" fmla="*/ 537449 w 1890065"/>
                <a:gd name="connsiteY52" fmla="*/ 1808010 h 2189847"/>
                <a:gd name="connsiteX53" fmla="*/ 391749 w 1890065"/>
                <a:gd name="connsiteY53" fmla="*/ 1742695 h 2189847"/>
                <a:gd name="connsiteX54" fmla="*/ 230975 w 1890065"/>
                <a:gd name="connsiteY54" fmla="*/ 1446268 h 2189847"/>
                <a:gd name="connsiteX55" fmla="*/ 356580 w 1890065"/>
                <a:gd name="connsiteY55" fmla="*/ 1677381 h 2189847"/>
                <a:gd name="connsiteX56" fmla="*/ 431942 w 1890065"/>
                <a:gd name="connsiteY56" fmla="*/ 1843179 h 2189847"/>
                <a:gd name="connsiteX57" fmla="*/ 527402 w 1890065"/>
                <a:gd name="connsiteY57" fmla="*/ 1883372 h 2189847"/>
                <a:gd name="connsiteX58" fmla="*/ 507305 w 1890065"/>
                <a:gd name="connsiteY58" fmla="*/ 1998929 h 2189847"/>
                <a:gd name="connsiteX59" fmla="*/ 311362 w 1890065"/>
                <a:gd name="connsiteY59" fmla="*/ 2189847 h 2189847"/>
                <a:gd name="connsiteX60" fmla="*/ 250235 w 1890065"/>
                <a:gd name="connsiteY60" fmla="*/ 2152165 h 2189847"/>
                <a:gd name="connsiteX61" fmla="*/ 220927 w 1890065"/>
                <a:gd name="connsiteY61" fmla="*/ 1998928 h 2189847"/>
                <a:gd name="connsiteX62" fmla="*/ 120444 w 1890065"/>
                <a:gd name="connsiteY62" fmla="*/ 1918541 h 2189847"/>
                <a:gd name="connsiteX63" fmla="*/ 65177 w 1890065"/>
                <a:gd name="connsiteY63" fmla="*/ 1878348 h 2189847"/>
                <a:gd name="connsiteX64" fmla="*/ 80251 w 1890065"/>
                <a:gd name="connsiteY64" fmla="*/ 1682404 h 2189847"/>
                <a:gd name="connsiteX65" fmla="*/ 205854 w 1890065"/>
                <a:gd name="connsiteY65" fmla="*/ 1823082 h 2189847"/>
                <a:gd name="connsiteX66" fmla="*/ 301314 w 1890065"/>
                <a:gd name="connsiteY66" fmla="*/ 1983856 h 2189847"/>
                <a:gd name="connsiteX67" fmla="*/ 326435 w 1890065"/>
                <a:gd name="connsiteY67" fmla="*/ 1873323 h 2189847"/>
                <a:gd name="connsiteX68" fmla="*/ 175710 w 1890065"/>
                <a:gd name="connsiteY68" fmla="*/ 1526655 h 2189847"/>
                <a:gd name="connsiteX69" fmla="*/ 150589 w 1890065"/>
                <a:gd name="connsiteY69" fmla="*/ 1491487 h 2189847"/>
                <a:gd name="connsiteX70" fmla="*/ 30008 w 1890065"/>
                <a:gd name="connsiteY70" fmla="*/ 1652260 h 2189847"/>
                <a:gd name="connsiteX71" fmla="*/ 19959 w 1890065"/>
                <a:gd name="connsiteY71" fmla="*/ 1808009 h 2189847"/>
                <a:gd name="connsiteX72" fmla="*/ 75227 w 1890065"/>
                <a:gd name="connsiteY72" fmla="*/ 1310615 h 2189847"/>
                <a:gd name="connsiteX73" fmla="*/ 175709 w 1890065"/>
                <a:gd name="connsiteY73" fmla="*/ 1350809 h 2189847"/>
                <a:gd name="connsiteX74" fmla="*/ 170685 w 1890065"/>
                <a:gd name="connsiteY74" fmla="*/ 1134770 h 2189847"/>
                <a:gd name="connsiteX75" fmla="*/ 95322 w 1890065"/>
                <a:gd name="connsiteY75" fmla="*/ 1245301 h 2189847"/>
                <a:gd name="connsiteX76" fmla="*/ 180733 w 1890065"/>
                <a:gd name="connsiteY76" fmla="*/ 1054383 h 2189847"/>
                <a:gd name="connsiteX77" fmla="*/ 276193 w 1890065"/>
                <a:gd name="connsiteY77" fmla="*/ 873512 h 2189847"/>
                <a:gd name="connsiteX78" fmla="*/ 471298 w 1890065"/>
                <a:gd name="connsiteY78"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848758 w 1890065"/>
                <a:gd name="connsiteY33" fmla="*/ 64622 h 2189847"/>
                <a:gd name="connsiteX34" fmla="*/ 1708081 w 1890065"/>
                <a:gd name="connsiteY34" fmla="*/ 119889 h 2189847"/>
                <a:gd name="connsiteX35" fmla="*/ 1461896 w 1890065"/>
                <a:gd name="connsiteY35" fmla="*/ 99791 h 2189847"/>
                <a:gd name="connsiteX36" fmla="*/ 1421703 w 1890065"/>
                <a:gd name="connsiteY36" fmla="*/ 406266 h 2189847"/>
                <a:gd name="connsiteX37" fmla="*/ 1878903 w 1890065"/>
                <a:gd name="connsiteY37" fmla="*/ 300759 h 2189847"/>
                <a:gd name="connsiteX38" fmla="*/ 1778421 w 1890065"/>
                <a:gd name="connsiteY38" fmla="*/ 556990 h 2189847"/>
                <a:gd name="connsiteX39" fmla="*/ 1763348 w 1890065"/>
                <a:gd name="connsiteY39" fmla="*/ 345976 h 2189847"/>
                <a:gd name="connsiteX40" fmla="*/ 1642768 w 1890065"/>
                <a:gd name="connsiteY40" fmla="*/ 386169 h 2189847"/>
                <a:gd name="connsiteX41" fmla="*/ 1451848 w 1890065"/>
                <a:gd name="connsiteY41" fmla="*/ 667523 h 2189847"/>
                <a:gd name="connsiteX42" fmla="*/ 1170498 w 1890065"/>
                <a:gd name="connsiteY42" fmla="*/ 506748 h 2189847"/>
                <a:gd name="connsiteX43" fmla="*/ 1200641 w 1890065"/>
                <a:gd name="connsiteY43" fmla="*/ 642400 h 2189847"/>
                <a:gd name="connsiteX44" fmla="*/ 1115230 w 1890065"/>
                <a:gd name="connsiteY44" fmla="*/ 878538 h 2189847"/>
                <a:gd name="connsiteX45" fmla="*/ 1100158 w 1890065"/>
                <a:gd name="connsiteY45" fmla="*/ 1014189 h 2189847"/>
                <a:gd name="connsiteX46" fmla="*/ 904215 w 1890065"/>
                <a:gd name="connsiteY46" fmla="*/ 1024237 h 2189847"/>
                <a:gd name="connsiteX47" fmla="*/ 929336 w 1890065"/>
                <a:gd name="connsiteY47" fmla="*/ 1185011 h 2189847"/>
                <a:gd name="connsiteX48" fmla="*/ 708272 w 1890065"/>
                <a:gd name="connsiteY48" fmla="*/ 994093 h 2189847"/>
                <a:gd name="connsiteX49" fmla="*/ 607789 w 1890065"/>
                <a:gd name="connsiteY49" fmla="*/ 923755 h 2189847"/>
                <a:gd name="connsiteX50" fmla="*/ 809594 w 1890065"/>
                <a:gd name="connsiteY50" fmla="*/ 1323176 h 2189847"/>
                <a:gd name="connsiteX51" fmla="*/ 512330 w 1890065"/>
                <a:gd name="connsiteY51" fmla="*/ 1365882 h 2189847"/>
                <a:gd name="connsiteX52" fmla="*/ 647983 w 1890065"/>
                <a:gd name="connsiteY52" fmla="*/ 1883372 h 2189847"/>
                <a:gd name="connsiteX53" fmla="*/ 537449 w 1890065"/>
                <a:gd name="connsiteY53" fmla="*/ 1808010 h 2189847"/>
                <a:gd name="connsiteX54" fmla="*/ 391749 w 1890065"/>
                <a:gd name="connsiteY54" fmla="*/ 1742695 h 2189847"/>
                <a:gd name="connsiteX55" fmla="*/ 230975 w 1890065"/>
                <a:gd name="connsiteY55" fmla="*/ 1446268 h 2189847"/>
                <a:gd name="connsiteX56" fmla="*/ 356580 w 1890065"/>
                <a:gd name="connsiteY56" fmla="*/ 1677381 h 2189847"/>
                <a:gd name="connsiteX57" fmla="*/ 431942 w 1890065"/>
                <a:gd name="connsiteY57" fmla="*/ 1843179 h 2189847"/>
                <a:gd name="connsiteX58" fmla="*/ 527402 w 1890065"/>
                <a:gd name="connsiteY58" fmla="*/ 1883372 h 2189847"/>
                <a:gd name="connsiteX59" fmla="*/ 507305 w 1890065"/>
                <a:gd name="connsiteY59" fmla="*/ 1998929 h 2189847"/>
                <a:gd name="connsiteX60" fmla="*/ 311362 w 1890065"/>
                <a:gd name="connsiteY60" fmla="*/ 2189847 h 2189847"/>
                <a:gd name="connsiteX61" fmla="*/ 250235 w 1890065"/>
                <a:gd name="connsiteY61" fmla="*/ 2152165 h 2189847"/>
                <a:gd name="connsiteX62" fmla="*/ 220927 w 1890065"/>
                <a:gd name="connsiteY62" fmla="*/ 1998928 h 2189847"/>
                <a:gd name="connsiteX63" fmla="*/ 120444 w 1890065"/>
                <a:gd name="connsiteY63" fmla="*/ 1918541 h 2189847"/>
                <a:gd name="connsiteX64" fmla="*/ 65177 w 1890065"/>
                <a:gd name="connsiteY64" fmla="*/ 1878348 h 2189847"/>
                <a:gd name="connsiteX65" fmla="*/ 80251 w 1890065"/>
                <a:gd name="connsiteY65" fmla="*/ 1682404 h 2189847"/>
                <a:gd name="connsiteX66" fmla="*/ 205854 w 1890065"/>
                <a:gd name="connsiteY66" fmla="*/ 1823082 h 2189847"/>
                <a:gd name="connsiteX67" fmla="*/ 301314 w 1890065"/>
                <a:gd name="connsiteY67" fmla="*/ 1983856 h 2189847"/>
                <a:gd name="connsiteX68" fmla="*/ 326435 w 1890065"/>
                <a:gd name="connsiteY68" fmla="*/ 1873323 h 2189847"/>
                <a:gd name="connsiteX69" fmla="*/ 175710 w 1890065"/>
                <a:gd name="connsiteY69" fmla="*/ 1526655 h 2189847"/>
                <a:gd name="connsiteX70" fmla="*/ 150589 w 1890065"/>
                <a:gd name="connsiteY70" fmla="*/ 1491487 h 2189847"/>
                <a:gd name="connsiteX71" fmla="*/ 30008 w 1890065"/>
                <a:gd name="connsiteY71" fmla="*/ 1652260 h 2189847"/>
                <a:gd name="connsiteX72" fmla="*/ 19959 w 1890065"/>
                <a:gd name="connsiteY72" fmla="*/ 1808009 h 2189847"/>
                <a:gd name="connsiteX73" fmla="*/ 75227 w 1890065"/>
                <a:gd name="connsiteY73" fmla="*/ 1310615 h 2189847"/>
                <a:gd name="connsiteX74" fmla="*/ 175709 w 1890065"/>
                <a:gd name="connsiteY74" fmla="*/ 1350809 h 2189847"/>
                <a:gd name="connsiteX75" fmla="*/ 170685 w 1890065"/>
                <a:gd name="connsiteY75" fmla="*/ 1134770 h 2189847"/>
                <a:gd name="connsiteX76" fmla="*/ 95322 w 1890065"/>
                <a:gd name="connsiteY76" fmla="*/ 1245301 h 2189847"/>
                <a:gd name="connsiteX77" fmla="*/ 180733 w 1890065"/>
                <a:gd name="connsiteY77" fmla="*/ 1054383 h 2189847"/>
                <a:gd name="connsiteX78" fmla="*/ 276193 w 1890065"/>
                <a:gd name="connsiteY78" fmla="*/ 873512 h 2189847"/>
                <a:gd name="connsiteX79" fmla="*/ 471298 w 1890065"/>
                <a:gd name="connsiteY79"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773395 w 1890065"/>
                <a:gd name="connsiteY33" fmla="*/ 59598 h 2189847"/>
                <a:gd name="connsiteX34" fmla="*/ 1708081 w 1890065"/>
                <a:gd name="connsiteY34" fmla="*/ 119889 h 2189847"/>
                <a:gd name="connsiteX35" fmla="*/ 1461896 w 1890065"/>
                <a:gd name="connsiteY35" fmla="*/ 99791 h 2189847"/>
                <a:gd name="connsiteX36" fmla="*/ 1421703 w 1890065"/>
                <a:gd name="connsiteY36" fmla="*/ 406266 h 2189847"/>
                <a:gd name="connsiteX37" fmla="*/ 1878903 w 1890065"/>
                <a:gd name="connsiteY37" fmla="*/ 300759 h 2189847"/>
                <a:gd name="connsiteX38" fmla="*/ 1778421 w 1890065"/>
                <a:gd name="connsiteY38" fmla="*/ 556990 h 2189847"/>
                <a:gd name="connsiteX39" fmla="*/ 1763348 w 1890065"/>
                <a:gd name="connsiteY39" fmla="*/ 345976 h 2189847"/>
                <a:gd name="connsiteX40" fmla="*/ 1642768 w 1890065"/>
                <a:gd name="connsiteY40" fmla="*/ 386169 h 2189847"/>
                <a:gd name="connsiteX41" fmla="*/ 1451848 w 1890065"/>
                <a:gd name="connsiteY41" fmla="*/ 667523 h 2189847"/>
                <a:gd name="connsiteX42" fmla="*/ 1170498 w 1890065"/>
                <a:gd name="connsiteY42" fmla="*/ 506748 h 2189847"/>
                <a:gd name="connsiteX43" fmla="*/ 1200641 w 1890065"/>
                <a:gd name="connsiteY43" fmla="*/ 642400 h 2189847"/>
                <a:gd name="connsiteX44" fmla="*/ 1115230 w 1890065"/>
                <a:gd name="connsiteY44" fmla="*/ 878538 h 2189847"/>
                <a:gd name="connsiteX45" fmla="*/ 1100158 w 1890065"/>
                <a:gd name="connsiteY45" fmla="*/ 1014189 h 2189847"/>
                <a:gd name="connsiteX46" fmla="*/ 904215 w 1890065"/>
                <a:gd name="connsiteY46" fmla="*/ 1024237 h 2189847"/>
                <a:gd name="connsiteX47" fmla="*/ 929336 w 1890065"/>
                <a:gd name="connsiteY47" fmla="*/ 1185011 h 2189847"/>
                <a:gd name="connsiteX48" fmla="*/ 708272 w 1890065"/>
                <a:gd name="connsiteY48" fmla="*/ 994093 h 2189847"/>
                <a:gd name="connsiteX49" fmla="*/ 607789 w 1890065"/>
                <a:gd name="connsiteY49" fmla="*/ 923755 h 2189847"/>
                <a:gd name="connsiteX50" fmla="*/ 809594 w 1890065"/>
                <a:gd name="connsiteY50" fmla="*/ 1323176 h 2189847"/>
                <a:gd name="connsiteX51" fmla="*/ 512330 w 1890065"/>
                <a:gd name="connsiteY51" fmla="*/ 1365882 h 2189847"/>
                <a:gd name="connsiteX52" fmla="*/ 647983 w 1890065"/>
                <a:gd name="connsiteY52" fmla="*/ 1883372 h 2189847"/>
                <a:gd name="connsiteX53" fmla="*/ 537449 w 1890065"/>
                <a:gd name="connsiteY53" fmla="*/ 1808010 h 2189847"/>
                <a:gd name="connsiteX54" fmla="*/ 391749 w 1890065"/>
                <a:gd name="connsiteY54" fmla="*/ 1742695 h 2189847"/>
                <a:gd name="connsiteX55" fmla="*/ 230975 w 1890065"/>
                <a:gd name="connsiteY55" fmla="*/ 1446268 h 2189847"/>
                <a:gd name="connsiteX56" fmla="*/ 356580 w 1890065"/>
                <a:gd name="connsiteY56" fmla="*/ 1677381 h 2189847"/>
                <a:gd name="connsiteX57" fmla="*/ 431942 w 1890065"/>
                <a:gd name="connsiteY57" fmla="*/ 1843179 h 2189847"/>
                <a:gd name="connsiteX58" fmla="*/ 527402 w 1890065"/>
                <a:gd name="connsiteY58" fmla="*/ 1883372 h 2189847"/>
                <a:gd name="connsiteX59" fmla="*/ 507305 w 1890065"/>
                <a:gd name="connsiteY59" fmla="*/ 1998929 h 2189847"/>
                <a:gd name="connsiteX60" fmla="*/ 311362 w 1890065"/>
                <a:gd name="connsiteY60" fmla="*/ 2189847 h 2189847"/>
                <a:gd name="connsiteX61" fmla="*/ 250235 w 1890065"/>
                <a:gd name="connsiteY61" fmla="*/ 2152165 h 2189847"/>
                <a:gd name="connsiteX62" fmla="*/ 220927 w 1890065"/>
                <a:gd name="connsiteY62" fmla="*/ 1998928 h 2189847"/>
                <a:gd name="connsiteX63" fmla="*/ 120444 w 1890065"/>
                <a:gd name="connsiteY63" fmla="*/ 1918541 h 2189847"/>
                <a:gd name="connsiteX64" fmla="*/ 65177 w 1890065"/>
                <a:gd name="connsiteY64" fmla="*/ 1878348 h 2189847"/>
                <a:gd name="connsiteX65" fmla="*/ 80251 w 1890065"/>
                <a:gd name="connsiteY65" fmla="*/ 1682404 h 2189847"/>
                <a:gd name="connsiteX66" fmla="*/ 205854 w 1890065"/>
                <a:gd name="connsiteY66" fmla="*/ 1823082 h 2189847"/>
                <a:gd name="connsiteX67" fmla="*/ 301314 w 1890065"/>
                <a:gd name="connsiteY67" fmla="*/ 1983856 h 2189847"/>
                <a:gd name="connsiteX68" fmla="*/ 326435 w 1890065"/>
                <a:gd name="connsiteY68" fmla="*/ 1873323 h 2189847"/>
                <a:gd name="connsiteX69" fmla="*/ 175710 w 1890065"/>
                <a:gd name="connsiteY69" fmla="*/ 1526655 h 2189847"/>
                <a:gd name="connsiteX70" fmla="*/ 150589 w 1890065"/>
                <a:gd name="connsiteY70" fmla="*/ 1491487 h 2189847"/>
                <a:gd name="connsiteX71" fmla="*/ 30008 w 1890065"/>
                <a:gd name="connsiteY71" fmla="*/ 1652260 h 2189847"/>
                <a:gd name="connsiteX72" fmla="*/ 19959 w 1890065"/>
                <a:gd name="connsiteY72" fmla="*/ 1808009 h 2189847"/>
                <a:gd name="connsiteX73" fmla="*/ 75227 w 1890065"/>
                <a:gd name="connsiteY73" fmla="*/ 1310615 h 2189847"/>
                <a:gd name="connsiteX74" fmla="*/ 175709 w 1890065"/>
                <a:gd name="connsiteY74" fmla="*/ 1350809 h 2189847"/>
                <a:gd name="connsiteX75" fmla="*/ 170685 w 1890065"/>
                <a:gd name="connsiteY75" fmla="*/ 1134770 h 2189847"/>
                <a:gd name="connsiteX76" fmla="*/ 95322 w 1890065"/>
                <a:gd name="connsiteY76" fmla="*/ 1245301 h 2189847"/>
                <a:gd name="connsiteX77" fmla="*/ 180733 w 1890065"/>
                <a:gd name="connsiteY77" fmla="*/ 1054383 h 2189847"/>
                <a:gd name="connsiteX78" fmla="*/ 276193 w 1890065"/>
                <a:gd name="connsiteY78" fmla="*/ 873512 h 2189847"/>
                <a:gd name="connsiteX79" fmla="*/ 471298 w 1890065"/>
                <a:gd name="connsiteY79"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773395 w 1890065"/>
                <a:gd name="connsiteY33" fmla="*/ 59598 h 2189847"/>
                <a:gd name="connsiteX34" fmla="*/ 1708081 w 1890065"/>
                <a:gd name="connsiteY34" fmla="*/ 119889 h 2189847"/>
                <a:gd name="connsiteX35" fmla="*/ 1461896 w 1890065"/>
                <a:gd name="connsiteY35" fmla="*/ 99791 h 2189847"/>
                <a:gd name="connsiteX36" fmla="*/ 1421703 w 1890065"/>
                <a:gd name="connsiteY36" fmla="*/ 406266 h 2189847"/>
                <a:gd name="connsiteX37" fmla="*/ 1878903 w 1890065"/>
                <a:gd name="connsiteY37" fmla="*/ 300759 h 2189847"/>
                <a:gd name="connsiteX38" fmla="*/ 1778421 w 1890065"/>
                <a:gd name="connsiteY38" fmla="*/ 556990 h 2189847"/>
                <a:gd name="connsiteX39" fmla="*/ 1763348 w 1890065"/>
                <a:gd name="connsiteY39" fmla="*/ 345976 h 2189847"/>
                <a:gd name="connsiteX40" fmla="*/ 1642768 w 1890065"/>
                <a:gd name="connsiteY40" fmla="*/ 386169 h 2189847"/>
                <a:gd name="connsiteX41" fmla="*/ 1451848 w 1890065"/>
                <a:gd name="connsiteY41" fmla="*/ 667523 h 2189847"/>
                <a:gd name="connsiteX42" fmla="*/ 1170498 w 1890065"/>
                <a:gd name="connsiteY42" fmla="*/ 506748 h 2189847"/>
                <a:gd name="connsiteX43" fmla="*/ 1200641 w 1890065"/>
                <a:gd name="connsiteY43" fmla="*/ 642400 h 2189847"/>
                <a:gd name="connsiteX44" fmla="*/ 1115230 w 1890065"/>
                <a:gd name="connsiteY44" fmla="*/ 878538 h 2189847"/>
                <a:gd name="connsiteX45" fmla="*/ 1100158 w 1890065"/>
                <a:gd name="connsiteY45" fmla="*/ 1014189 h 2189847"/>
                <a:gd name="connsiteX46" fmla="*/ 904215 w 1890065"/>
                <a:gd name="connsiteY46" fmla="*/ 1024237 h 2189847"/>
                <a:gd name="connsiteX47" fmla="*/ 929336 w 1890065"/>
                <a:gd name="connsiteY47" fmla="*/ 1185011 h 2189847"/>
                <a:gd name="connsiteX48" fmla="*/ 708272 w 1890065"/>
                <a:gd name="connsiteY48" fmla="*/ 994093 h 2189847"/>
                <a:gd name="connsiteX49" fmla="*/ 607789 w 1890065"/>
                <a:gd name="connsiteY49" fmla="*/ 923755 h 2189847"/>
                <a:gd name="connsiteX50" fmla="*/ 809594 w 1890065"/>
                <a:gd name="connsiteY50" fmla="*/ 1323176 h 2189847"/>
                <a:gd name="connsiteX51" fmla="*/ 512330 w 1890065"/>
                <a:gd name="connsiteY51" fmla="*/ 1365882 h 2189847"/>
                <a:gd name="connsiteX52" fmla="*/ 647983 w 1890065"/>
                <a:gd name="connsiteY52" fmla="*/ 1883372 h 2189847"/>
                <a:gd name="connsiteX53" fmla="*/ 537449 w 1890065"/>
                <a:gd name="connsiteY53" fmla="*/ 1808010 h 2189847"/>
                <a:gd name="connsiteX54" fmla="*/ 391749 w 1890065"/>
                <a:gd name="connsiteY54" fmla="*/ 1742695 h 2189847"/>
                <a:gd name="connsiteX55" fmla="*/ 230975 w 1890065"/>
                <a:gd name="connsiteY55" fmla="*/ 1446268 h 2189847"/>
                <a:gd name="connsiteX56" fmla="*/ 356580 w 1890065"/>
                <a:gd name="connsiteY56" fmla="*/ 1677381 h 2189847"/>
                <a:gd name="connsiteX57" fmla="*/ 431942 w 1890065"/>
                <a:gd name="connsiteY57" fmla="*/ 1843179 h 2189847"/>
                <a:gd name="connsiteX58" fmla="*/ 527402 w 1890065"/>
                <a:gd name="connsiteY58" fmla="*/ 1883372 h 2189847"/>
                <a:gd name="connsiteX59" fmla="*/ 507305 w 1890065"/>
                <a:gd name="connsiteY59" fmla="*/ 1998929 h 2189847"/>
                <a:gd name="connsiteX60" fmla="*/ 311362 w 1890065"/>
                <a:gd name="connsiteY60" fmla="*/ 2189847 h 2189847"/>
                <a:gd name="connsiteX61" fmla="*/ 250235 w 1890065"/>
                <a:gd name="connsiteY61" fmla="*/ 2152165 h 2189847"/>
                <a:gd name="connsiteX62" fmla="*/ 220927 w 1890065"/>
                <a:gd name="connsiteY62" fmla="*/ 1998928 h 2189847"/>
                <a:gd name="connsiteX63" fmla="*/ 120444 w 1890065"/>
                <a:gd name="connsiteY63" fmla="*/ 1918541 h 2189847"/>
                <a:gd name="connsiteX64" fmla="*/ 65177 w 1890065"/>
                <a:gd name="connsiteY64" fmla="*/ 1878348 h 2189847"/>
                <a:gd name="connsiteX65" fmla="*/ 80251 w 1890065"/>
                <a:gd name="connsiteY65" fmla="*/ 1682404 h 2189847"/>
                <a:gd name="connsiteX66" fmla="*/ 205854 w 1890065"/>
                <a:gd name="connsiteY66" fmla="*/ 1823082 h 2189847"/>
                <a:gd name="connsiteX67" fmla="*/ 301314 w 1890065"/>
                <a:gd name="connsiteY67" fmla="*/ 1983856 h 2189847"/>
                <a:gd name="connsiteX68" fmla="*/ 326435 w 1890065"/>
                <a:gd name="connsiteY68" fmla="*/ 1873323 h 2189847"/>
                <a:gd name="connsiteX69" fmla="*/ 175710 w 1890065"/>
                <a:gd name="connsiteY69" fmla="*/ 1526655 h 2189847"/>
                <a:gd name="connsiteX70" fmla="*/ 150589 w 1890065"/>
                <a:gd name="connsiteY70" fmla="*/ 1491487 h 2189847"/>
                <a:gd name="connsiteX71" fmla="*/ 30008 w 1890065"/>
                <a:gd name="connsiteY71" fmla="*/ 1652260 h 2189847"/>
                <a:gd name="connsiteX72" fmla="*/ 19959 w 1890065"/>
                <a:gd name="connsiteY72" fmla="*/ 1808009 h 2189847"/>
                <a:gd name="connsiteX73" fmla="*/ 75227 w 1890065"/>
                <a:gd name="connsiteY73" fmla="*/ 1310615 h 2189847"/>
                <a:gd name="connsiteX74" fmla="*/ 175709 w 1890065"/>
                <a:gd name="connsiteY74" fmla="*/ 1350809 h 2189847"/>
                <a:gd name="connsiteX75" fmla="*/ 170685 w 1890065"/>
                <a:gd name="connsiteY75" fmla="*/ 1134770 h 2189847"/>
                <a:gd name="connsiteX76" fmla="*/ 95322 w 1890065"/>
                <a:gd name="connsiteY76" fmla="*/ 1245301 h 2189847"/>
                <a:gd name="connsiteX77" fmla="*/ 180733 w 1890065"/>
                <a:gd name="connsiteY77" fmla="*/ 1054383 h 2189847"/>
                <a:gd name="connsiteX78" fmla="*/ 276193 w 1890065"/>
                <a:gd name="connsiteY78" fmla="*/ 873512 h 2189847"/>
                <a:gd name="connsiteX79" fmla="*/ 471298 w 1890065"/>
                <a:gd name="connsiteY79"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773395 w 1890065"/>
                <a:gd name="connsiteY33" fmla="*/ 59598 h 2189847"/>
                <a:gd name="connsiteX34" fmla="*/ 1708081 w 1890065"/>
                <a:gd name="connsiteY34" fmla="*/ 119889 h 2189847"/>
                <a:gd name="connsiteX35" fmla="*/ 1461896 w 1890065"/>
                <a:gd name="connsiteY35" fmla="*/ 99791 h 2189847"/>
                <a:gd name="connsiteX36" fmla="*/ 1421703 w 1890065"/>
                <a:gd name="connsiteY36" fmla="*/ 406266 h 2189847"/>
                <a:gd name="connsiteX37" fmla="*/ 1878903 w 1890065"/>
                <a:gd name="connsiteY37" fmla="*/ 300759 h 2189847"/>
                <a:gd name="connsiteX38" fmla="*/ 1778421 w 1890065"/>
                <a:gd name="connsiteY38" fmla="*/ 556990 h 2189847"/>
                <a:gd name="connsiteX39" fmla="*/ 1763348 w 1890065"/>
                <a:gd name="connsiteY39" fmla="*/ 345976 h 2189847"/>
                <a:gd name="connsiteX40" fmla="*/ 1642768 w 1890065"/>
                <a:gd name="connsiteY40" fmla="*/ 386169 h 2189847"/>
                <a:gd name="connsiteX41" fmla="*/ 1451848 w 1890065"/>
                <a:gd name="connsiteY41" fmla="*/ 667523 h 2189847"/>
                <a:gd name="connsiteX42" fmla="*/ 1170498 w 1890065"/>
                <a:gd name="connsiteY42" fmla="*/ 506748 h 2189847"/>
                <a:gd name="connsiteX43" fmla="*/ 1200641 w 1890065"/>
                <a:gd name="connsiteY43" fmla="*/ 642400 h 2189847"/>
                <a:gd name="connsiteX44" fmla="*/ 1115230 w 1890065"/>
                <a:gd name="connsiteY44" fmla="*/ 878538 h 2189847"/>
                <a:gd name="connsiteX45" fmla="*/ 1100158 w 1890065"/>
                <a:gd name="connsiteY45" fmla="*/ 1014189 h 2189847"/>
                <a:gd name="connsiteX46" fmla="*/ 904215 w 1890065"/>
                <a:gd name="connsiteY46" fmla="*/ 1024237 h 2189847"/>
                <a:gd name="connsiteX47" fmla="*/ 929336 w 1890065"/>
                <a:gd name="connsiteY47" fmla="*/ 1185011 h 2189847"/>
                <a:gd name="connsiteX48" fmla="*/ 708272 w 1890065"/>
                <a:gd name="connsiteY48" fmla="*/ 994093 h 2189847"/>
                <a:gd name="connsiteX49" fmla="*/ 607789 w 1890065"/>
                <a:gd name="connsiteY49" fmla="*/ 923755 h 2189847"/>
                <a:gd name="connsiteX50" fmla="*/ 809594 w 1890065"/>
                <a:gd name="connsiteY50" fmla="*/ 1323176 h 2189847"/>
                <a:gd name="connsiteX51" fmla="*/ 512330 w 1890065"/>
                <a:gd name="connsiteY51" fmla="*/ 1365882 h 2189847"/>
                <a:gd name="connsiteX52" fmla="*/ 647983 w 1890065"/>
                <a:gd name="connsiteY52" fmla="*/ 1883372 h 2189847"/>
                <a:gd name="connsiteX53" fmla="*/ 537449 w 1890065"/>
                <a:gd name="connsiteY53" fmla="*/ 1808010 h 2189847"/>
                <a:gd name="connsiteX54" fmla="*/ 391749 w 1890065"/>
                <a:gd name="connsiteY54" fmla="*/ 1742695 h 2189847"/>
                <a:gd name="connsiteX55" fmla="*/ 230975 w 1890065"/>
                <a:gd name="connsiteY55" fmla="*/ 1446268 h 2189847"/>
                <a:gd name="connsiteX56" fmla="*/ 356580 w 1890065"/>
                <a:gd name="connsiteY56" fmla="*/ 1677381 h 2189847"/>
                <a:gd name="connsiteX57" fmla="*/ 431942 w 1890065"/>
                <a:gd name="connsiteY57" fmla="*/ 1843179 h 2189847"/>
                <a:gd name="connsiteX58" fmla="*/ 527402 w 1890065"/>
                <a:gd name="connsiteY58" fmla="*/ 1883372 h 2189847"/>
                <a:gd name="connsiteX59" fmla="*/ 507305 w 1890065"/>
                <a:gd name="connsiteY59" fmla="*/ 1998929 h 2189847"/>
                <a:gd name="connsiteX60" fmla="*/ 311362 w 1890065"/>
                <a:gd name="connsiteY60" fmla="*/ 2189847 h 2189847"/>
                <a:gd name="connsiteX61" fmla="*/ 250235 w 1890065"/>
                <a:gd name="connsiteY61" fmla="*/ 2152165 h 2189847"/>
                <a:gd name="connsiteX62" fmla="*/ 220927 w 1890065"/>
                <a:gd name="connsiteY62" fmla="*/ 1998928 h 2189847"/>
                <a:gd name="connsiteX63" fmla="*/ 120444 w 1890065"/>
                <a:gd name="connsiteY63" fmla="*/ 1918541 h 2189847"/>
                <a:gd name="connsiteX64" fmla="*/ 65177 w 1890065"/>
                <a:gd name="connsiteY64" fmla="*/ 1878348 h 2189847"/>
                <a:gd name="connsiteX65" fmla="*/ 80251 w 1890065"/>
                <a:gd name="connsiteY65" fmla="*/ 1682404 h 2189847"/>
                <a:gd name="connsiteX66" fmla="*/ 205854 w 1890065"/>
                <a:gd name="connsiteY66" fmla="*/ 1823082 h 2189847"/>
                <a:gd name="connsiteX67" fmla="*/ 301314 w 1890065"/>
                <a:gd name="connsiteY67" fmla="*/ 1983856 h 2189847"/>
                <a:gd name="connsiteX68" fmla="*/ 326435 w 1890065"/>
                <a:gd name="connsiteY68" fmla="*/ 1873323 h 2189847"/>
                <a:gd name="connsiteX69" fmla="*/ 175710 w 1890065"/>
                <a:gd name="connsiteY69" fmla="*/ 1526655 h 2189847"/>
                <a:gd name="connsiteX70" fmla="*/ 150589 w 1890065"/>
                <a:gd name="connsiteY70" fmla="*/ 1491487 h 2189847"/>
                <a:gd name="connsiteX71" fmla="*/ 30008 w 1890065"/>
                <a:gd name="connsiteY71" fmla="*/ 1652260 h 2189847"/>
                <a:gd name="connsiteX72" fmla="*/ 19959 w 1890065"/>
                <a:gd name="connsiteY72" fmla="*/ 1808009 h 2189847"/>
                <a:gd name="connsiteX73" fmla="*/ 75227 w 1890065"/>
                <a:gd name="connsiteY73" fmla="*/ 1310615 h 2189847"/>
                <a:gd name="connsiteX74" fmla="*/ 175709 w 1890065"/>
                <a:gd name="connsiteY74" fmla="*/ 1350809 h 2189847"/>
                <a:gd name="connsiteX75" fmla="*/ 170685 w 1890065"/>
                <a:gd name="connsiteY75" fmla="*/ 1134770 h 2189847"/>
                <a:gd name="connsiteX76" fmla="*/ 95322 w 1890065"/>
                <a:gd name="connsiteY76" fmla="*/ 1245301 h 2189847"/>
                <a:gd name="connsiteX77" fmla="*/ 180733 w 1890065"/>
                <a:gd name="connsiteY77" fmla="*/ 1054383 h 2189847"/>
                <a:gd name="connsiteX78" fmla="*/ 276193 w 1890065"/>
                <a:gd name="connsiteY78" fmla="*/ 873512 h 2189847"/>
                <a:gd name="connsiteX79" fmla="*/ 471298 w 1890065"/>
                <a:gd name="connsiteY79" fmla="*/ 672545 h 2189847"/>
                <a:gd name="connsiteX0" fmla="*/ 471298 w 1890065"/>
                <a:gd name="connsiteY0" fmla="*/ 672545 h 2189847"/>
                <a:gd name="connsiteX1" fmla="*/ 693200 w 1890065"/>
                <a:gd name="connsiteY1" fmla="*/ 411288 h 2189847"/>
                <a:gd name="connsiteX2" fmla="*/ 743441 w 1890065"/>
                <a:gd name="connsiteY2" fmla="*/ 471579 h 2189847"/>
                <a:gd name="connsiteX3" fmla="*/ 708273 w 1890065"/>
                <a:gd name="connsiteY3" fmla="*/ 582110 h 2189847"/>
                <a:gd name="connsiteX4" fmla="*/ 637934 w 1890065"/>
                <a:gd name="connsiteY4" fmla="*/ 592159 h 2189847"/>
                <a:gd name="connsiteX5" fmla="*/ 562573 w 1890065"/>
                <a:gd name="connsiteY5" fmla="*/ 627328 h 2189847"/>
                <a:gd name="connsiteX6" fmla="*/ 688176 w 1890065"/>
                <a:gd name="connsiteY6" fmla="*/ 778053 h 2189847"/>
                <a:gd name="connsiteX7" fmla="*/ 487209 w 1890065"/>
                <a:gd name="connsiteY7" fmla="*/ 752933 h 2189847"/>
                <a:gd name="connsiteX8" fmla="*/ 421895 w 1890065"/>
                <a:gd name="connsiteY8" fmla="*/ 953900 h 2189847"/>
                <a:gd name="connsiteX9" fmla="*/ 241862 w 1890065"/>
                <a:gd name="connsiteY9" fmla="*/ 994093 h 2189847"/>
                <a:gd name="connsiteX10" fmla="*/ 306338 w 1890065"/>
                <a:gd name="connsiteY10" fmla="*/ 1285495 h 2189847"/>
                <a:gd name="connsiteX11" fmla="*/ 492233 w 1890065"/>
                <a:gd name="connsiteY11" fmla="*/ 1195060 h 2189847"/>
                <a:gd name="connsiteX12" fmla="*/ 477162 w 1890065"/>
                <a:gd name="connsiteY12" fmla="*/ 979020 h 2189847"/>
                <a:gd name="connsiteX13" fmla="*/ 738418 w 1890065"/>
                <a:gd name="connsiteY13" fmla="*/ 783077 h 2189847"/>
                <a:gd name="connsiteX14" fmla="*/ 818805 w 1890065"/>
                <a:gd name="connsiteY14" fmla="*/ 818247 h 2189847"/>
                <a:gd name="connsiteX15" fmla="*/ 889144 w 1890065"/>
                <a:gd name="connsiteY15" fmla="*/ 918730 h 2189847"/>
                <a:gd name="connsiteX16" fmla="*/ 793684 w 1890065"/>
                <a:gd name="connsiteY16" fmla="*/ 707714 h 2189847"/>
                <a:gd name="connsiteX17" fmla="*/ 803732 w 1890065"/>
                <a:gd name="connsiteY17" fmla="*/ 436409 h 2189847"/>
                <a:gd name="connsiteX18" fmla="*/ 979579 w 1890065"/>
                <a:gd name="connsiteY18" fmla="*/ 290708 h 2189847"/>
                <a:gd name="connsiteX19" fmla="*/ 904216 w 1890065"/>
                <a:gd name="connsiteY19" fmla="*/ 471579 h 2189847"/>
                <a:gd name="connsiteX20" fmla="*/ 899192 w 1890065"/>
                <a:gd name="connsiteY20" fmla="*/ 546941 h 2189847"/>
                <a:gd name="connsiteX21" fmla="*/ 1029820 w 1890065"/>
                <a:gd name="connsiteY21" fmla="*/ 567038 h 2189847"/>
                <a:gd name="connsiteX22" fmla="*/ 974554 w 1890065"/>
                <a:gd name="connsiteY22" fmla="*/ 768005 h 2189847"/>
                <a:gd name="connsiteX23" fmla="*/ 994652 w 1890065"/>
                <a:gd name="connsiteY23" fmla="*/ 788103 h 2189847"/>
                <a:gd name="connsiteX24" fmla="*/ 959482 w 1890065"/>
                <a:gd name="connsiteY24" fmla="*/ 506748 h 2189847"/>
                <a:gd name="connsiteX25" fmla="*/ 1034844 w 1890065"/>
                <a:gd name="connsiteY25" fmla="*/ 315829 h 2189847"/>
                <a:gd name="connsiteX26" fmla="*/ 1155424 w 1890065"/>
                <a:gd name="connsiteY26" fmla="*/ 150031 h 2189847"/>
                <a:gd name="connsiteX27" fmla="*/ 1265955 w 1890065"/>
                <a:gd name="connsiteY27" fmla="*/ 215345 h 2189847"/>
                <a:gd name="connsiteX28" fmla="*/ 1145375 w 1890065"/>
                <a:gd name="connsiteY28" fmla="*/ 305782 h 2189847"/>
                <a:gd name="connsiteX29" fmla="*/ 1311173 w 1890065"/>
                <a:gd name="connsiteY29" fmla="*/ 416314 h 2189847"/>
                <a:gd name="connsiteX30" fmla="*/ 1346340 w 1890065"/>
                <a:gd name="connsiteY30" fmla="*/ 124911 h 2189847"/>
                <a:gd name="connsiteX31" fmla="*/ 1436777 w 1890065"/>
                <a:gd name="connsiteY31" fmla="*/ 54575 h 2189847"/>
                <a:gd name="connsiteX32" fmla="*/ 1848759 w 1890065"/>
                <a:gd name="connsiteY32" fmla="*/ 44524 h 2189847"/>
                <a:gd name="connsiteX33" fmla="*/ 1773395 w 1890065"/>
                <a:gd name="connsiteY33" fmla="*/ 59598 h 2189847"/>
                <a:gd name="connsiteX34" fmla="*/ 1708081 w 1890065"/>
                <a:gd name="connsiteY34" fmla="*/ 119889 h 2189847"/>
                <a:gd name="connsiteX35" fmla="*/ 1461896 w 1890065"/>
                <a:gd name="connsiteY35" fmla="*/ 99791 h 2189847"/>
                <a:gd name="connsiteX36" fmla="*/ 1421703 w 1890065"/>
                <a:gd name="connsiteY36" fmla="*/ 406266 h 2189847"/>
                <a:gd name="connsiteX37" fmla="*/ 1878903 w 1890065"/>
                <a:gd name="connsiteY37" fmla="*/ 300759 h 2189847"/>
                <a:gd name="connsiteX38" fmla="*/ 1778421 w 1890065"/>
                <a:gd name="connsiteY38" fmla="*/ 556990 h 2189847"/>
                <a:gd name="connsiteX39" fmla="*/ 1763348 w 1890065"/>
                <a:gd name="connsiteY39" fmla="*/ 345976 h 2189847"/>
                <a:gd name="connsiteX40" fmla="*/ 1642768 w 1890065"/>
                <a:gd name="connsiteY40" fmla="*/ 386169 h 2189847"/>
                <a:gd name="connsiteX41" fmla="*/ 1451848 w 1890065"/>
                <a:gd name="connsiteY41" fmla="*/ 667523 h 2189847"/>
                <a:gd name="connsiteX42" fmla="*/ 1170498 w 1890065"/>
                <a:gd name="connsiteY42" fmla="*/ 506748 h 2189847"/>
                <a:gd name="connsiteX43" fmla="*/ 1200641 w 1890065"/>
                <a:gd name="connsiteY43" fmla="*/ 642400 h 2189847"/>
                <a:gd name="connsiteX44" fmla="*/ 1115230 w 1890065"/>
                <a:gd name="connsiteY44" fmla="*/ 878538 h 2189847"/>
                <a:gd name="connsiteX45" fmla="*/ 1100158 w 1890065"/>
                <a:gd name="connsiteY45" fmla="*/ 1014189 h 2189847"/>
                <a:gd name="connsiteX46" fmla="*/ 904215 w 1890065"/>
                <a:gd name="connsiteY46" fmla="*/ 1024237 h 2189847"/>
                <a:gd name="connsiteX47" fmla="*/ 929336 w 1890065"/>
                <a:gd name="connsiteY47" fmla="*/ 1185011 h 2189847"/>
                <a:gd name="connsiteX48" fmla="*/ 708272 w 1890065"/>
                <a:gd name="connsiteY48" fmla="*/ 994093 h 2189847"/>
                <a:gd name="connsiteX49" fmla="*/ 607789 w 1890065"/>
                <a:gd name="connsiteY49" fmla="*/ 923755 h 2189847"/>
                <a:gd name="connsiteX50" fmla="*/ 809594 w 1890065"/>
                <a:gd name="connsiteY50" fmla="*/ 1323176 h 2189847"/>
                <a:gd name="connsiteX51" fmla="*/ 512330 w 1890065"/>
                <a:gd name="connsiteY51" fmla="*/ 1365882 h 2189847"/>
                <a:gd name="connsiteX52" fmla="*/ 647983 w 1890065"/>
                <a:gd name="connsiteY52" fmla="*/ 1883372 h 2189847"/>
                <a:gd name="connsiteX53" fmla="*/ 537449 w 1890065"/>
                <a:gd name="connsiteY53" fmla="*/ 1808010 h 2189847"/>
                <a:gd name="connsiteX54" fmla="*/ 391749 w 1890065"/>
                <a:gd name="connsiteY54" fmla="*/ 1742695 h 2189847"/>
                <a:gd name="connsiteX55" fmla="*/ 230975 w 1890065"/>
                <a:gd name="connsiteY55" fmla="*/ 1446268 h 2189847"/>
                <a:gd name="connsiteX56" fmla="*/ 356580 w 1890065"/>
                <a:gd name="connsiteY56" fmla="*/ 1677381 h 2189847"/>
                <a:gd name="connsiteX57" fmla="*/ 431942 w 1890065"/>
                <a:gd name="connsiteY57" fmla="*/ 1843179 h 2189847"/>
                <a:gd name="connsiteX58" fmla="*/ 527402 w 1890065"/>
                <a:gd name="connsiteY58" fmla="*/ 1883372 h 2189847"/>
                <a:gd name="connsiteX59" fmla="*/ 507305 w 1890065"/>
                <a:gd name="connsiteY59" fmla="*/ 1998929 h 2189847"/>
                <a:gd name="connsiteX60" fmla="*/ 311362 w 1890065"/>
                <a:gd name="connsiteY60" fmla="*/ 2189847 h 2189847"/>
                <a:gd name="connsiteX61" fmla="*/ 250235 w 1890065"/>
                <a:gd name="connsiteY61" fmla="*/ 2152165 h 2189847"/>
                <a:gd name="connsiteX62" fmla="*/ 220927 w 1890065"/>
                <a:gd name="connsiteY62" fmla="*/ 1998928 h 2189847"/>
                <a:gd name="connsiteX63" fmla="*/ 120444 w 1890065"/>
                <a:gd name="connsiteY63" fmla="*/ 1918541 h 2189847"/>
                <a:gd name="connsiteX64" fmla="*/ 65177 w 1890065"/>
                <a:gd name="connsiteY64" fmla="*/ 1878348 h 2189847"/>
                <a:gd name="connsiteX65" fmla="*/ 80251 w 1890065"/>
                <a:gd name="connsiteY65" fmla="*/ 1682404 h 2189847"/>
                <a:gd name="connsiteX66" fmla="*/ 205854 w 1890065"/>
                <a:gd name="connsiteY66" fmla="*/ 1823082 h 2189847"/>
                <a:gd name="connsiteX67" fmla="*/ 301314 w 1890065"/>
                <a:gd name="connsiteY67" fmla="*/ 1983856 h 2189847"/>
                <a:gd name="connsiteX68" fmla="*/ 326435 w 1890065"/>
                <a:gd name="connsiteY68" fmla="*/ 1873323 h 2189847"/>
                <a:gd name="connsiteX69" fmla="*/ 175710 w 1890065"/>
                <a:gd name="connsiteY69" fmla="*/ 1526655 h 2189847"/>
                <a:gd name="connsiteX70" fmla="*/ 150589 w 1890065"/>
                <a:gd name="connsiteY70" fmla="*/ 1491487 h 2189847"/>
                <a:gd name="connsiteX71" fmla="*/ 30008 w 1890065"/>
                <a:gd name="connsiteY71" fmla="*/ 1652260 h 2189847"/>
                <a:gd name="connsiteX72" fmla="*/ 19959 w 1890065"/>
                <a:gd name="connsiteY72" fmla="*/ 1808009 h 2189847"/>
                <a:gd name="connsiteX73" fmla="*/ 75227 w 1890065"/>
                <a:gd name="connsiteY73" fmla="*/ 1310615 h 2189847"/>
                <a:gd name="connsiteX74" fmla="*/ 175709 w 1890065"/>
                <a:gd name="connsiteY74" fmla="*/ 1350809 h 2189847"/>
                <a:gd name="connsiteX75" fmla="*/ 170685 w 1890065"/>
                <a:gd name="connsiteY75" fmla="*/ 1134770 h 2189847"/>
                <a:gd name="connsiteX76" fmla="*/ 95322 w 1890065"/>
                <a:gd name="connsiteY76" fmla="*/ 1245301 h 2189847"/>
                <a:gd name="connsiteX77" fmla="*/ 180733 w 1890065"/>
                <a:gd name="connsiteY77" fmla="*/ 1054383 h 2189847"/>
                <a:gd name="connsiteX78" fmla="*/ 276193 w 1890065"/>
                <a:gd name="connsiteY78" fmla="*/ 873512 h 2189847"/>
                <a:gd name="connsiteX79" fmla="*/ 471298 w 1890065"/>
                <a:gd name="connsiteY79" fmla="*/ 672545 h 2189847"/>
                <a:gd name="connsiteX0" fmla="*/ 471298 w 1885810"/>
                <a:gd name="connsiteY0" fmla="*/ 672545 h 2189847"/>
                <a:gd name="connsiteX1" fmla="*/ 693200 w 1885810"/>
                <a:gd name="connsiteY1" fmla="*/ 411288 h 2189847"/>
                <a:gd name="connsiteX2" fmla="*/ 743441 w 1885810"/>
                <a:gd name="connsiteY2" fmla="*/ 471579 h 2189847"/>
                <a:gd name="connsiteX3" fmla="*/ 708273 w 1885810"/>
                <a:gd name="connsiteY3" fmla="*/ 582110 h 2189847"/>
                <a:gd name="connsiteX4" fmla="*/ 637934 w 1885810"/>
                <a:gd name="connsiteY4" fmla="*/ 592159 h 2189847"/>
                <a:gd name="connsiteX5" fmla="*/ 562573 w 1885810"/>
                <a:gd name="connsiteY5" fmla="*/ 627328 h 2189847"/>
                <a:gd name="connsiteX6" fmla="*/ 688176 w 1885810"/>
                <a:gd name="connsiteY6" fmla="*/ 778053 h 2189847"/>
                <a:gd name="connsiteX7" fmla="*/ 487209 w 1885810"/>
                <a:gd name="connsiteY7" fmla="*/ 752933 h 2189847"/>
                <a:gd name="connsiteX8" fmla="*/ 421895 w 1885810"/>
                <a:gd name="connsiteY8" fmla="*/ 953900 h 2189847"/>
                <a:gd name="connsiteX9" fmla="*/ 241862 w 1885810"/>
                <a:gd name="connsiteY9" fmla="*/ 994093 h 2189847"/>
                <a:gd name="connsiteX10" fmla="*/ 306338 w 1885810"/>
                <a:gd name="connsiteY10" fmla="*/ 1285495 h 2189847"/>
                <a:gd name="connsiteX11" fmla="*/ 492233 w 1885810"/>
                <a:gd name="connsiteY11" fmla="*/ 1195060 h 2189847"/>
                <a:gd name="connsiteX12" fmla="*/ 477162 w 1885810"/>
                <a:gd name="connsiteY12" fmla="*/ 979020 h 2189847"/>
                <a:gd name="connsiteX13" fmla="*/ 738418 w 1885810"/>
                <a:gd name="connsiteY13" fmla="*/ 783077 h 2189847"/>
                <a:gd name="connsiteX14" fmla="*/ 818805 w 1885810"/>
                <a:gd name="connsiteY14" fmla="*/ 818247 h 2189847"/>
                <a:gd name="connsiteX15" fmla="*/ 889144 w 1885810"/>
                <a:gd name="connsiteY15" fmla="*/ 918730 h 2189847"/>
                <a:gd name="connsiteX16" fmla="*/ 793684 w 1885810"/>
                <a:gd name="connsiteY16" fmla="*/ 707714 h 2189847"/>
                <a:gd name="connsiteX17" fmla="*/ 803732 w 1885810"/>
                <a:gd name="connsiteY17" fmla="*/ 436409 h 2189847"/>
                <a:gd name="connsiteX18" fmla="*/ 979579 w 1885810"/>
                <a:gd name="connsiteY18" fmla="*/ 290708 h 2189847"/>
                <a:gd name="connsiteX19" fmla="*/ 904216 w 1885810"/>
                <a:gd name="connsiteY19" fmla="*/ 471579 h 2189847"/>
                <a:gd name="connsiteX20" fmla="*/ 899192 w 1885810"/>
                <a:gd name="connsiteY20" fmla="*/ 546941 h 2189847"/>
                <a:gd name="connsiteX21" fmla="*/ 1029820 w 1885810"/>
                <a:gd name="connsiteY21" fmla="*/ 567038 h 2189847"/>
                <a:gd name="connsiteX22" fmla="*/ 974554 w 1885810"/>
                <a:gd name="connsiteY22" fmla="*/ 768005 h 2189847"/>
                <a:gd name="connsiteX23" fmla="*/ 994652 w 1885810"/>
                <a:gd name="connsiteY23" fmla="*/ 788103 h 2189847"/>
                <a:gd name="connsiteX24" fmla="*/ 959482 w 1885810"/>
                <a:gd name="connsiteY24" fmla="*/ 506748 h 2189847"/>
                <a:gd name="connsiteX25" fmla="*/ 1034844 w 1885810"/>
                <a:gd name="connsiteY25" fmla="*/ 315829 h 2189847"/>
                <a:gd name="connsiteX26" fmla="*/ 1155424 w 1885810"/>
                <a:gd name="connsiteY26" fmla="*/ 150031 h 2189847"/>
                <a:gd name="connsiteX27" fmla="*/ 1265955 w 1885810"/>
                <a:gd name="connsiteY27" fmla="*/ 215345 h 2189847"/>
                <a:gd name="connsiteX28" fmla="*/ 1145375 w 1885810"/>
                <a:gd name="connsiteY28" fmla="*/ 305782 h 2189847"/>
                <a:gd name="connsiteX29" fmla="*/ 1311173 w 1885810"/>
                <a:gd name="connsiteY29" fmla="*/ 416314 h 2189847"/>
                <a:gd name="connsiteX30" fmla="*/ 1346340 w 1885810"/>
                <a:gd name="connsiteY30" fmla="*/ 124911 h 2189847"/>
                <a:gd name="connsiteX31" fmla="*/ 1436777 w 1885810"/>
                <a:gd name="connsiteY31" fmla="*/ 54575 h 2189847"/>
                <a:gd name="connsiteX32" fmla="*/ 1848759 w 1885810"/>
                <a:gd name="connsiteY32" fmla="*/ 44524 h 2189847"/>
                <a:gd name="connsiteX33" fmla="*/ 1773395 w 1885810"/>
                <a:gd name="connsiteY33" fmla="*/ 59598 h 2189847"/>
                <a:gd name="connsiteX34" fmla="*/ 1708081 w 1885810"/>
                <a:gd name="connsiteY34" fmla="*/ 119889 h 2189847"/>
                <a:gd name="connsiteX35" fmla="*/ 1461896 w 1885810"/>
                <a:gd name="connsiteY35" fmla="*/ 99791 h 2189847"/>
                <a:gd name="connsiteX36" fmla="*/ 1421703 w 1885810"/>
                <a:gd name="connsiteY36" fmla="*/ 406266 h 2189847"/>
                <a:gd name="connsiteX37" fmla="*/ 1878903 w 1885810"/>
                <a:gd name="connsiteY37" fmla="*/ 300759 h 2189847"/>
                <a:gd name="connsiteX38" fmla="*/ 1632720 w 1885810"/>
                <a:gd name="connsiteY38" fmla="*/ 637377 h 2189847"/>
                <a:gd name="connsiteX39" fmla="*/ 1763348 w 1885810"/>
                <a:gd name="connsiteY39" fmla="*/ 345976 h 2189847"/>
                <a:gd name="connsiteX40" fmla="*/ 1642768 w 1885810"/>
                <a:gd name="connsiteY40" fmla="*/ 386169 h 2189847"/>
                <a:gd name="connsiteX41" fmla="*/ 1451848 w 1885810"/>
                <a:gd name="connsiteY41" fmla="*/ 667523 h 2189847"/>
                <a:gd name="connsiteX42" fmla="*/ 1170498 w 1885810"/>
                <a:gd name="connsiteY42" fmla="*/ 506748 h 2189847"/>
                <a:gd name="connsiteX43" fmla="*/ 1200641 w 1885810"/>
                <a:gd name="connsiteY43" fmla="*/ 642400 h 2189847"/>
                <a:gd name="connsiteX44" fmla="*/ 1115230 w 1885810"/>
                <a:gd name="connsiteY44" fmla="*/ 878538 h 2189847"/>
                <a:gd name="connsiteX45" fmla="*/ 1100158 w 1885810"/>
                <a:gd name="connsiteY45" fmla="*/ 1014189 h 2189847"/>
                <a:gd name="connsiteX46" fmla="*/ 904215 w 1885810"/>
                <a:gd name="connsiteY46" fmla="*/ 1024237 h 2189847"/>
                <a:gd name="connsiteX47" fmla="*/ 929336 w 1885810"/>
                <a:gd name="connsiteY47" fmla="*/ 1185011 h 2189847"/>
                <a:gd name="connsiteX48" fmla="*/ 708272 w 1885810"/>
                <a:gd name="connsiteY48" fmla="*/ 994093 h 2189847"/>
                <a:gd name="connsiteX49" fmla="*/ 607789 w 1885810"/>
                <a:gd name="connsiteY49" fmla="*/ 923755 h 2189847"/>
                <a:gd name="connsiteX50" fmla="*/ 809594 w 1885810"/>
                <a:gd name="connsiteY50" fmla="*/ 1323176 h 2189847"/>
                <a:gd name="connsiteX51" fmla="*/ 512330 w 1885810"/>
                <a:gd name="connsiteY51" fmla="*/ 1365882 h 2189847"/>
                <a:gd name="connsiteX52" fmla="*/ 647983 w 1885810"/>
                <a:gd name="connsiteY52" fmla="*/ 1883372 h 2189847"/>
                <a:gd name="connsiteX53" fmla="*/ 537449 w 1885810"/>
                <a:gd name="connsiteY53" fmla="*/ 1808010 h 2189847"/>
                <a:gd name="connsiteX54" fmla="*/ 391749 w 1885810"/>
                <a:gd name="connsiteY54" fmla="*/ 1742695 h 2189847"/>
                <a:gd name="connsiteX55" fmla="*/ 230975 w 1885810"/>
                <a:gd name="connsiteY55" fmla="*/ 1446268 h 2189847"/>
                <a:gd name="connsiteX56" fmla="*/ 356580 w 1885810"/>
                <a:gd name="connsiteY56" fmla="*/ 1677381 h 2189847"/>
                <a:gd name="connsiteX57" fmla="*/ 431942 w 1885810"/>
                <a:gd name="connsiteY57" fmla="*/ 1843179 h 2189847"/>
                <a:gd name="connsiteX58" fmla="*/ 527402 w 1885810"/>
                <a:gd name="connsiteY58" fmla="*/ 1883372 h 2189847"/>
                <a:gd name="connsiteX59" fmla="*/ 507305 w 1885810"/>
                <a:gd name="connsiteY59" fmla="*/ 1998929 h 2189847"/>
                <a:gd name="connsiteX60" fmla="*/ 311362 w 1885810"/>
                <a:gd name="connsiteY60" fmla="*/ 2189847 h 2189847"/>
                <a:gd name="connsiteX61" fmla="*/ 250235 w 1885810"/>
                <a:gd name="connsiteY61" fmla="*/ 2152165 h 2189847"/>
                <a:gd name="connsiteX62" fmla="*/ 220927 w 1885810"/>
                <a:gd name="connsiteY62" fmla="*/ 1998928 h 2189847"/>
                <a:gd name="connsiteX63" fmla="*/ 120444 w 1885810"/>
                <a:gd name="connsiteY63" fmla="*/ 1918541 h 2189847"/>
                <a:gd name="connsiteX64" fmla="*/ 65177 w 1885810"/>
                <a:gd name="connsiteY64" fmla="*/ 1878348 h 2189847"/>
                <a:gd name="connsiteX65" fmla="*/ 80251 w 1885810"/>
                <a:gd name="connsiteY65" fmla="*/ 1682404 h 2189847"/>
                <a:gd name="connsiteX66" fmla="*/ 205854 w 1885810"/>
                <a:gd name="connsiteY66" fmla="*/ 1823082 h 2189847"/>
                <a:gd name="connsiteX67" fmla="*/ 301314 w 1885810"/>
                <a:gd name="connsiteY67" fmla="*/ 1983856 h 2189847"/>
                <a:gd name="connsiteX68" fmla="*/ 326435 w 1885810"/>
                <a:gd name="connsiteY68" fmla="*/ 1873323 h 2189847"/>
                <a:gd name="connsiteX69" fmla="*/ 175710 w 1885810"/>
                <a:gd name="connsiteY69" fmla="*/ 1526655 h 2189847"/>
                <a:gd name="connsiteX70" fmla="*/ 150589 w 1885810"/>
                <a:gd name="connsiteY70" fmla="*/ 1491487 h 2189847"/>
                <a:gd name="connsiteX71" fmla="*/ 30008 w 1885810"/>
                <a:gd name="connsiteY71" fmla="*/ 1652260 h 2189847"/>
                <a:gd name="connsiteX72" fmla="*/ 19959 w 1885810"/>
                <a:gd name="connsiteY72" fmla="*/ 1808009 h 2189847"/>
                <a:gd name="connsiteX73" fmla="*/ 75227 w 1885810"/>
                <a:gd name="connsiteY73" fmla="*/ 1310615 h 2189847"/>
                <a:gd name="connsiteX74" fmla="*/ 175709 w 1885810"/>
                <a:gd name="connsiteY74" fmla="*/ 1350809 h 2189847"/>
                <a:gd name="connsiteX75" fmla="*/ 170685 w 1885810"/>
                <a:gd name="connsiteY75" fmla="*/ 1134770 h 2189847"/>
                <a:gd name="connsiteX76" fmla="*/ 95322 w 1885810"/>
                <a:gd name="connsiteY76" fmla="*/ 1245301 h 2189847"/>
                <a:gd name="connsiteX77" fmla="*/ 180733 w 1885810"/>
                <a:gd name="connsiteY77" fmla="*/ 1054383 h 2189847"/>
                <a:gd name="connsiteX78" fmla="*/ 276193 w 1885810"/>
                <a:gd name="connsiteY78" fmla="*/ 873512 h 2189847"/>
                <a:gd name="connsiteX79" fmla="*/ 471298 w 1885810"/>
                <a:gd name="connsiteY79" fmla="*/ 672545 h 2189847"/>
                <a:gd name="connsiteX0" fmla="*/ 471298 w 1886295"/>
                <a:gd name="connsiteY0" fmla="*/ 672545 h 2189847"/>
                <a:gd name="connsiteX1" fmla="*/ 693200 w 1886295"/>
                <a:gd name="connsiteY1" fmla="*/ 411288 h 2189847"/>
                <a:gd name="connsiteX2" fmla="*/ 743441 w 1886295"/>
                <a:gd name="connsiteY2" fmla="*/ 471579 h 2189847"/>
                <a:gd name="connsiteX3" fmla="*/ 708273 w 1886295"/>
                <a:gd name="connsiteY3" fmla="*/ 582110 h 2189847"/>
                <a:gd name="connsiteX4" fmla="*/ 637934 w 1886295"/>
                <a:gd name="connsiteY4" fmla="*/ 592159 h 2189847"/>
                <a:gd name="connsiteX5" fmla="*/ 562573 w 1886295"/>
                <a:gd name="connsiteY5" fmla="*/ 627328 h 2189847"/>
                <a:gd name="connsiteX6" fmla="*/ 688176 w 1886295"/>
                <a:gd name="connsiteY6" fmla="*/ 778053 h 2189847"/>
                <a:gd name="connsiteX7" fmla="*/ 487209 w 1886295"/>
                <a:gd name="connsiteY7" fmla="*/ 752933 h 2189847"/>
                <a:gd name="connsiteX8" fmla="*/ 421895 w 1886295"/>
                <a:gd name="connsiteY8" fmla="*/ 953900 h 2189847"/>
                <a:gd name="connsiteX9" fmla="*/ 241862 w 1886295"/>
                <a:gd name="connsiteY9" fmla="*/ 994093 h 2189847"/>
                <a:gd name="connsiteX10" fmla="*/ 306338 w 1886295"/>
                <a:gd name="connsiteY10" fmla="*/ 1285495 h 2189847"/>
                <a:gd name="connsiteX11" fmla="*/ 492233 w 1886295"/>
                <a:gd name="connsiteY11" fmla="*/ 1195060 h 2189847"/>
                <a:gd name="connsiteX12" fmla="*/ 477162 w 1886295"/>
                <a:gd name="connsiteY12" fmla="*/ 979020 h 2189847"/>
                <a:gd name="connsiteX13" fmla="*/ 738418 w 1886295"/>
                <a:gd name="connsiteY13" fmla="*/ 783077 h 2189847"/>
                <a:gd name="connsiteX14" fmla="*/ 818805 w 1886295"/>
                <a:gd name="connsiteY14" fmla="*/ 818247 h 2189847"/>
                <a:gd name="connsiteX15" fmla="*/ 889144 w 1886295"/>
                <a:gd name="connsiteY15" fmla="*/ 918730 h 2189847"/>
                <a:gd name="connsiteX16" fmla="*/ 793684 w 1886295"/>
                <a:gd name="connsiteY16" fmla="*/ 707714 h 2189847"/>
                <a:gd name="connsiteX17" fmla="*/ 803732 w 1886295"/>
                <a:gd name="connsiteY17" fmla="*/ 436409 h 2189847"/>
                <a:gd name="connsiteX18" fmla="*/ 979579 w 1886295"/>
                <a:gd name="connsiteY18" fmla="*/ 290708 h 2189847"/>
                <a:gd name="connsiteX19" fmla="*/ 904216 w 1886295"/>
                <a:gd name="connsiteY19" fmla="*/ 471579 h 2189847"/>
                <a:gd name="connsiteX20" fmla="*/ 899192 w 1886295"/>
                <a:gd name="connsiteY20" fmla="*/ 546941 h 2189847"/>
                <a:gd name="connsiteX21" fmla="*/ 1029820 w 1886295"/>
                <a:gd name="connsiteY21" fmla="*/ 567038 h 2189847"/>
                <a:gd name="connsiteX22" fmla="*/ 974554 w 1886295"/>
                <a:gd name="connsiteY22" fmla="*/ 768005 h 2189847"/>
                <a:gd name="connsiteX23" fmla="*/ 994652 w 1886295"/>
                <a:gd name="connsiteY23" fmla="*/ 788103 h 2189847"/>
                <a:gd name="connsiteX24" fmla="*/ 959482 w 1886295"/>
                <a:gd name="connsiteY24" fmla="*/ 506748 h 2189847"/>
                <a:gd name="connsiteX25" fmla="*/ 1034844 w 1886295"/>
                <a:gd name="connsiteY25" fmla="*/ 315829 h 2189847"/>
                <a:gd name="connsiteX26" fmla="*/ 1155424 w 1886295"/>
                <a:gd name="connsiteY26" fmla="*/ 150031 h 2189847"/>
                <a:gd name="connsiteX27" fmla="*/ 1265955 w 1886295"/>
                <a:gd name="connsiteY27" fmla="*/ 215345 h 2189847"/>
                <a:gd name="connsiteX28" fmla="*/ 1145375 w 1886295"/>
                <a:gd name="connsiteY28" fmla="*/ 305782 h 2189847"/>
                <a:gd name="connsiteX29" fmla="*/ 1311173 w 1886295"/>
                <a:gd name="connsiteY29" fmla="*/ 416314 h 2189847"/>
                <a:gd name="connsiteX30" fmla="*/ 1346340 w 1886295"/>
                <a:gd name="connsiteY30" fmla="*/ 124911 h 2189847"/>
                <a:gd name="connsiteX31" fmla="*/ 1436777 w 1886295"/>
                <a:gd name="connsiteY31" fmla="*/ 54575 h 2189847"/>
                <a:gd name="connsiteX32" fmla="*/ 1848759 w 1886295"/>
                <a:gd name="connsiteY32" fmla="*/ 44524 h 2189847"/>
                <a:gd name="connsiteX33" fmla="*/ 1773395 w 1886295"/>
                <a:gd name="connsiteY33" fmla="*/ 59598 h 2189847"/>
                <a:gd name="connsiteX34" fmla="*/ 1708081 w 1886295"/>
                <a:gd name="connsiteY34" fmla="*/ 119889 h 2189847"/>
                <a:gd name="connsiteX35" fmla="*/ 1461896 w 1886295"/>
                <a:gd name="connsiteY35" fmla="*/ 99791 h 2189847"/>
                <a:gd name="connsiteX36" fmla="*/ 1421703 w 1886295"/>
                <a:gd name="connsiteY36" fmla="*/ 406266 h 2189847"/>
                <a:gd name="connsiteX37" fmla="*/ 1878903 w 1886295"/>
                <a:gd name="connsiteY37" fmla="*/ 300759 h 2189847"/>
                <a:gd name="connsiteX38" fmla="*/ 1657841 w 1886295"/>
                <a:gd name="connsiteY38" fmla="*/ 642402 h 2189847"/>
                <a:gd name="connsiteX39" fmla="*/ 1763348 w 1886295"/>
                <a:gd name="connsiteY39" fmla="*/ 345976 h 2189847"/>
                <a:gd name="connsiteX40" fmla="*/ 1642768 w 1886295"/>
                <a:gd name="connsiteY40" fmla="*/ 386169 h 2189847"/>
                <a:gd name="connsiteX41" fmla="*/ 1451848 w 1886295"/>
                <a:gd name="connsiteY41" fmla="*/ 667523 h 2189847"/>
                <a:gd name="connsiteX42" fmla="*/ 1170498 w 1886295"/>
                <a:gd name="connsiteY42" fmla="*/ 506748 h 2189847"/>
                <a:gd name="connsiteX43" fmla="*/ 1200641 w 1886295"/>
                <a:gd name="connsiteY43" fmla="*/ 642400 h 2189847"/>
                <a:gd name="connsiteX44" fmla="*/ 1115230 w 1886295"/>
                <a:gd name="connsiteY44" fmla="*/ 878538 h 2189847"/>
                <a:gd name="connsiteX45" fmla="*/ 1100158 w 1886295"/>
                <a:gd name="connsiteY45" fmla="*/ 1014189 h 2189847"/>
                <a:gd name="connsiteX46" fmla="*/ 904215 w 1886295"/>
                <a:gd name="connsiteY46" fmla="*/ 1024237 h 2189847"/>
                <a:gd name="connsiteX47" fmla="*/ 929336 w 1886295"/>
                <a:gd name="connsiteY47" fmla="*/ 1185011 h 2189847"/>
                <a:gd name="connsiteX48" fmla="*/ 708272 w 1886295"/>
                <a:gd name="connsiteY48" fmla="*/ 994093 h 2189847"/>
                <a:gd name="connsiteX49" fmla="*/ 607789 w 1886295"/>
                <a:gd name="connsiteY49" fmla="*/ 923755 h 2189847"/>
                <a:gd name="connsiteX50" fmla="*/ 809594 w 1886295"/>
                <a:gd name="connsiteY50" fmla="*/ 1323176 h 2189847"/>
                <a:gd name="connsiteX51" fmla="*/ 512330 w 1886295"/>
                <a:gd name="connsiteY51" fmla="*/ 1365882 h 2189847"/>
                <a:gd name="connsiteX52" fmla="*/ 647983 w 1886295"/>
                <a:gd name="connsiteY52" fmla="*/ 1883372 h 2189847"/>
                <a:gd name="connsiteX53" fmla="*/ 537449 w 1886295"/>
                <a:gd name="connsiteY53" fmla="*/ 1808010 h 2189847"/>
                <a:gd name="connsiteX54" fmla="*/ 391749 w 1886295"/>
                <a:gd name="connsiteY54" fmla="*/ 1742695 h 2189847"/>
                <a:gd name="connsiteX55" fmla="*/ 230975 w 1886295"/>
                <a:gd name="connsiteY55" fmla="*/ 1446268 h 2189847"/>
                <a:gd name="connsiteX56" fmla="*/ 356580 w 1886295"/>
                <a:gd name="connsiteY56" fmla="*/ 1677381 h 2189847"/>
                <a:gd name="connsiteX57" fmla="*/ 431942 w 1886295"/>
                <a:gd name="connsiteY57" fmla="*/ 1843179 h 2189847"/>
                <a:gd name="connsiteX58" fmla="*/ 527402 w 1886295"/>
                <a:gd name="connsiteY58" fmla="*/ 1883372 h 2189847"/>
                <a:gd name="connsiteX59" fmla="*/ 507305 w 1886295"/>
                <a:gd name="connsiteY59" fmla="*/ 1998929 h 2189847"/>
                <a:gd name="connsiteX60" fmla="*/ 311362 w 1886295"/>
                <a:gd name="connsiteY60" fmla="*/ 2189847 h 2189847"/>
                <a:gd name="connsiteX61" fmla="*/ 250235 w 1886295"/>
                <a:gd name="connsiteY61" fmla="*/ 2152165 h 2189847"/>
                <a:gd name="connsiteX62" fmla="*/ 220927 w 1886295"/>
                <a:gd name="connsiteY62" fmla="*/ 1998928 h 2189847"/>
                <a:gd name="connsiteX63" fmla="*/ 120444 w 1886295"/>
                <a:gd name="connsiteY63" fmla="*/ 1918541 h 2189847"/>
                <a:gd name="connsiteX64" fmla="*/ 65177 w 1886295"/>
                <a:gd name="connsiteY64" fmla="*/ 1878348 h 2189847"/>
                <a:gd name="connsiteX65" fmla="*/ 80251 w 1886295"/>
                <a:gd name="connsiteY65" fmla="*/ 1682404 h 2189847"/>
                <a:gd name="connsiteX66" fmla="*/ 205854 w 1886295"/>
                <a:gd name="connsiteY66" fmla="*/ 1823082 h 2189847"/>
                <a:gd name="connsiteX67" fmla="*/ 301314 w 1886295"/>
                <a:gd name="connsiteY67" fmla="*/ 1983856 h 2189847"/>
                <a:gd name="connsiteX68" fmla="*/ 326435 w 1886295"/>
                <a:gd name="connsiteY68" fmla="*/ 1873323 h 2189847"/>
                <a:gd name="connsiteX69" fmla="*/ 175710 w 1886295"/>
                <a:gd name="connsiteY69" fmla="*/ 1526655 h 2189847"/>
                <a:gd name="connsiteX70" fmla="*/ 150589 w 1886295"/>
                <a:gd name="connsiteY70" fmla="*/ 1491487 h 2189847"/>
                <a:gd name="connsiteX71" fmla="*/ 30008 w 1886295"/>
                <a:gd name="connsiteY71" fmla="*/ 1652260 h 2189847"/>
                <a:gd name="connsiteX72" fmla="*/ 19959 w 1886295"/>
                <a:gd name="connsiteY72" fmla="*/ 1808009 h 2189847"/>
                <a:gd name="connsiteX73" fmla="*/ 75227 w 1886295"/>
                <a:gd name="connsiteY73" fmla="*/ 1310615 h 2189847"/>
                <a:gd name="connsiteX74" fmla="*/ 175709 w 1886295"/>
                <a:gd name="connsiteY74" fmla="*/ 1350809 h 2189847"/>
                <a:gd name="connsiteX75" fmla="*/ 170685 w 1886295"/>
                <a:gd name="connsiteY75" fmla="*/ 1134770 h 2189847"/>
                <a:gd name="connsiteX76" fmla="*/ 95322 w 1886295"/>
                <a:gd name="connsiteY76" fmla="*/ 1245301 h 2189847"/>
                <a:gd name="connsiteX77" fmla="*/ 180733 w 1886295"/>
                <a:gd name="connsiteY77" fmla="*/ 1054383 h 2189847"/>
                <a:gd name="connsiteX78" fmla="*/ 276193 w 1886295"/>
                <a:gd name="connsiteY78" fmla="*/ 873512 h 2189847"/>
                <a:gd name="connsiteX79" fmla="*/ 471298 w 1886295"/>
                <a:gd name="connsiteY79" fmla="*/ 672545 h 2189847"/>
                <a:gd name="connsiteX0" fmla="*/ 471298 w 1897696"/>
                <a:gd name="connsiteY0" fmla="*/ 672545 h 2189847"/>
                <a:gd name="connsiteX1" fmla="*/ 693200 w 1897696"/>
                <a:gd name="connsiteY1" fmla="*/ 411288 h 2189847"/>
                <a:gd name="connsiteX2" fmla="*/ 743441 w 1897696"/>
                <a:gd name="connsiteY2" fmla="*/ 471579 h 2189847"/>
                <a:gd name="connsiteX3" fmla="*/ 708273 w 1897696"/>
                <a:gd name="connsiteY3" fmla="*/ 582110 h 2189847"/>
                <a:gd name="connsiteX4" fmla="*/ 637934 w 1897696"/>
                <a:gd name="connsiteY4" fmla="*/ 592159 h 2189847"/>
                <a:gd name="connsiteX5" fmla="*/ 562573 w 1897696"/>
                <a:gd name="connsiteY5" fmla="*/ 627328 h 2189847"/>
                <a:gd name="connsiteX6" fmla="*/ 688176 w 1897696"/>
                <a:gd name="connsiteY6" fmla="*/ 778053 h 2189847"/>
                <a:gd name="connsiteX7" fmla="*/ 487209 w 1897696"/>
                <a:gd name="connsiteY7" fmla="*/ 752933 h 2189847"/>
                <a:gd name="connsiteX8" fmla="*/ 421895 w 1897696"/>
                <a:gd name="connsiteY8" fmla="*/ 953900 h 2189847"/>
                <a:gd name="connsiteX9" fmla="*/ 241862 w 1897696"/>
                <a:gd name="connsiteY9" fmla="*/ 994093 h 2189847"/>
                <a:gd name="connsiteX10" fmla="*/ 306338 w 1897696"/>
                <a:gd name="connsiteY10" fmla="*/ 1285495 h 2189847"/>
                <a:gd name="connsiteX11" fmla="*/ 492233 w 1897696"/>
                <a:gd name="connsiteY11" fmla="*/ 1195060 h 2189847"/>
                <a:gd name="connsiteX12" fmla="*/ 477162 w 1897696"/>
                <a:gd name="connsiteY12" fmla="*/ 979020 h 2189847"/>
                <a:gd name="connsiteX13" fmla="*/ 738418 w 1897696"/>
                <a:gd name="connsiteY13" fmla="*/ 783077 h 2189847"/>
                <a:gd name="connsiteX14" fmla="*/ 818805 w 1897696"/>
                <a:gd name="connsiteY14" fmla="*/ 818247 h 2189847"/>
                <a:gd name="connsiteX15" fmla="*/ 889144 w 1897696"/>
                <a:gd name="connsiteY15" fmla="*/ 918730 h 2189847"/>
                <a:gd name="connsiteX16" fmla="*/ 793684 w 1897696"/>
                <a:gd name="connsiteY16" fmla="*/ 707714 h 2189847"/>
                <a:gd name="connsiteX17" fmla="*/ 803732 w 1897696"/>
                <a:gd name="connsiteY17" fmla="*/ 436409 h 2189847"/>
                <a:gd name="connsiteX18" fmla="*/ 979579 w 1897696"/>
                <a:gd name="connsiteY18" fmla="*/ 290708 h 2189847"/>
                <a:gd name="connsiteX19" fmla="*/ 904216 w 1897696"/>
                <a:gd name="connsiteY19" fmla="*/ 471579 h 2189847"/>
                <a:gd name="connsiteX20" fmla="*/ 899192 w 1897696"/>
                <a:gd name="connsiteY20" fmla="*/ 546941 h 2189847"/>
                <a:gd name="connsiteX21" fmla="*/ 1029820 w 1897696"/>
                <a:gd name="connsiteY21" fmla="*/ 567038 h 2189847"/>
                <a:gd name="connsiteX22" fmla="*/ 974554 w 1897696"/>
                <a:gd name="connsiteY22" fmla="*/ 768005 h 2189847"/>
                <a:gd name="connsiteX23" fmla="*/ 994652 w 1897696"/>
                <a:gd name="connsiteY23" fmla="*/ 788103 h 2189847"/>
                <a:gd name="connsiteX24" fmla="*/ 959482 w 1897696"/>
                <a:gd name="connsiteY24" fmla="*/ 506748 h 2189847"/>
                <a:gd name="connsiteX25" fmla="*/ 1034844 w 1897696"/>
                <a:gd name="connsiteY25" fmla="*/ 315829 h 2189847"/>
                <a:gd name="connsiteX26" fmla="*/ 1155424 w 1897696"/>
                <a:gd name="connsiteY26" fmla="*/ 150031 h 2189847"/>
                <a:gd name="connsiteX27" fmla="*/ 1265955 w 1897696"/>
                <a:gd name="connsiteY27" fmla="*/ 215345 h 2189847"/>
                <a:gd name="connsiteX28" fmla="*/ 1145375 w 1897696"/>
                <a:gd name="connsiteY28" fmla="*/ 305782 h 2189847"/>
                <a:gd name="connsiteX29" fmla="*/ 1311173 w 1897696"/>
                <a:gd name="connsiteY29" fmla="*/ 416314 h 2189847"/>
                <a:gd name="connsiteX30" fmla="*/ 1346340 w 1897696"/>
                <a:gd name="connsiteY30" fmla="*/ 124911 h 2189847"/>
                <a:gd name="connsiteX31" fmla="*/ 1436777 w 1897696"/>
                <a:gd name="connsiteY31" fmla="*/ 54575 h 2189847"/>
                <a:gd name="connsiteX32" fmla="*/ 1848759 w 1897696"/>
                <a:gd name="connsiteY32" fmla="*/ 44524 h 2189847"/>
                <a:gd name="connsiteX33" fmla="*/ 1773395 w 1897696"/>
                <a:gd name="connsiteY33" fmla="*/ 59598 h 2189847"/>
                <a:gd name="connsiteX34" fmla="*/ 1708081 w 1897696"/>
                <a:gd name="connsiteY34" fmla="*/ 119889 h 2189847"/>
                <a:gd name="connsiteX35" fmla="*/ 1461896 w 1897696"/>
                <a:gd name="connsiteY35" fmla="*/ 99791 h 2189847"/>
                <a:gd name="connsiteX36" fmla="*/ 1421703 w 1897696"/>
                <a:gd name="connsiteY36" fmla="*/ 406266 h 2189847"/>
                <a:gd name="connsiteX37" fmla="*/ 1878903 w 1897696"/>
                <a:gd name="connsiteY37" fmla="*/ 300759 h 2189847"/>
                <a:gd name="connsiteX38" fmla="*/ 1657841 w 1897696"/>
                <a:gd name="connsiteY38" fmla="*/ 642402 h 2189847"/>
                <a:gd name="connsiteX39" fmla="*/ 1763348 w 1897696"/>
                <a:gd name="connsiteY39" fmla="*/ 345976 h 2189847"/>
                <a:gd name="connsiteX40" fmla="*/ 1642768 w 1897696"/>
                <a:gd name="connsiteY40" fmla="*/ 386169 h 2189847"/>
                <a:gd name="connsiteX41" fmla="*/ 1451848 w 1897696"/>
                <a:gd name="connsiteY41" fmla="*/ 667523 h 2189847"/>
                <a:gd name="connsiteX42" fmla="*/ 1170498 w 1897696"/>
                <a:gd name="connsiteY42" fmla="*/ 506748 h 2189847"/>
                <a:gd name="connsiteX43" fmla="*/ 1200641 w 1897696"/>
                <a:gd name="connsiteY43" fmla="*/ 642400 h 2189847"/>
                <a:gd name="connsiteX44" fmla="*/ 1115230 w 1897696"/>
                <a:gd name="connsiteY44" fmla="*/ 878538 h 2189847"/>
                <a:gd name="connsiteX45" fmla="*/ 1100158 w 1897696"/>
                <a:gd name="connsiteY45" fmla="*/ 1014189 h 2189847"/>
                <a:gd name="connsiteX46" fmla="*/ 904215 w 1897696"/>
                <a:gd name="connsiteY46" fmla="*/ 1024237 h 2189847"/>
                <a:gd name="connsiteX47" fmla="*/ 929336 w 1897696"/>
                <a:gd name="connsiteY47" fmla="*/ 1185011 h 2189847"/>
                <a:gd name="connsiteX48" fmla="*/ 708272 w 1897696"/>
                <a:gd name="connsiteY48" fmla="*/ 994093 h 2189847"/>
                <a:gd name="connsiteX49" fmla="*/ 607789 w 1897696"/>
                <a:gd name="connsiteY49" fmla="*/ 923755 h 2189847"/>
                <a:gd name="connsiteX50" fmla="*/ 809594 w 1897696"/>
                <a:gd name="connsiteY50" fmla="*/ 1323176 h 2189847"/>
                <a:gd name="connsiteX51" fmla="*/ 512330 w 1897696"/>
                <a:gd name="connsiteY51" fmla="*/ 1365882 h 2189847"/>
                <a:gd name="connsiteX52" fmla="*/ 647983 w 1897696"/>
                <a:gd name="connsiteY52" fmla="*/ 1883372 h 2189847"/>
                <a:gd name="connsiteX53" fmla="*/ 537449 w 1897696"/>
                <a:gd name="connsiteY53" fmla="*/ 1808010 h 2189847"/>
                <a:gd name="connsiteX54" fmla="*/ 391749 w 1897696"/>
                <a:gd name="connsiteY54" fmla="*/ 1742695 h 2189847"/>
                <a:gd name="connsiteX55" fmla="*/ 230975 w 1897696"/>
                <a:gd name="connsiteY55" fmla="*/ 1446268 h 2189847"/>
                <a:gd name="connsiteX56" fmla="*/ 356580 w 1897696"/>
                <a:gd name="connsiteY56" fmla="*/ 1677381 h 2189847"/>
                <a:gd name="connsiteX57" fmla="*/ 431942 w 1897696"/>
                <a:gd name="connsiteY57" fmla="*/ 1843179 h 2189847"/>
                <a:gd name="connsiteX58" fmla="*/ 527402 w 1897696"/>
                <a:gd name="connsiteY58" fmla="*/ 1883372 h 2189847"/>
                <a:gd name="connsiteX59" fmla="*/ 507305 w 1897696"/>
                <a:gd name="connsiteY59" fmla="*/ 1998929 h 2189847"/>
                <a:gd name="connsiteX60" fmla="*/ 311362 w 1897696"/>
                <a:gd name="connsiteY60" fmla="*/ 2189847 h 2189847"/>
                <a:gd name="connsiteX61" fmla="*/ 250235 w 1897696"/>
                <a:gd name="connsiteY61" fmla="*/ 2152165 h 2189847"/>
                <a:gd name="connsiteX62" fmla="*/ 220927 w 1897696"/>
                <a:gd name="connsiteY62" fmla="*/ 1998928 h 2189847"/>
                <a:gd name="connsiteX63" fmla="*/ 120444 w 1897696"/>
                <a:gd name="connsiteY63" fmla="*/ 1918541 h 2189847"/>
                <a:gd name="connsiteX64" fmla="*/ 65177 w 1897696"/>
                <a:gd name="connsiteY64" fmla="*/ 1878348 h 2189847"/>
                <a:gd name="connsiteX65" fmla="*/ 80251 w 1897696"/>
                <a:gd name="connsiteY65" fmla="*/ 1682404 h 2189847"/>
                <a:gd name="connsiteX66" fmla="*/ 205854 w 1897696"/>
                <a:gd name="connsiteY66" fmla="*/ 1823082 h 2189847"/>
                <a:gd name="connsiteX67" fmla="*/ 301314 w 1897696"/>
                <a:gd name="connsiteY67" fmla="*/ 1983856 h 2189847"/>
                <a:gd name="connsiteX68" fmla="*/ 326435 w 1897696"/>
                <a:gd name="connsiteY68" fmla="*/ 1873323 h 2189847"/>
                <a:gd name="connsiteX69" fmla="*/ 175710 w 1897696"/>
                <a:gd name="connsiteY69" fmla="*/ 1526655 h 2189847"/>
                <a:gd name="connsiteX70" fmla="*/ 150589 w 1897696"/>
                <a:gd name="connsiteY70" fmla="*/ 1491487 h 2189847"/>
                <a:gd name="connsiteX71" fmla="*/ 30008 w 1897696"/>
                <a:gd name="connsiteY71" fmla="*/ 1652260 h 2189847"/>
                <a:gd name="connsiteX72" fmla="*/ 19959 w 1897696"/>
                <a:gd name="connsiteY72" fmla="*/ 1808009 h 2189847"/>
                <a:gd name="connsiteX73" fmla="*/ 75227 w 1897696"/>
                <a:gd name="connsiteY73" fmla="*/ 1310615 h 2189847"/>
                <a:gd name="connsiteX74" fmla="*/ 175709 w 1897696"/>
                <a:gd name="connsiteY74" fmla="*/ 1350809 h 2189847"/>
                <a:gd name="connsiteX75" fmla="*/ 170685 w 1897696"/>
                <a:gd name="connsiteY75" fmla="*/ 1134770 h 2189847"/>
                <a:gd name="connsiteX76" fmla="*/ 95322 w 1897696"/>
                <a:gd name="connsiteY76" fmla="*/ 1245301 h 2189847"/>
                <a:gd name="connsiteX77" fmla="*/ 180733 w 1897696"/>
                <a:gd name="connsiteY77" fmla="*/ 1054383 h 2189847"/>
                <a:gd name="connsiteX78" fmla="*/ 276193 w 1897696"/>
                <a:gd name="connsiteY78" fmla="*/ 873512 h 2189847"/>
                <a:gd name="connsiteX79" fmla="*/ 471298 w 1897696"/>
                <a:gd name="connsiteY79" fmla="*/ 672545 h 2189847"/>
                <a:gd name="connsiteX0" fmla="*/ 471298 w 1897696"/>
                <a:gd name="connsiteY0" fmla="*/ 672545 h 2189847"/>
                <a:gd name="connsiteX1" fmla="*/ 693200 w 1897696"/>
                <a:gd name="connsiteY1" fmla="*/ 411288 h 2189847"/>
                <a:gd name="connsiteX2" fmla="*/ 743441 w 1897696"/>
                <a:gd name="connsiteY2" fmla="*/ 471579 h 2189847"/>
                <a:gd name="connsiteX3" fmla="*/ 708273 w 1897696"/>
                <a:gd name="connsiteY3" fmla="*/ 582110 h 2189847"/>
                <a:gd name="connsiteX4" fmla="*/ 637934 w 1897696"/>
                <a:gd name="connsiteY4" fmla="*/ 592159 h 2189847"/>
                <a:gd name="connsiteX5" fmla="*/ 562573 w 1897696"/>
                <a:gd name="connsiteY5" fmla="*/ 627328 h 2189847"/>
                <a:gd name="connsiteX6" fmla="*/ 688176 w 1897696"/>
                <a:gd name="connsiteY6" fmla="*/ 778053 h 2189847"/>
                <a:gd name="connsiteX7" fmla="*/ 487209 w 1897696"/>
                <a:gd name="connsiteY7" fmla="*/ 752933 h 2189847"/>
                <a:gd name="connsiteX8" fmla="*/ 421895 w 1897696"/>
                <a:gd name="connsiteY8" fmla="*/ 953900 h 2189847"/>
                <a:gd name="connsiteX9" fmla="*/ 241862 w 1897696"/>
                <a:gd name="connsiteY9" fmla="*/ 994093 h 2189847"/>
                <a:gd name="connsiteX10" fmla="*/ 306338 w 1897696"/>
                <a:gd name="connsiteY10" fmla="*/ 1285495 h 2189847"/>
                <a:gd name="connsiteX11" fmla="*/ 492233 w 1897696"/>
                <a:gd name="connsiteY11" fmla="*/ 1195060 h 2189847"/>
                <a:gd name="connsiteX12" fmla="*/ 477162 w 1897696"/>
                <a:gd name="connsiteY12" fmla="*/ 979020 h 2189847"/>
                <a:gd name="connsiteX13" fmla="*/ 738418 w 1897696"/>
                <a:gd name="connsiteY13" fmla="*/ 783077 h 2189847"/>
                <a:gd name="connsiteX14" fmla="*/ 818805 w 1897696"/>
                <a:gd name="connsiteY14" fmla="*/ 818247 h 2189847"/>
                <a:gd name="connsiteX15" fmla="*/ 889144 w 1897696"/>
                <a:gd name="connsiteY15" fmla="*/ 918730 h 2189847"/>
                <a:gd name="connsiteX16" fmla="*/ 793684 w 1897696"/>
                <a:gd name="connsiteY16" fmla="*/ 707714 h 2189847"/>
                <a:gd name="connsiteX17" fmla="*/ 803732 w 1897696"/>
                <a:gd name="connsiteY17" fmla="*/ 436409 h 2189847"/>
                <a:gd name="connsiteX18" fmla="*/ 979579 w 1897696"/>
                <a:gd name="connsiteY18" fmla="*/ 290708 h 2189847"/>
                <a:gd name="connsiteX19" fmla="*/ 904216 w 1897696"/>
                <a:gd name="connsiteY19" fmla="*/ 471579 h 2189847"/>
                <a:gd name="connsiteX20" fmla="*/ 899192 w 1897696"/>
                <a:gd name="connsiteY20" fmla="*/ 546941 h 2189847"/>
                <a:gd name="connsiteX21" fmla="*/ 1029820 w 1897696"/>
                <a:gd name="connsiteY21" fmla="*/ 567038 h 2189847"/>
                <a:gd name="connsiteX22" fmla="*/ 974554 w 1897696"/>
                <a:gd name="connsiteY22" fmla="*/ 768005 h 2189847"/>
                <a:gd name="connsiteX23" fmla="*/ 994652 w 1897696"/>
                <a:gd name="connsiteY23" fmla="*/ 788103 h 2189847"/>
                <a:gd name="connsiteX24" fmla="*/ 959482 w 1897696"/>
                <a:gd name="connsiteY24" fmla="*/ 506748 h 2189847"/>
                <a:gd name="connsiteX25" fmla="*/ 1034844 w 1897696"/>
                <a:gd name="connsiteY25" fmla="*/ 315829 h 2189847"/>
                <a:gd name="connsiteX26" fmla="*/ 1155424 w 1897696"/>
                <a:gd name="connsiteY26" fmla="*/ 150031 h 2189847"/>
                <a:gd name="connsiteX27" fmla="*/ 1265955 w 1897696"/>
                <a:gd name="connsiteY27" fmla="*/ 215345 h 2189847"/>
                <a:gd name="connsiteX28" fmla="*/ 1145375 w 1897696"/>
                <a:gd name="connsiteY28" fmla="*/ 305782 h 2189847"/>
                <a:gd name="connsiteX29" fmla="*/ 1311173 w 1897696"/>
                <a:gd name="connsiteY29" fmla="*/ 416314 h 2189847"/>
                <a:gd name="connsiteX30" fmla="*/ 1346340 w 1897696"/>
                <a:gd name="connsiteY30" fmla="*/ 124911 h 2189847"/>
                <a:gd name="connsiteX31" fmla="*/ 1436777 w 1897696"/>
                <a:gd name="connsiteY31" fmla="*/ 54575 h 2189847"/>
                <a:gd name="connsiteX32" fmla="*/ 1848759 w 1897696"/>
                <a:gd name="connsiteY32" fmla="*/ 44524 h 2189847"/>
                <a:gd name="connsiteX33" fmla="*/ 1773395 w 1897696"/>
                <a:gd name="connsiteY33" fmla="*/ 59598 h 2189847"/>
                <a:gd name="connsiteX34" fmla="*/ 1708081 w 1897696"/>
                <a:gd name="connsiteY34" fmla="*/ 119889 h 2189847"/>
                <a:gd name="connsiteX35" fmla="*/ 1461896 w 1897696"/>
                <a:gd name="connsiteY35" fmla="*/ 99791 h 2189847"/>
                <a:gd name="connsiteX36" fmla="*/ 1421703 w 1897696"/>
                <a:gd name="connsiteY36" fmla="*/ 406266 h 2189847"/>
                <a:gd name="connsiteX37" fmla="*/ 1878903 w 1897696"/>
                <a:gd name="connsiteY37" fmla="*/ 300759 h 2189847"/>
                <a:gd name="connsiteX38" fmla="*/ 1657841 w 1897696"/>
                <a:gd name="connsiteY38" fmla="*/ 642402 h 2189847"/>
                <a:gd name="connsiteX39" fmla="*/ 1763348 w 1897696"/>
                <a:gd name="connsiteY39" fmla="*/ 345976 h 2189847"/>
                <a:gd name="connsiteX40" fmla="*/ 1642768 w 1897696"/>
                <a:gd name="connsiteY40" fmla="*/ 386169 h 2189847"/>
                <a:gd name="connsiteX41" fmla="*/ 1451848 w 1897696"/>
                <a:gd name="connsiteY41" fmla="*/ 667523 h 2189847"/>
                <a:gd name="connsiteX42" fmla="*/ 1170498 w 1897696"/>
                <a:gd name="connsiteY42" fmla="*/ 506748 h 2189847"/>
                <a:gd name="connsiteX43" fmla="*/ 1200641 w 1897696"/>
                <a:gd name="connsiteY43" fmla="*/ 642400 h 2189847"/>
                <a:gd name="connsiteX44" fmla="*/ 1115230 w 1897696"/>
                <a:gd name="connsiteY44" fmla="*/ 878538 h 2189847"/>
                <a:gd name="connsiteX45" fmla="*/ 1100158 w 1897696"/>
                <a:gd name="connsiteY45" fmla="*/ 1014189 h 2189847"/>
                <a:gd name="connsiteX46" fmla="*/ 904215 w 1897696"/>
                <a:gd name="connsiteY46" fmla="*/ 1024237 h 2189847"/>
                <a:gd name="connsiteX47" fmla="*/ 929336 w 1897696"/>
                <a:gd name="connsiteY47" fmla="*/ 1185011 h 2189847"/>
                <a:gd name="connsiteX48" fmla="*/ 708272 w 1897696"/>
                <a:gd name="connsiteY48" fmla="*/ 994093 h 2189847"/>
                <a:gd name="connsiteX49" fmla="*/ 607789 w 1897696"/>
                <a:gd name="connsiteY49" fmla="*/ 923755 h 2189847"/>
                <a:gd name="connsiteX50" fmla="*/ 809594 w 1897696"/>
                <a:gd name="connsiteY50" fmla="*/ 1323176 h 2189847"/>
                <a:gd name="connsiteX51" fmla="*/ 512330 w 1897696"/>
                <a:gd name="connsiteY51" fmla="*/ 1365882 h 2189847"/>
                <a:gd name="connsiteX52" fmla="*/ 647983 w 1897696"/>
                <a:gd name="connsiteY52" fmla="*/ 1883372 h 2189847"/>
                <a:gd name="connsiteX53" fmla="*/ 537449 w 1897696"/>
                <a:gd name="connsiteY53" fmla="*/ 1808010 h 2189847"/>
                <a:gd name="connsiteX54" fmla="*/ 391749 w 1897696"/>
                <a:gd name="connsiteY54" fmla="*/ 1742695 h 2189847"/>
                <a:gd name="connsiteX55" fmla="*/ 230975 w 1897696"/>
                <a:gd name="connsiteY55" fmla="*/ 1446268 h 2189847"/>
                <a:gd name="connsiteX56" fmla="*/ 356580 w 1897696"/>
                <a:gd name="connsiteY56" fmla="*/ 1677381 h 2189847"/>
                <a:gd name="connsiteX57" fmla="*/ 431942 w 1897696"/>
                <a:gd name="connsiteY57" fmla="*/ 1843179 h 2189847"/>
                <a:gd name="connsiteX58" fmla="*/ 527402 w 1897696"/>
                <a:gd name="connsiteY58" fmla="*/ 1883372 h 2189847"/>
                <a:gd name="connsiteX59" fmla="*/ 507305 w 1897696"/>
                <a:gd name="connsiteY59" fmla="*/ 1998929 h 2189847"/>
                <a:gd name="connsiteX60" fmla="*/ 311362 w 1897696"/>
                <a:gd name="connsiteY60" fmla="*/ 2189847 h 2189847"/>
                <a:gd name="connsiteX61" fmla="*/ 250235 w 1897696"/>
                <a:gd name="connsiteY61" fmla="*/ 2152165 h 2189847"/>
                <a:gd name="connsiteX62" fmla="*/ 220927 w 1897696"/>
                <a:gd name="connsiteY62" fmla="*/ 1998928 h 2189847"/>
                <a:gd name="connsiteX63" fmla="*/ 120444 w 1897696"/>
                <a:gd name="connsiteY63" fmla="*/ 1918541 h 2189847"/>
                <a:gd name="connsiteX64" fmla="*/ 65177 w 1897696"/>
                <a:gd name="connsiteY64" fmla="*/ 1878348 h 2189847"/>
                <a:gd name="connsiteX65" fmla="*/ 80251 w 1897696"/>
                <a:gd name="connsiteY65" fmla="*/ 1682404 h 2189847"/>
                <a:gd name="connsiteX66" fmla="*/ 205854 w 1897696"/>
                <a:gd name="connsiteY66" fmla="*/ 1823082 h 2189847"/>
                <a:gd name="connsiteX67" fmla="*/ 301314 w 1897696"/>
                <a:gd name="connsiteY67" fmla="*/ 1983856 h 2189847"/>
                <a:gd name="connsiteX68" fmla="*/ 326435 w 1897696"/>
                <a:gd name="connsiteY68" fmla="*/ 1873323 h 2189847"/>
                <a:gd name="connsiteX69" fmla="*/ 175710 w 1897696"/>
                <a:gd name="connsiteY69" fmla="*/ 1526655 h 2189847"/>
                <a:gd name="connsiteX70" fmla="*/ 150589 w 1897696"/>
                <a:gd name="connsiteY70" fmla="*/ 1491487 h 2189847"/>
                <a:gd name="connsiteX71" fmla="*/ 30008 w 1897696"/>
                <a:gd name="connsiteY71" fmla="*/ 1652260 h 2189847"/>
                <a:gd name="connsiteX72" fmla="*/ 19959 w 1897696"/>
                <a:gd name="connsiteY72" fmla="*/ 1808009 h 2189847"/>
                <a:gd name="connsiteX73" fmla="*/ 75227 w 1897696"/>
                <a:gd name="connsiteY73" fmla="*/ 1310615 h 2189847"/>
                <a:gd name="connsiteX74" fmla="*/ 175709 w 1897696"/>
                <a:gd name="connsiteY74" fmla="*/ 1350809 h 2189847"/>
                <a:gd name="connsiteX75" fmla="*/ 170685 w 1897696"/>
                <a:gd name="connsiteY75" fmla="*/ 1134770 h 2189847"/>
                <a:gd name="connsiteX76" fmla="*/ 95322 w 1897696"/>
                <a:gd name="connsiteY76" fmla="*/ 1245301 h 2189847"/>
                <a:gd name="connsiteX77" fmla="*/ 180733 w 1897696"/>
                <a:gd name="connsiteY77" fmla="*/ 1054383 h 2189847"/>
                <a:gd name="connsiteX78" fmla="*/ 276193 w 1897696"/>
                <a:gd name="connsiteY78" fmla="*/ 873512 h 2189847"/>
                <a:gd name="connsiteX79" fmla="*/ 471298 w 1897696"/>
                <a:gd name="connsiteY79" fmla="*/ 672545 h 2189847"/>
                <a:gd name="connsiteX0" fmla="*/ 471298 w 1895589"/>
                <a:gd name="connsiteY0" fmla="*/ 672545 h 2189847"/>
                <a:gd name="connsiteX1" fmla="*/ 693200 w 1895589"/>
                <a:gd name="connsiteY1" fmla="*/ 411288 h 2189847"/>
                <a:gd name="connsiteX2" fmla="*/ 743441 w 1895589"/>
                <a:gd name="connsiteY2" fmla="*/ 471579 h 2189847"/>
                <a:gd name="connsiteX3" fmla="*/ 708273 w 1895589"/>
                <a:gd name="connsiteY3" fmla="*/ 582110 h 2189847"/>
                <a:gd name="connsiteX4" fmla="*/ 637934 w 1895589"/>
                <a:gd name="connsiteY4" fmla="*/ 592159 h 2189847"/>
                <a:gd name="connsiteX5" fmla="*/ 562573 w 1895589"/>
                <a:gd name="connsiteY5" fmla="*/ 627328 h 2189847"/>
                <a:gd name="connsiteX6" fmla="*/ 688176 w 1895589"/>
                <a:gd name="connsiteY6" fmla="*/ 778053 h 2189847"/>
                <a:gd name="connsiteX7" fmla="*/ 487209 w 1895589"/>
                <a:gd name="connsiteY7" fmla="*/ 752933 h 2189847"/>
                <a:gd name="connsiteX8" fmla="*/ 421895 w 1895589"/>
                <a:gd name="connsiteY8" fmla="*/ 953900 h 2189847"/>
                <a:gd name="connsiteX9" fmla="*/ 241862 w 1895589"/>
                <a:gd name="connsiteY9" fmla="*/ 994093 h 2189847"/>
                <a:gd name="connsiteX10" fmla="*/ 306338 w 1895589"/>
                <a:gd name="connsiteY10" fmla="*/ 1285495 h 2189847"/>
                <a:gd name="connsiteX11" fmla="*/ 492233 w 1895589"/>
                <a:gd name="connsiteY11" fmla="*/ 1195060 h 2189847"/>
                <a:gd name="connsiteX12" fmla="*/ 477162 w 1895589"/>
                <a:gd name="connsiteY12" fmla="*/ 979020 h 2189847"/>
                <a:gd name="connsiteX13" fmla="*/ 738418 w 1895589"/>
                <a:gd name="connsiteY13" fmla="*/ 783077 h 2189847"/>
                <a:gd name="connsiteX14" fmla="*/ 818805 w 1895589"/>
                <a:gd name="connsiteY14" fmla="*/ 818247 h 2189847"/>
                <a:gd name="connsiteX15" fmla="*/ 889144 w 1895589"/>
                <a:gd name="connsiteY15" fmla="*/ 918730 h 2189847"/>
                <a:gd name="connsiteX16" fmla="*/ 793684 w 1895589"/>
                <a:gd name="connsiteY16" fmla="*/ 707714 h 2189847"/>
                <a:gd name="connsiteX17" fmla="*/ 803732 w 1895589"/>
                <a:gd name="connsiteY17" fmla="*/ 436409 h 2189847"/>
                <a:gd name="connsiteX18" fmla="*/ 979579 w 1895589"/>
                <a:gd name="connsiteY18" fmla="*/ 290708 h 2189847"/>
                <a:gd name="connsiteX19" fmla="*/ 904216 w 1895589"/>
                <a:gd name="connsiteY19" fmla="*/ 471579 h 2189847"/>
                <a:gd name="connsiteX20" fmla="*/ 899192 w 1895589"/>
                <a:gd name="connsiteY20" fmla="*/ 546941 h 2189847"/>
                <a:gd name="connsiteX21" fmla="*/ 1029820 w 1895589"/>
                <a:gd name="connsiteY21" fmla="*/ 567038 h 2189847"/>
                <a:gd name="connsiteX22" fmla="*/ 974554 w 1895589"/>
                <a:gd name="connsiteY22" fmla="*/ 768005 h 2189847"/>
                <a:gd name="connsiteX23" fmla="*/ 994652 w 1895589"/>
                <a:gd name="connsiteY23" fmla="*/ 788103 h 2189847"/>
                <a:gd name="connsiteX24" fmla="*/ 959482 w 1895589"/>
                <a:gd name="connsiteY24" fmla="*/ 506748 h 2189847"/>
                <a:gd name="connsiteX25" fmla="*/ 1034844 w 1895589"/>
                <a:gd name="connsiteY25" fmla="*/ 315829 h 2189847"/>
                <a:gd name="connsiteX26" fmla="*/ 1155424 w 1895589"/>
                <a:gd name="connsiteY26" fmla="*/ 150031 h 2189847"/>
                <a:gd name="connsiteX27" fmla="*/ 1265955 w 1895589"/>
                <a:gd name="connsiteY27" fmla="*/ 215345 h 2189847"/>
                <a:gd name="connsiteX28" fmla="*/ 1145375 w 1895589"/>
                <a:gd name="connsiteY28" fmla="*/ 305782 h 2189847"/>
                <a:gd name="connsiteX29" fmla="*/ 1311173 w 1895589"/>
                <a:gd name="connsiteY29" fmla="*/ 416314 h 2189847"/>
                <a:gd name="connsiteX30" fmla="*/ 1346340 w 1895589"/>
                <a:gd name="connsiteY30" fmla="*/ 124911 h 2189847"/>
                <a:gd name="connsiteX31" fmla="*/ 1436777 w 1895589"/>
                <a:gd name="connsiteY31" fmla="*/ 54575 h 2189847"/>
                <a:gd name="connsiteX32" fmla="*/ 1848759 w 1895589"/>
                <a:gd name="connsiteY32" fmla="*/ 44524 h 2189847"/>
                <a:gd name="connsiteX33" fmla="*/ 1773395 w 1895589"/>
                <a:gd name="connsiteY33" fmla="*/ 59598 h 2189847"/>
                <a:gd name="connsiteX34" fmla="*/ 1708081 w 1895589"/>
                <a:gd name="connsiteY34" fmla="*/ 119889 h 2189847"/>
                <a:gd name="connsiteX35" fmla="*/ 1461896 w 1895589"/>
                <a:gd name="connsiteY35" fmla="*/ 99791 h 2189847"/>
                <a:gd name="connsiteX36" fmla="*/ 1421703 w 1895589"/>
                <a:gd name="connsiteY36" fmla="*/ 406266 h 2189847"/>
                <a:gd name="connsiteX37" fmla="*/ 1878903 w 1895589"/>
                <a:gd name="connsiteY37" fmla="*/ 300759 h 2189847"/>
                <a:gd name="connsiteX38" fmla="*/ 1637744 w 1895589"/>
                <a:gd name="connsiteY38" fmla="*/ 657475 h 2189847"/>
                <a:gd name="connsiteX39" fmla="*/ 1763348 w 1895589"/>
                <a:gd name="connsiteY39" fmla="*/ 345976 h 2189847"/>
                <a:gd name="connsiteX40" fmla="*/ 1642768 w 1895589"/>
                <a:gd name="connsiteY40" fmla="*/ 386169 h 2189847"/>
                <a:gd name="connsiteX41" fmla="*/ 1451848 w 1895589"/>
                <a:gd name="connsiteY41" fmla="*/ 667523 h 2189847"/>
                <a:gd name="connsiteX42" fmla="*/ 1170498 w 1895589"/>
                <a:gd name="connsiteY42" fmla="*/ 506748 h 2189847"/>
                <a:gd name="connsiteX43" fmla="*/ 1200641 w 1895589"/>
                <a:gd name="connsiteY43" fmla="*/ 642400 h 2189847"/>
                <a:gd name="connsiteX44" fmla="*/ 1115230 w 1895589"/>
                <a:gd name="connsiteY44" fmla="*/ 878538 h 2189847"/>
                <a:gd name="connsiteX45" fmla="*/ 1100158 w 1895589"/>
                <a:gd name="connsiteY45" fmla="*/ 1014189 h 2189847"/>
                <a:gd name="connsiteX46" fmla="*/ 904215 w 1895589"/>
                <a:gd name="connsiteY46" fmla="*/ 1024237 h 2189847"/>
                <a:gd name="connsiteX47" fmla="*/ 929336 w 1895589"/>
                <a:gd name="connsiteY47" fmla="*/ 1185011 h 2189847"/>
                <a:gd name="connsiteX48" fmla="*/ 708272 w 1895589"/>
                <a:gd name="connsiteY48" fmla="*/ 994093 h 2189847"/>
                <a:gd name="connsiteX49" fmla="*/ 607789 w 1895589"/>
                <a:gd name="connsiteY49" fmla="*/ 923755 h 2189847"/>
                <a:gd name="connsiteX50" fmla="*/ 809594 w 1895589"/>
                <a:gd name="connsiteY50" fmla="*/ 1323176 h 2189847"/>
                <a:gd name="connsiteX51" fmla="*/ 512330 w 1895589"/>
                <a:gd name="connsiteY51" fmla="*/ 1365882 h 2189847"/>
                <a:gd name="connsiteX52" fmla="*/ 647983 w 1895589"/>
                <a:gd name="connsiteY52" fmla="*/ 1883372 h 2189847"/>
                <a:gd name="connsiteX53" fmla="*/ 537449 w 1895589"/>
                <a:gd name="connsiteY53" fmla="*/ 1808010 h 2189847"/>
                <a:gd name="connsiteX54" fmla="*/ 391749 w 1895589"/>
                <a:gd name="connsiteY54" fmla="*/ 1742695 h 2189847"/>
                <a:gd name="connsiteX55" fmla="*/ 230975 w 1895589"/>
                <a:gd name="connsiteY55" fmla="*/ 1446268 h 2189847"/>
                <a:gd name="connsiteX56" fmla="*/ 356580 w 1895589"/>
                <a:gd name="connsiteY56" fmla="*/ 1677381 h 2189847"/>
                <a:gd name="connsiteX57" fmla="*/ 431942 w 1895589"/>
                <a:gd name="connsiteY57" fmla="*/ 1843179 h 2189847"/>
                <a:gd name="connsiteX58" fmla="*/ 527402 w 1895589"/>
                <a:gd name="connsiteY58" fmla="*/ 1883372 h 2189847"/>
                <a:gd name="connsiteX59" fmla="*/ 507305 w 1895589"/>
                <a:gd name="connsiteY59" fmla="*/ 1998929 h 2189847"/>
                <a:gd name="connsiteX60" fmla="*/ 311362 w 1895589"/>
                <a:gd name="connsiteY60" fmla="*/ 2189847 h 2189847"/>
                <a:gd name="connsiteX61" fmla="*/ 250235 w 1895589"/>
                <a:gd name="connsiteY61" fmla="*/ 2152165 h 2189847"/>
                <a:gd name="connsiteX62" fmla="*/ 220927 w 1895589"/>
                <a:gd name="connsiteY62" fmla="*/ 1998928 h 2189847"/>
                <a:gd name="connsiteX63" fmla="*/ 120444 w 1895589"/>
                <a:gd name="connsiteY63" fmla="*/ 1918541 h 2189847"/>
                <a:gd name="connsiteX64" fmla="*/ 65177 w 1895589"/>
                <a:gd name="connsiteY64" fmla="*/ 1878348 h 2189847"/>
                <a:gd name="connsiteX65" fmla="*/ 80251 w 1895589"/>
                <a:gd name="connsiteY65" fmla="*/ 1682404 h 2189847"/>
                <a:gd name="connsiteX66" fmla="*/ 205854 w 1895589"/>
                <a:gd name="connsiteY66" fmla="*/ 1823082 h 2189847"/>
                <a:gd name="connsiteX67" fmla="*/ 301314 w 1895589"/>
                <a:gd name="connsiteY67" fmla="*/ 1983856 h 2189847"/>
                <a:gd name="connsiteX68" fmla="*/ 326435 w 1895589"/>
                <a:gd name="connsiteY68" fmla="*/ 1873323 h 2189847"/>
                <a:gd name="connsiteX69" fmla="*/ 175710 w 1895589"/>
                <a:gd name="connsiteY69" fmla="*/ 1526655 h 2189847"/>
                <a:gd name="connsiteX70" fmla="*/ 150589 w 1895589"/>
                <a:gd name="connsiteY70" fmla="*/ 1491487 h 2189847"/>
                <a:gd name="connsiteX71" fmla="*/ 30008 w 1895589"/>
                <a:gd name="connsiteY71" fmla="*/ 1652260 h 2189847"/>
                <a:gd name="connsiteX72" fmla="*/ 19959 w 1895589"/>
                <a:gd name="connsiteY72" fmla="*/ 1808009 h 2189847"/>
                <a:gd name="connsiteX73" fmla="*/ 75227 w 1895589"/>
                <a:gd name="connsiteY73" fmla="*/ 1310615 h 2189847"/>
                <a:gd name="connsiteX74" fmla="*/ 175709 w 1895589"/>
                <a:gd name="connsiteY74" fmla="*/ 1350809 h 2189847"/>
                <a:gd name="connsiteX75" fmla="*/ 170685 w 1895589"/>
                <a:gd name="connsiteY75" fmla="*/ 1134770 h 2189847"/>
                <a:gd name="connsiteX76" fmla="*/ 95322 w 1895589"/>
                <a:gd name="connsiteY76" fmla="*/ 1245301 h 2189847"/>
                <a:gd name="connsiteX77" fmla="*/ 180733 w 1895589"/>
                <a:gd name="connsiteY77" fmla="*/ 1054383 h 2189847"/>
                <a:gd name="connsiteX78" fmla="*/ 276193 w 1895589"/>
                <a:gd name="connsiteY78" fmla="*/ 873512 h 2189847"/>
                <a:gd name="connsiteX79" fmla="*/ 471298 w 1895589"/>
                <a:gd name="connsiteY79" fmla="*/ 672545 h 2189847"/>
                <a:gd name="connsiteX0" fmla="*/ 471298 w 1895589"/>
                <a:gd name="connsiteY0" fmla="*/ 672545 h 2189847"/>
                <a:gd name="connsiteX1" fmla="*/ 693200 w 1895589"/>
                <a:gd name="connsiteY1" fmla="*/ 411288 h 2189847"/>
                <a:gd name="connsiteX2" fmla="*/ 743441 w 1895589"/>
                <a:gd name="connsiteY2" fmla="*/ 471579 h 2189847"/>
                <a:gd name="connsiteX3" fmla="*/ 708273 w 1895589"/>
                <a:gd name="connsiteY3" fmla="*/ 582110 h 2189847"/>
                <a:gd name="connsiteX4" fmla="*/ 637934 w 1895589"/>
                <a:gd name="connsiteY4" fmla="*/ 592159 h 2189847"/>
                <a:gd name="connsiteX5" fmla="*/ 562573 w 1895589"/>
                <a:gd name="connsiteY5" fmla="*/ 627328 h 2189847"/>
                <a:gd name="connsiteX6" fmla="*/ 688176 w 1895589"/>
                <a:gd name="connsiteY6" fmla="*/ 778053 h 2189847"/>
                <a:gd name="connsiteX7" fmla="*/ 487209 w 1895589"/>
                <a:gd name="connsiteY7" fmla="*/ 752933 h 2189847"/>
                <a:gd name="connsiteX8" fmla="*/ 421895 w 1895589"/>
                <a:gd name="connsiteY8" fmla="*/ 953900 h 2189847"/>
                <a:gd name="connsiteX9" fmla="*/ 241862 w 1895589"/>
                <a:gd name="connsiteY9" fmla="*/ 994093 h 2189847"/>
                <a:gd name="connsiteX10" fmla="*/ 306338 w 1895589"/>
                <a:gd name="connsiteY10" fmla="*/ 1285495 h 2189847"/>
                <a:gd name="connsiteX11" fmla="*/ 492233 w 1895589"/>
                <a:gd name="connsiteY11" fmla="*/ 1195060 h 2189847"/>
                <a:gd name="connsiteX12" fmla="*/ 477162 w 1895589"/>
                <a:gd name="connsiteY12" fmla="*/ 979020 h 2189847"/>
                <a:gd name="connsiteX13" fmla="*/ 738418 w 1895589"/>
                <a:gd name="connsiteY13" fmla="*/ 783077 h 2189847"/>
                <a:gd name="connsiteX14" fmla="*/ 818805 w 1895589"/>
                <a:gd name="connsiteY14" fmla="*/ 818247 h 2189847"/>
                <a:gd name="connsiteX15" fmla="*/ 889144 w 1895589"/>
                <a:gd name="connsiteY15" fmla="*/ 918730 h 2189847"/>
                <a:gd name="connsiteX16" fmla="*/ 793684 w 1895589"/>
                <a:gd name="connsiteY16" fmla="*/ 707714 h 2189847"/>
                <a:gd name="connsiteX17" fmla="*/ 803732 w 1895589"/>
                <a:gd name="connsiteY17" fmla="*/ 436409 h 2189847"/>
                <a:gd name="connsiteX18" fmla="*/ 979579 w 1895589"/>
                <a:gd name="connsiteY18" fmla="*/ 290708 h 2189847"/>
                <a:gd name="connsiteX19" fmla="*/ 904216 w 1895589"/>
                <a:gd name="connsiteY19" fmla="*/ 471579 h 2189847"/>
                <a:gd name="connsiteX20" fmla="*/ 899192 w 1895589"/>
                <a:gd name="connsiteY20" fmla="*/ 546941 h 2189847"/>
                <a:gd name="connsiteX21" fmla="*/ 1029820 w 1895589"/>
                <a:gd name="connsiteY21" fmla="*/ 567038 h 2189847"/>
                <a:gd name="connsiteX22" fmla="*/ 974554 w 1895589"/>
                <a:gd name="connsiteY22" fmla="*/ 768005 h 2189847"/>
                <a:gd name="connsiteX23" fmla="*/ 994652 w 1895589"/>
                <a:gd name="connsiteY23" fmla="*/ 788103 h 2189847"/>
                <a:gd name="connsiteX24" fmla="*/ 959482 w 1895589"/>
                <a:gd name="connsiteY24" fmla="*/ 506748 h 2189847"/>
                <a:gd name="connsiteX25" fmla="*/ 1034844 w 1895589"/>
                <a:gd name="connsiteY25" fmla="*/ 315829 h 2189847"/>
                <a:gd name="connsiteX26" fmla="*/ 1155424 w 1895589"/>
                <a:gd name="connsiteY26" fmla="*/ 150031 h 2189847"/>
                <a:gd name="connsiteX27" fmla="*/ 1265955 w 1895589"/>
                <a:gd name="connsiteY27" fmla="*/ 215345 h 2189847"/>
                <a:gd name="connsiteX28" fmla="*/ 1145375 w 1895589"/>
                <a:gd name="connsiteY28" fmla="*/ 305782 h 2189847"/>
                <a:gd name="connsiteX29" fmla="*/ 1311173 w 1895589"/>
                <a:gd name="connsiteY29" fmla="*/ 416314 h 2189847"/>
                <a:gd name="connsiteX30" fmla="*/ 1346340 w 1895589"/>
                <a:gd name="connsiteY30" fmla="*/ 124911 h 2189847"/>
                <a:gd name="connsiteX31" fmla="*/ 1436777 w 1895589"/>
                <a:gd name="connsiteY31" fmla="*/ 54575 h 2189847"/>
                <a:gd name="connsiteX32" fmla="*/ 1848759 w 1895589"/>
                <a:gd name="connsiteY32" fmla="*/ 44524 h 2189847"/>
                <a:gd name="connsiteX33" fmla="*/ 1773395 w 1895589"/>
                <a:gd name="connsiteY33" fmla="*/ 59598 h 2189847"/>
                <a:gd name="connsiteX34" fmla="*/ 1708081 w 1895589"/>
                <a:gd name="connsiteY34" fmla="*/ 119889 h 2189847"/>
                <a:gd name="connsiteX35" fmla="*/ 1461896 w 1895589"/>
                <a:gd name="connsiteY35" fmla="*/ 99791 h 2189847"/>
                <a:gd name="connsiteX36" fmla="*/ 1421703 w 1895589"/>
                <a:gd name="connsiteY36" fmla="*/ 406266 h 2189847"/>
                <a:gd name="connsiteX37" fmla="*/ 1878903 w 1895589"/>
                <a:gd name="connsiteY37" fmla="*/ 300759 h 2189847"/>
                <a:gd name="connsiteX38" fmla="*/ 1637744 w 1895589"/>
                <a:gd name="connsiteY38" fmla="*/ 657475 h 2189847"/>
                <a:gd name="connsiteX39" fmla="*/ 1763348 w 1895589"/>
                <a:gd name="connsiteY39" fmla="*/ 345976 h 2189847"/>
                <a:gd name="connsiteX40" fmla="*/ 1642768 w 1895589"/>
                <a:gd name="connsiteY40" fmla="*/ 386169 h 2189847"/>
                <a:gd name="connsiteX41" fmla="*/ 1451848 w 1895589"/>
                <a:gd name="connsiteY41" fmla="*/ 667523 h 2189847"/>
                <a:gd name="connsiteX42" fmla="*/ 1170498 w 1895589"/>
                <a:gd name="connsiteY42" fmla="*/ 506748 h 2189847"/>
                <a:gd name="connsiteX43" fmla="*/ 1200641 w 1895589"/>
                <a:gd name="connsiteY43" fmla="*/ 642400 h 2189847"/>
                <a:gd name="connsiteX44" fmla="*/ 1115230 w 1895589"/>
                <a:gd name="connsiteY44" fmla="*/ 878538 h 2189847"/>
                <a:gd name="connsiteX45" fmla="*/ 1100158 w 1895589"/>
                <a:gd name="connsiteY45" fmla="*/ 1014189 h 2189847"/>
                <a:gd name="connsiteX46" fmla="*/ 904215 w 1895589"/>
                <a:gd name="connsiteY46" fmla="*/ 1024237 h 2189847"/>
                <a:gd name="connsiteX47" fmla="*/ 929336 w 1895589"/>
                <a:gd name="connsiteY47" fmla="*/ 1185011 h 2189847"/>
                <a:gd name="connsiteX48" fmla="*/ 708272 w 1895589"/>
                <a:gd name="connsiteY48" fmla="*/ 994093 h 2189847"/>
                <a:gd name="connsiteX49" fmla="*/ 607789 w 1895589"/>
                <a:gd name="connsiteY49" fmla="*/ 923755 h 2189847"/>
                <a:gd name="connsiteX50" fmla="*/ 809594 w 1895589"/>
                <a:gd name="connsiteY50" fmla="*/ 1323176 h 2189847"/>
                <a:gd name="connsiteX51" fmla="*/ 512330 w 1895589"/>
                <a:gd name="connsiteY51" fmla="*/ 1365882 h 2189847"/>
                <a:gd name="connsiteX52" fmla="*/ 647983 w 1895589"/>
                <a:gd name="connsiteY52" fmla="*/ 1883372 h 2189847"/>
                <a:gd name="connsiteX53" fmla="*/ 537449 w 1895589"/>
                <a:gd name="connsiteY53" fmla="*/ 1808010 h 2189847"/>
                <a:gd name="connsiteX54" fmla="*/ 391749 w 1895589"/>
                <a:gd name="connsiteY54" fmla="*/ 1742695 h 2189847"/>
                <a:gd name="connsiteX55" fmla="*/ 230975 w 1895589"/>
                <a:gd name="connsiteY55" fmla="*/ 1446268 h 2189847"/>
                <a:gd name="connsiteX56" fmla="*/ 356580 w 1895589"/>
                <a:gd name="connsiteY56" fmla="*/ 1677381 h 2189847"/>
                <a:gd name="connsiteX57" fmla="*/ 431942 w 1895589"/>
                <a:gd name="connsiteY57" fmla="*/ 1843179 h 2189847"/>
                <a:gd name="connsiteX58" fmla="*/ 527402 w 1895589"/>
                <a:gd name="connsiteY58" fmla="*/ 1883372 h 2189847"/>
                <a:gd name="connsiteX59" fmla="*/ 507305 w 1895589"/>
                <a:gd name="connsiteY59" fmla="*/ 1998929 h 2189847"/>
                <a:gd name="connsiteX60" fmla="*/ 311362 w 1895589"/>
                <a:gd name="connsiteY60" fmla="*/ 2189847 h 2189847"/>
                <a:gd name="connsiteX61" fmla="*/ 250235 w 1895589"/>
                <a:gd name="connsiteY61" fmla="*/ 2152165 h 2189847"/>
                <a:gd name="connsiteX62" fmla="*/ 220927 w 1895589"/>
                <a:gd name="connsiteY62" fmla="*/ 1998928 h 2189847"/>
                <a:gd name="connsiteX63" fmla="*/ 120444 w 1895589"/>
                <a:gd name="connsiteY63" fmla="*/ 1918541 h 2189847"/>
                <a:gd name="connsiteX64" fmla="*/ 65177 w 1895589"/>
                <a:gd name="connsiteY64" fmla="*/ 1878348 h 2189847"/>
                <a:gd name="connsiteX65" fmla="*/ 80251 w 1895589"/>
                <a:gd name="connsiteY65" fmla="*/ 1682404 h 2189847"/>
                <a:gd name="connsiteX66" fmla="*/ 205854 w 1895589"/>
                <a:gd name="connsiteY66" fmla="*/ 1823082 h 2189847"/>
                <a:gd name="connsiteX67" fmla="*/ 301314 w 1895589"/>
                <a:gd name="connsiteY67" fmla="*/ 1983856 h 2189847"/>
                <a:gd name="connsiteX68" fmla="*/ 326435 w 1895589"/>
                <a:gd name="connsiteY68" fmla="*/ 1873323 h 2189847"/>
                <a:gd name="connsiteX69" fmla="*/ 175710 w 1895589"/>
                <a:gd name="connsiteY69" fmla="*/ 1526655 h 2189847"/>
                <a:gd name="connsiteX70" fmla="*/ 150589 w 1895589"/>
                <a:gd name="connsiteY70" fmla="*/ 1491487 h 2189847"/>
                <a:gd name="connsiteX71" fmla="*/ 30008 w 1895589"/>
                <a:gd name="connsiteY71" fmla="*/ 1652260 h 2189847"/>
                <a:gd name="connsiteX72" fmla="*/ 19959 w 1895589"/>
                <a:gd name="connsiteY72" fmla="*/ 1808009 h 2189847"/>
                <a:gd name="connsiteX73" fmla="*/ 75227 w 1895589"/>
                <a:gd name="connsiteY73" fmla="*/ 1310615 h 2189847"/>
                <a:gd name="connsiteX74" fmla="*/ 175709 w 1895589"/>
                <a:gd name="connsiteY74" fmla="*/ 1350809 h 2189847"/>
                <a:gd name="connsiteX75" fmla="*/ 170685 w 1895589"/>
                <a:gd name="connsiteY75" fmla="*/ 1134770 h 2189847"/>
                <a:gd name="connsiteX76" fmla="*/ 95322 w 1895589"/>
                <a:gd name="connsiteY76" fmla="*/ 1245301 h 2189847"/>
                <a:gd name="connsiteX77" fmla="*/ 180733 w 1895589"/>
                <a:gd name="connsiteY77" fmla="*/ 1054383 h 2189847"/>
                <a:gd name="connsiteX78" fmla="*/ 276193 w 1895589"/>
                <a:gd name="connsiteY78" fmla="*/ 873512 h 2189847"/>
                <a:gd name="connsiteX79" fmla="*/ 471298 w 1895589"/>
                <a:gd name="connsiteY79" fmla="*/ 672545 h 2189847"/>
                <a:gd name="connsiteX0" fmla="*/ 471298 w 1895589"/>
                <a:gd name="connsiteY0" fmla="*/ 672545 h 2189847"/>
                <a:gd name="connsiteX1" fmla="*/ 693200 w 1895589"/>
                <a:gd name="connsiteY1" fmla="*/ 411288 h 2189847"/>
                <a:gd name="connsiteX2" fmla="*/ 743441 w 1895589"/>
                <a:gd name="connsiteY2" fmla="*/ 471579 h 2189847"/>
                <a:gd name="connsiteX3" fmla="*/ 708273 w 1895589"/>
                <a:gd name="connsiteY3" fmla="*/ 582110 h 2189847"/>
                <a:gd name="connsiteX4" fmla="*/ 637934 w 1895589"/>
                <a:gd name="connsiteY4" fmla="*/ 592159 h 2189847"/>
                <a:gd name="connsiteX5" fmla="*/ 562573 w 1895589"/>
                <a:gd name="connsiteY5" fmla="*/ 627328 h 2189847"/>
                <a:gd name="connsiteX6" fmla="*/ 688176 w 1895589"/>
                <a:gd name="connsiteY6" fmla="*/ 778053 h 2189847"/>
                <a:gd name="connsiteX7" fmla="*/ 487209 w 1895589"/>
                <a:gd name="connsiteY7" fmla="*/ 752933 h 2189847"/>
                <a:gd name="connsiteX8" fmla="*/ 421895 w 1895589"/>
                <a:gd name="connsiteY8" fmla="*/ 953900 h 2189847"/>
                <a:gd name="connsiteX9" fmla="*/ 241862 w 1895589"/>
                <a:gd name="connsiteY9" fmla="*/ 994093 h 2189847"/>
                <a:gd name="connsiteX10" fmla="*/ 306338 w 1895589"/>
                <a:gd name="connsiteY10" fmla="*/ 1285495 h 2189847"/>
                <a:gd name="connsiteX11" fmla="*/ 492233 w 1895589"/>
                <a:gd name="connsiteY11" fmla="*/ 1195060 h 2189847"/>
                <a:gd name="connsiteX12" fmla="*/ 477162 w 1895589"/>
                <a:gd name="connsiteY12" fmla="*/ 979020 h 2189847"/>
                <a:gd name="connsiteX13" fmla="*/ 738418 w 1895589"/>
                <a:gd name="connsiteY13" fmla="*/ 783077 h 2189847"/>
                <a:gd name="connsiteX14" fmla="*/ 818805 w 1895589"/>
                <a:gd name="connsiteY14" fmla="*/ 818247 h 2189847"/>
                <a:gd name="connsiteX15" fmla="*/ 889144 w 1895589"/>
                <a:gd name="connsiteY15" fmla="*/ 918730 h 2189847"/>
                <a:gd name="connsiteX16" fmla="*/ 793684 w 1895589"/>
                <a:gd name="connsiteY16" fmla="*/ 707714 h 2189847"/>
                <a:gd name="connsiteX17" fmla="*/ 803732 w 1895589"/>
                <a:gd name="connsiteY17" fmla="*/ 436409 h 2189847"/>
                <a:gd name="connsiteX18" fmla="*/ 979579 w 1895589"/>
                <a:gd name="connsiteY18" fmla="*/ 290708 h 2189847"/>
                <a:gd name="connsiteX19" fmla="*/ 904216 w 1895589"/>
                <a:gd name="connsiteY19" fmla="*/ 471579 h 2189847"/>
                <a:gd name="connsiteX20" fmla="*/ 899192 w 1895589"/>
                <a:gd name="connsiteY20" fmla="*/ 546941 h 2189847"/>
                <a:gd name="connsiteX21" fmla="*/ 1029820 w 1895589"/>
                <a:gd name="connsiteY21" fmla="*/ 567038 h 2189847"/>
                <a:gd name="connsiteX22" fmla="*/ 974554 w 1895589"/>
                <a:gd name="connsiteY22" fmla="*/ 768005 h 2189847"/>
                <a:gd name="connsiteX23" fmla="*/ 994652 w 1895589"/>
                <a:gd name="connsiteY23" fmla="*/ 788103 h 2189847"/>
                <a:gd name="connsiteX24" fmla="*/ 959482 w 1895589"/>
                <a:gd name="connsiteY24" fmla="*/ 506748 h 2189847"/>
                <a:gd name="connsiteX25" fmla="*/ 1034844 w 1895589"/>
                <a:gd name="connsiteY25" fmla="*/ 315829 h 2189847"/>
                <a:gd name="connsiteX26" fmla="*/ 1155424 w 1895589"/>
                <a:gd name="connsiteY26" fmla="*/ 150031 h 2189847"/>
                <a:gd name="connsiteX27" fmla="*/ 1265955 w 1895589"/>
                <a:gd name="connsiteY27" fmla="*/ 215345 h 2189847"/>
                <a:gd name="connsiteX28" fmla="*/ 1145375 w 1895589"/>
                <a:gd name="connsiteY28" fmla="*/ 305782 h 2189847"/>
                <a:gd name="connsiteX29" fmla="*/ 1311173 w 1895589"/>
                <a:gd name="connsiteY29" fmla="*/ 416314 h 2189847"/>
                <a:gd name="connsiteX30" fmla="*/ 1346340 w 1895589"/>
                <a:gd name="connsiteY30" fmla="*/ 124911 h 2189847"/>
                <a:gd name="connsiteX31" fmla="*/ 1436777 w 1895589"/>
                <a:gd name="connsiteY31" fmla="*/ 54575 h 2189847"/>
                <a:gd name="connsiteX32" fmla="*/ 1848759 w 1895589"/>
                <a:gd name="connsiteY32" fmla="*/ 44524 h 2189847"/>
                <a:gd name="connsiteX33" fmla="*/ 1773395 w 1895589"/>
                <a:gd name="connsiteY33" fmla="*/ 59598 h 2189847"/>
                <a:gd name="connsiteX34" fmla="*/ 1708081 w 1895589"/>
                <a:gd name="connsiteY34" fmla="*/ 119889 h 2189847"/>
                <a:gd name="connsiteX35" fmla="*/ 1461896 w 1895589"/>
                <a:gd name="connsiteY35" fmla="*/ 99791 h 2189847"/>
                <a:gd name="connsiteX36" fmla="*/ 1421703 w 1895589"/>
                <a:gd name="connsiteY36" fmla="*/ 406266 h 2189847"/>
                <a:gd name="connsiteX37" fmla="*/ 1878903 w 1895589"/>
                <a:gd name="connsiteY37" fmla="*/ 300759 h 2189847"/>
                <a:gd name="connsiteX38" fmla="*/ 1637744 w 1895589"/>
                <a:gd name="connsiteY38" fmla="*/ 657475 h 2189847"/>
                <a:gd name="connsiteX39" fmla="*/ 1763348 w 1895589"/>
                <a:gd name="connsiteY39" fmla="*/ 345976 h 2189847"/>
                <a:gd name="connsiteX40" fmla="*/ 1642768 w 1895589"/>
                <a:gd name="connsiteY40" fmla="*/ 386169 h 2189847"/>
                <a:gd name="connsiteX41" fmla="*/ 1451848 w 1895589"/>
                <a:gd name="connsiteY41" fmla="*/ 667523 h 2189847"/>
                <a:gd name="connsiteX42" fmla="*/ 1170498 w 1895589"/>
                <a:gd name="connsiteY42" fmla="*/ 506748 h 2189847"/>
                <a:gd name="connsiteX43" fmla="*/ 1200641 w 1895589"/>
                <a:gd name="connsiteY43" fmla="*/ 642400 h 2189847"/>
                <a:gd name="connsiteX44" fmla="*/ 1115230 w 1895589"/>
                <a:gd name="connsiteY44" fmla="*/ 878538 h 2189847"/>
                <a:gd name="connsiteX45" fmla="*/ 1100158 w 1895589"/>
                <a:gd name="connsiteY45" fmla="*/ 1014189 h 2189847"/>
                <a:gd name="connsiteX46" fmla="*/ 904215 w 1895589"/>
                <a:gd name="connsiteY46" fmla="*/ 1024237 h 2189847"/>
                <a:gd name="connsiteX47" fmla="*/ 929336 w 1895589"/>
                <a:gd name="connsiteY47" fmla="*/ 1185011 h 2189847"/>
                <a:gd name="connsiteX48" fmla="*/ 708272 w 1895589"/>
                <a:gd name="connsiteY48" fmla="*/ 994093 h 2189847"/>
                <a:gd name="connsiteX49" fmla="*/ 607789 w 1895589"/>
                <a:gd name="connsiteY49" fmla="*/ 923755 h 2189847"/>
                <a:gd name="connsiteX50" fmla="*/ 809594 w 1895589"/>
                <a:gd name="connsiteY50" fmla="*/ 1323176 h 2189847"/>
                <a:gd name="connsiteX51" fmla="*/ 512330 w 1895589"/>
                <a:gd name="connsiteY51" fmla="*/ 1365882 h 2189847"/>
                <a:gd name="connsiteX52" fmla="*/ 647983 w 1895589"/>
                <a:gd name="connsiteY52" fmla="*/ 1883372 h 2189847"/>
                <a:gd name="connsiteX53" fmla="*/ 537449 w 1895589"/>
                <a:gd name="connsiteY53" fmla="*/ 1808010 h 2189847"/>
                <a:gd name="connsiteX54" fmla="*/ 391749 w 1895589"/>
                <a:gd name="connsiteY54" fmla="*/ 1742695 h 2189847"/>
                <a:gd name="connsiteX55" fmla="*/ 230975 w 1895589"/>
                <a:gd name="connsiteY55" fmla="*/ 1446268 h 2189847"/>
                <a:gd name="connsiteX56" fmla="*/ 356580 w 1895589"/>
                <a:gd name="connsiteY56" fmla="*/ 1677381 h 2189847"/>
                <a:gd name="connsiteX57" fmla="*/ 431942 w 1895589"/>
                <a:gd name="connsiteY57" fmla="*/ 1843179 h 2189847"/>
                <a:gd name="connsiteX58" fmla="*/ 527402 w 1895589"/>
                <a:gd name="connsiteY58" fmla="*/ 1883372 h 2189847"/>
                <a:gd name="connsiteX59" fmla="*/ 507305 w 1895589"/>
                <a:gd name="connsiteY59" fmla="*/ 1998929 h 2189847"/>
                <a:gd name="connsiteX60" fmla="*/ 311362 w 1895589"/>
                <a:gd name="connsiteY60" fmla="*/ 2189847 h 2189847"/>
                <a:gd name="connsiteX61" fmla="*/ 250235 w 1895589"/>
                <a:gd name="connsiteY61" fmla="*/ 2152165 h 2189847"/>
                <a:gd name="connsiteX62" fmla="*/ 220927 w 1895589"/>
                <a:gd name="connsiteY62" fmla="*/ 1998928 h 2189847"/>
                <a:gd name="connsiteX63" fmla="*/ 120444 w 1895589"/>
                <a:gd name="connsiteY63" fmla="*/ 1918541 h 2189847"/>
                <a:gd name="connsiteX64" fmla="*/ 65177 w 1895589"/>
                <a:gd name="connsiteY64" fmla="*/ 1878348 h 2189847"/>
                <a:gd name="connsiteX65" fmla="*/ 80251 w 1895589"/>
                <a:gd name="connsiteY65" fmla="*/ 1682404 h 2189847"/>
                <a:gd name="connsiteX66" fmla="*/ 205854 w 1895589"/>
                <a:gd name="connsiteY66" fmla="*/ 1823082 h 2189847"/>
                <a:gd name="connsiteX67" fmla="*/ 301314 w 1895589"/>
                <a:gd name="connsiteY67" fmla="*/ 1983856 h 2189847"/>
                <a:gd name="connsiteX68" fmla="*/ 326435 w 1895589"/>
                <a:gd name="connsiteY68" fmla="*/ 1873323 h 2189847"/>
                <a:gd name="connsiteX69" fmla="*/ 175710 w 1895589"/>
                <a:gd name="connsiteY69" fmla="*/ 1526655 h 2189847"/>
                <a:gd name="connsiteX70" fmla="*/ 150589 w 1895589"/>
                <a:gd name="connsiteY70" fmla="*/ 1491487 h 2189847"/>
                <a:gd name="connsiteX71" fmla="*/ 30008 w 1895589"/>
                <a:gd name="connsiteY71" fmla="*/ 1652260 h 2189847"/>
                <a:gd name="connsiteX72" fmla="*/ 19959 w 1895589"/>
                <a:gd name="connsiteY72" fmla="*/ 1808009 h 2189847"/>
                <a:gd name="connsiteX73" fmla="*/ 75227 w 1895589"/>
                <a:gd name="connsiteY73" fmla="*/ 1310615 h 2189847"/>
                <a:gd name="connsiteX74" fmla="*/ 175709 w 1895589"/>
                <a:gd name="connsiteY74" fmla="*/ 1350809 h 2189847"/>
                <a:gd name="connsiteX75" fmla="*/ 170685 w 1895589"/>
                <a:gd name="connsiteY75" fmla="*/ 1134770 h 2189847"/>
                <a:gd name="connsiteX76" fmla="*/ 95322 w 1895589"/>
                <a:gd name="connsiteY76" fmla="*/ 1245301 h 2189847"/>
                <a:gd name="connsiteX77" fmla="*/ 180733 w 1895589"/>
                <a:gd name="connsiteY77" fmla="*/ 1054383 h 2189847"/>
                <a:gd name="connsiteX78" fmla="*/ 276193 w 1895589"/>
                <a:gd name="connsiteY78" fmla="*/ 873512 h 2189847"/>
                <a:gd name="connsiteX79" fmla="*/ 471298 w 1895589"/>
                <a:gd name="connsiteY79" fmla="*/ 672545 h 2189847"/>
                <a:gd name="connsiteX0" fmla="*/ 471298 w 1895589"/>
                <a:gd name="connsiteY0" fmla="*/ 672545 h 2189847"/>
                <a:gd name="connsiteX1" fmla="*/ 693200 w 1895589"/>
                <a:gd name="connsiteY1" fmla="*/ 411288 h 2189847"/>
                <a:gd name="connsiteX2" fmla="*/ 743441 w 1895589"/>
                <a:gd name="connsiteY2" fmla="*/ 471579 h 2189847"/>
                <a:gd name="connsiteX3" fmla="*/ 708273 w 1895589"/>
                <a:gd name="connsiteY3" fmla="*/ 582110 h 2189847"/>
                <a:gd name="connsiteX4" fmla="*/ 637934 w 1895589"/>
                <a:gd name="connsiteY4" fmla="*/ 592159 h 2189847"/>
                <a:gd name="connsiteX5" fmla="*/ 562573 w 1895589"/>
                <a:gd name="connsiteY5" fmla="*/ 627328 h 2189847"/>
                <a:gd name="connsiteX6" fmla="*/ 688176 w 1895589"/>
                <a:gd name="connsiteY6" fmla="*/ 778053 h 2189847"/>
                <a:gd name="connsiteX7" fmla="*/ 487209 w 1895589"/>
                <a:gd name="connsiteY7" fmla="*/ 752933 h 2189847"/>
                <a:gd name="connsiteX8" fmla="*/ 421895 w 1895589"/>
                <a:gd name="connsiteY8" fmla="*/ 953900 h 2189847"/>
                <a:gd name="connsiteX9" fmla="*/ 241862 w 1895589"/>
                <a:gd name="connsiteY9" fmla="*/ 994093 h 2189847"/>
                <a:gd name="connsiteX10" fmla="*/ 306338 w 1895589"/>
                <a:gd name="connsiteY10" fmla="*/ 1285495 h 2189847"/>
                <a:gd name="connsiteX11" fmla="*/ 492233 w 1895589"/>
                <a:gd name="connsiteY11" fmla="*/ 1195060 h 2189847"/>
                <a:gd name="connsiteX12" fmla="*/ 477162 w 1895589"/>
                <a:gd name="connsiteY12" fmla="*/ 979020 h 2189847"/>
                <a:gd name="connsiteX13" fmla="*/ 738418 w 1895589"/>
                <a:gd name="connsiteY13" fmla="*/ 783077 h 2189847"/>
                <a:gd name="connsiteX14" fmla="*/ 818805 w 1895589"/>
                <a:gd name="connsiteY14" fmla="*/ 818247 h 2189847"/>
                <a:gd name="connsiteX15" fmla="*/ 889144 w 1895589"/>
                <a:gd name="connsiteY15" fmla="*/ 918730 h 2189847"/>
                <a:gd name="connsiteX16" fmla="*/ 793684 w 1895589"/>
                <a:gd name="connsiteY16" fmla="*/ 707714 h 2189847"/>
                <a:gd name="connsiteX17" fmla="*/ 803732 w 1895589"/>
                <a:gd name="connsiteY17" fmla="*/ 436409 h 2189847"/>
                <a:gd name="connsiteX18" fmla="*/ 979579 w 1895589"/>
                <a:gd name="connsiteY18" fmla="*/ 290708 h 2189847"/>
                <a:gd name="connsiteX19" fmla="*/ 904216 w 1895589"/>
                <a:gd name="connsiteY19" fmla="*/ 471579 h 2189847"/>
                <a:gd name="connsiteX20" fmla="*/ 899192 w 1895589"/>
                <a:gd name="connsiteY20" fmla="*/ 546941 h 2189847"/>
                <a:gd name="connsiteX21" fmla="*/ 1029820 w 1895589"/>
                <a:gd name="connsiteY21" fmla="*/ 567038 h 2189847"/>
                <a:gd name="connsiteX22" fmla="*/ 974554 w 1895589"/>
                <a:gd name="connsiteY22" fmla="*/ 768005 h 2189847"/>
                <a:gd name="connsiteX23" fmla="*/ 994652 w 1895589"/>
                <a:gd name="connsiteY23" fmla="*/ 788103 h 2189847"/>
                <a:gd name="connsiteX24" fmla="*/ 959482 w 1895589"/>
                <a:gd name="connsiteY24" fmla="*/ 506748 h 2189847"/>
                <a:gd name="connsiteX25" fmla="*/ 1034844 w 1895589"/>
                <a:gd name="connsiteY25" fmla="*/ 315829 h 2189847"/>
                <a:gd name="connsiteX26" fmla="*/ 1155424 w 1895589"/>
                <a:gd name="connsiteY26" fmla="*/ 150031 h 2189847"/>
                <a:gd name="connsiteX27" fmla="*/ 1265955 w 1895589"/>
                <a:gd name="connsiteY27" fmla="*/ 215345 h 2189847"/>
                <a:gd name="connsiteX28" fmla="*/ 1145375 w 1895589"/>
                <a:gd name="connsiteY28" fmla="*/ 305782 h 2189847"/>
                <a:gd name="connsiteX29" fmla="*/ 1311173 w 1895589"/>
                <a:gd name="connsiteY29" fmla="*/ 416314 h 2189847"/>
                <a:gd name="connsiteX30" fmla="*/ 1346340 w 1895589"/>
                <a:gd name="connsiteY30" fmla="*/ 124911 h 2189847"/>
                <a:gd name="connsiteX31" fmla="*/ 1436777 w 1895589"/>
                <a:gd name="connsiteY31" fmla="*/ 54575 h 2189847"/>
                <a:gd name="connsiteX32" fmla="*/ 1848759 w 1895589"/>
                <a:gd name="connsiteY32" fmla="*/ 44524 h 2189847"/>
                <a:gd name="connsiteX33" fmla="*/ 1773395 w 1895589"/>
                <a:gd name="connsiteY33" fmla="*/ 59598 h 2189847"/>
                <a:gd name="connsiteX34" fmla="*/ 1708081 w 1895589"/>
                <a:gd name="connsiteY34" fmla="*/ 119889 h 2189847"/>
                <a:gd name="connsiteX35" fmla="*/ 1461896 w 1895589"/>
                <a:gd name="connsiteY35" fmla="*/ 99791 h 2189847"/>
                <a:gd name="connsiteX36" fmla="*/ 1421703 w 1895589"/>
                <a:gd name="connsiteY36" fmla="*/ 406266 h 2189847"/>
                <a:gd name="connsiteX37" fmla="*/ 1878903 w 1895589"/>
                <a:gd name="connsiteY37" fmla="*/ 300759 h 2189847"/>
                <a:gd name="connsiteX38" fmla="*/ 1637744 w 1895589"/>
                <a:gd name="connsiteY38" fmla="*/ 657475 h 2189847"/>
                <a:gd name="connsiteX39" fmla="*/ 1763348 w 1895589"/>
                <a:gd name="connsiteY39" fmla="*/ 345976 h 2189847"/>
                <a:gd name="connsiteX40" fmla="*/ 1642768 w 1895589"/>
                <a:gd name="connsiteY40" fmla="*/ 386169 h 2189847"/>
                <a:gd name="connsiteX41" fmla="*/ 1451848 w 1895589"/>
                <a:gd name="connsiteY41" fmla="*/ 667523 h 2189847"/>
                <a:gd name="connsiteX42" fmla="*/ 1170498 w 1895589"/>
                <a:gd name="connsiteY42" fmla="*/ 506748 h 2189847"/>
                <a:gd name="connsiteX43" fmla="*/ 1200641 w 1895589"/>
                <a:gd name="connsiteY43" fmla="*/ 642400 h 2189847"/>
                <a:gd name="connsiteX44" fmla="*/ 1115230 w 1895589"/>
                <a:gd name="connsiteY44" fmla="*/ 878538 h 2189847"/>
                <a:gd name="connsiteX45" fmla="*/ 1100158 w 1895589"/>
                <a:gd name="connsiteY45" fmla="*/ 1014189 h 2189847"/>
                <a:gd name="connsiteX46" fmla="*/ 904215 w 1895589"/>
                <a:gd name="connsiteY46" fmla="*/ 1024237 h 2189847"/>
                <a:gd name="connsiteX47" fmla="*/ 929336 w 1895589"/>
                <a:gd name="connsiteY47" fmla="*/ 1185011 h 2189847"/>
                <a:gd name="connsiteX48" fmla="*/ 708272 w 1895589"/>
                <a:gd name="connsiteY48" fmla="*/ 994093 h 2189847"/>
                <a:gd name="connsiteX49" fmla="*/ 607789 w 1895589"/>
                <a:gd name="connsiteY49" fmla="*/ 923755 h 2189847"/>
                <a:gd name="connsiteX50" fmla="*/ 809594 w 1895589"/>
                <a:gd name="connsiteY50" fmla="*/ 1323176 h 2189847"/>
                <a:gd name="connsiteX51" fmla="*/ 512330 w 1895589"/>
                <a:gd name="connsiteY51" fmla="*/ 1365882 h 2189847"/>
                <a:gd name="connsiteX52" fmla="*/ 647983 w 1895589"/>
                <a:gd name="connsiteY52" fmla="*/ 1883372 h 2189847"/>
                <a:gd name="connsiteX53" fmla="*/ 537449 w 1895589"/>
                <a:gd name="connsiteY53" fmla="*/ 1808010 h 2189847"/>
                <a:gd name="connsiteX54" fmla="*/ 391749 w 1895589"/>
                <a:gd name="connsiteY54" fmla="*/ 1742695 h 2189847"/>
                <a:gd name="connsiteX55" fmla="*/ 230975 w 1895589"/>
                <a:gd name="connsiteY55" fmla="*/ 1446268 h 2189847"/>
                <a:gd name="connsiteX56" fmla="*/ 356580 w 1895589"/>
                <a:gd name="connsiteY56" fmla="*/ 1677381 h 2189847"/>
                <a:gd name="connsiteX57" fmla="*/ 431942 w 1895589"/>
                <a:gd name="connsiteY57" fmla="*/ 1843179 h 2189847"/>
                <a:gd name="connsiteX58" fmla="*/ 527402 w 1895589"/>
                <a:gd name="connsiteY58" fmla="*/ 1883372 h 2189847"/>
                <a:gd name="connsiteX59" fmla="*/ 507305 w 1895589"/>
                <a:gd name="connsiteY59" fmla="*/ 1998929 h 2189847"/>
                <a:gd name="connsiteX60" fmla="*/ 311362 w 1895589"/>
                <a:gd name="connsiteY60" fmla="*/ 2189847 h 2189847"/>
                <a:gd name="connsiteX61" fmla="*/ 250235 w 1895589"/>
                <a:gd name="connsiteY61" fmla="*/ 2152165 h 2189847"/>
                <a:gd name="connsiteX62" fmla="*/ 220927 w 1895589"/>
                <a:gd name="connsiteY62" fmla="*/ 1998928 h 2189847"/>
                <a:gd name="connsiteX63" fmla="*/ 120444 w 1895589"/>
                <a:gd name="connsiteY63" fmla="*/ 1918541 h 2189847"/>
                <a:gd name="connsiteX64" fmla="*/ 65177 w 1895589"/>
                <a:gd name="connsiteY64" fmla="*/ 1878348 h 2189847"/>
                <a:gd name="connsiteX65" fmla="*/ 80251 w 1895589"/>
                <a:gd name="connsiteY65" fmla="*/ 1682404 h 2189847"/>
                <a:gd name="connsiteX66" fmla="*/ 205854 w 1895589"/>
                <a:gd name="connsiteY66" fmla="*/ 1823082 h 2189847"/>
                <a:gd name="connsiteX67" fmla="*/ 301314 w 1895589"/>
                <a:gd name="connsiteY67" fmla="*/ 1983856 h 2189847"/>
                <a:gd name="connsiteX68" fmla="*/ 326435 w 1895589"/>
                <a:gd name="connsiteY68" fmla="*/ 1873323 h 2189847"/>
                <a:gd name="connsiteX69" fmla="*/ 175710 w 1895589"/>
                <a:gd name="connsiteY69" fmla="*/ 1526655 h 2189847"/>
                <a:gd name="connsiteX70" fmla="*/ 150589 w 1895589"/>
                <a:gd name="connsiteY70" fmla="*/ 1491487 h 2189847"/>
                <a:gd name="connsiteX71" fmla="*/ 30008 w 1895589"/>
                <a:gd name="connsiteY71" fmla="*/ 1652260 h 2189847"/>
                <a:gd name="connsiteX72" fmla="*/ 19959 w 1895589"/>
                <a:gd name="connsiteY72" fmla="*/ 1808009 h 2189847"/>
                <a:gd name="connsiteX73" fmla="*/ 75227 w 1895589"/>
                <a:gd name="connsiteY73" fmla="*/ 1310615 h 2189847"/>
                <a:gd name="connsiteX74" fmla="*/ 175709 w 1895589"/>
                <a:gd name="connsiteY74" fmla="*/ 1350809 h 2189847"/>
                <a:gd name="connsiteX75" fmla="*/ 170685 w 1895589"/>
                <a:gd name="connsiteY75" fmla="*/ 1134770 h 2189847"/>
                <a:gd name="connsiteX76" fmla="*/ 95322 w 1895589"/>
                <a:gd name="connsiteY76" fmla="*/ 1245301 h 2189847"/>
                <a:gd name="connsiteX77" fmla="*/ 180733 w 1895589"/>
                <a:gd name="connsiteY77" fmla="*/ 1054383 h 2189847"/>
                <a:gd name="connsiteX78" fmla="*/ 276193 w 1895589"/>
                <a:gd name="connsiteY78" fmla="*/ 873512 h 2189847"/>
                <a:gd name="connsiteX79" fmla="*/ 471298 w 1895589"/>
                <a:gd name="connsiteY79" fmla="*/ 672545 h 2189847"/>
                <a:gd name="connsiteX0" fmla="*/ 471298 w 1889831"/>
                <a:gd name="connsiteY0" fmla="*/ 672545 h 2189847"/>
                <a:gd name="connsiteX1" fmla="*/ 693200 w 1889831"/>
                <a:gd name="connsiteY1" fmla="*/ 411288 h 2189847"/>
                <a:gd name="connsiteX2" fmla="*/ 743441 w 1889831"/>
                <a:gd name="connsiteY2" fmla="*/ 471579 h 2189847"/>
                <a:gd name="connsiteX3" fmla="*/ 708273 w 1889831"/>
                <a:gd name="connsiteY3" fmla="*/ 582110 h 2189847"/>
                <a:gd name="connsiteX4" fmla="*/ 637934 w 1889831"/>
                <a:gd name="connsiteY4" fmla="*/ 592159 h 2189847"/>
                <a:gd name="connsiteX5" fmla="*/ 562573 w 1889831"/>
                <a:gd name="connsiteY5" fmla="*/ 627328 h 2189847"/>
                <a:gd name="connsiteX6" fmla="*/ 688176 w 1889831"/>
                <a:gd name="connsiteY6" fmla="*/ 778053 h 2189847"/>
                <a:gd name="connsiteX7" fmla="*/ 487209 w 1889831"/>
                <a:gd name="connsiteY7" fmla="*/ 752933 h 2189847"/>
                <a:gd name="connsiteX8" fmla="*/ 421895 w 1889831"/>
                <a:gd name="connsiteY8" fmla="*/ 953900 h 2189847"/>
                <a:gd name="connsiteX9" fmla="*/ 241862 w 1889831"/>
                <a:gd name="connsiteY9" fmla="*/ 994093 h 2189847"/>
                <a:gd name="connsiteX10" fmla="*/ 306338 w 1889831"/>
                <a:gd name="connsiteY10" fmla="*/ 1285495 h 2189847"/>
                <a:gd name="connsiteX11" fmla="*/ 492233 w 1889831"/>
                <a:gd name="connsiteY11" fmla="*/ 1195060 h 2189847"/>
                <a:gd name="connsiteX12" fmla="*/ 477162 w 1889831"/>
                <a:gd name="connsiteY12" fmla="*/ 979020 h 2189847"/>
                <a:gd name="connsiteX13" fmla="*/ 738418 w 1889831"/>
                <a:gd name="connsiteY13" fmla="*/ 783077 h 2189847"/>
                <a:gd name="connsiteX14" fmla="*/ 818805 w 1889831"/>
                <a:gd name="connsiteY14" fmla="*/ 818247 h 2189847"/>
                <a:gd name="connsiteX15" fmla="*/ 889144 w 1889831"/>
                <a:gd name="connsiteY15" fmla="*/ 918730 h 2189847"/>
                <a:gd name="connsiteX16" fmla="*/ 793684 w 1889831"/>
                <a:gd name="connsiteY16" fmla="*/ 707714 h 2189847"/>
                <a:gd name="connsiteX17" fmla="*/ 803732 w 1889831"/>
                <a:gd name="connsiteY17" fmla="*/ 436409 h 2189847"/>
                <a:gd name="connsiteX18" fmla="*/ 979579 w 1889831"/>
                <a:gd name="connsiteY18" fmla="*/ 290708 h 2189847"/>
                <a:gd name="connsiteX19" fmla="*/ 904216 w 1889831"/>
                <a:gd name="connsiteY19" fmla="*/ 471579 h 2189847"/>
                <a:gd name="connsiteX20" fmla="*/ 899192 w 1889831"/>
                <a:gd name="connsiteY20" fmla="*/ 546941 h 2189847"/>
                <a:gd name="connsiteX21" fmla="*/ 1029820 w 1889831"/>
                <a:gd name="connsiteY21" fmla="*/ 567038 h 2189847"/>
                <a:gd name="connsiteX22" fmla="*/ 974554 w 1889831"/>
                <a:gd name="connsiteY22" fmla="*/ 768005 h 2189847"/>
                <a:gd name="connsiteX23" fmla="*/ 994652 w 1889831"/>
                <a:gd name="connsiteY23" fmla="*/ 788103 h 2189847"/>
                <a:gd name="connsiteX24" fmla="*/ 959482 w 1889831"/>
                <a:gd name="connsiteY24" fmla="*/ 506748 h 2189847"/>
                <a:gd name="connsiteX25" fmla="*/ 1034844 w 1889831"/>
                <a:gd name="connsiteY25" fmla="*/ 315829 h 2189847"/>
                <a:gd name="connsiteX26" fmla="*/ 1155424 w 1889831"/>
                <a:gd name="connsiteY26" fmla="*/ 150031 h 2189847"/>
                <a:gd name="connsiteX27" fmla="*/ 1265955 w 1889831"/>
                <a:gd name="connsiteY27" fmla="*/ 215345 h 2189847"/>
                <a:gd name="connsiteX28" fmla="*/ 1145375 w 1889831"/>
                <a:gd name="connsiteY28" fmla="*/ 305782 h 2189847"/>
                <a:gd name="connsiteX29" fmla="*/ 1311173 w 1889831"/>
                <a:gd name="connsiteY29" fmla="*/ 416314 h 2189847"/>
                <a:gd name="connsiteX30" fmla="*/ 1346340 w 1889831"/>
                <a:gd name="connsiteY30" fmla="*/ 124911 h 2189847"/>
                <a:gd name="connsiteX31" fmla="*/ 1436777 w 1889831"/>
                <a:gd name="connsiteY31" fmla="*/ 54575 h 2189847"/>
                <a:gd name="connsiteX32" fmla="*/ 1848759 w 1889831"/>
                <a:gd name="connsiteY32" fmla="*/ 44524 h 2189847"/>
                <a:gd name="connsiteX33" fmla="*/ 1773395 w 1889831"/>
                <a:gd name="connsiteY33" fmla="*/ 59598 h 2189847"/>
                <a:gd name="connsiteX34" fmla="*/ 1708081 w 1889831"/>
                <a:gd name="connsiteY34" fmla="*/ 119889 h 2189847"/>
                <a:gd name="connsiteX35" fmla="*/ 1461896 w 1889831"/>
                <a:gd name="connsiteY35" fmla="*/ 99791 h 2189847"/>
                <a:gd name="connsiteX36" fmla="*/ 1421703 w 1889831"/>
                <a:gd name="connsiteY36" fmla="*/ 406266 h 2189847"/>
                <a:gd name="connsiteX37" fmla="*/ 1878903 w 1889831"/>
                <a:gd name="connsiteY37" fmla="*/ 300759 h 2189847"/>
                <a:gd name="connsiteX38" fmla="*/ 1738226 w 1889831"/>
                <a:gd name="connsiteY38" fmla="*/ 662499 h 2189847"/>
                <a:gd name="connsiteX39" fmla="*/ 1637744 w 1889831"/>
                <a:gd name="connsiteY39" fmla="*/ 657475 h 2189847"/>
                <a:gd name="connsiteX40" fmla="*/ 1763348 w 1889831"/>
                <a:gd name="connsiteY40" fmla="*/ 345976 h 2189847"/>
                <a:gd name="connsiteX41" fmla="*/ 1642768 w 1889831"/>
                <a:gd name="connsiteY41" fmla="*/ 386169 h 2189847"/>
                <a:gd name="connsiteX42" fmla="*/ 1451848 w 1889831"/>
                <a:gd name="connsiteY42" fmla="*/ 667523 h 2189847"/>
                <a:gd name="connsiteX43" fmla="*/ 1170498 w 1889831"/>
                <a:gd name="connsiteY43" fmla="*/ 506748 h 2189847"/>
                <a:gd name="connsiteX44" fmla="*/ 1200641 w 1889831"/>
                <a:gd name="connsiteY44" fmla="*/ 642400 h 2189847"/>
                <a:gd name="connsiteX45" fmla="*/ 1115230 w 1889831"/>
                <a:gd name="connsiteY45" fmla="*/ 878538 h 2189847"/>
                <a:gd name="connsiteX46" fmla="*/ 1100158 w 1889831"/>
                <a:gd name="connsiteY46" fmla="*/ 1014189 h 2189847"/>
                <a:gd name="connsiteX47" fmla="*/ 904215 w 1889831"/>
                <a:gd name="connsiteY47" fmla="*/ 1024237 h 2189847"/>
                <a:gd name="connsiteX48" fmla="*/ 929336 w 1889831"/>
                <a:gd name="connsiteY48" fmla="*/ 1185011 h 2189847"/>
                <a:gd name="connsiteX49" fmla="*/ 708272 w 1889831"/>
                <a:gd name="connsiteY49" fmla="*/ 994093 h 2189847"/>
                <a:gd name="connsiteX50" fmla="*/ 607789 w 1889831"/>
                <a:gd name="connsiteY50" fmla="*/ 923755 h 2189847"/>
                <a:gd name="connsiteX51" fmla="*/ 809594 w 1889831"/>
                <a:gd name="connsiteY51" fmla="*/ 1323176 h 2189847"/>
                <a:gd name="connsiteX52" fmla="*/ 512330 w 1889831"/>
                <a:gd name="connsiteY52" fmla="*/ 1365882 h 2189847"/>
                <a:gd name="connsiteX53" fmla="*/ 647983 w 1889831"/>
                <a:gd name="connsiteY53" fmla="*/ 1883372 h 2189847"/>
                <a:gd name="connsiteX54" fmla="*/ 537449 w 1889831"/>
                <a:gd name="connsiteY54" fmla="*/ 1808010 h 2189847"/>
                <a:gd name="connsiteX55" fmla="*/ 391749 w 1889831"/>
                <a:gd name="connsiteY55" fmla="*/ 1742695 h 2189847"/>
                <a:gd name="connsiteX56" fmla="*/ 230975 w 1889831"/>
                <a:gd name="connsiteY56" fmla="*/ 1446268 h 2189847"/>
                <a:gd name="connsiteX57" fmla="*/ 356580 w 1889831"/>
                <a:gd name="connsiteY57" fmla="*/ 1677381 h 2189847"/>
                <a:gd name="connsiteX58" fmla="*/ 431942 w 1889831"/>
                <a:gd name="connsiteY58" fmla="*/ 1843179 h 2189847"/>
                <a:gd name="connsiteX59" fmla="*/ 527402 w 1889831"/>
                <a:gd name="connsiteY59" fmla="*/ 1883372 h 2189847"/>
                <a:gd name="connsiteX60" fmla="*/ 507305 w 1889831"/>
                <a:gd name="connsiteY60" fmla="*/ 1998929 h 2189847"/>
                <a:gd name="connsiteX61" fmla="*/ 311362 w 1889831"/>
                <a:gd name="connsiteY61" fmla="*/ 2189847 h 2189847"/>
                <a:gd name="connsiteX62" fmla="*/ 250235 w 1889831"/>
                <a:gd name="connsiteY62" fmla="*/ 2152165 h 2189847"/>
                <a:gd name="connsiteX63" fmla="*/ 220927 w 1889831"/>
                <a:gd name="connsiteY63" fmla="*/ 1998928 h 2189847"/>
                <a:gd name="connsiteX64" fmla="*/ 120444 w 1889831"/>
                <a:gd name="connsiteY64" fmla="*/ 1918541 h 2189847"/>
                <a:gd name="connsiteX65" fmla="*/ 65177 w 1889831"/>
                <a:gd name="connsiteY65" fmla="*/ 1878348 h 2189847"/>
                <a:gd name="connsiteX66" fmla="*/ 80251 w 1889831"/>
                <a:gd name="connsiteY66" fmla="*/ 1682404 h 2189847"/>
                <a:gd name="connsiteX67" fmla="*/ 205854 w 1889831"/>
                <a:gd name="connsiteY67" fmla="*/ 1823082 h 2189847"/>
                <a:gd name="connsiteX68" fmla="*/ 301314 w 1889831"/>
                <a:gd name="connsiteY68" fmla="*/ 1983856 h 2189847"/>
                <a:gd name="connsiteX69" fmla="*/ 326435 w 1889831"/>
                <a:gd name="connsiteY69" fmla="*/ 1873323 h 2189847"/>
                <a:gd name="connsiteX70" fmla="*/ 175710 w 1889831"/>
                <a:gd name="connsiteY70" fmla="*/ 1526655 h 2189847"/>
                <a:gd name="connsiteX71" fmla="*/ 150589 w 1889831"/>
                <a:gd name="connsiteY71" fmla="*/ 1491487 h 2189847"/>
                <a:gd name="connsiteX72" fmla="*/ 30008 w 1889831"/>
                <a:gd name="connsiteY72" fmla="*/ 1652260 h 2189847"/>
                <a:gd name="connsiteX73" fmla="*/ 19959 w 1889831"/>
                <a:gd name="connsiteY73" fmla="*/ 1808009 h 2189847"/>
                <a:gd name="connsiteX74" fmla="*/ 75227 w 1889831"/>
                <a:gd name="connsiteY74" fmla="*/ 1310615 h 2189847"/>
                <a:gd name="connsiteX75" fmla="*/ 175709 w 1889831"/>
                <a:gd name="connsiteY75" fmla="*/ 1350809 h 2189847"/>
                <a:gd name="connsiteX76" fmla="*/ 170685 w 1889831"/>
                <a:gd name="connsiteY76" fmla="*/ 1134770 h 2189847"/>
                <a:gd name="connsiteX77" fmla="*/ 95322 w 1889831"/>
                <a:gd name="connsiteY77" fmla="*/ 1245301 h 2189847"/>
                <a:gd name="connsiteX78" fmla="*/ 180733 w 1889831"/>
                <a:gd name="connsiteY78" fmla="*/ 1054383 h 2189847"/>
                <a:gd name="connsiteX79" fmla="*/ 276193 w 1889831"/>
                <a:gd name="connsiteY79" fmla="*/ 873512 h 2189847"/>
                <a:gd name="connsiteX80" fmla="*/ 471298 w 1889831"/>
                <a:gd name="connsiteY8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637744 w 1950035"/>
                <a:gd name="connsiteY39" fmla="*/ 657475 h 2189847"/>
                <a:gd name="connsiteX40" fmla="*/ 1763348 w 1950035"/>
                <a:gd name="connsiteY40" fmla="*/ 345976 h 2189847"/>
                <a:gd name="connsiteX41" fmla="*/ 1642768 w 1950035"/>
                <a:gd name="connsiteY41" fmla="*/ 386169 h 2189847"/>
                <a:gd name="connsiteX42" fmla="*/ 1451848 w 1950035"/>
                <a:gd name="connsiteY42" fmla="*/ 667523 h 2189847"/>
                <a:gd name="connsiteX43" fmla="*/ 1170498 w 1950035"/>
                <a:gd name="connsiteY43" fmla="*/ 506748 h 2189847"/>
                <a:gd name="connsiteX44" fmla="*/ 1200641 w 1950035"/>
                <a:gd name="connsiteY44" fmla="*/ 642400 h 2189847"/>
                <a:gd name="connsiteX45" fmla="*/ 1115230 w 1950035"/>
                <a:gd name="connsiteY45" fmla="*/ 878538 h 2189847"/>
                <a:gd name="connsiteX46" fmla="*/ 1100158 w 1950035"/>
                <a:gd name="connsiteY46" fmla="*/ 1014189 h 2189847"/>
                <a:gd name="connsiteX47" fmla="*/ 904215 w 1950035"/>
                <a:gd name="connsiteY47" fmla="*/ 1024237 h 2189847"/>
                <a:gd name="connsiteX48" fmla="*/ 929336 w 1950035"/>
                <a:gd name="connsiteY48" fmla="*/ 1185011 h 2189847"/>
                <a:gd name="connsiteX49" fmla="*/ 708272 w 1950035"/>
                <a:gd name="connsiteY49" fmla="*/ 994093 h 2189847"/>
                <a:gd name="connsiteX50" fmla="*/ 607789 w 1950035"/>
                <a:gd name="connsiteY50" fmla="*/ 923755 h 2189847"/>
                <a:gd name="connsiteX51" fmla="*/ 809594 w 1950035"/>
                <a:gd name="connsiteY51" fmla="*/ 1323176 h 2189847"/>
                <a:gd name="connsiteX52" fmla="*/ 512330 w 1950035"/>
                <a:gd name="connsiteY52" fmla="*/ 1365882 h 2189847"/>
                <a:gd name="connsiteX53" fmla="*/ 647983 w 1950035"/>
                <a:gd name="connsiteY53" fmla="*/ 1883372 h 2189847"/>
                <a:gd name="connsiteX54" fmla="*/ 537449 w 1950035"/>
                <a:gd name="connsiteY54" fmla="*/ 1808010 h 2189847"/>
                <a:gd name="connsiteX55" fmla="*/ 391749 w 1950035"/>
                <a:gd name="connsiteY55" fmla="*/ 1742695 h 2189847"/>
                <a:gd name="connsiteX56" fmla="*/ 230975 w 1950035"/>
                <a:gd name="connsiteY56" fmla="*/ 1446268 h 2189847"/>
                <a:gd name="connsiteX57" fmla="*/ 356580 w 1950035"/>
                <a:gd name="connsiteY57" fmla="*/ 1677381 h 2189847"/>
                <a:gd name="connsiteX58" fmla="*/ 431942 w 1950035"/>
                <a:gd name="connsiteY58" fmla="*/ 1843179 h 2189847"/>
                <a:gd name="connsiteX59" fmla="*/ 527402 w 1950035"/>
                <a:gd name="connsiteY59" fmla="*/ 1883372 h 2189847"/>
                <a:gd name="connsiteX60" fmla="*/ 507305 w 1950035"/>
                <a:gd name="connsiteY60" fmla="*/ 1998929 h 2189847"/>
                <a:gd name="connsiteX61" fmla="*/ 311362 w 1950035"/>
                <a:gd name="connsiteY61" fmla="*/ 2189847 h 2189847"/>
                <a:gd name="connsiteX62" fmla="*/ 250235 w 1950035"/>
                <a:gd name="connsiteY62" fmla="*/ 2152165 h 2189847"/>
                <a:gd name="connsiteX63" fmla="*/ 220927 w 1950035"/>
                <a:gd name="connsiteY63" fmla="*/ 1998928 h 2189847"/>
                <a:gd name="connsiteX64" fmla="*/ 120444 w 1950035"/>
                <a:gd name="connsiteY64" fmla="*/ 1918541 h 2189847"/>
                <a:gd name="connsiteX65" fmla="*/ 65177 w 1950035"/>
                <a:gd name="connsiteY65" fmla="*/ 1878348 h 2189847"/>
                <a:gd name="connsiteX66" fmla="*/ 80251 w 1950035"/>
                <a:gd name="connsiteY66" fmla="*/ 1682404 h 2189847"/>
                <a:gd name="connsiteX67" fmla="*/ 205854 w 1950035"/>
                <a:gd name="connsiteY67" fmla="*/ 1823082 h 2189847"/>
                <a:gd name="connsiteX68" fmla="*/ 301314 w 1950035"/>
                <a:gd name="connsiteY68" fmla="*/ 1983856 h 2189847"/>
                <a:gd name="connsiteX69" fmla="*/ 326435 w 1950035"/>
                <a:gd name="connsiteY69" fmla="*/ 1873323 h 2189847"/>
                <a:gd name="connsiteX70" fmla="*/ 175710 w 1950035"/>
                <a:gd name="connsiteY70" fmla="*/ 1526655 h 2189847"/>
                <a:gd name="connsiteX71" fmla="*/ 150589 w 1950035"/>
                <a:gd name="connsiteY71" fmla="*/ 1491487 h 2189847"/>
                <a:gd name="connsiteX72" fmla="*/ 30008 w 1950035"/>
                <a:gd name="connsiteY72" fmla="*/ 1652260 h 2189847"/>
                <a:gd name="connsiteX73" fmla="*/ 19959 w 1950035"/>
                <a:gd name="connsiteY73" fmla="*/ 1808009 h 2189847"/>
                <a:gd name="connsiteX74" fmla="*/ 75227 w 1950035"/>
                <a:gd name="connsiteY74" fmla="*/ 1310615 h 2189847"/>
                <a:gd name="connsiteX75" fmla="*/ 175709 w 1950035"/>
                <a:gd name="connsiteY75" fmla="*/ 1350809 h 2189847"/>
                <a:gd name="connsiteX76" fmla="*/ 170685 w 1950035"/>
                <a:gd name="connsiteY76" fmla="*/ 1134770 h 2189847"/>
                <a:gd name="connsiteX77" fmla="*/ 95322 w 1950035"/>
                <a:gd name="connsiteY77" fmla="*/ 1245301 h 2189847"/>
                <a:gd name="connsiteX78" fmla="*/ 180733 w 1950035"/>
                <a:gd name="connsiteY78" fmla="*/ 1054383 h 2189847"/>
                <a:gd name="connsiteX79" fmla="*/ 276193 w 1950035"/>
                <a:gd name="connsiteY79" fmla="*/ 873512 h 2189847"/>
                <a:gd name="connsiteX80" fmla="*/ 471298 w 1950035"/>
                <a:gd name="connsiteY8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738226 w 1950035"/>
                <a:gd name="connsiteY39" fmla="*/ 979022 h 2189847"/>
                <a:gd name="connsiteX40" fmla="*/ 1637744 w 1950035"/>
                <a:gd name="connsiteY40" fmla="*/ 657475 h 2189847"/>
                <a:gd name="connsiteX41" fmla="*/ 1763348 w 1950035"/>
                <a:gd name="connsiteY41" fmla="*/ 345976 h 2189847"/>
                <a:gd name="connsiteX42" fmla="*/ 1642768 w 1950035"/>
                <a:gd name="connsiteY42" fmla="*/ 386169 h 2189847"/>
                <a:gd name="connsiteX43" fmla="*/ 1451848 w 1950035"/>
                <a:gd name="connsiteY43" fmla="*/ 667523 h 2189847"/>
                <a:gd name="connsiteX44" fmla="*/ 1170498 w 1950035"/>
                <a:gd name="connsiteY44" fmla="*/ 506748 h 2189847"/>
                <a:gd name="connsiteX45" fmla="*/ 1200641 w 1950035"/>
                <a:gd name="connsiteY45" fmla="*/ 642400 h 2189847"/>
                <a:gd name="connsiteX46" fmla="*/ 1115230 w 1950035"/>
                <a:gd name="connsiteY46" fmla="*/ 878538 h 2189847"/>
                <a:gd name="connsiteX47" fmla="*/ 1100158 w 1950035"/>
                <a:gd name="connsiteY47" fmla="*/ 1014189 h 2189847"/>
                <a:gd name="connsiteX48" fmla="*/ 904215 w 1950035"/>
                <a:gd name="connsiteY48" fmla="*/ 1024237 h 2189847"/>
                <a:gd name="connsiteX49" fmla="*/ 929336 w 1950035"/>
                <a:gd name="connsiteY49" fmla="*/ 1185011 h 2189847"/>
                <a:gd name="connsiteX50" fmla="*/ 708272 w 1950035"/>
                <a:gd name="connsiteY50" fmla="*/ 994093 h 2189847"/>
                <a:gd name="connsiteX51" fmla="*/ 607789 w 1950035"/>
                <a:gd name="connsiteY51" fmla="*/ 923755 h 2189847"/>
                <a:gd name="connsiteX52" fmla="*/ 809594 w 1950035"/>
                <a:gd name="connsiteY52" fmla="*/ 1323176 h 2189847"/>
                <a:gd name="connsiteX53" fmla="*/ 512330 w 1950035"/>
                <a:gd name="connsiteY53" fmla="*/ 1365882 h 2189847"/>
                <a:gd name="connsiteX54" fmla="*/ 647983 w 1950035"/>
                <a:gd name="connsiteY54" fmla="*/ 1883372 h 2189847"/>
                <a:gd name="connsiteX55" fmla="*/ 537449 w 1950035"/>
                <a:gd name="connsiteY55" fmla="*/ 1808010 h 2189847"/>
                <a:gd name="connsiteX56" fmla="*/ 391749 w 1950035"/>
                <a:gd name="connsiteY56" fmla="*/ 1742695 h 2189847"/>
                <a:gd name="connsiteX57" fmla="*/ 230975 w 1950035"/>
                <a:gd name="connsiteY57" fmla="*/ 1446268 h 2189847"/>
                <a:gd name="connsiteX58" fmla="*/ 356580 w 1950035"/>
                <a:gd name="connsiteY58" fmla="*/ 1677381 h 2189847"/>
                <a:gd name="connsiteX59" fmla="*/ 431942 w 1950035"/>
                <a:gd name="connsiteY59" fmla="*/ 1843179 h 2189847"/>
                <a:gd name="connsiteX60" fmla="*/ 527402 w 1950035"/>
                <a:gd name="connsiteY60" fmla="*/ 1883372 h 2189847"/>
                <a:gd name="connsiteX61" fmla="*/ 507305 w 1950035"/>
                <a:gd name="connsiteY61" fmla="*/ 1998929 h 2189847"/>
                <a:gd name="connsiteX62" fmla="*/ 311362 w 1950035"/>
                <a:gd name="connsiteY62" fmla="*/ 2189847 h 2189847"/>
                <a:gd name="connsiteX63" fmla="*/ 250235 w 1950035"/>
                <a:gd name="connsiteY63" fmla="*/ 2152165 h 2189847"/>
                <a:gd name="connsiteX64" fmla="*/ 220927 w 1950035"/>
                <a:gd name="connsiteY64" fmla="*/ 1998928 h 2189847"/>
                <a:gd name="connsiteX65" fmla="*/ 120444 w 1950035"/>
                <a:gd name="connsiteY65" fmla="*/ 1918541 h 2189847"/>
                <a:gd name="connsiteX66" fmla="*/ 65177 w 1950035"/>
                <a:gd name="connsiteY66" fmla="*/ 1878348 h 2189847"/>
                <a:gd name="connsiteX67" fmla="*/ 80251 w 1950035"/>
                <a:gd name="connsiteY67" fmla="*/ 1682404 h 2189847"/>
                <a:gd name="connsiteX68" fmla="*/ 205854 w 1950035"/>
                <a:gd name="connsiteY68" fmla="*/ 1823082 h 2189847"/>
                <a:gd name="connsiteX69" fmla="*/ 301314 w 1950035"/>
                <a:gd name="connsiteY69" fmla="*/ 1983856 h 2189847"/>
                <a:gd name="connsiteX70" fmla="*/ 326435 w 1950035"/>
                <a:gd name="connsiteY70" fmla="*/ 1873323 h 2189847"/>
                <a:gd name="connsiteX71" fmla="*/ 175710 w 1950035"/>
                <a:gd name="connsiteY71" fmla="*/ 1526655 h 2189847"/>
                <a:gd name="connsiteX72" fmla="*/ 150589 w 1950035"/>
                <a:gd name="connsiteY72" fmla="*/ 1491487 h 2189847"/>
                <a:gd name="connsiteX73" fmla="*/ 30008 w 1950035"/>
                <a:gd name="connsiteY73" fmla="*/ 1652260 h 2189847"/>
                <a:gd name="connsiteX74" fmla="*/ 19959 w 1950035"/>
                <a:gd name="connsiteY74" fmla="*/ 1808009 h 2189847"/>
                <a:gd name="connsiteX75" fmla="*/ 75227 w 1950035"/>
                <a:gd name="connsiteY75" fmla="*/ 1310615 h 2189847"/>
                <a:gd name="connsiteX76" fmla="*/ 175709 w 1950035"/>
                <a:gd name="connsiteY76" fmla="*/ 1350809 h 2189847"/>
                <a:gd name="connsiteX77" fmla="*/ 170685 w 1950035"/>
                <a:gd name="connsiteY77" fmla="*/ 1134770 h 2189847"/>
                <a:gd name="connsiteX78" fmla="*/ 95322 w 1950035"/>
                <a:gd name="connsiteY78" fmla="*/ 1245301 h 2189847"/>
                <a:gd name="connsiteX79" fmla="*/ 180733 w 1950035"/>
                <a:gd name="connsiteY79" fmla="*/ 1054383 h 2189847"/>
                <a:gd name="connsiteX80" fmla="*/ 276193 w 1950035"/>
                <a:gd name="connsiteY80" fmla="*/ 873512 h 2189847"/>
                <a:gd name="connsiteX81" fmla="*/ 471298 w 1950035"/>
                <a:gd name="connsiteY8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160446 w 1950035"/>
                <a:gd name="connsiteY39" fmla="*/ 1134771 h 2189847"/>
                <a:gd name="connsiteX40" fmla="*/ 1637744 w 1950035"/>
                <a:gd name="connsiteY40" fmla="*/ 657475 h 2189847"/>
                <a:gd name="connsiteX41" fmla="*/ 1763348 w 1950035"/>
                <a:gd name="connsiteY41" fmla="*/ 345976 h 2189847"/>
                <a:gd name="connsiteX42" fmla="*/ 1642768 w 1950035"/>
                <a:gd name="connsiteY42" fmla="*/ 386169 h 2189847"/>
                <a:gd name="connsiteX43" fmla="*/ 1451848 w 1950035"/>
                <a:gd name="connsiteY43" fmla="*/ 667523 h 2189847"/>
                <a:gd name="connsiteX44" fmla="*/ 1170498 w 1950035"/>
                <a:gd name="connsiteY44" fmla="*/ 506748 h 2189847"/>
                <a:gd name="connsiteX45" fmla="*/ 1200641 w 1950035"/>
                <a:gd name="connsiteY45" fmla="*/ 642400 h 2189847"/>
                <a:gd name="connsiteX46" fmla="*/ 1115230 w 1950035"/>
                <a:gd name="connsiteY46" fmla="*/ 878538 h 2189847"/>
                <a:gd name="connsiteX47" fmla="*/ 1100158 w 1950035"/>
                <a:gd name="connsiteY47" fmla="*/ 1014189 h 2189847"/>
                <a:gd name="connsiteX48" fmla="*/ 904215 w 1950035"/>
                <a:gd name="connsiteY48" fmla="*/ 1024237 h 2189847"/>
                <a:gd name="connsiteX49" fmla="*/ 929336 w 1950035"/>
                <a:gd name="connsiteY49" fmla="*/ 1185011 h 2189847"/>
                <a:gd name="connsiteX50" fmla="*/ 708272 w 1950035"/>
                <a:gd name="connsiteY50" fmla="*/ 994093 h 2189847"/>
                <a:gd name="connsiteX51" fmla="*/ 607789 w 1950035"/>
                <a:gd name="connsiteY51" fmla="*/ 923755 h 2189847"/>
                <a:gd name="connsiteX52" fmla="*/ 809594 w 1950035"/>
                <a:gd name="connsiteY52" fmla="*/ 1323176 h 2189847"/>
                <a:gd name="connsiteX53" fmla="*/ 512330 w 1950035"/>
                <a:gd name="connsiteY53" fmla="*/ 1365882 h 2189847"/>
                <a:gd name="connsiteX54" fmla="*/ 647983 w 1950035"/>
                <a:gd name="connsiteY54" fmla="*/ 1883372 h 2189847"/>
                <a:gd name="connsiteX55" fmla="*/ 537449 w 1950035"/>
                <a:gd name="connsiteY55" fmla="*/ 1808010 h 2189847"/>
                <a:gd name="connsiteX56" fmla="*/ 391749 w 1950035"/>
                <a:gd name="connsiteY56" fmla="*/ 1742695 h 2189847"/>
                <a:gd name="connsiteX57" fmla="*/ 230975 w 1950035"/>
                <a:gd name="connsiteY57" fmla="*/ 1446268 h 2189847"/>
                <a:gd name="connsiteX58" fmla="*/ 356580 w 1950035"/>
                <a:gd name="connsiteY58" fmla="*/ 1677381 h 2189847"/>
                <a:gd name="connsiteX59" fmla="*/ 431942 w 1950035"/>
                <a:gd name="connsiteY59" fmla="*/ 1843179 h 2189847"/>
                <a:gd name="connsiteX60" fmla="*/ 527402 w 1950035"/>
                <a:gd name="connsiteY60" fmla="*/ 1883372 h 2189847"/>
                <a:gd name="connsiteX61" fmla="*/ 507305 w 1950035"/>
                <a:gd name="connsiteY61" fmla="*/ 1998929 h 2189847"/>
                <a:gd name="connsiteX62" fmla="*/ 311362 w 1950035"/>
                <a:gd name="connsiteY62" fmla="*/ 2189847 h 2189847"/>
                <a:gd name="connsiteX63" fmla="*/ 250235 w 1950035"/>
                <a:gd name="connsiteY63" fmla="*/ 2152165 h 2189847"/>
                <a:gd name="connsiteX64" fmla="*/ 220927 w 1950035"/>
                <a:gd name="connsiteY64" fmla="*/ 1998928 h 2189847"/>
                <a:gd name="connsiteX65" fmla="*/ 120444 w 1950035"/>
                <a:gd name="connsiteY65" fmla="*/ 1918541 h 2189847"/>
                <a:gd name="connsiteX66" fmla="*/ 65177 w 1950035"/>
                <a:gd name="connsiteY66" fmla="*/ 1878348 h 2189847"/>
                <a:gd name="connsiteX67" fmla="*/ 80251 w 1950035"/>
                <a:gd name="connsiteY67" fmla="*/ 1682404 h 2189847"/>
                <a:gd name="connsiteX68" fmla="*/ 205854 w 1950035"/>
                <a:gd name="connsiteY68" fmla="*/ 1823082 h 2189847"/>
                <a:gd name="connsiteX69" fmla="*/ 301314 w 1950035"/>
                <a:gd name="connsiteY69" fmla="*/ 1983856 h 2189847"/>
                <a:gd name="connsiteX70" fmla="*/ 326435 w 1950035"/>
                <a:gd name="connsiteY70" fmla="*/ 1873323 h 2189847"/>
                <a:gd name="connsiteX71" fmla="*/ 175710 w 1950035"/>
                <a:gd name="connsiteY71" fmla="*/ 1526655 h 2189847"/>
                <a:gd name="connsiteX72" fmla="*/ 150589 w 1950035"/>
                <a:gd name="connsiteY72" fmla="*/ 1491487 h 2189847"/>
                <a:gd name="connsiteX73" fmla="*/ 30008 w 1950035"/>
                <a:gd name="connsiteY73" fmla="*/ 1652260 h 2189847"/>
                <a:gd name="connsiteX74" fmla="*/ 19959 w 1950035"/>
                <a:gd name="connsiteY74" fmla="*/ 1808009 h 2189847"/>
                <a:gd name="connsiteX75" fmla="*/ 75227 w 1950035"/>
                <a:gd name="connsiteY75" fmla="*/ 1310615 h 2189847"/>
                <a:gd name="connsiteX76" fmla="*/ 175709 w 1950035"/>
                <a:gd name="connsiteY76" fmla="*/ 1350809 h 2189847"/>
                <a:gd name="connsiteX77" fmla="*/ 170685 w 1950035"/>
                <a:gd name="connsiteY77" fmla="*/ 1134770 h 2189847"/>
                <a:gd name="connsiteX78" fmla="*/ 95322 w 1950035"/>
                <a:gd name="connsiteY78" fmla="*/ 1245301 h 2189847"/>
                <a:gd name="connsiteX79" fmla="*/ 180733 w 1950035"/>
                <a:gd name="connsiteY79" fmla="*/ 1054383 h 2189847"/>
                <a:gd name="connsiteX80" fmla="*/ 276193 w 1950035"/>
                <a:gd name="connsiteY80" fmla="*/ 873512 h 2189847"/>
                <a:gd name="connsiteX81" fmla="*/ 471298 w 1950035"/>
                <a:gd name="connsiteY8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492041 w 1950035"/>
                <a:gd name="connsiteY39" fmla="*/ 1350811 h 2189847"/>
                <a:gd name="connsiteX40" fmla="*/ 1160446 w 1950035"/>
                <a:gd name="connsiteY40" fmla="*/ 1134771 h 2189847"/>
                <a:gd name="connsiteX41" fmla="*/ 1637744 w 1950035"/>
                <a:gd name="connsiteY41" fmla="*/ 657475 h 2189847"/>
                <a:gd name="connsiteX42" fmla="*/ 1763348 w 1950035"/>
                <a:gd name="connsiteY42" fmla="*/ 345976 h 2189847"/>
                <a:gd name="connsiteX43" fmla="*/ 1642768 w 1950035"/>
                <a:gd name="connsiteY43" fmla="*/ 386169 h 2189847"/>
                <a:gd name="connsiteX44" fmla="*/ 1451848 w 1950035"/>
                <a:gd name="connsiteY44" fmla="*/ 667523 h 2189847"/>
                <a:gd name="connsiteX45" fmla="*/ 1170498 w 1950035"/>
                <a:gd name="connsiteY45" fmla="*/ 506748 h 2189847"/>
                <a:gd name="connsiteX46" fmla="*/ 1200641 w 1950035"/>
                <a:gd name="connsiteY46" fmla="*/ 642400 h 2189847"/>
                <a:gd name="connsiteX47" fmla="*/ 1115230 w 1950035"/>
                <a:gd name="connsiteY47" fmla="*/ 878538 h 2189847"/>
                <a:gd name="connsiteX48" fmla="*/ 1100158 w 1950035"/>
                <a:gd name="connsiteY48" fmla="*/ 1014189 h 2189847"/>
                <a:gd name="connsiteX49" fmla="*/ 904215 w 1950035"/>
                <a:gd name="connsiteY49" fmla="*/ 1024237 h 2189847"/>
                <a:gd name="connsiteX50" fmla="*/ 929336 w 1950035"/>
                <a:gd name="connsiteY50" fmla="*/ 1185011 h 2189847"/>
                <a:gd name="connsiteX51" fmla="*/ 708272 w 1950035"/>
                <a:gd name="connsiteY51" fmla="*/ 994093 h 2189847"/>
                <a:gd name="connsiteX52" fmla="*/ 607789 w 1950035"/>
                <a:gd name="connsiteY52" fmla="*/ 923755 h 2189847"/>
                <a:gd name="connsiteX53" fmla="*/ 809594 w 1950035"/>
                <a:gd name="connsiteY53" fmla="*/ 1323176 h 2189847"/>
                <a:gd name="connsiteX54" fmla="*/ 512330 w 1950035"/>
                <a:gd name="connsiteY54" fmla="*/ 1365882 h 2189847"/>
                <a:gd name="connsiteX55" fmla="*/ 647983 w 1950035"/>
                <a:gd name="connsiteY55" fmla="*/ 1883372 h 2189847"/>
                <a:gd name="connsiteX56" fmla="*/ 537449 w 1950035"/>
                <a:gd name="connsiteY56" fmla="*/ 1808010 h 2189847"/>
                <a:gd name="connsiteX57" fmla="*/ 391749 w 1950035"/>
                <a:gd name="connsiteY57" fmla="*/ 1742695 h 2189847"/>
                <a:gd name="connsiteX58" fmla="*/ 230975 w 1950035"/>
                <a:gd name="connsiteY58" fmla="*/ 1446268 h 2189847"/>
                <a:gd name="connsiteX59" fmla="*/ 356580 w 1950035"/>
                <a:gd name="connsiteY59" fmla="*/ 1677381 h 2189847"/>
                <a:gd name="connsiteX60" fmla="*/ 431942 w 1950035"/>
                <a:gd name="connsiteY60" fmla="*/ 1843179 h 2189847"/>
                <a:gd name="connsiteX61" fmla="*/ 527402 w 1950035"/>
                <a:gd name="connsiteY61" fmla="*/ 1883372 h 2189847"/>
                <a:gd name="connsiteX62" fmla="*/ 507305 w 1950035"/>
                <a:gd name="connsiteY62" fmla="*/ 1998929 h 2189847"/>
                <a:gd name="connsiteX63" fmla="*/ 311362 w 1950035"/>
                <a:gd name="connsiteY63" fmla="*/ 2189847 h 2189847"/>
                <a:gd name="connsiteX64" fmla="*/ 250235 w 1950035"/>
                <a:gd name="connsiteY64" fmla="*/ 2152165 h 2189847"/>
                <a:gd name="connsiteX65" fmla="*/ 220927 w 1950035"/>
                <a:gd name="connsiteY65" fmla="*/ 1998928 h 2189847"/>
                <a:gd name="connsiteX66" fmla="*/ 120444 w 1950035"/>
                <a:gd name="connsiteY66" fmla="*/ 1918541 h 2189847"/>
                <a:gd name="connsiteX67" fmla="*/ 65177 w 1950035"/>
                <a:gd name="connsiteY67" fmla="*/ 1878348 h 2189847"/>
                <a:gd name="connsiteX68" fmla="*/ 80251 w 1950035"/>
                <a:gd name="connsiteY68" fmla="*/ 1682404 h 2189847"/>
                <a:gd name="connsiteX69" fmla="*/ 205854 w 1950035"/>
                <a:gd name="connsiteY69" fmla="*/ 1823082 h 2189847"/>
                <a:gd name="connsiteX70" fmla="*/ 301314 w 1950035"/>
                <a:gd name="connsiteY70" fmla="*/ 1983856 h 2189847"/>
                <a:gd name="connsiteX71" fmla="*/ 326435 w 1950035"/>
                <a:gd name="connsiteY71" fmla="*/ 1873323 h 2189847"/>
                <a:gd name="connsiteX72" fmla="*/ 175710 w 1950035"/>
                <a:gd name="connsiteY72" fmla="*/ 1526655 h 2189847"/>
                <a:gd name="connsiteX73" fmla="*/ 150589 w 1950035"/>
                <a:gd name="connsiteY73" fmla="*/ 1491487 h 2189847"/>
                <a:gd name="connsiteX74" fmla="*/ 30008 w 1950035"/>
                <a:gd name="connsiteY74" fmla="*/ 1652260 h 2189847"/>
                <a:gd name="connsiteX75" fmla="*/ 19959 w 1950035"/>
                <a:gd name="connsiteY75" fmla="*/ 1808009 h 2189847"/>
                <a:gd name="connsiteX76" fmla="*/ 75227 w 1950035"/>
                <a:gd name="connsiteY76" fmla="*/ 1310615 h 2189847"/>
                <a:gd name="connsiteX77" fmla="*/ 175709 w 1950035"/>
                <a:gd name="connsiteY77" fmla="*/ 1350809 h 2189847"/>
                <a:gd name="connsiteX78" fmla="*/ 170685 w 1950035"/>
                <a:gd name="connsiteY78" fmla="*/ 1134770 h 2189847"/>
                <a:gd name="connsiteX79" fmla="*/ 95322 w 1950035"/>
                <a:gd name="connsiteY79" fmla="*/ 1245301 h 2189847"/>
                <a:gd name="connsiteX80" fmla="*/ 180733 w 1950035"/>
                <a:gd name="connsiteY80" fmla="*/ 1054383 h 2189847"/>
                <a:gd name="connsiteX81" fmla="*/ 276193 w 1950035"/>
                <a:gd name="connsiteY81" fmla="*/ 873512 h 2189847"/>
                <a:gd name="connsiteX82" fmla="*/ 471298 w 1950035"/>
                <a:gd name="connsiteY8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03729 w 1950035"/>
                <a:gd name="connsiteY39" fmla="*/ 1416126 h 2189847"/>
                <a:gd name="connsiteX40" fmla="*/ 1160446 w 1950035"/>
                <a:gd name="connsiteY40" fmla="*/ 1134771 h 2189847"/>
                <a:gd name="connsiteX41" fmla="*/ 1637744 w 1950035"/>
                <a:gd name="connsiteY41" fmla="*/ 657475 h 2189847"/>
                <a:gd name="connsiteX42" fmla="*/ 1763348 w 1950035"/>
                <a:gd name="connsiteY42" fmla="*/ 345976 h 2189847"/>
                <a:gd name="connsiteX43" fmla="*/ 1642768 w 1950035"/>
                <a:gd name="connsiteY43" fmla="*/ 386169 h 2189847"/>
                <a:gd name="connsiteX44" fmla="*/ 1451848 w 1950035"/>
                <a:gd name="connsiteY44" fmla="*/ 667523 h 2189847"/>
                <a:gd name="connsiteX45" fmla="*/ 1170498 w 1950035"/>
                <a:gd name="connsiteY45" fmla="*/ 506748 h 2189847"/>
                <a:gd name="connsiteX46" fmla="*/ 1200641 w 1950035"/>
                <a:gd name="connsiteY46" fmla="*/ 642400 h 2189847"/>
                <a:gd name="connsiteX47" fmla="*/ 1115230 w 1950035"/>
                <a:gd name="connsiteY47" fmla="*/ 878538 h 2189847"/>
                <a:gd name="connsiteX48" fmla="*/ 1100158 w 1950035"/>
                <a:gd name="connsiteY48" fmla="*/ 1014189 h 2189847"/>
                <a:gd name="connsiteX49" fmla="*/ 904215 w 1950035"/>
                <a:gd name="connsiteY49" fmla="*/ 1024237 h 2189847"/>
                <a:gd name="connsiteX50" fmla="*/ 929336 w 1950035"/>
                <a:gd name="connsiteY50" fmla="*/ 1185011 h 2189847"/>
                <a:gd name="connsiteX51" fmla="*/ 708272 w 1950035"/>
                <a:gd name="connsiteY51" fmla="*/ 994093 h 2189847"/>
                <a:gd name="connsiteX52" fmla="*/ 607789 w 1950035"/>
                <a:gd name="connsiteY52" fmla="*/ 923755 h 2189847"/>
                <a:gd name="connsiteX53" fmla="*/ 809594 w 1950035"/>
                <a:gd name="connsiteY53" fmla="*/ 1323176 h 2189847"/>
                <a:gd name="connsiteX54" fmla="*/ 512330 w 1950035"/>
                <a:gd name="connsiteY54" fmla="*/ 1365882 h 2189847"/>
                <a:gd name="connsiteX55" fmla="*/ 647983 w 1950035"/>
                <a:gd name="connsiteY55" fmla="*/ 1883372 h 2189847"/>
                <a:gd name="connsiteX56" fmla="*/ 537449 w 1950035"/>
                <a:gd name="connsiteY56" fmla="*/ 1808010 h 2189847"/>
                <a:gd name="connsiteX57" fmla="*/ 391749 w 1950035"/>
                <a:gd name="connsiteY57" fmla="*/ 1742695 h 2189847"/>
                <a:gd name="connsiteX58" fmla="*/ 230975 w 1950035"/>
                <a:gd name="connsiteY58" fmla="*/ 1446268 h 2189847"/>
                <a:gd name="connsiteX59" fmla="*/ 356580 w 1950035"/>
                <a:gd name="connsiteY59" fmla="*/ 1677381 h 2189847"/>
                <a:gd name="connsiteX60" fmla="*/ 431942 w 1950035"/>
                <a:gd name="connsiteY60" fmla="*/ 1843179 h 2189847"/>
                <a:gd name="connsiteX61" fmla="*/ 527402 w 1950035"/>
                <a:gd name="connsiteY61" fmla="*/ 1883372 h 2189847"/>
                <a:gd name="connsiteX62" fmla="*/ 507305 w 1950035"/>
                <a:gd name="connsiteY62" fmla="*/ 1998929 h 2189847"/>
                <a:gd name="connsiteX63" fmla="*/ 311362 w 1950035"/>
                <a:gd name="connsiteY63" fmla="*/ 2189847 h 2189847"/>
                <a:gd name="connsiteX64" fmla="*/ 250235 w 1950035"/>
                <a:gd name="connsiteY64" fmla="*/ 2152165 h 2189847"/>
                <a:gd name="connsiteX65" fmla="*/ 220927 w 1950035"/>
                <a:gd name="connsiteY65" fmla="*/ 1998928 h 2189847"/>
                <a:gd name="connsiteX66" fmla="*/ 120444 w 1950035"/>
                <a:gd name="connsiteY66" fmla="*/ 1918541 h 2189847"/>
                <a:gd name="connsiteX67" fmla="*/ 65177 w 1950035"/>
                <a:gd name="connsiteY67" fmla="*/ 1878348 h 2189847"/>
                <a:gd name="connsiteX68" fmla="*/ 80251 w 1950035"/>
                <a:gd name="connsiteY68" fmla="*/ 1682404 h 2189847"/>
                <a:gd name="connsiteX69" fmla="*/ 205854 w 1950035"/>
                <a:gd name="connsiteY69" fmla="*/ 1823082 h 2189847"/>
                <a:gd name="connsiteX70" fmla="*/ 301314 w 1950035"/>
                <a:gd name="connsiteY70" fmla="*/ 1983856 h 2189847"/>
                <a:gd name="connsiteX71" fmla="*/ 326435 w 1950035"/>
                <a:gd name="connsiteY71" fmla="*/ 1873323 h 2189847"/>
                <a:gd name="connsiteX72" fmla="*/ 175710 w 1950035"/>
                <a:gd name="connsiteY72" fmla="*/ 1526655 h 2189847"/>
                <a:gd name="connsiteX73" fmla="*/ 150589 w 1950035"/>
                <a:gd name="connsiteY73" fmla="*/ 1491487 h 2189847"/>
                <a:gd name="connsiteX74" fmla="*/ 30008 w 1950035"/>
                <a:gd name="connsiteY74" fmla="*/ 1652260 h 2189847"/>
                <a:gd name="connsiteX75" fmla="*/ 19959 w 1950035"/>
                <a:gd name="connsiteY75" fmla="*/ 1808009 h 2189847"/>
                <a:gd name="connsiteX76" fmla="*/ 75227 w 1950035"/>
                <a:gd name="connsiteY76" fmla="*/ 1310615 h 2189847"/>
                <a:gd name="connsiteX77" fmla="*/ 175709 w 1950035"/>
                <a:gd name="connsiteY77" fmla="*/ 1350809 h 2189847"/>
                <a:gd name="connsiteX78" fmla="*/ 170685 w 1950035"/>
                <a:gd name="connsiteY78" fmla="*/ 1134770 h 2189847"/>
                <a:gd name="connsiteX79" fmla="*/ 95322 w 1950035"/>
                <a:gd name="connsiteY79" fmla="*/ 1245301 h 2189847"/>
                <a:gd name="connsiteX80" fmla="*/ 180733 w 1950035"/>
                <a:gd name="connsiteY80" fmla="*/ 1054383 h 2189847"/>
                <a:gd name="connsiteX81" fmla="*/ 276193 w 1950035"/>
                <a:gd name="connsiteY81" fmla="*/ 873512 h 2189847"/>
                <a:gd name="connsiteX82" fmla="*/ 471298 w 1950035"/>
                <a:gd name="connsiteY8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476969 w 1950035"/>
                <a:gd name="connsiteY39" fmla="*/ 1506561 h 2189847"/>
                <a:gd name="connsiteX40" fmla="*/ 803729 w 1950035"/>
                <a:gd name="connsiteY40" fmla="*/ 1416126 h 2189847"/>
                <a:gd name="connsiteX41" fmla="*/ 1160446 w 1950035"/>
                <a:gd name="connsiteY41" fmla="*/ 1134771 h 2189847"/>
                <a:gd name="connsiteX42" fmla="*/ 1637744 w 1950035"/>
                <a:gd name="connsiteY42" fmla="*/ 657475 h 2189847"/>
                <a:gd name="connsiteX43" fmla="*/ 1763348 w 1950035"/>
                <a:gd name="connsiteY43" fmla="*/ 345976 h 2189847"/>
                <a:gd name="connsiteX44" fmla="*/ 1642768 w 1950035"/>
                <a:gd name="connsiteY44" fmla="*/ 386169 h 2189847"/>
                <a:gd name="connsiteX45" fmla="*/ 1451848 w 1950035"/>
                <a:gd name="connsiteY45" fmla="*/ 667523 h 2189847"/>
                <a:gd name="connsiteX46" fmla="*/ 1170498 w 1950035"/>
                <a:gd name="connsiteY46" fmla="*/ 506748 h 2189847"/>
                <a:gd name="connsiteX47" fmla="*/ 1200641 w 1950035"/>
                <a:gd name="connsiteY47" fmla="*/ 642400 h 2189847"/>
                <a:gd name="connsiteX48" fmla="*/ 1115230 w 1950035"/>
                <a:gd name="connsiteY48" fmla="*/ 878538 h 2189847"/>
                <a:gd name="connsiteX49" fmla="*/ 1100158 w 1950035"/>
                <a:gd name="connsiteY49" fmla="*/ 1014189 h 2189847"/>
                <a:gd name="connsiteX50" fmla="*/ 904215 w 1950035"/>
                <a:gd name="connsiteY50" fmla="*/ 1024237 h 2189847"/>
                <a:gd name="connsiteX51" fmla="*/ 929336 w 1950035"/>
                <a:gd name="connsiteY51" fmla="*/ 1185011 h 2189847"/>
                <a:gd name="connsiteX52" fmla="*/ 708272 w 1950035"/>
                <a:gd name="connsiteY52" fmla="*/ 994093 h 2189847"/>
                <a:gd name="connsiteX53" fmla="*/ 607789 w 1950035"/>
                <a:gd name="connsiteY53" fmla="*/ 923755 h 2189847"/>
                <a:gd name="connsiteX54" fmla="*/ 809594 w 1950035"/>
                <a:gd name="connsiteY54" fmla="*/ 1323176 h 2189847"/>
                <a:gd name="connsiteX55" fmla="*/ 512330 w 1950035"/>
                <a:gd name="connsiteY55" fmla="*/ 1365882 h 2189847"/>
                <a:gd name="connsiteX56" fmla="*/ 647983 w 1950035"/>
                <a:gd name="connsiteY56" fmla="*/ 1883372 h 2189847"/>
                <a:gd name="connsiteX57" fmla="*/ 537449 w 1950035"/>
                <a:gd name="connsiteY57" fmla="*/ 1808010 h 2189847"/>
                <a:gd name="connsiteX58" fmla="*/ 391749 w 1950035"/>
                <a:gd name="connsiteY58" fmla="*/ 1742695 h 2189847"/>
                <a:gd name="connsiteX59" fmla="*/ 230975 w 1950035"/>
                <a:gd name="connsiteY59" fmla="*/ 1446268 h 2189847"/>
                <a:gd name="connsiteX60" fmla="*/ 356580 w 1950035"/>
                <a:gd name="connsiteY60" fmla="*/ 1677381 h 2189847"/>
                <a:gd name="connsiteX61" fmla="*/ 431942 w 1950035"/>
                <a:gd name="connsiteY61" fmla="*/ 1843179 h 2189847"/>
                <a:gd name="connsiteX62" fmla="*/ 527402 w 1950035"/>
                <a:gd name="connsiteY62" fmla="*/ 1883372 h 2189847"/>
                <a:gd name="connsiteX63" fmla="*/ 507305 w 1950035"/>
                <a:gd name="connsiteY63" fmla="*/ 1998929 h 2189847"/>
                <a:gd name="connsiteX64" fmla="*/ 311362 w 1950035"/>
                <a:gd name="connsiteY64" fmla="*/ 2189847 h 2189847"/>
                <a:gd name="connsiteX65" fmla="*/ 250235 w 1950035"/>
                <a:gd name="connsiteY65" fmla="*/ 2152165 h 2189847"/>
                <a:gd name="connsiteX66" fmla="*/ 220927 w 1950035"/>
                <a:gd name="connsiteY66" fmla="*/ 1998928 h 2189847"/>
                <a:gd name="connsiteX67" fmla="*/ 120444 w 1950035"/>
                <a:gd name="connsiteY67" fmla="*/ 1918541 h 2189847"/>
                <a:gd name="connsiteX68" fmla="*/ 65177 w 1950035"/>
                <a:gd name="connsiteY68" fmla="*/ 1878348 h 2189847"/>
                <a:gd name="connsiteX69" fmla="*/ 80251 w 1950035"/>
                <a:gd name="connsiteY69" fmla="*/ 1682404 h 2189847"/>
                <a:gd name="connsiteX70" fmla="*/ 205854 w 1950035"/>
                <a:gd name="connsiteY70" fmla="*/ 1823082 h 2189847"/>
                <a:gd name="connsiteX71" fmla="*/ 301314 w 1950035"/>
                <a:gd name="connsiteY71" fmla="*/ 1983856 h 2189847"/>
                <a:gd name="connsiteX72" fmla="*/ 326435 w 1950035"/>
                <a:gd name="connsiteY72" fmla="*/ 1873323 h 2189847"/>
                <a:gd name="connsiteX73" fmla="*/ 175710 w 1950035"/>
                <a:gd name="connsiteY73" fmla="*/ 1526655 h 2189847"/>
                <a:gd name="connsiteX74" fmla="*/ 150589 w 1950035"/>
                <a:gd name="connsiteY74" fmla="*/ 1491487 h 2189847"/>
                <a:gd name="connsiteX75" fmla="*/ 30008 w 1950035"/>
                <a:gd name="connsiteY75" fmla="*/ 1652260 h 2189847"/>
                <a:gd name="connsiteX76" fmla="*/ 19959 w 1950035"/>
                <a:gd name="connsiteY76" fmla="*/ 1808009 h 2189847"/>
                <a:gd name="connsiteX77" fmla="*/ 75227 w 1950035"/>
                <a:gd name="connsiteY77" fmla="*/ 1310615 h 2189847"/>
                <a:gd name="connsiteX78" fmla="*/ 175709 w 1950035"/>
                <a:gd name="connsiteY78" fmla="*/ 1350809 h 2189847"/>
                <a:gd name="connsiteX79" fmla="*/ 170685 w 1950035"/>
                <a:gd name="connsiteY79" fmla="*/ 1134770 h 2189847"/>
                <a:gd name="connsiteX80" fmla="*/ 95322 w 1950035"/>
                <a:gd name="connsiteY80" fmla="*/ 1245301 h 2189847"/>
                <a:gd name="connsiteX81" fmla="*/ 180733 w 1950035"/>
                <a:gd name="connsiteY81" fmla="*/ 1054383 h 2189847"/>
                <a:gd name="connsiteX82" fmla="*/ 276193 w 1950035"/>
                <a:gd name="connsiteY82" fmla="*/ 873512 h 2189847"/>
                <a:gd name="connsiteX83" fmla="*/ 471298 w 1950035"/>
                <a:gd name="connsiteY8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43922 w 1950035"/>
                <a:gd name="connsiteY39" fmla="*/ 2059220 h 2189847"/>
                <a:gd name="connsiteX40" fmla="*/ 803729 w 1950035"/>
                <a:gd name="connsiteY40" fmla="*/ 1416126 h 2189847"/>
                <a:gd name="connsiteX41" fmla="*/ 1160446 w 1950035"/>
                <a:gd name="connsiteY41" fmla="*/ 1134771 h 2189847"/>
                <a:gd name="connsiteX42" fmla="*/ 1637744 w 1950035"/>
                <a:gd name="connsiteY42" fmla="*/ 657475 h 2189847"/>
                <a:gd name="connsiteX43" fmla="*/ 1763348 w 1950035"/>
                <a:gd name="connsiteY43" fmla="*/ 345976 h 2189847"/>
                <a:gd name="connsiteX44" fmla="*/ 1642768 w 1950035"/>
                <a:gd name="connsiteY44" fmla="*/ 386169 h 2189847"/>
                <a:gd name="connsiteX45" fmla="*/ 1451848 w 1950035"/>
                <a:gd name="connsiteY45" fmla="*/ 667523 h 2189847"/>
                <a:gd name="connsiteX46" fmla="*/ 1170498 w 1950035"/>
                <a:gd name="connsiteY46" fmla="*/ 506748 h 2189847"/>
                <a:gd name="connsiteX47" fmla="*/ 1200641 w 1950035"/>
                <a:gd name="connsiteY47" fmla="*/ 642400 h 2189847"/>
                <a:gd name="connsiteX48" fmla="*/ 1115230 w 1950035"/>
                <a:gd name="connsiteY48" fmla="*/ 878538 h 2189847"/>
                <a:gd name="connsiteX49" fmla="*/ 1100158 w 1950035"/>
                <a:gd name="connsiteY49" fmla="*/ 1014189 h 2189847"/>
                <a:gd name="connsiteX50" fmla="*/ 904215 w 1950035"/>
                <a:gd name="connsiteY50" fmla="*/ 1024237 h 2189847"/>
                <a:gd name="connsiteX51" fmla="*/ 929336 w 1950035"/>
                <a:gd name="connsiteY51" fmla="*/ 1185011 h 2189847"/>
                <a:gd name="connsiteX52" fmla="*/ 708272 w 1950035"/>
                <a:gd name="connsiteY52" fmla="*/ 994093 h 2189847"/>
                <a:gd name="connsiteX53" fmla="*/ 607789 w 1950035"/>
                <a:gd name="connsiteY53" fmla="*/ 923755 h 2189847"/>
                <a:gd name="connsiteX54" fmla="*/ 809594 w 1950035"/>
                <a:gd name="connsiteY54" fmla="*/ 1323176 h 2189847"/>
                <a:gd name="connsiteX55" fmla="*/ 512330 w 1950035"/>
                <a:gd name="connsiteY55" fmla="*/ 1365882 h 2189847"/>
                <a:gd name="connsiteX56" fmla="*/ 647983 w 1950035"/>
                <a:gd name="connsiteY56" fmla="*/ 1883372 h 2189847"/>
                <a:gd name="connsiteX57" fmla="*/ 537449 w 1950035"/>
                <a:gd name="connsiteY57" fmla="*/ 1808010 h 2189847"/>
                <a:gd name="connsiteX58" fmla="*/ 391749 w 1950035"/>
                <a:gd name="connsiteY58" fmla="*/ 1742695 h 2189847"/>
                <a:gd name="connsiteX59" fmla="*/ 230975 w 1950035"/>
                <a:gd name="connsiteY59" fmla="*/ 1446268 h 2189847"/>
                <a:gd name="connsiteX60" fmla="*/ 356580 w 1950035"/>
                <a:gd name="connsiteY60" fmla="*/ 1677381 h 2189847"/>
                <a:gd name="connsiteX61" fmla="*/ 431942 w 1950035"/>
                <a:gd name="connsiteY61" fmla="*/ 1843179 h 2189847"/>
                <a:gd name="connsiteX62" fmla="*/ 527402 w 1950035"/>
                <a:gd name="connsiteY62" fmla="*/ 1883372 h 2189847"/>
                <a:gd name="connsiteX63" fmla="*/ 507305 w 1950035"/>
                <a:gd name="connsiteY63" fmla="*/ 1998929 h 2189847"/>
                <a:gd name="connsiteX64" fmla="*/ 311362 w 1950035"/>
                <a:gd name="connsiteY64" fmla="*/ 2189847 h 2189847"/>
                <a:gd name="connsiteX65" fmla="*/ 250235 w 1950035"/>
                <a:gd name="connsiteY65" fmla="*/ 2152165 h 2189847"/>
                <a:gd name="connsiteX66" fmla="*/ 220927 w 1950035"/>
                <a:gd name="connsiteY66" fmla="*/ 1998928 h 2189847"/>
                <a:gd name="connsiteX67" fmla="*/ 120444 w 1950035"/>
                <a:gd name="connsiteY67" fmla="*/ 1918541 h 2189847"/>
                <a:gd name="connsiteX68" fmla="*/ 65177 w 1950035"/>
                <a:gd name="connsiteY68" fmla="*/ 1878348 h 2189847"/>
                <a:gd name="connsiteX69" fmla="*/ 80251 w 1950035"/>
                <a:gd name="connsiteY69" fmla="*/ 1682404 h 2189847"/>
                <a:gd name="connsiteX70" fmla="*/ 205854 w 1950035"/>
                <a:gd name="connsiteY70" fmla="*/ 1823082 h 2189847"/>
                <a:gd name="connsiteX71" fmla="*/ 301314 w 1950035"/>
                <a:gd name="connsiteY71" fmla="*/ 1983856 h 2189847"/>
                <a:gd name="connsiteX72" fmla="*/ 326435 w 1950035"/>
                <a:gd name="connsiteY72" fmla="*/ 1873323 h 2189847"/>
                <a:gd name="connsiteX73" fmla="*/ 175710 w 1950035"/>
                <a:gd name="connsiteY73" fmla="*/ 1526655 h 2189847"/>
                <a:gd name="connsiteX74" fmla="*/ 150589 w 1950035"/>
                <a:gd name="connsiteY74" fmla="*/ 1491487 h 2189847"/>
                <a:gd name="connsiteX75" fmla="*/ 30008 w 1950035"/>
                <a:gd name="connsiteY75" fmla="*/ 1652260 h 2189847"/>
                <a:gd name="connsiteX76" fmla="*/ 19959 w 1950035"/>
                <a:gd name="connsiteY76" fmla="*/ 1808009 h 2189847"/>
                <a:gd name="connsiteX77" fmla="*/ 75227 w 1950035"/>
                <a:gd name="connsiteY77" fmla="*/ 1310615 h 2189847"/>
                <a:gd name="connsiteX78" fmla="*/ 175709 w 1950035"/>
                <a:gd name="connsiteY78" fmla="*/ 1350809 h 2189847"/>
                <a:gd name="connsiteX79" fmla="*/ 170685 w 1950035"/>
                <a:gd name="connsiteY79" fmla="*/ 1134770 h 2189847"/>
                <a:gd name="connsiteX80" fmla="*/ 95322 w 1950035"/>
                <a:gd name="connsiteY80" fmla="*/ 1245301 h 2189847"/>
                <a:gd name="connsiteX81" fmla="*/ 180733 w 1950035"/>
                <a:gd name="connsiteY81" fmla="*/ 1054383 h 2189847"/>
                <a:gd name="connsiteX82" fmla="*/ 276193 w 1950035"/>
                <a:gd name="connsiteY82" fmla="*/ 873512 h 2189847"/>
                <a:gd name="connsiteX83" fmla="*/ 471298 w 1950035"/>
                <a:gd name="connsiteY8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43922 w 1950035"/>
                <a:gd name="connsiteY39" fmla="*/ 2059220 h 2189847"/>
                <a:gd name="connsiteX40" fmla="*/ 803729 w 1950035"/>
                <a:gd name="connsiteY40" fmla="*/ 1416126 h 2189847"/>
                <a:gd name="connsiteX41" fmla="*/ 1160446 w 1950035"/>
                <a:gd name="connsiteY41" fmla="*/ 1134771 h 2189847"/>
                <a:gd name="connsiteX42" fmla="*/ 1637744 w 1950035"/>
                <a:gd name="connsiteY42" fmla="*/ 657475 h 2189847"/>
                <a:gd name="connsiteX43" fmla="*/ 1763348 w 1950035"/>
                <a:gd name="connsiteY43" fmla="*/ 345976 h 2189847"/>
                <a:gd name="connsiteX44" fmla="*/ 1642768 w 1950035"/>
                <a:gd name="connsiteY44" fmla="*/ 386169 h 2189847"/>
                <a:gd name="connsiteX45" fmla="*/ 1451848 w 1950035"/>
                <a:gd name="connsiteY45" fmla="*/ 667523 h 2189847"/>
                <a:gd name="connsiteX46" fmla="*/ 1170498 w 1950035"/>
                <a:gd name="connsiteY46" fmla="*/ 506748 h 2189847"/>
                <a:gd name="connsiteX47" fmla="*/ 1200641 w 1950035"/>
                <a:gd name="connsiteY47" fmla="*/ 642400 h 2189847"/>
                <a:gd name="connsiteX48" fmla="*/ 1115230 w 1950035"/>
                <a:gd name="connsiteY48" fmla="*/ 878538 h 2189847"/>
                <a:gd name="connsiteX49" fmla="*/ 1100158 w 1950035"/>
                <a:gd name="connsiteY49" fmla="*/ 1014189 h 2189847"/>
                <a:gd name="connsiteX50" fmla="*/ 904215 w 1950035"/>
                <a:gd name="connsiteY50" fmla="*/ 1024237 h 2189847"/>
                <a:gd name="connsiteX51" fmla="*/ 929336 w 1950035"/>
                <a:gd name="connsiteY51" fmla="*/ 1185011 h 2189847"/>
                <a:gd name="connsiteX52" fmla="*/ 708272 w 1950035"/>
                <a:gd name="connsiteY52" fmla="*/ 994093 h 2189847"/>
                <a:gd name="connsiteX53" fmla="*/ 607789 w 1950035"/>
                <a:gd name="connsiteY53" fmla="*/ 923755 h 2189847"/>
                <a:gd name="connsiteX54" fmla="*/ 809594 w 1950035"/>
                <a:gd name="connsiteY54" fmla="*/ 1323176 h 2189847"/>
                <a:gd name="connsiteX55" fmla="*/ 512330 w 1950035"/>
                <a:gd name="connsiteY55" fmla="*/ 1365882 h 2189847"/>
                <a:gd name="connsiteX56" fmla="*/ 647983 w 1950035"/>
                <a:gd name="connsiteY56" fmla="*/ 1883372 h 2189847"/>
                <a:gd name="connsiteX57" fmla="*/ 537449 w 1950035"/>
                <a:gd name="connsiteY57" fmla="*/ 1808010 h 2189847"/>
                <a:gd name="connsiteX58" fmla="*/ 391749 w 1950035"/>
                <a:gd name="connsiteY58" fmla="*/ 1742695 h 2189847"/>
                <a:gd name="connsiteX59" fmla="*/ 230975 w 1950035"/>
                <a:gd name="connsiteY59" fmla="*/ 1446268 h 2189847"/>
                <a:gd name="connsiteX60" fmla="*/ 356580 w 1950035"/>
                <a:gd name="connsiteY60" fmla="*/ 1677381 h 2189847"/>
                <a:gd name="connsiteX61" fmla="*/ 431942 w 1950035"/>
                <a:gd name="connsiteY61" fmla="*/ 1843179 h 2189847"/>
                <a:gd name="connsiteX62" fmla="*/ 527402 w 1950035"/>
                <a:gd name="connsiteY62" fmla="*/ 1883372 h 2189847"/>
                <a:gd name="connsiteX63" fmla="*/ 507305 w 1950035"/>
                <a:gd name="connsiteY63" fmla="*/ 1998929 h 2189847"/>
                <a:gd name="connsiteX64" fmla="*/ 311362 w 1950035"/>
                <a:gd name="connsiteY64" fmla="*/ 2189847 h 2189847"/>
                <a:gd name="connsiteX65" fmla="*/ 250235 w 1950035"/>
                <a:gd name="connsiteY65" fmla="*/ 2152165 h 2189847"/>
                <a:gd name="connsiteX66" fmla="*/ 220927 w 1950035"/>
                <a:gd name="connsiteY66" fmla="*/ 1998928 h 2189847"/>
                <a:gd name="connsiteX67" fmla="*/ 120444 w 1950035"/>
                <a:gd name="connsiteY67" fmla="*/ 1918541 h 2189847"/>
                <a:gd name="connsiteX68" fmla="*/ 65177 w 1950035"/>
                <a:gd name="connsiteY68" fmla="*/ 1878348 h 2189847"/>
                <a:gd name="connsiteX69" fmla="*/ 80251 w 1950035"/>
                <a:gd name="connsiteY69" fmla="*/ 1682404 h 2189847"/>
                <a:gd name="connsiteX70" fmla="*/ 205854 w 1950035"/>
                <a:gd name="connsiteY70" fmla="*/ 1823082 h 2189847"/>
                <a:gd name="connsiteX71" fmla="*/ 301314 w 1950035"/>
                <a:gd name="connsiteY71" fmla="*/ 1983856 h 2189847"/>
                <a:gd name="connsiteX72" fmla="*/ 326435 w 1950035"/>
                <a:gd name="connsiteY72" fmla="*/ 1873323 h 2189847"/>
                <a:gd name="connsiteX73" fmla="*/ 175710 w 1950035"/>
                <a:gd name="connsiteY73" fmla="*/ 1526655 h 2189847"/>
                <a:gd name="connsiteX74" fmla="*/ 150589 w 1950035"/>
                <a:gd name="connsiteY74" fmla="*/ 1491487 h 2189847"/>
                <a:gd name="connsiteX75" fmla="*/ 30008 w 1950035"/>
                <a:gd name="connsiteY75" fmla="*/ 1652260 h 2189847"/>
                <a:gd name="connsiteX76" fmla="*/ 19959 w 1950035"/>
                <a:gd name="connsiteY76" fmla="*/ 1808009 h 2189847"/>
                <a:gd name="connsiteX77" fmla="*/ 75227 w 1950035"/>
                <a:gd name="connsiteY77" fmla="*/ 1310615 h 2189847"/>
                <a:gd name="connsiteX78" fmla="*/ 175709 w 1950035"/>
                <a:gd name="connsiteY78" fmla="*/ 1350809 h 2189847"/>
                <a:gd name="connsiteX79" fmla="*/ 170685 w 1950035"/>
                <a:gd name="connsiteY79" fmla="*/ 1134770 h 2189847"/>
                <a:gd name="connsiteX80" fmla="*/ 95322 w 1950035"/>
                <a:gd name="connsiteY80" fmla="*/ 1245301 h 2189847"/>
                <a:gd name="connsiteX81" fmla="*/ 180733 w 1950035"/>
                <a:gd name="connsiteY81" fmla="*/ 1054383 h 2189847"/>
                <a:gd name="connsiteX82" fmla="*/ 276193 w 1950035"/>
                <a:gd name="connsiteY82" fmla="*/ 873512 h 2189847"/>
                <a:gd name="connsiteX83" fmla="*/ 471298 w 1950035"/>
                <a:gd name="connsiteY8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43922 w 1950035"/>
                <a:gd name="connsiteY39" fmla="*/ 2059220 h 2189847"/>
                <a:gd name="connsiteX40" fmla="*/ 803729 w 1950035"/>
                <a:gd name="connsiteY40" fmla="*/ 1416126 h 2189847"/>
                <a:gd name="connsiteX41" fmla="*/ 1160446 w 1950035"/>
                <a:gd name="connsiteY41" fmla="*/ 1134771 h 2189847"/>
                <a:gd name="connsiteX42" fmla="*/ 1637744 w 1950035"/>
                <a:gd name="connsiteY42" fmla="*/ 657475 h 2189847"/>
                <a:gd name="connsiteX43" fmla="*/ 1763348 w 1950035"/>
                <a:gd name="connsiteY43" fmla="*/ 345976 h 2189847"/>
                <a:gd name="connsiteX44" fmla="*/ 1642768 w 1950035"/>
                <a:gd name="connsiteY44" fmla="*/ 386169 h 2189847"/>
                <a:gd name="connsiteX45" fmla="*/ 1451848 w 1950035"/>
                <a:gd name="connsiteY45" fmla="*/ 667523 h 2189847"/>
                <a:gd name="connsiteX46" fmla="*/ 1170498 w 1950035"/>
                <a:gd name="connsiteY46" fmla="*/ 506748 h 2189847"/>
                <a:gd name="connsiteX47" fmla="*/ 1200641 w 1950035"/>
                <a:gd name="connsiteY47" fmla="*/ 642400 h 2189847"/>
                <a:gd name="connsiteX48" fmla="*/ 1115230 w 1950035"/>
                <a:gd name="connsiteY48" fmla="*/ 878538 h 2189847"/>
                <a:gd name="connsiteX49" fmla="*/ 1100158 w 1950035"/>
                <a:gd name="connsiteY49" fmla="*/ 1014189 h 2189847"/>
                <a:gd name="connsiteX50" fmla="*/ 904215 w 1950035"/>
                <a:gd name="connsiteY50" fmla="*/ 1024237 h 2189847"/>
                <a:gd name="connsiteX51" fmla="*/ 929336 w 1950035"/>
                <a:gd name="connsiteY51" fmla="*/ 1185011 h 2189847"/>
                <a:gd name="connsiteX52" fmla="*/ 708272 w 1950035"/>
                <a:gd name="connsiteY52" fmla="*/ 994093 h 2189847"/>
                <a:gd name="connsiteX53" fmla="*/ 607789 w 1950035"/>
                <a:gd name="connsiteY53" fmla="*/ 923755 h 2189847"/>
                <a:gd name="connsiteX54" fmla="*/ 809594 w 1950035"/>
                <a:gd name="connsiteY54" fmla="*/ 1323176 h 2189847"/>
                <a:gd name="connsiteX55" fmla="*/ 512330 w 1950035"/>
                <a:gd name="connsiteY55" fmla="*/ 1365882 h 2189847"/>
                <a:gd name="connsiteX56" fmla="*/ 647983 w 1950035"/>
                <a:gd name="connsiteY56" fmla="*/ 1883372 h 2189847"/>
                <a:gd name="connsiteX57" fmla="*/ 537449 w 1950035"/>
                <a:gd name="connsiteY57" fmla="*/ 1808010 h 2189847"/>
                <a:gd name="connsiteX58" fmla="*/ 391749 w 1950035"/>
                <a:gd name="connsiteY58" fmla="*/ 1742695 h 2189847"/>
                <a:gd name="connsiteX59" fmla="*/ 230975 w 1950035"/>
                <a:gd name="connsiteY59" fmla="*/ 1446268 h 2189847"/>
                <a:gd name="connsiteX60" fmla="*/ 356580 w 1950035"/>
                <a:gd name="connsiteY60" fmla="*/ 1677381 h 2189847"/>
                <a:gd name="connsiteX61" fmla="*/ 431942 w 1950035"/>
                <a:gd name="connsiteY61" fmla="*/ 1843179 h 2189847"/>
                <a:gd name="connsiteX62" fmla="*/ 527402 w 1950035"/>
                <a:gd name="connsiteY62" fmla="*/ 1883372 h 2189847"/>
                <a:gd name="connsiteX63" fmla="*/ 507305 w 1950035"/>
                <a:gd name="connsiteY63" fmla="*/ 1998929 h 2189847"/>
                <a:gd name="connsiteX64" fmla="*/ 311362 w 1950035"/>
                <a:gd name="connsiteY64" fmla="*/ 2189847 h 2189847"/>
                <a:gd name="connsiteX65" fmla="*/ 250235 w 1950035"/>
                <a:gd name="connsiteY65" fmla="*/ 2152165 h 2189847"/>
                <a:gd name="connsiteX66" fmla="*/ 220927 w 1950035"/>
                <a:gd name="connsiteY66" fmla="*/ 1998928 h 2189847"/>
                <a:gd name="connsiteX67" fmla="*/ 120444 w 1950035"/>
                <a:gd name="connsiteY67" fmla="*/ 1918541 h 2189847"/>
                <a:gd name="connsiteX68" fmla="*/ 65177 w 1950035"/>
                <a:gd name="connsiteY68" fmla="*/ 1878348 h 2189847"/>
                <a:gd name="connsiteX69" fmla="*/ 80251 w 1950035"/>
                <a:gd name="connsiteY69" fmla="*/ 1682404 h 2189847"/>
                <a:gd name="connsiteX70" fmla="*/ 205854 w 1950035"/>
                <a:gd name="connsiteY70" fmla="*/ 1823082 h 2189847"/>
                <a:gd name="connsiteX71" fmla="*/ 301314 w 1950035"/>
                <a:gd name="connsiteY71" fmla="*/ 1983856 h 2189847"/>
                <a:gd name="connsiteX72" fmla="*/ 326435 w 1950035"/>
                <a:gd name="connsiteY72" fmla="*/ 1873323 h 2189847"/>
                <a:gd name="connsiteX73" fmla="*/ 175710 w 1950035"/>
                <a:gd name="connsiteY73" fmla="*/ 1526655 h 2189847"/>
                <a:gd name="connsiteX74" fmla="*/ 150589 w 1950035"/>
                <a:gd name="connsiteY74" fmla="*/ 1491487 h 2189847"/>
                <a:gd name="connsiteX75" fmla="*/ 30008 w 1950035"/>
                <a:gd name="connsiteY75" fmla="*/ 1652260 h 2189847"/>
                <a:gd name="connsiteX76" fmla="*/ 19959 w 1950035"/>
                <a:gd name="connsiteY76" fmla="*/ 1808009 h 2189847"/>
                <a:gd name="connsiteX77" fmla="*/ 75227 w 1950035"/>
                <a:gd name="connsiteY77" fmla="*/ 1310615 h 2189847"/>
                <a:gd name="connsiteX78" fmla="*/ 175709 w 1950035"/>
                <a:gd name="connsiteY78" fmla="*/ 1350809 h 2189847"/>
                <a:gd name="connsiteX79" fmla="*/ 170685 w 1950035"/>
                <a:gd name="connsiteY79" fmla="*/ 1134770 h 2189847"/>
                <a:gd name="connsiteX80" fmla="*/ 95322 w 1950035"/>
                <a:gd name="connsiteY80" fmla="*/ 1245301 h 2189847"/>
                <a:gd name="connsiteX81" fmla="*/ 180733 w 1950035"/>
                <a:gd name="connsiteY81" fmla="*/ 1054383 h 2189847"/>
                <a:gd name="connsiteX82" fmla="*/ 276193 w 1950035"/>
                <a:gd name="connsiteY82" fmla="*/ 873512 h 2189847"/>
                <a:gd name="connsiteX83" fmla="*/ 471298 w 1950035"/>
                <a:gd name="connsiteY8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43922 w 1950035"/>
                <a:gd name="connsiteY39" fmla="*/ 2059220 h 2189847"/>
                <a:gd name="connsiteX40" fmla="*/ 803729 w 1950035"/>
                <a:gd name="connsiteY40" fmla="*/ 1416126 h 2189847"/>
                <a:gd name="connsiteX41" fmla="*/ 1160446 w 1950035"/>
                <a:gd name="connsiteY41" fmla="*/ 1134771 h 2189847"/>
                <a:gd name="connsiteX42" fmla="*/ 1637744 w 1950035"/>
                <a:gd name="connsiteY42" fmla="*/ 657475 h 2189847"/>
                <a:gd name="connsiteX43" fmla="*/ 1763348 w 1950035"/>
                <a:gd name="connsiteY43" fmla="*/ 345976 h 2189847"/>
                <a:gd name="connsiteX44" fmla="*/ 1642768 w 1950035"/>
                <a:gd name="connsiteY44" fmla="*/ 386169 h 2189847"/>
                <a:gd name="connsiteX45" fmla="*/ 1451848 w 1950035"/>
                <a:gd name="connsiteY45" fmla="*/ 667523 h 2189847"/>
                <a:gd name="connsiteX46" fmla="*/ 1170498 w 1950035"/>
                <a:gd name="connsiteY46" fmla="*/ 506748 h 2189847"/>
                <a:gd name="connsiteX47" fmla="*/ 1200641 w 1950035"/>
                <a:gd name="connsiteY47" fmla="*/ 642400 h 2189847"/>
                <a:gd name="connsiteX48" fmla="*/ 1115230 w 1950035"/>
                <a:gd name="connsiteY48" fmla="*/ 878538 h 2189847"/>
                <a:gd name="connsiteX49" fmla="*/ 1100158 w 1950035"/>
                <a:gd name="connsiteY49" fmla="*/ 1014189 h 2189847"/>
                <a:gd name="connsiteX50" fmla="*/ 904215 w 1950035"/>
                <a:gd name="connsiteY50" fmla="*/ 1024237 h 2189847"/>
                <a:gd name="connsiteX51" fmla="*/ 929336 w 1950035"/>
                <a:gd name="connsiteY51" fmla="*/ 1185011 h 2189847"/>
                <a:gd name="connsiteX52" fmla="*/ 708272 w 1950035"/>
                <a:gd name="connsiteY52" fmla="*/ 994093 h 2189847"/>
                <a:gd name="connsiteX53" fmla="*/ 607789 w 1950035"/>
                <a:gd name="connsiteY53" fmla="*/ 923755 h 2189847"/>
                <a:gd name="connsiteX54" fmla="*/ 809594 w 1950035"/>
                <a:gd name="connsiteY54" fmla="*/ 1323176 h 2189847"/>
                <a:gd name="connsiteX55" fmla="*/ 512330 w 1950035"/>
                <a:gd name="connsiteY55" fmla="*/ 1365882 h 2189847"/>
                <a:gd name="connsiteX56" fmla="*/ 647983 w 1950035"/>
                <a:gd name="connsiteY56" fmla="*/ 1883372 h 2189847"/>
                <a:gd name="connsiteX57" fmla="*/ 537449 w 1950035"/>
                <a:gd name="connsiteY57" fmla="*/ 1808010 h 2189847"/>
                <a:gd name="connsiteX58" fmla="*/ 391749 w 1950035"/>
                <a:gd name="connsiteY58" fmla="*/ 1742695 h 2189847"/>
                <a:gd name="connsiteX59" fmla="*/ 230975 w 1950035"/>
                <a:gd name="connsiteY59" fmla="*/ 1446268 h 2189847"/>
                <a:gd name="connsiteX60" fmla="*/ 356580 w 1950035"/>
                <a:gd name="connsiteY60" fmla="*/ 1677381 h 2189847"/>
                <a:gd name="connsiteX61" fmla="*/ 431942 w 1950035"/>
                <a:gd name="connsiteY61" fmla="*/ 1843179 h 2189847"/>
                <a:gd name="connsiteX62" fmla="*/ 527402 w 1950035"/>
                <a:gd name="connsiteY62" fmla="*/ 1883372 h 2189847"/>
                <a:gd name="connsiteX63" fmla="*/ 507305 w 1950035"/>
                <a:gd name="connsiteY63" fmla="*/ 1998929 h 2189847"/>
                <a:gd name="connsiteX64" fmla="*/ 311362 w 1950035"/>
                <a:gd name="connsiteY64" fmla="*/ 2189847 h 2189847"/>
                <a:gd name="connsiteX65" fmla="*/ 250235 w 1950035"/>
                <a:gd name="connsiteY65" fmla="*/ 2152165 h 2189847"/>
                <a:gd name="connsiteX66" fmla="*/ 220927 w 1950035"/>
                <a:gd name="connsiteY66" fmla="*/ 1998928 h 2189847"/>
                <a:gd name="connsiteX67" fmla="*/ 120444 w 1950035"/>
                <a:gd name="connsiteY67" fmla="*/ 1918541 h 2189847"/>
                <a:gd name="connsiteX68" fmla="*/ 65177 w 1950035"/>
                <a:gd name="connsiteY68" fmla="*/ 1878348 h 2189847"/>
                <a:gd name="connsiteX69" fmla="*/ 80251 w 1950035"/>
                <a:gd name="connsiteY69" fmla="*/ 1682404 h 2189847"/>
                <a:gd name="connsiteX70" fmla="*/ 205854 w 1950035"/>
                <a:gd name="connsiteY70" fmla="*/ 1823082 h 2189847"/>
                <a:gd name="connsiteX71" fmla="*/ 301314 w 1950035"/>
                <a:gd name="connsiteY71" fmla="*/ 1983856 h 2189847"/>
                <a:gd name="connsiteX72" fmla="*/ 326435 w 1950035"/>
                <a:gd name="connsiteY72" fmla="*/ 1873323 h 2189847"/>
                <a:gd name="connsiteX73" fmla="*/ 175710 w 1950035"/>
                <a:gd name="connsiteY73" fmla="*/ 1526655 h 2189847"/>
                <a:gd name="connsiteX74" fmla="*/ 150589 w 1950035"/>
                <a:gd name="connsiteY74" fmla="*/ 1491487 h 2189847"/>
                <a:gd name="connsiteX75" fmla="*/ 30008 w 1950035"/>
                <a:gd name="connsiteY75" fmla="*/ 1652260 h 2189847"/>
                <a:gd name="connsiteX76" fmla="*/ 19959 w 1950035"/>
                <a:gd name="connsiteY76" fmla="*/ 1808009 h 2189847"/>
                <a:gd name="connsiteX77" fmla="*/ 75227 w 1950035"/>
                <a:gd name="connsiteY77" fmla="*/ 1310615 h 2189847"/>
                <a:gd name="connsiteX78" fmla="*/ 175709 w 1950035"/>
                <a:gd name="connsiteY78" fmla="*/ 1350809 h 2189847"/>
                <a:gd name="connsiteX79" fmla="*/ 170685 w 1950035"/>
                <a:gd name="connsiteY79" fmla="*/ 1134770 h 2189847"/>
                <a:gd name="connsiteX80" fmla="*/ 95322 w 1950035"/>
                <a:gd name="connsiteY80" fmla="*/ 1245301 h 2189847"/>
                <a:gd name="connsiteX81" fmla="*/ 180733 w 1950035"/>
                <a:gd name="connsiteY81" fmla="*/ 1054383 h 2189847"/>
                <a:gd name="connsiteX82" fmla="*/ 276193 w 1950035"/>
                <a:gd name="connsiteY82" fmla="*/ 873512 h 2189847"/>
                <a:gd name="connsiteX83" fmla="*/ 471298 w 1950035"/>
                <a:gd name="connsiteY8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43922 w 1950035"/>
                <a:gd name="connsiteY39" fmla="*/ 2059220 h 2189847"/>
                <a:gd name="connsiteX40" fmla="*/ 803729 w 1950035"/>
                <a:gd name="connsiteY40" fmla="*/ 1416126 h 2189847"/>
                <a:gd name="connsiteX41" fmla="*/ 1160446 w 1950035"/>
                <a:gd name="connsiteY41" fmla="*/ 1134771 h 2189847"/>
                <a:gd name="connsiteX42" fmla="*/ 1637744 w 1950035"/>
                <a:gd name="connsiteY42" fmla="*/ 657475 h 2189847"/>
                <a:gd name="connsiteX43" fmla="*/ 1763348 w 1950035"/>
                <a:gd name="connsiteY43" fmla="*/ 345976 h 2189847"/>
                <a:gd name="connsiteX44" fmla="*/ 1642768 w 1950035"/>
                <a:gd name="connsiteY44" fmla="*/ 386169 h 2189847"/>
                <a:gd name="connsiteX45" fmla="*/ 1451848 w 1950035"/>
                <a:gd name="connsiteY45" fmla="*/ 667523 h 2189847"/>
                <a:gd name="connsiteX46" fmla="*/ 1170498 w 1950035"/>
                <a:gd name="connsiteY46" fmla="*/ 506748 h 2189847"/>
                <a:gd name="connsiteX47" fmla="*/ 1200641 w 1950035"/>
                <a:gd name="connsiteY47" fmla="*/ 642400 h 2189847"/>
                <a:gd name="connsiteX48" fmla="*/ 1115230 w 1950035"/>
                <a:gd name="connsiteY48" fmla="*/ 878538 h 2189847"/>
                <a:gd name="connsiteX49" fmla="*/ 1100158 w 1950035"/>
                <a:gd name="connsiteY49" fmla="*/ 1014189 h 2189847"/>
                <a:gd name="connsiteX50" fmla="*/ 904215 w 1950035"/>
                <a:gd name="connsiteY50" fmla="*/ 1024237 h 2189847"/>
                <a:gd name="connsiteX51" fmla="*/ 929336 w 1950035"/>
                <a:gd name="connsiteY51" fmla="*/ 1185011 h 2189847"/>
                <a:gd name="connsiteX52" fmla="*/ 708272 w 1950035"/>
                <a:gd name="connsiteY52" fmla="*/ 994093 h 2189847"/>
                <a:gd name="connsiteX53" fmla="*/ 607789 w 1950035"/>
                <a:gd name="connsiteY53" fmla="*/ 923755 h 2189847"/>
                <a:gd name="connsiteX54" fmla="*/ 809594 w 1950035"/>
                <a:gd name="connsiteY54" fmla="*/ 1323176 h 2189847"/>
                <a:gd name="connsiteX55" fmla="*/ 512330 w 1950035"/>
                <a:gd name="connsiteY55" fmla="*/ 1365882 h 2189847"/>
                <a:gd name="connsiteX56" fmla="*/ 647983 w 1950035"/>
                <a:gd name="connsiteY56" fmla="*/ 1883372 h 2189847"/>
                <a:gd name="connsiteX57" fmla="*/ 537449 w 1950035"/>
                <a:gd name="connsiteY57" fmla="*/ 1808010 h 2189847"/>
                <a:gd name="connsiteX58" fmla="*/ 391749 w 1950035"/>
                <a:gd name="connsiteY58" fmla="*/ 1742695 h 2189847"/>
                <a:gd name="connsiteX59" fmla="*/ 230975 w 1950035"/>
                <a:gd name="connsiteY59" fmla="*/ 1446268 h 2189847"/>
                <a:gd name="connsiteX60" fmla="*/ 356580 w 1950035"/>
                <a:gd name="connsiteY60" fmla="*/ 1677381 h 2189847"/>
                <a:gd name="connsiteX61" fmla="*/ 431942 w 1950035"/>
                <a:gd name="connsiteY61" fmla="*/ 1843179 h 2189847"/>
                <a:gd name="connsiteX62" fmla="*/ 527402 w 1950035"/>
                <a:gd name="connsiteY62" fmla="*/ 1883372 h 2189847"/>
                <a:gd name="connsiteX63" fmla="*/ 507305 w 1950035"/>
                <a:gd name="connsiteY63" fmla="*/ 1998929 h 2189847"/>
                <a:gd name="connsiteX64" fmla="*/ 311362 w 1950035"/>
                <a:gd name="connsiteY64" fmla="*/ 2189847 h 2189847"/>
                <a:gd name="connsiteX65" fmla="*/ 250235 w 1950035"/>
                <a:gd name="connsiteY65" fmla="*/ 2152165 h 2189847"/>
                <a:gd name="connsiteX66" fmla="*/ 220927 w 1950035"/>
                <a:gd name="connsiteY66" fmla="*/ 1998928 h 2189847"/>
                <a:gd name="connsiteX67" fmla="*/ 120444 w 1950035"/>
                <a:gd name="connsiteY67" fmla="*/ 1918541 h 2189847"/>
                <a:gd name="connsiteX68" fmla="*/ 65177 w 1950035"/>
                <a:gd name="connsiteY68" fmla="*/ 1878348 h 2189847"/>
                <a:gd name="connsiteX69" fmla="*/ 80251 w 1950035"/>
                <a:gd name="connsiteY69" fmla="*/ 1682404 h 2189847"/>
                <a:gd name="connsiteX70" fmla="*/ 205854 w 1950035"/>
                <a:gd name="connsiteY70" fmla="*/ 1823082 h 2189847"/>
                <a:gd name="connsiteX71" fmla="*/ 301314 w 1950035"/>
                <a:gd name="connsiteY71" fmla="*/ 1983856 h 2189847"/>
                <a:gd name="connsiteX72" fmla="*/ 326435 w 1950035"/>
                <a:gd name="connsiteY72" fmla="*/ 1873323 h 2189847"/>
                <a:gd name="connsiteX73" fmla="*/ 175710 w 1950035"/>
                <a:gd name="connsiteY73" fmla="*/ 1526655 h 2189847"/>
                <a:gd name="connsiteX74" fmla="*/ 150589 w 1950035"/>
                <a:gd name="connsiteY74" fmla="*/ 1491487 h 2189847"/>
                <a:gd name="connsiteX75" fmla="*/ 30008 w 1950035"/>
                <a:gd name="connsiteY75" fmla="*/ 1652260 h 2189847"/>
                <a:gd name="connsiteX76" fmla="*/ 19959 w 1950035"/>
                <a:gd name="connsiteY76" fmla="*/ 1808009 h 2189847"/>
                <a:gd name="connsiteX77" fmla="*/ 75227 w 1950035"/>
                <a:gd name="connsiteY77" fmla="*/ 1310615 h 2189847"/>
                <a:gd name="connsiteX78" fmla="*/ 175709 w 1950035"/>
                <a:gd name="connsiteY78" fmla="*/ 1350809 h 2189847"/>
                <a:gd name="connsiteX79" fmla="*/ 170685 w 1950035"/>
                <a:gd name="connsiteY79" fmla="*/ 1134770 h 2189847"/>
                <a:gd name="connsiteX80" fmla="*/ 95322 w 1950035"/>
                <a:gd name="connsiteY80" fmla="*/ 1245301 h 2189847"/>
                <a:gd name="connsiteX81" fmla="*/ 180733 w 1950035"/>
                <a:gd name="connsiteY81" fmla="*/ 1054383 h 2189847"/>
                <a:gd name="connsiteX82" fmla="*/ 276193 w 1950035"/>
                <a:gd name="connsiteY82" fmla="*/ 873512 h 2189847"/>
                <a:gd name="connsiteX83" fmla="*/ 471298 w 1950035"/>
                <a:gd name="connsiteY8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43922 w 1950035"/>
                <a:gd name="connsiteY39" fmla="*/ 2079317 h 2189847"/>
                <a:gd name="connsiteX40" fmla="*/ 803729 w 1950035"/>
                <a:gd name="connsiteY40" fmla="*/ 1416126 h 2189847"/>
                <a:gd name="connsiteX41" fmla="*/ 1160446 w 1950035"/>
                <a:gd name="connsiteY41" fmla="*/ 1134771 h 2189847"/>
                <a:gd name="connsiteX42" fmla="*/ 1637744 w 1950035"/>
                <a:gd name="connsiteY42" fmla="*/ 657475 h 2189847"/>
                <a:gd name="connsiteX43" fmla="*/ 1763348 w 1950035"/>
                <a:gd name="connsiteY43" fmla="*/ 345976 h 2189847"/>
                <a:gd name="connsiteX44" fmla="*/ 1642768 w 1950035"/>
                <a:gd name="connsiteY44" fmla="*/ 386169 h 2189847"/>
                <a:gd name="connsiteX45" fmla="*/ 1451848 w 1950035"/>
                <a:gd name="connsiteY45" fmla="*/ 667523 h 2189847"/>
                <a:gd name="connsiteX46" fmla="*/ 1170498 w 1950035"/>
                <a:gd name="connsiteY46" fmla="*/ 506748 h 2189847"/>
                <a:gd name="connsiteX47" fmla="*/ 1200641 w 1950035"/>
                <a:gd name="connsiteY47" fmla="*/ 642400 h 2189847"/>
                <a:gd name="connsiteX48" fmla="*/ 1115230 w 1950035"/>
                <a:gd name="connsiteY48" fmla="*/ 878538 h 2189847"/>
                <a:gd name="connsiteX49" fmla="*/ 1100158 w 1950035"/>
                <a:gd name="connsiteY49" fmla="*/ 1014189 h 2189847"/>
                <a:gd name="connsiteX50" fmla="*/ 904215 w 1950035"/>
                <a:gd name="connsiteY50" fmla="*/ 1024237 h 2189847"/>
                <a:gd name="connsiteX51" fmla="*/ 929336 w 1950035"/>
                <a:gd name="connsiteY51" fmla="*/ 1185011 h 2189847"/>
                <a:gd name="connsiteX52" fmla="*/ 708272 w 1950035"/>
                <a:gd name="connsiteY52" fmla="*/ 994093 h 2189847"/>
                <a:gd name="connsiteX53" fmla="*/ 607789 w 1950035"/>
                <a:gd name="connsiteY53" fmla="*/ 923755 h 2189847"/>
                <a:gd name="connsiteX54" fmla="*/ 809594 w 1950035"/>
                <a:gd name="connsiteY54" fmla="*/ 1323176 h 2189847"/>
                <a:gd name="connsiteX55" fmla="*/ 512330 w 1950035"/>
                <a:gd name="connsiteY55" fmla="*/ 1365882 h 2189847"/>
                <a:gd name="connsiteX56" fmla="*/ 647983 w 1950035"/>
                <a:gd name="connsiteY56" fmla="*/ 1883372 h 2189847"/>
                <a:gd name="connsiteX57" fmla="*/ 537449 w 1950035"/>
                <a:gd name="connsiteY57" fmla="*/ 1808010 h 2189847"/>
                <a:gd name="connsiteX58" fmla="*/ 391749 w 1950035"/>
                <a:gd name="connsiteY58" fmla="*/ 1742695 h 2189847"/>
                <a:gd name="connsiteX59" fmla="*/ 230975 w 1950035"/>
                <a:gd name="connsiteY59" fmla="*/ 1446268 h 2189847"/>
                <a:gd name="connsiteX60" fmla="*/ 356580 w 1950035"/>
                <a:gd name="connsiteY60" fmla="*/ 1677381 h 2189847"/>
                <a:gd name="connsiteX61" fmla="*/ 431942 w 1950035"/>
                <a:gd name="connsiteY61" fmla="*/ 1843179 h 2189847"/>
                <a:gd name="connsiteX62" fmla="*/ 527402 w 1950035"/>
                <a:gd name="connsiteY62" fmla="*/ 1883372 h 2189847"/>
                <a:gd name="connsiteX63" fmla="*/ 507305 w 1950035"/>
                <a:gd name="connsiteY63" fmla="*/ 1998929 h 2189847"/>
                <a:gd name="connsiteX64" fmla="*/ 311362 w 1950035"/>
                <a:gd name="connsiteY64" fmla="*/ 2189847 h 2189847"/>
                <a:gd name="connsiteX65" fmla="*/ 250235 w 1950035"/>
                <a:gd name="connsiteY65" fmla="*/ 2152165 h 2189847"/>
                <a:gd name="connsiteX66" fmla="*/ 220927 w 1950035"/>
                <a:gd name="connsiteY66" fmla="*/ 1998928 h 2189847"/>
                <a:gd name="connsiteX67" fmla="*/ 120444 w 1950035"/>
                <a:gd name="connsiteY67" fmla="*/ 1918541 h 2189847"/>
                <a:gd name="connsiteX68" fmla="*/ 65177 w 1950035"/>
                <a:gd name="connsiteY68" fmla="*/ 1878348 h 2189847"/>
                <a:gd name="connsiteX69" fmla="*/ 80251 w 1950035"/>
                <a:gd name="connsiteY69" fmla="*/ 1682404 h 2189847"/>
                <a:gd name="connsiteX70" fmla="*/ 205854 w 1950035"/>
                <a:gd name="connsiteY70" fmla="*/ 1823082 h 2189847"/>
                <a:gd name="connsiteX71" fmla="*/ 301314 w 1950035"/>
                <a:gd name="connsiteY71" fmla="*/ 1983856 h 2189847"/>
                <a:gd name="connsiteX72" fmla="*/ 326435 w 1950035"/>
                <a:gd name="connsiteY72" fmla="*/ 1873323 h 2189847"/>
                <a:gd name="connsiteX73" fmla="*/ 175710 w 1950035"/>
                <a:gd name="connsiteY73" fmla="*/ 1526655 h 2189847"/>
                <a:gd name="connsiteX74" fmla="*/ 150589 w 1950035"/>
                <a:gd name="connsiteY74" fmla="*/ 1491487 h 2189847"/>
                <a:gd name="connsiteX75" fmla="*/ 30008 w 1950035"/>
                <a:gd name="connsiteY75" fmla="*/ 1652260 h 2189847"/>
                <a:gd name="connsiteX76" fmla="*/ 19959 w 1950035"/>
                <a:gd name="connsiteY76" fmla="*/ 1808009 h 2189847"/>
                <a:gd name="connsiteX77" fmla="*/ 75227 w 1950035"/>
                <a:gd name="connsiteY77" fmla="*/ 1310615 h 2189847"/>
                <a:gd name="connsiteX78" fmla="*/ 175709 w 1950035"/>
                <a:gd name="connsiteY78" fmla="*/ 1350809 h 2189847"/>
                <a:gd name="connsiteX79" fmla="*/ 170685 w 1950035"/>
                <a:gd name="connsiteY79" fmla="*/ 1134770 h 2189847"/>
                <a:gd name="connsiteX80" fmla="*/ 95322 w 1950035"/>
                <a:gd name="connsiteY80" fmla="*/ 1245301 h 2189847"/>
                <a:gd name="connsiteX81" fmla="*/ 180733 w 1950035"/>
                <a:gd name="connsiteY81" fmla="*/ 1054383 h 2189847"/>
                <a:gd name="connsiteX82" fmla="*/ 276193 w 1950035"/>
                <a:gd name="connsiteY82" fmla="*/ 873512 h 2189847"/>
                <a:gd name="connsiteX83" fmla="*/ 471298 w 1950035"/>
                <a:gd name="connsiteY8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43922 w 1950035"/>
                <a:gd name="connsiteY39" fmla="*/ 2079317 h 2189847"/>
                <a:gd name="connsiteX40" fmla="*/ 803729 w 1950035"/>
                <a:gd name="connsiteY40" fmla="*/ 1416126 h 2189847"/>
                <a:gd name="connsiteX41" fmla="*/ 1160446 w 1950035"/>
                <a:gd name="connsiteY41" fmla="*/ 1134771 h 2189847"/>
                <a:gd name="connsiteX42" fmla="*/ 1637744 w 1950035"/>
                <a:gd name="connsiteY42" fmla="*/ 657475 h 2189847"/>
                <a:gd name="connsiteX43" fmla="*/ 1763348 w 1950035"/>
                <a:gd name="connsiteY43" fmla="*/ 345976 h 2189847"/>
                <a:gd name="connsiteX44" fmla="*/ 1642768 w 1950035"/>
                <a:gd name="connsiteY44" fmla="*/ 386169 h 2189847"/>
                <a:gd name="connsiteX45" fmla="*/ 1451848 w 1950035"/>
                <a:gd name="connsiteY45" fmla="*/ 667523 h 2189847"/>
                <a:gd name="connsiteX46" fmla="*/ 1170498 w 1950035"/>
                <a:gd name="connsiteY46" fmla="*/ 506748 h 2189847"/>
                <a:gd name="connsiteX47" fmla="*/ 1200641 w 1950035"/>
                <a:gd name="connsiteY47" fmla="*/ 642400 h 2189847"/>
                <a:gd name="connsiteX48" fmla="*/ 1115230 w 1950035"/>
                <a:gd name="connsiteY48" fmla="*/ 878538 h 2189847"/>
                <a:gd name="connsiteX49" fmla="*/ 1100158 w 1950035"/>
                <a:gd name="connsiteY49" fmla="*/ 1014189 h 2189847"/>
                <a:gd name="connsiteX50" fmla="*/ 904215 w 1950035"/>
                <a:gd name="connsiteY50" fmla="*/ 1024237 h 2189847"/>
                <a:gd name="connsiteX51" fmla="*/ 929336 w 1950035"/>
                <a:gd name="connsiteY51" fmla="*/ 1185011 h 2189847"/>
                <a:gd name="connsiteX52" fmla="*/ 708272 w 1950035"/>
                <a:gd name="connsiteY52" fmla="*/ 994093 h 2189847"/>
                <a:gd name="connsiteX53" fmla="*/ 607789 w 1950035"/>
                <a:gd name="connsiteY53" fmla="*/ 923755 h 2189847"/>
                <a:gd name="connsiteX54" fmla="*/ 809594 w 1950035"/>
                <a:gd name="connsiteY54" fmla="*/ 1323176 h 2189847"/>
                <a:gd name="connsiteX55" fmla="*/ 512330 w 1950035"/>
                <a:gd name="connsiteY55" fmla="*/ 1365882 h 2189847"/>
                <a:gd name="connsiteX56" fmla="*/ 647983 w 1950035"/>
                <a:gd name="connsiteY56" fmla="*/ 1883372 h 2189847"/>
                <a:gd name="connsiteX57" fmla="*/ 537449 w 1950035"/>
                <a:gd name="connsiteY57" fmla="*/ 1808010 h 2189847"/>
                <a:gd name="connsiteX58" fmla="*/ 391749 w 1950035"/>
                <a:gd name="connsiteY58" fmla="*/ 1742695 h 2189847"/>
                <a:gd name="connsiteX59" fmla="*/ 230975 w 1950035"/>
                <a:gd name="connsiteY59" fmla="*/ 1446268 h 2189847"/>
                <a:gd name="connsiteX60" fmla="*/ 356580 w 1950035"/>
                <a:gd name="connsiteY60" fmla="*/ 1677381 h 2189847"/>
                <a:gd name="connsiteX61" fmla="*/ 431942 w 1950035"/>
                <a:gd name="connsiteY61" fmla="*/ 1843179 h 2189847"/>
                <a:gd name="connsiteX62" fmla="*/ 527402 w 1950035"/>
                <a:gd name="connsiteY62" fmla="*/ 1883372 h 2189847"/>
                <a:gd name="connsiteX63" fmla="*/ 507305 w 1950035"/>
                <a:gd name="connsiteY63" fmla="*/ 1998929 h 2189847"/>
                <a:gd name="connsiteX64" fmla="*/ 311362 w 1950035"/>
                <a:gd name="connsiteY64" fmla="*/ 2189847 h 2189847"/>
                <a:gd name="connsiteX65" fmla="*/ 250235 w 1950035"/>
                <a:gd name="connsiteY65" fmla="*/ 2152165 h 2189847"/>
                <a:gd name="connsiteX66" fmla="*/ 220927 w 1950035"/>
                <a:gd name="connsiteY66" fmla="*/ 1998928 h 2189847"/>
                <a:gd name="connsiteX67" fmla="*/ 120444 w 1950035"/>
                <a:gd name="connsiteY67" fmla="*/ 1918541 h 2189847"/>
                <a:gd name="connsiteX68" fmla="*/ 65177 w 1950035"/>
                <a:gd name="connsiteY68" fmla="*/ 1878348 h 2189847"/>
                <a:gd name="connsiteX69" fmla="*/ 80251 w 1950035"/>
                <a:gd name="connsiteY69" fmla="*/ 1682404 h 2189847"/>
                <a:gd name="connsiteX70" fmla="*/ 205854 w 1950035"/>
                <a:gd name="connsiteY70" fmla="*/ 1823082 h 2189847"/>
                <a:gd name="connsiteX71" fmla="*/ 301314 w 1950035"/>
                <a:gd name="connsiteY71" fmla="*/ 1983856 h 2189847"/>
                <a:gd name="connsiteX72" fmla="*/ 326435 w 1950035"/>
                <a:gd name="connsiteY72" fmla="*/ 1873323 h 2189847"/>
                <a:gd name="connsiteX73" fmla="*/ 175710 w 1950035"/>
                <a:gd name="connsiteY73" fmla="*/ 1526655 h 2189847"/>
                <a:gd name="connsiteX74" fmla="*/ 150589 w 1950035"/>
                <a:gd name="connsiteY74" fmla="*/ 1491487 h 2189847"/>
                <a:gd name="connsiteX75" fmla="*/ 30008 w 1950035"/>
                <a:gd name="connsiteY75" fmla="*/ 1652260 h 2189847"/>
                <a:gd name="connsiteX76" fmla="*/ 19959 w 1950035"/>
                <a:gd name="connsiteY76" fmla="*/ 1808009 h 2189847"/>
                <a:gd name="connsiteX77" fmla="*/ 75227 w 1950035"/>
                <a:gd name="connsiteY77" fmla="*/ 1310615 h 2189847"/>
                <a:gd name="connsiteX78" fmla="*/ 175709 w 1950035"/>
                <a:gd name="connsiteY78" fmla="*/ 1350809 h 2189847"/>
                <a:gd name="connsiteX79" fmla="*/ 170685 w 1950035"/>
                <a:gd name="connsiteY79" fmla="*/ 1134770 h 2189847"/>
                <a:gd name="connsiteX80" fmla="*/ 95322 w 1950035"/>
                <a:gd name="connsiteY80" fmla="*/ 1245301 h 2189847"/>
                <a:gd name="connsiteX81" fmla="*/ 180733 w 1950035"/>
                <a:gd name="connsiteY81" fmla="*/ 1054383 h 2189847"/>
                <a:gd name="connsiteX82" fmla="*/ 276193 w 1950035"/>
                <a:gd name="connsiteY82" fmla="*/ 873512 h 2189847"/>
                <a:gd name="connsiteX83" fmla="*/ 471298 w 1950035"/>
                <a:gd name="connsiteY8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039866 w 1950035"/>
                <a:gd name="connsiteY39" fmla="*/ 2029075 h 2189847"/>
                <a:gd name="connsiteX40" fmla="*/ 843922 w 1950035"/>
                <a:gd name="connsiteY40" fmla="*/ 2079317 h 2189847"/>
                <a:gd name="connsiteX41" fmla="*/ 803729 w 1950035"/>
                <a:gd name="connsiteY41" fmla="*/ 1416126 h 2189847"/>
                <a:gd name="connsiteX42" fmla="*/ 1160446 w 1950035"/>
                <a:gd name="connsiteY42" fmla="*/ 1134771 h 2189847"/>
                <a:gd name="connsiteX43" fmla="*/ 1637744 w 1950035"/>
                <a:gd name="connsiteY43" fmla="*/ 657475 h 2189847"/>
                <a:gd name="connsiteX44" fmla="*/ 1763348 w 1950035"/>
                <a:gd name="connsiteY44" fmla="*/ 345976 h 2189847"/>
                <a:gd name="connsiteX45" fmla="*/ 1642768 w 1950035"/>
                <a:gd name="connsiteY45" fmla="*/ 386169 h 2189847"/>
                <a:gd name="connsiteX46" fmla="*/ 1451848 w 1950035"/>
                <a:gd name="connsiteY46" fmla="*/ 667523 h 2189847"/>
                <a:gd name="connsiteX47" fmla="*/ 1170498 w 1950035"/>
                <a:gd name="connsiteY47" fmla="*/ 506748 h 2189847"/>
                <a:gd name="connsiteX48" fmla="*/ 1200641 w 1950035"/>
                <a:gd name="connsiteY48" fmla="*/ 642400 h 2189847"/>
                <a:gd name="connsiteX49" fmla="*/ 1115230 w 1950035"/>
                <a:gd name="connsiteY49" fmla="*/ 878538 h 2189847"/>
                <a:gd name="connsiteX50" fmla="*/ 1100158 w 1950035"/>
                <a:gd name="connsiteY50" fmla="*/ 1014189 h 2189847"/>
                <a:gd name="connsiteX51" fmla="*/ 904215 w 1950035"/>
                <a:gd name="connsiteY51" fmla="*/ 1024237 h 2189847"/>
                <a:gd name="connsiteX52" fmla="*/ 929336 w 1950035"/>
                <a:gd name="connsiteY52" fmla="*/ 1185011 h 2189847"/>
                <a:gd name="connsiteX53" fmla="*/ 708272 w 1950035"/>
                <a:gd name="connsiteY53" fmla="*/ 994093 h 2189847"/>
                <a:gd name="connsiteX54" fmla="*/ 607789 w 1950035"/>
                <a:gd name="connsiteY54" fmla="*/ 923755 h 2189847"/>
                <a:gd name="connsiteX55" fmla="*/ 809594 w 1950035"/>
                <a:gd name="connsiteY55" fmla="*/ 1323176 h 2189847"/>
                <a:gd name="connsiteX56" fmla="*/ 512330 w 1950035"/>
                <a:gd name="connsiteY56" fmla="*/ 1365882 h 2189847"/>
                <a:gd name="connsiteX57" fmla="*/ 647983 w 1950035"/>
                <a:gd name="connsiteY57" fmla="*/ 1883372 h 2189847"/>
                <a:gd name="connsiteX58" fmla="*/ 537449 w 1950035"/>
                <a:gd name="connsiteY58" fmla="*/ 1808010 h 2189847"/>
                <a:gd name="connsiteX59" fmla="*/ 391749 w 1950035"/>
                <a:gd name="connsiteY59" fmla="*/ 1742695 h 2189847"/>
                <a:gd name="connsiteX60" fmla="*/ 230975 w 1950035"/>
                <a:gd name="connsiteY60" fmla="*/ 1446268 h 2189847"/>
                <a:gd name="connsiteX61" fmla="*/ 356580 w 1950035"/>
                <a:gd name="connsiteY61" fmla="*/ 1677381 h 2189847"/>
                <a:gd name="connsiteX62" fmla="*/ 431942 w 1950035"/>
                <a:gd name="connsiteY62" fmla="*/ 1843179 h 2189847"/>
                <a:gd name="connsiteX63" fmla="*/ 527402 w 1950035"/>
                <a:gd name="connsiteY63" fmla="*/ 1883372 h 2189847"/>
                <a:gd name="connsiteX64" fmla="*/ 507305 w 1950035"/>
                <a:gd name="connsiteY64" fmla="*/ 1998929 h 2189847"/>
                <a:gd name="connsiteX65" fmla="*/ 311362 w 1950035"/>
                <a:gd name="connsiteY65" fmla="*/ 2189847 h 2189847"/>
                <a:gd name="connsiteX66" fmla="*/ 250235 w 1950035"/>
                <a:gd name="connsiteY66" fmla="*/ 2152165 h 2189847"/>
                <a:gd name="connsiteX67" fmla="*/ 220927 w 1950035"/>
                <a:gd name="connsiteY67" fmla="*/ 1998928 h 2189847"/>
                <a:gd name="connsiteX68" fmla="*/ 120444 w 1950035"/>
                <a:gd name="connsiteY68" fmla="*/ 1918541 h 2189847"/>
                <a:gd name="connsiteX69" fmla="*/ 65177 w 1950035"/>
                <a:gd name="connsiteY69" fmla="*/ 1878348 h 2189847"/>
                <a:gd name="connsiteX70" fmla="*/ 80251 w 1950035"/>
                <a:gd name="connsiteY70" fmla="*/ 1682404 h 2189847"/>
                <a:gd name="connsiteX71" fmla="*/ 205854 w 1950035"/>
                <a:gd name="connsiteY71" fmla="*/ 1823082 h 2189847"/>
                <a:gd name="connsiteX72" fmla="*/ 301314 w 1950035"/>
                <a:gd name="connsiteY72" fmla="*/ 1983856 h 2189847"/>
                <a:gd name="connsiteX73" fmla="*/ 326435 w 1950035"/>
                <a:gd name="connsiteY73" fmla="*/ 1873323 h 2189847"/>
                <a:gd name="connsiteX74" fmla="*/ 175710 w 1950035"/>
                <a:gd name="connsiteY74" fmla="*/ 1526655 h 2189847"/>
                <a:gd name="connsiteX75" fmla="*/ 150589 w 1950035"/>
                <a:gd name="connsiteY75" fmla="*/ 1491487 h 2189847"/>
                <a:gd name="connsiteX76" fmla="*/ 30008 w 1950035"/>
                <a:gd name="connsiteY76" fmla="*/ 1652260 h 2189847"/>
                <a:gd name="connsiteX77" fmla="*/ 19959 w 1950035"/>
                <a:gd name="connsiteY77" fmla="*/ 1808009 h 2189847"/>
                <a:gd name="connsiteX78" fmla="*/ 75227 w 1950035"/>
                <a:gd name="connsiteY78" fmla="*/ 1310615 h 2189847"/>
                <a:gd name="connsiteX79" fmla="*/ 175709 w 1950035"/>
                <a:gd name="connsiteY79" fmla="*/ 1350809 h 2189847"/>
                <a:gd name="connsiteX80" fmla="*/ 170685 w 1950035"/>
                <a:gd name="connsiteY80" fmla="*/ 1134770 h 2189847"/>
                <a:gd name="connsiteX81" fmla="*/ 95322 w 1950035"/>
                <a:gd name="connsiteY81" fmla="*/ 1245301 h 2189847"/>
                <a:gd name="connsiteX82" fmla="*/ 180733 w 1950035"/>
                <a:gd name="connsiteY82" fmla="*/ 1054383 h 2189847"/>
                <a:gd name="connsiteX83" fmla="*/ 276193 w 1950035"/>
                <a:gd name="connsiteY83" fmla="*/ 873512 h 2189847"/>
                <a:gd name="connsiteX84" fmla="*/ 471298 w 1950035"/>
                <a:gd name="connsiteY8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84116 w 1950035"/>
                <a:gd name="connsiteY39" fmla="*/ 1767818 h 2189847"/>
                <a:gd name="connsiteX40" fmla="*/ 843922 w 1950035"/>
                <a:gd name="connsiteY40" fmla="*/ 2079317 h 2189847"/>
                <a:gd name="connsiteX41" fmla="*/ 803729 w 1950035"/>
                <a:gd name="connsiteY41" fmla="*/ 1416126 h 2189847"/>
                <a:gd name="connsiteX42" fmla="*/ 1160446 w 1950035"/>
                <a:gd name="connsiteY42" fmla="*/ 1134771 h 2189847"/>
                <a:gd name="connsiteX43" fmla="*/ 1637744 w 1950035"/>
                <a:gd name="connsiteY43" fmla="*/ 657475 h 2189847"/>
                <a:gd name="connsiteX44" fmla="*/ 1763348 w 1950035"/>
                <a:gd name="connsiteY44" fmla="*/ 345976 h 2189847"/>
                <a:gd name="connsiteX45" fmla="*/ 1642768 w 1950035"/>
                <a:gd name="connsiteY45" fmla="*/ 386169 h 2189847"/>
                <a:gd name="connsiteX46" fmla="*/ 1451848 w 1950035"/>
                <a:gd name="connsiteY46" fmla="*/ 667523 h 2189847"/>
                <a:gd name="connsiteX47" fmla="*/ 1170498 w 1950035"/>
                <a:gd name="connsiteY47" fmla="*/ 506748 h 2189847"/>
                <a:gd name="connsiteX48" fmla="*/ 1200641 w 1950035"/>
                <a:gd name="connsiteY48" fmla="*/ 642400 h 2189847"/>
                <a:gd name="connsiteX49" fmla="*/ 1115230 w 1950035"/>
                <a:gd name="connsiteY49" fmla="*/ 878538 h 2189847"/>
                <a:gd name="connsiteX50" fmla="*/ 1100158 w 1950035"/>
                <a:gd name="connsiteY50" fmla="*/ 1014189 h 2189847"/>
                <a:gd name="connsiteX51" fmla="*/ 904215 w 1950035"/>
                <a:gd name="connsiteY51" fmla="*/ 1024237 h 2189847"/>
                <a:gd name="connsiteX52" fmla="*/ 929336 w 1950035"/>
                <a:gd name="connsiteY52" fmla="*/ 1185011 h 2189847"/>
                <a:gd name="connsiteX53" fmla="*/ 708272 w 1950035"/>
                <a:gd name="connsiteY53" fmla="*/ 994093 h 2189847"/>
                <a:gd name="connsiteX54" fmla="*/ 607789 w 1950035"/>
                <a:gd name="connsiteY54" fmla="*/ 923755 h 2189847"/>
                <a:gd name="connsiteX55" fmla="*/ 809594 w 1950035"/>
                <a:gd name="connsiteY55" fmla="*/ 1323176 h 2189847"/>
                <a:gd name="connsiteX56" fmla="*/ 512330 w 1950035"/>
                <a:gd name="connsiteY56" fmla="*/ 1365882 h 2189847"/>
                <a:gd name="connsiteX57" fmla="*/ 647983 w 1950035"/>
                <a:gd name="connsiteY57" fmla="*/ 1883372 h 2189847"/>
                <a:gd name="connsiteX58" fmla="*/ 537449 w 1950035"/>
                <a:gd name="connsiteY58" fmla="*/ 1808010 h 2189847"/>
                <a:gd name="connsiteX59" fmla="*/ 391749 w 1950035"/>
                <a:gd name="connsiteY59" fmla="*/ 1742695 h 2189847"/>
                <a:gd name="connsiteX60" fmla="*/ 230975 w 1950035"/>
                <a:gd name="connsiteY60" fmla="*/ 1446268 h 2189847"/>
                <a:gd name="connsiteX61" fmla="*/ 356580 w 1950035"/>
                <a:gd name="connsiteY61" fmla="*/ 1677381 h 2189847"/>
                <a:gd name="connsiteX62" fmla="*/ 431942 w 1950035"/>
                <a:gd name="connsiteY62" fmla="*/ 1843179 h 2189847"/>
                <a:gd name="connsiteX63" fmla="*/ 527402 w 1950035"/>
                <a:gd name="connsiteY63" fmla="*/ 1883372 h 2189847"/>
                <a:gd name="connsiteX64" fmla="*/ 507305 w 1950035"/>
                <a:gd name="connsiteY64" fmla="*/ 1998929 h 2189847"/>
                <a:gd name="connsiteX65" fmla="*/ 311362 w 1950035"/>
                <a:gd name="connsiteY65" fmla="*/ 2189847 h 2189847"/>
                <a:gd name="connsiteX66" fmla="*/ 250235 w 1950035"/>
                <a:gd name="connsiteY66" fmla="*/ 2152165 h 2189847"/>
                <a:gd name="connsiteX67" fmla="*/ 220927 w 1950035"/>
                <a:gd name="connsiteY67" fmla="*/ 1998928 h 2189847"/>
                <a:gd name="connsiteX68" fmla="*/ 120444 w 1950035"/>
                <a:gd name="connsiteY68" fmla="*/ 1918541 h 2189847"/>
                <a:gd name="connsiteX69" fmla="*/ 65177 w 1950035"/>
                <a:gd name="connsiteY69" fmla="*/ 1878348 h 2189847"/>
                <a:gd name="connsiteX70" fmla="*/ 80251 w 1950035"/>
                <a:gd name="connsiteY70" fmla="*/ 1682404 h 2189847"/>
                <a:gd name="connsiteX71" fmla="*/ 205854 w 1950035"/>
                <a:gd name="connsiteY71" fmla="*/ 1823082 h 2189847"/>
                <a:gd name="connsiteX72" fmla="*/ 301314 w 1950035"/>
                <a:gd name="connsiteY72" fmla="*/ 1983856 h 2189847"/>
                <a:gd name="connsiteX73" fmla="*/ 326435 w 1950035"/>
                <a:gd name="connsiteY73" fmla="*/ 1873323 h 2189847"/>
                <a:gd name="connsiteX74" fmla="*/ 175710 w 1950035"/>
                <a:gd name="connsiteY74" fmla="*/ 1526655 h 2189847"/>
                <a:gd name="connsiteX75" fmla="*/ 150589 w 1950035"/>
                <a:gd name="connsiteY75" fmla="*/ 1491487 h 2189847"/>
                <a:gd name="connsiteX76" fmla="*/ 30008 w 1950035"/>
                <a:gd name="connsiteY76" fmla="*/ 1652260 h 2189847"/>
                <a:gd name="connsiteX77" fmla="*/ 19959 w 1950035"/>
                <a:gd name="connsiteY77" fmla="*/ 1808009 h 2189847"/>
                <a:gd name="connsiteX78" fmla="*/ 75227 w 1950035"/>
                <a:gd name="connsiteY78" fmla="*/ 1310615 h 2189847"/>
                <a:gd name="connsiteX79" fmla="*/ 175709 w 1950035"/>
                <a:gd name="connsiteY79" fmla="*/ 1350809 h 2189847"/>
                <a:gd name="connsiteX80" fmla="*/ 170685 w 1950035"/>
                <a:gd name="connsiteY80" fmla="*/ 1134770 h 2189847"/>
                <a:gd name="connsiteX81" fmla="*/ 95322 w 1950035"/>
                <a:gd name="connsiteY81" fmla="*/ 1245301 h 2189847"/>
                <a:gd name="connsiteX82" fmla="*/ 180733 w 1950035"/>
                <a:gd name="connsiteY82" fmla="*/ 1054383 h 2189847"/>
                <a:gd name="connsiteX83" fmla="*/ 276193 w 1950035"/>
                <a:gd name="connsiteY83" fmla="*/ 873512 h 2189847"/>
                <a:gd name="connsiteX84" fmla="*/ 471298 w 1950035"/>
                <a:gd name="connsiteY8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84116 w 1950035"/>
                <a:gd name="connsiteY39" fmla="*/ 1767818 h 2189847"/>
                <a:gd name="connsiteX40" fmla="*/ 843922 w 1950035"/>
                <a:gd name="connsiteY40" fmla="*/ 2079317 h 2189847"/>
                <a:gd name="connsiteX41" fmla="*/ 803729 w 1950035"/>
                <a:gd name="connsiteY41" fmla="*/ 1416126 h 2189847"/>
                <a:gd name="connsiteX42" fmla="*/ 1160446 w 1950035"/>
                <a:gd name="connsiteY42" fmla="*/ 1134771 h 2189847"/>
                <a:gd name="connsiteX43" fmla="*/ 1637744 w 1950035"/>
                <a:gd name="connsiteY43" fmla="*/ 657475 h 2189847"/>
                <a:gd name="connsiteX44" fmla="*/ 1763348 w 1950035"/>
                <a:gd name="connsiteY44" fmla="*/ 345976 h 2189847"/>
                <a:gd name="connsiteX45" fmla="*/ 1642768 w 1950035"/>
                <a:gd name="connsiteY45" fmla="*/ 386169 h 2189847"/>
                <a:gd name="connsiteX46" fmla="*/ 1451848 w 1950035"/>
                <a:gd name="connsiteY46" fmla="*/ 667523 h 2189847"/>
                <a:gd name="connsiteX47" fmla="*/ 1170498 w 1950035"/>
                <a:gd name="connsiteY47" fmla="*/ 506748 h 2189847"/>
                <a:gd name="connsiteX48" fmla="*/ 1200641 w 1950035"/>
                <a:gd name="connsiteY48" fmla="*/ 642400 h 2189847"/>
                <a:gd name="connsiteX49" fmla="*/ 1115230 w 1950035"/>
                <a:gd name="connsiteY49" fmla="*/ 878538 h 2189847"/>
                <a:gd name="connsiteX50" fmla="*/ 1100158 w 1950035"/>
                <a:gd name="connsiteY50" fmla="*/ 1014189 h 2189847"/>
                <a:gd name="connsiteX51" fmla="*/ 904215 w 1950035"/>
                <a:gd name="connsiteY51" fmla="*/ 1024237 h 2189847"/>
                <a:gd name="connsiteX52" fmla="*/ 929336 w 1950035"/>
                <a:gd name="connsiteY52" fmla="*/ 1185011 h 2189847"/>
                <a:gd name="connsiteX53" fmla="*/ 708272 w 1950035"/>
                <a:gd name="connsiteY53" fmla="*/ 994093 h 2189847"/>
                <a:gd name="connsiteX54" fmla="*/ 607789 w 1950035"/>
                <a:gd name="connsiteY54" fmla="*/ 923755 h 2189847"/>
                <a:gd name="connsiteX55" fmla="*/ 809594 w 1950035"/>
                <a:gd name="connsiteY55" fmla="*/ 1323176 h 2189847"/>
                <a:gd name="connsiteX56" fmla="*/ 512330 w 1950035"/>
                <a:gd name="connsiteY56" fmla="*/ 1365882 h 2189847"/>
                <a:gd name="connsiteX57" fmla="*/ 647983 w 1950035"/>
                <a:gd name="connsiteY57" fmla="*/ 1883372 h 2189847"/>
                <a:gd name="connsiteX58" fmla="*/ 537449 w 1950035"/>
                <a:gd name="connsiteY58" fmla="*/ 1808010 h 2189847"/>
                <a:gd name="connsiteX59" fmla="*/ 391749 w 1950035"/>
                <a:gd name="connsiteY59" fmla="*/ 1742695 h 2189847"/>
                <a:gd name="connsiteX60" fmla="*/ 230975 w 1950035"/>
                <a:gd name="connsiteY60" fmla="*/ 1446268 h 2189847"/>
                <a:gd name="connsiteX61" fmla="*/ 356580 w 1950035"/>
                <a:gd name="connsiteY61" fmla="*/ 1677381 h 2189847"/>
                <a:gd name="connsiteX62" fmla="*/ 431942 w 1950035"/>
                <a:gd name="connsiteY62" fmla="*/ 1843179 h 2189847"/>
                <a:gd name="connsiteX63" fmla="*/ 527402 w 1950035"/>
                <a:gd name="connsiteY63" fmla="*/ 1883372 h 2189847"/>
                <a:gd name="connsiteX64" fmla="*/ 507305 w 1950035"/>
                <a:gd name="connsiteY64" fmla="*/ 1998929 h 2189847"/>
                <a:gd name="connsiteX65" fmla="*/ 311362 w 1950035"/>
                <a:gd name="connsiteY65" fmla="*/ 2189847 h 2189847"/>
                <a:gd name="connsiteX66" fmla="*/ 250235 w 1950035"/>
                <a:gd name="connsiteY66" fmla="*/ 2152165 h 2189847"/>
                <a:gd name="connsiteX67" fmla="*/ 220927 w 1950035"/>
                <a:gd name="connsiteY67" fmla="*/ 1998928 h 2189847"/>
                <a:gd name="connsiteX68" fmla="*/ 120444 w 1950035"/>
                <a:gd name="connsiteY68" fmla="*/ 1918541 h 2189847"/>
                <a:gd name="connsiteX69" fmla="*/ 65177 w 1950035"/>
                <a:gd name="connsiteY69" fmla="*/ 1878348 h 2189847"/>
                <a:gd name="connsiteX70" fmla="*/ 80251 w 1950035"/>
                <a:gd name="connsiteY70" fmla="*/ 1682404 h 2189847"/>
                <a:gd name="connsiteX71" fmla="*/ 205854 w 1950035"/>
                <a:gd name="connsiteY71" fmla="*/ 1823082 h 2189847"/>
                <a:gd name="connsiteX72" fmla="*/ 301314 w 1950035"/>
                <a:gd name="connsiteY72" fmla="*/ 1983856 h 2189847"/>
                <a:gd name="connsiteX73" fmla="*/ 326435 w 1950035"/>
                <a:gd name="connsiteY73" fmla="*/ 1873323 h 2189847"/>
                <a:gd name="connsiteX74" fmla="*/ 175710 w 1950035"/>
                <a:gd name="connsiteY74" fmla="*/ 1526655 h 2189847"/>
                <a:gd name="connsiteX75" fmla="*/ 150589 w 1950035"/>
                <a:gd name="connsiteY75" fmla="*/ 1491487 h 2189847"/>
                <a:gd name="connsiteX76" fmla="*/ 30008 w 1950035"/>
                <a:gd name="connsiteY76" fmla="*/ 1652260 h 2189847"/>
                <a:gd name="connsiteX77" fmla="*/ 19959 w 1950035"/>
                <a:gd name="connsiteY77" fmla="*/ 1808009 h 2189847"/>
                <a:gd name="connsiteX78" fmla="*/ 75227 w 1950035"/>
                <a:gd name="connsiteY78" fmla="*/ 1310615 h 2189847"/>
                <a:gd name="connsiteX79" fmla="*/ 175709 w 1950035"/>
                <a:gd name="connsiteY79" fmla="*/ 1350809 h 2189847"/>
                <a:gd name="connsiteX80" fmla="*/ 170685 w 1950035"/>
                <a:gd name="connsiteY80" fmla="*/ 1134770 h 2189847"/>
                <a:gd name="connsiteX81" fmla="*/ 95322 w 1950035"/>
                <a:gd name="connsiteY81" fmla="*/ 1245301 h 2189847"/>
                <a:gd name="connsiteX82" fmla="*/ 180733 w 1950035"/>
                <a:gd name="connsiteY82" fmla="*/ 1054383 h 2189847"/>
                <a:gd name="connsiteX83" fmla="*/ 276193 w 1950035"/>
                <a:gd name="connsiteY83" fmla="*/ 873512 h 2189847"/>
                <a:gd name="connsiteX84" fmla="*/ 471298 w 1950035"/>
                <a:gd name="connsiteY8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84116 w 1950035"/>
                <a:gd name="connsiteY39" fmla="*/ 1767818 h 2189847"/>
                <a:gd name="connsiteX40" fmla="*/ 843922 w 1950035"/>
                <a:gd name="connsiteY40" fmla="*/ 2079317 h 2189847"/>
                <a:gd name="connsiteX41" fmla="*/ 803729 w 1950035"/>
                <a:gd name="connsiteY41" fmla="*/ 1416126 h 2189847"/>
                <a:gd name="connsiteX42" fmla="*/ 1160446 w 1950035"/>
                <a:gd name="connsiteY42" fmla="*/ 1134771 h 2189847"/>
                <a:gd name="connsiteX43" fmla="*/ 1637744 w 1950035"/>
                <a:gd name="connsiteY43" fmla="*/ 657475 h 2189847"/>
                <a:gd name="connsiteX44" fmla="*/ 1763348 w 1950035"/>
                <a:gd name="connsiteY44" fmla="*/ 345976 h 2189847"/>
                <a:gd name="connsiteX45" fmla="*/ 1642768 w 1950035"/>
                <a:gd name="connsiteY45" fmla="*/ 386169 h 2189847"/>
                <a:gd name="connsiteX46" fmla="*/ 1451848 w 1950035"/>
                <a:gd name="connsiteY46" fmla="*/ 667523 h 2189847"/>
                <a:gd name="connsiteX47" fmla="*/ 1170498 w 1950035"/>
                <a:gd name="connsiteY47" fmla="*/ 506748 h 2189847"/>
                <a:gd name="connsiteX48" fmla="*/ 1200641 w 1950035"/>
                <a:gd name="connsiteY48" fmla="*/ 642400 h 2189847"/>
                <a:gd name="connsiteX49" fmla="*/ 1115230 w 1950035"/>
                <a:gd name="connsiteY49" fmla="*/ 878538 h 2189847"/>
                <a:gd name="connsiteX50" fmla="*/ 1100158 w 1950035"/>
                <a:gd name="connsiteY50" fmla="*/ 1014189 h 2189847"/>
                <a:gd name="connsiteX51" fmla="*/ 904215 w 1950035"/>
                <a:gd name="connsiteY51" fmla="*/ 1024237 h 2189847"/>
                <a:gd name="connsiteX52" fmla="*/ 929336 w 1950035"/>
                <a:gd name="connsiteY52" fmla="*/ 1185011 h 2189847"/>
                <a:gd name="connsiteX53" fmla="*/ 708272 w 1950035"/>
                <a:gd name="connsiteY53" fmla="*/ 994093 h 2189847"/>
                <a:gd name="connsiteX54" fmla="*/ 607789 w 1950035"/>
                <a:gd name="connsiteY54" fmla="*/ 923755 h 2189847"/>
                <a:gd name="connsiteX55" fmla="*/ 809594 w 1950035"/>
                <a:gd name="connsiteY55" fmla="*/ 1323176 h 2189847"/>
                <a:gd name="connsiteX56" fmla="*/ 512330 w 1950035"/>
                <a:gd name="connsiteY56" fmla="*/ 1365882 h 2189847"/>
                <a:gd name="connsiteX57" fmla="*/ 647983 w 1950035"/>
                <a:gd name="connsiteY57" fmla="*/ 1883372 h 2189847"/>
                <a:gd name="connsiteX58" fmla="*/ 537449 w 1950035"/>
                <a:gd name="connsiteY58" fmla="*/ 1808010 h 2189847"/>
                <a:gd name="connsiteX59" fmla="*/ 391749 w 1950035"/>
                <a:gd name="connsiteY59" fmla="*/ 1742695 h 2189847"/>
                <a:gd name="connsiteX60" fmla="*/ 230975 w 1950035"/>
                <a:gd name="connsiteY60" fmla="*/ 1446268 h 2189847"/>
                <a:gd name="connsiteX61" fmla="*/ 356580 w 1950035"/>
                <a:gd name="connsiteY61" fmla="*/ 1677381 h 2189847"/>
                <a:gd name="connsiteX62" fmla="*/ 431942 w 1950035"/>
                <a:gd name="connsiteY62" fmla="*/ 1843179 h 2189847"/>
                <a:gd name="connsiteX63" fmla="*/ 527402 w 1950035"/>
                <a:gd name="connsiteY63" fmla="*/ 1883372 h 2189847"/>
                <a:gd name="connsiteX64" fmla="*/ 507305 w 1950035"/>
                <a:gd name="connsiteY64" fmla="*/ 1998929 h 2189847"/>
                <a:gd name="connsiteX65" fmla="*/ 311362 w 1950035"/>
                <a:gd name="connsiteY65" fmla="*/ 2189847 h 2189847"/>
                <a:gd name="connsiteX66" fmla="*/ 250235 w 1950035"/>
                <a:gd name="connsiteY66" fmla="*/ 2152165 h 2189847"/>
                <a:gd name="connsiteX67" fmla="*/ 220927 w 1950035"/>
                <a:gd name="connsiteY67" fmla="*/ 1998928 h 2189847"/>
                <a:gd name="connsiteX68" fmla="*/ 120444 w 1950035"/>
                <a:gd name="connsiteY68" fmla="*/ 1918541 h 2189847"/>
                <a:gd name="connsiteX69" fmla="*/ 65177 w 1950035"/>
                <a:gd name="connsiteY69" fmla="*/ 1878348 h 2189847"/>
                <a:gd name="connsiteX70" fmla="*/ 80251 w 1950035"/>
                <a:gd name="connsiteY70" fmla="*/ 1682404 h 2189847"/>
                <a:gd name="connsiteX71" fmla="*/ 205854 w 1950035"/>
                <a:gd name="connsiteY71" fmla="*/ 1823082 h 2189847"/>
                <a:gd name="connsiteX72" fmla="*/ 301314 w 1950035"/>
                <a:gd name="connsiteY72" fmla="*/ 1983856 h 2189847"/>
                <a:gd name="connsiteX73" fmla="*/ 326435 w 1950035"/>
                <a:gd name="connsiteY73" fmla="*/ 1873323 h 2189847"/>
                <a:gd name="connsiteX74" fmla="*/ 175710 w 1950035"/>
                <a:gd name="connsiteY74" fmla="*/ 1526655 h 2189847"/>
                <a:gd name="connsiteX75" fmla="*/ 150589 w 1950035"/>
                <a:gd name="connsiteY75" fmla="*/ 1491487 h 2189847"/>
                <a:gd name="connsiteX76" fmla="*/ 30008 w 1950035"/>
                <a:gd name="connsiteY76" fmla="*/ 1652260 h 2189847"/>
                <a:gd name="connsiteX77" fmla="*/ 19959 w 1950035"/>
                <a:gd name="connsiteY77" fmla="*/ 1808009 h 2189847"/>
                <a:gd name="connsiteX78" fmla="*/ 75227 w 1950035"/>
                <a:gd name="connsiteY78" fmla="*/ 1310615 h 2189847"/>
                <a:gd name="connsiteX79" fmla="*/ 175709 w 1950035"/>
                <a:gd name="connsiteY79" fmla="*/ 1350809 h 2189847"/>
                <a:gd name="connsiteX80" fmla="*/ 170685 w 1950035"/>
                <a:gd name="connsiteY80" fmla="*/ 1134770 h 2189847"/>
                <a:gd name="connsiteX81" fmla="*/ 95322 w 1950035"/>
                <a:gd name="connsiteY81" fmla="*/ 1245301 h 2189847"/>
                <a:gd name="connsiteX82" fmla="*/ 180733 w 1950035"/>
                <a:gd name="connsiteY82" fmla="*/ 1054383 h 2189847"/>
                <a:gd name="connsiteX83" fmla="*/ 276193 w 1950035"/>
                <a:gd name="connsiteY83" fmla="*/ 873512 h 2189847"/>
                <a:gd name="connsiteX84" fmla="*/ 471298 w 1950035"/>
                <a:gd name="connsiteY8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84116 w 1950035"/>
                <a:gd name="connsiteY39" fmla="*/ 1767818 h 2189847"/>
                <a:gd name="connsiteX40" fmla="*/ 843922 w 1950035"/>
                <a:gd name="connsiteY40" fmla="*/ 2079317 h 2189847"/>
                <a:gd name="connsiteX41" fmla="*/ 803729 w 1950035"/>
                <a:gd name="connsiteY41" fmla="*/ 1416126 h 2189847"/>
                <a:gd name="connsiteX42" fmla="*/ 919285 w 1950035"/>
                <a:gd name="connsiteY42" fmla="*/ 1345787 h 2189847"/>
                <a:gd name="connsiteX43" fmla="*/ 1160446 w 1950035"/>
                <a:gd name="connsiteY43" fmla="*/ 1134771 h 2189847"/>
                <a:gd name="connsiteX44" fmla="*/ 1637744 w 1950035"/>
                <a:gd name="connsiteY44" fmla="*/ 657475 h 2189847"/>
                <a:gd name="connsiteX45" fmla="*/ 1763348 w 1950035"/>
                <a:gd name="connsiteY45" fmla="*/ 345976 h 2189847"/>
                <a:gd name="connsiteX46" fmla="*/ 1642768 w 1950035"/>
                <a:gd name="connsiteY46" fmla="*/ 386169 h 2189847"/>
                <a:gd name="connsiteX47" fmla="*/ 1451848 w 1950035"/>
                <a:gd name="connsiteY47" fmla="*/ 667523 h 2189847"/>
                <a:gd name="connsiteX48" fmla="*/ 1170498 w 1950035"/>
                <a:gd name="connsiteY48" fmla="*/ 506748 h 2189847"/>
                <a:gd name="connsiteX49" fmla="*/ 1200641 w 1950035"/>
                <a:gd name="connsiteY49" fmla="*/ 642400 h 2189847"/>
                <a:gd name="connsiteX50" fmla="*/ 1115230 w 1950035"/>
                <a:gd name="connsiteY50" fmla="*/ 878538 h 2189847"/>
                <a:gd name="connsiteX51" fmla="*/ 1100158 w 1950035"/>
                <a:gd name="connsiteY51" fmla="*/ 1014189 h 2189847"/>
                <a:gd name="connsiteX52" fmla="*/ 904215 w 1950035"/>
                <a:gd name="connsiteY52" fmla="*/ 1024237 h 2189847"/>
                <a:gd name="connsiteX53" fmla="*/ 929336 w 1950035"/>
                <a:gd name="connsiteY53" fmla="*/ 1185011 h 2189847"/>
                <a:gd name="connsiteX54" fmla="*/ 708272 w 1950035"/>
                <a:gd name="connsiteY54" fmla="*/ 994093 h 2189847"/>
                <a:gd name="connsiteX55" fmla="*/ 607789 w 1950035"/>
                <a:gd name="connsiteY55" fmla="*/ 923755 h 2189847"/>
                <a:gd name="connsiteX56" fmla="*/ 809594 w 1950035"/>
                <a:gd name="connsiteY56" fmla="*/ 1323176 h 2189847"/>
                <a:gd name="connsiteX57" fmla="*/ 512330 w 1950035"/>
                <a:gd name="connsiteY57" fmla="*/ 1365882 h 2189847"/>
                <a:gd name="connsiteX58" fmla="*/ 647983 w 1950035"/>
                <a:gd name="connsiteY58" fmla="*/ 1883372 h 2189847"/>
                <a:gd name="connsiteX59" fmla="*/ 537449 w 1950035"/>
                <a:gd name="connsiteY59" fmla="*/ 1808010 h 2189847"/>
                <a:gd name="connsiteX60" fmla="*/ 391749 w 1950035"/>
                <a:gd name="connsiteY60" fmla="*/ 1742695 h 2189847"/>
                <a:gd name="connsiteX61" fmla="*/ 230975 w 1950035"/>
                <a:gd name="connsiteY61" fmla="*/ 1446268 h 2189847"/>
                <a:gd name="connsiteX62" fmla="*/ 356580 w 1950035"/>
                <a:gd name="connsiteY62" fmla="*/ 1677381 h 2189847"/>
                <a:gd name="connsiteX63" fmla="*/ 431942 w 1950035"/>
                <a:gd name="connsiteY63" fmla="*/ 1843179 h 2189847"/>
                <a:gd name="connsiteX64" fmla="*/ 527402 w 1950035"/>
                <a:gd name="connsiteY64" fmla="*/ 1883372 h 2189847"/>
                <a:gd name="connsiteX65" fmla="*/ 507305 w 1950035"/>
                <a:gd name="connsiteY65" fmla="*/ 1998929 h 2189847"/>
                <a:gd name="connsiteX66" fmla="*/ 311362 w 1950035"/>
                <a:gd name="connsiteY66" fmla="*/ 2189847 h 2189847"/>
                <a:gd name="connsiteX67" fmla="*/ 250235 w 1950035"/>
                <a:gd name="connsiteY67" fmla="*/ 2152165 h 2189847"/>
                <a:gd name="connsiteX68" fmla="*/ 220927 w 1950035"/>
                <a:gd name="connsiteY68" fmla="*/ 1998928 h 2189847"/>
                <a:gd name="connsiteX69" fmla="*/ 120444 w 1950035"/>
                <a:gd name="connsiteY69" fmla="*/ 1918541 h 2189847"/>
                <a:gd name="connsiteX70" fmla="*/ 65177 w 1950035"/>
                <a:gd name="connsiteY70" fmla="*/ 1878348 h 2189847"/>
                <a:gd name="connsiteX71" fmla="*/ 80251 w 1950035"/>
                <a:gd name="connsiteY71" fmla="*/ 1682404 h 2189847"/>
                <a:gd name="connsiteX72" fmla="*/ 205854 w 1950035"/>
                <a:gd name="connsiteY72" fmla="*/ 1823082 h 2189847"/>
                <a:gd name="connsiteX73" fmla="*/ 301314 w 1950035"/>
                <a:gd name="connsiteY73" fmla="*/ 1983856 h 2189847"/>
                <a:gd name="connsiteX74" fmla="*/ 326435 w 1950035"/>
                <a:gd name="connsiteY74" fmla="*/ 1873323 h 2189847"/>
                <a:gd name="connsiteX75" fmla="*/ 175710 w 1950035"/>
                <a:gd name="connsiteY75" fmla="*/ 1526655 h 2189847"/>
                <a:gd name="connsiteX76" fmla="*/ 150589 w 1950035"/>
                <a:gd name="connsiteY76" fmla="*/ 1491487 h 2189847"/>
                <a:gd name="connsiteX77" fmla="*/ 30008 w 1950035"/>
                <a:gd name="connsiteY77" fmla="*/ 1652260 h 2189847"/>
                <a:gd name="connsiteX78" fmla="*/ 19959 w 1950035"/>
                <a:gd name="connsiteY78" fmla="*/ 1808009 h 2189847"/>
                <a:gd name="connsiteX79" fmla="*/ 75227 w 1950035"/>
                <a:gd name="connsiteY79" fmla="*/ 1310615 h 2189847"/>
                <a:gd name="connsiteX80" fmla="*/ 175709 w 1950035"/>
                <a:gd name="connsiteY80" fmla="*/ 1350809 h 2189847"/>
                <a:gd name="connsiteX81" fmla="*/ 170685 w 1950035"/>
                <a:gd name="connsiteY81" fmla="*/ 1134770 h 2189847"/>
                <a:gd name="connsiteX82" fmla="*/ 95322 w 1950035"/>
                <a:gd name="connsiteY82" fmla="*/ 1245301 h 2189847"/>
                <a:gd name="connsiteX83" fmla="*/ 180733 w 1950035"/>
                <a:gd name="connsiteY83" fmla="*/ 1054383 h 2189847"/>
                <a:gd name="connsiteX84" fmla="*/ 276193 w 1950035"/>
                <a:gd name="connsiteY84" fmla="*/ 873512 h 2189847"/>
                <a:gd name="connsiteX85" fmla="*/ 471298 w 1950035"/>
                <a:gd name="connsiteY85"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84116 w 1950035"/>
                <a:gd name="connsiteY39" fmla="*/ 1767818 h 2189847"/>
                <a:gd name="connsiteX40" fmla="*/ 843922 w 1950035"/>
                <a:gd name="connsiteY40" fmla="*/ 2079317 h 2189847"/>
                <a:gd name="connsiteX41" fmla="*/ 803729 w 1950035"/>
                <a:gd name="connsiteY41" fmla="*/ 1416126 h 2189847"/>
                <a:gd name="connsiteX42" fmla="*/ 899188 w 1950035"/>
                <a:gd name="connsiteY42" fmla="*/ 1265400 h 2189847"/>
                <a:gd name="connsiteX43" fmla="*/ 1160446 w 1950035"/>
                <a:gd name="connsiteY43" fmla="*/ 1134771 h 2189847"/>
                <a:gd name="connsiteX44" fmla="*/ 1637744 w 1950035"/>
                <a:gd name="connsiteY44" fmla="*/ 657475 h 2189847"/>
                <a:gd name="connsiteX45" fmla="*/ 1763348 w 1950035"/>
                <a:gd name="connsiteY45" fmla="*/ 345976 h 2189847"/>
                <a:gd name="connsiteX46" fmla="*/ 1642768 w 1950035"/>
                <a:gd name="connsiteY46" fmla="*/ 386169 h 2189847"/>
                <a:gd name="connsiteX47" fmla="*/ 1451848 w 1950035"/>
                <a:gd name="connsiteY47" fmla="*/ 667523 h 2189847"/>
                <a:gd name="connsiteX48" fmla="*/ 1170498 w 1950035"/>
                <a:gd name="connsiteY48" fmla="*/ 506748 h 2189847"/>
                <a:gd name="connsiteX49" fmla="*/ 1200641 w 1950035"/>
                <a:gd name="connsiteY49" fmla="*/ 642400 h 2189847"/>
                <a:gd name="connsiteX50" fmla="*/ 1115230 w 1950035"/>
                <a:gd name="connsiteY50" fmla="*/ 878538 h 2189847"/>
                <a:gd name="connsiteX51" fmla="*/ 1100158 w 1950035"/>
                <a:gd name="connsiteY51" fmla="*/ 1014189 h 2189847"/>
                <a:gd name="connsiteX52" fmla="*/ 904215 w 1950035"/>
                <a:gd name="connsiteY52" fmla="*/ 1024237 h 2189847"/>
                <a:gd name="connsiteX53" fmla="*/ 929336 w 1950035"/>
                <a:gd name="connsiteY53" fmla="*/ 1185011 h 2189847"/>
                <a:gd name="connsiteX54" fmla="*/ 708272 w 1950035"/>
                <a:gd name="connsiteY54" fmla="*/ 994093 h 2189847"/>
                <a:gd name="connsiteX55" fmla="*/ 607789 w 1950035"/>
                <a:gd name="connsiteY55" fmla="*/ 923755 h 2189847"/>
                <a:gd name="connsiteX56" fmla="*/ 809594 w 1950035"/>
                <a:gd name="connsiteY56" fmla="*/ 1323176 h 2189847"/>
                <a:gd name="connsiteX57" fmla="*/ 512330 w 1950035"/>
                <a:gd name="connsiteY57" fmla="*/ 1365882 h 2189847"/>
                <a:gd name="connsiteX58" fmla="*/ 647983 w 1950035"/>
                <a:gd name="connsiteY58" fmla="*/ 1883372 h 2189847"/>
                <a:gd name="connsiteX59" fmla="*/ 537449 w 1950035"/>
                <a:gd name="connsiteY59" fmla="*/ 1808010 h 2189847"/>
                <a:gd name="connsiteX60" fmla="*/ 391749 w 1950035"/>
                <a:gd name="connsiteY60" fmla="*/ 1742695 h 2189847"/>
                <a:gd name="connsiteX61" fmla="*/ 230975 w 1950035"/>
                <a:gd name="connsiteY61" fmla="*/ 1446268 h 2189847"/>
                <a:gd name="connsiteX62" fmla="*/ 356580 w 1950035"/>
                <a:gd name="connsiteY62" fmla="*/ 1677381 h 2189847"/>
                <a:gd name="connsiteX63" fmla="*/ 431942 w 1950035"/>
                <a:gd name="connsiteY63" fmla="*/ 1843179 h 2189847"/>
                <a:gd name="connsiteX64" fmla="*/ 527402 w 1950035"/>
                <a:gd name="connsiteY64" fmla="*/ 1883372 h 2189847"/>
                <a:gd name="connsiteX65" fmla="*/ 507305 w 1950035"/>
                <a:gd name="connsiteY65" fmla="*/ 1998929 h 2189847"/>
                <a:gd name="connsiteX66" fmla="*/ 311362 w 1950035"/>
                <a:gd name="connsiteY66" fmla="*/ 2189847 h 2189847"/>
                <a:gd name="connsiteX67" fmla="*/ 250235 w 1950035"/>
                <a:gd name="connsiteY67" fmla="*/ 2152165 h 2189847"/>
                <a:gd name="connsiteX68" fmla="*/ 220927 w 1950035"/>
                <a:gd name="connsiteY68" fmla="*/ 1998928 h 2189847"/>
                <a:gd name="connsiteX69" fmla="*/ 120444 w 1950035"/>
                <a:gd name="connsiteY69" fmla="*/ 1918541 h 2189847"/>
                <a:gd name="connsiteX70" fmla="*/ 65177 w 1950035"/>
                <a:gd name="connsiteY70" fmla="*/ 1878348 h 2189847"/>
                <a:gd name="connsiteX71" fmla="*/ 80251 w 1950035"/>
                <a:gd name="connsiteY71" fmla="*/ 1682404 h 2189847"/>
                <a:gd name="connsiteX72" fmla="*/ 205854 w 1950035"/>
                <a:gd name="connsiteY72" fmla="*/ 1823082 h 2189847"/>
                <a:gd name="connsiteX73" fmla="*/ 301314 w 1950035"/>
                <a:gd name="connsiteY73" fmla="*/ 1983856 h 2189847"/>
                <a:gd name="connsiteX74" fmla="*/ 326435 w 1950035"/>
                <a:gd name="connsiteY74" fmla="*/ 1873323 h 2189847"/>
                <a:gd name="connsiteX75" fmla="*/ 175710 w 1950035"/>
                <a:gd name="connsiteY75" fmla="*/ 1526655 h 2189847"/>
                <a:gd name="connsiteX76" fmla="*/ 150589 w 1950035"/>
                <a:gd name="connsiteY76" fmla="*/ 1491487 h 2189847"/>
                <a:gd name="connsiteX77" fmla="*/ 30008 w 1950035"/>
                <a:gd name="connsiteY77" fmla="*/ 1652260 h 2189847"/>
                <a:gd name="connsiteX78" fmla="*/ 19959 w 1950035"/>
                <a:gd name="connsiteY78" fmla="*/ 1808009 h 2189847"/>
                <a:gd name="connsiteX79" fmla="*/ 75227 w 1950035"/>
                <a:gd name="connsiteY79" fmla="*/ 1310615 h 2189847"/>
                <a:gd name="connsiteX80" fmla="*/ 175709 w 1950035"/>
                <a:gd name="connsiteY80" fmla="*/ 1350809 h 2189847"/>
                <a:gd name="connsiteX81" fmla="*/ 170685 w 1950035"/>
                <a:gd name="connsiteY81" fmla="*/ 1134770 h 2189847"/>
                <a:gd name="connsiteX82" fmla="*/ 95322 w 1950035"/>
                <a:gd name="connsiteY82" fmla="*/ 1245301 h 2189847"/>
                <a:gd name="connsiteX83" fmla="*/ 180733 w 1950035"/>
                <a:gd name="connsiteY83" fmla="*/ 1054383 h 2189847"/>
                <a:gd name="connsiteX84" fmla="*/ 276193 w 1950035"/>
                <a:gd name="connsiteY84" fmla="*/ 873512 h 2189847"/>
                <a:gd name="connsiteX85" fmla="*/ 471298 w 1950035"/>
                <a:gd name="connsiteY85"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884116 w 1950035"/>
                <a:gd name="connsiteY39" fmla="*/ 1767818 h 2189847"/>
                <a:gd name="connsiteX40" fmla="*/ 843922 w 1950035"/>
                <a:gd name="connsiteY40" fmla="*/ 2079317 h 2189847"/>
                <a:gd name="connsiteX41" fmla="*/ 803729 w 1950035"/>
                <a:gd name="connsiteY41" fmla="*/ 1416126 h 2189847"/>
                <a:gd name="connsiteX42" fmla="*/ 884115 w 1950035"/>
                <a:gd name="connsiteY42" fmla="*/ 1255352 h 2189847"/>
                <a:gd name="connsiteX43" fmla="*/ 1160446 w 1950035"/>
                <a:gd name="connsiteY43" fmla="*/ 1134771 h 2189847"/>
                <a:gd name="connsiteX44" fmla="*/ 1637744 w 1950035"/>
                <a:gd name="connsiteY44" fmla="*/ 657475 h 2189847"/>
                <a:gd name="connsiteX45" fmla="*/ 1763348 w 1950035"/>
                <a:gd name="connsiteY45" fmla="*/ 345976 h 2189847"/>
                <a:gd name="connsiteX46" fmla="*/ 1642768 w 1950035"/>
                <a:gd name="connsiteY46" fmla="*/ 386169 h 2189847"/>
                <a:gd name="connsiteX47" fmla="*/ 1451848 w 1950035"/>
                <a:gd name="connsiteY47" fmla="*/ 667523 h 2189847"/>
                <a:gd name="connsiteX48" fmla="*/ 1170498 w 1950035"/>
                <a:gd name="connsiteY48" fmla="*/ 506748 h 2189847"/>
                <a:gd name="connsiteX49" fmla="*/ 1200641 w 1950035"/>
                <a:gd name="connsiteY49" fmla="*/ 642400 h 2189847"/>
                <a:gd name="connsiteX50" fmla="*/ 1115230 w 1950035"/>
                <a:gd name="connsiteY50" fmla="*/ 878538 h 2189847"/>
                <a:gd name="connsiteX51" fmla="*/ 1100158 w 1950035"/>
                <a:gd name="connsiteY51" fmla="*/ 1014189 h 2189847"/>
                <a:gd name="connsiteX52" fmla="*/ 904215 w 1950035"/>
                <a:gd name="connsiteY52" fmla="*/ 1024237 h 2189847"/>
                <a:gd name="connsiteX53" fmla="*/ 929336 w 1950035"/>
                <a:gd name="connsiteY53" fmla="*/ 1185011 h 2189847"/>
                <a:gd name="connsiteX54" fmla="*/ 708272 w 1950035"/>
                <a:gd name="connsiteY54" fmla="*/ 994093 h 2189847"/>
                <a:gd name="connsiteX55" fmla="*/ 607789 w 1950035"/>
                <a:gd name="connsiteY55" fmla="*/ 923755 h 2189847"/>
                <a:gd name="connsiteX56" fmla="*/ 809594 w 1950035"/>
                <a:gd name="connsiteY56" fmla="*/ 1323176 h 2189847"/>
                <a:gd name="connsiteX57" fmla="*/ 512330 w 1950035"/>
                <a:gd name="connsiteY57" fmla="*/ 1365882 h 2189847"/>
                <a:gd name="connsiteX58" fmla="*/ 647983 w 1950035"/>
                <a:gd name="connsiteY58" fmla="*/ 1883372 h 2189847"/>
                <a:gd name="connsiteX59" fmla="*/ 537449 w 1950035"/>
                <a:gd name="connsiteY59" fmla="*/ 1808010 h 2189847"/>
                <a:gd name="connsiteX60" fmla="*/ 391749 w 1950035"/>
                <a:gd name="connsiteY60" fmla="*/ 1742695 h 2189847"/>
                <a:gd name="connsiteX61" fmla="*/ 230975 w 1950035"/>
                <a:gd name="connsiteY61" fmla="*/ 1446268 h 2189847"/>
                <a:gd name="connsiteX62" fmla="*/ 356580 w 1950035"/>
                <a:gd name="connsiteY62" fmla="*/ 1677381 h 2189847"/>
                <a:gd name="connsiteX63" fmla="*/ 431942 w 1950035"/>
                <a:gd name="connsiteY63" fmla="*/ 1843179 h 2189847"/>
                <a:gd name="connsiteX64" fmla="*/ 527402 w 1950035"/>
                <a:gd name="connsiteY64" fmla="*/ 1883372 h 2189847"/>
                <a:gd name="connsiteX65" fmla="*/ 507305 w 1950035"/>
                <a:gd name="connsiteY65" fmla="*/ 1998929 h 2189847"/>
                <a:gd name="connsiteX66" fmla="*/ 311362 w 1950035"/>
                <a:gd name="connsiteY66" fmla="*/ 2189847 h 2189847"/>
                <a:gd name="connsiteX67" fmla="*/ 250235 w 1950035"/>
                <a:gd name="connsiteY67" fmla="*/ 2152165 h 2189847"/>
                <a:gd name="connsiteX68" fmla="*/ 220927 w 1950035"/>
                <a:gd name="connsiteY68" fmla="*/ 1998928 h 2189847"/>
                <a:gd name="connsiteX69" fmla="*/ 120444 w 1950035"/>
                <a:gd name="connsiteY69" fmla="*/ 1918541 h 2189847"/>
                <a:gd name="connsiteX70" fmla="*/ 65177 w 1950035"/>
                <a:gd name="connsiteY70" fmla="*/ 1878348 h 2189847"/>
                <a:gd name="connsiteX71" fmla="*/ 80251 w 1950035"/>
                <a:gd name="connsiteY71" fmla="*/ 1682404 h 2189847"/>
                <a:gd name="connsiteX72" fmla="*/ 205854 w 1950035"/>
                <a:gd name="connsiteY72" fmla="*/ 1823082 h 2189847"/>
                <a:gd name="connsiteX73" fmla="*/ 301314 w 1950035"/>
                <a:gd name="connsiteY73" fmla="*/ 1983856 h 2189847"/>
                <a:gd name="connsiteX74" fmla="*/ 326435 w 1950035"/>
                <a:gd name="connsiteY74" fmla="*/ 1873323 h 2189847"/>
                <a:gd name="connsiteX75" fmla="*/ 175710 w 1950035"/>
                <a:gd name="connsiteY75" fmla="*/ 1526655 h 2189847"/>
                <a:gd name="connsiteX76" fmla="*/ 150589 w 1950035"/>
                <a:gd name="connsiteY76" fmla="*/ 1491487 h 2189847"/>
                <a:gd name="connsiteX77" fmla="*/ 30008 w 1950035"/>
                <a:gd name="connsiteY77" fmla="*/ 1652260 h 2189847"/>
                <a:gd name="connsiteX78" fmla="*/ 19959 w 1950035"/>
                <a:gd name="connsiteY78" fmla="*/ 1808009 h 2189847"/>
                <a:gd name="connsiteX79" fmla="*/ 75227 w 1950035"/>
                <a:gd name="connsiteY79" fmla="*/ 1310615 h 2189847"/>
                <a:gd name="connsiteX80" fmla="*/ 175709 w 1950035"/>
                <a:gd name="connsiteY80" fmla="*/ 1350809 h 2189847"/>
                <a:gd name="connsiteX81" fmla="*/ 170685 w 1950035"/>
                <a:gd name="connsiteY81" fmla="*/ 1134770 h 2189847"/>
                <a:gd name="connsiteX82" fmla="*/ 95322 w 1950035"/>
                <a:gd name="connsiteY82" fmla="*/ 1245301 h 2189847"/>
                <a:gd name="connsiteX83" fmla="*/ 180733 w 1950035"/>
                <a:gd name="connsiteY83" fmla="*/ 1054383 h 2189847"/>
                <a:gd name="connsiteX84" fmla="*/ 276193 w 1950035"/>
                <a:gd name="connsiteY84" fmla="*/ 873512 h 2189847"/>
                <a:gd name="connsiteX85" fmla="*/ 471298 w 1950035"/>
                <a:gd name="connsiteY85"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170494 w 1950035"/>
                <a:gd name="connsiteY39" fmla="*/ 1692455 h 2189847"/>
                <a:gd name="connsiteX40" fmla="*/ 884116 w 1950035"/>
                <a:gd name="connsiteY40" fmla="*/ 1767818 h 2189847"/>
                <a:gd name="connsiteX41" fmla="*/ 843922 w 1950035"/>
                <a:gd name="connsiteY41" fmla="*/ 2079317 h 2189847"/>
                <a:gd name="connsiteX42" fmla="*/ 803729 w 1950035"/>
                <a:gd name="connsiteY42" fmla="*/ 1416126 h 2189847"/>
                <a:gd name="connsiteX43" fmla="*/ 884115 w 1950035"/>
                <a:gd name="connsiteY43" fmla="*/ 1255352 h 2189847"/>
                <a:gd name="connsiteX44" fmla="*/ 1160446 w 1950035"/>
                <a:gd name="connsiteY44" fmla="*/ 1134771 h 2189847"/>
                <a:gd name="connsiteX45" fmla="*/ 1637744 w 1950035"/>
                <a:gd name="connsiteY45" fmla="*/ 657475 h 2189847"/>
                <a:gd name="connsiteX46" fmla="*/ 1763348 w 1950035"/>
                <a:gd name="connsiteY46" fmla="*/ 345976 h 2189847"/>
                <a:gd name="connsiteX47" fmla="*/ 1642768 w 1950035"/>
                <a:gd name="connsiteY47" fmla="*/ 386169 h 2189847"/>
                <a:gd name="connsiteX48" fmla="*/ 1451848 w 1950035"/>
                <a:gd name="connsiteY48" fmla="*/ 667523 h 2189847"/>
                <a:gd name="connsiteX49" fmla="*/ 1170498 w 1950035"/>
                <a:gd name="connsiteY49" fmla="*/ 506748 h 2189847"/>
                <a:gd name="connsiteX50" fmla="*/ 1200641 w 1950035"/>
                <a:gd name="connsiteY50" fmla="*/ 642400 h 2189847"/>
                <a:gd name="connsiteX51" fmla="*/ 1115230 w 1950035"/>
                <a:gd name="connsiteY51" fmla="*/ 878538 h 2189847"/>
                <a:gd name="connsiteX52" fmla="*/ 1100158 w 1950035"/>
                <a:gd name="connsiteY52" fmla="*/ 1014189 h 2189847"/>
                <a:gd name="connsiteX53" fmla="*/ 904215 w 1950035"/>
                <a:gd name="connsiteY53" fmla="*/ 1024237 h 2189847"/>
                <a:gd name="connsiteX54" fmla="*/ 929336 w 1950035"/>
                <a:gd name="connsiteY54" fmla="*/ 1185011 h 2189847"/>
                <a:gd name="connsiteX55" fmla="*/ 708272 w 1950035"/>
                <a:gd name="connsiteY55" fmla="*/ 994093 h 2189847"/>
                <a:gd name="connsiteX56" fmla="*/ 607789 w 1950035"/>
                <a:gd name="connsiteY56" fmla="*/ 923755 h 2189847"/>
                <a:gd name="connsiteX57" fmla="*/ 809594 w 1950035"/>
                <a:gd name="connsiteY57" fmla="*/ 1323176 h 2189847"/>
                <a:gd name="connsiteX58" fmla="*/ 512330 w 1950035"/>
                <a:gd name="connsiteY58" fmla="*/ 1365882 h 2189847"/>
                <a:gd name="connsiteX59" fmla="*/ 647983 w 1950035"/>
                <a:gd name="connsiteY59" fmla="*/ 1883372 h 2189847"/>
                <a:gd name="connsiteX60" fmla="*/ 537449 w 1950035"/>
                <a:gd name="connsiteY60" fmla="*/ 1808010 h 2189847"/>
                <a:gd name="connsiteX61" fmla="*/ 391749 w 1950035"/>
                <a:gd name="connsiteY61" fmla="*/ 1742695 h 2189847"/>
                <a:gd name="connsiteX62" fmla="*/ 230975 w 1950035"/>
                <a:gd name="connsiteY62" fmla="*/ 1446268 h 2189847"/>
                <a:gd name="connsiteX63" fmla="*/ 356580 w 1950035"/>
                <a:gd name="connsiteY63" fmla="*/ 1677381 h 2189847"/>
                <a:gd name="connsiteX64" fmla="*/ 431942 w 1950035"/>
                <a:gd name="connsiteY64" fmla="*/ 1843179 h 2189847"/>
                <a:gd name="connsiteX65" fmla="*/ 527402 w 1950035"/>
                <a:gd name="connsiteY65" fmla="*/ 1883372 h 2189847"/>
                <a:gd name="connsiteX66" fmla="*/ 507305 w 1950035"/>
                <a:gd name="connsiteY66" fmla="*/ 1998929 h 2189847"/>
                <a:gd name="connsiteX67" fmla="*/ 311362 w 1950035"/>
                <a:gd name="connsiteY67" fmla="*/ 2189847 h 2189847"/>
                <a:gd name="connsiteX68" fmla="*/ 250235 w 1950035"/>
                <a:gd name="connsiteY68" fmla="*/ 2152165 h 2189847"/>
                <a:gd name="connsiteX69" fmla="*/ 220927 w 1950035"/>
                <a:gd name="connsiteY69" fmla="*/ 1998928 h 2189847"/>
                <a:gd name="connsiteX70" fmla="*/ 120444 w 1950035"/>
                <a:gd name="connsiteY70" fmla="*/ 1918541 h 2189847"/>
                <a:gd name="connsiteX71" fmla="*/ 65177 w 1950035"/>
                <a:gd name="connsiteY71" fmla="*/ 1878348 h 2189847"/>
                <a:gd name="connsiteX72" fmla="*/ 80251 w 1950035"/>
                <a:gd name="connsiteY72" fmla="*/ 1682404 h 2189847"/>
                <a:gd name="connsiteX73" fmla="*/ 205854 w 1950035"/>
                <a:gd name="connsiteY73" fmla="*/ 1823082 h 2189847"/>
                <a:gd name="connsiteX74" fmla="*/ 301314 w 1950035"/>
                <a:gd name="connsiteY74" fmla="*/ 1983856 h 2189847"/>
                <a:gd name="connsiteX75" fmla="*/ 326435 w 1950035"/>
                <a:gd name="connsiteY75" fmla="*/ 1873323 h 2189847"/>
                <a:gd name="connsiteX76" fmla="*/ 175710 w 1950035"/>
                <a:gd name="connsiteY76" fmla="*/ 1526655 h 2189847"/>
                <a:gd name="connsiteX77" fmla="*/ 150589 w 1950035"/>
                <a:gd name="connsiteY77" fmla="*/ 1491487 h 2189847"/>
                <a:gd name="connsiteX78" fmla="*/ 30008 w 1950035"/>
                <a:gd name="connsiteY78" fmla="*/ 1652260 h 2189847"/>
                <a:gd name="connsiteX79" fmla="*/ 19959 w 1950035"/>
                <a:gd name="connsiteY79" fmla="*/ 1808009 h 2189847"/>
                <a:gd name="connsiteX80" fmla="*/ 75227 w 1950035"/>
                <a:gd name="connsiteY80" fmla="*/ 1310615 h 2189847"/>
                <a:gd name="connsiteX81" fmla="*/ 175709 w 1950035"/>
                <a:gd name="connsiteY81" fmla="*/ 1350809 h 2189847"/>
                <a:gd name="connsiteX82" fmla="*/ 170685 w 1950035"/>
                <a:gd name="connsiteY82" fmla="*/ 1134770 h 2189847"/>
                <a:gd name="connsiteX83" fmla="*/ 95322 w 1950035"/>
                <a:gd name="connsiteY83" fmla="*/ 1245301 h 2189847"/>
                <a:gd name="connsiteX84" fmla="*/ 180733 w 1950035"/>
                <a:gd name="connsiteY84" fmla="*/ 1054383 h 2189847"/>
                <a:gd name="connsiteX85" fmla="*/ 276193 w 1950035"/>
                <a:gd name="connsiteY85" fmla="*/ 873512 h 2189847"/>
                <a:gd name="connsiteX86" fmla="*/ 471298 w 1950035"/>
                <a:gd name="connsiteY86"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024793 w 1950035"/>
                <a:gd name="connsiteY39" fmla="*/ 2129558 h 2189847"/>
                <a:gd name="connsiteX40" fmla="*/ 884116 w 1950035"/>
                <a:gd name="connsiteY40" fmla="*/ 1767818 h 2189847"/>
                <a:gd name="connsiteX41" fmla="*/ 843922 w 1950035"/>
                <a:gd name="connsiteY41" fmla="*/ 2079317 h 2189847"/>
                <a:gd name="connsiteX42" fmla="*/ 803729 w 1950035"/>
                <a:gd name="connsiteY42" fmla="*/ 1416126 h 2189847"/>
                <a:gd name="connsiteX43" fmla="*/ 884115 w 1950035"/>
                <a:gd name="connsiteY43" fmla="*/ 1255352 h 2189847"/>
                <a:gd name="connsiteX44" fmla="*/ 1160446 w 1950035"/>
                <a:gd name="connsiteY44" fmla="*/ 1134771 h 2189847"/>
                <a:gd name="connsiteX45" fmla="*/ 1637744 w 1950035"/>
                <a:gd name="connsiteY45" fmla="*/ 657475 h 2189847"/>
                <a:gd name="connsiteX46" fmla="*/ 1763348 w 1950035"/>
                <a:gd name="connsiteY46" fmla="*/ 345976 h 2189847"/>
                <a:gd name="connsiteX47" fmla="*/ 1642768 w 1950035"/>
                <a:gd name="connsiteY47" fmla="*/ 386169 h 2189847"/>
                <a:gd name="connsiteX48" fmla="*/ 1451848 w 1950035"/>
                <a:gd name="connsiteY48" fmla="*/ 667523 h 2189847"/>
                <a:gd name="connsiteX49" fmla="*/ 1170498 w 1950035"/>
                <a:gd name="connsiteY49" fmla="*/ 506748 h 2189847"/>
                <a:gd name="connsiteX50" fmla="*/ 1200641 w 1950035"/>
                <a:gd name="connsiteY50" fmla="*/ 642400 h 2189847"/>
                <a:gd name="connsiteX51" fmla="*/ 1115230 w 1950035"/>
                <a:gd name="connsiteY51" fmla="*/ 878538 h 2189847"/>
                <a:gd name="connsiteX52" fmla="*/ 1100158 w 1950035"/>
                <a:gd name="connsiteY52" fmla="*/ 1014189 h 2189847"/>
                <a:gd name="connsiteX53" fmla="*/ 904215 w 1950035"/>
                <a:gd name="connsiteY53" fmla="*/ 1024237 h 2189847"/>
                <a:gd name="connsiteX54" fmla="*/ 929336 w 1950035"/>
                <a:gd name="connsiteY54" fmla="*/ 1185011 h 2189847"/>
                <a:gd name="connsiteX55" fmla="*/ 708272 w 1950035"/>
                <a:gd name="connsiteY55" fmla="*/ 994093 h 2189847"/>
                <a:gd name="connsiteX56" fmla="*/ 607789 w 1950035"/>
                <a:gd name="connsiteY56" fmla="*/ 923755 h 2189847"/>
                <a:gd name="connsiteX57" fmla="*/ 809594 w 1950035"/>
                <a:gd name="connsiteY57" fmla="*/ 1323176 h 2189847"/>
                <a:gd name="connsiteX58" fmla="*/ 512330 w 1950035"/>
                <a:gd name="connsiteY58" fmla="*/ 1365882 h 2189847"/>
                <a:gd name="connsiteX59" fmla="*/ 647983 w 1950035"/>
                <a:gd name="connsiteY59" fmla="*/ 1883372 h 2189847"/>
                <a:gd name="connsiteX60" fmla="*/ 537449 w 1950035"/>
                <a:gd name="connsiteY60" fmla="*/ 1808010 h 2189847"/>
                <a:gd name="connsiteX61" fmla="*/ 391749 w 1950035"/>
                <a:gd name="connsiteY61" fmla="*/ 1742695 h 2189847"/>
                <a:gd name="connsiteX62" fmla="*/ 230975 w 1950035"/>
                <a:gd name="connsiteY62" fmla="*/ 1446268 h 2189847"/>
                <a:gd name="connsiteX63" fmla="*/ 356580 w 1950035"/>
                <a:gd name="connsiteY63" fmla="*/ 1677381 h 2189847"/>
                <a:gd name="connsiteX64" fmla="*/ 431942 w 1950035"/>
                <a:gd name="connsiteY64" fmla="*/ 1843179 h 2189847"/>
                <a:gd name="connsiteX65" fmla="*/ 527402 w 1950035"/>
                <a:gd name="connsiteY65" fmla="*/ 1883372 h 2189847"/>
                <a:gd name="connsiteX66" fmla="*/ 507305 w 1950035"/>
                <a:gd name="connsiteY66" fmla="*/ 1998929 h 2189847"/>
                <a:gd name="connsiteX67" fmla="*/ 311362 w 1950035"/>
                <a:gd name="connsiteY67" fmla="*/ 2189847 h 2189847"/>
                <a:gd name="connsiteX68" fmla="*/ 250235 w 1950035"/>
                <a:gd name="connsiteY68" fmla="*/ 2152165 h 2189847"/>
                <a:gd name="connsiteX69" fmla="*/ 220927 w 1950035"/>
                <a:gd name="connsiteY69" fmla="*/ 1998928 h 2189847"/>
                <a:gd name="connsiteX70" fmla="*/ 120444 w 1950035"/>
                <a:gd name="connsiteY70" fmla="*/ 1918541 h 2189847"/>
                <a:gd name="connsiteX71" fmla="*/ 65177 w 1950035"/>
                <a:gd name="connsiteY71" fmla="*/ 1878348 h 2189847"/>
                <a:gd name="connsiteX72" fmla="*/ 80251 w 1950035"/>
                <a:gd name="connsiteY72" fmla="*/ 1682404 h 2189847"/>
                <a:gd name="connsiteX73" fmla="*/ 205854 w 1950035"/>
                <a:gd name="connsiteY73" fmla="*/ 1823082 h 2189847"/>
                <a:gd name="connsiteX74" fmla="*/ 301314 w 1950035"/>
                <a:gd name="connsiteY74" fmla="*/ 1983856 h 2189847"/>
                <a:gd name="connsiteX75" fmla="*/ 326435 w 1950035"/>
                <a:gd name="connsiteY75" fmla="*/ 1873323 h 2189847"/>
                <a:gd name="connsiteX76" fmla="*/ 175710 w 1950035"/>
                <a:gd name="connsiteY76" fmla="*/ 1526655 h 2189847"/>
                <a:gd name="connsiteX77" fmla="*/ 150589 w 1950035"/>
                <a:gd name="connsiteY77" fmla="*/ 1491487 h 2189847"/>
                <a:gd name="connsiteX78" fmla="*/ 30008 w 1950035"/>
                <a:gd name="connsiteY78" fmla="*/ 1652260 h 2189847"/>
                <a:gd name="connsiteX79" fmla="*/ 19959 w 1950035"/>
                <a:gd name="connsiteY79" fmla="*/ 1808009 h 2189847"/>
                <a:gd name="connsiteX80" fmla="*/ 75227 w 1950035"/>
                <a:gd name="connsiteY80" fmla="*/ 1310615 h 2189847"/>
                <a:gd name="connsiteX81" fmla="*/ 175709 w 1950035"/>
                <a:gd name="connsiteY81" fmla="*/ 1350809 h 2189847"/>
                <a:gd name="connsiteX82" fmla="*/ 170685 w 1950035"/>
                <a:gd name="connsiteY82" fmla="*/ 1134770 h 2189847"/>
                <a:gd name="connsiteX83" fmla="*/ 95322 w 1950035"/>
                <a:gd name="connsiteY83" fmla="*/ 1245301 h 2189847"/>
                <a:gd name="connsiteX84" fmla="*/ 180733 w 1950035"/>
                <a:gd name="connsiteY84" fmla="*/ 1054383 h 2189847"/>
                <a:gd name="connsiteX85" fmla="*/ 276193 w 1950035"/>
                <a:gd name="connsiteY85" fmla="*/ 873512 h 2189847"/>
                <a:gd name="connsiteX86" fmla="*/ 471298 w 1950035"/>
                <a:gd name="connsiteY86"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024793 w 1950035"/>
                <a:gd name="connsiteY39" fmla="*/ 2129558 h 2189847"/>
                <a:gd name="connsiteX40" fmla="*/ 884116 w 1950035"/>
                <a:gd name="connsiteY40" fmla="*/ 1767818 h 2189847"/>
                <a:gd name="connsiteX41" fmla="*/ 843922 w 1950035"/>
                <a:gd name="connsiteY41" fmla="*/ 2079317 h 2189847"/>
                <a:gd name="connsiteX42" fmla="*/ 803729 w 1950035"/>
                <a:gd name="connsiteY42" fmla="*/ 1416126 h 2189847"/>
                <a:gd name="connsiteX43" fmla="*/ 884115 w 1950035"/>
                <a:gd name="connsiteY43" fmla="*/ 1255352 h 2189847"/>
                <a:gd name="connsiteX44" fmla="*/ 1160446 w 1950035"/>
                <a:gd name="connsiteY44" fmla="*/ 1134771 h 2189847"/>
                <a:gd name="connsiteX45" fmla="*/ 1637744 w 1950035"/>
                <a:gd name="connsiteY45" fmla="*/ 657475 h 2189847"/>
                <a:gd name="connsiteX46" fmla="*/ 1763348 w 1950035"/>
                <a:gd name="connsiteY46" fmla="*/ 345976 h 2189847"/>
                <a:gd name="connsiteX47" fmla="*/ 1642768 w 1950035"/>
                <a:gd name="connsiteY47" fmla="*/ 386169 h 2189847"/>
                <a:gd name="connsiteX48" fmla="*/ 1451848 w 1950035"/>
                <a:gd name="connsiteY48" fmla="*/ 667523 h 2189847"/>
                <a:gd name="connsiteX49" fmla="*/ 1170498 w 1950035"/>
                <a:gd name="connsiteY49" fmla="*/ 506748 h 2189847"/>
                <a:gd name="connsiteX50" fmla="*/ 1200641 w 1950035"/>
                <a:gd name="connsiteY50" fmla="*/ 642400 h 2189847"/>
                <a:gd name="connsiteX51" fmla="*/ 1115230 w 1950035"/>
                <a:gd name="connsiteY51" fmla="*/ 878538 h 2189847"/>
                <a:gd name="connsiteX52" fmla="*/ 1100158 w 1950035"/>
                <a:gd name="connsiteY52" fmla="*/ 1014189 h 2189847"/>
                <a:gd name="connsiteX53" fmla="*/ 904215 w 1950035"/>
                <a:gd name="connsiteY53" fmla="*/ 1024237 h 2189847"/>
                <a:gd name="connsiteX54" fmla="*/ 929336 w 1950035"/>
                <a:gd name="connsiteY54" fmla="*/ 1185011 h 2189847"/>
                <a:gd name="connsiteX55" fmla="*/ 708272 w 1950035"/>
                <a:gd name="connsiteY55" fmla="*/ 994093 h 2189847"/>
                <a:gd name="connsiteX56" fmla="*/ 607789 w 1950035"/>
                <a:gd name="connsiteY56" fmla="*/ 923755 h 2189847"/>
                <a:gd name="connsiteX57" fmla="*/ 809594 w 1950035"/>
                <a:gd name="connsiteY57" fmla="*/ 1323176 h 2189847"/>
                <a:gd name="connsiteX58" fmla="*/ 512330 w 1950035"/>
                <a:gd name="connsiteY58" fmla="*/ 1365882 h 2189847"/>
                <a:gd name="connsiteX59" fmla="*/ 647983 w 1950035"/>
                <a:gd name="connsiteY59" fmla="*/ 1883372 h 2189847"/>
                <a:gd name="connsiteX60" fmla="*/ 537449 w 1950035"/>
                <a:gd name="connsiteY60" fmla="*/ 1808010 h 2189847"/>
                <a:gd name="connsiteX61" fmla="*/ 391749 w 1950035"/>
                <a:gd name="connsiteY61" fmla="*/ 1742695 h 2189847"/>
                <a:gd name="connsiteX62" fmla="*/ 230975 w 1950035"/>
                <a:gd name="connsiteY62" fmla="*/ 1446268 h 2189847"/>
                <a:gd name="connsiteX63" fmla="*/ 356580 w 1950035"/>
                <a:gd name="connsiteY63" fmla="*/ 1677381 h 2189847"/>
                <a:gd name="connsiteX64" fmla="*/ 431942 w 1950035"/>
                <a:gd name="connsiteY64" fmla="*/ 1843179 h 2189847"/>
                <a:gd name="connsiteX65" fmla="*/ 527402 w 1950035"/>
                <a:gd name="connsiteY65" fmla="*/ 1883372 h 2189847"/>
                <a:gd name="connsiteX66" fmla="*/ 507305 w 1950035"/>
                <a:gd name="connsiteY66" fmla="*/ 1998929 h 2189847"/>
                <a:gd name="connsiteX67" fmla="*/ 311362 w 1950035"/>
                <a:gd name="connsiteY67" fmla="*/ 2189847 h 2189847"/>
                <a:gd name="connsiteX68" fmla="*/ 250235 w 1950035"/>
                <a:gd name="connsiteY68" fmla="*/ 2152165 h 2189847"/>
                <a:gd name="connsiteX69" fmla="*/ 220927 w 1950035"/>
                <a:gd name="connsiteY69" fmla="*/ 1998928 h 2189847"/>
                <a:gd name="connsiteX70" fmla="*/ 120444 w 1950035"/>
                <a:gd name="connsiteY70" fmla="*/ 1918541 h 2189847"/>
                <a:gd name="connsiteX71" fmla="*/ 65177 w 1950035"/>
                <a:gd name="connsiteY71" fmla="*/ 1878348 h 2189847"/>
                <a:gd name="connsiteX72" fmla="*/ 80251 w 1950035"/>
                <a:gd name="connsiteY72" fmla="*/ 1682404 h 2189847"/>
                <a:gd name="connsiteX73" fmla="*/ 205854 w 1950035"/>
                <a:gd name="connsiteY73" fmla="*/ 1823082 h 2189847"/>
                <a:gd name="connsiteX74" fmla="*/ 301314 w 1950035"/>
                <a:gd name="connsiteY74" fmla="*/ 1983856 h 2189847"/>
                <a:gd name="connsiteX75" fmla="*/ 326435 w 1950035"/>
                <a:gd name="connsiteY75" fmla="*/ 1873323 h 2189847"/>
                <a:gd name="connsiteX76" fmla="*/ 175710 w 1950035"/>
                <a:gd name="connsiteY76" fmla="*/ 1526655 h 2189847"/>
                <a:gd name="connsiteX77" fmla="*/ 150589 w 1950035"/>
                <a:gd name="connsiteY77" fmla="*/ 1491487 h 2189847"/>
                <a:gd name="connsiteX78" fmla="*/ 30008 w 1950035"/>
                <a:gd name="connsiteY78" fmla="*/ 1652260 h 2189847"/>
                <a:gd name="connsiteX79" fmla="*/ 19959 w 1950035"/>
                <a:gd name="connsiteY79" fmla="*/ 1808009 h 2189847"/>
                <a:gd name="connsiteX80" fmla="*/ 75227 w 1950035"/>
                <a:gd name="connsiteY80" fmla="*/ 1310615 h 2189847"/>
                <a:gd name="connsiteX81" fmla="*/ 175709 w 1950035"/>
                <a:gd name="connsiteY81" fmla="*/ 1350809 h 2189847"/>
                <a:gd name="connsiteX82" fmla="*/ 170685 w 1950035"/>
                <a:gd name="connsiteY82" fmla="*/ 1134770 h 2189847"/>
                <a:gd name="connsiteX83" fmla="*/ 95322 w 1950035"/>
                <a:gd name="connsiteY83" fmla="*/ 1245301 h 2189847"/>
                <a:gd name="connsiteX84" fmla="*/ 180733 w 1950035"/>
                <a:gd name="connsiteY84" fmla="*/ 1054383 h 2189847"/>
                <a:gd name="connsiteX85" fmla="*/ 276193 w 1950035"/>
                <a:gd name="connsiteY85" fmla="*/ 873512 h 2189847"/>
                <a:gd name="connsiteX86" fmla="*/ 471298 w 1950035"/>
                <a:gd name="connsiteY86"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024793 w 1950035"/>
                <a:gd name="connsiteY39" fmla="*/ 2129558 h 2189847"/>
                <a:gd name="connsiteX40" fmla="*/ 884116 w 1950035"/>
                <a:gd name="connsiteY40" fmla="*/ 1767818 h 2189847"/>
                <a:gd name="connsiteX41" fmla="*/ 843922 w 1950035"/>
                <a:gd name="connsiteY41" fmla="*/ 2079317 h 2189847"/>
                <a:gd name="connsiteX42" fmla="*/ 803729 w 1950035"/>
                <a:gd name="connsiteY42" fmla="*/ 1416126 h 2189847"/>
                <a:gd name="connsiteX43" fmla="*/ 884115 w 1950035"/>
                <a:gd name="connsiteY43" fmla="*/ 1255352 h 2189847"/>
                <a:gd name="connsiteX44" fmla="*/ 1160446 w 1950035"/>
                <a:gd name="connsiteY44" fmla="*/ 1134771 h 2189847"/>
                <a:gd name="connsiteX45" fmla="*/ 1637744 w 1950035"/>
                <a:gd name="connsiteY45" fmla="*/ 657475 h 2189847"/>
                <a:gd name="connsiteX46" fmla="*/ 1763348 w 1950035"/>
                <a:gd name="connsiteY46" fmla="*/ 345976 h 2189847"/>
                <a:gd name="connsiteX47" fmla="*/ 1642768 w 1950035"/>
                <a:gd name="connsiteY47" fmla="*/ 386169 h 2189847"/>
                <a:gd name="connsiteX48" fmla="*/ 1451848 w 1950035"/>
                <a:gd name="connsiteY48" fmla="*/ 667523 h 2189847"/>
                <a:gd name="connsiteX49" fmla="*/ 1170498 w 1950035"/>
                <a:gd name="connsiteY49" fmla="*/ 506748 h 2189847"/>
                <a:gd name="connsiteX50" fmla="*/ 1200641 w 1950035"/>
                <a:gd name="connsiteY50" fmla="*/ 642400 h 2189847"/>
                <a:gd name="connsiteX51" fmla="*/ 1115230 w 1950035"/>
                <a:gd name="connsiteY51" fmla="*/ 878538 h 2189847"/>
                <a:gd name="connsiteX52" fmla="*/ 1100158 w 1950035"/>
                <a:gd name="connsiteY52" fmla="*/ 1014189 h 2189847"/>
                <a:gd name="connsiteX53" fmla="*/ 904215 w 1950035"/>
                <a:gd name="connsiteY53" fmla="*/ 1024237 h 2189847"/>
                <a:gd name="connsiteX54" fmla="*/ 929336 w 1950035"/>
                <a:gd name="connsiteY54" fmla="*/ 1185011 h 2189847"/>
                <a:gd name="connsiteX55" fmla="*/ 708272 w 1950035"/>
                <a:gd name="connsiteY55" fmla="*/ 994093 h 2189847"/>
                <a:gd name="connsiteX56" fmla="*/ 607789 w 1950035"/>
                <a:gd name="connsiteY56" fmla="*/ 923755 h 2189847"/>
                <a:gd name="connsiteX57" fmla="*/ 809594 w 1950035"/>
                <a:gd name="connsiteY57" fmla="*/ 1323176 h 2189847"/>
                <a:gd name="connsiteX58" fmla="*/ 512330 w 1950035"/>
                <a:gd name="connsiteY58" fmla="*/ 1365882 h 2189847"/>
                <a:gd name="connsiteX59" fmla="*/ 647983 w 1950035"/>
                <a:gd name="connsiteY59" fmla="*/ 1883372 h 2189847"/>
                <a:gd name="connsiteX60" fmla="*/ 537449 w 1950035"/>
                <a:gd name="connsiteY60" fmla="*/ 1808010 h 2189847"/>
                <a:gd name="connsiteX61" fmla="*/ 391749 w 1950035"/>
                <a:gd name="connsiteY61" fmla="*/ 1742695 h 2189847"/>
                <a:gd name="connsiteX62" fmla="*/ 230975 w 1950035"/>
                <a:gd name="connsiteY62" fmla="*/ 1446268 h 2189847"/>
                <a:gd name="connsiteX63" fmla="*/ 356580 w 1950035"/>
                <a:gd name="connsiteY63" fmla="*/ 1677381 h 2189847"/>
                <a:gd name="connsiteX64" fmla="*/ 431942 w 1950035"/>
                <a:gd name="connsiteY64" fmla="*/ 1843179 h 2189847"/>
                <a:gd name="connsiteX65" fmla="*/ 527402 w 1950035"/>
                <a:gd name="connsiteY65" fmla="*/ 1883372 h 2189847"/>
                <a:gd name="connsiteX66" fmla="*/ 507305 w 1950035"/>
                <a:gd name="connsiteY66" fmla="*/ 1998929 h 2189847"/>
                <a:gd name="connsiteX67" fmla="*/ 311362 w 1950035"/>
                <a:gd name="connsiteY67" fmla="*/ 2189847 h 2189847"/>
                <a:gd name="connsiteX68" fmla="*/ 250235 w 1950035"/>
                <a:gd name="connsiteY68" fmla="*/ 2152165 h 2189847"/>
                <a:gd name="connsiteX69" fmla="*/ 220927 w 1950035"/>
                <a:gd name="connsiteY69" fmla="*/ 1998928 h 2189847"/>
                <a:gd name="connsiteX70" fmla="*/ 120444 w 1950035"/>
                <a:gd name="connsiteY70" fmla="*/ 1918541 h 2189847"/>
                <a:gd name="connsiteX71" fmla="*/ 65177 w 1950035"/>
                <a:gd name="connsiteY71" fmla="*/ 1878348 h 2189847"/>
                <a:gd name="connsiteX72" fmla="*/ 80251 w 1950035"/>
                <a:gd name="connsiteY72" fmla="*/ 1682404 h 2189847"/>
                <a:gd name="connsiteX73" fmla="*/ 205854 w 1950035"/>
                <a:gd name="connsiteY73" fmla="*/ 1823082 h 2189847"/>
                <a:gd name="connsiteX74" fmla="*/ 301314 w 1950035"/>
                <a:gd name="connsiteY74" fmla="*/ 1983856 h 2189847"/>
                <a:gd name="connsiteX75" fmla="*/ 326435 w 1950035"/>
                <a:gd name="connsiteY75" fmla="*/ 1873323 h 2189847"/>
                <a:gd name="connsiteX76" fmla="*/ 175710 w 1950035"/>
                <a:gd name="connsiteY76" fmla="*/ 1526655 h 2189847"/>
                <a:gd name="connsiteX77" fmla="*/ 150589 w 1950035"/>
                <a:gd name="connsiteY77" fmla="*/ 1491487 h 2189847"/>
                <a:gd name="connsiteX78" fmla="*/ 30008 w 1950035"/>
                <a:gd name="connsiteY78" fmla="*/ 1652260 h 2189847"/>
                <a:gd name="connsiteX79" fmla="*/ 19959 w 1950035"/>
                <a:gd name="connsiteY79" fmla="*/ 1808009 h 2189847"/>
                <a:gd name="connsiteX80" fmla="*/ 75227 w 1950035"/>
                <a:gd name="connsiteY80" fmla="*/ 1310615 h 2189847"/>
                <a:gd name="connsiteX81" fmla="*/ 175709 w 1950035"/>
                <a:gd name="connsiteY81" fmla="*/ 1350809 h 2189847"/>
                <a:gd name="connsiteX82" fmla="*/ 170685 w 1950035"/>
                <a:gd name="connsiteY82" fmla="*/ 1134770 h 2189847"/>
                <a:gd name="connsiteX83" fmla="*/ 95322 w 1950035"/>
                <a:gd name="connsiteY83" fmla="*/ 1245301 h 2189847"/>
                <a:gd name="connsiteX84" fmla="*/ 180733 w 1950035"/>
                <a:gd name="connsiteY84" fmla="*/ 1054383 h 2189847"/>
                <a:gd name="connsiteX85" fmla="*/ 276193 w 1950035"/>
                <a:gd name="connsiteY85" fmla="*/ 873512 h 2189847"/>
                <a:gd name="connsiteX86" fmla="*/ 471298 w 1950035"/>
                <a:gd name="connsiteY86"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024793 w 1950035"/>
                <a:gd name="connsiteY39" fmla="*/ 2129558 h 2189847"/>
                <a:gd name="connsiteX40" fmla="*/ 884116 w 1950035"/>
                <a:gd name="connsiteY40" fmla="*/ 1767818 h 2189847"/>
                <a:gd name="connsiteX41" fmla="*/ 843922 w 1950035"/>
                <a:gd name="connsiteY41" fmla="*/ 2079317 h 2189847"/>
                <a:gd name="connsiteX42" fmla="*/ 803729 w 1950035"/>
                <a:gd name="connsiteY42" fmla="*/ 1416126 h 2189847"/>
                <a:gd name="connsiteX43" fmla="*/ 884115 w 1950035"/>
                <a:gd name="connsiteY43" fmla="*/ 1255352 h 2189847"/>
                <a:gd name="connsiteX44" fmla="*/ 1160446 w 1950035"/>
                <a:gd name="connsiteY44" fmla="*/ 1134771 h 2189847"/>
                <a:gd name="connsiteX45" fmla="*/ 1637744 w 1950035"/>
                <a:gd name="connsiteY45" fmla="*/ 657475 h 2189847"/>
                <a:gd name="connsiteX46" fmla="*/ 1763348 w 1950035"/>
                <a:gd name="connsiteY46" fmla="*/ 345976 h 2189847"/>
                <a:gd name="connsiteX47" fmla="*/ 1642768 w 1950035"/>
                <a:gd name="connsiteY47" fmla="*/ 386169 h 2189847"/>
                <a:gd name="connsiteX48" fmla="*/ 1451848 w 1950035"/>
                <a:gd name="connsiteY48" fmla="*/ 667523 h 2189847"/>
                <a:gd name="connsiteX49" fmla="*/ 1170498 w 1950035"/>
                <a:gd name="connsiteY49" fmla="*/ 506748 h 2189847"/>
                <a:gd name="connsiteX50" fmla="*/ 1200641 w 1950035"/>
                <a:gd name="connsiteY50" fmla="*/ 642400 h 2189847"/>
                <a:gd name="connsiteX51" fmla="*/ 1115230 w 1950035"/>
                <a:gd name="connsiteY51" fmla="*/ 878538 h 2189847"/>
                <a:gd name="connsiteX52" fmla="*/ 1100158 w 1950035"/>
                <a:gd name="connsiteY52" fmla="*/ 1014189 h 2189847"/>
                <a:gd name="connsiteX53" fmla="*/ 904215 w 1950035"/>
                <a:gd name="connsiteY53" fmla="*/ 1024237 h 2189847"/>
                <a:gd name="connsiteX54" fmla="*/ 929336 w 1950035"/>
                <a:gd name="connsiteY54" fmla="*/ 1185011 h 2189847"/>
                <a:gd name="connsiteX55" fmla="*/ 708272 w 1950035"/>
                <a:gd name="connsiteY55" fmla="*/ 994093 h 2189847"/>
                <a:gd name="connsiteX56" fmla="*/ 607789 w 1950035"/>
                <a:gd name="connsiteY56" fmla="*/ 923755 h 2189847"/>
                <a:gd name="connsiteX57" fmla="*/ 809594 w 1950035"/>
                <a:gd name="connsiteY57" fmla="*/ 1323176 h 2189847"/>
                <a:gd name="connsiteX58" fmla="*/ 512330 w 1950035"/>
                <a:gd name="connsiteY58" fmla="*/ 1365882 h 2189847"/>
                <a:gd name="connsiteX59" fmla="*/ 647983 w 1950035"/>
                <a:gd name="connsiteY59" fmla="*/ 1883372 h 2189847"/>
                <a:gd name="connsiteX60" fmla="*/ 537449 w 1950035"/>
                <a:gd name="connsiteY60" fmla="*/ 1808010 h 2189847"/>
                <a:gd name="connsiteX61" fmla="*/ 391749 w 1950035"/>
                <a:gd name="connsiteY61" fmla="*/ 1742695 h 2189847"/>
                <a:gd name="connsiteX62" fmla="*/ 230975 w 1950035"/>
                <a:gd name="connsiteY62" fmla="*/ 1446268 h 2189847"/>
                <a:gd name="connsiteX63" fmla="*/ 356580 w 1950035"/>
                <a:gd name="connsiteY63" fmla="*/ 1677381 h 2189847"/>
                <a:gd name="connsiteX64" fmla="*/ 431942 w 1950035"/>
                <a:gd name="connsiteY64" fmla="*/ 1843179 h 2189847"/>
                <a:gd name="connsiteX65" fmla="*/ 527402 w 1950035"/>
                <a:gd name="connsiteY65" fmla="*/ 1883372 h 2189847"/>
                <a:gd name="connsiteX66" fmla="*/ 507305 w 1950035"/>
                <a:gd name="connsiteY66" fmla="*/ 1998929 h 2189847"/>
                <a:gd name="connsiteX67" fmla="*/ 311362 w 1950035"/>
                <a:gd name="connsiteY67" fmla="*/ 2189847 h 2189847"/>
                <a:gd name="connsiteX68" fmla="*/ 250235 w 1950035"/>
                <a:gd name="connsiteY68" fmla="*/ 2152165 h 2189847"/>
                <a:gd name="connsiteX69" fmla="*/ 220927 w 1950035"/>
                <a:gd name="connsiteY69" fmla="*/ 1998928 h 2189847"/>
                <a:gd name="connsiteX70" fmla="*/ 120444 w 1950035"/>
                <a:gd name="connsiteY70" fmla="*/ 1918541 h 2189847"/>
                <a:gd name="connsiteX71" fmla="*/ 65177 w 1950035"/>
                <a:gd name="connsiteY71" fmla="*/ 1878348 h 2189847"/>
                <a:gd name="connsiteX72" fmla="*/ 80251 w 1950035"/>
                <a:gd name="connsiteY72" fmla="*/ 1682404 h 2189847"/>
                <a:gd name="connsiteX73" fmla="*/ 205854 w 1950035"/>
                <a:gd name="connsiteY73" fmla="*/ 1823082 h 2189847"/>
                <a:gd name="connsiteX74" fmla="*/ 301314 w 1950035"/>
                <a:gd name="connsiteY74" fmla="*/ 1983856 h 2189847"/>
                <a:gd name="connsiteX75" fmla="*/ 326435 w 1950035"/>
                <a:gd name="connsiteY75" fmla="*/ 1873323 h 2189847"/>
                <a:gd name="connsiteX76" fmla="*/ 175710 w 1950035"/>
                <a:gd name="connsiteY76" fmla="*/ 1526655 h 2189847"/>
                <a:gd name="connsiteX77" fmla="*/ 150589 w 1950035"/>
                <a:gd name="connsiteY77" fmla="*/ 1491487 h 2189847"/>
                <a:gd name="connsiteX78" fmla="*/ 30008 w 1950035"/>
                <a:gd name="connsiteY78" fmla="*/ 1652260 h 2189847"/>
                <a:gd name="connsiteX79" fmla="*/ 19959 w 1950035"/>
                <a:gd name="connsiteY79" fmla="*/ 1808009 h 2189847"/>
                <a:gd name="connsiteX80" fmla="*/ 75227 w 1950035"/>
                <a:gd name="connsiteY80" fmla="*/ 1310615 h 2189847"/>
                <a:gd name="connsiteX81" fmla="*/ 175709 w 1950035"/>
                <a:gd name="connsiteY81" fmla="*/ 1350809 h 2189847"/>
                <a:gd name="connsiteX82" fmla="*/ 170685 w 1950035"/>
                <a:gd name="connsiteY82" fmla="*/ 1134770 h 2189847"/>
                <a:gd name="connsiteX83" fmla="*/ 95322 w 1950035"/>
                <a:gd name="connsiteY83" fmla="*/ 1245301 h 2189847"/>
                <a:gd name="connsiteX84" fmla="*/ 180733 w 1950035"/>
                <a:gd name="connsiteY84" fmla="*/ 1054383 h 2189847"/>
                <a:gd name="connsiteX85" fmla="*/ 276193 w 1950035"/>
                <a:gd name="connsiteY85" fmla="*/ 873512 h 2189847"/>
                <a:gd name="connsiteX86" fmla="*/ 471298 w 1950035"/>
                <a:gd name="connsiteY86"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024793 w 1950035"/>
                <a:gd name="connsiteY39" fmla="*/ 2129558 h 2189847"/>
                <a:gd name="connsiteX40" fmla="*/ 884116 w 1950035"/>
                <a:gd name="connsiteY40" fmla="*/ 1767818 h 2189847"/>
                <a:gd name="connsiteX41" fmla="*/ 843922 w 1950035"/>
                <a:gd name="connsiteY41" fmla="*/ 2079317 h 2189847"/>
                <a:gd name="connsiteX42" fmla="*/ 803729 w 1950035"/>
                <a:gd name="connsiteY42" fmla="*/ 1416126 h 2189847"/>
                <a:gd name="connsiteX43" fmla="*/ 884115 w 1950035"/>
                <a:gd name="connsiteY43" fmla="*/ 1255352 h 2189847"/>
                <a:gd name="connsiteX44" fmla="*/ 1160446 w 1950035"/>
                <a:gd name="connsiteY44" fmla="*/ 1134771 h 2189847"/>
                <a:gd name="connsiteX45" fmla="*/ 1637744 w 1950035"/>
                <a:gd name="connsiteY45" fmla="*/ 657475 h 2189847"/>
                <a:gd name="connsiteX46" fmla="*/ 1763348 w 1950035"/>
                <a:gd name="connsiteY46" fmla="*/ 345976 h 2189847"/>
                <a:gd name="connsiteX47" fmla="*/ 1642768 w 1950035"/>
                <a:gd name="connsiteY47" fmla="*/ 386169 h 2189847"/>
                <a:gd name="connsiteX48" fmla="*/ 1451848 w 1950035"/>
                <a:gd name="connsiteY48" fmla="*/ 667523 h 2189847"/>
                <a:gd name="connsiteX49" fmla="*/ 1170498 w 1950035"/>
                <a:gd name="connsiteY49" fmla="*/ 506748 h 2189847"/>
                <a:gd name="connsiteX50" fmla="*/ 1200641 w 1950035"/>
                <a:gd name="connsiteY50" fmla="*/ 642400 h 2189847"/>
                <a:gd name="connsiteX51" fmla="*/ 1115230 w 1950035"/>
                <a:gd name="connsiteY51" fmla="*/ 878538 h 2189847"/>
                <a:gd name="connsiteX52" fmla="*/ 1100158 w 1950035"/>
                <a:gd name="connsiteY52" fmla="*/ 1014189 h 2189847"/>
                <a:gd name="connsiteX53" fmla="*/ 904215 w 1950035"/>
                <a:gd name="connsiteY53" fmla="*/ 1024237 h 2189847"/>
                <a:gd name="connsiteX54" fmla="*/ 929336 w 1950035"/>
                <a:gd name="connsiteY54" fmla="*/ 1185011 h 2189847"/>
                <a:gd name="connsiteX55" fmla="*/ 708272 w 1950035"/>
                <a:gd name="connsiteY55" fmla="*/ 994093 h 2189847"/>
                <a:gd name="connsiteX56" fmla="*/ 607789 w 1950035"/>
                <a:gd name="connsiteY56" fmla="*/ 923755 h 2189847"/>
                <a:gd name="connsiteX57" fmla="*/ 809594 w 1950035"/>
                <a:gd name="connsiteY57" fmla="*/ 1323176 h 2189847"/>
                <a:gd name="connsiteX58" fmla="*/ 512330 w 1950035"/>
                <a:gd name="connsiteY58" fmla="*/ 1365882 h 2189847"/>
                <a:gd name="connsiteX59" fmla="*/ 647983 w 1950035"/>
                <a:gd name="connsiteY59" fmla="*/ 1883372 h 2189847"/>
                <a:gd name="connsiteX60" fmla="*/ 537449 w 1950035"/>
                <a:gd name="connsiteY60" fmla="*/ 1808010 h 2189847"/>
                <a:gd name="connsiteX61" fmla="*/ 391749 w 1950035"/>
                <a:gd name="connsiteY61" fmla="*/ 1742695 h 2189847"/>
                <a:gd name="connsiteX62" fmla="*/ 230975 w 1950035"/>
                <a:gd name="connsiteY62" fmla="*/ 1446268 h 2189847"/>
                <a:gd name="connsiteX63" fmla="*/ 356580 w 1950035"/>
                <a:gd name="connsiteY63" fmla="*/ 1677381 h 2189847"/>
                <a:gd name="connsiteX64" fmla="*/ 431942 w 1950035"/>
                <a:gd name="connsiteY64" fmla="*/ 1843179 h 2189847"/>
                <a:gd name="connsiteX65" fmla="*/ 527402 w 1950035"/>
                <a:gd name="connsiteY65" fmla="*/ 1883372 h 2189847"/>
                <a:gd name="connsiteX66" fmla="*/ 507305 w 1950035"/>
                <a:gd name="connsiteY66" fmla="*/ 1998929 h 2189847"/>
                <a:gd name="connsiteX67" fmla="*/ 311362 w 1950035"/>
                <a:gd name="connsiteY67" fmla="*/ 2189847 h 2189847"/>
                <a:gd name="connsiteX68" fmla="*/ 250235 w 1950035"/>
                <a:gd name="connsiteY68" fmla="*/ 2152165 h 2189847"/>
                <a:gd name="connsiteX69" fmla="*/ 220927 w 1950035"/>
                <a:gd name="connsiteY69" fmla="*/ 1998928 h 2189847"/>
                <a:gd name="connsiteX70" fmla="*/ 120444 w 1950035"/>
                <a:gd name="connsiteY70" fmla="*/ 1918541 h 2189847"/>
                <a:gd name="connsiteX71" fmla="*/ 65177 w 1950035"/>
                <a:gd name="connsiteY71" fmla="*/ 1878348 h 2189847"/>
                <a:gd name="connsiteX72" fmla="*/ 80251 w 1950035"/>
                <a:gd name="connsiteY72" fmla="*/ 1682404 h 2189847"/>
                <a:gd name="connsiteX73" fmla="*/ 205854 w 1950035"/>
                <a:gd name="connsiteY73" fmla="*/ 1823082 h 2189847"/>
                <a:gd name="connsiteX74" fmla="*/ 301314 w 1950035"/>
                <a:gd name="connsiteY74" fmla="*/ 1983856 h 2189847"/>
                <a:gd name="connsiteX75" fmla="*/ 326435 w 1950035"/>
                <a:gd name="connsiteY75" fmla="*/ 1873323 h 2189847"/>
                <a:gd name="connsiteX76" fmla="*/ 175710 w 1950035"/>
                <a:gd name="connsiteY76" fmla="*/ 1526655 h 2189847"/>
                <a:gd name="connsiteX77" fmla="*/ 150589 w 1950035"/>
                <a:gd name="connsiteY77" fmla="*/ 1491487 h 2189847"/>
                <a:gd name="connsiteX78" fmla="*/ 30008 w 1950035"/>
                <a:gd name="connsiteY78" fmla="*/ 1652260 h 2189847"/>
                <a:gd name="connsiteX79" fmla="*/ 19959 w 1950035"/>
                <a:gd name="connsiteY79" fmla="*/ 1808009 h 2189847"/>
                <a:gd name="connsiteX80" fmla="*/ 75227 w 1950035"/>
                <a:gd name="connsiteY80" fmla="*/ 1310615 h 2189847"/>
                <a:gd name="connsiteX81" fmla="*/ 175709 w 1950035"/>
                <a:gd name="connsiteY81" fmla="*/ 1350809 h 2189847"/>
                <a:gd name="connsiteX82" fmla="*/ 170685 w 1950035"/>
                <a:gd name="connsiteY82" fmla="*/ 1134770 h 2189847"/>
                <a:gd name="connsiteX83" fmla="*/ 95322 w 1950035"/>
                <a:gd name="connsiteY83" fmla="*/ 1245301 h 2189847"/>
                <a:gd name="connsiteX84" fmla="*/ 180733 w 1950035"/>
                <a:gd name="connsiteY84" fmla="*/ 1054383 h 2189847"/>
                <a:gd name="connsiteX85" fmla="*/ 276193 w 1950035"/>
                <a:gd name="connsiteY85" fmla="*/ 873512 h 2189847"/>
                <a:gd name="connsiteX86" fmla="*/ 471298 w 1950035"/>
                <a:gd name="connsiteY86"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225760 w 1950035"/>
                <a:gd name="connsiteY39" fmla="*/ 2024051 h 2189847"/>
                <a:gd name="connsiteX40" fmla="*/ 1024793 w 1950035"/>
                <a:gd name="connsiteY40" fmla="*/ 2129558 h 2189847"/>
                <a:gd name="connsiteX41" fmla="*/ 884116 w 1950035"/>
                <a:gd name="connsiteY41" fmla="*/ 1767818 h 2189847"/>
                <a:gd name="connsiteX42" fmla="*/ 843922 w 1950035"/>
                <a:gd name="connsiteY42" fmla="*/ 2079317 h 2189847"/>
                <a:gd name="connsiteX43" fmla="*/ 803729 w 1950035"/>
                <a:gd name="connsiteY43" fmla="*/ 1416126 h 2189847"/>
                <a:gd name="connsiteX44" fmla="*/ 884115 w 1950035"/>
                <a:gd name="connsiteY44" fmla="*/ 1255352 h 2189847"/>
                <a:gd name="connsiteX45" fmla="*/ 1160446 w 1950035"/>
                <a:gd name="connsiteY45" fmla="*/ 1134771 h 2189847"/>
                <a:gd name="connsiteX46" fmla="*/ 1637744 w 1950035"/>
                <a:gd name="connsiteY46" fmla="*/ 657475 h 2189847"/>
                <a:gd name="connsiteX47" fmla="*/ 1763348 w 1950035"/>
                <a:gd name="connsiteY47" fmla="*/ 345976 h 2189847"/>
                <a:gd name="connsiteX48" fmla="*/ 1642768 w 1950035"/>
                <a:gd name="connsiteY48" fmla="*/ 386169 h 2189847"/>
                <a:gd name="connsiteX49" fmla="*/ 1451848 w 1950035"/>
                <a:gd name="connsiteY49" fmla="*/ 667523 h 2189847"/>
                <a:gd name="connsiteX50" fmla="*/ 1170498 w 1950035"/>
                <a:gd name="connsiteY50" fmla="*/ 506748 h 2189847"/>
                <a:gd name="connsiteX51" fmla="*/ 1200641 w 1950035"/>
                <a:gd name="connsiteY51" fmla="*/ 642400 h 2189847"/>
                <a:gd name="connsiteX52" fmla="*/ 1115230 w 1950035"/>
                <a:gd name="connsiteY52" fmla="*/ 878538 h 2189847"/>
                <a:gd name="connsiteX53" fmla="*/ 1100158 w 1950035"/>
                <a:gd name="connsiteY53" fmla="*/ 1014189 h 2189847"/>
                <a:gd name="connsiteX54" fmla="*/ 904215 w 1950035"/>
                <a:gd name="connsiteY54" fmla="*/ 1024237 h 2189847"/>
                <a:gd name="connsiteX55" fmla="*/ 929336 w 1950035"/>
                <a:gd name="connsiteY55" fmla="*/ 1185011 h 2189847"/>
                <a:gd name="connsiteX56" fmla="*/ 708272 w 1950035"/>
                <a:gd name="connsiteY56" fmla="*/ 994093 h 2189847"/>
                <a:gd name="connsiteX57" fmla="*/ 607789 w 1950035"/>
                <a:gd name="connsiteY57" fmla="*/ 923755 h 2189847"/>
                <a:gd name="connsiteX58" fmla="*/ 809594 w 1950035"/>
                <a:gd name="connsiteY58" fmla="*/ 1323176 h 2189847"/>
                <a:gd name="connsiteX59" fmla="*/ 512330 w 1950035"/>
                <a:gd name="connsiteY59" fmla="*/ 1365882 h 2189847"/>
                <a:gd name="connsiteX60" fmla="*/ 647983 w 1950035"/>
                <a:gd name="connsiteY60" fmla="*/ 1883372 h 2189847"/>
                <a:gd name="connsiteX61" fmla="*/ 537449 w 1950035"/>
                <a:gd name="connsiteY61" fmla="*/ 1808010 h 2189847"/>
                <a:gd name="connsiteX62" fmla="*/ 391749 w 1950035"/>
                <a:gd name="connsiteY62" fmla="*/ 1742695 h 2189847"/>
                <a:gd name="connsiteX63" fmla="*/ 230975 w 1950035"/>
                <a:gd name="connsiteY63" fmla="*/ 1446268 h 2189847"/>
                <a:gd name="connsiteX64" fmla="*/ 356580 w 1950035"/>
                <a:gd name="connsiteY64" fmla="*/ 1677381 h 2189847"/>
                <a:gd name="connsiteX65" fmla="*/ 431942 w 1950035"/>
                <a:gd name="connsiteY65" fmla="*/ 1843179 h 2189847"/>
                <a:gd name="connsiteX66" fmla="*/ 527402 w 1950035"/>
                <a:gd name="connsiteY66" fmla="*/ 1883372 h 2189847"/>
                <a:gd name="connsiteX67" fmla="*/ 507305 w 1950035"/>
                <a:gd name="connsiteY67" fmla="*/ 1998929 h 2189847"/>
                <a:gd name="connsiteX68" fmla="*/ 311362 w 1950035"/>
                <a:gd name="connsiteY68" fmla="*/ 2189847 h 2189847"/>
                <a:gd name="connsiteX69" fmla="*/ 250235 w 1950035"/>
                <a:gd name="connsiteY69" fmla="*/ 2152165 h 2189847"/>
                <a:gd name="connsiteX70" fmla="*/ 220927 w 1950035"/>
                <a:gd name="connsiteY70" fmla="*/ 1998928 h 2189847"/>
                <a:gd name="connsiteX71" fmla="*/ 120444 w 1950035"/>
                <a:gd name="connsiteY71" fmla="*/ 1918541 h 2189847"/>
                <a:gd name="connsiteX72" fmla="*/ 65177 w 1950035"/>
                <a:gd name="connsiteY72" fmla="*/ 1878348 h 2189847"/>
                <a:gd name="connsiteX73" fmla="*/ 80251 w 1950035"/>
                <a:gd name="connsiteY73" fmla="*/ 1682404 h 2189847"/>
                <a:gd name="connsiteX74" fmla="*/ 205854 w 1950035"/>
                <a:gd name="connsiteY74" fmla="*/ 1823082 h 2189847"/>
                <a:gd name="connsiteX75" fmla="*/ 301314 w 1950035"/>
                <a:gd name="connsiteY75" fmla="*/ 1983856 h 2189847"/>
                <a:gd name="connsiteX76" fmla="*/ 326435 w 1950035"/>
                <a:gd name="connsiteY76" fmla="*/ 1873323 h 2189847"/>
                <a:gd name="connsiteX77" fmla="*/ 175710 w 1950035"/>
                <a:gd name="connsiteY77" fmla="*/ 1526655 h 2189847"/>
                <a:gd name="connsiteX78" fmla="*/ 150589 w 1950035"/>
                <a:gd name="connsiteY78" fmla="*/ 1491487 h 2189847"/>
                <a:gd name="connsiteX79" fmla="*/ 30008 w 1950035"/>
                <a:gd name="connsiteY79" fmla="*/ 1652260 h 2189847"/>
                <a:gd name="connsiteX80" fmla="*/ 19959 w 1950035"/>
                <a:gd name="connsiteY80" fmla="*/ 1808009 h 2189847"/>
                <a:gd name="connsiteX81" fmla="*/ 75227 w 1950035"/>
                <a:gd name="connsiteY81" fmla="*/ 1310615 h 2189847"/>
                <a:gd name="connsiteX82" fmla="*/ 175709 w 1950035"/>
                <a:gd name="connsiteY82" fmla="*/ 1350809 h 2189847"/>
                <a:gd name="connsiteX83" fmla="*/ 170685 w 1950035"/>
                <a:gd name="connsiteY83" fmla="*/ 1134770 h 2189847"/>
                <a:gd name="connsiteX84" fmla="*/ 95322 w 1950035"/>
                <a:gd name="connsiteY84" fmla="*/ 1245301 h 2189847"/>
                <a:gd name="connsiteX85" fmla="*/ 180733 w 1950035"/>
                <a:gd name="connsiteY85" fmla="*/ 1054383 h 2189847"/>
                <a:gd name="connsiteX86" fmla="*/ 276193 w 1950035"/>
                <a:gd name="connsiteY86" fmla="*/ 873512 h 2189847"/>
                <a:gd name="connsiteX87" fmla="*/ 471298 w 1950035"/>
                <a:gd name="connsiteY87"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195615 w 1950035"/>
                <a:gd name="connsiteY39" fmla="*/ 2064244 h 2189847"/>
                <a:gd name="connsiteX40" fmla="*/ 1024793 w 1950035"/>
                <a:gd name="connsiteY40" fmla="*/ 2129558 h 2189847"/>
                <a:gd name="connsiteX41" fmla="*/ 884116 w 1950035"/>
                <a:gd name="connsiteY41" fmla="*/ 1767818 h 2189847"/>
                <a:gd name="connsiteX42" fmla="*/ 843922 w 1950035"/>
                <a:gd name="connsiteY42" fmla="*/ 2079317 h 2189847"/>
                <a:gd name="connsiteX43" fmla="*/ 803729 w 1950035"/>
                <a:gd name="connsiteY43" fmla="*/ 1416126 h 2189847"/>
                <a:gd name="connsiteX44" fmla="*/ 884115 w 1950035"/>
                <a:gd name="connsiteY44" fmla="*/ 1255352 h 2189847"/>
                <a:gd name="connsiteX45" fmla="*/ 1160446 w 1950035"/>
                <a:gd name="connsiteY45" fmla="*/ 1134771 h 2189847"/>
                <a:gd name="connsiteX46" fmla="*/ 1637744 w 1950035"/>
                <a:gd name="connsiteY46" fmla="*/ 657475 h 2189847"/>
                <a:gd name="connsiteX47" fmla="*/ 1763348 w 1950035"/>
                <a:gd name="connsiteY47" fmla="*/ 345976 h 2189847"/>
                <a:gd name="connsiteX48" fmla="*/ 1642768 w 1950035"/>
                <a:gd name="connsiteY48" fmla="*/ 386169 h 2189847"/>
                <a:gd name="connsiteX49" fmla="*/ 1451848 w 1950035"/>
                <a:gd name="connsiteY49" fmla="*/ 667523 h 2189847"/>
                <a:gd name="connsiteX50" fmla="*/ 1170498 w 1950035"/>
                <a:gd name="connsiteY50" fmla="*/ 506748 h 2189847"/>
                <a:gd name="connsiteX51" fmla="*/ 1200641 w 1950035"/>
                <a:gd name="connsiteY51" fmla="*/ 642400 h 2189847"/>
                <a:gd name="connsiteX52" fmla="*/ 1115230 w 1950035"/>
                <a:gd name="connsiteY52" fmla="*/ 878538 h 2189847"/>
                <a:gd name="connsiteX53" fmla="*/ 1100158 w 1950035"/>
                <a:gd name="connsiteY53" fmla="*/ 1014189 h 2189847"/>
                <a:gd name="connsiteX54" fmla="*/ 904215 w 1950035"/>
                <a:gd name="connsiteY54" fmla="*/ 1024237 h 2189847"/>
                <a:gd name="connsiteX55" fmla="*/ 929336 w 1950035"/>
                <a:gd name="connsiteY55" fmla="*/ 1185011 h 2189847"/>
                <a:gd name="connsiteX56" fmla="*/ 708272 w 1950035"/>
                <a:gd name="connsiteY56" fmla="*/ 994093 h 2189847"/>
                <a:gd name="connsiteX57" fmla="*/ 607789 w 1950035"/>
                <a:gd name="connsiteY57" fmla="*/ 923755 h 2189847"/>
                <a:gd name="connsiteX58" fmla="*/ 809594 w 1950035"/>
                <a:gd name="connsiteY58" fmla="*/ 1323176 h 2189847"/>
                <a:gd name="connsiteX59" fmla="*/ 512330 w 1950035"/>
                <a:gd name="connsiteY59" fmla="*/ 1365882 h 2189847"/>
                <a:gd name="connsiteX60" fmla="*/ 647983 w 1950035"/>
                <a:gd name="connsiteY60" fmla="*/ 1883372 h 2189847"/>
                <a:gd name="connsiteX61" fmla="*/ 537449 w 1950035"/>
                <a:gd name="connsiteY61" fmla="*/ 1808010 h 2189847"/>
                <a:gd name="connsiteX62" fmla="*/ 391749 w 1950035"/>
                <a:gd name="connsiteY62" fmla="*/ 1742695 h 2189847"/>
                <a:gd name="connsiteX63" fmla="*/ 230975 w 1950035"/>
                <a:gd name="connsiteY63" fmla="*/ 1446268 h 2189847"/>
                <a:gd name="connsiteX64" fmla="*/ 356580 w 1950035"/>
                <a:gd name="connsiteY64" fmla="*/ 1677381 h 2189847"/>
                <a:gd name="connsiteX65" fmla="*/ 431942 w 1950035"/>
                <a:gd name="connsiteY65" fmla="*/ 1843179 h 2189847"/>
                <a:gd name="connsiteX66" fmla="*/ 527402 w 1950035"/>
                <a:gd name="connsiteY66" fmla="*/ 1883372 h 2189847"/>
                <a:gd name="connsiteX67" fmla="*/ 507305 w 1950035"/>
                <a:gd name="connsiteY67" fmla="*/ 1998929 h 2189847"/>
                <a:gd name="connsiteX68" fmla="*/ 311362 w 1950035"/>
                <a:gd name="connsiteY68" fmla="*/ 2189847 h 2189847"/>
                <a:gd name="connsiteX69" fmla="*/ 250235 w 1950035"/>
                <a:gd name="connsiteY69" fmla="*/ 2152165 h 2189847"/>
                <a:gd name="connsiteX70" fmla="*/ 220927 w 1950035"/>
                <a:gd name="connsiteY70" fmla="*/ 1998928 h 2189847"/>
                <a:gd name="connsiteX71" fmla="*/ 120444 w 1950035"/>
                <a:gd name="connsiteY71" fmla="*/ 1918541 h 2189847"/>
                <a:gd name="connsiteX72" fmla="*/ 65177 w 1950035"/>
                <a:gd name="connsiteY72" fmla="*/ 1878348 h 2189847"/>
                <a:gd name="connsiteX73" fmla="*/ 80251 w 1950035"/>
                <a:gd name="connsiteY73" fmla="*/ 1682404 h 2189847"/>
                <a:gd name="connsiteX74" fmla="*/ 205854 w 1950035"/>
                <a:gd name="connsiteY74" fmla="*/ 1823082 h 2189847"/>
                <a:gd name="connsiteX75" fmla="*/ 301314 w 1950035"/>
                <a:gd name="connsiteY75" fmla="*/ 1983856 h 2189847"/>
                <a:gd name="connsiteX76" fmla="*/ 326435 w 1950035"/>
                <a:gd name="connsiteY76" fmla="*/ 1873323 h 2189847"/>
                <a:gd name="connsiteX77" fmla="*/ 175710 w 1950035"/>
                <a:gd name="connsiteY77" fmla="*/ 1526655 h 2189847"/>
                <a:gd name="connsiteX78" fmla="*/ 150589 w 1950035"/>
                <a:gd name="connsiteY78" fmla="*/ 1491487 h 2189847"/>
                <a:gd name="connsiteX79" fmla="*/ 30008 w 1950035"/>
                <a:gd name="connsiteY79" fmla="*/ 1652260 h 2189847"/>
                <a:gd name="connsiteX80" fmla="*/ 19959 w 1950035"/>
                <a:gd name="connsiteY80" fmla="*/ 1808009 h 2189847"/>
                <a:gd name="connsiteX81" fmla="*/ 75227 w 1950035"/>
                <a:gd name="connsiteY81" fmla="*/ 1310615 h 2189847"/>
                <a:gd name="connsiteX82" fmla="*/ 175709 w 1950035"/>
                <a:gd name="connsiteY82" fmla="*/ 1350809 h 2189847"/>
                <a:gd name="connsiteX83" fmla="*/ 170685 w 1950035"/>
                <a:gd name="connsiteY83" fmla="*/ 1134770 h 2189847"/>
                <a:gd name="connsiteX84" fmla="*/ 95322 w 1950035"/>
                <a:gd name="connsiteY84" fmla="*/ 1245301 h 2189847"/>
                <a:gd name="connsiteX85" fmla="*/ 180733 w 1950035"/>
                <a:gd name="connsiteY85" fmla="*/ 1054383 h 2189847"/>
                <a:gd name="connsiteX86" fmla="*/ 276193 w 1950035"/>
                <a:gd name="connsiteY86" fmla="*/ 873512 h 2189847"/>
                <a:gd name="connsiteX87" fmla="*/ 471298 w 1950035"/>
                <a:gd name="connsiteY87"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195615 w 1950035"/>
                <a:gd name="connsiteY39" fmla="*/ 2064244 h 2189847"/>
                <a:gd name="connsiteX40" fmla="*/ 1024793 w 1950035"/>
                <a:gd name="connsiteY40" fmla="*/ 2129558 h 2189847"/>
                <a:gd name="connsiteX41" fmla="*/ 884116 w 1950035"/>
                <a:gd name="connsiteY41" fmla="*/ 1767818 h 2189847"/>
                <a:gd name="connsiteX42" fmla="*/ 843922 w 1950035"/>
                <a:gd name="connsiteY42" fmla="*/ 2079317 h 2189847"/>
                <a:gd name="connsiteX43" fmla="*/ 803729 w 1950035"/>
                <a:gd name="connsiteY43" fmla="*/ 1416126 h 2189847"/>
                <a:gd name="connsiteX44" fmla="*/ 884115 w 1950035"/>
                <a:gd name="connsiteY44" fmla="*/ 1255352 h 2189847"/>
                <a:gd name="connsiteX45" fmla="*/ 1160446 w 1950035"/>
                <a:gd name="connsiteY45" fmla="*/ 1134771 h 2189847"/>
                <a:gd name="connsiteX46" fmla="*/ 1637744 w 1950035"/>
                <a:gd name="connsiteY46" fmla="*/ 657475 h 2189847"/>
                <a:gd name="connsiteX47" fmla="*/ 1763348 w 1950035"/>
                <a:gd name="connsiteY47" fmla="*/ 345976 h 2189847"/>
                <a:gd name="connsiteX48" fmla="*/ 1642768 w 1950035"/>
                <a:gd name="connsiteY48" fmla="*/ 386169 h 2189847"/>
                <a:gd name="connsiteX49" fmla="*/ 1451848 w 1950035"/>
                <a:gd name="connsiteY49" fmla="*/ 667523 h 2189847"/>
                <a:gd name="connsiteX50" fmla="*/ 1170498 w 1950035"/>
                <a:gd name="connsiteY50" fmla="*/ 506748 h 2189847"/>
                <a:gd name="connsiteX51" fmla="*/ 1200641 w 1950035"/>
                <a:gd name="connsiteY51" fmla="*/ 642400 h 2189847"/>
                <a:gd name="connsiteX52" fmla="*/ 1115230 w 1950035"/>
                <a:gd name="connsiteY52" fmla="*/ 878538 h 2189847"/>
                <a:gd name="connsiteX53" fmla="*/ 1100158 w 1950035"/>
                <a:gd name="connsiteY53" fmla="*/ 1014189 h 2189847"/>
                <a:gd name="connsiteX54" fmla="*/ 904215 w 1950035"/>
                <a:gd name="connsiteY54" fmla="*/ 1024237 h 2189847"/>
                <a:gd name="connsiteX55" fmla="*/ 929336 w 1950035"/>
                <a:gd name="connsiteY55" fmla="*/ 1185011 h 2189847"/>
                <a:gd name="connsiteX56" fmla="*/ 708272 w 1950035"/>
                <a:gd name="connsiteY56" fmla="*/ 994093 h 2189847"/>
                <a:gd name="connsiteX57" fmla="*/ 607789 w 1950035"/>
                <a:gd name="connsiteY57" fmla="*/ 923755 h 2189847"/>
                <a:gd name="connsiteX58" fmla="*/ 809594 w 1950035"/>
                <a:gd name="connsiteY58" fmla="*/ 1323176 h 2189847"/>
                <a:gd name="connsiteX59" fmla="*/ 512330 w 1950035"/>
                <a:gd name="connsiteY59" fmla="*/ 1365882 h 2189847"/>
                <a:gd name="connsiteX60" fmla="*/ 647983 w 1950035"/>
                <a:gd name="connsiteY60" fmla="*/ 1883372 h 2189847"/>
                <a:gd name="connsiteX61" fmla="*/ 537449 w 1950035"/>
                <a:gd name="connsiteY61" fmla="*/ 1808010 h 2189847"/>
                <a:gd name="connsiteX62" fmla="*/ 391749 w 1950035"/>
                <a:gd name="connsiteY62" fmla="*/ 1742695 h 2189847"/>
                <a:gd name="connsiteX63" fmla="*/ 230975 w 1950035"/>
                <a:gd name="connsiteY63" fmla="*/ 1446268 h 2189847"/>
                <a:gd name="connsiteX64" fmla="*/ 356580 w 1950035"/>
                <a:gd name="connsiteY64" fmla="*/ 1677381 h 2189847"/>
                <a:gd name="connsiteX65" fmla="*/ 431942 w 1950035"/>
                <a:gd name="connsiteY65" fmla="*/ 1843179 h 2189847"/>
                <a:gd name="connsiteX66" fmla="*/ 527402 w 1950035"/>
                <a:gd name="connsiteY66" fmla="*/ 1883372 h 2189847"/>
                <a:gd name="connsiteX67" fmla="*/ 507305 w 1950035"/>
                <a:gd name="connsiteY67" fmla="*/ 1998929 h 2189847"/>
                <a:gd name="connsiteX68" fmla="*/ 311362 w 1950035"/>
                <a:gd name="connsiteY68" fmla="*/ 2189847 h 2189847"/>
                <a:gd name="connsiteX69" fmla="*/ 250235 w 1950035"/>
                <a:gd name="connsiteY69" fmla="*/ 2152165 h 2189847"/>
                <a:gd name="connsiteX70" fmla="*/ 220927 w 1950035"/>
                <a:gd name="connsiteY70" fmla="*/ 1998928 h 2189847"/>
                <a:gd name="connsiteX71" fmla="*/ 120444 w 1950035"/>
                <a:gd name="connsiteY71" fmla="*/ 1918541 h 2189847"/>
                <a:gd name="connsiteX72" fmla="*/ 65177 w 1950035"/>
                <a:gd name="connsiteY72" fmla="*/ 1878348 h 2189847"/>
                <a:gd name="connsiteX73" fmla="*/ 80251 w 1950035"/>
                <a:gd name="connsiteY73" fmla="*/ 1682404 h 2189847"/>
                <a:gd name="connsiteX74" fmla="*/ 205854 w 1950035"/>
                <a:gd name="connsiteY74" fmla="*/ 1823082 h 2189847"/>
                <a:gd name="connsiteX75" fmla="*/ 301314 w 1950035"/>
                <a:gd name="connsiteY75" fmla="*/ 1983856 h 2189847"/>
                <a:gd name="connsiteX76" fmla="*/ 326435 w 1950035"/>
                <a:gd name="connsiteY76" fmla="*/ 1873323 h 2189847"/>
                <a:gd name="connsiteX77" fmla="*/ 175710 w 1950035"/>
                <a:gd name="connsiteY77" fmla="*/ 1526655 h 2189847"/>
                <a:gd name="connsiteX78" fmla="*/ 150589 w 1950035"/>
                <a:gd name="connsiteY78" fmla="*/ 1491487 h 2189847"/>
                <a:gd name="connsiteX79" fmla="*/ 30008 w 1950035"/>
                <a:gd name="connsiteY79" fmla="*/ 1652260 h 2189847"/>
                <a:gd name="connsiteX80" fmla="*/ 19959 w 1950035"/>
                <a:gd name="connsiteY80" fmla="*/ 1808009 h 2189847"/>
                <a:gd name="connsiteX81" fmla="*/ 75227 w 1950035"/>
                <a:gd name="connsiteY81" fmla="*/ 1310615 h 2189847"/>
                <a:gd name="connsiteX82" fmla="*/ 175709 w 1950035"/>
                <a:gd name="connsiteY82" fmla="*/ 1350809 h 2189847"/>
                <a:gd name="connsiteX83" fmla="*/ 170685 w 1950035"/>
                <a:gd name="connsiteY83" fmla="*/ 1134770 h 2189847"/>
                <a:gd name="connsiteX84" fmla="*/ 95322 w 1950035"/>
                <a:gd name="connsiteY84" fmla="*/ 1245301 h 2189847"/>
                <a:gd name="connsiteX85" fmla="*/ 180733 w 1950035"/>
                <a:gd name="connsiteY85" fmla="*/ 1054383 h 2189847"/>
                <a:gd name="connsiteX86" fmla="*/ 276193 w 1950035"/>
                <a:gd name="connsiteY86" fmla="*/ 873512 h 2189847"/>
                <a:gd name="connsiteX87" fmla="*/ 471298 w 1950035"/>
                <a:gd name="connsiteY87"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195615 w 1950035"/>
                <a:gd name="connsiteY39" fmla="*/ 2064244 h 2189847"/>
                <a:gd name="connsiteX40" fmla="*/ 1024793 w 1950035"/>
                <a:gd name="connsiteY40" fmla="*/ 2129558 h 2189847"/>
                <a:gd name="connsiteX41" fmla="*/ 884116 w 1950035"/>
                <a:gd name="connsiteY41" fmla="*/ 1767818 h 2189847"/>
                <a:gd name="connsiteX42" fmla="*/ 843922 w 1950035"/>
                <a:gd name="connsiteY42" fmla="*/ 2079317 h 2189847"/>
                <a:gd name="connsiteX43" fmla="*/ 803729 w 1950035"/>
                <a:gd name="connsiteY43" fmla="*/ 1416126 h 2189847"/>
                <a:gd name="connsiteX44" fmla="*/ 884115 w 1950035"/>
                <a:gd name="connsiteY44" fmla="*/ 1255352 h 2189847"/>
                <a:gd name="connsiteX45" fmla="*/ 1160446 w 1950035"/>
                <a:gd name="connsiteY45" fmla="*/ 1134771 h 2189847"/>
                <a:gd name="connsiteX46" fmla="*/ 1637744 w 1950035"/>
                <a:gd name="connsiteY46" fmla="*/ 657475 h 2189847"/>
                <a:gd name="connsiteX47" fmla="*/ 1763348 w 1950035"/>
                <a:gd name="connsiteY47" fmla="*/ 345976 h 2189847"/>
                <a:gd name="connsiteX48" fmla="*/ 1642768 w 1950035"/>
                <a:gd name="connsiteY48" fmla="*/ 386169 h 2189847"/>
                <a:gd name="connsiteX49" fmla="*/ 1451848 w 1950035"/>
                <a:gd name="connsiteY49" fmla="*/ 667523 h 2189847"/>
                <a:gd name="connsiteX50" fmla="*/ 1170498 w 1950035"/>
                <a:gd name="connsiteY50" fmla="*/ 506748 h 2189847"/>
                <a:gd name="connsiteX51" fmla="*/ 1200641 w 1950035"/>
                <a:gd name="connsiteY51" fmla="*/ 642400 h 2189847"/>
                <a:gd name="connsiteX52" fmla="*/ 1115230 w 1950035"/>
                <a:gd name="connsiteY52" fmla="*/ 878538 h 2189847"/>
                <a:gd name="connsiteX53" fmla="*/ 1100158 w 1950035"/>
                <a:gd name="connsiteY53" fmla="*/ 1014189 h 2189847"/>
                <a:gd name="connsiteX54" fmla="*/ 904215 w 1950035"/>
                <a:gd name="connsiteY54" fmla="*/ 1024237 h 2189847"/>
                <a:gd name="connsiteX55" fmla="*/ 929336 w 1950035"/>
                <a:gd name="connsiteY55" fmla="*/ 1185011 h 2189847"/>
                <a:gd name="connsiteX56" fmla="*/ 708272 w 1950035"/>
                <a:gd name="connsiteY56" fmla="*/ 994093 h 2189847"/>
                <a:gd name="connsiteX57" fmla="*/ 607789 w 1950035"/>
                <a:gd name="connsiteY57" fmla="*/ 923755 h 2189847"/>
                <a:gd name="connsiteX58" fmla="*/ 809594 w 1950035"/>
                <a:gd name="connsiteY58" fmla="*/ 1323176 h 2189847"/>
                <a:gd name="connsiteX59" fmla="*/ 512330 w 1950035"/>
                <a:gd name="connsiteY59" fmla="*/ 1365882 h 2189847"/>
                <a:gd name="connsiteX60" fmla="*/ 647983 w 1950035"/>
                <a:gd name="connsiteY60" fmla="*/ 1883372 h 2189847"/>
                <a:gd name="connsiteX61" fmla="*/ 537449 w 1950035"/>
                <a:gd name="connsiteY61" fmla="*/ 1808010 h 2189847"/>
                <a:gd name="connsiteX62" fmla="*/ 391749 w 1950035"/>
                <a:gd name="connsiteY62" fmla="*/ 1742695 h 2189847"/>
                <a:gd name="connsiteX63" fmla="*/ 230975 w 1950035"/>
                <a:gd name="connsiteY63" fmla="*/ 1446268 h 2189847"/>
                <a:gd name="connsiteX64" fmla="*/ 356580 w 1950035"/>
                <a:gd name="connsiteY64" fmla="*/ 1677381 h 2189847"/>
                <a:gd name="connsiteX65" fmla="*/ 431942 w 1950035"/>
                <a:gd name="connsiteY65" fmla="*/ 1843179 h 2189847"/>
                <a:gd name="connsiteX66" fmla="*/ 527402 w 1950035"/>
                <a:gd name="connsiteY66" fmla="*/ 1883372 h 2189847"/>
                <a:gd name="connsiteX67" fmla="*/ 507305 w 1950035"/>
                <a:gd name="connsiteY67" fmla="*/ 1998929 h 2189847"/>
                <a:gd name="connsiteX68" fmla="*/ 311362 w 1950035"/>
                <a:gd name="connsiteY68" fmla="*/ 2189847 h 2189847"/>
                <a:gd name="connsiteX69" fmla="*/ 250235 w 1950035"/>
                <a:gd name="connsiteY69" fmla="*/ 2152165 h 2189847"/>
                <a:gd name="connsiteX70" fmla="*/ 220927 w 1950035"/>
                <a:gd name="connsiteY70" fmla="*/ 1998928 h 2189847"/>
                <a:gd name="connsiteX71" fmla="*/ 120444 w 1950035"/>
                <a:gd name="connsiteY71" fmla="*/ 1918541 h 2189847"/>
                <a:gd name="connsiteX72" fmla="*/ 65177 w 1950035"/>
                <a:gd name="connsiteY72" fmla="*/ 1878348 h 2189847"/>
                <a:gd name="connsiteX73" fmla="*/ 80251 w 1950035"/>
                <a:gd name="connsiteY73" fmla="*/ 1682404 h 2189847"/>
                <a:gd name="connsiteX74" fmla="*/ 205854 w 1950035"/>
                <a:gd name="connsiteY74" fmla="*/ 1823082 h 2189847"/>
                <a:gd name="connsiteX75" fmla="*/ 301314 w 1950035"/>
                <a:gd name="connsiteY75" fmla="*/ 1983856 h 2189847"/>
                <a:gd name="connsiteX76" fmla="*/ 326435 w 1950035"/>
                <a:gd name="connsiteY76" fmla="*/ 1873323 h 2189847"/>
                <a:gd name="connsiteX77" fmla="*/ 175710 w 1950035"/>
                <a:gd name="connsiteY77" fmla="*/ 1526655 h 2189847"/>
                <a:gd name="connsiteX78" fmla="*/ 150589 w 1950035"/>
                <a:gd name="connsiteY78" fmla="*/ 1491487 h 2189847"/>
                <a:gd name="connsiteX79" fmla="*/ 30008 w 1950035"/>
                <a:gd name="connsiteY79" fmla="*/ 1652260 h 2189847"/>
                <a:gd name="connsiteX80" fmla="*/ 19959 w 1950035"/>
                <a:gd name="connsiteY80" fmla="*/ 1808009 h 2189847"/>
                <a:gd name="connsiteX81" fmla="*/ 75227 w 1950035"/>
                <a:gd name="connsiteY81" fmla="*/ 1310615 h 2189847"/>
                <a:gd name="connsiteX82" fmla="*/ 175709 w 1950035"/>
                <a:gd name="connsiteY82" fmla="*/ 1350809 h 2189847"/>
                <a:gd name="connsiteX83" fmla="*/ 170685 w 1950035"/>
                <a:gd name="connsiteY83" fmla="*/ 1134770 h 2189847"/>
                <a:gd name="connsiteX84" fmla="*/ 95322 w 1950035"/>
                <a:gd name="connsiteY84" fmla="*/ 1245301 h 2189847"/>
                <a:gd name="connsiteX85" fmla="*/ 180733 w 1950035"/>
                <a:gd name="connsiteY85" fmla="*/ 1054383 h 2189847"/>
                <a:gd name="connsiteX86" fmla="*/ 276193 w 1950035"/>
                <a:gd name="connsiteY86" fmla="*/ 873512 h 2189847"/>
                <a:gd name="connsiteX87" fmla="*/ 471298 w 1950035"/>
                <a:gd name="connsiteY87"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71461 w 1950035"/>
                <a:gd name="connsiteY39" fmla="*/ 1943664 h 2189847"/>
                <a:gd name="connsiteX40" fmla="*/ 1195615 w 1950035"/>
                <a:gd name="connsiteY40" fmla="*/ 2064244 h 2189847"/>
                <a:gd name="connsiteX41" fmla="*/ 1024793 w 1950035"/>
                <a:gd name="connsiteY41" fmla="*/ 2129558 h 2189847"/>
                <a:gd name="connsiteX42" fmla="*/ 884116 w 1950035"/>
                <a:gd name="connsiteY42" fmla="*/ 1767818 h 2189847"/>
                <a:gd name="connsiteX43" fmla="*/ 843922 w 1950035"/>
                <a:gd name="connsiteY43" fmla="*/ 2079317 h 2189847"/>
                <a:gd name="connsiteX44" fmla="*/ 803729 w 1950035"/>
                <a:gd name="connsiteY44" fmla="*/ 1416126 h 2189847"/>
                <a:gd name="connsiteX45" fmla="*/ 884115 w 1950035"/>
                <a:gd name="connsiteY45" fmla="*/ 1255352 h 2189847"/>
                <a:gd name="connsiteX46" fmla="*/ 1160446 w 1950035"/>
                <a:gd name="connsiteY46" fmla="*/ 1134771 h 2189847"/>
                <a:gd name="connsiteX47" fmla="*/ 1637744 w 1950035"/>
                <a:gd name="connsiteY47" fmla="*/ 657475 h 2189847"/>
                <a:gd name="connsiteX48" fmla="*/ 1763348 w 1950035"/>
                <a:gd name="connsiteY48" fmla="*/ 345976 h 2189847"/>
                <a:gd name="connsiteX49" fmla="*/ 1642768 w 1950035"/>
                <a:gd name="connsiteY49" fmla="*/ 386169 h 2189847"/>
                <a:gd name="connsiteX50" fmla="*/ 1451848 w 1950035"/>
                <a:gd name="connsiteY50" fmla="*/ 667523 h 2189847"/>
                <a:gd name="connsiteX51" fmla="*/ 1170498 w 1950035"/>
                <a:gd name="connsiteY51" fmla="*/ 506748 h 2189847"/>
                <a:gd name="connsiteX52" fmla="*/ 1200641 w 1950035"/>
                <a:gd name="connsiteY52" fmla="*/ 642400 h 2189847"/>
                <a:gd name="connsiteX53" fmla="*/ 1115230 w 1950035"/>
                <a:gd name="connsiteY53" fmla="*/ 878538 h 2189847"/>
                <a:gd name="connsiteX54" fmla="*/ 1100158 w 1950035"/>
                <a:gd name="connsiteY54" fmla="*/ 1014189 h 2189847"/>
                <a:gd name="connsiteX55" fmla="*/ 904215 w 1950035"/>
                <a:gd name="connsiteY55" fmla="*/ 1024237 h 2189847"/>
                <a:gd name="connsiteX56" fmla="*/ 929336 w 1950035"/>
                <a:gd name="connsiteY56" fmla="*/ 1185011 h 2189847"/>
                <a:gd name="connsiteX57" fmla="*/ 708272 w 1950035"/>
                <a:gd name="connsiteY57" fmla="*/ 994093 h 2189847"/>
                <a:gd name="connsiteX58" fmla="*/ 607789 w 1950035"/>
                <a:gd name="connsiteY58" fmla="*/ 923755 h 2189847"/>
                <a:gd name="connsiteX59" fmla="*/ 809594 w 1950035"/>
                <a:gd name="connsiteY59" fmla="*/ 1323176 h 2189847"/>
                <a:gd name="connsiteX60" fmla="*/ 512330 w 1950035"/>
                <a:gd name="connsiteY60" fmla="*/ 1365882 h 2189847"/>
                <a:gd name="connsiteX61" fmla="*/ 647983 w 1950035"/>
                <a:gd name="connsiteY61" fmla="*/ 1883372 h 2189847"/>
                <a:gd name="connsiteX62" fmla="*/ 537449 w 1950035"/>
                <a:gd name="connsiteY62" fmla="*/ 1808010 h 2189847"/>
                <a:gd name="connsiteX63" fmla="*/ 391749 w 1950035"/>
                <a:gd name="connsiteY63" fmla="*/ 1742695 h 2189847"/>
                <a:gd name="connsiteX64" fmla="*/ 230975 w 1950035"/>
                <a:gd name="connsiteY64" fmla="*/ 1446268 h 2189847"/>
                <a:gd name="connsiteX65" fmla="*/ 356580 w 1950035"/>
                <a:gd name="connsiteY65" fmla="*/ 1677381 h 2189847"/>
                <a:gd name="connsiteX66" fmla="*/ 431942 w 1950035"/>
                <a:gd name="connsiteY66" fmla="*/ 1843179 h 2189847"/>
                <a:gd name="connsiteX67" fmla="*/ 527402 w 1950035"/>
                <a:gd name="connsiteY67" fmla="*/ 1883372 h 2189847"/>
                <a:gd name="connsiteX68" fmla="*/ 507305 w 1950035"/>
                <a:gd name="connsiteY68" fmla="*/ 1998929 h 2189847"/>
                <a:gd name="connsiteX69" fmla="*/ 311362 w 1950035"/>
                <a:gd name="connsiteY69" fmla="*/ 2189847 h 2189847"/>
                <a:gd name="connsiteX70" fmla="*/ 250235 w 1950035"/>
                <a:gd name="connsiteY70" fmla="*/ 2152165 h 2189847"/>
                <a:gd name="connsiteX71" fmla="*/ 220927 w 1950035"/>
                <a:gd name="connsiteY71" fmla="*/ 1998928 h 2189847"/>
                <a:gd name="connsiteX72" fmla="*/ 120444 w 1950035"/>
                <a:gd name="connsiteY72" fmla="*/ 1918541 h 2189847"/>
                <a:gd name="connsiteX73" fmla="*/ 65177 w 1950035"/>
                <a:gd name="connsiteY73" fmla="*/ 1878348 h 2189847"/>
                <a:gd name="connsiteX74" fmla="*/ 80251 w 1950035"/>
                <a:gd name="connsiteY74" fmla="*/ 1682404 h 2189847"/>
                <a:gd name="connsiteX75" fmla="*/ 205854 w 1950035"/>
                <a:gd name="connsiteY75" fmla="*/ 1823082 h 2189847"/>
                <a:gd name="connsiteX76" fmla="*/ 301314 w 1950035"/>
                <a:gd name="connsiteY76" fmla="*/ 1983856 h 2189847"/>
                <a:gd name="connsiteX77" fmla="*/ 326435 w 1950035"/>
                <a:gd name="connsiteY77" fmla="*/ 1873323 h 2189847"/>
                <a:gd name="connsiteX78" fmla="*/ 175710 w 1950035"/>
                <a:gd name="connsiteY78" fmla="*/ 1526655 h 2189847"/>
                <a:gd name="connsiteX79" fmla="*/ 150589 w 1950035"/>
                <a:gd name="connsiteY79" fmla="*/ 1491487 h 2189847"/>
                <a:gd name="connsiteX80" fmla="*/ 30008 w 1950035"/>
                <a:gd name="connsiteY80" fmla="*/ 1652260 h 2189847"/>
                <a:gd name="connsiteX81" fmla="*/ 19959 w 1950035"/>
                <a:gd name="connsiteY81" fmla="*/ 1808009 h 2189847"/>
                <a:gd name="connsiteX82" fmla="*/ 75227 w 1950035"/>
                <a:gd name="connsiteY82" fmla="*/ 1310615 h 2189847"/>
                <a:gd name="connsiteX83" fmla="*/ 175709 w 1950035"/>
                <a:gd name="connsiteY83" fmla="*/ 1350809 h 2189847"/>
                <a:gd name="connsiteX84" fmla="*/ 170685 w 1950035"/>
                <a:gd name="connsiteY84" fmla="*/ 1134770 h 2189847"/>
                <a:gd name="connsiteX85" fmla="*/ 95322 w 1950035"/>
                <a:gd name="connsiteY85" fmla="*/ 1245301 h 2189847"/>
                <a:gd name="connsiteX86" fmla="*/ 180733 w 1950035"/>
                <a:gd name="connsiteY86" fmla="*/ 1054383 h 2189847"/>
                <a:gd name="connsiteX87" fmla="*/ 276193 w 1950035"/>
                <a:gd name="connsiteY87" fmla="*/ 873512 h 2189847"/>
                <a:gd name="connsiteX88" fmla="*/ 471298 w 1950035"/>
                <a:gd name="connsiteY88"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416679 w 1950035"/>
                <a:gd name="connsiteY39" fmla="*/ 1923567 h 2189847"/>
                <a:gd name="connsiteX40" fmla="*/ 1195615 w 1950035"/>
                <a:gd name="connsiteY40" fmla="*/ 2064244 h 2189847"/>
                <a:gd name="connsiteX41" fmla="*/ 1024793 w 1950035"/>
                <a:gd name="connsiteY41" fmla="*/ 2129558 h 2189847"/>
                <a:gd name="connsiteX42" fmla="*/ 884116 w 1950035"/>
                <a:gd name="connsiteY42" fmla="*/ 1767818 h 2189847"/>
                <a:gd name="connsiteX43" fmla="*/ 843922 w 1950035"/>
                <a:gd name="connsiteY43" fmla="*/ 2079317 h 2189847"/>
                <a:gd name="connsiteX44" fmla="*/ 803729 w 1950035"/>
                <a:gd name="connsiteY44" fmla="*/ 1416126 h 2189847"/>
                <a:gd name="connsiteX45" fmla="*/ 884115 w 1950035"/>
                <a:gd name="connsiteY45" fmla="*/ 1255352 h 2189847"/>
                <a:gd name="connsiteX46" fmla="*/ 1160446 w 1950035"/>
                <a:gd name="connsiteY46" fmla="*/ 1134771 h 2189847"/>
                <a:gd name="connsiteX47" fmla="*/ 1637744 w 1950035"/>
                <a:gd name="connsiteY47" fmla="*/ 657475 h 2189847"/>
                <a:gd name="connsiteX48" fmla="*/ 1763348 w 1950035"/>
                <a:gd name="connsiteY48" fmla="*/ 345976 h 2189847"/>
                <a:gd name="connsiteX49" fmla="*/ 1642768 w 1950035"/>
                <a:gd name="connsiteY49" fmla="*/ 386169 h 2189847"/>
                <a:gd name="connsiteX50" fmla="*/ 1451848 w 1950035"/>
                <a:gd name="connsiteY50" fmla="*/ 667523 h 2189847"/>
                <a:gd name="connsiteX51" fmla="*/ 1170498 w 1950035"/>
                <a:gd name="connsiteY51" fmla="*/ 506748 h 2189847"/>
                <a:gd name="connsiteX52" fmla="*/ 1200641 w 1950035"/>
                <a:gd name="connsiteY52" fmla="*/ 642400 h 2189847"/>
                <a:gd name="connsiteX53" fmla="*/ 1115230 w 1950035"/>
                <a:gd name="connsiteY53" fmla="*/ 878538 h 2189847"/>
                <a:gd name="connsiteX54" fmla="*/ 1100158 w 1950035"/>
                <a:gd name="connsiteY54" fmla="*/ 1014189 h 2189847"/>
                <a:gd name="connsiteX55" fmla="*/ 904215 w 1950035"/>
                <a:gd name="connsiteY55" fmla="*/ 1024237 h 2189847"/>
                <a:gd name="connsiteX56" fmla="*/ 929336 w 1950035"/>
                <a:gd name="connsiteY56" fmla="*/ 1185011 h 2189847"/>
                <a:gd name="connsiteX57" fmla="*/ 708272 w 1950035"/>
                <a:gd name="connsiteY57" fmla="*/ 994093 h 2189847"/>
                <a:gd name="connsiteX58" fmla="*/ 607789 w 1950035"/>
                <a:gd name="connsiteY58" fmla="*/ 923755 h 2189847"/>
                <a:gd name="connsiteX59" fmla="*/ 809594 w 1950035"/>
                <a:gd name="connsiteY59" fmla="*/ 1323176 h 2189847"/>
                <a:gd name="connsiteX60" fmla="*/ 512330 w 1950035"/>
                <a:gd name="connsiteY60" fmla="*/ 1365882 h 2189847"/>
                <a:gd name="connsiteX61" fmla="*/ 647983 w 1950035"/>
                <a:gd name="connsiteY61" fmla="*/ 1883372 h 2189847"/>
                <a:gd name="connsiteX62" fmla="*/ 537449 w 1950035"/>
                <a:gd name="connsiteY62" fmla="*/ 1808010 h 2189847"/>
                <a:gd name="connsiteX63" fmla="*/ 391749 w 1950035"/>
                <a:gd name="connsiteY63" fmla="*/ 1742695 h 2189847"/>
                <a:gd name="connsiteX64" fmla="*/ 230975 w 1950035"/>
                <a:gd name="connsiteY64" fmla="*/ 1446268 h 2189847"/>
                <a:gd name="connsiteX65" fmla="*/ 356580 w 1950035"/>
                <a:gd name="connsiteY65" fmla="*/ 1677381 h 2189847"/>
                <a:gd name="connsiteX66" fmla="*/ 431942 w 1950035"/>
                <a:gd name="connsiteY66" fmla="*/ 1843179 h 2189847"/>
                <a:gd name="connsiteX67" fmla="*/ 527402 w 1950035"/>
                <a:gd name="connsiteY67" fmla="*/ 1883372 h 2189847"/>
                <a:gd name="connsiteX68" fmla="*/ 507305 w 1950035"/>
                <a:gd name="connsiteY68" fmla="*/ 1998929 h 2189847"/>
                <a:gd name="connsiteX69" fmla="*/ 311362 w 1950035"/>
                <a:gd name="connsiteY69" fmla="*/ 2189847 h 2189847"/>
                <a:gd name="connsiteX70" fmla="*/ 250235 w 1950035"/>
                <a:gd name="connsiteY70" fmla="*/ 2152165 h 2189847"/>
                <a:gd name="connsiteX71" fmla="*/ 220927 w 1950035"/>
                <a:gd name="connsiteY71" fmla="*/ 1998928 h 2189847"/>
                <a:gd name="connsiteX72" fmla="*/ 120444 w 1950035"/>
                <a:gd name="connsiteY72" fmla="*/ 1918541 h 2189847"/>
                <a:gd name="connsiteX73" fmla="*/ 65177 w 1950035"/>
                <a:gd name="connsiteY73" fmla="*/ 1878348 h 2189847"/>
                <a:gd name="connsiteX74" fmla="*/ 80251 w 1950035"/>
                <a:gd name="connsiteY74" fmla="*/ 1682404 h 2189847"/>
                <a:gd name="connsiteX75" fmla="*/ 205854 w 1950035"/>
                <a:gd name="connsiteY75" fmla="*/ 1823082 h 2189847"/>
                <a:gd name="connsiteX76" fmla="*/ 301314 w 1950035"/>
                <a:gd name="connsiteY76" fmla="*/ 1983856 h 2189847"/>
                <a:gd name="connsiteX77" fmla="*/ 326435 w 1950035"/>
                <a:gd name="connsiteY77" fmla="*/ 1873323 h 2189847"/>
                <a:gd name="connsiteX78" fmla="*/ 175710 w 1950035"/>
                <a:gd name="connsiteY78" fmla="*/ 1526655 h 2189847"/>
                <a:gd name="connsiteX79" fmla="*/ 150589 w 1950035"/>
                <a:gd name="connsiteY79" fmla="*/ 1491487 h 2189847"/>
                <a:gd name="connsiteX80" fmla="*/ 30008 w 1950035"/>
                <a:gd name="connsiteY80" fmla="*/ 1652260 h 2189847"/>
                <a:gd name="connsiteX81" fmla="*/ 19959 w 1950035"/>
                <a:gd name="connsiteY81" fmla="*/ 1808009 h 2189847"/>
                <a:gd name="connsiteX82" fmla="*/ 75227 w 1950035"/>
                <a:gd name="connsiteY82" fmla="*/ 1310615 h 2189847"/>
                <a:gd name="connsiteX83" fmla="*/ 175709 w 1950035"/>
                <a:gd name="connsiteY83" fmla="*/ 1350809 h 2189847"/>
                <a:gd name="connsiteX84" fmla="*/ 170685 w 1950035"/>
                <a:gd name="connsiteY84" fmla="*/ 1134770 h 2189847"/>
                <a:gd name="connsiteX85" fmla="*/ 95322 w 1950035"/>
                <a:gd name="connsiteY85" fmla="*/ 1245301 h 2189847"/>
                <a:gd name="connsiteX86" fmla="*/ 180733 w 1950035"/>
                <a:gd name="connsiteY86" fmla="*/ 1054383 h 2189847"/>
                <a:gd name="connsiteX87" fmla="*/ 276193 w 1950035"/>
                <a:gd name="connsiteY87" fmla="*/ 873512 h 2189847"/>
                <a:gd name="connsiteX88" fmla="*/ 471298 w 1950035"/>
                <a:gd name="connsiteY88"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416679 w 1950035"/>
                <a:gd name="connsiteY39" fmla="*/ 1923567 h 2189847"/>
                <a:gd name="connsiteX40" fmla="*/ 1195615 w 1950035"/>
                <a:gd name="connsiteY40" fmla="*/ 2064244 h 2189847"/>
                <a:gd name="connsiteX41" fmla="*/ 1024793 w 1950035"/>
                <a:gd name="connsiteY41" fmla="*/ 2129558 h 2189847"/>
                <a:gd name="connsiteX42" fmla="*/ 884116 w 1950035"/>
                <a:gd name="connsiteY42" fmla="*/ 1767818 h 2189847"/>
                <a:gd name="connsiteX43" fmla="*/ 843922 w 1950035"/>
                <a:gd name="connsiteY43" fmla="*/ 2079317 h 2189847"/>
                <a:gd name="connsiteX44" fmla="*/ 803729 w 1950035"/>
                <a:gd name="connsiteY44" fmla="*/ 1416126 h 2189847"/>
                <a:gd name="connsiteX45" fmla="*/ 884115 w 1950035"/>
                <a:gd name="connsiteY45" fmla="*/ 1255352 h 2189847"/>
                <a:gd name="connsiteX46" fmla="*/ 1160446 w 1950035"/>
                <a:gd name="connsiteY46" fmla="*/ 1134771 h 2189847"/>
                <a:gd name="connsiteX47" fmla="*/ 1637744 w 1950035"/>
                <a:gd name="connsiteY47" fmla="*/ 657475 h 2189847"/>
                <a:gd name="connsiteX48" fmla="*/ 1763348 w 1950035"/>
                <a:gd name="connsiteY48" fmla="*/ 345976 h 2189847"/>
                <a:gd name="connsiteX49" fmla="*/ 1642768 w 1950035"/>
                <a:gd name="connsiteY49" fmla="*/ 386169 h 2189847"/>
                <a:gd name="connsiteX50" fmla="*/ 1451848 w 1950035"/>
                <a:gd name="connsiteY50" fmla="*/ 667523 h 2189847"/>
                <a:gd name="connsiteX51" fmla="*/ 1170498 w 1950035"/>
                <a:gd name="connsiteY51" fmla="*/ 506748 h 2189847"/>
                <a:gd name="connsiteX52" fmla="*/ 1200641 w 1950035"/>
                <a:gd name="connsiteY52" fmla="*/ 642400 h 2189847"/>
                <a:gd name="connsiteX53" fmla="*/ 1115230 w 1950035"/>
                <a:gd name="connsiteY53" fmla="*/ 878538 h 2189847"/>
                <a:gd name="connsiteX54" fmla="*/ 1100158 w 1950035"/>
                <a:gd name="connsiteY54" fmla="*/ 1014189 h 2189847"/>
                <a:gd name="connsiteX55" fmla="*/ 904215 w 1950035"/>
                <a:gd name="connsiteY55" fmla="*/ 1024237 h 2189847"/>
                <a:gd name="connsiteX56" fmla="*/ 929336 w 1950035"/>
                <a:gd name="connsiteY56" fmla="*/ 1185011 h 2189847"/>
                <a:gd name="connsiteX57" fmla="*/ 708272 w 1950035"/>
                <a:gd name="connsiteY57" fmla="*/ 994093 h 2189847"/>
                <a:gd name="connsiteX58" fmla="*/ 607789 w 1950035"/>
                <a:gd name="connsiteY58" fmla="*/ 923755 h 2189847"/>
                <a:gd name="connsiteX59" fmla="*/ 809594 w 1950035"/>
                <a:gd name="connsiteY59" fmla="*/ 1323176 h 2189847"/>
                <a:gd name="connsiteX60" fmla="*/ 512330 w 1950035"/>
                <a:gd name="connsiteY60" fmla="*/ 1365882 h 2189847"/>
                <a:gd name="connsiteX61" fmla="*/ 647983 w 1950035"/>
                <a:gd name="connsiteY61" fmla="*/ 1883372 h 2189847"/>
                <a:gd name="connsiteX62" fmla="*/ 537449 w 1950035"/>
                <a:gd name="connsiteY62" fmla="*/ 1808010 h 2189847"/>
                <a:gd name="connsiteX63" fmla="*/ 391749 w 1950035"/>
                <a:gd name="connsiteY63" fmla="*/ 1742695 h 2189847"/>
                <a:gd name="connsiteX64" fmla="*/ 230975 w 1950035"/>
                <a:gd name="connsiteY64" fmla="*/ 1446268 h 2189847"/>
                <a:gd name="connsiteX65" fmla="*/ 356580 w 1950035"/>
                <a:gd name="connsiteY65" fmla="*/ 1677381 h 2189847"/>
                <a:gd name="connsiteX66" fmla="*/ 431942 w 1950035"/>
                <a:gd name="connsiteY66" fmla="*/ 1843179 h 2189847"/>
                <a:gd name="connsiteX67" fmla="*/ 527402 w 1950035"/>
                <a:gd name="connsiteY67" fmla="*/ 1883372 h 2189847"/>
                <a:gd name="connsiteX68" fmla="*/ 507305 w 1950035"/>
                <a:gd name="connsiteY68" fmla="*/ 1998929 h 2189847"/>
                <a:gd name="connsiteX69" fmla="*/ 311362 w 1950035"/>
                <a:gd name="connsiteY69" fmla="*/ 2189847 h 2189847"/>
                <a:gd name="connsiteX70" fmla="*/ 250235 w 1950035"/>
                <a:gd name="connsiteY70" fmla="*/ 2152165 h 2189847"/>
                <a:gd name="connsiteX71" fmla="*/ 220927 w 1950035"/>
                <a:gd name="connsiteY71" fmla="*/ 1998928 h 2189847"/>
                <a:gd name="connsiteX72" fmla="*/ 120444 w 1950035"/>
                <a:gd name="connsiteY72" fmla="*/ 1918541 h 2189847"/>
                <a:gd name="connsiteX73" fmla="*/ 65177 w 1950035"/>
                <a:gd name="connsiteY73" fmla="*/ 1878348 h 2189847"/>
                <a:gd name="connsiteX74" fmla="*/ 80251 w 1950035"/>
                <a:gd name="connsiteY74" fmla="*/ 1682404 h 2189847"/>
                <a:gd name="connsiteX75" fmla="*/ 205854 w 1950035"/>
                <a:gd name="connsiteY75" fmla="*/ 1823082 h 2189847"/>
                <a:gd name="connsiteX76" fmla="*/ 301314 w 1950035"/>
                <a:gd name="connsiteY76" fmla="*/ 1983856 h 2189847"/>
                <a:gd name="connsiteX77" fmla="*/ 326435 w 1950035"/>
                <a:gd name="connsiteY77" fmla="*/ 1873323 h 2189847"/>
                <a:gd name="connsiteX78" fmla="*/ 175710 w 1950035"/>
                <a:gd name="connsiteY78" fmla="*/ 1526655 h 2189847"/>
                <a:gd name="connsiteX79" fmla="*/ 150589 w 1950035"/>
                <a:gd name="connsiteY79" fmla="*/ 1491487 h 2189847"/>
                <a:gd name="connsiteX80" fmla="*/ 30008 w 1950035"/>
                <a:gd name="connsiteY80" fmla="*/ 1652260 h 2189847"/>
                <a:gd name="connsiteX81" fmla="*/ 19959 w 1950035"/>
                <a:gd name="connsiteY81" fmla="*/ 1808009 h 2189847"/>
                <a:gd name="connsiteX82" fmla="*/ 75227 w 1950035"/>
                <a:gd name="connsiteY82" fmla="*/ 1310615 h 2189847"/>
                <a:gd name="connsiteX83" fmla="*/ 175709 w 1950035"/>
                <a:gd name="connsiteY83" fmla="*/ 1350809 h 2189847"/>
                <a:gd name="connsiteX84" fmla="*/ 170685 w 1950035"/>
                <a:gd name="connsiteY84" fmla="*/ 1134770 h 2189847"/>
                <a:gd name="connsiteX85" fmla="*/ 95322 w 1950035"/>
                <a:gd name="connsiteY85" fmla="*/ 1245301 h 2189847"/>
                <a:gd name="connsiteX86" fmla="*/ 180733 w 1950035"/>
                <a:gd name="connsiteY86" fmla="*/ 1054383 h 2189847"/>
                <a:gd name="connsiteX87" fmla="*/ 276193 w 1950035"/>
                <a:gd name="connsiteY87" fmla="*/ 873512 h 2189847"/>
                <a:gd name="connsiteX88" fmla="*/ 471298 w 1950035"/>
                <a:gd name="connsiteY88"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416679 w 1950035"/>
                <a:gd name="connsiteY39" fmla="*/ 1923567 h 2189847"/>
                <a:gd name="connsiteX40" fmla="*/ 1195615 w 1950035"/>
                <a:gd name="connsiteY40" fmla="*/ 2064244 h 2189847"/>
                <a:gd name="connsiteX41" fmla="*/ 1024793 w 1950035"/>
                <a:gd name="connsiteY41" fmla="*/ 2129558 h 2189847"/>
                <a:gd name="connsiteX42" fmla="*/ 884116 w 1950035"/>
                <a:gd name="connsiteY42" fmla="*/ 1767818 h 2189847"/>
                <a:gd name="connsiteX43" fmla="*/ 843922 w 1950035"/>
                <a:gd name="connsiteY43" fmla="*/ 2079317 h 2189847"/>
                <a:gd name="connsiteX44" fmla="*/ 803729 w 1950035"/>
                <a:gd name="connsiteY44" fmla="*/ 1416126 h 2189847"/>
                <a:gd name="connsiteX45" fmla="*/ 884115 w 1950035"/>
                <a:gd name="connsiteY45" fmla="*/ 1255352 h 2189847"/>
                <a:gd name="connsiteX46" fmla="*/ 1160446 w 1950035"/>
                <a:gd name="connsiteY46" fmla="*/ 1134771 h 2189847"/>
                <a:gd name="connsiteX47" fmla="*/ 1637744 w 1950035"/>
                <a:gd name="connsiteY47" fmla="*/ 657475 h 2189847"/>
                <a:gd name="connsiteX48" fmla="*/ 1763348 w 1950035"/>
                <a:gd name="connsiteY48" fmla="*/ 345976 h 2189847"/>
                <a:gd name="connsiteX49" fmla="*/ 1642768 w 1950035"/>
                <a:gd name="connsiteY49" fmla="*/ 386169 h 2189847"/>
                <a:gd name="connsiteX50" fmla="*/ 1451848 w 1950035"/>
                <a:gd name="connsiteY50" fmla="*/ 667523 h 2189847"/>
                <a:gd name="connsiteX51" fmla="*/ 1170498 w 1950035"/>
                <a:gd name="connsiteY51" fmla="*/ 506748 h 2189847"/>
                <a:gd name="connsiteX52" fmla="*/ 1200641 w 1950035"/>
                <a:gd name="connsiteY52" fmla="*/ 642400 h 2189847"/>
                <a:gd name="connsiteX53" fmla="*/ 1115230 w 1950035"/>
                <a:gd name="connsiteY53" fmla="*/ 878538 h 2189847"/>
                <a:gd name="connsiteX54" fmla="*/ 1100158 w 1950035"/>
                <a:gd name="connsiteY54" fmla="*/ 1014189 h 2189847"/>
                <a:gd name="connsiteX55" fmla="*/ 904215 w 1950035"/>
                <a:gd name="connsiteY55" fmla="*/ 1024237 h 2189847"/>
                <a:gd name="connsiteX56" fmla="*/ 929336 w 1950035"/>
                <a:gd name="connsiteY56" fmla="*/ 1185011 h 2189847"/>
                <a:gd name="connsiteX57" fmla="*/ 708272 w 1950035"/>
                <a:gd name="connsiteY57" fmla="*/ 994093 h 2189847"/>
                <a:gd name="connsiteX58" fmla="*/ 607789 w 1950035"/>
                <a:gd name="connsiteY58" fmla="*/ 923755 h 2189847"/>
                <a:gd name="connsiteX59" fmla="*/ 809594 w 1950035"/>
                <a:gd name="connsiteY59" fmla="*/ 1323176 h 2189847"/>
                <a:gd name="connsiteX60" fmla="*/ 512330 w 1950035"/>
                <a:gd name="connsiteY60" fmla="*/ 1365882 h 2189847"/>
                <a:gd name="connsiteX61" fmla="*/ 647983 w 1950035"/>
                <a:gd name="connsiteY61" fmla="*/ 1883372 h 2189847"/>
                <a:gd name="connsiteX62" fmla="*/ 537449 w 1950035"/>
                <a:gd name="connsiteY62" fmla="*/ 1808010 h 2189847"/>
                <a:gd name="connsiteX63" fmla="*/ 391749 w 1950035"/>
                <a:gd name="connsiteY63" fmla="*/ 1742695 h 2189847"/>
                <a:gd name="connsiteX64" fmla="*/ 230975 w 1950035"/>
                <a:gd name="connsiteY64" fmla="*/ 1446268 h 2189847"/>
                <a:gd name="connsiteX65" fmla="*/ 356580 w 1950035"/>
                <a:gd name="connsiteY65" fmla="*/ 1677381 h 2189847"/>
                <a:gd name="connsiteX66" fmla="*/ 431942 w 1950035"/>
                <a:gd name="connsiteY66" fmla="*/ 1843179 h 2189847"/>
                <a:gd name="connsiteX67" fmla="*/ 527402 w 1950035"/>
                <a:gd name="connsiteY67" fmla="*/ 1883372 h 2189847"/>
                <a:gd name="connsiteX68" fmla="*/ 507305 w 1950035"/>
                <a:gd name="connsiteY68" fmla="*/ 1998929 h 2189847"/>
                <a:gd name="connsiteX69" fmla="*/ 311362 w 1950035"/>
                <a:gd name="connsiteY69" fmla="*/ 2189847 h 2189847"/>
                <a:gd name="connsiteX70" fmla="*/ 250235 w 1950035"/>
                <a:gd name="connsiteY70" fmla="*/ 2152165 h 2189847"/>
                <a:gd name="connsiteX71" fmla="*/ 220927 w 1950035"/>
                <a:gd name="connsiteY71" fmla="*/ 1998928 h 2189847"/>
                <a:gd name="connsiteX72" fmla="*/ 120444 w 1950035"/>
                <a:gd name="connsiteY72" fmla="*/ 1918541 h 2189847"/>
                <a:gd name="connsiteX73" fmla="*/ 65177 w 1950035"/>
                <a:gd name="connsiteY73" fmla="*/ 1878348 h 2189847"/>
                <a:gd name="connsiteX74" fmla="*/ 80251 w 1950035"/>
                <a:gd name="connsiteY74" fmla="*/ 1682404 h 2189847"/>
                <a:gd name="connsiteX75" fmla="*/ 205854 w 1950035"/>
                <a:gd name="connsiteY75" fmla="*/ 1823082 h 2189847"/>
                <a:gd name="connsiteX76" fmla="*/ 301314 w 1950035"/>
                <a:gd name="connsiteY76" fmla="*/ 1983856 h 2189847"/>
                <a:gd name="connsiteX77" fmla="*/ 326435 w 1950035"/>
                <a:gd name="connsiteY77" fmla="*/ 1873323 h 2189847"/>
                <a:gd name="connsiteX78" fmla="*/ 175710 w 1950035"/>
                <a:gd name="connsiteY78" fmla="*/ 1526655 h 2189847"/>
                <a:gd name="connsiteX79" fmla="*/ 150589 w 1950035"/>
                <a:gd name="connsiteY79" fmla="*/ 1491487 h 2189847"/>
                <a:gd name="connsiteX80" fmla="*/ 30008 w 1950035"/>
                <a:gd name="connsiteY80" fmla="*/ 1652260 h 2189847"/>
                <a:gd name="connsiteX81" fmla="*/ 19959 w 1950035"/>
                <a:gd name="connsiteY81" fmla="*/ 1808009 h 2189847"/>
                <a:gd name="connsiteX82" fmla="*/ 75227 w 1950035"/>
                <a:gd name="connsiteY82" fmla="*/ 1310615 h 2189847"/>
                <a:gd name="connsiteX83" fmla="*/ 175709 w 1950035"/>
                <a:gd name="connsiteY83" fmla="*/ 1350809 h 2189847"/>
                <a:gd name="connsiteX84" fmla="*/ 170685 w 1950035"/>
                <a:gd name="connsiteY84" fmla="*/ 1134770 h 2189847"/>
                <a:gd name="connsiteX85" fmla="*/ 95322 w 1950035"/>
                <a:gd name="connsiteY85" fmla="*/ 1245301 h 2189847"/>
                <a:gd name="connsiteX86" fmla="*/ 180733 w 1950035"/>
                <a:gd name="connsiteY86" fmla="*/ 1054383 h 2189847"/>
                <a:gd name="connsiteX87" fmla="*/ 276193 w 1950035"/>
                <a:gd name="connsiteY87" fmla="*/ 873512 h 2189847"/>
                <a:gd name="connsiteX88" fmla="*/ 471298 w 1950035"/>
                <a:gd name="connsiteY88"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416679 w 1950035"/>
                <a:gd name="connsiteY39" fmla="*/ 1923567 h 2189847"/>
                <a:gd name="connsiteX40" fmla="*/ 1195615 w 1950035"/>
                <a:gd name="connsiteY40" fmla="*/ 2064244 h 2189847"/>
                <a:gd name="connsiteX41" fmla="*/ 1024793 w 1950035"/>
                <a:gd name="connsiteY41" fmla="*/ 2129558 h 2189847"/>
                <a:gd name="connsiteX42" fmla="*/ 884116 w 1950035"/>
                <a:gd name="connsiteY42" fmla="*/ 1767818 h 2189847"/>
                <a:gd name="connsiteX43" fmla="*/ 843922 w 1950035"/>
                <a:gd name="connsiteY43" fmla="*/ 2079317 h 2189847"/>
                <a:gd name="connsiteX44" fmla="*/ 803729 w 1950035"/>
                <a:gd name="connsiteY44" fmla="*/ 1416126 h 2189847"/>
                <a:gd name="connsiteX45" fmla="*/ 884115 w 1950035"/>
                <a:gd name="connsiteY45" fmla="*/ 1255352 h 2189847"/>
                <a:gd name="connsiteX46" fmla="*/ 1160446 w 1950035"/>
                <a:gd name="connsiteY46" fmla="*/ 1134771 h 2189847"/>
                <a:gd name="connsiteX47" fmla="*/ 1637744 w 1950035"/>
                <a:gd name="connsiteY47" fmla="*/ 657475 h 2189847"/>
                <a:gd name="connsiteX48" fmla="*/ 1763348 w 1950035"/>
                <a:gd name="connsiteY48" fmla="*/ 345976 h 2189847"/>
                <a:gd name="connsiteX49" fmla="*/ 1642768 w 1950035"/>
                <a:gd name="connsiteY49" fmla="*/ 386169 h 2189847"/>
                <a:gd name="connsiteX50" fmla="*/ 1451848 w 1950035"/>
                <a:gd name="connsiteY50" fmla="*/ 667523 h 2189847"/>
                <a:gd name="connsiteX51" fmla="*/ 1170498 w 1950035"/>
                <a:gd name="connsiteY51" fmla="*/ 506748 h 2189847"/>
                <a:gd name="connsiteX52" fmla="*/ 1200641 w 1950035"/>
                <a:gd name="connsiteY52" fmla="*/ 642400 h 2189847"/>
                <a:gd name="connsiteX53" fmla="*/ 1115230 w 1950035"/>
                <a:gd name="connsiteY53" fmla="*/ 878538 h 2189847"/>
                <a:gd name="connsiteX54" fmla="*/ 1100158 w 1950035"/>
                <a:gd name="connsiteY54" fmla="*/ 1014189 h 2189847"/>
                <a:gd name="connsiteX55" fmla="*/ 904215 w 1950035"/>
                <a:gd name="connsiteY55" fmla="*/ 1024237 h 2189847"/>
                <a:gd name="connsiteX56" fmla="*/ 929336 w 1950035"/>
                <a:gd name="connsiteY56" fmla="*/ 1185011 h 2189847"/>
                <a:gd name="connsiteX57" fmla="*/ 708272 w 1950035"/>
                <a:gd name="connsiteY57" fmla="*/ 994093 h 2189847"/>
                <a:gd name="connsiteX58" fmla="*/ 607789 w 1950035"/>
                <a:gd name="connsiteY58" fmla="*/ 923755 h 2189847"/>
                <a:gd name="connsiteX59" fmla="*/ 809594 w 1950035"/>
                <a:gd name="connsiteY59" fmla="*/ 1323176 h 2189847"/>
                <a:gd name="connsiteX60" fmla="*/ 512330 w 1950035"/>
                <a:gd name="connsiteY60" fmla="*/ 1365882 h 2189847"/>
                <a:gd name="connsiteX61" fmla="*/ 647983 w 1950035"/>
                <a:gd name="connsiteY61" fmla="*/ 1883372 h 2189847"/>
                <a:gd name="connsiteX62" fmla="*/ 537449 w 1950035"/>
                <a:gd name="connsiteY62" fmla="*/ 1808010 h 2189847"/>
                <a:gd name="connsiteX63" fmla="*/ 391749 w 1950035"/>
                <a:gd name="connsiteY63" fmla="*/ 1742695 h 2189847"/>
                <a:gd name="connsiteX64" fmla="*/ 230975 w 1950035"/>
                <a:gd name="connsiteY64" fmla="*/ 1446268 h 2189847"/>
                <a:gd name="connsiteX65" fmla="*/ 356580 w 1950035"/>
                <a:gd name="connsiteY65" fmla="*/ 1677381 h 2189847"/>
                <a:gd name="connsiteX66" fmla="*/ 431942 w 1950035"/>
                <a:gd name="connsiteY66" fmla="*/ 1843179 h 2189847"/>
                <a:gd name="connsiteX67" fmla="*/ 527402 w 1950035"/>
                <a:gd name="connsiteY67" fmla="*/ 1883372 h 2189847"/>
                <a:gd name="connsiteX68" fmla="*/ 507305 w 1950035"/>
                <a:gd name="connsiteY68" fmla="*/ 1998929 h 2189847"/>
                <a:gd name="connsiteX69" fmla="*/ 311362 w 1950035"/>
                <a:gd name="connsiteY69" fmla="*/ 2189847 h 2189847"/>
                <a:gd name="connsiteX70" fmla="*/ 250235 w 1950035"/>
                <a:gd name="connsiteY70" fmla="*/ 2152165 h 2189847"/>
                <a:gd name="connsiteX71" fmla="*/ 220927 w 1950035"/>
                <a:gd name="connsiteY71" fmla="*/ 1998928 h 2189847"/>
                <a:gd name="connsiteX72" fmla="*/ 120444 w 1950035"/>
                <a:gd name="connsiteY72" fmla="*/ 1918541 h 2189847"/>
                <a:gd name="connsiteX73" fmla="*/ 65177 w 1950035"/>
                <a:gd name="connsiteY73" fmla="*/ 1878348 h 2189847"/>
                <a:gd name="connsiteX74" fmla="*/ 80251 w 1950035"/>
                <a:gd name="connsiteY74" fmla="*/ 1682404 h 2189847"/>
                <a:gd name="connsiteX75" fmla="*/ 205854 w 1950035"/>
                <a:gd name="connsiteY75" fmla="*/ 1823082 h 2189847"/>
                <a:gd name="connsiteX76" fmla="*/ 301314 w 1950035"/>
                <a:gd name="connsiteY76" fmla="*/ 1983856 h 2189847"/>
                <a:gd name="connsiteX77" fmla="*/ 326435 w 1950035"/>
                <a:gd name="connsiteY77" fmla="*/ 1873323 h 2189847"/>
                <a:gd name="connsiteX78" fmla="*/ 175710 w 1950035"/>
                <a:gd name="connsiteY78" fmla="*/ 1526655 h 2189847"/>
                <a:gd name="connsiteX79" fmla="*/ 150589 w 1950035"/>
                <a:gd name="connsiteY79" fmla="*/ 1491487 h 2189847"/>
                <a:gd name="connsiteX80" fmla="*/ 30008 w 1950035"/>
                <a:gd name="connsiteY80" fmla="*/ 1652260 h 2189847"/>
                <a:gd name="connsiteX81" fmla="*/ 19959 w 1950035"/>
                <a:gd name="connsiteY81" fmla="*/ 1808009 h 2189847"/>
                <a:gd name="connsiteX82" fmla="*/ 75227 w 1950035"/>
                <a:gd name="connsiteY82" fmla="*/ 1310615 h 2189847"/>
                <a:gd name="connsiteX83" fmla="*/ 175709 w 1950035"/>
                <a:gd name="connsiteY83" fmla="*/ 1350809 h 2189847"/>
                <a:gd name="connsiteX84" fmla="*/ 170685 w 1950035"/>
                <a:gd name="connsiteY84" fmla="*/ 1134770 h 2189847"/>
                <a:gd name="connsiteX85" fmla="*/ 95322 w 1950035"/>
                <a:gd name="connsiteY85" fmla="*/ 1245301 h 2189847"/>
                <a:gd name="connsiteX86" fmla="*/ 180733 w 1950035"/>
                <a:gd name="connsiteY86" fmla="*/ 1054383 h 2189847"/>
                <a:gd name="connsiteX87" fmla="*/ 276193 w 1950035"/>
                <a:gd name="connsiteY87" fmla="*/ 873512 h 2189847"/>
                <a:gd name="connsiteX88" fmla="*/ 471298 w 1950035"/>
                <a:gd name="connsiteY88"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195615 w 1950035"/>
                <a:gd name="connsiteY40" fmla="*/ 2064244 h 2189847"/>
                <a:gd name="connsiteX41" fmla="*/ 1024793 w 1950035"/>
                <a:gd name="connsiteY41" fmla="*/ 2129558 h 2189847"/>
                <a:gd name="connsiteX42" fmla="*/ 884116 w 1950035"/>
                <a:gd name="connsiteY42" fmla="*/ 1767818 h 2189847"/>
                <a:gd name="connsiteX43" fmla="*/ 843922 w 1950035"/>
                <a:gd name="connsiteY43" fmla="*/ 2079317 h 2189847"/>
                <a:gd name="connsiteX44" fmla="*/ 803729 w 1950035"/>
                <a:gd name="connsiteY44" fmla="*/ 1416126 h 2189847"/>
                <a:gd name="connsiteX45" fmla="*/ 884115 w 1950035"/>
                <a:gd name="connsiteY45" fmla="*/ 1255352 h 2189847"/>
                <a:gd name="connsiteX46" fmla="*/ 1160446 w 1950035"/>
                <a:gd name="connsiteY46" fmla="*/ 1134771 h 2189847"/>
                <a:gd name="connsiteX47" fmla="*/ 1637744 w 1950035"/>
                <a:gd name="connsiteY47" fmla="*/ 657475 h 2189847"/>
                <a:gd name="connsiteX48" fmla="*/ 1763348 w 1950035"/>
                <a:gd name="connsiteY48" fmla="*/ 345976 h 2189847"/>
                <a:gd name="connsiteX49" fmla="*/ 1642768 w 1950035"/>
                <a:gd name="connsiteY49" fmla="*/ 386169 h 2189847"/>
                <a:gd name="connsiteX50" fmla="*/ 1451848 w 1950035"/>
                <a:gd name="connsiteY50" fmla="*/ 667523 h 2189847"/>
                <a:gd name="connsiteX51" fmla="*/ 1170498 w 1950035"/>
                <a:gd name="connsiteY51" fmla="*/ 506748 h 2189847"/>
                <a:gd name="connsiteX52" fmla="*/ 1200641 w 1950035"/>
                <a:gd name="connsiteY52" fmla="*/ 642400 h 2189847"/>
                <a:gd name="connsiteX53" fmla="*/ 1115230 w 1950035"/>
                <a:gd name="connsiteY53" fmla="*/ 878538 h 2189847"/>
                <a:gd name="connsiteX54" fmla="*/ 1100158 w 1950035"/>
                <a:gd name="connsiteY54" fmla="*/ 1014189 h 2189847"/>
                <a:gd name="connsiteX55" fmla="*/ 904215 w 1950035"/>
                <a:gd name="connsiteY55" fmla="*/ 1024237 h 2189847"/>
                <a:gd name="connsiteX56" fmla="*/ 929336 w 1950035"/>
                <a:gd name="connsiteY56" fmla="*/ 1185011 h 2189847"/>
                <a:gd name="connsiteX57" fmla="*/ 708272 w 1950035"/>
                <a:gd name="connsiteY57" fmla="*/ 994093 h 2189847"/>
                <a:gd name="connsiteX58" fmla="*/ 607789 w 1950035"/>
                <a:gd name="connsiteY58" fmla="*/ 923755 h 2189847"/>
                <a:gd name="connsiteX59" fmla="*/ 809594 w 1950035"/>
                <a:gd name="connsiteY59" fmla="*/ 1323176 h 2189847"/>
                <a:gd name="connsiteX60" fmla="*/ 512330 w 1950035"/>
                <a:gd name="connsiteY60" fmla="*/ 1365882 h 2189847"/>
                <a:gd name="connsiteX61" fmla="*/ 647983 w 1950035"/>
                <a:gd name="connsiteY61" fmla="*/ 1883372 h 2189847"/>
                <a:gd name="connsiteX62" fmla="*/ 537449 w 1950035"/>
                <a:gd name="connsiteY62" fmla="*/ 1808010 h 2189847"/>
                <a:gd name="connsiteX63" fmla="*/ 391749 w 1950035"/>
                <a:gd name="connsiteY63" fmla="*/ 1742695 h 2189847"/>
                <a:gd name="connsiteX64" fmla="*/ 230975 w 1950035"/>
                <a:gd name="connsiteY64" fmla="*/ 1446268 h 2189847"/>
                <a:gd name="connsiteX65" fmla="*/ 356580 w 1950035"/>
                <a:gd name="connsiteY65" fmla="*/ 1677381 h 2189847"/>
                <a:gd name="connsiteX66" fmla="*/ 431942 w 1950035"/>
                <a:gd name="connsiteY66" fmla="*/ 1843179 h 2189847"/>
                <a:gd name="connsiteX67" fmla="*/ 527402 w 1950035"/>
                <a:gd name="connsiteY67" fmla="*/ 1883372 h 2189847"/>
                <a:gd name="connsiteX68" fmla="*/ 507305 w 1950035"/>
                <a:gd name="connsiteY68" fmla="*/ 1998929 h 2189847"/>
                <a:gd name="connsiteX69" fmla="*/ 311362 w 1950035"/>
                <a:gd name="connsiteY69" fmla="*/ 2189847 h 2189847"/>
                <a:gd name="connsiteX70" fmla="*/ 250235 w 1950035"/>
                <a:gd name="connsiteY70" fmla="*/ 2152165 h 2189847"/>
                <a:gd name="connsiteX71" fmla="*/ 220927 w 1950035"/>
                <a:gd name="connsiteY71" fmla="*/ 1998928 h 2189847"/>
                <a:gd name="connsiteX72" fmla="*/ 120444 w 1950035"/>
                <a:gd name="connsiteY72" fmla="*/ 1918541 h 2189847"/>
                <a:gd name="connsiteX73" fmla="*/ 65177 w 1950035"/>
                <a:gd name="connsiteY73" fmla="*/ 1878348 h 2189847"/>
                <a:gd name="connsiteX74" fmla="*/ 80251 w 1950035"/>
                <a:gd name="connsiteY74" fmla="*/ 1682404 h 2189847"/>
                <a:gd name="connsiteX75" fmla="*/ 205854 w 1950035"/>
                <a:gd name="connsiteY75" fmla="*/ 1823082 h 2189847"/>
                <a:gd name="connsiteX76" fmla="*/ 301314 w 1950035"/>
                <a:gd name="connsiteY76" fmla="*/ 1983856 h 2189847"/>
                <a:gd name="connsiteX77" fmla="*/ 326435 w 1950035"/>
                <a:gd name="connsiteY77" fmla="*/ 1873323 h 2189847"/>
                <a:gd name="connsiteX78" fmla="*/ 175710 w 1950035"/>
                <a:gd name="connsiteY78" fmla="*/ 1526655 h 2189847"/>
                <a:gd name="connsiteX79" fmla="*/ 150589 w 1950035"/>
                <a:gd name="connsiteY79" fmla="*/ 1491487 h 2189847"/>
                <a:gd name="connsiteX80" fmla="*/ 30008 w 1950035"/>
                <a:gd name="connsiteY80" fmla="*/ 1652260 h 2189847"/>
                <a:gd name="connsiteX81" fmla="*/ 19959 w 1950035"/>
                <a:gd name="connsiteY81" fmla="*/ 1808009 h 2189847"/>
                <a:gd name="connsiteX82" fmla="*/ 75227 w 1950035"/>
                <a:gd name="connsiteY82" fmla="*/ 1310615 h 2189847"/>
                <a:gd name="connsiteX83" fmla="*/ 175709 w 1950035"/>
                <a:gd name="connsiteY83" fmla="*/ 1350809 h 2189847"/>
                <a:gd name="connsiteX84" fmla="*/ 170685 w 1950035"/>
                <a:gd name="connsiteY84" fmla="*/ 1134770 h 2189847"/>
                <a:gd name="connsiteX85" fmla="*/ 95322 w 1950035"/>
                <a:gd name="connsiteY85" fmla="*/ 1245301 h 2189847"/>
                <a:gd name="connsiteX86" fmla="*/ 180733 w 1950035"/>
                <a:gd name="connsiteY86" fmla="*/ 1054383 h 2189847"/>
                <a:gd name="connsiteX87" fmla="*/ 276193 w 1950035"/>
                <a:gd name="connsiteY87" fmla="*/ 873512 h 2189847"/>
                <a:gd name="connsiteX88" fmla="*/ 471298 w 1950035"/>
                <a:gd name="connsiteY88"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15712 w 1950035"/>
                <a:gd name="connsiteY40" fmla="*/ 1878350 h 2189847"/>
                <a:gd name="connsiteX41" fmla="*/ 1195615 w 1950035"/>
                <a:gd name="connsiteY41" fmla="*/ 2064244 h 2189847"/>
                <a:gd name="connsiteX42" fmla="*/ 1024793 w 1950035"/>
                <a:gd name="connsiteY42" fmla="*/ 2129558 h 2189847"/>
                <a:gd name="connsiteX43" fmla="*/ 884116 w 1950035"/>
                <a:gd name="connsiteY43" fmla="*/ 1767818 h 2189847"/>
                <a:gd name="connsiteX44" fmla="*/ 843922 w 1950035"/>
                <a:gd name="connsiteY44" fmla="*/ 2079317 h 2189847"/>
                <a:gd name="connsiteX45" fmla="*/ 803729 w 1950035"/>
                <a:gd name="connsiteY45" fmla="*/ 1416126 h 2189847"/>
                <a:gd name="connsiteX46" fmla="*/ 884115 w 1950035"/>
                <a:gd name="connsiteY46" fmla="*/ 1255352 h 2189847"/>
                <a:gd name="connsiteX47" fmla="*/ 1160446 w 1950035"/>
                <a:gd name="connsiteY47" fmla="*/ 1134771 h 2189847"/>
                <a:gd name="connsiteX48" fmla="*/ 1637744 w 1950035"/>
                <a:gd name="connsiteY48" fmla="*/ 657475 h 2189847"/>
                <a:gd name="connsiteX49" fmla="*/ 1763348 w 1950035"/>
                <a:gd name="connsiteY49" fmla="*/ 345976 h 2189847"/>
                <a:gd name="connsiteX50" fmla="*/ 1642768 w 1950035"/>
                <a:gd name="connsiteY50" fmla="*/ 386169 h 2189847"/>
                <a:gd name="connsiteX51" fmla="*/ 1451848 w 1950035"/>
                <a:gd name="connsiteY51" fmla="*/ 667523 h 2189847"/>
                <a:gd name="connsiteX52" fmla="*/ 1170498 w 1950035"/>
                <a:gd name="connsiteY52" fmla="*/ 506748 h 2189847"/>
                <a:gd name="connsiteX53" fmla="*/ 1200641 w 1950035"/>
                <a:gd name="connsiteY53" fmla="*/ 642400 h 2189847"/>
                <a:gd name="connsiteX54" fmla="*/ 1115230 w 1950035"/>
                <a:gd name="connsiteY54" fmla="*/ 878538 h 2189847"/>
                <a:gd name="connsiteX55" fmla="*/ 1100158 w 1950035"/>
                <a:gd name="connsiteY55" fmla="*/ 1014189 h 2189847"/>
                <a:gd name="connsiteX56" fmla="*/ 904215 w 1950035"/>
                <a:gd name="connsiteY56" fmla="*/ 1024237 h 2189847"/>
                <a:gd name="connsiteX57" fmla="*/ 929336 w 1950035"/>
                <a:gd name="connsiteY57" fmla="*/ 1185011 h 2189847"/>
                <a:gd name="connsiteX58" fmla="*/ 708272 w 1950035"/>
                <a:gd name="connsiteY58" fmla="*/ 994093 h 2189847"/>
                <a:gd name="connsiteX59" fmla="*/ 607789 w 1950035"/>
                <a:gd name="connsiteY59" fmla="*/ 923755 h 2189847"/>
                <a:gd name="connsiteX60" fmla="*/ 809594 w 1950035"/>
                <a:gd name="connsiteY60" fmla="*/ 1323176 h 2189847"/>
                <a:gd name="connsiteX61" fmla="*/ 512330 w 1950035"/>
                <a:gd name="connsiteY61" fmla="*/ 1365882 h 2189847"/>
                <a:gd name="connsiteX62" fmla="*/ 647983 w 1950035"/>
                <a:gd name="connsiteY62" fmla="*/ 1883372 h 2189847"/>
                <a:gd name="connsiteX63" fmla="*/ 537449 w 1950035"/>
                <a:gd name="connsiteY63" fmla="*/ 1808010 h 2189847"/>
                <a:gd name="connsiteX64" fmla="*/ 391749 w 1950035"/>
                <a:gd name="connsiteY64" fmla="*/ 1742695 h 2189847"/>
                <a:gd name="connsiteX65" fmla="*/ 230975 w 1950035"/>
                <a:gd name="connsiteY65" fmla="*/ 1446268 h 2189847"/>
                <a:gd name="connsiteX66" fmla="*/ 356580 w 1950035"/>
                <a:gd name="connsiteY66" fmla="*/ 1677381 h 2189847"/>
                <a:gd name="connsiteX67" fmla="*/ 431942 w 1950035"/>
                <a:gd name="connsiteY67" fmla="*/ 1843179 h 2189847"/>
                <a:gd name="connsiteX68" fmla="*/ 527402 w 1950035"/>
                <a:gd name="connsiteY68" fmla="*/ 1883372 h 2189847"/>
                <a:gd name="connsiteX69" fmla="*/ 507305 w 1950035"/>
                <a:gd name="connsiteY69" fmla="*/ 1998929 h 2189847"/>
                <a:gd name="connsiteX70" fmla="*/ 311362 w 1950035"/>
                <a:gd name="connsiteY70" fmla="*/ 2189847 h 2189847"/>
                <a:gd name="connsiteX71" fmla="*/ 250235 w 1950035"/>
                <a:gd name="connsiteY71" fmla="*/ 2152165 h 2189847"/>
                <a:gd name="connsiteX72" fmla="*/ 220927 w 1950035"/>
                <a:gd name="connsiteY72" fmla="*/ 1998928 h 2189847"/>
                <a:gd name="connsiteX73" fmla="*/ 120444 w 1950035"/>
                <a:gd name="connsiteY73" fmla="*/ 1918541 h 2189847"/>
                <a:gd name="connsiteX74" fmla="*/ 65177 w 1950035"/>
                <a:gd name="connsiteY74" fmla="*/ 1878348 h 2189847"/>
                <a:gd name="connsiteX75" fmla="*/ 80251 w 1950035"/>
                <a:gd name="connsiteY75" fmla="*/ 1682404 h 2189847"/>
                <a:gd name="connsiteX76" fmla="*/ 205854 w 1950035"/>
                <a:gd name="connsiteY76" fmla="*/ 1823082 h 2189847"/>
                <a:gd name="connsiteX77" fmla="*/ 301314 w 1950035"/>
                <a:gd name="connsiteY77" fmla="*/ 1983856 h 2189847"/>
                <a:gd name="connsiteX78" fmla="*/ 326435 w 1950035"/>
                <a:gd name="connsiteY78" fmla="*/ 1873323 h 2189847"/>
                <a:gd name="connsiteX79" fmla="*/ 175710 w 1950035"/>
                <a:gd name="connsiteY79" fmla="*/ 1526655 h 2189847"/>
                <a:gd name="connsiteX80" fmla="*/ 150589 w 1950035"/>
                <a:gd name="connsiteY80" fmla="*/ 1491487 h 2189847"/>
                <a:gd name="connsiteX81" fmla="*/ 30008 w 1950035"/>
                <a:gd name="connsiteY81" fmla="*/ 1652260 h 2189847"/>
                <a:gd name="connsiteX82" fmla="*/ 19959 w 1950035"/>
                <a:gd name="connsiteY82" fmla="*/ 1808009 h 2189847"/>
                <a:gd name="connsiteX83" fmla="*/ 75227 w 1950035"/>
                <a:gd name="connsiteY83" fmla="*/ 1310615 h 2189847"/>
                <a:gd name="connsiteX84" fmla="*/ 175709 w 1950035"/>
                <a:gd name="connsiteY84" fmla="*/ 1350809 h 2189847"/>
                <a:gd name="connsiteX85" fmla="*/ 170685 w 1950035"/>
                <a:gd name="connsiteY85" fmla="*/ 1134770 h 2189847"/>
                <a:gd name="connsiteX86" fmla="*/ 95322 w 1950035"/>
                <a:gd name="connsiteY86" fmla="*/ 1245301 h 2189847"/>
                <a:gd name="connsiteX87" fmla="*/ 180733 w 1950035"/>
                <a:gd name="connsiteY87" fmla="*/ 1054383 h 2189847"/>
                <a:gd name="connsiteX88" fmla="*/ 276193 w 1950035"/>
                <a:gd name="connsiteY88" fmla="*/ 873512 h 2189847"/>
                <a:gd name="connsiteX89" fmla="*/ 471298 w 1950035"/>
                <a:gd name="connsiteY8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974551 w 1950035"/>
                <a:gd name="connsiteY40" fmla="*/ 1923567 h 2189847"/>
                <a:gd name="connsiteX41" fmla="*/ 1195615 w 1950035"/>
                <a:gd name="connsiteY41" fmla="*/ 2064244 h 2189847"/>
                <a:gd name="connsiteX42" fmla="*/ 1024793 w 1950035"/>
                <a:gd name="connsiteY42" fmla="*/ 2129558 h 2189847"/>
                <a:gd name="connsiteX43" fmla="*/ 884116 w 1950035"/>
                <a:gd name="connsiteY43" fmla="*/ 1767818 h 2189847"/>
                <a:gd name="connsiteX44" fmla="*/ 843922 w 1950035"/>
                <a:gd name="connsiteY44" fmla="*/ 2079317 h 2189847"/>
                <a:gd name="connsiteX45" fmla="*/ 803729 w 1950035"/>
                <a:gd name="connsiteY45" fmla="*/ 1416126 h 2189847"/>
                <a:gd name="connsiteX46" fmla="*/ 884115 w 1950035"/>
                <a:gd name="connsiteY46" fmla="*/ 1255352 h 2189847"/>
                <a:gd name="connsiteX47" fmla="*/ 1160446 w 1950035"/>
                <a:gd name="connsiteY47" fmla="*/ 1134771 h 2189847"/>
                <a:gd name="connsiteX48" fmla="*/ 1637744 w 1950035"/>
                <a:gd name="connsiteY48" fmla="*/ 657475 h 2189847"/>
                <a:gd name="connsiteX49" fmla="*/ 1763348 w 1950035"/>
                <a:gd name="connsiteY49" fmla="*/ 345976 h 2189847"/>
                <a:gd name="connsiteX50" fmla="*/ 1642768 w 1950035"/>
                <a:gd name="connsiteY50" fmla="*/ 386169 h 2189847"/>
                <a:gd name="connsiteX51" fmla="*/ 1451848 w 1950035"/>
                <a:gd name="connsiteY51" fmla="*/ 667523 h 2189847"/>
                <a:gd name="connsiteX52" fmla="*/ 1170498 w 1950035"/>
                <a:gd name="connsiteY52" fmla="*/ 506748 h 2189847"/>
                <a:gd name="connsiteX53" fmla="*/ 1200641 w 1950035"/>
                <a:gd name="connsiteY53" fmla="*/ 642400 h 2189847"/>
                <a:gd name="connsiteX54" fmla="*/ 1115230 w 1950035"/>
                <a:gd name="connsiteY54" fmla="*/ 878538 h 2189847"/>
                <a:gd name="connsiteX55" fmla="*/ 1100158 w 1950035"/>
                <a:gd name="connsiteY55" fmla="*/ 1014189 h 2189847"/>
                <a:gd name="connsiteX56" fmla="*/ 904215 w 1950035"/>
                <a:gd name="connsiteY56" fmla="*/ 1024237 h 2189847"/>
                <a:gd name="connsiteX57" fmla="*/ 929336 w 1950035"/>
                <a:gd name="connsiteY57" fmla="*/ 1185011 h 2189847"/>
                <a:gd name="connsiteX58" fmla="*/ 708272 w 1950035"/>
                <a:gd name="connsiteY58" fmla="*/ 994093 h 2189847"/>
                <a:gd name="connsiteX59" fmla="*/ 607789 w 1950035"/>
                <a:gd name="connsiteY59" fmla="*/ 923755 h 2189847"/>
                <a:gd name="connsiteX60" fmla="*/ 809594 w 1950035"/>
                <a:gd name="connsiteY60" fmla="*/ 1323176 h 2189847"/>
                <a:gd name="connsiteX61" fmla="*/ 512330 w 1950035"/>
                <a:gd name="connsiteY61" fmla="*/ 1365882 h 2189847"/>
                <a:gd name="connsiteX62" fmla="*/ 647983 w 1950035"/>
                <a:gd name="connsiteY62" fmla="*/ 1883372 h 2189847"/>
                <a:gd name="connsiteX63" fmla="*/ 537449 w 1950035"/>
                <a:gd name="connsiteY63" fmla="*/ 1808010 h 2189847"/>
                <a:gd name="connsiteX64" fmla="*/ 391749 w 1950035"/>
                <a:gd name="connsiteY64" fmla="*/ 1742695 h 2189847"/>
                <a:gd name="connsiteX65" fmla="*/ 230975 w 1950035"/>
                <a:gd name="connsiteY65" fmla="*/ 1446268 h 2189847"/>
                <a:gd name="connsiteX66" fmla="*/ 356580 w 1950035"/>
                <a:gd name="connsiteY66" fmla="*/ 1677381 h 2189847"/>
                <a:gd name="connsiteX67" fmla="*/ 431942 w 1950035"/>
                <a:gd name="connsiteY67" fmla="*/ 1843179 h 2189847"/>
                <a:gd name="connsiteX68" fmla="*/ 527402 w 1950035"/>
                <a:gd name="connsiteY68" fmla="*/ 1883372 h 2189847"/>
                <a:gd name="connsiteX69" fmla="*/ 507305 w 1950035"/>
                <a:gd name="connsiteY69" fmla="*/ 1998929 h 2189847"/>
                <a:gd name="connsiteX70" fmla="*/ 311362 w 1950035"/>
                <a:gd name="connsiteY70" fmla="*/ 2189847 h 2189847"/>
                <a:gd name="connsiteX71" fmla="*/ 250235 w 1950035"/>
                <a:gd name="connsiteY71" fmla="*/ 2152165 h 2189847"/>
                <a:gd name="connsiteX72" fmla="*/ 220927 w 1950035"/>
                <a:gd name="connsiteY72" fmla="*/ 1998928 h 2189847"/>
                <a:gd name="connsiteX73" fmla="*/ 120444 w 1950035"/>
                <a:gd name="connsiteY73" fmla="*/ 1918541 h 2189847"/>
                <a:gd name="connsiteX74" fmla="*/ 65177 w 1950035"/>
                <a:gd name="connsiteY74" fmla="*/ 1878348 h 2189847"/>
                <a:gd name="connsiteX75" fmla="*/ 80251 w 1950035"/>
                <a:gd name="connsiteY75" fmla="*/ 1682404 h 2189847"/>
                <a:gd name="connsiteX76" fmla="*/ 205854 w 1950035"/>
                <a:gd name="connsiteY76" fmla="*/ 1823082 h 2189847"/>
                <a:gd name="connsiteX77" fmla="*/ 301314 w 1950035"/>
                <a:gd name="connsiteY77" fmla="*/ 1983856 h 2189847"/>
                <a:gd name="connsiteX78" fmla="*/ 326435 w 1950035"/>
                <a:gd name="connsiteY78" fmla="*/ 1873323 h 2189847"/>
                <a:gd name="connsiteX79" fmla="*/ 175710 w 1950035"/>
                <a:gd name="connsiteY79" fmla="*/ 1526655 h 2189847"/>
                <a:gd name="connsiteX80" fmla="*/ 150589 w 1950035"/>
                <a:gd name="connsiteY80" fmla="*/ 1491487 h 2189847"/>
                <a:gd name="connsiteX81" fmla="*/ 30008 w 1950035"/>
                <a:gd name="connsiteY81" fmla="*/ 1652260 h 2189847"/>
                <a:gd name="connsiteX82" fmla="*/ 19959 w 1950035"/>
                <a:gd name="connsiteY82" fmla="*/ 1808009 h 2189847"/>
                <a:gd name="connsiteX83" fmla="*/ 75227 w 1950035"/>
                <a:gd name="connsiteY83" fmla="*/ 1310615 h 2189847"/>
                <a:gd name="connsiteX84" fmla="*/ 175709 w 1950035"/>
                <a:gd name="connsiteY84" fmla="*/ 1350809 h 2189847"/>
                <a:gd name="connsiteX85" fmla="*/ 170685 w 1950035"/>
                <a:gd name="connsiteY85" fmla="*/ 1134770 h 2189847"/>
                <a:gd name="connsiteX86" fmla="*/ 95322 w 1950035"/>
                <a:gd name="connsiteY86" fmla="*/ 1245301 h 2189847"/>
                <a:gd name="connsiteX87" fmla="*/ 180733 w 1950035"/>
                <a:gd name="connsiteY87" fmla="*/ 1054383 h 2189847"/>
                <a:gd name="connsiteX88" fmla="*/ 276193 w 1950035"/>
                <a:gd name="connsiteY88" fmla="*/ 873512 h 2189847"/>
                <a:gd name="connsiteX89" fmla="*/ 471298 w 1950035"/>
                <a:gd name="connsiteY8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085083 w 1950035"/>
                <a:gd name="connsiteY40" fmla="*/ 1772842 h 2189847"/>
                <a:gd name="connsiteX41" fmla="*/ 974551 w 1950035"/>
                <a:gd name="connsiteY41" fmla="*/ 1923567 h 2189847"/>
                <a:gd name="connsiteX42" fmla="*/ 1195615 w 1950035"/>
                <a:gd name="connsiteY42" fmla="*/ 2064244 h 2189847"/>
                <a:gd name="connsiteX43" fmla="*/ 1024793 w 1950035"/>
                <a:gd name="connsiteY43" fmla="*/ 2129558 h 2189847"/>
                <a:gd name="connsiteX44" fmla="*/ 884116 w 1950035"/>
                <a:gd name="connsiteY44" fmla="*/ 1767818 h 2189847"/>
                <a:gd name="connsiteX45" fmla="*/ 843922 w 1950035"/>
                <a:gd name="connsiteY45" fmla="*/ 2079317 h 2189847"/>
                <a:gd name="connsiteX46" fmla="*/ 803729 w 1950035"/>
                <a:gd name="connsiteY46" fmla="*/ 1416126 h 2189847"/>
                <a:gd name="connsiteX47" fmla="*/ 884115 w 1950035"/>
                <a:gd name="connsiteY47" fmla="*/ 1255352 h 2189847"/>
                <a:gd name="connsiteX48" fmla="*/ 1160446 w 1950035"/>
                <a:gd name="connsiteY48" fmla="*/ 1134771 h 2189847"/>
                <a:gd name="connsiteX49" fmla="*/ 1637744 w 1950035"/>
                <a:gd name="connsiteY49" fmla="*/ 657475 h 2189847"/>
                <a:gd name="connsiteX50" fmla="*/ 1763348 w 1950035"/>
                <a:gd name="connsiteY50" fmla="*/ 345976 h 2189847"/>
                <a:gd name="connsiteX51" fmla="*/ 1642768 w 1950035"/>
                <a:gd name="connsiteY51" fmla="*/ 386169 h 2189847"/>
                <a:gd name="connsiteX52" fmla="*/ 1451848 w 1950035"/>
                <a:gd name="connsiteY52" fmla="*/ 667523 h 2189847"/>
                <a:gd name="connsiteX53" fmla="*/ 1170498 w 1950035"/>
                <a:gd name="connsiteY53" fmla="*/ 506748 h 2189847"/>
                <a:gd name="connsiteX54" fmla="*/ 1200641 w 1950035"/>
                <a:gd name="connsiteY54" fmla="*/ 642400 h 2189847"/>
                <a:gd name="connsiteX55" fmla="*/ 1115230 w 1950035"/>
                <a:gd name="connsiteY55" fmla="*/ 878538 h 2189847"/>
                <a:gd name="connsiteX56" fmla="*/ 1100158 w 1950035"/>
                <a:gd name="connsiteY56" fmla="*/ 1014189 h 2189847"/>
                <a:gd name="connsiteX57" fmla="*/ 904215 w 1950035"/>
                <a:gd name="connsiteY57" fmla="*/ 1024237 h 2189847"/>
                <a:gd name="connsiteX58" fmla="*/ 929336 w 1950035"/>
                <a:gd name="connsiteY58" fmla="*/ 1185011 h 2189847"/>
                <a:gd name="connsiteX59" fmla="*/ 708272 w 1950035"/>
                <a:gd name="connsiteY59" fmla="*/ 994093 h 2189847"/>
                <a:gd name="connsiteX60" fmla="*/ 607789 w 1950035"/>
                <a:gd name="connsiteY60" fmla="*/ 923755 h 2189847"/>
                <a:gd name="connsiteX61" fmla="*/ 809594 w 1950035"/>
                <a:gd name="connsiteY61" fmla="*/ 1323176 h 2189847"/>
                <a:gd name="connsiteX62" fmla="*/ 512330 w 1950035"/>
                <a:gd name="connsiteY62" fmla="*/ 1365882 h 2189847"/>
                <a:gd name="connsiteX63" fmla="*/ 647983 w 1950035"/>
                <a:gd name="connsiteY63" fmla="*/ 1883372 h 2189847"/>
                <a:gd name="connsiteX64" fmla="*/ 537449 w 1950035"/>
                <a:gd name="connsiteY64" fmla="*/ 1808010 h 2189847"/>
                <a:gd name="connsiteX65" fmla="*/ 391749 w 1950035"/>
                <a:gd name="connsiteY65" fmla="*/ 1742695 h 2189847"/>
                <a:gd name="connsiteX66" fmla="*/ 230975 w 1950035"/>
                <a:gd name="connsiteY66" fmla="*/ 1446268 h 2189847"/>
                <a:gd name="connsiteX67" fmla="*/ 356580 w 1950035"/>
                <a:gd name="connsiteY67" fmla="*/ 1677381 h 2189847"/>
                <a:gd name="connsiteX68" fmla="*/ 431942 w 1950035"/>
                <a:gd name="connsiteY68" fmla="*/ 1843179 h 2189847"/>
                <a:gd name="connsiteX69" fmla="*/ 527402 w 1950035"/>
                <a:gd name="connsiteY69" fmla="*/ 1883372 h 2189847"/>
                <a:gd name="connsiteX70" fmla="*/ 507305 w 1950035"/>
                <a:gd name="connsiteY70" fmla="*/ 1998929 h 2189847"/>
                <a:gd name="connsiteX71" fmla="*/ 311362 w 1950035"/>
                <a:gd name="connsiteY71" fmla="*/ 2189847 h 2189847"/>
                <a:gd name="connsiteX72" fmla="*/ 250235 w 1950035"/>
                <a:gd name="connsiteY72" fmla="*/ 2152165 h 2189847"/>
                <a:gd name="connsiteX73" fmla="*/ 220927 w 1950035"/>
                <a:gd name="connsiteY73" fmla="*/ 1998928 h 2189847"/>
                <a:gd name="connsiteX74" fmla="*/ 120444 w 1950035"/>
                <a:gd name="connsiteY74" fmla="*/ 1918541 h 2189847"/>
                <a:gd name="connsiteX75" fmla="*/ 65177 w 1950035"/>
                <a:gd name="connsiteY75" fmla="*/ 1878348 h 2189847"/>
                <a:gd name="connsiteX76" fmla="*/ 80251 w 1950035"/>
                <a:gd name="connsiteY76" fmla="*/ 1682404 h 2189847"/>
                <a:gd name="connsiteX77" fmla="*/ 205854 w 1950035"/>
                <a:gd name="connsiteY77" fmla="*/ 1823082 h 2189847"/>
                <a:gd name="connsiteX78" fmla="*/ 301314 w 1950035"/>
                <a:gd name="connsiteY78" fmla="*/ 1983856 h 2189847"/>
                <a:gd name="connsiteX79" fmla="*/ 326435 w 1950035"/>
                <a:gd name="connsiteY79" fmla="*/ 1873323 h 2189847"/>
                <a:gd name="connsiteX80" fmla="*/ 175710 w 1950035"/>
                <a:gd name="connsiteY80" fmla="*/ 1526655 h 2189847"/>
                <a:gd name="connsiteX81" fmla="*/ 150589 w 1950035"/>
                <a:gd name="connsiteY81" fmla="*/ 1491487 h 2189847"/>
                <a:gd name="connsiteX82" fmla="*/ 30008 w 1950035"/>
                <a:gd name="connsiteY82" fmla="*/ 1652260 h 2189847"/>
                <a:gd name="connsiteX83" fmla="*/ 19959 w 1950035"/>
                <a:gd name="connsiteY83" fmla="*/ 1808009 h 2189847"/>
                <a:gd name="connsiteX84" fmla="*/ 75227 w 1950035"/>
                <a:gd name="connsiteY84" fmla="*/ 1310615 h 2189847"/>
                <a:gd name="connsiteX85" fmla="*/ 175709 w 1950035"/>
                <a:gd name="connsiteY85" fmla="*/ 1350809 h 2189847"/>
                <a:gd name="connsiteX86" fmla="*/ 170685 w 1950035"/>
                <a:gd name="connsiteY86" fmla="*/ 1134770 h 2189847"/>
                <a:gd name="connsiteX87" fmla="*/ 95322 w 1950035"/>
                <a:gd name="connsiteY87" fmla="*/ 1245301 h 2189847"/>
                <a:gd name="connsiteX88" fmla="*/ 180733 w 1950035"/>
                <a:gd name="connsiteY88" fmla="*/ 1054383 h 2189847"/>
                <a:gd name="connsiteX89" fmla="*/ 276193 w 1950035"/>
                <a:gd name="connsiteY89" fmla="*/ 873512 h 2189847"/>
                <a:gd name="connsiteX90" fmla="*/ 471298 w 1950035"/>
                <a:gd name="connsiteY9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095132 w 1950035"/>
                <a:gd name="connsiteY40" fmla="*/ 1898446 h 2189847"/>
                <a:gd name="connsiteX41" fmla="*/ 974551 w 1950035"/>
                <a:gd name="connsiteY41" fmla="*/ 1923567 h 2189847"/>
                <a:gd name="connsiteX42" fmla="*/ 1195615 w 1950035"/>
                <a:gd name="connsiteY42" fmla="*/ 2064244 h 2189847"/>
                <a:gd name="connsiteX43" fmla="*/ 1024793 w 1950035"/>
                <a:gd name="connsiteY43" fmla="*/ 2129558 h 2189847"/>
                <a:gd name="connsiteX44" fmla="*/ 884116 w 1950035"/>
                <a:gd name="connsiteY44" fmla="*/ 1767818 h 2189847"/>
                <a:gd name="connsiteX45" fmla="*/ 843922 w 1950035"/>
                <a:gd name="connsiteY45" fmla="*/ 2079317 h 2189847"/>
                <a:gd name="connsiteX46" fmla="*/ 803729 w 1950035"/>
                <a:gd name="connsiteY46" fmla="*/ 1416126 h 2189847"/>
                <a:gd name="connsiteX47" fmla="*/ 884115 w 1950035"/>
                <a:gd name="connsiteY47" fmla="*/ 1255352 h 2189847"/>
                <a:gd name="connsiteX48" fmla="*/ 1160446 w 1950035"/>
                <a:gd name="connsiteY48" fmla="*/ 1134771 h 2189847"/>
                <a:gd name="connsiteX49" fmla="*/ 1637744 w 1950035"/>
                <a:gd name="connsiteY49" fmla="*/ 657475 h 2189847"/>
                <a:gd name="connsiteX50" fmla="*/ 1763348 w 1950035"/>
                <a:gd name="connsiteY50" fmla="*/ 345976 h 2189847"/>
                <a:gd name="connsiteX51" fmla="*/ 1642768 w 1950035"/>
                <a:gd name="connsiteY51" fmla="*/ 386169 h 2189847"/>
                <a:gd name="connsiteX52" fmla="*/ 1451848 w 1950035"/>
                <a:gd name="connsiteY52" fmla="*/ 667523 h 2189847"/>
                <a:gd name="connsiteX53" fmla="*/ 1170498 w 1950035"/>
                <a:gd name="connsiteY53" fmla="*/ 506748 h 2189847"/>
                <a:gd name="connsiteX54" fmla="*/ 1200641 w 1950035"/>
                <a:gd name="connsiteY54" fmla="*/ 642400 h 2189847"/>
                <a:gd name="connsiteX55" fmla="*/ 1115230 w 1950035"/>
                <a:gd name="connsiteY55" fmla="*/ 878538 h 2189847"/>
                <a:gd name="connsiteX56" fmla="*/ 1100158 w 1950035"/>
                <a:gd name="connsiteY56" fmla="*/ 1014189 h 2189847"/>
                <a:gd name="connsiteX57" fmla="*/ 904215 w 1950035"/>
                <a:gd name="connsiteY57" fmla="*/ 1024237 h 2189847"/>
                <a:gd name="connsiteX58" fmla="*/ 929336 w 1950035"/>
                <a:gd name="connsiteY58" fmla="*/ 1185011 h 2189847"/>
                <a:gd name="connsiteX59" fmla="*/ 708272 w 1950035"/>
                <a:gd name="connsiteY59" fmla="*/ 994093 h 2189847"/>
                <a:gd name="connsiteX60" fmla="*/ 607789 w 1950035"/>
                <a:gd name="connsiteY60" fmla="*/ 923755 h 2189847"/>
                <a:gd name="connsiteX61" fmla="*/ 809594 w 1950035"/>
                <a:gd name="connsiteY61" fmla="*/ 1323176 h 2189847"/>
                <a:gd name="connsiteX62" fmla="*/ 512330 w 1950035"/>
                <a:gd name="connsiteY62" fmla="*/ 1365882 h 2189847"/>
                <a:gd name="connsiteX63" fmla="*/ 647983 w 1950035"/>
                <a:gd name="connsiteY63" fmla="*/ 1883372 h 2189847"/>
                <a:gd name="connsiteX64" fmla="*/ 537449 w 1950035"/>
                <a:gd name="connsiteY64" fmla="*/ 1808010 h 2189847"/>
                <a:gd name="connsiteX65" fmla="*/ 391749 w 1950035"/>
                <a:gd name="connsiteY65" fmla="*/ 1742695 h 2189847"/>
                <a:gd name="connsiteX66" fmla="*/ 230975 w 1950035"/>
                <a:gd name="connsiteY66" fmla="*/ 1446268 h 2189847"/>
                <a:gd name="connsiteX67" fmla="*/ 356580 w 1950035"/>
                <a:gd name="connsiteY67" fmla="*/ 1677381 h 2189847"/>
                <a:gd name="connsiteX68" fmla="*/ 431942 w 1950035"/>
                <a:gd name="connsiteY68" fmla="*/ 1843179 h 2189847"/>
                <a:gd name="connsiteX69" fmla="*/ 527402 w 1950035"/>
                <a:gd name="connsiteY69" fmla="*/ 1883372 h 2189847"/>
                <a:gd name="connsiteX70" fmla="*/ 507305 w 1950035"/>
                <a:gd name="connsiteY70" fmla="*/ 1998929 h 2189847"/>
                <a:gd name="connsiteX71" fmla="*/ 311362 w 1950035"/>
                <a:gd name="connsiteY71" fmla="*/ 2189847 h 2189847"/>
                <a:gd name="connsiteX72" fmla="*/ 250235 w 1950035"/>
                <a:gd name="connsiteY72" fmla="*/ 2152165 h 2189847"/>
                <a:gd name="connsiteX73" fmla="*/ 220927 w 1950035"/>
                <a:gd name="connsiteY73" fmla="*/ 1998928 h 2189847"/>
                <a:gd name="connsiteX74" fmla="*/ 120444 w 1950035"/>
                <a:gd name="connsiteY74" fmla="*/ 1918541 h 2189847"/>
                <a:gd name="connsiteX75" fmla="*/ 65177 w 1950035"/>
                <a:gd name="connsiteY75" fmla="*/ 1878348 h 2189847"/>
                <a:gd name="connsiteX76" fmla="*/ 80251 w 1950035"/>
                <a:gd name="connsiteY76" fmla="*/ 1682404 h 2189847"/>
                <a:gd name="connsiteX77" fmla="*/ 205854 w 1950035"/>
                <a:gd name="connsiteY77" fmla="*/ 1823082 h 2189847"/>
                <a:gd name="connsiteX78" fmla="*/ 301314 w 1950035"/>
                <a:gd name="connsiteY78" fmla="*/ 1983856 h 2189847"/>
                <a:gd name="connsiteX79" fmla="*/ 326435 w 1950035"/>
                <a:gd name="connsiteY79" fmla="*/ 1873323 h 2189847"/>
                <a:gd name="connsiteX80" fmla="*/ 175710 w 1950035"/>
                <a:gd name="connsiteY80" fmla="*/ 1526655 h 2189847"/>
                <a:gd name="connsiteX81" fmla="*/ 150589 w 1950035"/>
                <a:gd name="connsiteY81" fmla="*/ 1491487 h 2189847"/>
                <a:gd name="connsiteX82" fmla="*/ 30008 w 1950035"/>
                <a:gd name="connsiteY82" fmla="*/ 1652260 h 2189847"/>
                <a:gd name="connsiteX83" fmla="*/ 19959 w 1950035"/>
                <a:gd name="connsiteY83" fmla="*/ 1808009 h 2189847"/>
                <a:gd name="connsiteX84" fmla="*/ 75227 w 1950035"/>
                <a:gd name="connsiteY84" fmla="*/ 1310615 h 2189847"/>
                <a:gd name="connsiteX85" fmla="*/ 175709 w 1950035"/>
                <a:gd name="connsiteY85" fmla="*/ 1350809 h 2189847"/>
                <a:gd name="connsiteX86" fmla="*/ 170685 w 1950035"/>
                <a:gd name="connsiteY86" fmla="*/ 1134770 h 2189847"/>
                <a:gd name="connsiteX87" fmla="*/ 95322 w 1950035"/>
                <a:gd name="connsiteY87" fmla="*/ 1245301 h 2189847"/>
                <a:gd name="connsiteX88" fmla="*/ 180733 w 1950035"/>
                <a:gd name="connsiteY88" fmla="*/ 1054383 h 2189847"/>
                <a:gd name="connsiteX89" fmla="*/ 276193 w 1950035"/>
                <a:gd name="connsiteY89" fmla="*/ 873512 h 2189847"/>
                <a:gd name="connsiteX90" fmla="*/ 471298 w 1950035"/>
                <a:gd name="connsiteY9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190591 w 1950035"/>
                <a:gd name="connsiteY40" fmla="*/ 1702504 h 2189847"/>
                <a:gd name="connsiteX41" fmla="*/ 1095132 w 1950035"/>
                <a:gd name="connsiteY41" fmla="*/ 1898446 h 2189847"/>
                <a:gd name="connsiteX42" fmla="*/ 974551 w 1950035"/>
                <a:gd name="connsiteY42" fmla="*/ 1923567 h 2189847"/>
                <a:gd name="connsiteX43" fmla="*/ 1195615 w 1950035"/>
                <a:gd name="connsiteY43" fmla="*/ 2064244 h 2189847"/>
                <a:gd name="connsiteX44" fmla="*/ 1024793 w 1950035"/>
                <a:gd name="connsiteY44" fmla="*/ 2129558 h 2189847"/>
                <a:gd name="connsiteX45" fmla="*/ 884116 w 1950035"/>
                <a:gd name="connsiteY45" fmla="*/ 1767818 h 2189847"/>
                <a:gd name="connsiteX46" fmla="*/ 843922 w 1950035"/>
                <a:gd name="connsiteY46" fmla="*/ 2079317 h 2189847"/>
                <a:gd name="connsiteX47" fmla="*/ 803729 w 1950035"/>
                <a:gd name="connsiteY47" fmla="*/ 1416126 h 2189847"/>
                <a:gd name="connsiteX48" fmla="*/ 884115 w 1950035"/>
                <a:gd name="connsiteY48" fmla="*/ 1255352 h 2189847"/>
                <a:gd name="connsiteX49" fmla="*/ 1160446 w 1950035"/>
                <a:gd name="connsiteY49" fmla="*/ 1134771 h 2189847"/>
                <a:gd name="connsiteX50" fmla="*/ 1637744 w 1950035"/>
                <a:gd name="connsiteY50" fmla="*/ 657475 h 2189847"/>
                <a:gd name="connsiteX51" fmla="*/ 1763348 w 1950035"/>
                <a:gd name="connsiteY51" fmla="*/ 345976 h 2189847"/>
                <a:gd name="connsiteX52" fmla="*/ 1642768 w 1950035"/>
                <a:gd name="connsiteY52" fmla="*/ 386169 h 2189847"/>
                <a:gd name="connsiteX53" fmla="*/ 1451848 w 1950035"/>
                <a:gd name="connsiteY53" fmla="*/ 667523 h 2189847"/>
                <a:gd name="connsiteX54" fmla="*/ 1170498 w 1950035"/>
                <a:gd name="connsiteY54" fmla="*/ 506748 h 2189847"/>
                <a:gd name="connsiteX55" fmla="*/ 1200641 w 1950035"/>
                <a:gd name="connsiteY55" fmla="*/ 642400 h 2189847"/>
                <a:gd name="connsiteX56" fmla="*/ 1115230 w 1950035"/>
                <a:gd name="connsiteY56" fmla="*/ 878538 h 2189847"/>
                <a:gd name="connsiteX57" fmla="*/ 1100158 w 1950035"/>
                <a:gd name="connsiteY57" fmla="*/ 1014189 h 2189847"/>
                <a:gd name="connsiteX58" fmla="*/ 904215 w 1950035"/>
                <a:gd name="connsiteY58" fmla="*/ 1024237 h 2189847"/>
                <a:gd name="connsiteX59" fmla="*/ 929336 w 1950035"/>
                <a:gd name="connsiteY59" fmla="*/ 1185011 h 2189847"/>
                <a:gd name="connsiteX60" fmla="*/ 708272 w 1950035"/>
                <a:gd name="connsiteY60" fmla="*/ 994093 h 2189847"/>
                <a:gd name="connsiteX61" fmla="*/ 607789 w 1950035"/>
                <a:gd name="connsiteY61" fmla="*/ 923755 h 2189847"/>
                <a:gd name="connsiteX62" fmla="*/ 809594 w 1950035"/>
                <a:gd name="connsiteY62" fmla="*/ 1323176 h 2189847"/>
                <a:gd name="connsiteX63" fmla="*/ 512330 w 1950035"/>
                <a:gd name="connsiteY63" fmla="*/ 1365882 h 2189847"/>
                <a:gd name="connsiteX64" fmla="*/ 647983 w 1950035"/>
                <a:gd name="connsiteY64" fmla="*/ 1883372 h 2189847"/>
                <a:gd name="connsiteX65" fmla="*/ 537449 w 1950035"/>
                <a:gd name="connsiteY65" fmla="*/ 1808010 h 2189847"/>
                <a:gd name="connsiteX66" fmla="*/ 391749 w 1950035"/>
                <a:gd name="connsiteY66" fmla="*/ 1742695 h 2189847"/>
                <a:gd name="connsiteX67" fmla="*/ 230975 w 1950035"/>
                <a:gd name="connsiteY67" fmla="*/ 1446268 h 2189847"/>
                <a:gd name="connsiteX68" fmla="*/ 356580 w 1950035"/>
                <a:gd name="connsiteY68" fmla="*/ 1677381 h 2189847"/>
                <a:gd name="connsiteX69" fmla="*/ 431942 w 1950035"/>
                <a:gd name="connsiteY69" fmla="*/ 1843179 h 2189847"/>
                <a:gd name="connsiteX70" fmla="*/ 527402 w 1950035"/>
                <a:gd name="connsiteY70" fmla="*/ 1883372 h 2189847"/>
                <a:gd name="connsiteX71" fmla="*/ 507305 w 1950035"/>
                <a:gd name="connsiteY71" fmla="*/ 1998929 h 2189847"/>
                <a:gd name="connsiteX72" fmla="*/ 311362 w 1950035"/>
                <a:gd name="connsiteY72" fmla="*/ 2189847 h 2189847"/>
                <a:gd name="connsiteX73" fmla="*/ 250235 w 1950035"/>
                <a:gd name="connsiteY73" fmla="*/ 2152165 h 2189847"/>
                <a:gd name="connsiteX74" fmla="*/ 220927 w 1950035"/>
                <a:gd name="connsiteY74" fmla="*/ 1998928 h 2189847"/>
                <a:gd name="connsiteX75" fmla="*/ 120444 w 1950035"/>
                <a:gd name="connsiteY75" fmla="*/ 1918541 h 2189847"/>
                <a:gd name="connsiteX76" fmla="*/ 65177 w 1950035"/>
                <a:gd name="connsiteY76" fmla="*/ 1878348 h 2189847"/>
                <a:gd name="connsiteX77" fmla="*/ 80251 w 1950035"/>
                <a:gd name="connsiteY77" fmla="*/ 1682404 h 2189847"/>
                <a:gd name="connsiteX78" fmla="*/ 205854 w 1950035"/>
                <a:gd name="connsiteY78" fmla="*/ 1823082 h 2189847"/>
                <a:gd name="connsiteX79" fmla="*/ 301314 w 1950035"/>
                <a:gd name="connsiteY79" fmla="*/ 1983856 h 2189847"/>
                <a:gd name="connsiteX80" fmla="*/ 326435 w 1950035"/>
                <a:gd name="connsiteY80" fmla="*/ 1873323 h 2189847"/>
                <a:gd name="connsiteX81" fmla="*/ 175710 w 1950035"/>
                <a:gd name="connsiteY81" fmla="*/ 1526655 h 2189847"/>
                <a:gd name="connsiteX82" fmla="*/ 150589 w 1950035"/>
                <a:gd name="connsiteY82" fmla="*/ 1491487 h 2189847"/>
                <a:gd name="connsiteX83" fmla="*/ 30008 w 1950035"/>
                <a:gd name="connsiteY83" fmla="*/ 1652260 h 2189847"/>
                <a:gd name="connsiteX84" fmla="*/ 19959 w 1950035"/>
                <a:gd name="connsiteY84" fmla="*/ 1808009 h 2189847"/>
                <a:gd name="connsiteX85" fmla="*/ 75227 w 1950035"/>
                <a:gd name="connsiteY85" fmla="*/ 1310615 h 2189847"/>
                <a:gd name="connsiteX86" fmla="*/ 175709 w 1950035"/>
                <a:gd name="connsiteY86" fmla="*/ 1350809 h 2189847"/>
                <a:gd name="connsiteX87" fmla="*/ 170685 w 1950035"/>
                <a:gd name="connsiteY87" fmla="*/ 1134770 h 2189847"/>
                <a:gd name="connsiteX88" fmla="*/ 95322 w 1950035"/>
                <a:gd name="connsiteY88" fmla="*/ 1245301 h 2189847"/>
                <a:gd name="connsiteX89" fmla="*/ 180733 w 1950035"/>
                <a:gd name="connsiteY89" fmla="*/ 1054383 h 2189847"/>
                <a:gd name="connsiteX90" fmla="*/ 276193 w 1950035"/>
                <a:gd name="connsiteY90" fmla="*/ 873512 h 2189847"/>
                <a:gd name="connsiteX91" fmla="*/ 471298 w 1950035"/>
                <a:gd name="connsiteY9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974551 w 1950035"/>
                <a:gd name="connsiteY42" fmla="*/ 1923567 h 2189847"/>
                <a:gd name="connsiteX43" fmla="*/ 1195615 w 1950035"/>
                <a:gd name="connsiteY43" fmla="*/ 2064244 h 2189847"/>
                <a:gd name="connsiteX44" fmla="*/ 1024793 w 1950035"/>
                <a:gd name="connsiteY44" fmla="*/ 2129558 h 2189847"/>
                <a:gd name="connsiteX45" fmla="*/ 884116 w 1950035"/>
                <a:gd name="connsiteY45" fmla="*/ 1767818 h 2189847"/>
                <a:gd name="connsiteX46" fmla="*/ 843922 w 1950035"/>
                <a:gd name="connsiteY46" fmla="*/ 2079317 h 2189847"/>
                <a:gd name="connsiteX47" fmla="*/ 803729 w 1950035"/>
                <a:gd name="connsiteY47" fmla="*/ 1416126 h 2189847"/>
                <a:gd name="connsiteX48" fmla="*/ 884115 w 1950035"/>
                <a:gd name="connsiteY48" fmla="*/ 1255352 h 2189847"/>
                <a:gd name="connsiteX49" fmla="*/ 1160446 w 1950035"/>
                <a:gd name="connsiteY49" fmla="*/ 1134771 h 2189847"/>
                <a:gd name="connsiteX50" fmla="*/ 1637744 w 1950035"/>
                <a:gd name="connsiteY50" fmla="*/ 657475 h 2189847"/>
                <a:gd name="connsiteX51" fmla="*/ 1763348 w 1950035"/>
                <a:gd name="connsiteY51" fmla="*/ 345976 h 2189847"/>
                <a:gd name="connsiteX52" fmla="*/ 1642768 w 1950035"/>
                <a:gd name="connsiteY52" fmla="*/ 386169 h 2189847"/>
                <a:gd name="connsiteX53" fmla="*/ 1451848 w 1950035"/>
                <a:gd name="connsiteY53" fmla="*/ 667523 h 2189847"/>
                <a:gd name="connsiteX54" fmla="*/ 1170498 w 1950035"/>
                <a:gd name="connsiteY54" fmla="*/ 506748 h 2189847"/>
                <a:gd name="connsiteX55" fmla="*/ 1200641 w 1950035"/>
                <a:gd name="connsiteY55" fmla="*/ 642400 h 2189847"/>
                <a:gd name="connsiteX56" fmla="*/ 1115230 w 1950035"/>
                <a:gd name="connsiteY56" fmla="*/ 878538 h 2189847"/>
                <a:gd name="connsiteX57" fmla="*/ 1100158 w 1950035"/>
                <a:gd name="connsiteY57" fmla="*/ 1014189 h 2189847"/>
                <a:gd name="connsiteX58" fmla="*/ 904215 w 1950035"/>
                <a:gd name="connsiteY58" fmla="*/ 1024237 h 2189847"/>
                <a:gd name="connsiteX59" fmla="*/ 929336 w 1950035"/>
                <a:gd name="connsiteY59" fmla="*/ 1185011 h 2189847"/>
                <a:gd name="connsiteX60" fmla="*/ 708272 w 1950035"/>
                <a:gd name="connsiteY60" fmla="*/ 994093 h 2189847"/>
                <a:gd name="connsiteX61" fmla="*/ 607789 w 1950035"/>
                <a:gd name="connsiteY61" fmla="*/ 923755 h 2189847"/>
                <a:gd name="connsiteX62" fmla="*/ 809594 w 1950035"/>
                <a:gd name="connsiteY62" fmla="*/ 1323176 h 2189847"/>
                <a:gd name="connsiteX63" fmla="*/ 512330 w 1950035"/>
                <a:gd name="connsiteY63" fmla="*/ 1365882 h 2189847"/>
                <a:gd name="connsiteX64" fmla="*/ 647983 w 1950035"/>
                <a:gd name="connsiteY64" fmla="*/ 1883372 h 2189847"/>
                <a:gd name="connsiteX65" fmla="*/ 537449 w 1950035"/>
                <a:gd name="connsiteY65" fmla="*/ 1808010 h 2189847"/>
                <a:gd name="connsiteX66" fmla="*/ 391749 w 1950035"/>
                <a:gd name="connsiteY66" fmla="*/ 1742695 h 2189847"/>
                <a:gd name="connsiteX67" fmla="*/ 230975 w 1950035"/>
                <a:gd name="connsiteY67" fmla="*/ 1446268 h 2189847"/>
                <a:gd name="connsiteX68" fmla="*/ 356580 w 1950035"/>
                <a:gd name="connsiteY68" fmla="*/ 1677381 h 2189847"/>
                <a:gd name="connsiteX69" fmla="*/ 431942 w 1950035"/>
                <a:gd name="connsiteY69" fmla="*/ 1843179 h 2189847"/>
                <a:gd name="connsiteX70" fmla="*/ 527402 w 1950035"/>
                <a:gd name="connsiteY70" fmla="*/ 1883372 h 2189847"/>
                <a:gd name="connsiteX71" fmla="*/ 507305 w 1950035"/>
                <a:gd name="connsiteY71" fmla="*/ 1998929 h 2189847"/>
                <a:gd name="connsiteX72" fmla="*/ 311362 w 1950035"/>
                <a:gd name="connsiteY72" fmla="*/ 2189847 h 2189847"/>
                <a:gd name="connsiteX73" fmla="*/ 250235 w 1950035"/>
                <a:gd name="connsiteY73" fmla="*/ 2152165 h 2189847"/>
                <a:gd name="connsiteX74" fmla="*/ 220927 w 1950035"/>
                <a:gd name="connsiteY74" fmla="*/ 1998928 h 2189847"/>
                <a:gd name="connsiteX75" fmla="*/ 120444 w 1950035"/>
                <a:gd name="connsiteY75" fmla="*/ 1918541 h 2189847"/>
                <a:gd name="connsiteX76" fmla="*/ 65177 w 1950035"/>
                <a:gd name="connsiteY76" fmla="*/ 1878348 h 2189847"/>
                <a:gd name="connsiteX77" fmla="*/ 80251 w 1950035"/>
                <a:gd name="connsiteY77" fmla="*/ 1682404 h 2189847"/>
                <a:gd name="connsiteX78" fmla="*/ 205854 w 1950035"/>
                <a:gd name="connsiteY78" fmla="*/ 1823082 h 2189847"/>
                <a:gd name="connsiteX79" fmla="*/ 301314 w 1950035"/>
                <a:gd name="connsiteY79" fmla="*/ 1983856 h 2189847"/>
                <a:gd name="connsiteX80" fmla="*/ 326435 w 1950035"/>
                <a:gd name="connsiteY80" fmla="*/ 1873323 h 2189847"/>
                <a:gd name="connsiteX81" fmla="*/ 175710 w 1950035"/>
                <a:gd name="connsiteY81" fmla="*/ 1526655 h 2189847"/>
                <a:gd name="connsiteX82" fmla="*/ 150589 w 1950035"/>
                <a:gd name="connsiteY82" fmla="*/ 1491487 h 2189847"/>
                <a:gd name="connsiteX83" fmla="*/ 30008 w 1950035"/>
                <a:gd name="connsiteY83" fmla="*/ 1652260 h 2189847"/>
                <a:gd name="connsiteX84" fmla="*/ 19959 w 1950035"/>
                <a:gd name="connsiteY84" fmla="*/ 1808009 h 2189847"/>
                <a:gd name="connsiteX85" fmla="*/ 75227 w 1950035"/>
                <a:gd name="connsiteY85" fmla="*/ 1310615 h 2189847"/>
                <a:gd name="connsiteX86" fmla="*/ 175709 w 1950035"/>
                <a:gd name="connsiteY86" fmla="*/ 1350809 h 2189847"/>
                <a:gd name="connsiteX87" fmla="*/ 170685 w 1950035"/>
                <a:gd name="connsiteY87" fmla="*/ 1134770 h 2189847"/>
                <a:gd name="connsiteX88" fmla="*/ 95322 w 1950035"/>
                <a:gd name="connsiteY88" fmla="*/ 1245301 h 2189847"/>
                <a:gd name="connsiteX89" fmla="*/ 180733 w 1950035"/>
                <a:gd name="connsiteY89" fmla="*/ 1054383 h 2189847"/>
                <a:gd name="connsiteX90" fmla="*/ 276193 w 1950035"/>
                <a:gd name="connsiteY90" fmla="*/ 873512 h 2189847"/>
                <a:gd name="connsiteX91" fmla="*/ 471298 w 1950035"/>
                <a:gd name="connsiteY9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1090107 w 1950035"/>
                <a:gd name="connsiteY42" fmla="*/ 1591971 h 2189847"/>
                <a:gd name="connsiteX43" fmla="*/ 1195615 w 1950035"/>
                <a:gd name="connsiteY43" fmla="*/ 2064244 h 2189847"/>
                <a:gd name="connsiteX44" fmla="*/ 1024793 w 1950035"/>
                <a:gd name="connsiteY44" fmla="*/ 2129558 h 2189847"/>
                <a:gd name="connsiteX45" fmla="*/ 884116 w 1950035"/>
                <a:gd name="connsiteY45" fmla="*/ 1767818 h 2189847"/>
                <a:gd name="connsiteX46" fmla="*/ 843922 w 1950035"/>
                <a:gd name="connsiteY46" fmla="*/ 2079317 h 2189847"/>
                <a:gd name="connsiteX47" fmla="*/ 803729 w 1950035"/>
                <a:gd name="connsiteY47" fmla="*/ 1416126 h 2189847"/>
                <a:gd name="connsiteX48" fmla="*/ 884115 w 1950035"/>
                <a:gd name="connsiteY48" fmla="*/ 1255352 h 2189847"/>
                <a:gd name="connsiteX49" fmla="*/ 1160446 w 1950035"/>
                <a:gd name="connsiteY49" fmla="*/ 1134771 h 2189847"/>
                <a:gd name="connsiteX50" fmla="*/ 1637744 w 1950035"/>
                <a:gd name="connsiteY50" fmla="*/ 657475 h 2189847"/>
                <a:gd name="connsiteX51" fmla="*/ 1763348 w 1950035"/>
                <a:gd name="connsiteY51" fmla="*/ 345976 h 2189847"/>
                <a:gd name="connsiteX52" fmla="*/ 1642768 w 1950035"/>
                <a:gd name="connsiteY52" fmla="*/ 386169 h 2189847"/>
                <a:gd name="connsiteX53" fmla="*/ 1451848 w 1950035"/>
                <a:gd name="connsiteY53" fmla="*/ 667523 h 2189847"/>
                <a:gd name="connsiteX54" fmla="*/ 1170498 w 1950035"/>
                <a:gd name="connsiteY54" fmla="*/ 506748 h 2189847"/>
                <a:gd name="connsiteX55" fmla="*/ 1200641 w 1950035"/>
                <a:gd name="connsiteY55" fmla="*/ 642400 h 2189847"/>
                <a:gd name="connsiteX56" fmla="*/ 1115230 w 1950035"/>
                <a:gd name="connsiteY56" fmla="*/ 878538 h 2189847"/>
                <a:gd name="connsiteX57" fmla="*/ 1100158 w 1950035"/>
                <a:gd name="connsiteY57" fmla="*/ 1014189 h 2189847"/>
                <a:gd name="connsiteX58" fmla="*/ 904215 w 1950035"/>
                <a:gd name="connsiteY58" fmla="*/ 1024237 h 2189847"/>
                <a:gd name="connsiteX59" fmla="*/ 929336 w 1950035"/>
                <a:gd name="connsiteY59" fmla="*/ 1185011 h 2189847"/>
                <a:gd name="connsiteX60" fmla="*/ 708272 w 1950035"/>
                <a:gd name="connsiteY60" fmla="*/ 994093 h 2189847"/>
                <a:gd name="connsiteX61" fmla="*/ 607789 w 1950035"/>
                <a:gd name="connsiteY61" fmla="*/ 923755 h 2189847"/>
                <a:gd name="connsiteX62" fmla="*/ 809594 w 1950035"/>
                <a:gd name="connsiteY62" fmla="*/ 1323176 h 2189847"/>
                <a:gd name="connsiteX63" fmla="*/ 512330 w 1950035"/>
                <a:gd name="connsiteY63" fmla="*/ 1365882 h 2189847"/>
                <a:gd name="connsiteX64" fmla="*/ 647983 w 1950035"/>
                <a:gd name="connsiteY64" fmla="*/ 1883372 h 2189847"/>
                <a:gd name="connsiteX65" fmla="*/ 537449 w 1950035"/>
                <a:gd name="connsiteY65" fmla="*/ 1808010 h 2189847"/>
                <a:gd name="connsiteX66" fmla="*/ 391749 w 1950035"/>
                <a:gd name="connsiteY66" fmla="*/ 1742695 h 2189847"/>
                <a:gd name="connsiteX67" fmla="*/ 230975 w 1950035"/>
                <a:gd name="connsiteY67" fmla="*/ 1446268 h 2189847"/>
                <a:gd name="connsiteX68" fmla="*/ 356580 w 1950035"/>
                <a:gd name="connsiteY68" fmla="*/ 1677381 h 2189847"/>
                <a:gd name="connsiteX69" fmla="*/ 431942 w 1950035"/>
                <a:gd name="connsiteY69" fmla="*/ 1843179 h 2189847"/>
                <a:gd name="connsiteX70" fmla="*/ 527402 w 1950035"/>
                <a:gd name="connsiteY70" fmla="*/ 1883372 h 2189847"/>
                <a:gd name="connsiteX71" fmla="*/ 507305 w 1950035"/>
                <a:gd name="connsiteY71" fmla="*/ 1998929 h 2189847"/>
                <a:gd name="connsiteX72" fmla="*/ 311362 w 1950035"/>
                <a:gd name="connsiteY72" fmla="*/ 2189847 h 2189847"/>
                <a:gd name="connsiteX73" fmla="*/ 250235 w 1950035"/>
                <a:gd name="connsiteY73" fmla="*/ 2152165 h 2189847"/>
                <a:gd name="connsiteX74" fmla="*/ 220927 w 1950035"/>
                <a:gd name="connsiteY74" fmla="*/ 1998928 h 2189847"/>
                <a:gd name="connsiteX75" fmla="*/ 120444 w 1950035"/>
                <a:gd name="connsiteY75" fmla="*/ 1918541 h 2189847"/>
                <a:gd name="connsiteX76" fmla="*/ 65177 w 1950035"/>
                <a:gd name="connsiteY76" fmla="*/ 1878348 h 2189847"/>
                <a:gd name="connsiteX77" fmla="*/ 80251 w 1950035"/>
                <a:gd name="connsiteY77" fmla="*/ 1682404 h 2189847"/>
                <a:gd name="connsiteX78" fmla="*/ 205854 w 1950035"/>
                <a:gd name="connsiteY78" fmla="*/ 1823082 h 2189847"/>
                <a:gd name="connsiteX79" fmla="*/ 301314 w 1950035"/>
                <a:gd name="connsiteY79" fmla="*/ 1983856 h 2189847"/>
                <a:gd name="connsiteX80" fmla="*/ 326435 w 1950035"/>
                <a:gd name="connsiteY80" fmla="*/ 1873323 h 2189847"/>
                <a:gd name="connsiteX81" fmla="*/ 175710 w 1950035"/>
                <a:gd name="connsiteY81" fmla="*/ 1526655 h 2189847"/>
                <a:gd name="connsiteX82" fmla="*/ 150589 w 1950035"/>
                <a:gd name="connsiteY82" fmla="*/ 1491487 h 2189847"/>
                <a:gd name="connsiteX83" fmla="*/ 30008 w 1950035"/>
                <a:gd name="connsiteY83" fmla="*/ 1652260 h 2189847"/>
                <a:gd name="connsiteX84" fmla="*/ 19959 w 1950035"/>
                <a:gd name="connsiteY84" fmla="*/ 1808009 h 2189847"/>
                <a:gd name="connsiteX85" fmla="*/ 75227 w 1950035"/>
                <a:gd name="connsiteY85" fmla="*/ 1310615 h 2189847"/>
                <a:gd name="connsiteX86" fmla="*/ 175709 w 1950035"/>
                <a:gd name="connsiteY86" fmla="*/ 1350809 h 2189847"/>
                <a:gd name="connsiteX87" fmla="*/ 170685 w 1950035"/>
                <a:gd name="connsiteY87" fmla="*/ 1134770 h 2189847"/>
                <a:gd name="connsiteX88" fmla="*/ 95322 w 1950035"/>
                <a:gd name="connsiteY88" fmla="*/ 1245301 h 2189847"/>
                <a:gd name="connsiteX89" fmla="*/ 180733 w 1950035"/>
                <a:gd name="connsiteY89" fmla="*/ 1054383 h 2189847"/>
                <a:gd name="connsiteX90" fmla="*/ 276193 w 1950035"/>
                <a:gd name="connsiteY90" fmla="*/ 873512 h 2189847"/>
                <a:gd name="connsiteX91" fmla="*/ 471298 w 1950035"/>
                <a:gd name="connsiteY9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1195615 w 1950035"/>
                <a:gd name="connsiteY43" fmla="*/ 2064244 h 2189847"/>
                <a:gd name="connsiteX44" fmla="*/ 1024793 w 1950035"/>
                <a:gd name="connsiteY44" fmla="*/ 2129558 h 2189847"/>
                <a:gd name="connsiteX45" fmla="*/ 884116 w 1950035"/>
                <a:gd name="connsiteY45" fmla="*/ 1767818 h 2189847"/>
                <a:gd name="connsiteX46" fmla="*/ 843922 w 1950035"/>
                <a:gd name="connsiteY46" fmla="*/ 2079317 h 2189847"/>
                <a:gd name="connsiteX47" fmla="*/ 803729 w 1950035"/>
                <a:gd name="connsiteY47" fmla="*/ 1416126 h 2189847"/>
                <a:gd name="connsiteX48" fmla="*/ 884115 w 1950035"/>
                <a:gd name="connsiteY48" fmla="*/ 1255352 h 2189847"/>
                <a:gd name="connsiteX49" fmla="*/ 1160446 w 1950035"/>
                <a:gd name="connsiteY49" fmla="*/ 1134771 h 2189847"/>
                <a:gd name="connsiteX50" fmla="*/ 1637744 w 1950035"/>
                <a:gd name="connsiteY50" fmla="*/ 657475 h 2189847"/>
                <a:gd name="connsiteX51" fmla="*/ 1763348 w 1950035"/>
                <a:gd name="connsiteY51" fmla="*/ 345976 h 2189847"/>
                <a:gd name="connsiteX52" fmla="*/ 1642768 w 1950035"/>
                <a:gd name="connsiteY52" fmla="*/ 386169 h 2189847"/>
                <a:gd name="connsiteX53" fmla="*/ 1451848 w 1950035"/>
                <a:gd name="connsiteY53" fmla="*/ 667523 h 2189847"/>
                <a:gd name="connsiteX54" fmla="*/ 1170498 w 1950035"/>
                <a:gd name="connsiteY54" fmla="*/ 506748 h 2189847"/>
                <a:gd name="connsiteX55" fmla="*/ 1200641 w 1950035"/>
                <a:gd name="connsiteY55" fmla="*/ 642400 h 2189847"/>
                <a:gd name="connsiteX56" fmla="*/ 1115230 w 1950035"/>
                <a:gd name="connsiteY56" fmla="*/ 878538 h 2189847"/>
                <a:gd name="connsiteX57" fmla="*/ 1100158 w 1950035"/>
                <a:gd name="connsiteY57" fmla="*/ 1014189 h 2189847"/>
                <a:gd name="connsiteX58" fmla="*/ 904215 w 1950035"/>
                <a:gd name="connsiteY58" fmla="*/ 1024237 h 2189847"/>
                <a:gd name="connsiteX59" fmla="*/ 929336 w 1950035"/>
                <a:gd name="connsiteY59" fmla="*/ 1185011 h 2189847"/>
                <a:gd name="connsiteX60" fmla="*/ 708272 w 1950035"/>
                <a:gd name="connsiteY60" fmla="*/ 994093 h 2189847"/>
                <a:gd name="connsiteX61" fmla="*/ 607789 w 1950035"/>
                <a:gd name="connsiteY61" fmla="*/ 923755 h 2189847"/>
                <a:gd name="connsiteX62" fmla="*/ 809594 w 1950035"/>
                <a:gd name="connsiteY62" fmla="*/ 1323176 h 2189847"/>
                <a:gd name="connsiteX63" fmla="*/ 512330 w 1950035"/>
                <a:gd name="connsiteY63" fmla="*/ 1365882 h 2189847"/>
                <a:gd name="connsiteX64" fmla="*/ 647983 w 1950035"/>
                <a:gd name="connsiteY64" fmla="*/ 1883372 h 2189847"/>
                <a:gd name="connsiteX65" fmla="*/ 537449 w 1950035"/>
                <a:gd name="connsiteY65" fmla="*/ 1808010 h 2189847"/>
                <a:gd name="connsiteX66" fmla="*/ 391749 w 1950035"/>
                <a:gd name="connsiteY66" fmla="*/ 1742695 h 2189847"/>
                <a:gd name="connsiteX67" fmla="*/ 230975 w 1950035"/>
                <a:gd name="connsiteY67" fmla="*/ 1446268 h 2189847"/>
                <a:gd name="connsiteX68" fmla="*/ 356580 w 1950035"/>
                <a:gd name="connsiteY68" fmla="*/ 1677381 h 2189847"/>
                <a:gd name="connsiteX69" fmla="*/ 431942 w 1950035"/>
                <a:gd name="connsiteY69" fmla="*/ 1843179 h 2189847"/>
                <a:gd name="connsiteX70" fmla="*/ 527402 w 1950035"/>
                <a:gd name="connsiteY70" fmla="*/ 1883372 h 2189847"/>
                <a:gd name="connsiteX71" fmla="*/ 507305 w 1950035"/>
                <a:gd name="connsiteY71" fmla="*/ 1998929 h 2189847"/>
                <a:gd name="connsiteX72" fmla="*/ 311362 w 1950035"/>
                <a:gd name="connsiteY72" fmla="*/ 2189847 h 2189847"/>
                <a:gd name="connsiteX73" fmla="*/ 250235 w 1950035"/>
                <a:gd name="connsiteY73" fmla="*/ 2152165 h 2189847"/>
                <a:gd name="connsiteX74" fmla="*/ 220927 w 1950035"/>
                <a:gd name="connsiteY74" fmla="*/ 1998928 h 2189847"/>
                <a:gd name="connsiteX75" fmla="*/ 120444 w 1950035"/>
                <a:gd name="connsiteY75" fmla="*/ 1918541 h 2189847"/>
                <a:gd name="connsiteX76" fmla="*/ 65177 w 1950035"/>
                <a:gd name="connsiteY76" fmla="*/ 1878348 h 2189847"/>
                <a:gd name="connsiteX77" fmla="*/ 80251 w 1950035"/>
                <a:gd name="connsiteY77" fmla="*/ 1682404 h 2189847"/>
                <a:gd name="connsiteX78" fmla="*/ 205854 w 1950035"/>
                <a:gd name="connsiteY78" fmla="*/ 1823082 h 2189847"/>
                <a:gd name="connsiteX79" fmla="*/ 301314 w 1950035"/>
                <a:gd name="connsiteY79" fmla="*/ 1983856 h 2189847"/>
                <a:gd name="connsiteX80" fmla="*/ 326435 w 1950035"/>
                <a:gd name="connsiteY80" fmla="*/ 1873323 h 2189847"/>
                <a:gd name="connsiteX81" fmla="*/ 175710 w 1950035"/>
                <a:gd name="connsiteY81" fmla="*/ 1526655 h 2189847"/>
                <a:gd name="connsiteX82" fmla="*/ 150589 w 1950035"/>
                <a:gd name="connsiteY82" fmla="*/ 1491487 h 2189847"/>
                <a:gd name="connsiteX83" fmla="*/ 30008 w 1950035"/>
                <a:gd name="connsiteY83" fmla="*/ 1652260 h 2189847"/>
                <a:gd name="connsiteX84" fmla="*/ 19959 w 1950035"/>
                <a:gd name="connsiteY84" fmla="*/ 1808009 h 2189847"/>
                <a:gd name="connsiteX85" fmla="*/ 75227 w 1950035"/>
                <a:gd name="connsiteY85" fmla="*/ 1310615 h 2189847"/>
                <a:gd name="connsiteX86" fmla="*/ 175709 w 1950035"/>
                <a:gd name="connsiteY86" fmla="*/ 1350809 h 2189847"/>
                <a:gd name="connsiteX87" fmla="*/ 170685 w 1950035"/>
                <a:gd name="connsiteY87" fmla="*/ 1134770 h 2189847"/>
                <a:gd name="connsiteX88" fmla="*/ 95322 w 1950035"/>
                <a:gd name="connsiteY88" fmla="*/ 1245301 h 2189847"/>
                <a:gd name="connsiteX89" fmla="*/ 180733 w 1950035"/>
                <a:gd name="connsiteY89" fmla="*/ 1054383 h 2189847"/>
                <a:gd name="connsiteX90" fmla="*/ 276193 w 1950035"/>
                <a:gd name="connsiteY90" fmla="*/ 873512 h 2189847"/>
                <a:gd name="connsiteX91" fmla="*/ 471298 w 1950035"/>
                <a:gd name="connsiteY9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74551 w 1950035"/>
                <a:gd name="connsiteY43" fmla="*/ 1762794 h 2189847"/>
                <a:gd name="connsiteX44" fmla="*/ 1195615 w 1950035"/>
                <a:gd name="connsiteY44" fmla="*/ 2064244 h 2189847"/>
                <a:gd name="connsiteX45" fmla="*/ 1024793 w 1950035"/>
                <a:gd name="connsiteY45" fmla="*/ 2129558 h 2189847"/>
                <a:gd name="connsiteX46" fmla="*/ 884116 w 1950035"/>
                <a:gd name="connsiteY46" fmla="*/ 1767818 h 2189847"/>
                <a:gd name="connsiteX47" fmla="*/ 843922 w 1950035"/>
                <a:gd name="connsiteY47" fmla="*/ 2079317 h 2189847"/>
                <a:gd name="connsiteX48" fmla="*/ 803729 w 1950035"/>
                <a:gd name="connsiteY48" fmla="*/ 1416126 h 2189847"/>
                <a:gd name="connsiteX49" fmla="*/ 884115 w 1950035"/>
                <a:gd name="connsiteY49" fmla="*/ 1255352 h 2189847"/>
                <a:gd name="connsiteX50" fmla="*/ 1160446 w 1950035"/>
                <a:gd name="connsiteY50" fmla="*/ 1134771 h 2189847"/>
                <a:gd name="connsiteX51" fmla="*/ 1637744 w 1950035"/>
                <a:gd name="connsiteY51" fmla="*/ 657475 h 2189847"/>
                <a:gd name="connsiteX52" fmla="*/ 1763348 w 1950035"/>
                <a:gd name="connsiteY52" fmla="*/ 345976 h 2189847"/>
                <a:gd name="connsiteX53" fmla="*/ 1642768 w 1950035"/>
                <a:gd name="connsiteY53" fmla="*/ 386169 h 2189847"/>
                <a:gd name="connsiteX54" fmla="*/ 1451848 w 1950035"/>
                <a:gd name="connsiteY54" fmla="*/ 667523 h 2189847"/>
                <a:gd name="connsiteX55" fmla="*/ 1170498 w 1950035"/>
                <a:gd name="connsiteY55" fmla="*/ 506748 h 2189847"/>
                <a:gd name="connsiteX56" fmla="*/ 1200641 w 1950035"/>
                <a:gd name="connsiteY56" fmla="*/ 642400 h 2189847"/>
                <a:gd name="connsiteX57" fmla="*/ 1115230 w 1950035"/>
                <a:gd name="connsiteY57" fmla="*/ 878538 h 2189847"/>
                <a:gd name="connsiteX58" fmla="*/ 1100158 w 1950035"/>
                <a:gd name="connsiteY58" fmla="*/ 1014189 h 2189847"/>
                <a:gd name="connsiteX59" fmla="*/ 904215 w 1950035"/>
                <a:gd name="connsiteY59" fmla="*/ 1024237 h 2189847"/>
                <a:gd name="connsiteX60" fmla="*/ 929336 w 1950035"/>
                <a:gd name="connsiteY60" fmla="*/ 1185011 h 2189847"/>
                <a:gd name="connsiteX61" fmla="*/ 708272 w 1950035"/>
                <a:gd name="connsiteY61" fmla="*/ 994093 h 2189847"/>
                <a:gd name="connsiteX62" fmla="*/ 607789 w 1950035"/>
                <a:gd name="connsiteY62" fmla="*/ 923755 h 2189847"/>
                <a:gd name="connsiteX63" fmla="*/ 809594 w 1950035"/>
                <a:gd name="connsiteY63" fmla="*/ 1323176 h 2189847"/>
                <a:gd name="connsiteX64" fmla="*/ 512330 w 1950035"/>
                <a:gd name="connsiteY64" fmla="*/ 1365882 h 2189847"/>
                <a:gd name="connsiteX65" fmla="*/ 647983 w 1950035"/>
                <a:gd name="connsiteY65" fmla="*/ 1883372 h 2189847"/>
                <a:gd name="connsiteX66" fmla="*/ 537449 w 1950035"/>
                <a:gd name="connsiteY66" fmla="*/ 1808010 h 2189847"/>
                <a:gd name="connsiteX67" fmla="*/ 391749 w 1950035"/>
                <a:gd name="connsiteY67" fmla="*/ 1742695 h 2189847"/>
                <a:gd name="connsiteX68" fmla="*/ 230975 w 1950035"/>
                <a:gd name="connsiteY68" fmla="*/ 1446268 h 2189847"/>
                <a:gd name="connsiteX69" fmla="*/ 356580 w 1950035"/>
                <a:gd name="connsiteY69" fmla="*/ 1677381 h 2189847"/>
                <a:gd name="connsiteX70" fmla="*/ 431942 w 1950035"/>
                <a:gd name="connsiteY70" fmla="*/ 1843179 h 2189847"/>
                <a:gd name="connsiteX71" fmla="*/ 527402 w 1950035"/>
                <a:gd name="connsiteY71" fmla="*/ 1883372 h 2189847"/>
                <a:gd name="connsiteX72" fmla="*/ 507305 w 1950035"/>
                <a:gd name="connsiteY72" fmla="*/ 1998929 h 2189847"/>
                <a:gd name="connsiteX73" fmla="*/ 311362 w 1950035"/>
                <a:gd name="connsiteY73" fmla="*/ 2189847 h 2189847"/>
                <a:gd name="connsiteX74" fmla="*/ 250235 w 1950035"/>
                <a:gd name="connsiteY74" fmla="*/ 2152165 h 2189847"/>
                <a:gd name="connsiteX75" fmla="*/ 220927 w 1950035"/>
                <a:gd name="connsiteY75" fmla="*/ 1998928 h 2189847"/>
                <a:gd name="connsiteX76" fmla="*/ 120444 w 1950035"/>
                <a:gd name="connsiteY76" fmla="*/ 1918541 h 2189847"/>
                <a:gd name="connsiteX77" fmla="*/ 65177 w 1950035"/>
                <a:gd name="connsiteY77" fmla="*/ 1878348 h 2189847"/>
                <a:gd name="connsiteX78" fmla="*/ 80251 w 1950035"/>
                <a:gd name="connsiteY78" fmla="*/ 1682404 h 2189847"/>
                <a:gd name="connsiteX79" fmla="*/ 205854 w 1950035"/>
                <a:gd name="connsiteY79" fmla="*/ 1823082 h 2189847"/>
                <a:gd name="connsiteX80" fmla="*/ 301314 w 1950035"/>
                <a:gd name="connsiteY80" fmla="*/ 1983856 h 2189847"/>
                <a:gd name="connsiteX81" fmla="*/ 326435 w 1950035"/>
                <a:gd name="connsiteY81" fmla="*/ 1873323 h 2189847"/>
                <a:gd name="connsiteX82" fmla="*/ 175710 w 1950035"/>
                <a:gd name="connsiteY82" fmla="*/ 1526655 h 2189847"/>
                <a:gd name="connsiteX83" fmla="*/ 150589 w 1950035"/>
                <a:gd name="connsiteY83" fmla="*/ 1491487 h 2189847"/>
                <a:gd name="connsiteX84" fmla="*/ 30008 w 1950035"/>
                <a:gd name="connsiteY84" fmla="*/ 1652260 h 2189847"/>
                <a:gd name="connsiteX85" fmla="*/ 19959 w 1950035"/>
                <a:gd name="connsiteY85" fmla="*/ 1808009 h 2189847"/>
                <a:gd name="connsiteX86" fmla="*/ 75227 w 1950035"/>
                <a:gd name="connsiteY86" fmla="*/ 1310615 h 2189847"/>
                <a:gd name="connsiteX87" fmla="*/ 175709 w 1950035"/>
                <a:gd name="connsiteY87" fmla="*/ 1350809 h 2189847"/>
                <a:gd name="connsiteX88" fmla="*/ 170685 w 1950035"/>
                <a:gd name="connsiteY88" fmla="*/ 1134770 h 2189847"/>
                <a:gd name="connsiteX89" fmla="*/ 95322 w 1950035"/>
                <a:gd name="connsiteY89" fmla="*/ 1245301 h 2189847"/>
                <a:gd name="connsiteX90" fmla="*/ 180733 w 1950035"/>
                <a:gd name="connsiteY90" fmla="*/ 1054383 h 2189847"/>
                <a:gd name="connsiteX91" fmla="*/ 276193 w 1950035"/>
                <a:gd name="connsiteY91" fmla="*/ 873512 h 2189847"/>
                <a:gd name="connsiteX92" fmla="*/ 471298 w 1950035"/>
                <a:gd name="connsiteY9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195615 w 1950035"/>
                <a:gd name="connsiteY44" fmla="*/ 2064244 h 2189847"/>
                <a:gd name="connsiteX45" fmla="*/ 1024793 w 1950035"/>
                <a:gd name="connsiteY45" fmla="*/ 2129558 h 2189847"/>
                <a:gd name="connsiteX46" fmla="*/ 884116 w 1950035"/>
                <a:gd name="connsiteY46" fmla="*/ 1767818 h 2189847"/>
                <a:gd name="connsiteX47" fmla="*/ 843922 w 1950035"/>
                <a:gd name="connsiteY47" fmla="*/ 2079317 h 2189847"/>
                <a:gd name="connsiteX48" fmla="*/ 803729 w 1950035"/>
                <a:gd name="connsiteY48" fmla="*/ 1416126 h 2189847"/>
                <a:gd name="connsiteX49" fmla="*/ 884115 w 1950035"/>
                <a:gd name="connsiteY49" fmla="*/ 1255352 h 2189847"/>
                <a:gd name="connsiteX50" fmla="*/ 1160446 w 1950035"/>
                <a:gd name="connsiteY50" fmla="*/ 1134771 h 2189847"/>
                <a:gd name="connsiteX51" fmla="*/ 1637744 w 1950035"/>
                <a:gd name="connsiteY51" fmla="*/ 657475 h 2189847"/>
                <a:gd name="connsiteX52" fmla="*/ 1763348 w 1950035"/>
                <a:gd name="connsiteY52" fmla="*/ 345976 h 2189847"/>
                <a:gd name="connsiteX53" fmla="*/ 1642768 w 1950035"/>
                <a:gd name="connsiteY53" fmla="*/ 386169 h 2189847"/>
                <a:gd name="connsiteX54" fmla="*/ 1451848 w 1950035"/>
                <a:gd name="connsiteY54" fmla="*/ 667523 h 2189847"/>
                <a:gd name="connsiteX55" fmla="*/ 1170498 w 1950035"/>
                <a:gd name="connsiteY55" fmla="*/ 506748 h 2189847"/>
                <a:gd name="connsiteX56" fmla="*/ 1200641 w 1950035"/>
                <a:gd name="connsiteY56" fmla="*/ 642400 h 2189847"/>
                <a:gd name="connsiteX57" fmla="*/ 1115230 w 1950035"/>
                <a:gd name="connsiteY57" fmla="*/ 878538 h 2189847"/>
                <a:gd name="connsiteX58" fmla="*/ 1100158 w 1950035"/>
                <a:gd name="connsiteY58" fmla="*/ 1014189 h 2189847"/>
                <a:gd name="connsiteX59" fmla="*/ 904215 w 1950035"/>
                <a:gd name="connsiteY59" fmla="*/ 1024237 h 2189847"/>
                <a:gd name="connsiteX60" fmla="*/ 929336 w 1950035"/>
                <a:gd name="connsiteY60" fmla="*/ 1185011 h 2189847"/>
                <a:gd name="connsiteX61" fmla="*/ 708272 w 1950035"/>
                <a:gd name="connsiteY61" fmla="*/ 994093 h 2189847"/>
                <a:gd name="connsiteX62" fmla="*/ 607789 w 1950035"/>
                <a:gd name="connsiteY62" fmla="*/ 923755 h 2189847"/>
                <a:gd name="connsiteX63" fmla="*/ 809594 w 1950035"/>
                <a:gd name="connsiteY63" fmla="*/ 1323176 h 2189847"/>
                <a:gd name="connsiteX64" fmla="*/ 512330 w 1950035"/>
                <a:gd name="connsiteY64" fmla="*/ 1365882 h 2189847"/>
                <a:gd name="connsiteX65" fmla="*/ 647983 w 1950035"/>
                <a:gd name="connsiteY65" fmla="*/ 1883372 h 2189847"/>
                <a:gd name="connsiteX66" fmla="*/ 537449 w 1950035"/>
                <a:gd name="connsiteY66" fmla="*/ 1808010 h 2189847"/>
                <a:gd name="connsiteX67" fmla="*/ 391749 w 1950035"/>
                <a:gd name="connsiteY67" fmla="*/ 1742695 h 2189847"/>
                <a:gd name="connsiteX68" fmla="*/ 230975 w 1950035"/>
                <a:gd name="connsiteY68" fmla="*/ 1446268 h 2189847"/>
                <a:gd name="connsiteX69" fmla="*/ 356580 w 1950035"/>
                <a:gd name="connsiteY69" fmla="*/ 1677381 h 2189847"/>
                <a:gd name="connsiteX70" fmla="*/ 431942 w 1950035"/>
                <a:gd name="connsiteY70" fmla="*/ 1843179 h 2189847"/>
                <a:gd name="connsiteX71" fmla="*/ 527402 w 1950035"/>
                <a:gd name="connsiteY71" fmla="*/ 1883372 h 2189847"/>
                <a:gd name="connsiteX72" fmla="*/ 507305 w 1950035"/>
                <a:gd name="connsiteY72" fmla="*/ 1998929 h 2189847"/>
                <a:gd name="connsiteX73" fmla="*/ 311362 w 1950035"/>
                <a:gd name="connsiteY73" fmla="*/ 2189847 h 2189847"/>
                <a:gd name="connsiteX74" fmla="*/ 250235 w 1950035"/>
                <a:gd name="connsiteY74" fmla="*/ 2152165 h 2189847"/>
                <a:gd name="connsiteX75" fmla="*/ 220927 w 1950035"/>
                <a:gd name="connsiteY75" fmla="*/ 1998928 h 2189847"/>
                <a:gd name="connsiteX76" fmla="*/ 120444 w 1950035"/>
                <a:gd name="connsiteY76" fmla="*/ 1918541 h 2189847"/>
                <a:gd name="connsiteX77" fmla="*/ 65177 w 1950035"/>
                <a:gd name="connsiteY77" fmla="*/ 1878348 h 2189847"/>
                <a:gd name="connsiteX78" fmla="*/ 80251 w 1950035"/>
                <a:gd name="connsiteY78" fmla="*/ 1682404 h 2189847"/>
                <a:gd name="connsiteX79" fmla="*/ 205854 w 1950035"/>
                <a:gd name="connsiteY79" fmla="*/ 1823082 h 2189847"/>
                <a:gd name="connsiteX80" fmla="*/ 301314 w 1950035"/>
                <a:gd name="connsiteY80" fmla="*/ 1983856 h 2189847"/>
                <a:gd name="connsiteX81" fmla="*/ 326435 w 1950035"/>
                <a:gd name="connsiteY81" fmla="*/ 1873323 h 2189847"/>
                <a:gd name="connsiteX82" fmla="*/ 175710 w 1950035"/>
                <a:gd name="connsiteY82" fmla="*/ 1526655 h 2189847"/>
                <a:gd name="connsiteX83" fmla="*/ 150589 w 1950035"/>
                <a:gd name="connsiteY83" fmla="*/ 1491487 h 2189847"/>
                <a:gd name="connsiteX84" fmla="*/ 30008 w 1950035"/>
                <a:gd name="connsiteY84" fmla="*/ 1652260 h 2189847"/>
                <a:gd name="connsiteX85" fmla="*/ 19959 w 1950035"/>
                <a:gd name="connsiteY85" fmla="*/ 1808009 h 2189847"/>
                <a:gd name="connsiteX86" fmla="*/ 75227 w 1950035"/>
                <a:gd name="connsiteY86" fmla="*/ 1310615 h 2189847"/>
                <a:gd name="connsiteX87" fmla="*/ 175709 w 1950035"/>
                <a:gd name="connsiteY87" fmla="*/ 1350809 h 2189847"/>
                <a:gd name="connsiteX88" fmla="*/ 170685 w 1950035"/>
                <a:gd name="connsiteY88" fmla="*/ 1134770 h 2189847"/>
                <a:gd name="connsiteX89" fmla="*/ 95322 w 1950035"/>
                <a:gd name="connsiteY89" fmla="*/ 1245301 h 2189847"/>
                <a:gd name="connsiteX90" fmla="*/ 180733 w 1950035"/>
                <a:gd name="connsiteY90" fmla="*/ 1054383 h 2189847"/>
                <a:gd name="connsiteX91" fmla="*/ 276193 w 1950035"/>
                <a:gd name="connsiteY91" fmla="*/ 873512 h 2189847"/>
                <a:gd name="connsiteX92" fmla="*/ 471298 w 1950035"/>
                <a:gd name="connsiteY9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195615 w 1950035"/>
                <a:gd name="connsiteY44" fmla="*/ 2064244 h 2189847"/>
                <a:gd name="connsiteX45" fmla="*/ 1024793 w 1950035"/>
                <a:gd name="connsiteY45" fmla="*/ 2129558 h 2189847"/>
                <a:gd name="connsiteX46" fmla="*/ 884116 w 1950035"/>
                <a:gd name="connsiteY46" fmla="*/ 1767818 h 2189847"/>
                <a:gd name="connsiteX47" fmla="*/ 843922 w 1950035"/>
                <a:gd name="connsiteY47" fmla="*/ 2079317 h 2189847"/>
                <a:gd name="connsiteX48" fmla="*/ 803729 w 1950035"/>
                <a:gd name="connsiteY48" fmla="*/ 1416126 h 2189847"/>
                <a:gd name="connsiteX49" fmla="*/ 884115 w 1950035"/>
                <a:gd name="connsiteY49" fmla="*/ 1255352 h 2189847"/>
                <a:gd name="connsiteX50" fmla="*/ 1160446 w 1950035"/>
                <a:gd name="connsiteY50" fmla="*/ 1134771 h 2189847"/>
                <a:gd name="connsiteX51" fmla="*/ 1637744 w 1950035"/>
                <a:gd name="connsiteY51" fmla="*/ 657475 h 2189847"/>
                <a:gd name="connsiteX52" fmla="*/ 1763348 w 1950035"/>
                <a:gd name="connsiteY52" fmla="*/ 345976 h 2189847"/>
                <a:gd name="connsiteX53" fmla="*/ 1642768 w 1950035"/>
                <a:gd name="connsiteY53" fmla="*/ 386169 h 2189847"/>
                <a:gd name="connsiteX54" fmla="*/ 1451848 w 1950035"/>
                <a:gd name="connsiteY54" fmla="*/ 667523 h 2189847"/>
                <a:gd name="connsiteX55" fmla="*/ 1170498 w 1950035"/>
                <a:gd name="connsiteY55" fmla="*/ 506748 h 2189847"/>
                <a:gd name="connsiteX56" fmla="*/ 1200641 w 1950035"/>
                <a:gd name="connsiteY56" fmla="*/ 642400 h 2189847"/>
                <a:gd name="connsiteX57" fmla="*/ 1115230 w 1950035"/>
                <a:gd name="connsiteY57" fmla="*/ 878538 h 2189847"/>
                <a:gd name="connsiteX58" fmla="*/ 1100158 w 1950035"/>
                <a:gd name="connsiteY58" fmla="*/ 1014189 h 2189847"/>
                <a:gd name="connsiteX59" fmla="*/ 904215 w 1950035"/>
                <a:gd name="connsiteY59" fmla="*/ 1024237 h 2189847"/>
                <a:gd name="connsiteX60" fmla="*/ 929336 w 1950035"/>
                <a:gd name="connsiteY60" fmla="*/ 1185011 h 2189847"/>
                <a:gd name="connsiteX61" fmla="*/ 708272 w 1950035"/>
                <a:gd name="connsiteY61" fmla="*/ 994093 h 2189847"/>
                <a:gd name="connsiteX62" fmla="*/ 607789 w 1950035"/>
                <a:gd name="connsiteY62" fmla="*/ 923755 h 2189847"/>
                <a:gd name="connsiteX63" fmla="*/ 809594 w 1950035"/>
                <a:gd name="connsiteY63" fmla="*/ 1323176 h 2189847"/>
                <a:gd name="connsiteX64" fmla="*/ 512330 w 1950035"/>
                <a:gd name="connsiteY64" fmla="*/ 1365882 h 2189847"/>
                <a:gd name="connsiteX65" fmla="*/ 647983 w 1950035"/>
                <a:gd name="connsiteY65" fmla="*/ 1883372 h 2189847"/>
                <a:gd name="connsiteX66" fmla="*/ 537449 w 1950035"/>
                <a:gd name="connsiteY66" fmla="*/ 1808010 h 2189847"/>
                <a:gd name="connsiteX67" fmla="*/ 391749 w 1950035"/>
                <a:gd name="connsiteY67" fmla="*/ 1742695 h 2189847"/>
                <a:gd name="connsiteX68" fmla="*/ 230975 w 1950035"/>
                <a:gd name="connsiteY68" fmla="*/ 1446268 h 2189847"/>
                <a:gd name="connsiteX69" fmla="*/ 356580 w 1950035"/>
                <a:gd name="connsiteY69" fmla="*/ 1677381 h 2189847"/>
                <a:gd name="connsiteX70" fmla="*/ 431942 w 1950035"/>
                <a:gd name="connsiteY70" fmla="*/ 1843179 h 2189847"/>
                <a:gd name="connsiteX71" fmla="*/ 527402 w 1950035"/>
                <a:gd name="connsiteY71" fmla="*/ 1883372 h 2189847"/>
                <a:gd name="connsiteX72" fmla="*/ 507305 w 1950035"/>
                <a:gd name="connsiteY72" fmla="*/ 1998929 h 2189847"/>
                <a:gd name="connsiteX73" fmla="*/ 311362 w 1950035"/>
                <a:gd name="connsiteY73" fmla="*/ 2189847 h 2189847"/>
                <a:gd name="connsiteX74" fmla="*/ 250235 w 1950035"/>
                <a:gd name="connsiteY74" fmla="*/ 2152165 h 2189847"/>
                <a:gd name="connsiteX75" fmla="*/ 220927 w 1950035"/>
                <a:gd name="connsiteY75" fmla="*/ 1998928 h 2189847"/>
                <a:gd name="connsiteX76" fmla="*/ 120444 w 1950035"/>
                <a:gd name="connsiteY76" fmla="*/ 1918541 h 2189847"/>
                <a:gd name="connsiteX77" fmla="*/ 65177 w 1950035"/>
                <a:gd name="connsiteY77" fmla="*/ 1878348 h 2189847"/>
                <a:gd name="connsiteX78" fmla="*/ 80251 w 1950035"/>
                <a:gd name="connsiteY78" fmla="*/ 1682404 h 2189847"/>
                <a:gd name="connsiteX79" fmla="*/ 205854 w 1950035"/>
                <a:gd name="connsiteY79" fmla="*/ 1823082 h 2189847"/>
                <a:gd name="connsiteX80" fmla="*/ 301314 w 1950035"/>
                <a:gd name="connsiteY80" fmla="*/ 1983856 h 2189847"/>
                <a:gd name="connsiteX81" fmla="*/ 326435 w 1950035"/>
                <a:gd name="connsiteY81" fmla="*/ 1873323 h 2189847"/>
                <a:gd name="connsiteX82" fmla="*/ 175710 w 1950035"/>
                <a:gd name="connsiteY82" fmla="*/ 1526655 h 2189847"/>
                <a:gd name="connsiteX83" fmla="*/ 150589 w 1950035"/>
                <a:gd name="connsiteY83" fmla="*/ 1491487 h 2189847"/>
                <a:gd name="connsiteX84" fmla="*/ 30008 w 1950035"/>
                <a:gd name="connsiteY84" fmla="*/ 1652260 h 2189847"/>
                <a:gd name="connsiteX85" fmla="*/ 19959 w 1950035"/>
                <a:gd name="connsiteY85" fmla="*/ 1808009 h 2189847"/>
                <a:gd name="connsiteX86" fmla="*/ 75227 w 1950035"/>
                <a:gd name="connsiteY86" fmla="*/ 1310615 h 2189847"/>
                <a:gd name="connsiteX87" fmla="*/ 175709 w 1950035"/>
                <a:gd name="connsiteY87" fmla="*/ 1350809 h 2189847"/>
                <a:gd name="connsiteX88" fmla="*/ 170685 w 1950035"/>
                <a:gd name="connsiteY88" fmla="*/ 1134770 h 2189847"/>
                <a:gd name="connsiteX89" fmla="*/ 95322 w 1950035"/>
                <a:gd name="connsiteY89" fmla="*/ 1245301 h 2189847"/>
                <a:gd name="connsiteX90" fmla="*/ 180733 w 1950035"/>
                <a:gd name="connsiteY90" fmla="*/ 1054383 h 2189847"/>
                <a:gd name="connsiteX91" fmla="*/ 276193 w 1950035"/>
                <a:gd name="connsiteY91" fmla="*/ 873512 h 2189847"/>
                <a:gd name="connsiteX92" fmla="*/ 471298 w 1950035"/>
                <a:gd name="connsiteY9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044890 w 1950035"/>
                <a:gd name="connsiteY44" fmla="*/ 1767818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110204 w 1950035"/>
                <a:gd name="connsiteY44" fmla="*/ 1255352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110204 w 1950035"/>
                <a:gd name="connsiteY44" fmla="*/ 1255352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110204 w 1950035"/>
                <a:gd name="connsiteY44" fmla="*/ 1255352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110204 w 1950035"/>
                <a:gd name="connsiteY44" fmla="*/ 1275449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110204 w 1950035"/>
                <a:gd name="connsiteY44" fmla="*/ 1275449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110204 w 1950035"/>
                <a:gd name="connsiteY44" fmla="*/ 1275449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869043 w 1950035"/>
                <a:gd name="connsiteY42" fmla="*/ 1632165 h 2189847"/>
                <a:gd name="connsiteX43" fmla="*/ 904212 w 1950035"/>
                <a:gd name="connsiteY43" fmla="*/ 1546754 h 2189847"/>
                <a:gd name="connsiteX44" fmla="*/ 1110204 w 1950035"/>
                <a:gd name="connsiteY44" fmla="*/ 1275449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969527 w 1950035"/>
                <a:gd name="connsiteY42" fmla="*/ 1782890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9844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10204 w 1950035"/>
                <a:gd name="connsiteY45" fmla="*/ 1275449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582476 w 1950035"/>
                <a:gd name="connsiteY45" fmla="*/ 1787915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869043 w 1950035"/>
                <a:gd name="connsiteY43" fmla="*/ 1632165 h 2189847"/>
                <a:gd name="connsiteX44" fmla="*/ 904212 w 1950035"/>
                <a:gd name="connsiteY44" fmla="*/ 1546754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869043 w 1950035"/>
                <a:gd name="connsiteY43" fmla="*/ 1632165 h 2189847"/>
                <a:gd name="connsiteX44" fmla="*/ 1195615 w 1950035"/>
                <a:gd name="connsiteY44" fmla="*/ 2064244 h 2189847"/>
                <a:gd name="connsiteX45" fmla="*/ 1024793 w 1950035"/>
                <a:gd name="connsiteY45" fmla="*/ 2129558 h 2189847"/>
                <a:gd name="connsiteX46" fmla="*/ 884116 w 1950035"/>
                <a:gd name="connsiteY46" fmla="*/ 1767818 h 2189847"/>
                <a:gd name="connsiteX47" fmla="*/ 843922 w 1950035"/>
                <a:gd name="connsiteY47" fmla="*/ 2079317 h 2189847"/>
                <a:gd name="connsiteX48" fmla="*/ 803729 w 1950035"/>
                <a:gd name="connsiteY48" fmla="*/ 1416126 h 2189847"/>
                <a:gd name="connsiteX49" fmla="*/ 884115 w 1950035"/>
                <a:gd name="connsiteY49" fmla="*/ 1255352 h 2189847"/>
                <a:gd name="connsiteX50" fmla="*/ 1160446 w 1950035"/>
                <a:gd name="connsiteY50" fmla="*/ 1134771 h 2189847"/>
                <a:gd name="connsiteX51" fmla="*/ 1637744 w 1950035"/>
                <a:gd name="connsiteY51" fmla="*/ 657475 h 2189847"/>
                <a:gd name="connsiteX52" fmla="*/ 1763348 w 1950035"/>
                <a:gd name="connsiteY52" fmla="*/ 345976 h 2189847"/>
                <a:gd name="connsiteX53" fmla="*/ 1642768 w 1950035"/>
                <a:gd name="connsiteY53" fmla="*/ 386169 h 2189847"/>
                <a:gd name="connsiteX54" fmla="*/ 1451848 w 1950035"/>
                <a:gd name="connsiteY54" fmla="*/ 667523 h 2189847"/>
                <a:gd name="connsiteX55" fmla="*/ 1170498 w 1950035"/>
                <a:gd name="connsiteY55" fmla="*/ 506748 h 2189847"/>
                <a:gd name="connsiteX56" fmla="*/ 1200641 w 1950035"/>
                <a:gd name="connsiteY56" fmla="*/ 642400 h 2189847"/>
                <a:gd name="connsiteX57" fmla="*/ 1115230 w 1950035"/>
                <a:gd name="connsiteY57" fmla="*/ 878538 h 2189847"/>
                <a:gd name="connsiteX58" fmla="*/ 1100158 w 1950035"/>
                <a:gd name="connsiteY58" fmla="*/ 1014189 h 2189847"/>
                <a:gd name="connsiteX59" fmla="*/ 904215 w 1950035"/>
                <a:gd name="connsiteY59" fmla="*/ 1024237 h 2189847"/>
                <a:gd name="connsiteX60" fmla="*/ 929336 w 1950035"/>
                <a:gd name="connsiteY60" fmla="*/ 1185011 h 2189847"/>
                <a:gd name="connsiteX61" fmla="*/ 708272 w 1950035"/>
                <a:gd name="connsiteY61" fmla="*/ 994093 h 2189847"/>
                <a:gd name="connsiteX62" fmla="*/ 607789 w 1950035"/>
                <a:gd name="connsiteY62" fmla="*/ 923755 h 2189847"/>
                <a:gd name="connsiteX63" fmla="*/ 809594 w 1950035"/>
                <a:gd name="connsiteY63" fmla="*/ 1323176 h 2189847"/>
                <a:gd name="connsiteX64" fmla="*/ 512330 w 1950035"/>
                <a:gd name="connsiteY64" fmla="*/ 1365882 h 2189847"/>
                <a:gd name="connsiteX65" fmla="*/ 647983 w 1950035"/>
                <a:gd name="connsiteY65" fmla="*/ 1883372 h 2189847"/>
                <a:gd name="connsiteX66" fmla="*/ 537449 w 1950035"/>
                <a:gd name="connsiteY66" fmla="*/ 1808010 h 2189847"/>
                <a:gd name="connsiteX67" fmla="*/ 391749 w 1950035"/>
                <a:gd name="connsiteY67" fmla="*/ 1742695 h 2189847"/>
                <a:gd name="connsiteX68" fmla="*/ 230975 w 1950035"/>
                <a:gd name="connsiteY68" fmla="*/ 1446268 h 2189847"/>
                <a:gd name="connsiteX69" fmla="*/ 356580 w 1950035"/>
                <a:gd name="connsiteY69" fmla="*/ 1677381 h 2189847"/>
                <a:gd name="connsiteX70" fmla="*/ 431942 w 1950035"/>
                <a:gd name="connsiteY70" fmla="*/ 1843179 h 2189847"/>
                <a:gd name="connsiteX71" fmla="*/ 527402 w 1950035"/>
                <a:gd name="connsiteY71" fmla="*/ 1883372 h 2189847"/>
                <a:gd name="connsiteX72" fmla="*/ 507305 w 1950035"/>
                <a:gd name="connsiteY72" fmla="*/ 1998929 h 2189847"/>
                <a:gd name="connsiteX73" fmla="*/ 311362 w 1950035"/>
                <a:gd name="connsiteY73" fmla="*/ 2189847 h 2189847"/>
                <a:gd name="connsiteX74" fmla="*/ 250235 w 1950035"/>
                <a:gd name="connsiteY74" fmla="*/ 2152165 h 2189847"/>
                <a:gd name="connsiteX75" fmla="*/ 220927 w 1950035"/>
                <a:gd name="connsiteY75" fmla="*/ 1998928 h 2189847"/>
                <a:gd name="connsiteX76" fmla="*/ 120444 w 1950035"/>
                <a:gd name="connsiteY76" fmla="*/ 1918541 h 2189847"/>
                <a:gd name="connsiteX77" fmla="*/ 65177 w 1950035"/>
                <a:gd name="connsiteY77" fmla="*/ 1878348 h 2189847"/>
                <a:gd name="connsiteX78" fmla="*/ 80251 w 1950035"/>
                <a:gd name="connsiteY78" fmla="*/ 1682404 h 2189847"/>
                <a:gd name="connsiteX79" fmla="*/ 205854 w 1950035"/>
                <a:gd name="connsiteY79" fmla="*/ 1823082 h 2189847"/>
                <a:gd name="connsiteX80" fmla="*/ 301314 w 1950035"/>
                <a:gd name="connsiteY80" fmla="*/ 1983856 h 2189847"/>
                <a:gd name="connsiteX81" fmla="*/ 326435 w 1950035"/>
                <a:gd name="connsiteY81" fmla="*/ 1873323 h 2189847"/>
                <a:gd name="connsiteX82" fmla="*/ 175710 w 1950035"/>
                <a:gd name="connsiteY82" fmla="*/ 1526655 h 2189847"/>
                <a:gd name="connsiteX83" fmla="*/ 150589 w 1950035"/>
                <a:gd name="connsiteY83" fmla="*/ 1491487 h 2189847"/>
                <a:gd name="connsiteX84" fmla="*/ 30008 w 1950035"/>
                <a:gd name="connsiteY84" fmla="*/ 1652260 h 2189847"/>
                <a:gd name="connsiteX85" fmla="*/ 19959 w 1950035"/>
                <a:gd name="connsiteY85" fmla="*/ 1808009 h 2189847"/>
                <a:gd name="connsiteX86" fmla="*/ 75227 w 1950035"/>
                <a:gd name="connsiteY86" fmla="*/ 1310615 h 2189847"/>
                <a:gd name="connsiteX87" fmla="*/ 175709 w 1950035"/>
                <a:gd name="connsiteY87" fmla="*/ 1350809 h 2189847"/>
                <a:gd name="connsiteX88" fmla="*/ 170685 w 1950035"/>
                <a:gd name="connsiteY88" fmla="*/ 1134770 h 2189847"/>
                <a:gd name="connsiteX89" fmla="*/ 95322 w 1950035"/>
                <a:gd name="connsiteY89" fmla="*/ 1245301 h 2189847"/>
                <a:gd name="connsiteX90" fmla="*/ 180733 w 1950035"/>
                <a:gd name="connsiteY90" fmla="*/ 1054383 h 2189847"/>
                <a:gd name="connsiteX91" fmla="*/ 276193 w 1950035"/>
                <a:gd name="connsiteY91" fmla="*/ 873512 h 2189847"/>
                <a:gd name="connsiteX92" fmla="*/ 471298 w 1950035"/>
                <a:gd name="connsiteY9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1542283 w 1950035"/>
                <a:gd name="connsiteY43" fmla="*/ 1938640 h 2189847"/>
                <a:gd name="connsiteX44" fmla="*/ 1195615 w 1950035"/>
                <a:gd name="connsiteY44" fmla="*/ 2064244 h 2189847"/>
                <a:gd name="connsiteX45" fmla="*/ 1024793 w 1950035"/>
                <a:gd name="connsiteY45" fmla="*/ 2129558 h 2189847"/>
                <a:gd name="connsiteX46" fmla="*/ 884116 w 1950035"/>
                <a:gd name="connsiteY46" fmla="*/ 1767818 h 2189847"/>
                <a:gd name="connsiteX47" fmla="*/ 843922 w 1950035"/>
                <a:gd name="connsiteY47" fmla="*/ 2079317 h 2189847"/>
                <a:gd name="connsiteX48" fmla="*/ 803729 w 1950035"/>
                <a:gd name="connsiteY48" fmla="*/ 1416126 h 2189847"/>
                <a:gd name="connsiteX49" fmla="*/ 884115 w 1950035"/>
                <a:gd name="connsiteY49" fmla="*/ 1255352 h 2189847"/>
                <a:gd name="connsiteX50" fmla="*/ 1160446 w 1950035"/>
                <a:gd name="connsiteY50" fmla="*/ 1134771 h 2189847"/>
                <a:gd name="connsiteX51" fmla="*/ 1637744 w 1950035"/>
                <a:gd name="connsiteY51" fmla="*/ 657475 h 2189847"/>
                <a:gd name="connsiteX52" fmla="*/ 1763348 w 1950035"/>
                <a:gd name="connsiteY52" fmla="*/ 345976 h 2189847"/>
                <a:gd name="connsiteX53" fmla="*/ 1642768 w 1950035"/>
                <a:gd name="connsiteY53" fmla="*/ 386169 h 2189847"/>
                <a:gd name="connsiteX54" fmla="*/ 1451848 w 1950035"/>
                <a:gd name="connsiteY54" fmla="*/ 667523 h 2189847"/>
                <a:gd name="connsiteX55" fmla="*/ 1170498 w 1950035"/>
                <a:gd name="connsiteY55" fmla="*/ 506748 h 2189847"/>
                <a:gd name="connsiteX56" fmla="*/ 1200641 w 1950035"/>
                <a:gd name="connsiteY56" fmla="*/ 642400 h 2189847"/>
                <a:gd name="connsiteX57" fmla="*/ 1115230 w 1950035"/>
                <a:gd name="connsiteY57" fmla="*/ 878538 h 2189847"/>
                <a:gd name="connsiteX58" fmla="*/ 1100158 w 1950035"/>
                <a:gd name="connsiteY58" fmla="*/ 1014189 h 2189847"/>
                <a:gd name="connsiteX59" fmla="*/ 904215 w 1950035"/>
                <a:gd name="connsiteY59" fmla="*/ 1024237 h 2189847"/>
                <a:gd name="connsiteX60" fmla="*/ 929336 w 1950035"/>
                <a:gd name="connsiteY60" fmla="*/ 1185011 h 2189847"/>
                <a:gd name="connsiteX61" fmla="*/ 708272 w 1950035"/>
                <a:gd name="connsiteY61" fmla="*/ 994093 h 2189847"/>
                <a:gd name="connsiteX62" fmla="*/ 607789 w 1950035"/>
                <a:gd name="connsiteY62" fmla="*/ 923755 h 2189847"/>
                <a:gd name="connsiteX63" fmla="*/ 809594 w 1950035"/>
                <a:gd name="connsiteY63" fmla="*/ 1323176 h 2189847"/>
                <a:gd name="connsiteX64" fmla="*/ 512330 w 1950035"/>
                <a:gd name="connsiteY64" fmla="*/ 1365882 h 2189847"/>
                <a:gd name="connsiteX65" fmla="*/ 647983 w 1950035"/>
                <a:gd name="connsiteY65" fmla="*/ 1883372 h 2189847"/>
                <a:gd name="connsiteX66" fmla="*/ 537449 w 1950035"/>
                <a:gd name="connsiteY66" fmla="*/ 1808010 h 2189847"/>
                <a:gd name="connsiteX67" fmla="*/ 391749 w 1950035"/>
                <a:gd name="connsiteY67" fmla="*/ 1742695 h 2189847"/>
                <a:gd name="connsiteX68" fmla="*/ 230975 w 1950035"/>
                <a:gd name="connsiteY68" fmla="*/ 1446268 h 2189847"/>
                <a:gd name="connsiteX69" fmla="*/ 356580 w 1950035"/>
                <a:gd name="connsiteY69" fmla="*/ 1677381 h 2189847"/>
                <a:gd name="connsiteX70" fmla="*/ 431942 w 1950035"/>
                <a:gd name="connsiteY70" fmla="*/ 1843179 h 2189847"/>
                <a:gd name="connsiteX71" fmla="*/ 527402 w 1950035"/>
                <a:gd name="connsiteY71" fmla="*/ 1883372 h 2189847"/>
                <a:gd name="connsiteX72" fmla="*/ 507305 w 1950035"/>
                <a:gd name="connsiteY72" fmla="*/ 1998929 h 2189847"/>
                <a:gd name="connsiteX73" fmla="*/ 311362 w 1950035"/>
                <a:gd name="connsiteY73" fmla="*/ 2189847 h 2189847"/>
                <a:gd name="connsiteX74" fmla="*/ 250235 w 1950035"/>
                <a:gd name="connsiteY74" fmla="*/ 2152165 h 2189847"/>
                <a:gd name="connsiteX75" fmla="*/ 220927 w 1950035"/>
                <a:gd name="connsiteY75" fmla="*/ 1998928 h 2189847"/>
                <a:gd name="connsiteX76" fmla="*/ 120444 w 1950035"/>
                <a:gd name="connsiteY76" fmla="*/ 1918541 h 2189847"/>
                <a:gd name="connsiteX77" fmla="*/ 65177 w 1950035"/>
                <a:gd name="connsiteY77" fmla="*/ 1878348 h 2189847"/>
                <a:gd name="connsiteX78" fmla="*/ 80251 w 1950035"/>
                <a:gd name="connsiteY78" fmla="*/ 1682404 h 2189847"/>
                <a:gd name="connsiteX79" fmla="*/ 205854 w 1950035"/>
                <a:gd name="connsiteY79" fmla="*/ 1823082 h 2189847"/>
                <a:gd name="connsiteX80" fmla="*/ 301314 w 1950035"/>
                <a:gd name="connsiteY80" fmla="*/ 1983856 h 2189847"/>
                <a:gd name="connsiteX81" fmla="*/ 326435 w 1950035"/>
                <a:gd name="connsiteY81" fmla="*/ 1873323 h 2189847"/>
                <a:gd name="connsiteX82" fmla="*/ 175710 w 1950035"/>
                <a:gd name="connsiteY82" fmla="*/ 1526655 h 2189847"/>
                <a:gd name="connsiteX83" fmla="*/ 150589 w 1950035"/>
                <a:gd name="connsiteY83" fmla="*/ 1491487 h 2189847"/>
                <a:gd name="connsiteX84" fmla="*/ 30008 w 1950035"/>
                <a:gd name="connsiteY84" fmla="*/ 1652260 h 2189847"/>
                <a:gd name="connsiteX85" fmla="*/ 19959 w 1950035"/>
                <a:gd name="connsiteY85" fmla="*/ 1808009 h 2189847"/>
                <a:gd name="connsiteX86" fmla="*/ 75227 w 1950035"/>
                <a:gd name="connsiteY86" fmla="*/ 1310615 h 2189847"/>
                <a:gd name="connsiteX87" fmla="*/ 175709 w 1950035"/>
                <a:gd name="connsiteY87" fmla="*/ 1350809 h 2189847"/>
                <a:gd name="connsiteX88" fmla="*/ 170685 w 1950035"/>
                <a:gd name="connsiteY88" fmla="*/ 1134770 h 2189847"/>
                <a:gd name="connsiteX89" fmla="*/ 95322 w 1950035"/>
                <a:gd name="connsiteY89" fmla="*/ 1245301 h 2189847"/>
                <a:gd name="connsiteX90" fmla="*/ 180733 w 1950035"/>
                <a:gd name="connsiteY90" fmla="*/ 1054383 h 2189847"/>
                <a:gd name="connsiteX91" fmla="*/ 276193 w 1950035"/>
                <a:gd name="connsiteY91" fmla="*/ 873512 h 2189847"/>
                <a:gd name="connsiteX92" fmla="*/ 471298 w 1950035"/>
                <a:gd name="connsiteY9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1542283 w 1950035"/>
                <a:gd name="connsiteY43" fmla="*/ 1938640 h 2189847"/>
                <a:gd name="connsiteX44" fmla="*/ 1195615 w 1950035"/>
                <a:gd name="connsiteY44" fmla="*/ 2064244 h 2189847"/>
                <a:gd name="connsiteX45" fmla="*/ 1024793 w 1950035"/>
                <a:gd name="connsiteY45" fmla="*/ 2129558 h 2189847"/>
                <a:gd name="connsiteX46" fmla="*/ 884116 w 1950035"/>
                <a:gd name="connsiteY46" fmla="*/ 1767818 h 2189847"/>
                <a:gd name="connsiteX47" fmla="*/ 843922 w 1950035"/>
                <a:gd name="connsiteY47" fmla="*/ 2079317 h 2189847"/>
                <a:gd name="connsiteX48" fmla="*/ 738415 w 1950035"/>
                <a:gd name="connsiteY48" fmla="*/ 1551778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1542283 w 1950035"/>
                <a:gd name="connsiteY43" fmla="*/ 1938640 h 2189847"/>
                <a:gd name="connsiteX44" fmla="*/ 1195615 w 1950035"/>
                <a:gd name="connsiteY44" fmla="*/ 2064244 h 2189847"/>
                <a:gd name="connsiteX45" fmla="*/ 1024793 w 1950035"/>
                <a:gd name="connsiteY45" fmla="*/ 2129558 h 2189847"/>
                <a:gd name="connsiteX46" fmla="*/ 884116 w 1950035"/>
                <a:gd name="connsiteY46" fmla="*/ 1767818 h 2189847"/>
                <a:gd name="connsiteX47" fmla="*/ 843922 w 1950035"/>
                <a:gd name="connsiteY47" fmla="*/ 2079317 h 2189847"/>
                <a:gd name="connsiteX48" fmla="*/ 874068 w 1950035"/>
                <a:gd name="connsiteY48" fmla="*/ 1612069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009720 w 1950035"/>
                <a:gd name="connsiteY42" fmla="*/ 1918543 h 2189847"/>
                <a:gd name="connsiteX43" fmla="*/ 1542283 w 1950035"/>
                <a:gd name="connsiteY43" fmla="*/ 1938640 h 2189847"/>
                <a:gd name="connsiteX44" fmla="*/ 1195615 w 1950035"/>
                <a:gd name="connsiteY44" fmla="*/ 2064244 h 2189847"/>
                <a:gd name="connsiteX45" fmla="*/ 1024793 w 1950035"/>
                <a:gd name="connsiteY45" fmla="*/ 2129558 h 2189847"/>
                <a:gd name="connsiteX46" fmla="*/ 884116 w 1950035"/>
                <a:gd name="connsiteY46" fmla="*/ 1767818 h 2189847"/>
                <a:gd name="connsiteX47" fmla="*/ 843922 w 1950035"/>
                <a:gd name="connsiteY47" fmla="*/ 2079317 h 2189847"/>
                <a:gd name="connsiteX48" fmla="*/ 703246 w 1950035"/>
                <a:gd name="connsiteY48" fmla="*/ 1667335 h 2189847"/>
                <a:gd name="connsiteX49" fmla="*/ 803729 w 1950035"/>
                <a:gd name="connsiteY49" fmla="*/ 1416126 h 2189847"/>
                <a:gd name="connsiteX50" fmla="*/ 884115 w 1950035"/>
                <a:gd name="connsiteY50" fmla="*/ 1255352 h 2189847"/>
                <a:gd name="connsiteX51" fmla="*/ 1160446 w 1950035"/>
                <a:gd name="connsiteY51" fmla="*/ 1134771 h 2189847"/>
                <a:gd name="connsiteX52" fmla="*/ 1637744 w 1950035"/>
                <a:gd name="connsiteY52" fmla="*/ 657475 h 2189847"/>
                <a:gd name="connsiteX53" fmla="*/ 1763348 w 1950035"/>
                <a:gd name="connsiteY53" fmla="*/ 345976 h 2189847"/>
                <a:gd name="connsiteX54" fmla="*/ 1642768 w 1950035"/>
                <a:gd name="connsiteY54" fmla="*/ 386169 h 2189847"/>
                <a:gd name="connsiteX55" fmla="*/ 1451848 w 1950035"/>
                <a:gd name="connsiteY55" fmla="*/ 667523 h 2189847"/>
                <a:gd name="connsiteX56" fmla="*/ 1170498 w 1950035"/>
                <a:gd name="connsiteY56" fmla="*/ 506748 h 2189847"/>
                <a:gd name="connsiteX57" fmla="*/ 1200641 w 1950035"/>
                <a:gd name="connsiteY57" fmla="*/ 642400 h 2189847"/>
                <a:gd name="connsiteX58" fmla="*/ 1115230 w 1950035"/>
                <a:gd name="connsiteY58" fmla="*/ 878538 h 2189847"/>
                <a:gd name="connsiteX59" fmla="*/ 1100158 w 1950035"/>
                <a:gd name="connsiteY59" fmla="*/ 1014189 h 2189847"/>
                <a:gd name="connsiteX60" fmla="*/ 904215 w 1950035"/>
                <a:gd name="connsiteY60" fmla="*/ 1024237 h 2189847"/>
                <a:gd name="connsiteX61" fmla="*/ 929336 w 1950035"/>
                <a:gd name="connsiteY61" fmla="*/ 1185011 h 2189847"/>
                <a:gd name="connsiteX62" fmla="*/ 708272 w 1950035"/>
                <a:gd name="connsiteY62" fmla="*/ 994093 h 2189847"/>
                <a:gd name="connsiteX63" fmla="*/ 607789 w 1950035"/>
                <a:gd name="connsiteY63" fmla="*/ 923755 h 2189847"/>
                <a:gd name="connsiteX64" fmla="*/ 809594 w 1950035"/>
                <a:gd name="connsiteY64" fmla="*/ 1323176 h 2189847"/>
                <a:gd name="connsiteX65" fmla="*/ 512330 w 1950035"/>
                <a:gd name="connsiteY65" fmla="*/ 1365882 h 2189847"/>
                <a:gd name="connsiteX66" fmla="*/ 647983 w 1950035"/>
                <a:gd name="connsiteY66" fmla="*/ 1883372 h 2189847"/>
                <a:gd name="connsiteX67" fmla="*/ 537449 w 1950035"/>
                <a:gd name="connsiteY67" fmla="*/ 1808010 h 2189847"/>
                <a:gd name="connsiteX68" fmla="*/ 391749 w 1950035"/>
                <a:gd name="connsiteY68" fmla="*/ 1742695 h 2189847"/>
                <a:gd name="connsiteX69" fmla="*/ 230975 w 1950035"/>
                <a:gd name="connsiteY69" fmla="*/ 1446268 h 2189847"/>
                <a:gd name="connsiteX70" fmla="*/ 356580 w 1950035"/>
                <a:gd name="connsiteY70" fmla="*/ 1677381 h 2189847"/>
                <a:gd name="connsiteX71" fmla="*/ 431942 w 1950035"/>
                <a:gd name="connsiteY71" fmla="*/ 1843179 h 2189847"/>
                <a:gd name="connsiteX72" fmla="*/ 527402 w 1950035"/>
                <a:gd name="connsiteY72" fmla="*/ 1883372 h 2189847"/>
                <a:gd name="connsiteX73" fmla="*/ 507305 w 1950035"/>
                <a:gd name="connsiteY73" fmla="*/ 1998929 h 2189847"/>
                <a:gd name="connsiteX74" fmla="*/ 311362 w 1950035"/>
                <a:gd name="connsiteY74" fmla="*/ 2189847 h 2189847"/>
                <a:gd name="connsiteX75" fmla="*/ 250235 w 1950035"/>
                <a:gd name="connsiteY75" fmla="*/ 2152165 h 2189847"/>
                <a:gd name="connsiteX76" fmla="*/ 220927 w 1950035"/>
                <a:gd name="connsiteY76" fmla="*/ 1998928 h 2189847"/>
                <a:gd name="connsiteX77" fmla="*/ 120444 w 1950035"/>
                <a:gd name="connsiteY77" fmla="*/ 1918541 h 2189847"/>
                <a:gd name="connsiteX78" fmla="*/ 65177 w 1950035"/>
                <a:gd name="connsiteY78" fmla="*/ 1878348 h 2189847"/>
                <a:gd name="connsiteX79" fmla="*/ 80251 w 1950035"/>
                <a:gd name="connsiteY79" fmla="*/ 1682404 h 2189847"/>
                <a:gd name="connsiteX80" fmla="*/ 205854 w 1950035"/>
                <a:gd name="connsiteY80" fmla="*/ 1823082 h 2189847"/>
                <a:gd name="connsiteX81" fmla="*/ 301314 w 1950035"/>
                <a:gd name="connsiteY81" fmla="*/ 1983856 h 2189847"/>
                <a:gd name="connsiteX82" fmla="*/ 326435 w 1950035"/>
                <a:gd name="connsiteY82" fmla="*/ 1873323 h 2189847"/>
                <a:gd name="connsiteX83" fmla="*/ 175710 w 1950035"/>
                <a:gd name="connsiteY83" fmla="*/ 1526655 h 2189847"/>
                <a:gd name="connsiteX84" fmla="*/ 150589 w 1950035"/>
                <a:gd name="connsiteY84" fmla="*/ 1491487 h 2189847"/>
                <a:gd name="connsiteX85" fmla="*/ 30008 w 1950035"/>
                <a:gd name="connsiteY85" fmla="*/ 1652260 h 2189847"/>
                <a:gd name="connsiteX86" fmla="*/ 19959 w 1950035"/>
                <a:gd name="connsiteY86" fmla="*/ 1808009 h 2189847"/>
                <a:gd name="connsiteX87" fmla="*/ 75227 w 1950035"/>
                <a:gd name="connsiteY87" fmla="*/ 1310615 h 2189847"/>
                <a:gd name="connsiteX88" fmla="*/ 175709 w 1950035"/>
                <a:gd name="connsiteY88" fmla="*/ 1350809 h 2189847"/>
                <a:gd name="connsiteX89" fmla="*/ 170685 w 1950035"/>
                <a:gd name="connsiteY89" fmla="*/ 1134770 h 2189847"/>
                <a:gd name="connsiteX90" fmla="*/ 95322 w 1950035"/>
                <a:gd name="connsiteY90" fmla="*/ 1245301 h 2189847"/>
                <a:gd name="connsiteX91" fmla="*/ 180733 w 1950035"/>
                <a:gd name="connsiteY91" fmla="*/ 1054383 h 2189847"/>
                <a:gd name="connsiteX92" fmla="*/ 276193 w 1950035"/>
                <a:gd name="connsiteY92" fmla="*/ 873512 h 2189847"/>
                <a:gd name="connsiteX93" fmla="*/ 471298 w 1950035"/>
                <a:gd name="connsiteY9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989624 w 1950035"/>
                <a:gd name="connsiteY42" fmla="*/ 1802987 h 2189847"/>
                <a:gd name="connsiteX43" fmla="*/ 1009720 w 1950035"/>
                <a:gd name="connsiteY43" fmla="*/ 1918543 h 2189847"/>
                <a:gd name="connsiteX44" fmla="*/ 1542283 w 1950035"/>
                <a:gd name="connsiteY44" fmla="*/ 1938640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703246 w 1950035"/>
                <a:gd name="connsiteY49" fmla="*/ 1667335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904213 w 1950035"/>
                <a:gd name="connsiteY42" fmla="*/ 1617093 h 2189847"/>
                <a:gd name="connsiteX43" fmla="*/ 1009720 w 1950035"/>
                <a:gd name="connsiteY43" fmla="*/ 1918543 h 2189847"/>
                <a:gd name="connsiteX44" fmla="*/ 1542283 w 1950035"/>
                <a:gd name="connsiteY44" fmla="*/ 1938640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703246 w 1950035"/>
                <a:gd name="connsiteY49" fmla="*/ 1667335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874067 w 1950035"/>
                <a:gd name="connsiteY42" fmla="*/ 1617093 h 2189847"/>
                <a:gd name="connsiteX43" fmla="*/ 1009720 w 1950035"/>
                <a:gd name="connsiteY43" fmla="*/ 1918543 h 2189847"/>
                <a:gd name="connsiteX44" fmla="*/ 1542283 w 1950035"/>
                <a:gd name="connsiteY44" fmla="*/ 1938640 h 2189847"/>
                <a:gd name="connsiteX45" fmla="*/ 1195615 w 1950035"/>
                <a:gd name="connsiteY45" fmla="*/ 2064244 h 2189847"/>
                <a:gd name="connsiteX46" fmla="*/ 1024793 w 1950035"/>
                <a:gd name="connsiteY46" fmla="*/ 2129558 h 2189847"/>
                <a:gd name="connsiteX47" fmla="*/ 884116 w 1950035"/>
                <a:gd name="connsiteY47" fmla="*/ 1767818 h 2189847"/>
                <a:gd name="connsiteX48" fmla="*/ 843922 w 1950035"/>
                <a:gd name="connsiteY48" fmla="*/ 2079317 h 2189847"/>
                <a:gd name="connsiteX49" fmla="*/ 703246 w 1950035"/>
                <a:gd name="connsiteY49" fmla="*/ 1667335 h 2189847"/>
                <a:gd name="connsiteX50" fmla="*/ 803729 w 1950035"/>
                <a:gd name="connsiteY50" fmla="*/ 1416126 h 2189847"/>
                <a:gd name="connsiteX51" fmla="*/ 884115 w 1950035"/>
                <a:gd name="connsiteY51" fmla="*/ 1255352 h 2189847"/>
                <a:gd name="connsiteX52" fmla="*/ 1160446 w 1950035"/>
                <a:gd name="connsiteY52" fmla="*/ 1134771 h 2189847"/>
                <a:gd name="connsiteX53" fmla="*/ 1637744 w 1950035"/>
                <a:gd name="connsiteY53" fmla="*/ 657475 h 2189847"/>
                <a:gd name="connsiteX54" fmla="*/ 1763348 w 1950035"/>
                <a:gd name="connsiteY54" fmla="*/ 345976 h 2189847"/>
                <a:gd name="connsiteX55" fmla="*/ 1642768 w 1950035"/>
                <a:gd name="connsiteY55" fmla="*/ 386169 h 2189847"/>
                <a:gd name="connsiteX56" fmla="*/ 1451848 w 1950035"/>
                <a:gd name="connsiteY56" fmla="*/ 667523 h 2189847"/>
                <a:gd name="connsiteX57" fmla="*/ 1170498 w 1950035"/>
                <a:gd name="connsiteY57" fmla="*/ 506748 h 2189847"/>
                <a:gd name="connsiteX58" fmla="*/ 1200641 w 1950035"/>
                <a:gd name="connsiteY58" fmla="*/ 642400 h 2189847"/>
                <a:gd name="connsiteX59" fmla="*/ 1115230 w 1950035"/>
                <a:gd name="connsiteY59" fmla="*/ 878538 h 2189847"/>
                <a:gd name="connsiteX60" fmla="*/ 1100158 w 1950035"/>
                <a:gd name="connsiteY60" fmla="*/ 1014189 h 2189847"/>
                <a:gd name="connsiteX61" fmla="*/ 904215 w 1950035"/>
                <a:gd name="connsiteY61" fmla="*/ 1024237 h 2189847"/>
                <a:gd name="connsiteX62" fmla="*/ 929336 w 1950035"/>
                <a:gd name="connsiteY62" fmla="*/ 1185011 h 2189847"/>
                <a:gd name="connsiteX63" fmla="*/ 708272 w 1950035"/>
                <a:gd name="connsiteY63" fmla="*/ 994093 h 2189847"/>
                <a:gd name="connsiteX64" fmla="*/ 607789 w 1950035"/>
                <a:gd name="connsiteY64" fmla="*/ 923755 h 2189847"/>
                <a:gd name="connsiteX65" fmla="*/ 809594 w 1950035"/>
                <a:gd name="connsiteY65" fmla="*/ 1323176 h 2189847"/>
                <a:gd name="connsiteX66" fmla="*/ 512330 w 1950035"/>
                <a:gd name="connsiteY66" fmla="*/ 1365882 h 2189847"/>
                <a:gd name="connsiteX67" fmla="*/ 647983 w 1950035"/>
                <a:gd name="connsiteY67" fmla="*/ 1883372 h 2189847"/>
                <a:gd name="connsiteX68" fmla="*/ 537449 w 1950035"/>
                <a:gd name="connsiteY68" fmla="*/ 1808010 h 2189847"/>
                <a:gd name="connsiteX69" fmla="*/ 391749 w 1950035"/>
                <a:gd name="connsiteY69" fmla="*/ 1742695 h 2189847"/>
                <a:gd name="connsiteX70" fmla="*/ 230975 w 1950035"/>
                <a:gd name="connsiteY70" fmla="*/ 1446268 h 2189847"/>
                <a:gd name="connsiteX71" fmla="*/ 356580 w 1950035"/>
                <a:gd name="connsiteY71" fmla="*/ 1677381 h 2189847"/>
                <a:gd name="connsiteX72" fmla="*/ 431942 w 1950035"/>
                <a:gd name="connsiteY72" fmla="*/ 1843179 h 2189847"/>
                <a:gd name="connsiteX73" fmla="*/ 527402 w 1950035"/>
                <a:gd name="connsiteY73" fmla="*/ 1883372 h 2189847"/>
                <a:gd name="connsiteX74" fmla="*/ 507305 w 1950035"/>
                <a:gd name="connsiteY74" fmla="*/ 1998929 h 2189847"/>
                <a:gd name="connsiteX75" fmla="*/ 311362 w 1950035"/>
                <a:gd name="connsiteY75" fmla="*/ 2189847 h 2189847"/>
                <a:gd name="connsiteX76" fmla="*/ 250235 w 1950035"/>
                <a:gd name="connsiteY76" fmla="*/ 2152165 h 2189847"/>
                <a:gd name="connsiteX77" fmla="*/ 220927 w 1950035"/>
                <a:gd name="connsiteY77" fmla="*/ 1998928 h 2189847"/>
                <a:gd name="connsiteX78" fmla="*/ 120444 w 1950035"/>
                <a:gd name="connsiteY78" fmla="*/ 1918541 h 2189847"/>
                <a:gd name="connsiteX79" fmla="*/ 65177 w 1950035"/>
                <a:gd name="connsiteY79" fmla="*/ 1878348 h 2189847"/>
                <a:gd name="connsiteX80" fmla="*/ 80251 w 1950035"/>
                <a:gd name="connsiteY80" fmla="*/ 1682404 h 2189847"/>
                <a:gd name="connsiteX81" fmla="*/ 205854 w 1950035"/>
                <a:gd name="connsiteY81" fmla="*/ 1823082 h 2189847"/>
                <a:gd name="connsiteX82" fmla="*/ 301314 w 1950035"/>
                <a:gd name="connsiteY82" fmla="*/ 1983856 h 2189847"/>
                <a:gd name="connsiteX83" fmla="*/ 326435 w 1950035"/>
                <a:gd name="connsiteY83" fmla="*/ 1873323 h 2189847"/>
                <a:gd name="connsiteX84" fmla="*/ 175710 w 1950035"/>
                <a:gd name="connsiteY84" fmla="*/ 1526655 h 2189847"/>
                <a:gd name="connsiteX85" fmla="*/ 150589 w 1950035"/>
                <a:gd name="connsiteY85" fmla="*/ 1491487 h 2189847"/>
                <a:gd name="connsiteX86" fmla="*/ 30008 w 1950035"/>
                <a:gd name="connsiteY86" fmla="*/ 1652260 h 2189847"/>
                <a:gd name="connsiteX87" fmla="*/ 19959 w 1950035"/>
                <a:gd name="connsiteY87" fmla="*/ 1808009 h 2189847"/>
                <a:gd name="connsiteX88" fmla="*/ 75227 w 1950035"/>
                <a:gd name="connsiteY88" fmla="*/ 1310615 h 2189847"/>
                <a:gd name="connsiteX89" fmla="*/ 175709 w 1950035"/>
                <a:gd name="connsiteY89" fmla="*/ 1350809 h 2189847"/>
                <a:gd name="connsiteX90" fmla="*/ 170685 w 1950035"/>
                <a:gd name="connsiteY90" fmla="*/ 1134770 h 2189847"/>
                <a:gd name="connsiteX91" fmla="*/ 95322 w 1950035"/>
                <a:gd name="connsiteY91" fmla="*/ 1245301 h 2189847"/>
                <a:gd name="connsiteX92" fmla="*/ 180733 w 1950035"/>
                <a:gd name="connsiteY92" fmla="*/ 1054383 h 2189847"/>
                <a:gd name="connsiteX93" fmla="*/ 276193 w 1950035"/>
                <a:gd name="connsiteY93" fmla="*/ 873512 h 2189847"/>
                <a:gd name="connsiteX94" fmla="*/ 471298 w 1950035"/>
                <a:gd name="connsiteY9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959479 w 1950035"/>
                <a:gd name="connsiteY42" fmla="*/ 1752745 h 2189847"/>
                <a:gd name="connsiteX43" fmla="*/ 874067 w 1950035"/>
                <a:gd name="connsiteY43" fmla="*/ 1617093 h 2189847"/>
                <a:gd name="connsiteX44" fmla="*/ 1009720 w 1950035"/>
                <a:gd name="connsiteY44" fmla="*/ 1918543 h 2189847"/>
                <a:gd name="connsiteX45" fmla="*/ 1542283 w 1950035"/>
                <a:gd name="connsiteY45" fmla="*/ 1938640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703246 w 1950035"/>
                <a:gd name="connsiteY50" fmla="*/ 1667335 h 2189847"/>
                <a:gd name="connsiteX51" fmla="*/ 803729 w 1950035"/>
                <a:gd name="connsiteY51" fmla="*/ 1416126 h 2189847"/>
                <a:gd name="connsiteX52" fmla="*/ 884115 w 1950035"/>
                <a:gd name="connsiteY52" fmla="*/ 1255352 h 2189847"/>
                <a:gd name="connsiteX53" fmla="*/ 1160446 w 1950035"/>
                <a:gd name="connsiteY53" fmla="*/ 1134771 h 2189847"/>
                <a:gd name="connsiteX54" fmla="*/ 1637744 w 1950035"/>
                <a:gd name="connsiteY54" fmla="*/ 657475 h 2189847"/>
                <a:gd name="connsiteX55" fmla="*/ 1763348 w 1950035"/>
                <a:gd name="connsiteY55" fmla="*/ 345976 h 2189847"/>
                <a:gd name="connsiteX56" fmla="*/ 1642768 w 1950035"/>
                <a:gd name="connsiteY56" fmla="*/ 386169 h 2189847"/>
                <a:gd name="connsiteX57" fmla="*/ 1451848 w 1950035"/>
                <a:gd name="connsiteY57" fmla="*/ 667523 h 2189847"/>
                <a:gd name="connsiteX58" fmla="*/ 1170498 w 1950035"/>
                <a:gd name="connsiteY58" fmla="*/ 506748 h 2189847"/>
                <a:gd name="connsiteX59" fmla="*/ 1200641 w 1950035"/>
                <a:gd name="connsiteY59" fmla="*/ 642400 h 2189847"/>
                <a:gd name="connsiteX60" fmla="*/ 1115230 w 1950035"/>
                <a:gd name="connsiteY60" fmla="*/ 878538 h 2189847"/>
                <a:gd name="connsiteX61" fmla="*/ 1100158 w 1950035"/>
                <a:gd name="connsiteY61" fmla="*/ 1014189 h 2189847"/>
                <a:gd name="connsiteX62" fmla="*/ 904215 w 1950035"/>
                <a:gd name="connsiteY62" fmla="*/ 1024237 h 2189847"/>
                <a:gd name="connsiteX63" fmla="*/ 929336 w 1950035"/>
                <a:gd name="connsiteY63" fmla="*/ 1185011 h 2189847"/>
                <a:gd name="connsiteX64" fmla="*/ 708272 w 1950035"/>
                <a:gd name="connsiteY64" fmla="*/ 994093 h 2189847"/>
                <a:gd name="connsiteX65" fmla="*/ 607789 w 1950035"/>
                <a:gd name="connsiteY65" fmla="*/ 923755 h 2189847"/>
                <a:gd name="connsiteX66" fmla="*/ 809594 w 1950035"/>
                <a:gd name="connsiteY66" fmla="*/ 1323176 h 2189847"/>
                <a:gd name="connsiteX67" fmla="*/ 512330 w 1950035"/>
                <a:gd name="connsiteY67" fmla="*/ 1365882 h 2189847"/>
                <a:gd name="connsiteX68" fmla="*/ 647983 w 1950035"/>
                <a:gd name="connsiteY68" fmla="*/ 1883372 h 2189847"/>
                <a:gd name="connsiteX69" fmla="*/ 537449 w 1950035"/>
                <a:gd name="connsiteY69" fmla="*/ 1808010 h 2189847"/>
                <a:gd name="connsiteX70" fmla="*/ 391749 w 1950035"/>
                <a:gd name="connsiteY70" fmla="*/ 1742695 h 2189847"/>
                <a:gd name="connsiteX71" fmla="*/ 230975 w 1950035"/>
                <a:gd name="connsiteY71" fmla="*/ 1446268 h 2189847"/>
                <a:gd name="connsiteX72" fmla="*/ 356580 w 1950035"/>
                <a:gd name="connsiteY72" fmla="*/ 1677381 h 2189847"/>
                <a:gd name="connsiteX73" fmla="*/ 431942 w 1950035"/>
                <a:gd name="connsiteY73" fmla="*/ 1843179 h 2189847"/>
                <a:gd name="connsiteX74" fmla="*/ 527402 w 1950035"/>
                <a:gd name="connsiteY74" fmla="*/ 1883372 h 2189847"/>
                <a:gd name="connsiteX75" fmla="*/ 507305 w 1950035"/>
                <a:gd name="connsiteY75" fmla="*/ 1998929 h 2189847"/>
                <a:gd name="connsiteX76" fmla="*/ 311362 w 1950035"/>
                <a:gd name="connsiteY76" fmla="*/ 2189847 h 2189847"/>
                <a:gd name="connsiteX77" fmla="*/ 250235 w 1950035"/>
                <a:gd name="connsiteY77" fmla="*/ 2152165 h 2189847"/>
                <a:gd name="connsiteX78" fmla="*/ 220927 w 1950035"/>
                <a:gd name="connsiteY78" fmla="*/ 1998928 h 2189847"/>
                <a:gd name="connsiteX79" fmla="*/ 120444 w 1950035"/>
                <a:gd name="connsiteY79" fmla="*/ 1918541 h 2189847"/>
                <a:gd name="connsiteX80" fmla="*/ 65177 w 1950035"/>
                <a:gd name="connsiteY80" fmla="*/ 1878348 h 2189847"/>
                <a:gd name="connsiteX81" fmla="*/ 80251 w 1950035"/>
                <a:gd name="connsiteY81" fmla="*/ 1682404 h 2189847"/>
                <a:gd name="connsiteX82" fmla="*/ 205854 w 1950035"/>
                <a:gd name="connsiteY82" fmla="*/ 1823082 h 2189847"/>
                <a:gd name="connsiteX83" fmla="*/ 301314 w 1950035"/>
                <a:gd name="connsiteY83" fmla="*/ 1983856 h 2189847"/>
                <a:gd name="connsiteX84" fmla="*/ 326435 w 1950035"/>
                <a:gd name="connsiteY84" fmla="*/ 1873323 h 2189847"/>
                <a:gd name="connsiteX85" fmla="*/ 175710 w 1950035"/>
                <a:gd name="connsiteY85" fmla="*/ 1526655 h 2189847"/>
                <a:gd name="connsiteX86" fmla="*/ 150589 w 1950035"/>
                <a:gd name="connsiteY86" fmla="*/ 1491487 h 2189847"/>
                <a:gd name="connsiteX87" fmla="*/ 30008 w 1950035"/>
                <a:gd name="connsiteY87" fmla="*/ 1652260 h 2189847"/>
                <a:gd name="connsiteX88" fmla="*/ 19959 w 1950035"/>
                <a:gd name="connsiteY88" fmla="*/ 1808009 h 2189847"/>
                <a:gd name="connsiteX89" fmla="*/ 75227 w 1950035"/>
                <a:gd name="connsiteY89" fmla="*/ 1310615 h 2189847"/>
                <a:gd name="connsiteX90" fmla="*/ 175709 w 1950035"/>
                <a:gd name="connsiteY90" fmla="*/ 1350809 h 2189847"/>
                <a:gd name="connsiteX91" fmla="*/ 170685 w 1950035"/>
                <a:gd name="connsiteY91" fmla="*/ 1134770 h 2189847"/>
                <a:gd name="connsiteX92" fmla="*/ 95322 w 1950035"/>
                <a:gd name="connsiteY92" fmla="*/ 1245301 h 2189847"/>
                <a:gd name="connsiteX93" fmla="*/ 180733 w 1950035"/>
                <a:gd name="connsiteY93" fmla="*/ 1054383 h 2189847"/>
                <a:gd name="connsiteX94" fmla="*/ 276193 w 1950035"/>
                <a:gd name="connsiteY94" fmla="*/ 873512 h 2189847"/>
                <a:gd name="connsiteX95" fmla="*/ 471298 w 1950035"/>
                <a:gd name="connsiteY95"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899189 w 1950035"/>
                <a:gd name="connsiteY42" fmla="*/ 1546754 h 2189847"/>
                <a:gd name="connsiteX43" fmla="*/ 874067 w 1950035"/>
                <a:gd name="connsiteY43" fmla="*/ 1617093 h 2189847"/>
                <a:gd name="connsiteX44" fmla="*/ 1009720 w 1950035"/>
                <a:gd name="connsiteY44" fmla="*/ 1918543 h 2189847"/>
                <a:gd name="connsiteX45" fmla="*/ 1542283 w 1950035"/>
                <a:gd name="connsiteY45" fmla="*/ 1938640 h 2189847"/>
                <a:gd name="connsiteX46" fmla="*/ 1195615 w 1950035"/>
                <a:gd name="connsiteY46" fmla="*/ 2064244 h 2189847"/>
                <a:gd name="connsiteX47" fmla="*/ 1024793 w 1950035"/>
                <a:gd name="connsiteY47" fmla="*/ 2129558 h 2189847"/>
                <a:gd name="connsiteX48" fmla="*/ 884116 w 1950035"/>
                <a:gd name="connsiteY48" fmla="*/ 1767818 h 2189847"/>
                <a:gd name="connsiteX49" fmla="*/ 843922 w 1950035"/>
                <a:gd name="connsiteY49" fmla="*/ 2079317 h 2189847"/>
                <a:gd name="connsiteX50" fmla="*/ 703246 w 1950035"/>
                <a:gd name="connsiteY50" fmla="*/ 1667335 h 2189847"/>
                <a:gd name="connsiteX51" fmla="*/ 803729 w 1950035"/>
                <a:gd name="connsiteY51" fmla="*/ 1416126 h 2189847"/>
                <a:gd name="connsiteX52" fmla="*/ 884115 w 1950035"/>
                <a:gd name="connsiteY52" fmla="*/ 1255352 h 2189847"/>
                <a:gd name="connsiteX53" fmla="*/ 1160446 w 1950035"/>
                <a:gd name="connsiteY53" fmla="*/ 1134771 h 2189847"/>
                <a:gd name="connsiteX54" fmla="*/ 1637744 w 1950035"/>
                <a:gd name="connsiteY54" fmla="*/ 657475 h 2189847"/>
                <a:gd name="connsiteX55" fmla="*/ 1763348 w 1950035"/>
                <a:gd name="connsiteY55" fmla="*/ 345976 h 2189847"/>
                <a:gd name="connsiteX56" fmla="*/ 1642768 w 1950035"/>
                <a:gd name="connsiteY56" fmla="*/ 386169 h 2189847"/>
                <a:gd name="connsiteX57" fmla="*/ 1451848 w 1950035"/>
                <a:gd name="connsiteY57" fmla="*/ 667523 h 2189847"/>
                <a:gd name="connsiteX58" fmla="*/ 1170498 w 1950035"/>
                <a:gd name="connsiteY58" fmla="*/ 506748 h 2189847"/>
                <a:gd name="connsiteX59" fmla="*/ 1200641 w 1950035"/>
                <a:gd name="connsiteY59" fmla="*/ 642400 h 2189847"/>
                <a:gd name="connsiteX60" fmla="*/ 1115230 w 1950035"/>
                <a:gd name="connsiteY60" fmla="*/ 878538 h 2189847"/>
                <a:gd name="connsiteX61" fmla="*/ 1100158 w 1950035"/>
                <a:gd name="connsiteY61" fmla="*/ 1014189 h 2189847"/>
                <a:gd name="connsiteX62" fmla="*/ 904215 w 1950035"/>
                <a:gd name="connsiteY62" fmla="*/ 1024237 h 2189847"/>
                <a:gd name="connsiteX63" fmla="*/ 929336 w 1950035"/>
                <a:gd name="connsiteY63" fmla="*/ 1185011 h 2189847"/>
                <a:gd name="connsiteX64" fmla="*/ 708272 w 1950035"/>
                <a:gd name="connsiteY64" fmla="*/ 994093 h 2189847"/>
                <a:gd name="connsiteX65" fmla="*/ 607789 w 1950035"/>
                <a:gd name="connsiteY65" fmla="*/ 923755 h 2189847"/>
                <a:gd name="connsiteX66" fmla="*/ 809594 w 1950035"/>
                <a:gd name="connsiteY66" fmla="*/ 1323176 h 2189847"/>
                <a:gd name="connsiteX67" fmla="*/ 512330 w 1950035"/>
                <a:gd name="connsiteY67" fmla="*/ 1365882 h 2189847"/>
                <a:gd name="connsiteX68" fmla="*/ 647983 w 1950035"/>
                <a:gd name="connsiteY68" fmla="*/ 1883372 h 2189847"/>
                <a:gd name="connsiteX69" fmla="*/ 537449 w 1950035"/>
                <a:gd name="connsiteY69" fmla="*/ 1808010 h 2189847"/>
                <a:gd name="connsiteX70" fmla="*/ 391749 w 1950035"/>
                <a:gd name="connsiteY70" fmla="*/ 1742695 h 2189847"/>
                <a:gd name="connsiteX71" fmla="*/ 230975 w 1950035"/>
                <a:gd name="connsiteY71" fmla="*/ 1446268 h 2189847"/>
                <a:gd name="connsiteX72" fmla="*/ 356580 w 1950035"/>
                <a:gd name="connsiteY72" fmla="*/ 1677381 h 2189847"/>
                <a:gd name="connsiteX73" fmla="*/ 431942 w 1950035"/>
                <a:gd name="connsiteY73" fmla="*/ 1843179 h 2189847"/>
                <a:gd name="connsiteX74" fmla="*/ 527402 w 1950035"/>
                <a:gd name="connsiteY74" fmla="*/ 1883372 h 2189847"/>
                <a:gd name="connsiteX75" fmla="*/ 507305 w 1950035"/>
                <a:gd name="connsiteY75" fmla="*/ 1998929 h 2189847"/>
                <a:gd name="connsiteX76" fmla="*/ 311362 w 1950035"/>
                <a:gd name="connsiteY76" fmla="*/ 2189847 h 2189847"/>
                <a:gd name="connsiteX77" fmla="*/ 250235 w 1950035"/>
                <a:gd name="connsiteY77" fmla="*/ 2152165 h 2189847"/>
                <a:gd name="connsiteX78" fmla="*/ 220927 w 1950035"/>
                <a:gd name="connsiteY78" fmla="*/ 1998928 h 2189847"/>
                <a:gd name="connsiteX79" fmla="*/ 120444 w 1950035"/>
                <a:gd name="connsiteY79" fmla="*/ 1918541 h 2189847"/>
                <a:gd name="connsiteX80" fmla="*/ 65177 w 1950035"/>
                <a:gd name="connsiteY80" fmla="*/ 1878348 h 2189847"/>
                <a:gd name="connsiteX81" fmla="*/ 80251 w 1950035"/>
                <a:gd name="connsiteY81" fmla="*/ 1682404 h 2189847"/>
                <a:gd name="connsiteX82" fmla="*/ 205854 w 1950035"/>
                <a:gd name="connsiteY82" fmla="*/ 1823082 h 2189847"/>
                <a:gd name="connsiteX83" fmla="*/ 301314 w 1950035"/>
                <a:gd name="connsiteY83" fmla="*/ 1983856 h 2189847"/>
                <a:gd name="connsiteX84" fmla="*/ 326435 w 1950035"/>
                <a:gd name="connsiteY84" fmla="*/ 1873323 h 2189847"/>
                <a:gd name="connsiteX85" fmla="*/ 175710 w 1950035"/>
                <a:gd name="connsiteY85" fmla="*/ 1526655 h 2189847"/>
                <a:gd name="connsiteX86" fmla="*/ 150589 w 1950035"/>
                <a:gd name="connsiteY86" fmla="*/ 1491487 h 2189847"/>
                <a:gd name="connsiteX87" fmla="*/ 30008 w 1950035"/>
                <a:gd name="connsiteY87" fmla="*/ 1652260 h 2189847"/>
                <a:gd name="connsiteX88" fmla="*/ 19959 w 1950035"/>
                <a:gd name="connsiteY88" fmla="*/ 1808009 h 2189847"/>
                <a:gd name="connsiteX89" fmla="*/ 75227 w 1950035"/>
                <a:gd name="connsiteY89" fmla="*/ 1310615 h 2189847"/>
                <a:gd name="connsiteX90" fmla="*/ 175709 w 1950035"/>
                <a:gd name="connsiteY90" fmla="*/ 1350809 h 2189847"/>
                <a:gd name="connsiteX91" fmla="*/ 170685 w 1950035"/>
                <a:gd name="connsiteY91" fmla="*/ 1134770 h 2189847"/>
                <a:gd name="connsiteX92" fmla="*/ 95322 w 1950035"/>
                <a:gd name="connsiteY92" fmla="*/ 1245301 h 2189847"/>
                <a:gd name="connsiteX93" fmla="*/ 180733 w 1950035"/>
                <a:gd name="connsiteY93" fmla="*/ 1054383 h 2189847"/>
                <a:gd name="connsiteX94" fmla="*/ 276193 w 1950035"/>
                <a:gd name="connsiteY94" fmla="*/ 873512 h 2189847"/>
                <a:gd name="connsiteX95" fmla="*/ 471298 w 1950035"/>
                <a:gd name="connsiteY95"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964503 w 1950035"/>
                <a:gd name="connsiteY42" fmla="*/ 1682407 h 2189847"/>
                <a:gd name="connsiteX43" fmla="*/ 899189 w 1950035"/>
                <a:gd name="connsiteY43" fmla="*/ 1546754 h 2189847"/>
                <a:gd name="connsiteX44" fmla="*/ 874067 w 1950035"/>
                <a:gd name="connsiteY44" fmla="*/ 1617093 h 2189847"/>
                <a:gd name="connsiteX45" fmla="*/ 1009720 w 1950035"/>
                <a:gd name="connsiteY45" fmla="*/ 1918543 h 2189847"/>
                <a:gd name="connsiteX46" fmla="*/ 1542283 w 1950035"/>
                <a:gd name="connsiteY46" fmla="*/ 1938640 h 2189847"/>
                <a:gd name="connsiteX47" fmla="*/ 1195615 w 1950035"/>
                <a:gd name="connsiteY47" fmla="*/ 2064244 h 2189847"/>
                <a:gd name="connsiteX48" fmla="*/ 1024793 w 1950035"/>
                <a:gd name="connsiteY48" fmla="*/ 2129558 h 2189847"/>
                <a:gd name="connsiteX49" fmla="*/ 884116 w 1950035"/>
                <a:gd name="connsiteY49" fmla="*/ 1767818 h 2189847"/>
                <a:gd name="connsiteX50" fmla="*/ 843922 w 1950035"/>
                <a:gd name="connsiteY50" fmla="*/ 2079317 h 2189847"/>
                <a:gd name="connsiteX51" fmla="*/ 703246 w 1950035"/>
                <a:gd name="connsiteY51" fmla="*/ 1667335 h 2189847"/>
                <a:gd name="connsiteX52" fmla="*/ 803729 w 1950035"/>
                <a:gd name="connsiteY52" fmla="*/ 1416126 h 2189847"/>
                <a:gd name="connsiteX53" fmla="*/ 884115 w 1950035"/>
                <a:gd name="connsiteY53" fmla="*/ 1255352 h 2189847"/>
                <a:gd name="connsiteX54" fmla="*/ 1160446 w 1950035"/>
                <a:gd name="connsiteY54" fmla="*/ 1134771 h 2189847"/>
                <a:gd name="connsiteX55" fmla="*/ 1637744 w 1950035"/>
                <a:gd name="connsiteY55" fmla="*/ 657475 h 2189847"/>
                <a:gd name="connsiteX56" fmla="*/ 1763348 w 1950035"/>
                <a:gd name="connsiteY56" fmla="*/ 345976 h 2189847"/>
                <a:gd name="connsiteX57" fmla="*/ 1642768 w 1950035"/>
                <a:gd name="connsiteY57" fmla="*/ 386169 h 2189847"/>
                <a:gd name="connsiteX58" fmla="*/ 1451848 w 1950035"/>
                <a:gd name="connsiteY58" fmla="*/ 667523 h 2189847"/>
                <a:gd name="connsiteX59" fmla="*/ 1170498 w 1950035"/>
                <a:gd name="connsiteY59" fmla="*/ 506748 h 2189847"/>
                <a:gd name="connsiteX60" fmla="*/ 1200641 w 1950035"/>
                <a:gd name="connsiteY60" fmla="*/ 642400 h 2189847"/>
                <a:gd name="connsiteX61" fmla="*/ 1115230 w 1950035"/>
                <a:gd name="connsiteY61" fmla="*/ 878538 h 2189847"/>
                <a:gd name="connsiteX62" fmla="*/ 1100158 w 1950035"/>
                <a:gd name="connsiteY62" fmla="*/ 1014189 h 2189847"/>
                <a:gd name="connsiteX63" fmla="*/ 904215 w 1950035"/>
                <a:gd name="connsiteY63" fmla="*/ 1024237 h 2189847"/>
                <a:gd name="connsiteX64" fmla="*/ 929336 w 1950035"/>
                <a:gd name="connsiteY64" fmla="*/ 1185011 h 2189847"/>
                <a:gd name="connsiteX65" fmla="*/ 708272 w 1950035"/>
                <a:gd name="connsiteY65" fmla="*/ 994093 h 2189847"/>
                <a:gd name="connsiteX66" fmla="*/ 607789 w 1950035"/>
                <a:gd name="connsiteY66" fmla="*/ 923755 h 2189847"/>
                <a:gd name="connsiteX67" fmla="*/ 809594 w 1950035"/>
                <a:gd name="connsiteY67" fmla="*/ 1323176 h 2189847"/>
                <a:gd name="connsiteX68" fmla="*/ 512330 w 1950035"/>
                <a:gd name="connsiteY68" fmla="*/ 1365882 h 2189847"/>
                <a:gd name="connsiteX69" fmla="*/ 647983 w 1950035"/>
                <a:gd name="connsiteY69" fmla="*/ 1883372 h 2189847"/>
                <a:gd name="connsiteX70" fmla="*/ 537449 w 1950035"/>
                <a:gd name="connsiteY70" fmla="*/ 1808010 h 2189847"/>
                <a:gd name="connsiteX71" fmla="*/ 391749 w 1950035"/>
                <a:gd name="connsiteY71" fmla="*/ 1742695 h 2189847"/>
                <a:gd name="connsiteX72" fmla="*/ 230975 w 1950035"/>
                <a:gd name="connsiteY72" fmla="*/ 1446268 h 2189847"/>
                <a:gd name="connsiteX73" fmla="*/ 356580 w 1950035"/>
                <a:gd name="connsiteY73" fmla="*/ 1677381 h 2189847"/>
                <a:gd name="connsiteX74" fmla="*/ 431942 w 1950035"/>
                <a:gd name="connsiteY74" fmla="*/ 1843179 h 2189847"/>
                <a:gd name="connsiteX75" fmla="*/ 527402 w 1950035"/>
                <a:gd name="connsiteY75" fmla="*/ 1883372 h 2189847"/>
                <a:gd name="connsiteX76" fmla="*/ 507305 w 1950035"/>
                <a:gd name="connsiteY76" fmla="*/ 1998929 h 2189847"/>
                <a:gd name="connsiteX77" fmla="*/ 311362 w 1950035"/>
                <a:gd name="connsiteY77" fmla="*/ 2189847 h 2189847"/>
                <a:gd name="connsiteX78" fmla="*/ 250235 w 1950035"/>
                <a:gd name="connsiteY78" fmla="*/ 2152165 h 2189847"/>
                <a:gd name="connsiteX79" fmla="*/ 220927 w 1950035"/>
                <a:gd name="connsiteY79" fmla="*/ 1998928 h 2189847"/>
                <a:gd name="connsiteX80" fmla="*/ 120444 w 1950035"/>
                <a:gd name="connsiteY80" fmla="*/ 1918541 h 2189847"/>
                <a:gd name="connsiteX81" fmla="*/ 65177 w 1950035"/>
                <a:gd name="connsiteY81" fmla="*/ 1878348 h 2189847"/>
                <a:gd name="connsiteX82" fmla="*/ 80251 w 1950035"/>
                <a:gd name="connsiteY82" fmla="*/ 1682404 h 2189847"/>
                <a:gd name="connsiteX83" fmla="*/ 205854 w 1950035"/>
                <a:gd name="connsiteY83" fmla="*/ 1823082 h 2189847"/>
                <a:gd name="connsiteX84" fmla="*/ 301314 w 1950035"/>
                <a:gd name="connsiteY84" fmla="*/ 1983856 h 2189847"/>
                <a:gd name="connsiteX85" fmla="*/ 326435 w 1950035"/>
                <a:gd name="connsiteY85" fmla="*/ 1873323 h 2189847"/>
                <a:gd name="connsiteX86" fmla="*/ 175710 w 1950035"/>
                <a:gd name="connsiteY86" fmla="*/ 1526655 h 2189847"/>
                <a:gd name="connsiteX87" fmla="*/ 150589 w 1950035"/>
                <a:gd name="connsiteY87" fmla="*/ 1491487 h 2189847"/>
                <a:gd name="connsiteX88" fmla="*/ 30008 w 1950035"/>
                <a:gd name="connsiteY88" fmla="*/ 1652260 h 2189847"/>
                <a:gd name="connsiteX89" fmla="*/ 19959 w 1950035"/>
                <a:gd name="connsiteY89" fmla="*/ 1808009 h 2189847"/>
                <a:gd name="connsiteX90" fmla="*/ 75227 w 1950035"/>
                <a:gd name="connsiteY90" fmla="*/ 1310615 h 2189847"/>
                <a:gd name="connsiteX91" fmla="*/ 175709 w 1950035"/>
                <a:gd name="connsiteY91" fmla="*/ 1350809 h 2189847"/>
                <a:gd name="connsiteX92" fmla="*/ 170685 w 1950035"/>
                <a:gd name="connsiteY92" fmla="*/ 1134770 h 2189847"/>
                <a:gd name="connsiteX93" fmla="*/ 95322 w 1950035"/>
                <a:gd name="connsiteY93" fmla="*/ 1245301 h 2189847"/>
                <a:gd name="connsiteX94" fmla="*/ 180733 w 1950035"/>
                <a:gd name="connsiteY94" fmla="*/ 1054383 h 2189847"/>
                <a:gd name="connsiteX95" fmla="*/ 276193 w 1950035"/>
                <a:gd name="connsiteY95" fmla="*/ 873512 h 2189847"/>
                <a:gd name="connsiteX96" fmla="*/ 471298 w 1950035"/>
                <a:gd name="connsiteY96"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095132 w 1950035"/>
                <a:gd name="connsiteY41" fmla="*/ 1863276 h 2189847"/>
                <a:gd name="connsiteX42" fmla="*/ 1115228 w 1950035"/>
                <a:gd name="connsiteY42" fmla="*/ 1255352 h 2189847"/>
                <a:gd name="connsiteX43" fmla="*/ 899189 w 1950035"/>
                <a:gd name="connsiteY43" fmla="*/ 1546754 h 2189847"/>
                <a:gd name="connsiteX44" fmla="*/ 874067 w 1950035"/>
                <a:gd name="connsiteY44" fmla="*/ 1617093 h 2189847"/>
                <a:gd name="connsiteX45" fmla="*/ 1009720 w 1950035"/>
                <a:gd name="connsiteY45" fmla="*/ 1918543 h 2189847"/>
                <a:gd name="connsiteX46" fmla="*/ 1542283 w 1950035"/>
                <a:gd name="connsiteY46" fmla="*/ 1938640 h 2189847"/>
                <a:gd name="connsiteX47" fmla="*/ 1195615 w 1950035"/>
                <a:gd name="connsiteY47" fmla="*/ 2064244 h 2189847"/>
                <a:gd name="connsiteX48" fmla="*/ 1024793 w 1950035"/>
                <a:gd name="connsiteY48" fmla="*/ 2129558 h 2189847"/>
                <a:gd name="connsiteX49" fmla="*/ 884116 w 1950035"/>
                <a:gd name="connsiteY49" fmla="*/ 1767818 h 2189847"/>
                <a:gd name="connsiteX50" fmla="*/ 843922 w 1950035"/>
                <a:gd name="connsiteY50" fmla="*/ 2079317 h 2189847"/>
                <a:gd name="connsiteX51" fmla="*/ 703246 w 1950035"/>
                <a:gd name="connsiteY51" fmla="*/ 1667335 h 2189847"/>
                <a:gd name="connsiteX52" fmla="*/ 803729 w 1950035"/>
                <a:gd name="connsiteY52" fmla="*/ 1416126 h 2189847"/>
                <a:gd name="connsiteX53" fmla="*/ 884115 w 1950035"/>
                <a:gd name="connsiteY53" fmla="*/ 1255352 h 2189847"/>
                <a:gd name="connsiteX54" fmla="*/ 1160446 w 1950035"/>
                <a:gd name="connsiteY54" fmla="*/ 1134771 h 2189847"/>
                <a:gd name="connsiteX55" fmla="*/ 1637744 w 1950035"/>
                <a:gd name="connsiteY55" fmla="*/ 657475 h 2189847"/>
                <a:gd name="connsiteX56" fmla="*/ 1763348 w 1950035"/>
                <a:gd name="connsiteY56" fmla="*/ 345976 h 2189847"/>
                <a:gd name="connsiteX57" fmla="*/ 1642768 w 1950035"/>
                <a:gd name="connsiteY57" fmla="*/ 386169 h 2189847"/>
                <a:gd name="connsiteX58" fmla="*/ 1451848 w 1950035"/>
                <a:gd name="connsiteY58" fmla="*/ 667523 h 2189847"/>
                <a:gd name="connsiteX59" fmla="*/ 1170498 w 1950035"/>
                <a:gd name="connsiteY59" fmla="*/ 506748 h 2189847"/>
                <a:gd name="connsiteX60" fmla="*/ 1200641 w 1950035"/>
                <a:gd name="connsiteY60" fmla="*/ 642400 h 2189847"/>
                <a:gd name="connsiteX61" fmla="*/ 1115230 w 1950035"/>
                <a:gd name="connsiteY61" fmla="*/ 878538 h 2189847"/>
                <a:gd name="connsiteX62" fmla="*/ 1100158 w 1950035"/>
                <a:gd name="connsiteY62" fmla="*/ 1014189 h 2189847"/>
                <a:gd name="connsiteX63" fmla="*/ 904215 w 1950035"/>
                <a:gd name="connsiteY63" fmla="*/ 1024237 h 2189847"/>
                <a:gd name="connsiteX64" fmla="*/ 929336 w 1950035"/>
                <a:gd name="connsiteY64" fmla="*/ 1185011 h 2189847"/>
                <a:gd name="connsiteX65" fmla="*/ 708272 w 1950035"/>
                <a:gd name="connsiteY65" fmla="*/ 994093 h 2189847"/>
                <a:gd name="connsiteX66" fmla="*/ 607789 w 1950035"/>
                <a:gd name="connsiteY66" fmla="*/ 923755 h 2189847"/>
                <a:gd name="connsiteX67" fmla="*/ 809594 w 1950035"/>
                <a:gd name="connsiteY67" fmla="*/ 1323176 h 2189847"/>
                <a:gd name="connsiteX68" fmla="*/ 512330 w 1950035"/>
                <a:gd name="connsiteY68" fmla="*/ 1365882 h 2189847"/>
                <a:gd name="connsiteX69" fmla="*/ 647983 w 1950035"/>
                <a:gd name="connsiteY69" fmla="*/ 1883372 h 2189847"/>
                <a:gd name="connsiteX70" fmla="*/ 537449 w 1950035"/>
                <a:gd name="connsiteY70" fmla="*/ 1808010 h 2189847"/>
                <a:gd name="connsiteX71" fmla="*/ 391749 w 1950035"/>
                <a:gd name="connsiteY71" fmla="*/ 1742695 h 2189847"/>
                <a:gd name="connsiteX72" fmla="*/ 230975 w 1950035"/>
                <a:gd name="connsiteY72" fmla="*/ 1446268 h 2189847"/>
                <a:gd name="connsiteX73" fmla="*/ 356580 w 1950035"/>
                <a:gd name="connsiteY73" fmla="*/ 1677381 h 2189847"/>
                <a:gd name="connsiteX74" fmla="*/ 431942 w 1950035"/>
                <a:gd name="connsiteY74" fmla="*/ 1843179 h 2189847"/>
                <a:gd name="connsiteX75" fmla="*/ 527402 w 1950035"/>
                <a:gd name="connsiteY75" fmla="*/ 1883372 h 2189847"/>
                <a:gd name="connsiteX76" fmla="*/ 507305 w 1950035"/>
                <a:gd name="connsiteY76" fmla="*/ 1998929 h 2189847"/>
                <a:gd name="connsiteX77" fmla="*/ 311362 w 1950035"/>
                <a:gd name="connsiteY77" fmla="*/ 2189847 h 2189847"/>
                <a:gd name="connsiteX78" fmla="*/ 250235 w 1950035"/>
                <a:gd name="connsiteY78" fmla="*/ 2152165 h 2189847"/>
                <a:gd name="connsiteX79" fmla="*/ 220927 w 1950035"/>
                <a:gd name="connsiteY79" fmla="*/ 1998928 h 2189847"/>
                <a:gd name="connsiteX80" fmla="*/ 120444 w 1950035"/>
                <a:gd name="connsiteY80" fmla="*/ 1918541 h 2189847"/>
                <a:gd name="connsiteX81" fmla="*/ 65177 w 1950035"/>
                <a:gd name="connsiteY81" fmla="*/ 1878348 h 2189847"/>
                <a:gd name="connsiteX82" fmla="*/ 80251 w 1950035"/>
                <a:gd name="connsiteY82" fmla="*/ 1682404 h 2189847"/>
                <a:gd name="connsiteX83" fmla="*/ 205854 w 1950035"/>
                <a:gd name="connsiteY83" fmla="*/ 1823082 h 2189847"/>
                <a:gd name="connsiteX84" fmla="*/ 301314 w 1950035"/>
                <a:gd name="connsiteY84" fmla="*/ 1983856 h 2189847"/>
                <a:gd name="connsiteX85" fmla="*/ 326435 w 1950035"/>
                <a:gd name="connsiteY85" fmla="*/ 1873323 h 2189847"/>
                <a:gd name="connsiteX86" fmla="*/ 175710 w 1950035"/>
                <a:gd name="connsiteY86" fmla="*/ 1526655 h 2189847"/>
                <a:gd name="connsiteX87" fmla="*/ 150589 w 1950035"/>
                <a:gd name="connsiteY87" fmla="*/ 1491487 h 2189847"/>
                <a:gd name="connsiteX88" fmla="*/ 30008 w 1950035"/>
                <a:gd name="connsiteY88" fmla="*/ 1652260 h 2189847"/>
                <a:gd name="connsiteX89" fmla="*/ 19959 w 1950035"/>
                <a:gd name="connsiteY89" fmla="*/ 1808009 h 2189847"/>
                <a:gd name="connsiteX90" fmla="*/ 75227 w 1950035"/>
                <a:gd name="connsiteY90" fmla="*/ 1310615 h 2189847"/>
                <a:gd name="connsiteX91" fmla="*/ 175709 w 1950035"/>
                <a:gd name="connsiteY91" fmla="*/ 1350809 h 2189847"/>
                <a:gd name="connsiteX92" fmla="*/ 170685 w 1950035"/>
                <a:gd name="connsiteY92" fmla="*/ 1134770 h 2189847"/>
                <a:gd name="connsiteX93" fmla="*/ 95322 w 1950035"/>
                <a:gd name="connsiteY93" fmla="*/ 1245301 h 2189847"/>
                <a:gd name="connsiteX94" fmla="*/ 180733 w 1950035"/>
                <a:gd name="connsiteY94" fmla="*/ 1054383 h 2189847"/>
                <a:gd name="connsiteX95" fmla="*/ 276193 w 1950035"/>
                <a:gd name="connsiteY95" fmla="*/ 873512 h 2189847"/>
                <a:gd name="connsiteX96" fmla="*/ 471298 w 1950035"/>
                <a:gd name="connsiteY96"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115228 w 1950035"/>
                <a:gd name="connsiteY42" fmla="*/ 1255352 h 2189847"/>
                <a:gd name="connsiteX43" fmla="*/ 899189 w 1950035"/>
                <a:gd name="connsiteY43" fmla="*/ 1546754 h 2189847"/>
                <a:gd name="connsiteX44" fmla="*/ 874067 w 1950035"/>
                <a:gd name="connsiteY44" fmla="*/ 1617093 h 2189847"/>
                <a:gd name="connsiteX45" fmla="*/ 1009720 w 1950035"/>
                <a:gd name="connsiteY45" fmla="*/ 1918543 h 2189847"/>
                <a:gd name="connsiteX46" fmla="*/ 1542283 w 1950035"/>
                <a:gd name="connsiteY46" fmla="*/ 1938640 h 2189847"/>
                <a:gd name="connsiteX47" fmla="*/ 1195615 w 1950035"/>
                <a:gd name="connsiteY47" fmla="*/ 2064244 h 2189847"/>
                <a:gd name="connsiteX48" fmla="*/ 1024793 w 1950035"/>
                <a:gd name="connsiteY48" fmla="*/ 2129558 h 2189847"/>
                <a:gd name="connsiteX49" fmla="*/ 884116 w 1950035"/>
                <a:gd name="connsiteY49" fmla="*/ 1767818 h 2189847"/>
                <a:gd name="connsiteX50" fmla="*/ 843922 w 1950035"/>
                <a:gd name="connsiteY50" fmla="*/ 2079317 h 2189847"/>
                <a:gd name="connsiteX51" fmla="*/ 703246 w 1950035"/>
                <a:gd name="connsiteY51" fmla="*/ 1667335 h 2189847"/>
                <a:gd name="connsiteX52" fmla="*/ 803729 w 1950035"/>
                <a:gd name="connsiteY52" fmla="*/ 1416126 h 2189847"/>
                <a:gd name="connsiteX53" fmla="*/ 884115 w 1950035"/>
                <a:gd name="connsiteY53" fmla="*/ 1255352 h 2189847"/>
                <a:gd name="connsiteX54" fmla="*/ 1160446 w 1950035"/>
                <a:gd name="connsiteY54" fmla="*/ 1134771 h 2189847"/>
                <a:gd name="connsiteX55" fmla="*/ 1637744 w 1950035"/>
                <a:gd name="connsiteY55" fmla="*/ 657475 h 2189847"/>
                <a:gd name="connsiteX56" fmla="*/ 1763348 w 1950035"/>
                <a:gd name="connsiteY56" fmla="*/ 345976 h 2189847"/>
                <a:gd name="connsiteX57" fmla="*/ 1642768 w 1950035"/>
                <a:gd name="connsiteY57" fmla="*/ 386169 h 2189847"/>
                <a:gd name="connsiteX58" fmla="*/ 1451848 w 1950035"/>
                <a:gd name="connsiteY58" fmla="*/ 667523 h 2189847"/>
                <a:gd name="connsiteX59" fmla="*/ 1170498 w 1950035"/>
                <a:gd name="connsiteY59" fmla="*/ 506748 h 2189847"/>
                <a:gd name="connsiteX60" fmla="*/ 1200641 w 1950035"/>
                <a:gd name="connsiteY60" fmla="*/ 642400 h 2189847"/>
                <a:gd name="connsiteX61" fmla="*/ 1115230 w 1950035"/>
                <a:gd name="connsiteY61" fmla="*/ 878538 h 2189847"/>
                <a:gd name="connsiteX62" fmla="*/ 1100158 w 1950035"/>
                <a:gd name="connsiteY62" fmla="*/ 1014189 h 2189847"/>
                <a:gd name="connsiteX63" fmla="*/ 904215 w 1950035"/>
                <a:gd name="connsiteY63" fmla="*/ 1024237 h 2189847"/>
                <a:gd name="connsiteX64" fmla="*/ 929336 w 1950035"/>
                <a:gd name="connsiteY64" fmla="*/ 1185011 h 2189847"/>
                <a:gd name="connsiteX65" fmla="*/ 708272 w 1950035"/>
                <a:gd name="connsiteY65" fmla="*/ 994093 h 2189847"/>
                <a:gd name="connsiteX66" fmla="*/ 607789 w 1950035"/>
                <a:gd name="connsiteY66" fmla="*/ 923755 h 2189847"/>
                <a:gd name="connsiteX67" fmla="*/ 809594 w 1950035"/>
                <a:gd name="connsiteY67" fmla="*/ 1323176 h 2189847"/>
                <a:gd name="connsiteX68" fmla="*/ 512330 w 1950035"/>
                <a:gd name="connsiteY68" fmla="*/ 1365882 h 2189847"/>
                <a:gd name="connsiteX69" fmla="*/ 647983 w 1950035"/>
                <a:gd name="connsiteY69" fmla="*/ 1883372 h 2189847"/>
                <a:gd name="connsiteX70" fmla="*/ 537449 w 1950035"/>
                <a:gd name="connsiteY70" fmla="*/ 1808010 h 2189847"/>
                <a:gd name="connsiteX71" fmla="*/ 391749 w 1950035"/>
                <a:gd name="connsiteY71" fmla="*/ 1742695 h 2189847"/>
                <a:gd name="connsiteX72" fmla="*/ 230975 w 1950035"/>
                <a:gd name="connsiteY72" fmla="*/ 1446268 h 2189847"/>
                <a:gd name="connsiteX73" fmla="*/ 356580 w 1950035"/>
                <a:gd name="connsiteY73" fmla="*/ 1677381 h 2189847"/>
                <a:gd name="connsiteX74" fmla="*/ 431942 w 1950035"/>
                <a:gd name="connsiteY74" fmla="*/ 1843179 h 2189847"/>
                <a:gd name="connsiteX75" fmla="*/ 527402 w 1950035"/>
                <a:gd name="connsiteY75" fmla="*/ 1883372 h 2189847"/>
                <a:gd name="connsiteX76" fmla="*/ 507305 w 1950035"/>
                <a:gd name="connsiteY76" fmla="*/ 1998929 h 2189847"/>
                <a:gd name="connsiteX77" fmla="*/ 311362 w 1950035"/>
                <a:gd name="connsiteY77" fmla="*/ 2189847 h 2189847"/>
                <a:gd name="connsiteX78" fmla="*/ 250235 w 1950035"/>
                <a:gd name="connsiteY78" fmla="*/ 2152165 h 2189847"/>
                <a:gd name="connsiteX79" fmla="*/ 220927 w 1950035"/>
                <a:gd name="connsiteY79" fmla="*/ 1998928 h 2189847"/>
                <a:gd name="connsiteX80" fmla="*/ 120444 w 1950035"/>
                <a:gd name="connsiteY80" fmla="*/ 1918541 h 2189847"/>
                <a:gd name="connsiteX81" fmla="*/ 65177 w 1950035"/>
                <a:gd name="connsiteY81" fmla="*/ 1878348 h 2189847"/>
                <a:gd name="connsiteX82" fmla="*/ 80251 w 1950035"/>
                <a:gd name="connsiteY82" fmla="*/ 1682404 h 2189847"/>
                <a:gd name="connsiteX83" fmla="*/ 205854 w 1950035"/>
                <a:gd name="connsiteY83" fmla="*/ 1823082 h 2189847"/>
                <a:gd name="connsiteX84" fmla="*/ 301314 w 1950035"/>
                <a:gd name="connsiteY84" fmla="*/ 1983856 h 2189847"/>
                <a:gd name="connsiteX85" fmla="*/ 326435 w 1950035"/>
                <a:gd name="connsiteY85" fmla="*/ 1873323 h 2189847"/>
                <a:gd name="connsiteX86" fmla="*/ 175710 w 1950035"/>
                <a:gd name="connsiteY86" fmla="*/ 1526655 h 2189847"/>
                <a:gd name="connsiteX87" fmla="*/ 150589 w 1950035"/>
                <a:gd name="connsiteY87" fmla="*/ 1491487 h 2189847"/>
                <a:gd name="connsiteX88" fmla="*/ 30008 w 1950035"/>
                <a:gd name="connsiteY88" fmla="*/ 1652260 h 2189847"/>
                <a:gd name="connsiteX89" fmla="*/ 19959 w 1950035"/>
                <a:gd name="connsiteY89" fmla="*/ 1808009 h 2189847"/>
                <a:gd name="connsiteX90" fmla="*/ 75227 w 1950035"/>
                <a:gd name="connsiteY90" fmla="*/ 1310615 h 2189847"/>
                <a:gd name="connsiteX91" fmla="*/ 175709 w 1950035"/>
                <a:gd name="connsiteY91" fmla="*/ 1350809 h 2189847"/>
                <a:gd name="connsiteX92" fmla="*/ 170685 w 1950035"/>
                <a:gd name="connsiteY92" fmla="*/ 1134770 h 2189847"/>
                <a:gd name="connsiteX93" fmla="*/ 95322 w 1950035"/>
                <a:gd name="connsiteY93" fmla="*/ 1245301 h 2189847"/>
                <a:gd name="connsiteX94" fmla="*/ 180733 w 1950035"/>
                <a:gd name="connsiteY94" fmla="*/ 1054383 h 2189847"/>
                <a:gd name="connsiteX95" fmla="*/ 276193 w 1950035"/>
                <a:gd name="connsiteY95" fmla="*/ 873512 h 2189847"/>
                <a:gd name="connsiteX96" fmla="*/ 471298 w 1950035"/>
                <a:gd name="connsiteY96"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341316 w 1950035"/>
                <a:gd name="connsiteY42" fmla="*/ 1225207 h 2189847"/>
                <a:gd name="connsiteX43" fmla="*/ 1115228 w 1950035"/>
                <a:gd name="connsiteY43" fmla="*/ 1255352 h 2189847"/>
                <a:gd name="connsiteX44" fmla="*/ 899189 w 1950035"/>
                <a:gd name="connsiteY44" fmla="*/ 1546754 h 2189847"/>
                <a:gd name="connsiteX45" fmla="*/ 874067 w 1950035"/>
                <a:gd name="connsiteY45" fmla="*/ 1617093 h 2189847"/>
                <a:gd name="connsiteX46" fmla="*/ 1009720 w 1950035"/>
                <a:gd name="connsiteY46" fmla="*/ 1918543 h 2189847"/>
                <a:gd name="connsiteX47" fmla="*/ 1542283 w 1950035"/>
                <a:gd name="connsiteY47" fmla="*/ 1938640 h 2189847"/>
                <a:gd name="connsiteX48" fmla="*/ 1195615 w 1950035"/>
                <a:gd name="connsiteY48" fmla="*/ 2064244 h 2189847"/>
                <a:gd name="connsiteX49" fmla="*/ 1024793 w 1950035"/>
                <a:gd name="connsiteY49" fmla="*/ 2129558 h 2189847"/>
                <a:gd name="connsiteX50" fmla="*/ 884116 w 1950035"/>
                <a:gd name="connsiteY50" fmla="*/ 1767818 h 2189847"/>
                <a:gd name="connsiteX51" fmla="*/ 843922 w 1950035"/>
                <a:gd name="connsiteY51" fmla="*/ 2079317 h 2189847"/>
                <a:gd name="connsiteX52" fmla="*/ 703246 w 1950035"/>
                <a:gd name="connsiteY52" fmla="*/ 1667335 h 2189847"/>
                <a:gd name="connsiteX53" fmla="*/ 803729 w 1950035"/>
                <a:gd name="connsiteY53" fmla="*/ 1416126 h 2189847"/>
                <a:gd name="connsiteX54" fmla="*/ 884115 w 1950035"/>
                <a:gd name="connsiteY54" fmla="*/ 1255352 h 2189847"/>
                <a:gd name="connsiteX55" fmla="*/ 1160446 w 1950035"/>
                <a:gd name="connsiteY55" fmla="*/ 1134771 h 2189847"/>
                <a:gd name="connsiteX56" fmla="*/ 1637744 w 1950035"/>
                <a:gd name="connsiteY56" fmla="*/ 657475 h 2189847"/>
                <a:gd name="connsiteX57" fmla="*/ 1763348 w 1950035"/>
                <a:gd name="connsiteY57" fmla="*/ 345976 h 2189847"/>
                <a:gd name="connsiteX58" fmla="*/ 1642768 w 1950035"/>
                <a:gd name="connsiteY58" fmla="*/ 386169 h 2189847"/>
                <a:gd name="connsiteX59" fmla="*/ 1451848 w 1950035"/>
                <a:gd name="connsiteY59" fmla="*/ 667523 h 2189847"/>
                <a:gd name="connsiteX60" fmla="*/ 1170498 w 1950035"/>
                <a:gd name="connsiteY60" fmla="*/ 506748 h 2189847"/>
                <a:gd name="connsiteX61" fmla="*/ 1200641 w 1950035"/>
                <a:gd name="connsiteY61" fmla="*/ 642400 h 2189847"/>
                <a:gd name="connsiteX62" fmla="*/ 1115230 w 1950035"/>
                <a:gd name="connsiteY62" fmla="*/ 878538 h 2189847"/>
                <a:gd name="connsiteX63" fmla="*/ 1100158 w 1950035"/>
                <a:gd name="connsiteY63" fmla="*/ 1014189 h 2189847"/>
                <a:gd name="connsiteX64" fmla="*/ 904215 w 1950035"/>
                <a:gd name="connsiteY64" fmla="*/ 1024237 h 2189847"/>
                <a:gd name="connsiteX65" fmla="*/ 929336 w 1950035"/>
                <a:gd name="connsiteY65" fmla="*/ 1185011 h 2189847"/>
                <a:gd name="connsiteX66" fmla="*/ 708272 w 1950035"/>
                <a:gd name="connsiteY66" fmla="*/ 994093 h 2189847"/>
                <a:gd name="connsiteX67" fmla="*/ 607789 w 1950035"/>
                <a:gd name="connsiteY67" fmla="*/ 923755 h 2189847"/>
                <a:gd name="connsiteX68" fmla="*/ 809594 w 1950035"/>
                <a:gd name="connsiteY68" fmla="*/ 1323176 h 2189847"/>
                <a:gd name="connsiteX69" fmla="*/ 512330 w 1950035"/>
                <a:gd name="connsiteY69" fmla="*/ 1365882 h 2189847"/>
                <a:gd name="connsiteX70" fmla="*/ 647983 w 1950035"/>
                <a:gd name="connsiteY70" fmla="*/ 1883372 h 2189847"/>
                <a:gd name="connsiteX71" fmla="*/ 537449 w 1950035"/>
                <a:gd name="connsiteY71" fmla="*/ 1808010 h 2189847"/>
                <a:gd name="connsiteX72" fmla="*/ 391749 w 1950035"/>
                <a:gd name="connsiteY72" fmla="*/ 1742695 h 2189847"/>
                <a:gd name="connsiteX73" fmla="*/ 230975 w 1950035"/>
                <a:gd name="connsiteY73" fmla="*/ 1446268 h 2189847"/>
                <a:gd name="connsiteX74" fmla="*/ 356580 w 1950035"/>
                <a:gd name="connsiteY74" fmla="*/ 1677381 h 2189847"/>
                <a:gd name="connsiteX75" fmla="*/ 431942 w 1950035"/>
                <a:gd name="connsiteY75" fmla="*/ 1843179 h 2189847"/>
                <a:gd name="connsiteX76" fmla="*/ 527402 w 1950035"/>
                <a:gd name="connsiteY76" fmla="*/ 1883372 h 2189847"/>
                <a:gd name="connsiteX77" fmla="*/ 507305 w 1950035"/>
                <a:gd name="connsiteY77" fmla="*/ 1998929 h 2189847"/>
                <a:gd name="connsiteX78" fmla="*/ 311362 w 1950035"/>
                <a:gd name="connsiteY78" fmla="*/ 2189847 h 2189847"/>
                <a:gd name="connsiteX79" fmla="*/ 250235 w 1950035"/>
                <a:gd name="connsiteY79" fmla="*/ 2152165 h 2189847"/>
                <a:gd name="connsiteX80" fmla="*/ 220927 w 1950035"/>
                <a:gd name="connsiteY80" fmla="*/ 1998928 h 2189847"/>
                <a:gd name="connsiteX81" fmla="*/ 120444 w 1950035"/>
                <a:gd name="connsiteY81" fmla="*/ 1918541 h 2189847"/>
                <a:gd name="connsiteX82" fmla="*/ 65177 w 1950035"/>
                <a:gd name="connsiteY82" fmla="*/ 1878348 h 2189847"/>
                <a:gd name="connsiteX83" fmla="*/ 80251 w 1950035"/>
                <a:gd name="connsiteY83" fmla="*/ 1682404 h 2189847"/>
                <a:gd name="connsiteX84" fmla="*/ 205854 w 1950035"/>
                <a:gd name="connsiteY84" fmla="*/ 1823082 h 2189847"/>
                <a:gd name="connsiteX85" fmla="*/ 301314 w 1950035"/>
                <a:gd name="connsiteY85" fmla="*/ 1983856 h 2189847"/>
                <a:gd name="connsiteX86" fmla="*/ 326435 w 1950035"/>
                <a:gd name="connsiteY86" fmla="*/ 1873323 h 2189847"/>
                <a:gd name="connsiteX87" fmla="*/ 175710 w 1950035"/>
                <a:gd name="connsiteY87" fmla="*/ 1526655 h 2189847"/>
                <a:gd name="connsiteX88" fmla="*/ 150589 w 1950035"/>
                <a:gd name="connsiteY88" fmla="*/ 1491487 h 2189847"/>
                <a:gd name="connsiteX89" fmla="*/ 30008 w 1950035"/>
                <a:gd name="connsiteY89" fmla="*/ 1652260 h 2189847"/>
                <a:gd name="connsiteX90" fmla="*/ 19959 w 1950035"/>
                <a:gd name="connsiteY90" fmla="*/ 1808009 h 2189847"/>
                <a:gd name="connsiteX91" fmla="*/ 75227 w 1950035"/>
                <a:gd name="connsiteY91" fmla="*/ 1310615 h 2189847"/>
                <a:gd name="connsiteX92" fmla="*/ 175709 w 1950035"/>
                <a:gd name="connsiteY92" fmla="*/ 1350809 h 2189847"/>
                <a:gd name="connsiteX93" fmla="*/ 170685 w 1950035"/>
                <a:gd name="connsiteY93" fmla="*/ 1134770 h 2189847"/>
                <a:gd name="connsiteX94" fmla="*/ 95322 w 1950035"/>
                <a:gd name="connsiteY94" fmla="*/ 1245301 h 2189847"/>
                <a:gd name="connsiteX95" fmla="*/ 180733 w 1950035"/>
                <a:gd name="connsiteY95" fmla="*/ 1054383 h 2189847"/>
                <a:gd name="connsiteX96" fmla="*/ 276193 w 1950035"/>
                <a:gd name="connsiteY96" fmla="*/ 873512 h 2189847"/>
                <a:gd name="connsiteX97" fmla="*/ 471298 w 1950035"/>
                <a:gd name="connsiteY97"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87017 w 1950035"/>
                <a:gd name="connsiteY42" fmla="*/ 908684 h 2189847"/>
                <a:gd name="connsiteX43" fmla="*/ 1115228 w 1950035"/>
                <a:gd name="connsiteY43" fmla="*/ 1255352 h 2189847"/>
                <a:gd name="connsiteX44" fmla="*/ 899189 w 1950035"/>
                <a:gd name="connsiteY44" fmla="*/ 1546754 h 2189847"/>
                <a:gd name="connsiteX45" fmla="*/ 874067 w 1950035"/>
                <a:gd name="connsiteY45" fmla="*/ 1617093 h 2189847"/>
                <a:gd name="connsiteX46" fmla="*/ 1009720 w 1950035"/>
                <a:gd name="connsiteY46" fmla="*/ 1918543 h 2189847"/>
                <a:gd name="connsiteX47" fmla="*/ 1542283 w 1950035"/>
                <a:gd name="connsiteY47" fmla="*/ 1938640 h 2189847"/>
                <a:gd name="connsiteX48" fmla="*/ 1195615 w 1950035"/>
                <a:gd name="connsiteY48" fmla="*/ 2064244 h 2189847"/>
                <a:gd name="connsiteX49" fmla="*/ 1024793 w 1950035"/>
                <a:gd name="connsiteY49" fmla="*/ 2129558 h 2189847"/>
                <a:gd name="connsiteX50" fmla="*/ 884116 w 1950035"/>
                <a:gd name="connsiteY50" fmla="*/ 1767818 h 2189847"/>
                <a:gd name="connsiteX51" fmla="*/ 843922 w 1950035"/>
                <a:gd name="connsiteY51" fmla="*/ 2079317 h 2189847"/>
                <a:gd name="connsiteX52" fmla="*/ 703246 w 1950035"/>
                <a:gd name="connsiteY52" fmla="*/ 1667335 h 2189847"/>
                <a:gd name="connsiteX53" fmla="*/ 803729 w 1950035"/>
                <a:gd name="connsiteY53" fmla="*/ 1416126 h 2189847"/>
                <a:gd name="connsiteX54" fmla="*/ 884115 w 1950035"/>
                <a:gd name="connsiteY54" fmla="*/ 1255352 h 2189847"/>
                <a:gd name="connsiteX55" fmla="*/ 1160446 w 1950035"/>
                <a:gd name="connsiteY55" fmla="*/ 1134771 h 2189847"/>
                <a:gd name="connsiteX56" fmla="*/ 1637744 w 1950035"/>
                <a:gd name="connsiteY56" fmla="*/ 657475 h 2189847"/>
                <a:gd name="connsiteX57" fmla="*/ 1763348 w 1950035"/>
                <a:gd name="connsiteY57" fmla="*/ 345976 h 2189847"/>
                <a:gd name="connsiteX58" fmla="*/ 1642768 w 1950035"/>
                <a:gd name="connsiteY58" fmla="*/ 386169 h 2189847"/>
                <a:gd name="connsiteX59" fmla="*/ 1451848 w 1950035"/>
                <a:gd name="connsiteY59" fmla="*/ 667523 h 2189847"/>
                <a:gd name="connsiteX60" fmla="*/ 1170498 w 1950035"/>
                <a:gd name="connsiteY60" fmla="*/ 506748 h 2189847"/>
                <a:gd name="connsiteX61" fmla="*/ 1200641 w 1950035"/>
                <a:gd name="connsiteY61" fmla="*/ 642400 h 2189847"/>
                <a:gd name="connsiteX62" fmla="*/ 1115230 w 1950035"/>
                <a:gd name="connsiteY62" fmla="*/ 878538 h 2189847"/>
                <a:gd name="connsiteX63" fmla="*/ 1100158 w 1950035"/>
                <a:gd name="connsiteY63" fmla="*/ 1014189 h 2189847"/>
                <a:gd name="connsiteX64" fmla="*/ 904215 w 1950035"/>
                <a:gd name="connsiteY64" fmla="*/ 1024237 h 2189847"/>
                <a:gd name="connsiteX65" fmla="*/ 929336 w 1950035"/>
                <a:gd name="connsiteY65" fmla="*/ 1185011 h 2189847"/>
                <a:gd name="connsiteX66" fmla="*/ 708272 w 1950035"/>
                <a:gd name="connsiteY66" fmla="*/ 994093 h 2189847"/>
                <a:gd name="connsiteX67" fmla="*/ 607789 w 1950035"/>
                <a:gd name="connsiteY67" fmla="*/ 923755 h 2189847"/>
                <a:gd name="connsiteX68" fmla="*/ 809594 w 1950035"/>
                <a:gd name="connsiteY68" fmla="*/ 1323176 h 2189847"/>
                <a:gd name="connsiteX69" fmla="*/ 512330 w 1950035"/>
                <a:gd name="connsiteY69" fmla="*/ 1365882 h 2189847"/>
                <a:gd name="connsiteX70" fmla="*/ 647983 w 1950035"/>
                <a:gd name="connsiteY70" fmla="*/ 1883372 h 2189847"/>
                <a:gd name="connsiteX71" fmla="*/ 537449 w 1950035"/>
                <a:gd name="connsiteY71" fmla="*/ 1808010 h 2189847"/>
                <a:gd name="connsiteX72" fmla="*/ 391749 w 1950035"/>
                <a:gd name="connsiteY72" fmla="*/ 1742695 h 2189847"/>
                <a:gd name="connsiteX73" fmla="*/ 230975 w 1950035"/>
                <a:gd name="connsiteY73" fmla="*/ 1446268 h 2189847"/>
                <a:gd name="connsiteX74" fmla="*/ 356580 w 1950035"/>
                <a:gd name="connsiteY74" fmla="*/ 1677381 h 2189847"/>
                <a:gd name="connsiteX75" fmla="*/ 431942 w 1950035"/>
                <a:gd name="connsiteY75" fmla="*/ 1843179 h 2189847"/>
                <a:gd name="connsiteX76" fmla="*/ 527402 w 1950035"/>
                <a:gd name="connsiteY76" fmla="*/ 1883372 h 2189847"/>
                <a:gd name="connsiteX77" fmla="*/ 507305 w 1950035"/>
                <a:gd name="connsiteY77" fmla="*/ 1998929 h 2189847"/>
                <a:gd name="connsiteX78" fmla="*/ 311362 w 1950035"/>
                <a:gd name="connsiteY78" fmla="*/ 2189847 h 2189847"/>
                <a:gd name="connsiteX79" fmla="*/ 250235 w 1950035"/>
                <a:gd name="connsiteY79" fmla="*/ 2152165 h 2189847"/>
                <a:gd name="connsiteX80" fmla="*/ 220927 w 1950035"/>
                <a:gd name="connsiteY80" fmla="*/ 1998928 h 2189847"/>
                <a:gd name="connsiteX81" fmla="*/ 120444 w 1950035"/>
                <a:gd name="connsiteY81" fmla="*/ 1918541 h 2189847"/>
                <a:gd name="connsiteX82" fmla="*/ 65177 w 1950035"/>
                <a:gd name="connsiteY82" fmla="*/ 1878348 h 2189847"/>
                <a:gd name="connsiteX83" fmla="*/ 80251 w 1950035"/>
                <a:gd name="connsiteY83" fmla="*/ 1682404 h 2189847"/>
                <a:gd name="connsiteX84" fmla="*/ 205854 w 1950035"/>
                <a:gd name="connsiteY84" fmla="*/ 1823082 h 2189847"/>
                <a:gd name="connsiteX85" fmla="*/ 301314 w 1950035"/>
                <a:gd name="connsiteY85" fmla="*/ 1983856 h 2189847"/>
                <a:gd name="connsiteX86" fmla="*/ 326435 w 1950035"/>
                <a:gd name="connsiteY86" fmla="*/ 1873323 h 2189847"/>
                <a:gd name="connsiteX87" fmla="*/ 175710 w 1950035"/>
                <a:gd name="connsiteY87" fmla="*/ 1526655 h 2189847"/>
                <a:gd name="connsiteX88" fmla="*/ 150589 w 1950035"/>
                <a:gd name="connsiteY88" fmla="*/ 1491487 h 2189847"/>
                <a:gd name="connsiteX89" fmla="*/ 30008 w 1950035"/>
                <a:gd name="connsiteY89" fmla="*/ 1652260 h 2189847"/>
                <a:gd name="connsiteX90" fmla="*/ 19959 w 1950035"/>
                <a:gd name="connsiteY90" fmla="*/ 1808009 h 2189847"/>
                <a:gd name="connsiteX91" fmla="*/ 75227 w 1950035"/>
                <a:gd name="connsiteY91" fmla="*/ 1310615 h 2189847"/>
                <a:gd name="connsiteX92" fmla="*/ 175709 w 1950035"/>
                <a:gd name="connsiteY92" fmla="*/ 1350809 h 2189847"/>
                <a:gd name="connsiteX93" fmla="*/ 170685 w 1950035"/>
                <a:gd name="connsiteY93" fmla="*/ 1134770 h 2189847"/>
                <a:gd name="connsiteX94" fmla="*/ 95322 w 1950035"/>
                <a:gd name="connsiteY94" fmla="*/ 1245301 h 2189847"/>
                <a:gd name="connsiteX95" fmla="*/ 180733 w 1950035"/>
                <a:gd name="connsiteY95" fmla="*/ 1054383 h 2189847"/>
                <a:gd name="connsiteX96" fmla="*/ 276193 w 1950035"/>
                <a:gd name="connsiteY96" fmla="*/ 873512 h 2189847"/>
                <a:gd name="connsiteX97" fmla="*/ 471298 w 1950035"/>
                <a:gd name="connsiteY97"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87017 w 1950035"/>
                <a:gd name="connsiteY42" fmla="*/ 908684 h 2189847"/>
                <a:gd name="connsiteX43" fmla="*/ 1115228 w 1950035"/>
                <a:gd name="connsiteY43" fmla="*/ 1255352 h 2189847"/>
                <a:gd name="connsiteX44" fmla="*/ 899189 w 1950035"/>
                <a:gd name="connsiteY44" fmla="*/ 1546754 h 2189847"/>
                <a:gd name="connsiteX45" fmla="*/ 874067 w 1950035"/>
                <a:gd name="connsiteY45" fmla="*/ 1617093 h 2189847"/>
                <a:gd name="connsiteX46" fmla="*/ 1009720 w 1950035"/>
                <a:gd name="connsiteY46" fmla="*/ 1918543 h 2189847"/>
                <a:gd name="connsiteX47" fmla="*/ 1542283 w 1950035"/>
                <a:gd name="connsiteY47" fmla="*/ 1938640 h 2189847"/>
                <a:gd name="connsiteX48" fmla="*/ 1195615 w 1950035"/>
                <a:gd name="connsiteY48" fmla="*/ 2064244 h 2189847"/>
                <a:gd name="connsiteX49" fmla="*/ 1024793 w 1950035"/>
                <a:gd name="connsiteY49" fmla="*/ 2129558 h 2189847"/>
                <a:gd name="connsiteX50" fmla="*/ 884116 w 1950035"/>
                <a:gd name="connsiteY50" fmla="*/ 1767818 h 2189847"/>
                <a:gd name="connsiteX51" fmla="*/ 843922 w 1950035"/>
                <a:gd name="connsiteY51" fmla="*/ 2079317 h 2189847"/>
                <a:gd name="connsiteX52" fmla="*/ 703246 w 1950035"/>
                <a:gd name="connsiteY52" fmla="*/ 1667335 h 2189847"/>
                <a:gd name="connsiteX53" fmla="*/ 803729 w 1950035"/>
                <a:gd name="connsiteY53" fmla="*/ 1416126 h 2189847"/>
                <a:gd name="connsiteX54" fmla="*/ 884115 w 1950035"/>
                <a:gd name="connsiteY54" fmla="*/ 1255352 h 2189847"/>
                <a:gd name="connsiteX55" fmla="*/ 1160446 w 1950035"/>
                <a:gd name="connsiteY55" fmla="*/ 1134771 h 2189847"/>
                <a:gd name="connsiteX56" fmla="*/ 1637744 w 1950035"/>
                <a:gd name="connsiteY56" fmla="*/ 657475 h 2189847"/>
                <a:gd name="connsiteX57" fmla="*/ 1763348 w 1950035"/>
                <a:gd name="connsiteY57" fmla="*/ 345976 h 2189847"/>
                <a:gd name="connsiteX58" fmla="*/ 1642768 w 1950035"/>
                <a:gd name="connsiteY58" fmla="*/ 386169 h 2189847"/>
                <a:gd name="connsiteX59" fmla="*/ 1451848 w 1950035"/>
                <a:gd name="connsiteY59" fmla="*/ 667523 h 2189847"/>
                <a:gd name="connsiteX60" fmla="*/ 1170498 w 1950035"/>
                <a:gd name="connsiteY60" fmla="*/ 506748 h 2189847"/>
                <a:gd name="connsiteX61" fmla="*/ 1200641 w 1950035"/>
                <a:gd name="connsiteY61" fmla="*/ 642400 h 2189847"/>
                <a:gd name="connsiteX62" fmla="*/ 1115230 w 1950035"/>
                <a:gd name="connsiteY62" fmla="*/ 878538 h 2189847"/>
                <a:gd name="connsiteX63" fmla="*/ 1100158 w 1950035"/>
                <a:gd name="connsiteY63" fmla="*/ 1014189 h 2189847"/>
                <a:gd name="connsiteX64" fmla="*/ 904215 w 1950035"/>
                <a:gd name="connsiteY64" fmla="*/ 1024237 h 2189847"/>
                <a:gd name="connsiteX65" fmla="*/ 929336 w 1950035"/>
                <a:gd name="connsiteY65" fmla="*/ 1185011 h 2189847"/>
                <a:gd name="connsiteX66" fmla="*/ 708272 w 1950035"/>
                <a:gd name="connsiteY66" fmla="*/ 994093 h 2189847"/>
                <a:gd name="connsiteX67" fmla="*/ 607789 w 1950035"/>
                <a:gd name="connsiteY67" fmla="*/ 923755 h 2189847"/>
                <a:gd name="connsiteX68" fmla="*/ 809594 w 1950035"/>
                <a:gd name="connsiteY68" fmla="*/ 1323176 h 2189847"/>
                <a:gd name="connsiteX69" fmla="*/ 512330 w 1950035"/>
                <a:gd name="connsiteY69" fmla="*/ 1365882 h 2189847"/>
                <a:gd name="connsiteX70" fmla="*/ 647983 w 1950035"/>
                <a:gd name="connsiteY70" fmla="*/ 1883372 h 2189847"/>
                <a:gd name="connsiteX71" fmla="*/ 537449 w 1950035"/>
                <a:gd name="connsiteY71" fmla="*/ 1808010 h 2189847"/>
                <a:gd name="connsiteX72" fmla="*/ 391749 w 1950035"/>
                <a:gd name="connsiteY72" fmla="*/ 1742695 h 2189847"/>
                <a:gd name="connsiteX73" fmla="*/ 230975 w 1950035"/>
                <a:gd name="connsiteY73" fmla="*/ 1446268 h 2189847"/>
                <a:gd name="connsiteX74" fmla="*/ 356580 w 1950035"/>
                <a:gd name="connsiteY74" fmla="*/ 1677381 h 2189847"/>
                <a:gd name="connsiteX75" fmla="*/ 431942 w 1950035"/>
                <a:gd name="connsiteY75" fmla="*/ 1843179 h 2189847"/>
                <a:gd name="connsiteX76" fmla="*/ 527402 w 1950035"/>
                <a:gd name="connsiteY76" fmla="*/ 1883372 h 2189847"/>
                <a:gd name="connsiteX77" fmla="*/ 507305 w 1950035"/>
                <a:gd name="connsiteY77" fmla="*/ 1998929 h 2189847"/>
                <a:gd name="connsiteX78" fmla="*/ 311362 w 1950035"/>
                <a:gd name="connsiteY78" fmla="*/ 2189847 h 2189847"/>
                <a:gd name="connsiteX79" fmla="*/ 250235 w 1950035"/>
                <a:gd name="connsiteY79" fmla="*/ 2152165 h 2189847"/>
                <a:gd name="connsiteX80" fmla="*/ 220927 w 1950035"/>
                <a:gd name="connsiteY80" fmla="*/ 1998928 h 2189847"/>
                <a:gd name="connsiteX81" fmla="*/ 120444 w 1950035"/>
                <a:gd name="connsiteY81" fmla="*/ 1918541 h 2189847"/>
                <a:gd name="connsiteX82" fmla="*/ 65177 w 1950035"/>
                <a:gd name="connsiteY82" fmla="*/ 1878348 h 2189847"/>
                <a:gd name="connsiteX83" fmla="*/ 80251 w 1950035"/>
                <a:gd name="connsiteY83" fmla="*/ 1682404 h 2189847"/>
                <a:gd name="connsiteX84" fmla="*/ 205854 w 1950035"/>
                <a:gd name="connsiteY84" fmla="*/ 1823082 h 2189847"/>
                <a:gd name="connsiteX85" fmla="*/ 301314 w 1950035"/>
                <a:gd name="connsiteY85" fmla="*/ 1983856 h 2189847"/>
                <a:gd name="connsiteX86" fmla="*/ 326435 w 1950035"/>
                <a:gd name="connsiteY86" fmla="*/ 1873323 h 2189847"/>
                <a:gd name="connsiteX87" fmla="*/ 175710 w 1950035"/>
                <a:gd name="connsiteY87" fmla="*/ 1526655 h 2189847"/>
                <a:gd name="connsiteX88" fmla="*/ 150589 w 1950035"/>
                <a:gd name="connsiteY88" fmla="*/ 1491487 h 2189847"/>
                <a:gd name="connsiteX89" fmla="*/ 30008 w 1950035"/>
                <a:gd name="connsiteY89" fmla="*/ 1652260 h 2189847"/>
                <a:gd name="connsiteX90" fmla="*/ 19959 w 1950035"/>
                <a:gd name="connsiteY90" fmla="*/ 1808009 h 2189847"/>
                <a:gd name="connsiteX91" fmla="*/ 75227 w 1950035"/>
                <a:gd name="connsiteY91" fmla="*/ 1310615 h 2189847"/>
                <a:gd name="connsiteX92" fmla="*/ 175709 w 1950035"/>
                <a:gd name="connsiteY92" fmla="*/ 1350809 h 2189847"/>
                <a:gd name="connsiteX93" fmla="*/ 170685 w 1950035"/>
                <a:gd name="connsiteY93" fmla="*/ 1134770 h 2189847"/>
                <a:gd name="connsiteX94" fmla="*/ 95322 w 1950035"/>
                <a:gd name="connsiteY94" fmla="*/ 1245301 h 2189847"/>
                <a:gd name="connsiteX95" fmla="*/ 180733 w 1950035"/>
                <a:gd name="connsiteY95" fmla="*/ 1054383 h 2189847"/>
                <a:gd name="connsiteX96" fmla="*/ 276193 w 1950035"/>
                <a:gd name="connsiteY96" fmla="*/ 873512 h 2189847"/>
                <a:gd name="connsiteX97" fmla="*/ 471298 w 1950035"/>
                <a:gd name="connsiteY97"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87017 w 1950035"/>
                <a:gd name="connsiteY42" fmla="*/ 908684 h 2189847"/>
                <a:gd name="connsiteX43" fmla="*/ 1115228 w 1950035"/>
                <a:gd name="connsiteY43" fmla="*/ 1255352 h 2189847"/>
                <a:gd name="connsiteX44" fmla="*/ 899189 w 1950035"/>
                <a:gd name="connsiteY44" fmla="*/ 1546754 h 2189847"/>
                <a:gd name="connsiteX45" fmla="*/ 874067 w 1950035"/>
                <a:gd name="connsiteY45" fmla="*/ 1617093 h 2189847"/>
                <a:gd name="connsiteX46" fmla="*/ 1009720 w 1950035"/>
                <a:gd name="connsiteY46" fmla="*/ 1918543 h 2189847"/>
                <a:gd name="connsiteX47" fmla="*/ 1542283 w 1950035"/>
                <a:gd name="connsiteY47" fmla="*/ 1938640 h 2189847"/>
                <a:gd name="connsiteX48" fmla="*/ 1195615 w 1950035"/>
                <a:gd name="connsiteY48" fmla="*/ 2064244 h 2189847"/>
                <a:gd name="connsiteX49" fmla="*/ 1024793 w 1950035"/>
                <a:gd name="connsiteY49" fmla="*/ 2129558 h 2189847"/>
                <a:gd name="connsiteX50" fmla="*/ 884116 w 1950035"/>
                <a:gd name="connsiteY50" fmla="*/ 1767818 h 2189847"/>
                <a:gd name="connsiteX51" fmla="*/ 843922 w 1950035"/>
                <a:gd name="connsiteY51" fmla="*/ 2079317 h 2189847"/>
                <a:gd name="connsiteX52" fmla="*/ 703246 w 1950035"/>
                <a:gd name="connsiteY52" fmla="*/ 1667335 h 2189847"/>
                <a:gd name="connsiteX53" fmla="*/ 803729 w 1950035"/>
                <a:gd name="connsiteY53" fmla="*/ 1416126 h 2189847"/>
                <a:gd name="connsiteX54" fmla="*/ 884115 w 1950035"/>
                <a:gd name="connsiteY54" fmla="*/ 1255352 h 2189847"/>
                <a:gd name="connsiteX55" fmla="*/ 1160446 w 1950035"/>
                <a:gd name="connsiteY55" fmla="*/ 1134771 h 2189847"/>
                <a:gd name="connsiteX56" fmla="*/ 1637744 w 1950035"/>
                <a:gd name="connsiteY56" fmla="*/ 657475 h 2189847"/>
                <a:gd name="connsiteX57" fmla="*/ 1763348 w 1950035"/>
                <a:gd name="connsiteY57" fmla="*/ 345976 h 2189847"/>
                <a:gd name="connsiteX58" fmla="*/ 1642768 w 1950035"/>
                <a:gd name="connsiteY58" fmla="*/ 386169 h 2189847"/>
                <a:gd name="connsiteX59" fmla="*/ 1451848 w 1950035"/>
                <a:gd name="connsiteY59" fmla="*/ 667523 h 2189847"/>
                <a:gd name="connsiteX60" fmla="*/ 1170498 w 1950035"/>
                <a:gd name="connsiteY60" fmla="*/ 506748 h 2189847"/>
                <a:gd name="connsiteX61" fmla="*/ 1200641 w 1950035"/>
                <a:gd name="connsiteY61" fmla="*/ 642400 h 2189847"/>
                <a:gd name="connsiteX62" fmla="*/ 1115230 w 1950035"/>
                <a:gd name="connsiteY62" fmla="*/ 878538 h 2189847"/>
                <a:gd name="connsiteX63" fmla="*/ 1100158 w 1950035"/>
                <a:gd name="connsiteY63" fmla="*/ 1014189 h 2189847"/>
                <a:gd name="connsiteX64" fmla="*/ 904215 w 1950035"/>
                <a:gd name="connsiteY64" fmla="*/ 1024237 h 2189847"/>
                <a:gd name="connsiteX65" fmla="*/ 929336 w 1950035"/>
                <a:gd name="connsiteY65" fmla="*/ 1185011 h 2189847"/>
                <a:gd name="connsiteX66" fmla="*/ 708272 w 1950035"/>
                <a:gd name="connsiteY66" fmla="*/ 994093 h 2189847"/>
                <a:gd name="connsiteX67" fmla="*/ 607789 w 1950035"/>
                <a:gd name="connsiteY67" fmla="*/ 923755 h 2189847"/>
                <a:gd name="connsiteX68" fmla="*/ 809594 w 1950035"/>
                <a:gd name="connsiteY68" fmla="*/ 1323176 h 2189847"/>
                <a:gd name="connsiteX69" fmla="*/ 512330 w 1950035"/>
                <a:gd name="connsiteY69" fmla="*/ 1365882 h 2189847"/>
                <a:gd name="connsiteX70" fmla="*/ 647983 w 1950035"/>
                <a:gd name="connsiteY70" fmla="*/ 1883372 h 2189847"/>
                <a:gd name="connsiteX71" fmla="*/ 537449 w 1950035"/>
                <a:gd name="connsiteY71" fmla="*/ 1808010 h 2189847"/>
                <a:gd name="connsiteX72" fmla="*/ 391749 w 1950035"/>
                <a:gd name="connsiteY72" fmla="*/ 1742695 h 2189847"/>
                <a:gd name="connsiteX73" fmla="*/ 230975 w 1950035"/>
                <a:gd name="connsiteY73" fmla="*/ 1446268 h 2189847"/>
                <a:gd name="connsiteX74" fmla="*/ 356580 w 1950035"/>
                <a:gd name="connsiteY74" fmla="*/ 1677381 h 2189847"/>
                <a:gd name="connsiteX75" fmla="*/ 431942 w 1950035"/>
                <a:gd name="connsiteY75" fmla="*/ 1843179 h 2189847"/>
                <a:gd name="connsiteX76" fmla="*/ 527402 w 1950035"/>
                <a:gd name="connsiteY76" fmla="*/ 1883372 h 2189847"/>
                <a:gd name="connsiteX77" fmla="*/ 507305 w 1950035"/>
                <a:gd name="connsiteY77" fmla="*/ 1998929 h 2189847"/>
                <a:gd name="connsiteX78" fmla="*/ 311362 w 1950035"/>
                <a:gd name="connsiteY78" fmla="*/ 2189847 h 2189847"/>
                <a:gd name="connsiteX79" fmla="*/ 250235 w 1950035"/>
                <a:gd name="connsiteY79" fmla="*/ 2152165 h 2189847"/>
                <a:gd name="connsiteX80" fmla="*/ 220927 w 1950035"/>
                <a:gd name="connsiteY80" fmla="*/ 1998928 h 2189847"/>
                <a:gd name="connsiteX81" fmla="*/ 120444 w 1950035"/>
                <a:gd name="connsiteY81" fmla="*/ 1918541 h 2189847"/>
                <a:gd name="connsiteX82" fmla="*/ 65177 w 1950035"/>
                <a:gd name="connsiteY82" fmla="*/ 1878348 h 2189847"/>
                <a:gd name="connsiteX83" fmla="*/ 80251 w 1950035"/>
                <a:gd name="connsiteY83" fmla="*/ 1682404 h 2189847"/>
                <a:gd name="connsiteX84" fmla="*/ 205854 w 1950035"/>
                <a:gd name="connsiteY84" fmla="*/ 1823082 h 2189847"/>
                <a:gd name="connsiteX85" fmla="*/ 301314 w 1950035"/>
                <a:gd name="connsiteY85" fmla="*/ 1983856 h 2189847"/>
                <a:gd name="connsiteX86" fmla="*/ 326435 w 1950035"/>
                <a:gd name="connsiteY86" fmla="*/ 1873323 h 2189847"/>
                <a:gd name="connsiteX87" fmla="*/ 175710 w 1950035"/>
                <a:gd name="connsiteY87" fmla="*/ 1526655 h 2189847"/>
                <a:gd name="connsiteX88" fmla="*/ 150589 w 1950035"/>
                <a:gd name="connsiteY88" fmla="*/ 1491487 h 2189847"/>
                <a:gd name="connsiteX89" fmla="*/ 30008 w 1950035"/>
                <a:gd name="connsiteY89" fmla="*/ 1652260 h 2189847"/>
                <a:gd name="connsiteX90" fmla="*/ 19959 w 1950035"/>
                <a:gd name="connsiteY90" fmla="*/ 1808009 h 2189847"/>
                <a:gd name="connsiteX91" fmla="*/ 75227 w 1950035"/>
                <a:gd name="connsiteY91" fmla="*/ 1310615 h 2189847"/>
                <a:gd name="connsiteX92" fmla="*/ 175709 w 1950035"/>
                <a:gd name="connsiteY92" fmla="*/ 1350809 h 2189847"/>
                <a:gd name="connsiteX93" fmla="*/ 170685 w 1950035"/>
                <a:gd name="connsiteY93" fmla="*/ 1134770 h 2189847"/>
                <a:gd name="connsiteX94" fmla="*/ 95322 w 1950035"/>
                <a:gd name="connsiteY94" fmla="*/ 1245301 h 2189847"/>
                <a:gd name="connsiteX95" fmla="*/ 180733 w 1950035"/>
                <a:gd name="connsiteY95" fmla="*/ 1054383 h 2189847"/>
                <a:gd name="connsiteX96" fmla="*/ 276193 w 1950035"/>
                <a:gd name="connsiteY96" fmla="*/ 873512 h 2189847"/>
                <a:gd name="connsiteX97" fmla="*/ 471298 w 1950035"/>
                <a:gd name="connsiteY97"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502090 w 1950035"/>
                <a:gd name="connsiteY42" fmla="*/ 979022 h 2189847"/>
                <a:gd name="connsiteX43" fmla="*/ 1487017 w 1950035"/>
                <a:gd name="connsiteY43" fmla="*/ 908684 h 2189847"/>
                <a:gd name="connsiteX44" fmla="*/ 1115228 w 1950035"/>
                <a:gd name="connsiteY44" fmla="*/ 1255352 h 2189847"/>
                <a:gd name="connsiteX45" fmla="*/ 899189 w 1950035"/>
                <a:gd name="connsiteY45" fmla="*/ 1546754 h 2189847"/>
                <a:gd name="connsiteX46" fmla="*/ 874067 w 1950035"/>
                <a:gd name="connsiteY46" fmla="*/ 1617093 h 2189847"/>
                <a:gd name="connsiteX47" fmla="*/ 1009720 w 1950035"/>
                <a:gd name="connsiteY47" fmla="*/ 1918543 h 2189847"/>
                <a:gd name="connsiteX48" fmla="*/ 1542283 w 1950035"/>
                <a:gd name="connsiteY48" fmla="*/ 1938640 h 2189847"/>
                <a:gd name="connsiteX49" fmla="*/ 1195615 w 1950035"/>
                <a:gd name="connsiteY49" fmla="*/ 2064244 h 2189847"/>
                <a:gd name="connsiteX50" fmla="*/ 1024793 w 1950035"/>
                <a:gd name="connsiteY50" fmla="*/ 2129558 h 2189847"/>
                <a:gd name="connsiteX51" fmla="*/ 884116 w 1950035"/>
                <a:gd name="connsiteY51" fmla="*/ 1767818 h 2189847"/>
                <a:gd name="connsiteX52" fmla="*/ 843922 w 1950035"/>
                <a:gd name="connsiteY52" fmla="*/ 2079317 h 2189847"/>
                <a:gd name="connsiteX53" fmla="*/ 703246 w 1950035"/>
                <a:gd name="connsiteY53" fmla="*/ 1667335 h 2189847"/>
                <a:gd name="connsiteX54" fmla="*/ 803729 w 1950035"/>
                <a:gd name="connsiteY54" fmla="*/ 1416126 h 2189847"/>
                <a:gd name="connsiteX55" fmla="*/ 884115 w 1950035"/>
                <a:gd name="connsiteY55" fmla="*/ 1255352 h 2189847"/>
                <a:gd name="connsiteX56" fmla="*/ 1160446 w 1950035"/>
                <a:gd name="connsiteY56" fmla="*/ 1134771 h 2189847"/>
                <a:gd name="connsiteX57" fmla="*/ 1637744 w 1950035"/>
                <a:gd name="connsiteY57" fmla="*/ 657475 h 2189847"/>
                <a:gd name="connsiteX58" fmla="*/ 1763348 w 1950035"/>
                <a:gd name="connsiteY58" fmla="*/ 345976 h 2189847"/>
                <a:gd name="connsiteX59" fmla="*/ 1642768 w 1950035"/>
                <a:gd name="connsiteY59" fmla="*/ 386169 h 2189847"/>
                <a:gd name="connsiteX60" fmla="*/ 1451848 w 1950035"/>
                <a:gd name="connsiteY60" fmla="*/ 667523 h 2189847"/>
                <a:gd name="connsiteX61" fmla="*/ 1170498 w 1950035"/>
                <a:gd name="connsiteY61" fmla="*/ 506748 h 2189847"/>
                <a:gd name="connsiteX62" fmla="*/ 1200641 w 1950035"/>
                <a:gd name="connsiteY62" fmla="*/ 642400 h 2189847"/>
                <a:gd name="connsiteX63" fmla="*/ 1115230 w 1950035"/>
                <a:gd name="connsiteY63" fmla="*/ 878538 h 2189847"/>
                <a:gd name="connsiteX64" fmla="*/ 1100158 w 1950035"/>
                <a:gd name="connsiteY64" fmla="*/ 1014189 h 2189847"/>
                <a:gd name="connsiteX65" fmla="*/ 904215 w 1950035"/>
                <a:gd name="connsiteY65" fmla="*/ 1024237 h 2189847"/>
                <a:gd name="connsiteX66" fmla="*/ 929336 w 1950035"/>
                <a:gd name="connsiteY66" fmla="*/ 1185011 h 2189847"/>
                <a:gd name="connsiteX67" fmla="*/ 708272 w 1950035"/>
                <a:gd name="connsiteY67" fmla="*/ 994093 h 2189847"/>
                <a:gd name="connsiteX68" fmla="*/ 607789 w 1950035"/>
                <a:gd name="connsiteY68" fmla="*/ 923755 h 2189847"/>
                <a:gd name="connsiteX69" fmla="*/ 809594 w 1950035"/>
                <a:gd name="connsiteY69" fmla="*/ 1323176 h 2189847"/>
                <a:gd name="connsiteX70" fmla="*/ 512330 w 1950035"/>
                <a:gd name="connsiteY70" fmla="*/ 1365882 h 2189847"/>
                <a:gd name="connsiteX71" fmla="*/ 647983 w 1950035"/>
                <a:gd name="connsiteY71" fmla="*/ 1883372 h 2189847"/>
                <a:gd name="connsiteX72" fmla="*/ 537449 w 1950035"/>
                <a:gd name="connsiteY72" fmla="*/ 1808010 h 2189847"/>
                <a:gd name="connsiteX73" fmla="*/ 391749 w 1950035"/>
                <a:gd name="connsiteY73" fmla="*/ 1742695 h 2189847"/>
                <a:gd name="connsiteX74" fmla="*/ 230975 w 1950035"/>
                <a:gd name="connsiteY74" fmla="*/ 1446268 h 2189847"/>
                <a:gd name="connsiteX75" fmla="*/ 356580 w 1950035"/>
                <a:gd name="connsiteY75" fmla="*/ 1677381 h 2189847"/>
                <a:gd name="connsiteX76" fmla="*/ 431942 w 1950035"/>
                <a:gd name="connsiteY76" fmla="*/ 1843179 h 2189847"/>
                <a:gd name="connsiteX77" fmla="*/ 527402 w 1950035"/>
                <a:gd name="connsiteY77" fmla="*/ 1883372 h 2189847"/>
                <a:gd name="connsiteX78" fmla="*/ 507305 w 1950035"/>
                <a:gd name="connsiteY78" fmla="*/ 1998929 h 2189847"/>
                <a:gd name="connsiteX79" fmla="*/ 311362 w 1950035"/>
                <a:gd name="connsiteY79" fmla="*/ 2189847 h 2189847"/>
                <a:gd name="connsiteX80" fmla="*/ 250235 w 1950035"/>
                <a:gd name="connsiteY80" fmla="*/ 2152165 h 2189847"/>
                <a:gd name="connsiteX81" fmla="*/ 220927 w 1950035"/>
                <a:gd name="connsiteY81" fmla="*/ 1998928 h 2189847"/>
                <a:gd name="connsiteX82" fmla="*/ 120444 w 1950035"/>
                <a:gd name="connsiteY82" fmla="*/ 1918541 h 2189847"/>
                <a:gd name="connsiteX83" fmla="*/ 65177 w 1950035"/>
                <a:gd name="connsiteY83" fmla="*/ 1878348 h 2189847"/>
                <a:gd name="connsiteX84" fmla="*/ 80251 w 1950035"/>
                <a:gd name="connsiteY84" fmla="*/ 1682404 h 2189847"/>
                <a:gd name="connsiteX85" fmla="*/ 205854 w 1950035"/>
                <a:gd name="connsiteY85" fmla="*/ 1823082 h 2189847"/>
                <a:gd name="connsiteX86" fmla="*/ 301314 w 1950035"/>
                <a:gd name="connsiteY86" fmla="*/ 1983856 h 2189847"/>
                <a:gd name="connsiteX87" fmla="*/ 326435 w 1950035"/>
                <a:gd name="connsiteY87" fmla="*/ 1873323 h 2189847"/>
                <a:gd name="connsiteX88" fmla="*/ 175710 w 1950035"/>
                <a:gd name="connsiteY88" fmla="*/ 1526655 h 2189847"/>
                <a:gd name="connsiteX89" fmla="*/ 150589 w 1950035"/>
                <a:gd name="connsiteY89" fmla="*/ 1491487 h 2189847"/>
                <a:gd name="connsiteX90" fmla="*/ 30008 w 1950035"/>
                <a:gd name="connsiteY90" fmla="*/ 1652260 h 2189847"/>
                <a:gd name="connsiteX91" fmla="*/ 19959 w 1950035"/>
                <a:gd name="connsiteY91" fmla="*/ 1808009 h 2189847"/>
                <a:gd name="connsiteX92" fmla="*/ 75227 w 1950035"/>
                <a:gd name="connsiteY92" fmla="*/ 1310615 h 2189847"/>
                <a:gd name="connsiteX93" fmla="*/ 175709 w 1950035"/>
                <a:gd name="connsiteY93" fmla="*/ 1350809 h 2189847"/>
                <a:gd name="connsiteX94" fmla="*/ 170685 w 1950035"/>
                <a:gd name="connsiteY94" fmla="*/ 1134770 h 2189847"/>
                <a:gd name="connsiteX95" fmla="*/ 95322 w 1950035"/>
                <a:gd name="connsiteY95" fmla="*/ 1245301 h 2189847"/>
                <a:gd name="connsiteX96" fmla="*/ 180733 w 1950035"/>
                <a:gd name="connsiteY96" fmla="*/ 1054383 h 2189847"/>
                <a:gd name="connsiteX97" fmla="*/ 276193 w 1950035"/>
                <a:gd name="connsiteY97" fmla="*/ 873512 h 2189847"/>
                <a:gd name="connsiteX98" fmla="*/ 471298 w 1950035"/>
                <a:gd name="connsiteY98"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36776 w 1950035"/>
                <a:gd name="connsiteY42" fmla="*/ 828297 h 2189847"/>
                <a:gd name="connsiteX43" fmla="*/ 1502090 w 1950035"/>
                <a:gd name="connsiteY43" fmla="*/ 979022 h 2189847"/>
                <a:gd name="connsiteX44" fmla="*/ 1487017 w 1950035"/>
                <a:gd name="connsiteY44" fmla="*/ 908684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758324 w 1950035"/>
                <a:gd name="connsiteY42" fmla="*/ 1094578 h 2189847"/>
                <a:gd name="connsiteX43" fmla="*/ 1502090 w 1950035"/>
                <a:gd name="connsiteY43" fmla="*/ 979022 h 2189847"/>
                <a:gd name="connsiteX44" fmla="*/ 1487017 w 1950035"/>
                <a:gd name="connsiteY44" fmla="*/ 908684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758324 w 1950035"/>
                <a:gd name="connsiteY42" fmla="*/ 1094578 h 2189847"/>
                <a:gd name="connsiteX43" fmla="*/ 1502090 w 1950035"/>
                <a:gd name="connsiteY43" fmla="*/ 979022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97067 w 1950035"/>
                <a:gd name="connsiteY42" fmla="*/ 838345 h 2189847"/>
                <a:gd name="connsiteX43" fmla="*/ 1502090 w 1950035"/>
                <a:gd name="connsiteY43" fmla="*/ 979022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36777 w 1950035"/>
                <a:gd name="connsiteY42" fmla="*/ 979022 h 2189847"/>
                <a:gd name="connsiteX43" fmla="*/ 1502090 w 1950035"/>
                <a:gd name="connsiteY43" fmla="*/ 979022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36777 w 1950035"/>
                <a:gd name="connsiteY42" fmla="*/ 979022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542283 w 1950035"/>
                <a:gd name="connsiteY49" fmla="*/ 1938640 h 2189847"/>
                <a:gd name="connsiteX50" fmla="*/ 1195615 w 1950035"/>
                <a:gd name="connsiteY50" fmla="*/ 2064244 h 2189847"/>
                <a:gd name="connsiteX51" fmla="*/ 1024793 w 1950035"/>
                <a:gd name="connsiteY51" fmla="*/ 2129558 h 2189847"/>
                <a:gd name="connsiteX52" fmla="*/ 884116 w 1950035"/>
                <a:gd name="connsiteY52" fmla="*/ 1767818 h 2189847"/>
                <a:gd name="connsiteX53" fmla="*/ 843922 w 1950035"/>
                <a:gd name="connsiteY53" fmla="*/ 2079317 h 2189847"/>
                <a:gd name="connsiteX54" fmla="*/ 703246 w 1950035"/>
                <a:gd name="connsiteY54" fmla="*/ 1667335 h 2189847"/>
                <a:gd name="connsiteX55" fmla="*/ 803729 w 1950035"/>
                <a:gd name="connsiteY55" fmla="*/ 1416126 h 2189847"/>
                <a:gd name="connsiteX56" fmla="*/ 884115 w 1950035"/>
                <a:gd name="connsiteY56" fmla="*/ 1255352 h 2189847"/>
                <a:gd name="connsiteX57" fmla="*/ 1160446 w 1950035"/>
                <a:gd name="connsiteY57" fmla="*/ 1134771 h 2189847"/>
                <a:gd name="connsiteX58" fmla="*/ 1637744 w 1950035"/>
                <a:gd name="connsiteY58" fmla="*/ 657475 h 2189847"/>
                <a:gd name="connsiteX59" fmla="*/ 1763348 w 1950035"/>
                <a:gd name="connsiteY59" fmla="*/ 345976 h 2189847"/>
                <a:gd name="connsiteX60" fmla="*/ 1642768 w 1950035"/>
                <a:gd name="connsiteY60" fmla="*/ 386169 h 2189847"/>
                <a:gd name="connsiteX61" fmla="*/ 1451848 w 1950035"/>
                <a:gd name="connsiteY61" fmla="*/ 667523 h 2189847"/>
                <a:gd name="connsiteX62" fmla="*/ 1170498 w 1950035"/>
                <a:gd name="connsiteY62" fmla="*/ 506748 h 2189847"/>
                <a:gd name="connsiteX63" fmla="*/ 1200641 w 1950035"/>
                <a:gd name="connsiteY63" fmla="*/ 642400 h 2189847"/>
                <a:gd name="connsiteX64" fmla="*/ 1115230 w 1950035"/>
                <a:gd name="connsiteY64" fmla="*/ 878538 h 2189847"/>
                <a:gd name="connsiteX65" fmla="*/ 1100158 w 1950035"/>
                <a:gd name="connsiteY65" fmla="*/ 1014189 h 2189847"/>
                <a:gd name="connsiteX66" fmla="*/ 904215 w 1950035"/>
                <a:gd name="connsiteY66" fmla="*/ 1024237 h 2189847"/>
                <a:gd name="connsiteX67" fmla="*/ 929336 w 1950035"/>
                <a:gd name="connsiteY67" fmla="*/ 1185011 h 2189847"/>
                <a:gd name="connsiteX68" fmla="*/ 708272 w 1950035"/>
                <a:gd name="connsiteY68" fmla="*/ 994093 h 2189847"/>
                <a:gd name="connsiteX69" fmla="*/ 607789 w 1950035"/>
                <a:gd name="connsiteY69" fmla="*/ 923755 h 2189847"/>
                <a:gd name="connsiteX70" fmla="*/ 809594 w 1950035"/>
                <a:gd name="connsiteY70" fmla="*/ 1323176 h 2189847"/>
                <a:gd name="connsiteX71" fmla="*/ 512330 w 1950035"/>
                <a:gd name="connsiteY71" fmla="*/ 1365882 h 2189847"/>
                <a:gd name="connsiteX72" fmla="*/ 647983 w 1950035"/>
                <a:gd name="connsiteY72" fmla="*/ 1883372 h 2189847"/>
                <a:gd name="connsiteX73" fmla="*/ 537449 w 1950035"/>
                <a:gd name="connsiteY73" fmla="*/ 1808010 h 2189847"/>
                <a:gd name="connsiteX74" fmla="*/ 391749 w 1950035"/>
                <a:gd name="connsiteY74" fmla="*/ 1742695 h 2189847"/>
                <a:gd name="connsiteX75" fmla="*/ 230975 w 1950035"/>
                <a:gd name="connsiteY75" fmla="*/ 1446268 h 2189847"/>
                <a:gd name="connsiteX76" fmla="*/ 356580 w 1950035"/>
                <a:gd name="connsiteY76" fmla="*/ 1677381 h 2189847"/>
                <a:gd name="connsiteX77" fmla="*/ 431942 w 1950035"/>
                <a:gd name="connsiteY77" fmla="*/ 1843179 h 2189847"/>
                <a:gd name="connsiteX78" fmla="*/ 527402 w 1950035"/>
                <a:gd name="connsiteY78" fmla="*/ 1883372 h 2189847"/>
                <a:gd name="connsiteX79" fmla="*/ 507305 w 1950035"/>
                <a:gd name="connsiteY79" fmla="*/ 1998929 h 2189847"/>
                <a:gd name="connsiteX80" fmla="*/ 311362 w 1950035"/>
                <a:gd name="connsiteY80" fmla="*/ 2189847 h 2189847"/>
                <a:gd name="connsiteX81" fmla="*/ 250235 w 1950035"/>
                <a:gd name="connsiteY81" fmla="*/ 2152165 h 2189847"/>
                <a:gd name="connsiteX82" fmla="*/ 220927 w 1950035"/>
                <a:gd name="connsiteY82" fmla="*/ 1998928 h 2189847"/>
                <a:gd name="connsiteX83" fmla="*/ 120444 w 1950035"/>
                <a:gd name="connsiteY83" fmla="*/ 1918541 h 2189847"/>
                <a:gd name="connsiteX84" fmla="*/ 65177 w 1950035"/>
                <a:gd name="connsiteY84" fmla="*/ 1878348 h 2189847"/>
                <a:gd name="connsiteX85" fmla="*/ 80251 w 1950035"/>
                <a:gd name="connsiteY85" fmla="*/ 1682404 h 2189847"/>
                <a:gd name="connsiteX86" fmla="*/ 205854 w 1950035"/>
                <a:gd name="connsiteY86" fmla="*/ 1823082 h 2189847"/>
                <a:gd name="connsiteX87" fmla="*/ 301314 w 1950035"/>
                <a:gd name="connsiteY87" fmla="*/ 1983856 h 2189847"/>
                <a:gd name="connsiteX88" fmla="*/ 326435 w 1950035"/>
                <a:gd name="connsiteY88" fmla="*/ 1873323 h 2189847"/>
                <a:gd name="connsiteX89" fmla="*/ 175710 w 1950035"/>
                <a:gd name="connsiteY89" fmla="*/ 1526655 h 2189847"/>
                <a:gd name="connsiteX90" fmla="*/ 150589 w 1950035"/>
                <a:gd name="connsiteY90" fmla="*/ 1491487 h 2189847"/>
                <a:gd name="connsiteX91" fmla="*/ 30008 w 1950035"/>
                <a:gd name="connsiteY91" fmla="*/ 1652260 h 2189847"/>
                <a:gd name="connsiteX92" fmla="*/ 19959 w 1950035"/>
                <a:gd name="connsiteY92" fmla="*/ 1808009 h 2189847"/>
                <a:gd name="connsiteX93" fmla="*/ 75227 w 1950035"/>
                <a:gd name="connsiteY93" fmla="*/ 1310615 h 2189847"/>
                <a:gd name="connsiteX94" fmla="*/ 175709 w 1950035"/>
                <a:gd name="connsiteY94" fmla="*/ 1350809 h 2189847"/>
                <a:gd name="connsiteX95" fmla="*/ 170685 w 1950035"/>
                <a:gd name="connsiteY95" fmla="*/ 1134770 h 2189847"/>
                <a:gd name="connsiteX96" fmla="*/ 95322 w 1950035"/>
                <a:gd name="connsiteY96" fmla="*/ 1245301 h 2189847"/>
                <a:gd name="connsiteX97" fmla="*/ 180733 w 1950035"/>
                <a:gd name="connsiteY97" fmla="*/ 1054383 h 2189847"/>
                <a:gd name="connsiteX98" fmla="*/ 276193 w 1950035"/>
                <a:gd name="connsiteY98" fmla="*/ 873512 h 2189847"/>
                <a:gd name="connsiteX99" fmla="*/ 471298 w 1950035"/>
                <a:gd name="connsiteY99"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100156 w 1950035"/>
                <a:gd name="connsiteY49" fmla="*/ 1868301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74067 w 1950035"/>
                <a:gd name="connsiteY47" fmla="*/ 1617093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58995 w 1950035"/>
                <a:gd name="connsiteY47" fmla="*/ 1622117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58995 w 1950035"/>
                <a:gd name="connsiteY47" fmla="*/ 1622117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58995 w 1950035"/>
                <a:gd name="connsiteY47" fmla="*/ 1622117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58995 w 1950035"/>
                <a:gd name="connsiteY47" fmla="*/ 1622117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58995 w 1950035"/>
                <a:gd name="connsiteY47" fmla="*/ 1622117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58995 w 1950035"/>
                <a:gd name="connsiteY47" fmla="*/ 1622117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115228 w 1950035"/>
                <a:gd name="connsiteY45" fmla="*/ 1255352 h 2189847"/>
                <a:gd name="connsiteX46" fmla="*/ 899189 w 1950035"/>
                <a:gd name="connsiteY46" fmla="*/ 1546754 h 2189847"/>
                <a:gd name="connsiteX47" fmla="*/ 858995 w 1950035"/>
                <a:gd name="connsiteY47" fmla="*/ 1622117 h 2189847"/>
                <a:gd name="connsiteX48" fmla="*/ 1009720 w 1950035"/>
                <a:gd name="connsiteY48" fmla="*/ 1918543 h 2189847"/>
                <a:gd name="connsiteX49" fmla="*/ 1100156 w 1950035"/>
                <a:gd name="connsiteY49" fmla="*/ 1898446 h 2189847"/>
                <a:gd name="connsiteX50" fmla="*/ 1542283 w 1950035"/>
                <a:gd name="connsiteY50" fmla="*/ 1938640 h 2189847"/>
                <a:gd name="connsiteX51" fmla="*/ 1195615 w 1950035"/>
                <a:gd name="connsiteY51" fmla="*/ 2064244 h 2189847"/>
                <a:gd name="connsiteX52" fmla="*/ 1024793 w 1950035"/>
                <a:gd name="connsiteY52" fmla="*/ 2129558 h 2189847"/>
                <a:gd name="connsiteX53" fmla="*/ 884116 w 1950035"/>
                <a:gd name="connsiteY53" fmla="*/ 1767818 h 2189847"/>
                <a:gd name="connsiteX54" fmla="*/ 843922 w 1950035"/>
                <a:gd name="connsiteY54" fmla="*/ 2079317 h 2189847"/>
                <a:gd name="connsiteX55" fmla="*/ 703246 w 1950035"/>
                <a:gd name="connsiteY55" fmla="*/ 1667335 h 2189847"/>
                <a:gd name="connsiteX56" fmla="*/ 803729 w 1950035"/>
                <a:gd name="connsiteY56" fmla="*/ 1416126 h 2189847"/>
                <a:gd name="connsiteX57" fmla="*/ 884115 w 1950035"/>
                <a:gd name="connsiteY57" fmla="*/ 1255352 h 2189847"/>
                <a:gd name="connsiteX58" fmla="*/ 1160446 w 1950035"/>
                <a:gd name="connsiteY58" fmla="*/ 1134771 h 2189847"/>
                <a:gd name="connsiteX59" fmla="*/ 1637744 w 1950035"/>
                <a:gd name="connsiteY59" fmla="*/ 657475 h 2189847"/>
                <a:gd name="connsiteX60" fmla="*/ 1763348 w 1950035"/>
                <a:gd name="connsiteY60" fmla="*/ 345976 h 2189847"/>
                <a:gd name="connsiteX61" fmla="*/ 1642768 w 1950035"/>
                <a:gd name="connsiteY61" fmla="*/ 386169 h 2189847"/>
                <a:gd name="connsiteX62" fmla="*/ 1451848 w 1950035"/>
                <a:gd name="connsiteY62" fmla="*/ 667523 h 2189847"/>
                <a:gd name="connsiteX63" fmla="*/ 1170498 w 1950035"/>
                <a:gd name="connsiteY63" fmla="*/ 506748 h 2189847"/>
                <a:gd name="connsiteX64" fmla="*/ 1200641 w 1950035"/>
                <a:gd name="connsiteY64" fmla="*/ 642400 h 2189847"/>
                <a:gd name="connsiteX65" fmla="*/ 1115230 w 1950035"/>
                <a:gd name="connsiteY65" fmla="*/ 878538 h 2189847"/>
                <a:gd name="connsiteX66" fmla="*/ 1100158 w 1950035"/>
                <a:gd name="connsiteY66" fmla="*/ 1014189 h 2189847"/>
                <a:gd name="connsiteX67" fmla="*/ 904215 w 1950035"/>
                <a:gd name="connsiteY67" fmla="*/ 1024237 h 2189847"/>
                <a:gd name="connsiteX68" fmla="*/ 929336 w 1950035"/>
                <a:gd name="connsiteY68" fmla="*/ 1185011 h 2189847"/>
                <a:gd name="connsiteX69" fmla="*/ 708272 w 1950035"/>
                <a:gd name="connsiteY69" fmla="*/ 994093 h 2189847"/>
                <a:gd name="connsiteX70" fmla="*/ 607789 w 1950035"/>
                <a:gd name="connsiteY70" fmla="*/ 923755 h 2189847"/>
                <a:gd name="connsiteX71" fmla="*/ 809594 w 1950035"/>
                <a:gd name="connsiteY71" fmla="*/ 1323176 h 2189847"/>
                <a:gd name="connsiteX72" fmla="*/ 512330 w 1950035"/>
                <a:gd name="connsiteY72" fmla="*/ 1365882 h 2189847"/>
                <a:gd name="connsiteX73" fmla="*/ 647983 w 1950035"/>
                <a:gd name="connsiteY73" fmla="*/ 1883372 h 2189847"/>
                <a:gd name="connsiteX74" fmla="*/ 537449 w 1950035"/>
                <a:gd name="connsiteY74" fmla="*/ 1808010 h 2189847"/>
                <a:gd name="connsiteX75" fmla="*/ 391749 w 1950035"/>
                <a:gd name="connsiteY75" fmla="*/ 1742695 h 2189847"/>
                <a:gd name="connsiteX76" fmla="*/ 230975 w 1950035"/>
                <a:gd name="connsiteY76" fmla="*/ 1446268 h 2189847"/>
                <a:gd name="connsiteX77" fmla="*/ 356580 w 1950035"/>
                <a:gd name="connsiteY77" fmla="*/ 1677381 h 2189847"/>
                <a:gd name="connsiteX78" fmla="*/ 431942 w 1950035"/>
                <a:gd name="connsiteY78" fmla="*/ 1843179 h 2189847"/>
                <a:gd name="connsiteX79" fmla="*/ 527402 w 1950035"/>
                <a:gd name="connsiteY79" fmla="*/ 1883372 h 2189847"/>
                <a:gd name="connsiteX80" fmla="*/ 507305 w 1950035"/>
                <a:gd name="connsiteY80" fmla="*/ 1998929 h 2189847"/>
                <a:gd name="connsiteX81" fmla="*/ 311362 w 1950035"/>
                <a:gd name="connsiteY81" fmla="*/ 2189847 h 2189847"/>
                <a:gd name="connsiteX82" fmla="*/ 250235 w 1950035"/>
                <a:gd name="connsiteY82" fmla="*/ 2152165 h 2189847"/>
                <a:gd name="connsiteX83" fmla="*/ 220927 w 1950035"/>
                <a:gd name="connsiteY83" fmla="*/ 1998928 h 2189847"/>
                <a:gd name="connsiteX84" fmla="*/ 120444 w 1950035"/>
                <a:gd name="connsiteY84" fmla="*/ 1918541 h 2189847"/>
                <a:gd name="connsiteX85" fmla="*/ 65177 w 1950035"/>
                <a:gd name="connsiteY85" fmla="*/ 1878348 h 2189847"/>
                <a:gd name="connsiteX86" fmla="*/ 80251 w 1950035"/>
                <a:gd name="connsiteY86" fmla="*/ 1682404 h 2189847"/>
                <a:gd name="connsiteX87" fmla="*/ 205854 w 1950035"/>
                <a:gd name="connsiteY87" fmla="*/ 1823082 h 2189847"/>
                <a:gd name="connsiteX88" fmla="*/ 301314 w 1950035"/>
                <a:gd name="connsiteY88" fmla="*/ 1983856 h 2189847"/>
                <a:gd name="connsiteX89" fmla="*/ 326435 w 1950035"/>
                <a:gd name="connsiteY89" fmla="*/ 1873323 h 2189847"/>
                <a:gd name="connsiteX90" fmla="*/ 175710 w 1950035"/>
                <a:gd name="connsiteY90" fmla="*/ 1526655 h 2189847"/>
                <a:gd name="connsiteX91" fmla="*/ 150589 w 1950035"/>
                <a:gd name="connsiteY91" fmla="*/ 1491487 h 2189847"/>
                <a:gd name="connsiteX92" fmla="*/ 30008 w 1950035"/>
                <a:gd name="connsiteY92" fmla="*/ 1652260 h 2189847"/>
                <a:gd name="connsiteX93" fmla="*/ 19959 w 1950035"/>
                <a:gd name="connsiteY93" fmla="*/ 1808009 h 2189847"/>
                <a:gd name="connsiteX94" fmla="*/ 75227 w 1950035"/>
                <a:gd name="connsiteY94" fmla="*/ 1310615 h 2189847"/>
                <a:gd name="connsiteX95" fmla="*/ 175709 w 1950035"/>
                <a:gd name="connsiteY95" fmla="*/ 1350809 h 2189847"/>
                <a:gd name="connsiteX96" fmla="*/ 170685 w 1950035"/>
                <a:gd name="connsiteY96" fmla="*/ 1134770 h 2189847"/>
                <a:gd name="connsiteX97" fmla="*/ 95322 w 1950035"/>
                <a:gd name="connsiteY97" fmla="*/ 1245301 h 2189847"/>
                <a:gd name="connsiteX98" fmla="*/ 180733 w 1950035"/>
                <a:gd name="connsiteY98" fmla="*/ 1054383 h 2189847"/>
                <a:gd name="connsiteX99" fmla="*/ 276193 w 1950035"/>
                <a:gd name="connsiteY99" fmla="*/ 873512 h 2189847"/>
                <a:gd name="connsiteX100" fmla="*/ 471298 w 1950035"/>
                <a:gd name="connsiteY100"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391558 w 1950035"/>
                <a:gd name="connsiteY45" fmla="*/ 908684 h 2189847"/>
                <a:gd name="connsiteX46" fmla="*/ 1115228 w 1950035"/>
                <a:gd name="connsiteY46" fmla="*/ 1255352 h 2189847"/>
                <a:gd name="connsiteX47" fmla="*/ 899189 w 1950035"/>
                <a:gd name="connsiteY47" fmla="*/ 1546754 h 2189847"/>
                <a:gd name="connsiteX48" fmla="*/ 858995 w 1950035"/>
                <a:gd name="connsiteY48" fmla="*/ 1622117 h 2189847"/>
                <a:gd name="connsiteX49" fmla="*/ 1009720 w 1950035"/>
                <a:gd name="connsiteY49" fmla="*/ 1918543 h 2189847"/>
                <a:gd name="connsiteX50" fmla="*/ 1100156 w 1950035"/>
                <a:gd name="connsiteY50" fmla="*/ 1898446 h 2189847"/>
                <a:gd name="connsiteX51" fmla="*/ 1542283 w 1950035"/>
                <a:gd name="connsiteY51" fmla="*/ 1938640 h 2189847"/>
                <a:gd name="connsiteX52" fmla="*/ 1195615 w 1950035"/>
                <a:gd name="connsiteY52" fmla="*/ 2064244 h 2189847"/>
                <a:gd name="connsiteX53" fmla="*/ 1024793 w 1950035"/>
                <a:gd name="connsiteY53" fmla="*/ 2129558 h 2189847"/>
                <a:gd name="connsiteX54" fmla="*/ 884116 w 1950035"/>
                <a:gd name="connsiteY54" fmla="*/ 1767818 h 2189847"/>
                <a:gd name="connsiteX55" fmla="*/ 843922 w 1950035"/>
                <a:gd name="connsiteY55" fmla="*/ 2079317 h 2189847"/>
                <a:gd name="connsiteX56" fmla="*/ 703246 w 1950035"/>
                <a:gd name="connsiteY56" fmla="*/ 1667335 h 2189847"/>
                <a:gd name="connsiteX57" fmla="*/ 803729 w 1950035"/>
                <a:gd name="connsiteY57" fmla="*/ 1416126 h 2189847"/>
                <a:gd name="connsiteX58" fmla="*/ 884115 w 1950035"/>
                <a:gd name="connsiteY58" fmla="*/ 1255352 h 2189847"/>
                <a:gd name="connsiteX59" fmla="*/ 1160446 w 1950035"/>
                <a:gd name="connsiteY59" fmla="*/ 1134771 h 2189847"/>
                <a:gd name="connsiteX60" fmla="*/ 1637744 w 1950035"/>
                <a:gd name="connsiteY60" fmla="*/ 657475 h 2189847"/>
                <a:gd name="connsiteX61" fmla="*/ 1763348 w 1950035"/>
                <a:gd name="connsiteY61" fmla="*/ 345976 h 2189847"/>
                <a:gd name="connsiteX62" fmla="*/ 1642768 w 1950035"/>
                <a:gd name="connsiteY62" fmla="*/ 386169 h 2189847"/>
                <a:gd name="connsiteX63" fmla="*/ 1451848 w 1950035"/>
                <a:gd name="connsiteY63" fmla="*/ 667523 h 2189847"/>
                <a:gd name="connsiteX64" fmla="*/ 1170498 w 1950035"/>
                <a:gd name="connsiteY64" fmla="*/ 506748 h 2189847"/>
                <a:gd name="connsiteX65" fmla="*/ 1200641 w 1950035"/>
                <a:gd name="connsiteY65" fmla="*/ 642400 h 2189847"/>
                <a:gd name="connsiteX66" fmla="*/ 1115230 w 1950035"/>
                <a:gd name="connsiteY66" fmla="*/ 878538 h 2189847"/>
                <a:gd name="connsiteX67" fmla="*/ 1100158 w 1950035"/>
                <a:gd name="connsiteY67" fmla="*/ 1014189 h 2189847"/>
                <a:gd name="connsiteX68" fmla="*/ 904215 w 1950035"/>
                <a:gd name="connsiteY68" fmla="*/ 1024237 h 2189847"/>
                <a:gd name="connsiteX69" fmla="*/ 929336 w 1950035"/>
                <a:gd name="connsiteY69" fmla="*/ 1185011 h 2189847"/>
                <a:gd name="connsiteX70" fmla="*/ 708272 w 1950035"/>
                <a:gd name="connsiteY70" fmla="*/ 994093 h 2189847"/>
                <a:gd name="connsiteX71" fmla="*/ 607789 w 1950035"/>
                <a:gd name="connsiteY71" fmla="*/ 923755 h 2189847"/>
                <a:gd name="connsiteX72" fmla="*/ 809594 w 1950035"/>
                <a:gd name="connsiteY72" fmla="*/ 1323176 h 2189847"/>
                <a:gd name="connsiteX73" fmla="*/ 512330 w 1950035"/>
                <a:gd name="connsiteY73" fmla="*/ 1365882 h 2189847"/>
                <a:gd name="connsiteX74" fmla="*/ 647983 w 1950035"/>
                <a:gd name="connsiteY74" fmla="*/ 1883372 h 2189847"/>
                <a:gd name="connsiteX75" fmla="*/ 537449 w 1950035"/>
                <a:gd name="connsiteY75" fmla="*/ 1808010 h 2189847"/>
                <a:gd name="connsiteX76" fmla="*/ 391749 w 1950035"/>
                <a:gd name="connsiteY76" fmla="*/ 1742695 h 2189847"/>
                <a:gd name="connsiteX77" fmla="*/ 230975 w 1950035"/>
                <a:gd name="connsiteY77" fmla="*/ 1446268 h 2189847"/>
                <a:gd name="connsiteX78" fmla="*/ 356580 w 1950035"/>
                <a:gd name="connsiteY78" fmla="*/ 1677381 h 2189847"/>
                <a:gd name="connsiteX79" fmla="*/ 431942 w 1950035"/>
                <a:gd name="connsiteY79" fmla="*/ 1843179 h 2189847"/>
                <a:gd name="connsiteX80" fmla="*/ 527402 w 1950035"/>
                <a:gd name="connsiteY80" fmla="*/ 1883372 h 2189847"/>
                <a:gd name="connsiteX81" fmla="*/ 507305 w 1950035"/>
                <a:gd name="connsiteY81" fmla="*/ 1998929 h 2189847"/>
                <a:gd name="connsiteX82" fmla="*/ 311362 w 1950035"/>
                <a:gd name="connsiteY82" fmla="*/ 2189847 h 2189847"/>
                <a:gd name="connsiteX83" fmla="*/ 250235 w 1950035"/>
                <a:gd name="connsiteY83" fmla="*/ 2152165 h 2189847"/>
                <a:gd name="connsiteX84" fmla="*/ 220927 w 1950035"/>
                <a:gd name="connsiteY84" fmla="*/ 1998928 h 2189847"/>
                <a:gd name="connsiteX85" fmla="*/ 120444 w 1950035"/>
                <a:gd name="connsiteY85" fmla="*/ 1918541 h 2189847"/>
                <a:gd name="connsiteX86" fmla="*/ 65177 w 1950035"/>
                <a:gd name="connsiteY86" fmla="*/ 1878348 h 2189847"/>
                <a:gd name="connsiteX87" fmla="*/ 80251 w 1950035"/>
                <a:gd name="connsiteY87" fmla="*/ 1682404 h 2189847"/>
                <a:gd name="connsiteX88" fmla="*/ 205854 w 1950035"/>
                <a:gd name="connsiteY88" fmla="*/ 1823082 h 2189847"/>
                <a:gd name="connsiteX89" fmla="*/ 301314 w 1950035"/>
                <a:gd name="connsiteY89" fmla="*/ 1983856 h 2189847"/>
                <a:gd name="connsiteX90" fmla="*/ 326435 w 1950035"/>
                <a:gd name="connsiteY90" fmla="*/ 1873323 h 2189847"/>
                <a:gd name="connsiteX91" fmla="*/ 175710 w 1950035"/>
                <a:gd name="connsiteY91" fmla="*/ 1526655 h 2189847"/>
                <a:gd name="connsiteX92" fmla="*/ 150589 w 1950035"/>
                <a:gd name="connsiteY92" fmla="*/ 1491487 h 2189847"/>
                <a:gd name="connsiteX93" fmla="*/ 30008 w 1950035"/>
                <a:gd name="connsiteY93" fmla="*/ 1652260 h 2189847"/>
                <a:gd name="connsiteX94" fmla="*/ 19959 w 1950035"/>
                <a:gd name="connsiteY94" fmla="*/ 1808009 h 2189847"/>
                <a:gd name="connsiteX95" fmla="*/ 75227 w 1950035"/>
                <a:gd name="connsiteY95" fmla="*/ 1310615 h 2189847"/>
                <a:gd name="connsiteX96" fmla="*/ 175709 w 1950035"/>
                <a:gd name="connsiteY96" fmla="*/ 1350809 h 2189847"/>
                <a:gd name="connsiteX97" fmla="*/ 170685 w 1950035"/>
                <a:gd name="connsiteY97" fmla="*/ 1134770 h 2189847"/>
                <a:gd name="connsiteX98" fmla="*/ 95322 w 1950035"/>
                <a:gd name="connsiteY98" fmla="*/ 1245301 h 2189847"/>
                <a:gd name="connsiteX99" fmla="*/ 180733 w 1950035"/>
                <a:gd name="connsiteY99" fmla="*/ 1054383 h 2189847"/>
                <a:gd name="connsiteX100" fmla="*/ 276193 w 1950035"/>
                <a:gd name="connsiteY100" fmla="*/ 873512 h 2189847"/>
                <a:gd name="connsiteX101" fmla="*/ 471298 w 1950035"/>
                <a:gd name="connsiteY10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115228 w 1950035"/>
                <a:gd name="connsiteY46" fmla="*/ 1255352 h 2189847"/>
                <a:gd name="connsiteX47" fmla="*/ 899189 w 1950035"/>
                <a:gd name="connsiteY47" fmla="*/ 1546754 h 2189847"/>
                <a:gd name="connsiteX48" fmla="*/ 858995 w 1950035"/>
                <a:gd name="connsiteY48" fmla="*/ 1622117 h 2189847"/>
                <a:gd name="connsiteX49" fmla="*/ 1009720 w 1950035"/>
                <a:gd name="connsiteY49" fmla="*/ 1918543 h 2189847"/>
                <a:gd name="connsiteX50" fmla="*/ 1100156 w 1950035"/>
                <a:gd name="connsiteY50" fmla="*/ 1898446 h 2189847"/>
                <a:gd name="connsiteX51" fmla="*/ 1542283 w 1950035"/>
                <a:gd name="connsiteY51" fmla="*/ 1938640 h 2189847"/>
                <a:gd name="connsiteX52" fmla="*/ 1195615 w 1950035"/>
                <a:gd name="connsiteY52" fmla="*/ 2064244 h 2189847"/>
                <a:gd name="connsiteX53" fmla="*/ 1024793 w 1950035"/>
                <a:gd name="connsiteY53" fmla="*/ 2129558 h 2189847"/>
                <a:gd name="connsiteX54" fmla="*/ 884116 w 1950035"/>
                <a:gd name="connsiteY54" fmla="*/ 1767818 h 2189847"/>
                <a:gd name="connsiteX55" fmla="*/ 843922 w 1950035"/>
                <a:gd name="connsiteY55" fmla="*/ 2079317 h 2189847"/>
                <a:gd name="connsiteX56" fmla="*/ 703246 w 1950035"/>
                <a:gd name="connsiteY56" fmla="*/ 1667335 h 2189847"/>
                <a:gd name="connsiteX57" fmla="*/ 803729 w 1950035"/>
                <a:gd name="connsiteY57" fmla="*/ 1416126 h 2189847"/>
                <a:gd name="connsiteX58" fmla="*/ 884115 w 1950035"/>
                <a:gd name="connsiteY58" fmla="*/ 1255352 h 2189847"/>
                <a:gd name="connsiteX59" fmla="*/ 1160446 w 1950035"/>
                <a:gd name="connsiteY59" fmla="*/ 1134771 h 2189847"/>
                <a:gd name="connsiteX60" fmla="*/ 1637744 w 1950035"/>
                <a:gd name="connsiteY60" fmla="*/ 657475 h 2189847"/>
                <a:gd name="connsiteX61" fmla="*/ 1763348 w 1950035"/>
                <a:gd name="connsiteY61" fmla="*/ 345976 h 2189847"/>
                <a:gd name="connsiteX62" fmla="*/ 1642768 w 1950035"/>
                <a:gd name="connsiteY62" fmla="*/ 386169 h 2189847"/>
                <a:gd name="connsiteX63" fmla="*/ 1451848 w 1950035"/>
                <a:gd name="connsiteY63" fmla="*/ 667523 h 2189847"/>
                <a:gd name="connsiteX64" fmla="*/ 1170498 w 1950035"/>
                <a:gd name="connsiteY64" fmla="*/ 506748 h 2189847"/>
                <a:gd name="connsiteX65" fmla="*/ 1200641 w 1950035"/>
                <a:gd name="connsiteY65" fmla="*/ 642400 h 2189847"/>
                <a:gd name="connsiteX66" fmla="*/ 1115230 w 1950035"/>
                <a:gd name="connsiteY66" fmla="*/ 878538 h 2189847"/>
                <a:gd name="connsiteX67" fmla="*/ 1100158 w 1950035"/>
                <a:gd name="connsiteY67" fmla="*/ 1014189 h 2189847"/>
                <a:gd name="connsiteX68" fmla="*/ 904215 w 1950035"/>
                <a:gd name="connsiteY68" fmla="*/ 1024237 h 2189847"/>
                <a:gd name="connsiteX69" fmla="*/ 929336 w 1950035"/>
                <a:gd name="connsiteY69" fmla="*/ 1185011 h 2189847"/>
                <a:gd name="connsiteX70" fmla="*/ 708272 w 1950035"/>
                <a:gd name="connsiteY70" fmla="*/ 994093 h 2189847"/>
                <a:gd name="connsiteX71" fmla="*/ 607789 w 1950035"/>
                <a:gd name="connsiteY71" fmla="*/ 923755 h 2189847"/>
                <a:gd name="connsiteX72" fmla="*/ 809594 w 1950035"/>
                <a:gd name="connsiteY72" fmla="*/ 1323176 h 2189847"/>
                <a:gd name="connsiteX73" fmla="*/ 512330 w 1950035"/>
                <a:gd name="connsiteY73" fmla="*/ 1365882 h 2189847"/>
                <a:gd name="connsiteX74" fmla="*/ 647983 w 1950035"/>
                <a:gd name="connsiteY74" fmla="*/ 1883372 h 2189847"/>
                <a:gd name="connsiteX75" fmla="*/ 537449 w 1950035"/>
                <a:gd name="connsiteY75" fmla="*/ 1808010 h 2189847"/>
                <a:gd name="connsiteX76" fmla="*/ 391749 w 1950035"/>
                <a:gd name="connsiteY76" fmla="*/ 1742695 h 2189847"/>
                <a:gd name="connsiteX77" fmla="*/ 230975 w 1950035"/>
                <a:gd name="connsiteY77" fmla="*/ 1446268 h 2189847"/>
                <a:gd name="connsiteX78" fmla="*/ 356580 w 1950035"/>
                <a:gd name="connsiteY78" fmla="*/ 1677381 h 2189847"/>
                <a:gd name="connsiteX79" fmla="*/ 431942 w 1950035"/>
                <a:gd name="connsiteY79" fmla="*/ 1843179 h 2189847"/>
                <a:gd name="connsiteX80" fmla="*/ 527402 w 1950035"/>
                <a:gd name="connsiteY80" fmla="*/ 1883372 h 2189847"/>
                <a:gd name="connsiteX81" fmla="*/ 507305 w 1950035"/>
                <a:gd name="connsiteY81" fmla="*/ 1998929 h 2189847"/>
                <a:gd name="connsiteX82" fmla="*/ 311362 w 1950035"/>
                <a:gd name="connsiteY82" fmla="*/ 2189847 h 2189847"/>
                <a:gd name="connsiteX83" fmla="*/ 250235 w 1950035"/>
                <a:gd name="connsiteY83" fmla="*/ 2152165 h 2189847"/>
                <a:gd name="connsiteX84" fmla="*/ 220927 w 1950035"/>
                <a:gd name="connsiteY84" fmla="*/ 1998928 h 2189847"/>
                <a:gd name="connsiteX85" fmla="*/ 120444 w 1950035"/>
                <a:gd name="connsiteY85" fmla="*/ 1918541 h 2189847"/>
                <a:gd name="connsiteX86" fmla="*/ 65177 w 1950035"/>
                <a:gd name="connsiteY86" fmla="*/ 1878348 h 2189847"/>
                <a:gd name="connsiteX87" fmla="*/ 80251 w 1950035"/>
                <a:gd name="connsiteY87" fmla="*/ 1682404 h 2189847"/>
                <a:gd name="connsiteX88" fmla="*/ 205854 w 1950035"/>
                <a:gd name="connsiteY88" fmla="*/ 1823082 h 2189847"/>
                <a:gd name="connsiteX89" fmla="*/ 301314 w 1950035"/>
                <a:gd name="connsiteY89" fmla="*/ 1983856 h 2189847"/>
                <a:gd name="connsiteX90" fmla="*/ 326435 w 1950035"/>
                <a:gd name="connsiteY90" fmla="*/ 1873323 h 2189847"/>
                <a:gd name="connsiteX91" fmla="*/ 175710 w 1950035"/>
                <a:gd name="connsiteY91" fmla="*/ 1526655 h 2189847"/>
                <a:gd name="connsiteX92" fmla="*/ 150589 w 1950035"/>
                <a:gd name="connsiteY92" fmla="*/ 1491487 h 2189847"/>
                <a:gd name="connsiteX93" fmla="*/ 30008 w 1950035"/>
                <a:gd name="connsiteY93" fmla="*/ 1652260 h 2189847"/>
                <a:gd name="connsiteX94" fmla="*/ 19959 w 1950035"/>
                <a:gd name="connsiteY94" fmla="*/ 1808009 h 2189847"/>
                <a:gd name="connsiteX95" fmla="*/ 75227 w 1950035"/>
                <a:gd name="connsiteY95" fmla="*/ 1310615 h 2189847"/>
                <a:gd name="connsiteX96" fmla="*/ 175709 w 1950035"/>
                <a:gd name="connsiteY96" fmla="*/ 1350809 h 2189847"/>
                <a:gd name="connsiteX97" fmla="*/ 170685 w 1950035"/>
                <a:gd name="connsiteY97" fmla="*/ 1134770 h 2189847"/>
                <a:gd name="connsiteX98" fmla="*/ 95322 w 1950035"/>
                <a:gd name="connsiteY98" fmla="*/ 1245301 h 2189847"/>
                <a:gd name="connsiteX99" fmla="*/ 180733 w 1950035"/>
                <a:gd name="connsiteY99" fmla="*/ 1054383 h 2189847"/>
                <a:gd name="connsiteX100" fmla="*/ 276193 w 1950035"/>
                <a:gd name="connsiteY100" fmla="*/ 873512 h 2189847"/>
                <a:gd name="connsiteX101" fmla="*/ 471298 w 1950035"/>
                <a:gd name="connsiteY10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115228 w 1950035"/>
                <a:gd name="connsiteY46" fmla="*/ 1255352 h 2189847"/>
                <a:gd name="connsiteX47" fmla="*/ 899189 w 1950035"/>
                <a:gd name="connsiteY47" fmla="*/ 1546754 h 2189847"/>
                <a:gd name="connsiteX48" fmla="*/ 858995 w 1950035"/>
                <a:gd name="connsiteY48" fmla="*/ 1622117 h 2189847"/>
                <a:gd name="connsiteX49" fmla="*/ 1009720 w 1950035"/>
                <a:gd name="connsiteY49" fmla="*/ 1918543 h 2189847"/>
                <a:gd name="connsiteX50" fmla="*/ 1100156 w 1950035"/>
                <a:gd name="connsiteY50" fmla="*/ 1898446 h 2189847"/>
                <a:gd name="connsiteX51" fmla="*/ 1542283 w 1950035"/>
                <a:gd name="connsiteY51" fmla="*/ 1938640 h 2189847"/>
                <a:gd name="connsiteX52" fmla="*/ 1195615 w 1950035"/>
                <a:gd name="connsiteY52" fmla="*/ 2064244 h 2189847"/>
                <a:gd name="connsiteX53" fmla="*/ 1024793 w 1950035"/>
                <a:gd name="connsiteY53" fmla="*/ 2129558 h 2189847"/>
                <a:gd name="connsiteX54" fmla="*/ 884116 w 1950035"/>
                <a:gd name="connsiteY54" fmla="*/ 1767818 h 2189847"/>
                <a:gd name="connsiteX55" fmla="*/ 843922 w 1950035"/>
                <a:gd name="connsiteY55" fmla="*/ 2079317 h 2189847"/>
                <a:gd name="connsiteX56" fmla="*/ 703246 w 1950035"/>
                <a:gd name="connsiteY56" fmla="*/ 1667335 h 2189847"/>
                <a:gd name="connsiteX57" fmla="*/ 803729 w 1950035"/>
                <a:gd name="connsiteY57" fmla="*/ 1416126 h 2189847"/>
                <a:gd name="connsiteX58" fmla="*/ 884115 w 1950035"/>
                <a:gd name="connsiteY58" fmla="*/ 1255352 h 2189847"/>
                <a:gd name="connsiteX59" fmla="*/ 1160446 w 1950035"/>
                <a:gd name="connsiteY59" fmla="*/ 1134771 h 2189847"/>
                <a:gd name="connsiteX60" fmla="*/ 1637744 w 1950035"/>
                <a:gd name="connsiteY60" fmla="*/ 657475 h 2189847"/>
                <a:gd name="connsiteX61" fmla="*/ 1763348 w 1950035"/>
                <a:gd name="connsiteY61" fmla="*/ 345976 h 2189847"/>
                <a:gd name="connsiteX62" fmla="*/ 1642768 w 1950035"/>
                <a:gd name="connsiteY62" fmla="*/ 386169 h 2189847"/>
                <a:gd name="connsiteX63" fmla="*/ 1451848 w 1950035"/>
                <a:gd name="connsiteY63" fmla="*/ 667523 h 2189847"/>
                <a:gd name="connsiteX64" fmla="*/ 1170498 w 1950035"/>
                <a:gd name="connsiteY64" fmla="*/ 506748 h 2189847"/>
                <a:gd name="connsiteX65" fmla="*/ 1200641 w 1950035"/>
                <a:gd name="connsiteY65" fmla="*/ 642400 h 2189847"/>
                <a:gd name="connsiteX66" fmla="*/ 1115230 w 1950035"/>
                <a:gd name="connsiteY66" fmla="*/ 878538 h 2189847"/>
                <a:gd name="connsiteX67" fmla="*/ 1100158 w 1950035"/>
                <a:gd name="connsiteY67" fmla="*/ 1014189 h 2189847"/>
                <a:gd name="connsiteX68" fmla="*/ 904215 w 1950035"/>
                <a:gd name="connsiteY68" fmla="*/ 1024237 h 2189847"/>
                <a:gd name="connsiteX69" fmla="*/ 929336 w 1950035"/>
                <a:gd name="connsiteY69" fmla="*/ 1185011 h 2189847"/>
                <a:gd name="connsiteX70" fmla="*/ 708272 w 1950035"/>
                <a:gd name="connsiteY70" fmla="*/ 994093 h 2189847"/>
                <a:gd name="connsiteX71" fmla="*/ 607789 w 1950035"/>
                <a:gd name="connsiteY71" fmla="*/ 923755 h 2189847"/>
                <a:gd name="connsiteX72" fmla="*/ 809594 w 1950035"/>
                <a:gd name="connsiteY72" fmla="*/ 1323176 h 2189847"/>
                <a:gd name="connsiteX73" fmla="*/ 512330 w 1950035"/>
                <a:gd name="connsiteY73" fmla="*/ 1365882 h 2189847"/>
                <a:gd name="connsiteX74" fmla="*/ 647983 w 1950035"/>
                <a:gd name="connsiteY74" fmla="*/ 1883372 h 2189847"/>
                <a:gd name="connsiteX75" fmla="*/ 537449 w 1950035"/>
                <a:gd name="connsiteY75" fmla="*/ 1808010 h 2189847"/>
                <a:gd name="connsiteX76" fmla="*/ 391749 w 1950035"/>
                <a:gd name="connsiteY76" fmla="*/ 1742695 h 2189847"/>
                <a:gd name="connsiteX77" fmla="*/ 230975 w 1950035"/>
                <a:gd name="connsiteY77" fmla="*/ 1446268 h 2189847"/>
                <a:gd name="connsiteX78" fmla="*/ 356580 w 1950035"/>
                <a:gd name="connsiteY78" fmla="*/ 1677381 h 2189847"/>
                <a:gd name="connsiteX79" fmla="*/ 431942 w 1950035"/>
                <a:gd name="connsiteY79" fmla="*/ 1843179 h 2189847"/>
                <a:gd name="connsiteX80" fmla="*/ 527402 w 1950035"/>
                <a:gd name="connsiteY80" fmla="*/ 1883372 h 2189847"/>
                <a:gd name="connsiteX81" fmla="*/ 507305 w 1950035"/>
                <a:gd name="connsiteY81" fmla="*/ 1998929 h 2189847"/>
                <a:gd name="connsiteX82" fmla="*/ 311362 w 1950035"/>
                <a:gd name="connsiteY82" fmla="*/ 2189847 h 2189847"/>
                <a:gd name="connsiteX83" fmla="*/ 250235 w 1950035"/>
                <a:gd name="connsiteY83" fmla="*/ 2152165 h 2189847"/>
                <a:gd name="connsiteX84" fmla="*/ 220927 w 1950035"/>
                <a:gd name="connsiteY84" fmla="*/ 1998928 h 2189847"/>
                <a:gd name="connsiteX85" fmla="*/ 120444 w 1950035"/>
                <a:gd name="connsiteY85" fmla="*/ 1918541 h 2189847"/>
                <a:gd name="connsiteX86" fmla="*/ 65177 w 1950035"/>
                <a:gd name="connsiteY86" fmla="*/ 1878348 h 2189847"/>
                <a:gd name="connsiteX87" fmla="*/ 80251 w 1950035"/>
                <a:gd name="connsiteY87" fmla="*/ 1682404 h 2189847"/>
                <a:gd name="connsiteX88" fmla="*/ 205854 w 1950035"/>
                <a:gd name="connsiteY88" fmla="*/ 1823082 h 2189847"/>
                <a:gd name="connsiteX89" fmla="*/ 301314 w 1950035"/>
                <a:gd name="connsiteY89" fmla="*/ 1983856 h 2189847"/>
                <a:gd name="connsiteX90" fmla="*/ 326435 w 1950035"/>
                <a:gd name="connsiteY90" fmla="*/ 1873323 h 2189847"/>
                <a:gd name="connsiteX91" fmla="*/ 175710 w 1950035"/>
                <a:gd name="connsiteY91" fmla="*/ 1526655 h 2189847"/>
                <a:gd name="connsiteX92" fmla="*/ 150589 w 1950035"/>
                <a:gd name="connsiteY92" fmla="*/ 1491487 h 2189847"/>
                <a:gd name="connsiteX93" fmla="*/ 30008 w 1950035"/>
                <a:gd name="connsiteY93" fmla="*/ 1652260 h 2189847"/>
                <a:gd name="connsiteX94" fmla="*/ 19959 w 1950035"/>
                <a:gd name="connsiteY94" fmla="*/ 1808009 h 2189847"/>
                <a:gd name="connsiteX95" fmla="*/ 75227 w 1950035"/>
                <a:gd name="connsiteY95" fmla="*/ 1310615 h 2189847"/>
                <a:gd name="connsiteX96" fmla="*/ 175709 w 1950035"/>
                <a:gd name="connsiteY96" fmla="*/ 1350809 h 2189847"/>
                <a:gd name="connsiteX97" fmla="*/ 170685 w 1950035"/>
                <a:gd name="connsiteY97" fmla="*/ 1134770 h 2189847"/>
                <a:gd name="connsiteX98" fmla="*/ 95322 w 1950035"/>
                <a:gd name="connsiteY98" fmla="*/ 1245301 h 2189847"/>
                <a:gd name="connsiteX99" fmla="*/ 180733 w 1950035"/>
                <a:gd name="connsiteY99" fmla="*/ 1054383 h 2189847"/>
                <a:gd name="connsiteX100" fmla="*/ 276193 w 1950035"/>
                <a:gd name="connsiteY100" fmla="*/ 873512 h 2189847"/>
                <a:gd name="connsiteX101" fmla="*/ 471298 w 1950035"/>
                <a:gd name="connsiteY10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115228 w 1950035"/>
                <a:gd name="connsiteY46" fmla="*/ 1255352 h 2189847"/>
                <a:gd name="connsiteX47" fmla="*/ 899189 w 1950035"/>
                <a:gd name="connsiteY47" fmla="*/ 1546754 h 2189847"/>
                <a:gd name="connsiteX48" fmla="*/ 858995 w 1950035"/>
                <a:gd name="connsiteY48" fmla="*/ 1622117 h 2189847"/>
                <a:gd name="connsiteX49" fmla="*/ 1009720 w 1950035"/>
                <a:gd name="connsiteY49" fmla="*/ 1918543 h 2189847"/>
                <a:gd name="connsiteX50" fmla="*/ 1100156 w 1950035"/>
                <a:gd name="connsiteY50" fmla="*/ 1898446 h 2189847"/>
                <a:gd name="connsiteX51" fmla="*/ 1542283 w 1950035"/>
                <a:gd name="connsiteY51" fmla="*/ 1938640 h 2189847"/>
                <a:gd name="connsiteX52" fmla="*/ 1195615 w 1950035"/>
                <a:gd name="connsiteY52" fmla="*/ 2064244 h 2189847"/>
                <a:gd name="connsiteX53" fmla="*/ 1024793 w 1950035"/>
                <a:gd name="connsiteY53" fmla="*/ 2129558 h 2189847"/>
                <a:gd name="connsiteX54" fmla="*/ 884116 w 1950035"/>
                <a:gd name="connsiteY54" fmla="*/ 1767818 h 2189847"/>
                <a:gd name="connsiteX55" fmla="*/ 843922 w 1950035"/>
                <a:gd name="connsiteY55" fmla="*/ 2079317 h 2189847"/>
                <a:gd name="connsiteX56" fmla="*/ 703246 w 1950035"/>
                <a:gd name="connsiteY56" fmla="*/ 1667335 h 2189847"/>
                <a:gd name="connsiteX57" fmla="*/ 803729 w 1950035"/>
                <a:gd name="connsiteY57" fmla="*/ 1416126 h 2189847"/>
                <a:gd name="connsiteX58" fmla="*/ 884115 w 1950035"/>
                <a:gd name="connsiteY58" fmla="*/ 1255352 h 2189847"/>
                <a:gd name="connsiteX59" fmla="*/ 1160446 w 1950035"/>
                <a:gd name="connsiteY59" fmla="*/ 1134771 h 2189847"/>
                <a:gd name="connsiteX60" fmla="*/ 1637744 w 1950035"/>
                <a:gd name="connsiteY60" fmla="*/ 657475 h 2189847"/>
                <a:gd name="connsiteX61" fmla="*/ 1763348 w 1950035"/>
                <a:gd name="connsiteY61" fmla="*/ 345976 h 2189847"/>
                <a:gd name="connsiteX62" fmla="*/ 1642768 w 1950035"/>
                <a:gd name="connsiteY62" fmla="*/ 386169 h 2189847"/>
                <a:gd name="connsiteX63" fmla="*/ 1451848 w 1950035"/>
                <a:gd name="connsiteY63" fmla="*/ 667523 h 2189847"/>
                <a:gd name="connsiteX64" fmla="*/ 1170498 w 1950035"/>
                <a:gd name="connsiteY64" fmla="*/ 506748 h 2189847"/>
                <a:gd name="connsiteX65" fmla="*/ 1200641 w 1950035"/>
                <a:gd name="connsiteY65" fmla="*/ 642400 h 2189847"/>
                <a:gd name="connsiteX66" fmla="*/ 1115230 w 1950035"/>
                <a:gd name="connsiteY66" fmla="*/ 878538 h 2189847"/>
                <a:gd name="connsiteX67" fmla="*/ 1100158 w 1950035"/>
                <a:gd name="connsiteY67" fmla="*/ 1014189 h 2189847"/>
                <a:gd name="connsiteX68" fmla="*/ 904215 w 1950035"/>
                <a:gd name="connsiteY68" fmla="*/ 1024237 h 2189847"/>
                <a:gd name="connsiteX69" fmla="*/ 929336 w 1950035"/>
                <a:gd name="connsiteY69" fmla="*/ 1185011 h 2189847"/>
                <a:gd name="connsiteX70" fmla="*/ 708272 w 1950035"/>
                <a:gd name="connsiteY70" fmla="*/ 994093 h 2189847"/>
                <a:gd name="connsiteX71" fmla="*/ 607789 w 1950035"/>
                <a:gd name="connsiteY71" fmla="*/ 923755 h 2189847"/>
                <a:gd name="connsiteX72" fmla="*/ 809594 w 1950035"/>
                <a:gd name="connsiteY72" fmla="*/ 1323176 h 2189847"/>
                <a:gd name="connsiteX73" fmla="*/ 512330 w 1950035"/>
                <a:gd name="connsiteY73" fmla="*/ 1365882 h 2189847"/>
                <a:gd name="connsiteX74" fmla="*/ 647983 w 1950035"/>
                <a:gd name="connsiteY74" fmla="*/ 1883372 h 2189847"/>
                <a:gd name="connsiteX75" fmla="*/ 537449 w 1950035"/>
                <a:gd name="connsiteY75" fmla="*/ 1808010 h 2189847"/>
                <a:gd name="connsiteX76" fmla="*/ 391749 w 1950035"/>
                <a:gd name="connsiteY76" fmla="*/ 1742695 h 2189847"/>
                <a:gd name="connsiteX77" fmla="*/ 230975 w 1950035"/>
                <a:gd name="connsiteY77" fmla="*/ 1446268 h 2189847"/>
                <a:gd name="connsiteX78" fmla="*/ 356580 w 1950035"/>
                <a:gd name="connsiteY78" fmla="*/ 1677381 h 2189847"/>
                <a:gd name="connsiteX79" fmla="*/ 431942 w 1950035"/>
                <a:gd name="connsiteY79" fmla="*/ 1843179 h 2189847"/>
                <a:gd name="connsiteX80" fmla="*/ 527402 w 1950035"/>
                <a:gd name="connsiteY80" fmla="*/ 1883372 h 2189847"/>
                <a:gd name="connsiteX81" fmla="*/ 507305 w 1950035"/>
                <a:gd name="connsiteY81" fmla="*/ 1998929 h 2189847"/>
                <a:gd name="connsiteX82" fmla="*/ 311362 w 1950035"/>
                <a:gd name="connsiteY82" fmla="*/ 2189847 h 2189847"/>
                <a:gd name="connsiteX83" fmla="*/ 250235 w 1950035"/>
                <a:gd name="connsiteY83" fmla="*/ 2152165 h 2189847"/>
                <a:gd name="connsiteX84" fmla="*/ 220927 w 1950035"/>
                <a:gd name="connsiteY84" fmla="*/ 1998928 h 2189847"/>
                <a:gd name="connsiteX85" fmla="*/ 120444 w 1950035"/>
                <a:gd name="connsiteY85" fmla="*/ 1918541 h 2189847"/>
                <a:gd name="connsiteX86" fmla="*/ 65177 w 1950035"/>
                <a:gd name="connsiteY86" fmla="*/ 1878348 h 2189847"/>
                <a:gd name="connsiteX87" fmla="*/ 80251 w 1950035"/>
                <a:gd name="connsiteY87" fmla="*/ 1682404 h 2189847"/>
                <a:gd name="connsiteX88" fmla="*/ 205854 w 1950035"/>
                <a:gd name="connsiteY88" fmla="*/ 1823082 h 2189847"/>
                <a:gd name="connsiteX89" fmla="*/ 301314 w 1950035"/>
                <a:gd name="connsiteY89" fmla="*/ 1983856 h 2189847"/>
                <a:gd name="connsiteX90" fmla="*/ 326435 w 1950035"/>
                <a:gd name="connsiteY90" fmla="*/ 1873323 h 2189847"/>
                <a:gd name="connsiteX91" fmla="*/ 175710 w 1950035"/>
                <a:gd name="connsiteY91" fmla="*/ 1526655 h 2189847"/>
                <a:gd name="connsiteX92" fmla="*/ 150589 w 1950035"/>
                <a:gd name="connsiteY92" fmla="*/ 1491487 h 2189847"/>
                <a:gd name="connsiteX93" fmla="*/ 30008 w 1950035"/>
                <a:gd name="connsiteY93" fmla="*/ 1652260 h 2189847"/>
                <a:gd name="connsiteX94" fmla="*/ 19959 w 1950035"/>
                <a:gd name="connsiteY94" fmla="*/ 1808009 h 2189847"/>
                <a:gd name="connsiteX95" fmla="*/ 75227 w 1950035"/>
                <a:gd name="connsiteY95" fmla="*/ 1310615 h 2189847"/>
                <a:gd name="connsiteX96" fmla="*/ 175709 w 1950035"/>
                <a:gd name="connsiteY96" fmla="*/ 1350809 h 2189847"/>
                <a:gd name="connsiteX97" fmla="*/ 170685 w 1950035"/>
                <a:gd name="connsiteY97" fmla="*/ 1134770 h 2189847"/>
                <a:gd name="connsiteX98" fmla="*/ 95322 w 1950035"/>
                <a:gd name="connsiteY98" fmla="*/ 1245301 h 2189847"/>
                <a:gd name="connsiteX99" fmla="*/ 180733 w 1950035"/>
                <a:gd name="connsiteY99" fmla="*/ 1054383 h 2189847"/>
                <a:gd name="connsiteX100" fmla="*/ 276193 w 1950035"/>
                <a:gd name="connsiteY100" fmla="*/ 873512 h 2189847"/>
                <a:gd name="connsiteX101" fmla="*/ 471298 w 1950035"/>
                <a:gd name="connsiteY101"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542283 w 1950035"/>
                <a:gd name="connsiteY52" fmla="*/ 1938640 h 2189847"/>
                <a:gd name="connsiteX53" fmla="*/ 1195615 w 1950035"/>
                <a:gd name="connsiteY53" fmla="*/ 2064244 h 2189847"/>
                <a:gd name="connsiteX54" fmla="*/ 1024793 w 1950035"/>
                <a:gd name="connsiteY54" fmla="*/ 2129558 h 2189847"/>
                <a:gd name="connsiteX55" fmla="*/ 884116 w 1950035"/>
                <a:gd name="connsiteY55" fmla="*/ 1767818 h 2189847"/>
                <a:gd name="connsiteX56" fmla="*/ 843922 w 1950035"/>
                <a:gd name="connsiteY56" fmla="*/ 2079317 h 2189847"/>
                <a:gd name="connsiteX57" fmla="*/ 703246 w 1950035"/>
                <a:gd name="connsiteY57" fmla="*/ 1667335 h 2189847"/>
                <a:gd name="connsiteX58" fmla="*/ 803729 w 1950035"/>
                <a:gd name="connsiteY58" fmla="*/ 1416126 h 2189847"/>
                <a:gd name="connsiteX59" fmla="*/ 884115 w 1950035"/>
                <a:gd name="connsiteY59" fmla="*/ 1255352 h 2189847"/>
                <a:gd name="connsiteX60" fmla="*/ 1160446 w 1950035"/>
                <a:gd name="connsiteY60" fmla="*/ 1134771 h 2189847"/>
                <a:gd name="connsiteX61" fmla="*/ 1637744 w 1950035"/>
                <a:gd name="connsiteY61" fmla="*/ 657475 h 2189847"/>
                <a:gd name="connsiteX62" fmla="*/ 1763348 w 1950035"/>
                <a:gd name="connsiteY62" fmla="*/ 345976 h 2189847"/>
                <a:gd name="connsiteX63" fmla="*/ 1642768 w 1950035"/>
                <a:gd name="connsiteY63" fmla="*/ 386169 h 2189847"/>
                <a:gd name="connsiteX64" fmla="*/ 1451848 w 1950035"/>
                <a:gd name="connsiteY64" fmla="*/ 667523 h 2189847"/>
                <a:gd name="connsiteX65" fmla="*/ 1170498 w 1950035"/>
                <a:gd name="connsiteY65" fmla="*/ 506748 h 2189847"/>
                <a:gd name="connsiteX66" fmla="*/ 1200641 w 1950035"/>
                <a:gd name="connsiteY66" fmla="*/ 642400 h 2189847"/>
                <a:gd name="connsiteX67" fmla="*/ 1115230 w 1950035"/>
                <a:gd name="connsiteY67" fmla="*/ 878538 h 2189847"/>
                <a:gd name="connsiteX68" fmla="*/ 1100158 w 1950035"/>
                <a:gd name="connsiteY68" fmla="*/ 1014189 h 2189847"/>
                <a:gd name="connsiteX69" fmla="*/ 904215 w 1950035"/>
                <a:gd name="connsiteY69" fmla="*/ 1024237 h 2189847"/>
                <a:gd name="connsiteX70" fmla="*/ 929336 w 1950035"/>
                <a:gd name="connsiteY70" fmla="*/ 1185011 h 2189847"/>
                <a:gd name="connsiteX71" fmla="*/ 708272 w 1950035"/>
                <a:gd name="connsiteY71" fmla="*/ 994093 h 2189847"/>
                <a:gd name="connsiteX72" fmla="*/ 607789 w 1950035"/>
                <a:gd name="connsiteY72" fmla="*/ 923755 h 2189847"/>
                <a:gd name="connsiteX73" fmla="*/ 809594 w 1950035"/>
                <a:gd name="connsiteY73" fmla="*/ 1323176 h 2189847"/>
                <a:gd name="connsiteX74" fmla="*/ 512330 w 1950035"/>
                <a:gd name="connsiteY74" fmla="*/ 1365882 h 2189847"/>
                <a:gd name="connsiteX75" fmla="*/ 647983 w 1950035"/>
                <a:gd name="connsiteY75" fmla="*/ 1883372 h 2189847"/>
                <a:gd name="connsiteX76" fmla="*/ 537449 w 1950035"/>
                <a:gd name="connsiteY76" fmla="*/ 1808010 h 2189847"/>
                <a:gd name="connsiteX77" fmla="*/ 391749 w 1950035"/>
                <a:gd name="connsiteY77" fmla="*/ 1742695 h 2189847"/>
                <a:gd name="connsiteX78" fmla="*/ 230975 w 1950035"/>
                <a:gd name="connsiteY78" fmla="*/ 1446268 h 2189847"/>
                <a:gd name="connsiteX79" fmla="*/ 356580 w 1950035"/>
                <a:gd name="connsiteY79" fmla="*/ 1677381 h 2189847"/>
                <a:gd name="connsiteX80" fmla="*/ 431942 w 1950035"/>
                <a:gd name="connsiteY80" fmla="*/ 1843179 h 2189847"/>
                <a:gd name="connsiteX81" fmla="*/ 527402 w 1950035"/>
                <a:gd name="connsiteY81" fmla="*/ 1883372 h 2189847"/>
                <a:gd name="connsiteX82" fmla="*/ 507305 w 1950035"/>
                <a:gd name="connsiteY82" fmla="*/ 1998929 h 2189847"/>
                <a:gd name="connsiteX83" fmla="*/ 311362 w 1950035"/>
                <a:gd name="connsiteY83" fmla="*/ 2189847 h 2189847"/>
                <a:gd name="connsiteX84" fmla="*/ 250235 w 1950035"/>
                <a:gd name="connsiteY84" fmla="*/ 2152165 h 2189847"/>
                <a:gd name="connsiteX85" fmla="*/ 220927 w 1950035"/>
                <a:gd name="connsiteY85" fmla="*/ 1998928 h 2189847"/>
                <a:gd name="connsiteX86" fmla="*/ 120444 w 1950035"/>
                <a:gd name="connsiteY86" fmla="*/ 1918541 h 2189847"/>
                <a:gd name="connsiteX87" fmla="*/ 65177 w 1950035"/>
                <a:gd name="connsiteY87" fmla="*/ 1878348 h 2189847"/>
                <a:gd name="connsiteX88" fmla="*/ 80251 w 1950035"/>
                <a:gd name="connsiteY88" fmla="*/ 1682404 h 2189847"/>
                <a:gd name="connsiteX89" fmla="*/ 205854 w 1950035"/>
                <a:gd name="connsiteY89" fmla="*/ 1823082 h 2189847"/>
                <a:gd name="connsiteX90" fmla="*/ 301314 w 1950035"/>
                <a:gd name="connsiteY90" fmla="*/ 1983856 h 2189847"/>
                <a:gd name="connsiteX91" fmla="*/ 326435 w 1950035"/>
                <a:gd name="connsiteY91" fmla="*/ 1873323 h 2189847"/>
                <a:gd name="connsiteX92" fmla="*/ 175710 w 1950035"/>
                <a:gd name="connsiteY92" fmla="*/ 1526655 h 2189847"/>
                <a:gd name="connsiteX93" fmla="*/ 150589 w 1950035"/>
                <a:gd name="connsiteY93" fmla="*/ 1491487 h 2189847"/>
                <a:gd name="connsiteX94" fmla="*/ 30008 w 1950035"/>
                <a:gd name="connsiteY94" fmla="*/ 1652260 h 2189847"/>
                <a:gd name="connsiteX95" fmla="*/ 19959 w 1950035"/>
                <a:gd name="connsiteY95" fmla="*/ 1808009 h 2189847"/>
                <a:gd name="connsiteX96" fmla="*/ 75227 w 1950035"/>
                <a:gd name="connsiteY96" fmla="*/ 1310615 h 2189847"/>
                <a:gd name="connsiteX97" fmla="*/ 175709 w 1950035"/>
                <a:gd name="connsiteY97" fmla="*/ 1350809 h 2189847"/>
                <a:gd name="connsiteX98" fmla="*/ 170685 w 1950035"/>
                <a:gd name="connsiteY98" fmla="*/ 1134770 h 2189847"/>
                <a:gd name="connsiteX99" fmla="*/ 95322 w 1950035"/>
                <a:gd name="connsiteY99" fmla="*/ 1245301 h 2189847"/>
                <a:gd name="connsiteX100" fmla="*/ 180733 w 1950035"/>
                <a:gd name="connsiteY100" fmla="*/ 1054383 h 2189847"/>
                <a:gd name="connsiteX101" fmla="*/ 276193 w 1950035"/>
                <a:gd name="connsiteY101" fmla="*/ 873512 h 2189847"/>
                <a:gd name="connsiteX102" fmla="*/ 471298 w 1950035"/>
                <a:gd name="connsiteY10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542283 w 1950035"/>
                <a:gd name="connsiteY52" fmla="*/ 1938640 h 2189847"/>
                <a:gd name="connsiteX53" fmla="*/ 1195615 w 1950035"/>
                <a:gd name="connsiteY53" fmla="*/ 2064244 h 2189847"/>
                <a:gd name="connsiteX54" fmla="*/ 1024793 w 1950035"/>
                <a:gd name="connsiteY54" fmla="*/ 2129558 h 2189847"/>
                <a:gd name="connsiteX55" fmla="*/ 884116 w 1950035"/>
                <a:gd name="connsiteY55" fmla="*/ 1767818 h 2189847"/>
                <a:gd name="connsiteX56" fmla="*/ 843922 w 1950035"/>
                <a:gd name="connsiteY56" fmla="*/ 2079317 h 2189847"/>
                <a:gd name="connsiteX57" fmla="*/ 703246 w 1950035"/>
                <a:gd name="connsiteY57" fmla="*/ 1667335 h 2189847"/>
                <a:gd name="connsiteX58" fmla="*/ 803729 w 1950035"/>
                <a:gd name="connsiteY58" fmla="*/ 1416126 h 2189847"/>
                <a:gd name="connsiteX59" fmla="*/ 884115 w 1950035"/>
                <a:gd name="connsiteY59" fmla="*/ 1255352 h 2189847"/>
                <a:gd name="connsiteX60" fmla="*/ 1160446 w 1950035"/>
                <a:gd name="connsiteY60" fmla="*/ 1134771 h 2189847"/>
                <a:gd name="connsiteX61" fmla="*/ 1637744 w 1950035"/>
                <a:gd name="connsiteY61" fmla="*/ 657475 h 2189847"/>
                <a:gd name="connsiteX62" fmla="*/ 1763348 w 1950035"/>
                <a:gd name="connsiteY62" fmla="*/ 345976 h 2189847"/>
                <a:gd name="connsiteX63" fmla="*/ 1642768 w 1950035"/>
                <a:gd name="connsiteY63" fmla="*/ 386169 h 2189847"/>
                <a:gd name="connsiteX64" fmla="*/ 1451848 w 1950035"/>
                <a:gd name="connsiteY64" fmla="*/ 667523 h 2189847"/>
                <a:gd name="connsiteX65" fmla="*/ 1170498 w 1950035"/>
                <a:gd name="connsiteY65" fmla="*/ 506748 h 2189847"/>
                <a:gd name="connsiteX66" fmla="*/ 1200641 w 1950035"/>
                <a:gd name="connsiteY66" fmla="*/ 642400 h 2189847"/>
                <a:gd name="connsiteX67" fmla="*/ 1115230 w 1950035"/>
                <a:gd name="connsiteY67" fmla="*/ 878538 h 2189847"/>
                <a:gd name="connsiteX68" fmla="*/ 1100158 w 1950035"/>
                <a:gd name="connsiteY68" fmla="*/ 1014189 h 2189847"/>
                <a:gd name="connsiteX69" fmla="*/ 904215 w 1950035"/>
                <a:gd name="connsiteY69" fmla="*/ 1024237 h 2189847"/>
                <a:gd name="connsiteX70" fmla="*/ 929336 w 1950035"/>
                <a:gd name="connsiteY70" fmla="*/ 1185011 h 2189847"/>
                <a:gd name="connsiteX71" fmla="*/ 708272 w 1950035"/>
                <a:gd name="connsiteY71" fmla="*/ 994093 h 2189847"/>
                <a:gd name="connsiteX72" fmla="*/ 607789 w 1950035"/>
                <a:gd name="connsiteY72" fmla="*/ 923755 h 2189847"/>
                <a:gd name="connsiteX73" fmla="*/ 809594 w 1950035"/>
                <a:gd name="connsiteY73" fmla="*/ 1323176 h 2189847"/>
                <a:gd name="connsiteX74" fmla="*/ 512330 w 1950035"/>
                <a:gd name="connsiteY74" fmla="*/ 1365882 h 2189847"/>
                <a:gd name="connsiteX75" fmla="*/ 647983 w 1950035"/>
                <a:gd name="connsiteY75" fmla="*/ 1883372 h 2189847"/>
                <a:gd name="connsiteX76" fmla="*/ 537449 w 1950035"/>
                <a:gd name="connsiteY76" fmla="*/ 1808010 h 2189847"/>
                <a:gd name="connsiteX77" fmla="*/ 391749 w 1950035"/>
                <a:gd name="connsiteY77" fmla="*/ 1742695 h 2189847"/>
                <a:gd name="connsiteX78" fmla="*/ 230975 w 1950035"/>
                <a:gd name="connsiteY78" fmla="*/ 1446268 h 2189847"/>
                <a:gd name="connsiteX79" fmla="*/ 356580 w 1950035"/>
                <a:gd name="connsiteY79" fmla="*/ 1677381 h 2189847"/>
                <a:gd name="connsiteX80" fmla="*/ 431942 w 1950035"/>
                <a:gd name="connsiteY80" fmla="*/ 1843179 h 2189847"/>
                <a:gd name="connsiteX81" fmla="*/ 527402 w 1950035"/>
                <a:gd name="connsiteY81" fmla="*/ 1883372 h 2189847"/>
                <a:gd name="connsiteX82" fmla="*/ 507305 w 1950035"/>
                <a:gd name="connsiteY82" fmla="*/ 1998929 h 2189847"/>
                <a:gd name="connsiteX83" fmla="*/ 311362 w 1950035"/>
                <a:gd name="connsiteY83" fmla="*/ 2189847 h 2189847"/>
                <a:gd name="connsiteX84" fmla="*/ 250235 w 1950035"/>
                <a:gd name="connsiteY84" fmla="*/ 2152165 h 2189847"/>
                <a:gd name="connsiteX85" fmla="*/ 220927 w 1950035"/>
                <a:gd name="connsiteY85" fmla="*/ 1998928 h 2189847"/>
                <a:gd name="connsiteX86" fmla="*/ 120444 w 1950035"/>
                <a:gd name="connsiteY86" fmla="*/ 1918541 h 2189847"/>
                <a:gd name="connsiteX87" fmla="*/ 65177 w 1950035"/>
                <a:gd name="connsiteY87" fmla="*/ 1878348 h 2189847"/>
                <a:gd name="connsiteX88" fmla="*/ 80251 w 1950035"/>
                <a:gd name="connsiteY88" fmla="*/ 1682404 h 2189847"/>
                <a:gd name="connsiteX89" fmla="*/ 205854 w 1950035"/>
                <a:gd name="connsiteY89" fmla="*/ 1823082 h 2189847"/>
                <a:gd name="connsiteX90" fmla="*/ 301314 w 1950035"/>
                <a:gd name="connsiteY90" fmla="*/ 1983856 h 2189847"/>
                <a:gd name="connsiteX91" fmla="*/ 326435 w 1950035"/>
                <a:gd name="connsiteY91" fmla="*/ 1873323 h 2189847"/>
                <a:gd name="connsiteX92" fmla="*/ 175710 w 1950035"/>
                <a:gd name="connsiteY92" fmla="*/ 1526655 h 2189847"/>
                <a:gd name="connsiteX93" fmla="*/ 150589 w 1950035"/>
                <a:gd name="connsiteY93" fmla="*/ 1491487 h 2189847"/>
                <a:gd name="connsiteX94" fmla="*/ 30008 w 1950035"/>
                <a:gd name="connsiteY94" fmla="*/ 1652260 h 2189847"/>
                <a:gd name="connsiteX95" fmla="*/ 19959 w 1950035"/>
                <a:gd name="connsiteY95" fmla="*/ 1808009 h 2189847"/>
                <a:gd name="connsiteX96" fmla="*/ 75227 w 1950035"/>
                <a:gd name="connsiteY96" fmla="*/ 1310615 h 2189847"/>
                <a:gd name="connsiteX97" fmla="*/ 175709 w 1950035"/>
                <a:gd name="connsiteY97" fmla="*/ 1350809 h 2189847"/>
                <a:gd name="connsiteX98" fmla="*/ 170685 w 1950035"/>
                <a:gd name="connsiteY98" fmla="*/ 1134770 h 2189847"/>
                <a:gd name="connsiteX99" fmla="*/ 95322 w 1950035"/>
                <a:gd name="connsiteY99" fmla="*/ 1245301 h 2189847"/>
                <a:gd name="connsiteX100" fmla="*/ 180733 w 1950035"/>
                <a:gd name="connsiteY100" fmla="*/ 1054383 h 2189847"/>
                <a:gd name="connsiteX101" fmla="*/ 276193 w 1950035"/>
                <a:gd name="connsiteY101" fmla="*/ 873512 h 2189847"/>
                <a:gd name="connsiteX102" fmla="*/ 471298 w 1950035"/>
                <a:gd name="connsiteY10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542283 w 1950035"/>
                <a:gd name="connsiteY52" fmla="*/ 1938640 h 2189847"/>
                <a:gd name="connsiteX53" fmla="*/ 1195615 w 1950035"/>
                <a:gd name="connsiteY53" fmla="*/ 2064244 h 2189847"/>
                <a:gd name="connsiteX54" fmla="*/ 1024793 w 1950035"/>
                <a:gd name="connsiteY54" fmla="*/ 2129558 h 2189847"/>
                <a:gd name="connsiteX55" fmla="*/ 884116 w 1950035"/>
                <a:gd name="connsiteY55" fmla="*/ 1767818 h 2189847"/>
                <a:gd name="connsiteX56" fmla="*/ 843922 w 1950035"/>
                <a:gd name="connsiteY56" fmla="*/ 2079317 h 2189847"/>
                <a:gd name="connsiteX57" fmla="*/ 703246 w 1950035"/>
                <a:gd name="connsiteY57" fmla="*/ 1667335 h 2189847"/>
                <a:gd name="connsiteX58" fmla="*/ 803729 w 1950035"/>
                <a:gd name="connsiteY58" fmla="*/ 1416126 h 2189847"/>
                <a:gd name="connsiteX59" fmla="*/ 884115 w 1950035"/>
                <a:gd name="connsiteY59" fmla="*/ 1255352 h 2189847"/>
                <a:gd name="connsiteX60" fmla="*/ 1160446 w 1950035"/>
                <a:gd name="connsiteY60" fmla="*/ 1134771 h 2189847"/>
                <a:gd name="connsiteX61" fmla="*/ 1637744 w 1950035"/>
                <a:gd name="connsiteY61" fmla="*/ 657475 h 2189847"/>
                <a:gd name="connsiteX62" fmla="*/ 1763348 w 1950035"/>
                <a:gd name="connsiteY62" fmla="*/ 345976 h 2189847"/>
                <a:gd name="connsiteX63" fmla="*/ 1642768 w 1950035"/>
                <a:gd name="connsiteY63" fmla="*/ 386169 h 2189847"/>
                <a:gd name="connsiteX64" fmla="*/ 1451848 w 1950035"/>
                <a:gd name="connsiteY64" fmla="*/ 667523 h 2189847"/>
                <a:gd name="connsiteX65" fmla="*/ 1170498 w 1950035"/>
                <a:gd name="connsiteY65" fmla="*/ 506748 h 2189847"/>
                <a:gd name="connsiteX66" fmla="*/ 1200641 w 1950035"/>
                <a:gd name="connsiteY66" fmla="*/ 642400 h 2189847"/>
                <a:gd name="connsiteX67" fmla="*/ 1115230 w 1950035"/>
                <a:gd name="connsiteY67" fmla="*/ 878538 h 2189847"/>
                <a:gd name="connsiteX68" fmla="*/ 1100158 w 1950035"/>
                <a:gd name="connsiteY68" fmla="*/ 1014189 h 2189847"/>
                <a:gd name="connsiteX69" fmla="*/ 904215 w 1950035"/>
                <a:gd name="connsiteY69" fmla="*/ 1024237 h 2189847"/>
                <a:gd name="connsiteX70" fmla="*/ 929336 w 1950035"/>
                <a:gd name="connsiteY70" fmla="*/ 1185011 h 2189847"/>
                <a:gd name="connsiteX71" fmla="*/ 708272 w 1950035"/>
                <a:gd name="connsiteY71" fmla="*/ 994093 h 2189847"/>
                <a:gd name="connsiteX72" fmla="*/ 607789 w 1950035"/>
                <a:gd name="connsiteY72" fmla="*/ 923755 h 2189847"/>
                <a:gd name="connsiteX73" fmla="*/ 809594 w 1950035"/>
                <a:gd name="connsiteY73" fmla="*/ 1323176 h 2189847"/>
                <a:gd name="connsiteX74" fmla="*/ 512330 w 1950035"/>
                <a:gd name="connsiteY74" fmla="*/ 1365882 h 2189847"/>
                <a:gd name="connsiteX75" fmla="*/ 647983 w 1950035"/>
                <a:gd name="connsiteY75" fmla="*/ 1883372 h 2189847"/>
                <a:gd name="connsiteX76" fmla="*/ 537449 w 1950035"/>
                <a:gd name="connsiteY76" fmla="*/ 1808010 h 2189847"/>
                <a:gd name="connsiteX77" fmla="*/ 391749 w 1950035"/>
                <a:gd name="connsiteY77" fmla="*/ 1742695 h 2189847"/>
                <a:gd name="connsiteX78" fmla="*/ 230975 w 1950035"/>
                <a:gd name="connsiteY78" fmla="*/ 1446268 h 2189847"/>
                <a:gd name="connsiteX79" fmla="*/ 356580 w 1950035"/>
                <a:gd name="connsiteY79" fmla="*/ 1677381 h 2189847"/>
                <a:gd name="connsiteX80" fmla="*/ 431942 w 1950035"/>
                <a:gd name="connsiteY80" fmla="*/ 1843179 h 2189847"/>
                <a:gd name="connsiteX81" fmla="*/ 527402 w 1950035"/>
                <a:gd name="connsiteY81" fmla="*/ 1883372 h 2189847"/>
                <a:gd name="connsiteX82" fmla="*/ 507305 w 1950035"/>
                <a:gd name="connsiteY82" fmla="*/ 1998929 h 2189847"/>
                <a:gd name="connsiteX83" fmla="*/ 311362 w 1950035"/>
                <a:gd name="connsiteY83" fmla="*/ 2189847 h 2189847"/>
                <a:gd name="connsiteX84" fmla="*/ 250235 w 1950035"/>
                <a:gd name="connsiteY84" fmla="*/ 2152165 h 2189847"/>
                <a:gd name="connsiteX85" fmla="*/ 220927 w 1950035"/>
                <a:gd name="connsiteY85" fmla="*/ 1998928 h 2189847"/>
                <a:gd name="connsiteX86" fmla="*/ 120444 w 1950035"/>
                <a:gd name="connsiteY86" fmla="*/ 1918541 h 2189847"/>
                <a:gd name="connsiteX87" fmla="*/ 65177 w 1950035"/>
                <a:gd name="connsiteY87" fmla="*/ 1878348 h 2189847"/>
                <a:gd name="connsiteX88" fmla="*/ 80251 w 1950035"/>
                <a:gd name="connsiteY88" fmla="*/ 1682404 h 2189847"/>
                <a:gd name="connsiteX89" fmla="*/ 205854 w 1950035"/>
                <a:gd name="connsiteY89" fmla="*/ 1823082 h 2189847"/>
                <a:gd name="connsiteX90" fmla="*/ 301314 w 1950035"/>
                <a:gd name="connsiteY90" fmla="*/ 1983856 h 2189847"/>
                <a:gd name="connsiteX91" fmla="*/ 326435 w 1950035"/>
                <a:gd name="connsiteY91" fmla="*/ 1873323 h 2189847"/>
                <a:gd name="connsiteX92" fmla="*/ 175710 w 1950035"/>
                <a:gd name="connsiteY92" fmla="*/ 1526655 h 2189847"/>
                <a:gd name="connsiteX93" fmla="*/ 150589 w 1950035"/>
                <a:gd name="connsiteY93" fmla="*/ 1491487 h 2189847"/>
                <a:gd name="connsiteX94" fmla="*/ 30008 w 1950035"/>
                <a:gd name="connsiteY94" fmla="*/ 1652260 h 2189847"/>
                <a:gd name="connsiteX95" fmla="*/ 19959 w 1950035"/>
                <a:gd name="connsiteY95" fmla="*/ 1808009 h 2189847"/>
                <a:gd name="connsiteX96" fmla="*/ 75227 w 1950035"/>
                <a:gd name="connsiteY96" fmla="*/ 1310615 h 2189847"/>
                <a:gd name="connsiteX97" fmla="*/ 175709 w 1950035"/>
                <a:gd name="connsiteY97" fmla="*/ 1350809 h 2189847"/>
                <a:gd name="connsiteX98" fmla="*/ 170685 w 1950035"/>
                <a:gd name="connsiteY98" fmla="*/ 1134770 h 2189847"/>
                <a:gd name="connsiteX99" fmla="*/ 95322 w 1950035"/>
                <a:gd name="connsiteY99" fmla="*/ 1245301 h 2189847"/>
                <a:gd name="connsiteX100" fmla="*/ 180733 w 1950035"/>
                <a:gd name="connsiteY100" fmla="*/ 1054383 h 2189847"/>
                <a:gd name="connsiteX101" fmla="*/ 276193 w 1950035"/>
                <a:gd name="connsiteY101" fmla="*/ 873512 h 2189847"/>
                <a:gd name="connsiteX102" fmla="*/ 471298 w 1950035"/>
                <a:gd name="connsiteY10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542283 w 1950035"/>
                <a:gd name="connsiteY52" fmla="*/ 1938640 h 2189847"/>
                <a:gd name="connsiteX53" fmla="*/ 1195615 w 1950035"/>
                <a:gd name="connsiteY53" fmla="*/ 2064244 h 2189847"/>
                <a:gd name="connsiteX54" fmla="*/ 1024793 w 1950035"/>
                <a:gd name="connsiteY54" fmla="*/ 2129558 h 2189847"/>
                <a:gd name="connsiteX55" fmla="*/ 884116 w 1950035"/>
                <a:gd name="connsiteY55" fmla="*/ 1767818 h 2189847"/>
                <a:gd name="connsiteX56" fmla="*/ 843922 w 1950035"/>
                <a:gd name="connsiteY56" fmla="*/ 2079317 h 2189847"/>
                <a:gd name="connsiteX57" fmla="*/ 703246 w 1950035"/>
                <a:gd name="connsiteY57" fmla="*/ 1667335 h 2189847"/>
                <a:gd name="connsiteX58" fmla="*/ 803729 w 1950035"/>
                <a:gd name="connsiteY58" fmla="*/ 1416126 h 2189847"/>
                <a:gd name="connsiteX59" fmla="*/ 884115 w 1950035"/>
                <a:gd name="connsiteY59" fmla="*/ 1255352 h 2189847"/>
                <a:gd name="connsiteX60" fmla="*/ 1160446 w 1950035"/>
                <a:gd name="connsiteY60" fmla="*/ 1134771 h 2189847"/>
                <a:gd name="connsiteX61" fmla="*/ 1637744 w 1950035"/>
                <a:gd name="connsiteY61" fmla="*/ 657475 h 2189847"/>
                <a:gd name="connsiteX62" fmla="*/ 1763348 w 1950035"/>
                <a:gd name="connsiteY62" fmla="*/ 345976 h 2189847"/>
                <a:gd name="connsiteX63" fmla="*/ 1642768 w 1950035"/>
                <a:gd name="connsiteY63" fmla="*/ 386169 h 2189847"/>
                <a:gd name="connsiteX64" fmla="*/ 1451848 w 1950035"/>
                <a:gd name="connsiteY64" fmla="*/ 667523 h 2189847"/>
                <a:gd name="connsiteX65" fmla="*/ 1170498 w 1950035"/>
                <a:gd name="connsiteY65" fmla="*/ 506748 h 2189847"/>
                <a:gd name="connsiteX66" fmla="*/ 1200641 w 1950035"/>
                <a:gd name="connsiteY66" fmla="*/ 642400 h 2189847"/>
                <a:gd name="connsiteX67" fmla="*/ 1115230 w 1950035"/>
                <a:gd name="connsiteY67" fmla="*/ 878538 h 2189847"/>
                <a:gd name="connsiteX68" fmla="*/ 1100158 w 1950035"/>
                <a:gd name="connsiteY68" fmla="*/ 1014189 h 2189847"/>
                <a:gd name="connsiteX69" fmla="*/ 904215 w 1950035"/>
                <a:gd name="connsiteY69" fmla="*/ 1024237 h 2189847"/>
                <a:gd name="connsiteX70" fmla="*/ 929336 w 1950035"/>
                <a:gd name="connsiteY70" fmla="*/ 1185011 h 2189847"/>
                <a:gd name="connsiteX71" fmla="*/ 708272 w 1950035"/>
                <a:gd name="connsiteY71" fmla="*/ 994093 h 2189847"/>
                <a:gd name="connsiteX72" fmla="*/ 607789 w 1950035"/>
                <a:gd name="connsiteY72" fmla="*/ 923755 h 2189847"/>
                <a:gd name="connsiteX73" fmla="*/ 809594 w 1950035"/>
                <a:gd name="connsiteY73" fmla="*/ 1323176 h 2189847"/>
                <a:gd name="connsiteX74" fmla="*/ 512330 w 1950035"/>
                <a:gd name="connsiteY74" fmla="*/ 1365882 h 2189847"/>
                <a:gd name="connsiteX75" fmla="*/ 647983 w 1950035"/>
                <a:gd name="connsiteY75" fmla="*/ 1883372 h 2189847"/>
                <a:gd name="connsiteX76" fmla="*/ 537449 w 1950035"/>
                <a:gd name="connsiteY76" fmla="*/ 1808010 h 2189847"/>
                <a:gd name="connsiteX77" fmla="*/ 391749 w 1950035"/>
                <a:gd name="connsiteY77" fmla="*/ 1742695 h 2189847"/>
                <a:gd name="connsiteX78" fmla="*/ 230975 w 1950035"/>
                <a:gd name="connsiteY78" fmla="*/ 1446268 h 2189847"/>
                <a:gd name="connsiteX79" fmla="*/ 356580 w 1950035"/>
                <a:gd name="connsiteY79" fmla="*/ 1677381 h 2189847"/>
                <a:gd name="connsiteX80" fmla="*/ 431942 w 1950035"/>
                <a:gd name="connsiteY80" fmla="*/ 1843179 h 2189847"/>
                <a:gd name="connsiteX81" fmla="*/ 527402 w 1950035"/>
                <a:gd name="connsiteY81" fmla="*/ 1883372 h 2189847"/>
                <a:gd name="connsiteX82" fmla="*/ 507305 w 1950035"/>
                <a:gd name="connsiteY82" fmla="*/ 1998929 h 2189847"/>
                <a:gd name="connsiteX83" fmla="*/ 311362 w 1950035"/>
                <a:gd name="connsiteY83" fmla="*/ 2189847 h 2189847"/>
                <a:gd name="connsiteX84" fmla="*/ 250235 w 1950035"/>
                <a:gd name="connsiteY84" fmla="*/ 2152165 h 2189847"/>
                <a:gd name="connsiteX85" fmla="*/ 220927 w 1950035"/>
                <a:gd name="connsiteY85" fmla="*/ 1998928 h 2189847"/>
                <a:gd name="connsiteX86" fmla="*/ 120444 w 1950035"/>
                <a:gd name="connsiteY86" fmla="*/ 1918541 h 2189847"/>
                <a:gd name="connsiteX87" fmla="*/ 65177 w 1950035"/>
                <a:gd name="connsiteY87" fmla="*/ 1878348 h 2189847"/>
                <a:gd name="connsiteX88" fmla="*/ 80251 w 1950035"/>
                <a:gd name="connsiteY88" fmla="*/ 1682404 h 2189847"/>
                <a:gd name="connsiteX89" fmla="*/ 205854 w 1950035"/>
                <a:gd name="connsiteY89" fmla="*/ 1823082 h 2189847"/>
                <a:gd name="connsiteX90" fmla="*/ 301314 w 1950035"/>
                <a:gd name="connsiteY90" fmla="*/ 1983856 h 2189847"/>
                <a:gd name="connsiteX91" fmla="*/ 326435 w 1950035"/>
                <a:gd name="connsiteY91" fmla="*/ 1873323 h 2189847"/>
                <a:gd name="connsiteX92" fmla="*/ 175710 w 1950035"/>
                <a:gd name="connsiteY92" fmla="*/ 1526655 h 2189847"/>
                <a:gd name="connsiteX93" fmla="*/ 150589 w 1950035"/>
                <a:gd name="connsiteY93" fmla="*/ 1491487 h 2189847"/>
                <a:gd name="connsiteX94" fmla="*/ 30008 w 1950035"/>
                <a:gd name="connsiteY94" fmla="*/ 1652260 h 2189847"/>
                <a:gd name="connsiteX95" fmla="*/ 19959 w 1950035"/>
                <a:gd name="connsiteY95" fmla="*/ 1808009 h 2189847"/>
                <a:gd name="connsiteX96" fmla="*/ 75227 w 1950035"/>
                <a:gd name="connsiteY96" fmla="*/ 1310615 h 2189847"/>
                <a:gd name="connsiteX97" fmla="*/ 175709 w 1950035"/>
                <a:gd name="connsiteY97" fmla="*/ 1350809 h 2189847"/>
                <a:gd name="connsiteX98" fmla="*/ 170685 w 1950035"/>
                <a:gd name="connsiteY98" fmla="*/ 1134770 h 2189847"/>
                <a:gd name="connsiteX99" fmla="*/ 95322 w 1950035"/>
                <a:gd name="connsiteY99" fmla="*/ 1245301 h 2189847"/>
                <a:gd name="connsiteX100" fmla="*/ 180733 w 1950035"/>
                <a:gd name="connsiteY100" fmla="*/ 1054383 h 2189847"/>
                <a:gd name="connsiteX101" fmla="*/ 276193 w 1950035"/>
                <a:gd name="connsiteY101" fmla="*/ 873512 h 2189847"/>
                <a:gd name="connsiteX102" fmla="*/ 471298 w 1950035"/>
                <a:gd name="connsiteY10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542283 w 1950035"/>
                <a:gd name="connsiteY52" fmla="*/ 1938640 h 2189847"/>
                <a:gd name="connsiteX53" fmla="*/ 1195615 w 1950035"/>
                <a:gd name="connsiteY53" fmla="*/ 2064244 h 2189847"/>
                <a:gd name="connsiteX54" fmla="*/ 1024793 w 1950035"/>
                <a:gd name="connsiteY54" fmla="*/ 2129558 h 2189847"/>
                <a:gd name="connsiteX55" fmla="*/ 884116 w 1950035"/>
                <a:gd name="connsiteY55" fmla="*/ 1767818 h 2189847"/>
                <a:gd name="connsiteX56" fmla="*/ 843922 w 1950035"/>
                <a:gd name="connsiteY56" fmla="*/ 2079317 h 2189847"/>
                <a:gd name="connsiteX57" fmla="*/ 703246 w 1950035"/>
                <a:gd name="connsiteY57" fmla="*/ 1667335 h 2189847"/>
                <a:gd name="connsiteX58" fmla="*/ 803729 w 1950035"/>
                <a:gd name="connsiteY58" fmla="*/ 1416126 h 2189847"/>
                <a:gd name="connsiteX59" fmla="*/ 884115 w 1950035"/>
                <a:gd name="connsiteY59" fmla="*/ 1255352 h 2189847"/>
                <a:gd name="connsiteX60" fmla="*/ 1160446 w 1950035"/>
                <a:gd name="connsiteY60" fmla="*/ 1134771 h 2189847"/>
                <a:gd name="connsiteX61" fmla="*/ 1637744 w 1950035"/>
                <a:gd name="connsiteY61" fmla="*/ 657475 h 2189847"/>
                <a:gd name="connsiteX62" fmla="*/ 1763348 w 1950035"/>
                <a:gd name="connsiteY62" fmla="*/ 345976 h 2189847"/>
                <a:gd name="connsiteX63" fmla="*/ 1642768 w 1950035"/>
                <a:gd name="connsiteY63" fmla="*/ 386169 h 2189847"/>
                <a:gd name="connsiteX64" fmla="*/ 1451848 w 1950035"/>
                <a:gd name="connsiteY64" fmla="*/ 667523 h 2189847"/>
                <a:gd name="connsiteX65" fmla="*/ 1170498 w 1950035"/>
                <a:gd name="connsiteY65" fmla="*/ 506748 h 2189847"/>
                <a:gd name="connsiteX66" fmla="*/ 1200641 w 1950035"/>
                <a:gd name="connsiteY66" fmla="*/ 642400 h 2189847"/>
                <a:gd name="connsiteX67" fmla="*/ 1115230 w 1950035"/>
                <a:gd name="connsiteY67" fmla="*/ 878538 h 2189847"/>
                <a:gd name="connsiteX68" fmla="*/ 1100158 w 1950035"/>
                <a:gd name="connsiteY68" fmla="*/ 1014189 h 2189847"/>
                <a:gd name="connsiteX69" fmla="*/ 904215 w 1950035"/>
                <a:gd name="connsiteY69" fmla="*/ 1024237 h 2189847"/>
                <a:gd name="connsiteX70" fmla="*/ 929336 w 1950035"/>
                <a:gd name="connsiteY70" fmla="*/ 1185011 h 2189847"/>
                <a:gd name="connsiteX71" fmla="*/ 708272 w 1950035"/>
                <a:gd name="connsiteY71" fmla="*/ 994093 h 2189847"/>
                <a:gd name="connsiteX72" fmla="*/ 607789 w 1950035"/>
                <a:gd name="connsiteY72" fmla="*/ 923755 h 2189847"/>
                <a:gd name="connsiteX73" fmla="*/ 809594 w 1950035"/>
                <a:gd name="connsiteY73" fmla="*/ 1323176 h 2189847"/>
                <a:gd name="connsiteX74" fmla="*/ 512330 w 1950035"/>
                <a:gd name="connsiteY74" fmla="*/ 1365882 h 2189847"/>
                <a:gd name="connsiteX75" fmla="*/ 647983 w 1950035"/>
                <a:gd name="connsiteY75" fmla="*/ 1883372 h 2189847"/>
                <a:gd name="connsiteX76" fmla="*/ 537449 w 1950035"/>
                <a:gd name="connsiteY76" fmla="*/ 1808010 h 2189847"/>
                <a:gd name="connsiteX77" fmla="*/ 391749 w 1950035"/>
                <a:gd name="connsiteY77" fmla="*/ 1742695 h 2189847"/>
                <a:gd name="connsiteX78" fmla="*/ 230975 w 1950035"/>
                <a:gd name="connsiteY78" fmla="*/ 1446268 h 2189847"/>
                <a:gd name="connsiteX79" fmla="*/ 356580 w 1950035"/>
                <a:gd name="connsiteY79" fmla="*/ 1677381 h 2189847"/>
                <a:gd name="connsiteX80" fmla="*/ 431942 w 1950035"/>
                <a:gd name="connsiteY80" fmla="*/ 1843179 h 2189847"/>
                <a:gd name="connsiteX81" fmla="*/ 527402 w 1950035"/>
                <a:gd name="connsiteY81" fmla="*/ 1883372 h 2189847"/>
                <a:gd name="connsiteX82" fmla="*/ 507305 w 1950035"/>
                <a:gd name="connsiteY82" fmla="*/ 1998929 h 2189847"/>
                <a:gd name="connsiteX83" fmla="*/ 311362 w 1950035"/>
                <a:gd name="connsiteY83" fmla="*/ 2189847 h 2189847"/>
                <a:gd name="connsiteX84" fmla="*/ 250235 w 1950035"/>
                <a:gd name="connsiteY84" fmla="*/ 2152165 h 2189847"/>
                <a:gd name="connsiteX85" fmla="*/ 220927 w 1950035"/>
                <a:gd name="connsiteY85" fmla="*/ 1998928 h 2189847"/>
                <a:gd name="connsiteX86" fmla="*/ 120444 w 1950035"/>
                <a:gd name="connsiteY86" fmla="*/ 1918541 h 2189847"/>
                <a:gd name="connsiteX87" fmla="*/ 65177 w 1950035"/>
                <a:gd name="connsiteY87" fmla="*/ 1878348 h 2189847"/>
                <a:gd name="connsiteX88" fmla="*/ 80251 w 1950035"/>
                <a:gd name="connsiteY88" fmla="*/ 1682404 h 2189847"/>
                <a:gd name="connsiteX89" fmla="*/ 205854 w 1950035"/>
                <a:gd name="connsiteY89" fmla="*/ 1823082 h 2189847"/>
                <a:gd name="connsiteX90" fmla="*/ 301314 w 1950035"/>
                <a:gd name="connsiteY90" fmla="*/ 1983856 h 2189847"/>
                <a:gd name="connsiteX91" fmla="*/ 326435 w 1950035"/>
                <a:gd name="connsiteY91" fmla="*/ 1873323 h 2189847"/>
                <a:gd name="connsiteX92" fmla="*/ 175710 w 1950035"/>
                <a:gd name="connsiteY92" fmla="*/ 1526655 h 2189847"/>
                <a:gd name="connsiteX93" fmla="*/ 150589 w 1950035"/>
                <a:gd name="connsiteY93" fmla="*/ 1491487 h 2189847"/>
                <a:gd name="connsiteX94" fmla="*/ 30008 w 1950035"/>
                <a:gd name="connsiteY94" fmla="*/ 1652260 h 2189847"/>
                <a:gd name="connsiteX95" fmla="*/ 19959 w 1950035"/>
                <a:gd name="connsiteY95" fmla="*/ 1808009 h 2189847"/>
                <a:gd name="connsiteX96" fmla="*/ 75227 w 1950035"/>
                <a:gd name="connsiteY96" fmla="*/ 1310615 h 2189847"/>
                <a:gd name="connsiteX97" fmla="*/ 175709 w 1950035"/>
                <a:gd name="connsiteY97" fmla="*/ 1350809 h 2189847"/>
                <a:gd name="connsiteX98" fmla="*/ 170685 w 1950035"/>
                <a:gd name="connsiteY98" fmla="*/ 1134770 h 2189847"/>
                <a:gd name="connsiteX99" fmla="*/ 95322 w 1950035"/>
                <a:gd name="connsiteY99" fmla="*/ 1245301 h 2189847"/>
                <a:gd name="connsiteX100" fmla="*/ 180733 w 1950035"/>
                <a:gd name="connsiteY100" fmla="*/ 1054383 h 2189847"/>
                <a:gd name="connsiteX101" fmla="*/ 276193 w 1950035"/>
                <a:gd name="connsiteY101" fmla="*/ 873512 h 2189847"/>
                <a:gd name="connsiteX102" fmla="*/ 471298 w 1950035"/>
                <a:gd name="connsiteY10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542283 w 1950035"/>
                <a:gd name="connsiteY52" fmla="*/ 1938640 h 2189847"/>
                <a:gd name="connsiteX53" fmla="*/ 1195615 w 1950035"/>
                <a:gd name="connsiteY53" fmla="*/ 2064244 h 2189847"/>
                <a:gd name="connsiteX54" fmla="*/ 1024793 w 1950035"/>
                <a:gd name="connsiteY54" fmla="*/ 2129558 h 2189847"/>
                <a:gd name="connsiteX55" fmla="*/ 884116 w 1950035"/>
                <a:gd name="connsiteY55" fmla="*/ 1767818 h 2189847"/>
                <a:gd name="connsiteX56" fmla="*/ 843922 w 1950035"/>
                <a:gd name="connsiteY56" fmla="*/ 2079317 h 2189847"/>
                <a:gd name="connsiteX57" fmla="*/ 703246 w 1950035"/>
                <a:gd name="connsiteY57" fmla="*/ 1667335 h 2189847"/>
                <a:gd name="connsiteX58" fmla="*/ 803729 w 1950035"/>
                <a:gd name="connsiteY58" fmla="*/ 1416126 h 2189847"/>
                <a:gd name="connsiteX59" fmla="*/ 884115 w 1950035"/>
                <a:gd name="connsiteY59" fmla="*/ 1255352 h 2189847"/>
                <a:gd name="connsiteX60" fmla="*/ 1160446 w 1950035"/>
                <a:gd name="connsiteY60" fmla="*/ 1134771 h 2189847"/>
                <a:gd name="connsiteX61" fmla="*/ 1637744 w 1950035"/>
                <a:gd name="connsiteY61" fmla="*/ 657475 h 2189847"/>
                <a:gd name="connsiteX62" fmla="*/ 1763348 w 1950035"/>
                <a:gd name="connsiteY62" fmla="*/ 345976 h 2189847"/>
                <a:gd name="connsiteX63" fmla="*/ 1642768 w 1950035"/>
                <a:gd name="connsiteY63" fmla="*/ 386169 h 2189847"/>
                <a:gd name="connsiteX64" fmla="*/ 1451848 w 1950035"/>
                <a:gd name="connsiteY64" fmla="*/ 667523 h 2189847"/>
                <a:gd name="connsiteX65" fmla="*/ 1170498 w 1950035"/>
                <a:gd name="connsiteY65" fmla="*/ 506748 h 2189847"/>
                <a:gd name="connsiteX66" fmla="*/ 1200641 w 1950035"/>
                <a:gd name="connsiteY66" fmla="*/ 642400 h 2189847"/>
                <a:gd name="connsiteX67" fmla="*/ 1115230 w 1950035"/>
                <a:gd name="connsiteY67" fmla="*/ 878538 h 2189847"/>
                <a:gd name="connsiteX68" fmla="*/ 1100158 w 1950035"/>
                <a:gd name="connsiteY68" fmla="*/ 1014189 h 2189847"/>
                <a:gd name="connsiteX69" fmla="*/ 904215 w 1950035"/>
                <a:gd name="connsiteY69" fmla="*/ 1024237 h 2189847"/>
                <a:gd name="connsiteX70" fmla="*/ 929336 w 1950035"/>
                <a:gd name="connsiteY70" fmla="*/ 1185011 h 2189847"/>
                <a:gd name="connsiteX71" fmla="*/ 708272 w 1950035"/>
                <a:gd name="connsiteY71" fmla="*/ 994093 h 2189847"/>
                <a:gd name="connsiteX72" fmla="*/ 607789 w 1950035"/>
                <a:gd name="connsiteY72" fmla="*/ 923755 h 2189847"/>
                <a:gd name="connsiteX73" fmla="*/ 809594 w 1950035"/>
                <a:gd name="connsiteY73" fmla="*/ 1323176 h 2189847"/>
                <a:gd name="connsiteX74" fmla="*/ 512330 w 1950035"/>
                <a:gd name="connsiteY74" fmla="*/ 1365882 h 2189847"/>
                <a:gd name="connsiteX75" fmla="*/ 647983 w 1950035"/>
                <a:gd name="connsiteY75" fmla="*/ 1883372 h 2189847"/>
                <a:gd name="connsiteX76" fmla="*/ 537449 w 1950035"/>
                <a:gd name="connsiteY76" fmla="*/ 1808010 h 2189847"/>
                <a:gd name="connsiteX77" fmla="*/ 391749 w 1950035"/>
                <a:gd name="connsiteY77" fmla="*/ 1742695 h 2189847"/>
                <a:gd name="connsiteX78" fmla="*/ 230975 w 1950035"/>
                <a:gd name="connsiteY78" fmla="*/ 1446268 h 2189847"/>
                <a:gd name="connsiteX79" fmla="*/ 356580 w 1950035"/>
                <a:gd name="connsiteY79" fmla="*/ 1677381 h 2189847"/>
                <a:gd name="connsiteX80" fmla="*/ 431942 w 1950035"/>
                <a:gd name="connsiteY80" fmla="*/ 1843179 h 2189847"/>
                <a:gd name="connsiteX81" fmla="*/ 527402 w 1950035"/>
                <a:gd name="connsiteY81" fmla="*/ 1883372 h 2189847"/>
                <a:gd name="connsiteX82" fmla="*/ 507305 w 1950035"/>
                <a:gd name="connsiteY82" fmla="*/ 1998929 h 2189847"/>
                <a:gd name="connsiteX83" fmla="*/ 311362 w 1950035"/>
                <a:gd name="connsiteY83" fmla="*/ 2189847 h 2189847"/>
                <a:gd name="connsiteX84" fmla="*/ 250235 w 1950035"/>
                <a:gd name="connsiteY84" fmla="*/ 2152165 h 2189847"/>
                <a:gd name="connsiteX85" fmla="*/ 220927 w 1950035"/>
                <a:gd name="connsiteY85" fmla="*/ 1998928 h 2189847"/>
                <a:gd name="connsiteX86" fmla="*/ 120444 w 1950035"/>
                <a:gd name="connsiteY86" fmla="*/ 1918541 h 2189847"/>
                <a:gd name="connsiteX87" fmla="*/ 65177 w 1950035"/>
                <a:gd name="connsiteY87" fmla="*/ 1878348 h 2189847"/>
                <a:gd name="connsiteX88" fmla="*/ 80251 w 1950035"/>
                <a:gd name="connsiteY88" fmla="*/ 1682404 h 2189847"/>
                <a:gd name="connsiteX89" fmla="*/ 205854 w 1950035"/>
                <a:gd name="connsiteY89" fmla="*/ 1823082 h 2189847"/>
                <a:gd name="connsiteX90" fmla="*/ 301314 w 1950035"/>
                <a:gd name="connsiteY90" fmla="*/ 1983856 h 2189847"/>
                <a:gd name="connsiteX91" fmla="*/ 326435 w 1950035"/>
                <a:gd name="connsiteY91" fmla="*/ 1873323 h 2189847"/>
                <a:gd name="connsiteX92" fmla="*/ 175710 w 1950035"/>
                <a:gd name="connsiteY92" fmla="*/ 1526655 h 2189847"/>
                <a:gd name="connsiteX93" fmla="*/ 150589 w 1950035"/>
                <a:gd name="connsiteY93" fmla="*/ 1491487 h 2189847"/>
                <a:gd name="connsiteX94" fmla="*/ 30008 w 1950035"/>
                <a:gd name="connsiteY94" fmla="*/ 1652260 h 2189847"/>
                <a:gd name="connsiteX95" fmla="*/ 19959 w 1950035"/>
                <a:gd name="connsiteY95" fmla="*/ 1808009 h 2189847"/>
                <a:gd name="connsiteX96" fmla="*/ 75227 w 1950035"/>
                <a:gd name="connsiteY96" fmla="*/ 1310615 h 2189847"/>
                <a:gd name="connsiteX97" fmla="*/ 175709 w 1950035"/>
                <a:gd name="connsiteY97" fmla="*/ 1350809 h 2189847"/>
                <a:gd name="connsiteX98" fmla="*/ 170685 w 1950035"/>
                <a:gd name="connsiteY98" fmla="*/ 1134770 h 2189847"/>
                <a:gd name="connsiteX99" fmla="*/ 95322 w 1950035"/>
                <a:gd name="connsiteY99" fmla="*/ 1245301 h 2189847"/>
                <a:gd name="connsiteX100" fmla="*/ 180733 w 1950035"/>
                <a:gd name="connsiteY100" fmla="*/ 1054383 h 2189847"/>
                <a:gd name="connsiteX101" fmla="*/ 276193 w 1950035"/>
                <a:gd name="connsiteY101" fmla="*/ 873512 h 2189847"/>
                <a:gd name="connsiteX102" fmla="*/ 471298 w 1950035"/>
                <a:gd name="connsiteY10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542283 w 1950035"/>
                <a:gd name="connsiteY52" fmla="*/ 1938640 h 2189847"/>
                <a:gd name="connsiteX53" fmla="*/ 1195615 w 1950035"/>
                <a:gd name="connsiteY53" fmla="*/ 2064244 h 2189847"/>
                <a:gd name="connsiteX54" fmla="*/ 1024793 w 1950035"/>
                <a:gd name="connsiteY54" fmla="*/ 2129558 h 2189847"/>
                <a:gd name="connsiteX55" fmla="*/ 884116 w 1950035"/>
                <a:gd name="connsiteY55" fmla="*/ 1767818 h 2189847"/>
                <a:gd name="connsiteX56" fmla="*/ 843922 w 1950035"/>
                <a:gd name="connsiteY56" fmla="*/ 2079317 h 2189847"/>
                <a:gd name="connsiteX57" fmla="*/ 703246 w 1950035"/>
                <a:gd name="connsiteY57" fmla="*/ 1667335 h 2189847"/>
                <a:gd name="connsiteX58" fmla="*/ 803729 w 1950035"/>
                <a:gd name="connsiteY58" fmla="*/ 1416126 h 2189847"/>
                <a:gd name="connsiteX59" fmla="*/ 884115 w 1950035"/>
                <a:gd name="connsiteY59" fmla="*/ 1255352 h 2189847"/>
                <a:gd name="connsiteX60" fmla="*/ 1160446 w 1950035"/>
                <a:gd name="connsiteY60" fmla="*/ 1134771 h 2189847"/>
                <a:gd name="connsiteX61" fmla="*/ 1637744 w 1950035"/>
                <a:gd name="connsiteY61" fmla="*/ 657475 h 2189847"/>
                <a:gd name="connsiteX62" fmla="*/ 1763348 w 1950035"/>
                <a:gd name="connsiteY62" fmla="*/ 345976 h 2189847"/>
                <a:gd name="connsiteX63" fmla="*/ 1642768 w 1950035"/>
                <a:gd name="connsiteY63" fmla="*/ 386169 h 2189847"/>
                <a:gd name="connsiteX64" fmla="*/ 1451848 w 1950035"/>
                <a:gd name="connsiteY64" fmla="*/ 667523 h 2189847"/>
                <a:gd name="connsiteX65" fmla="*/ 1170498 w 1950035"/>
                <a:gd name="connsiteY65" fmla="*/ 506748 h 2189847"/>
                <a:gd name="connsiteX66" fmla="*/ 1200641 w 1950035"/>
                <a:gd name="connsiteY66" fmla="*/ 642400 h 2189847"/>
                <a:gd name="connsiteX67" fmla="*/ 1115230 w 1950035"/>
                <a:gd name="connsiteY67" fmla="*/ 878538 h 2189847"/>
                <a:gd name="connsiteX68" fmla="*/ 1100158 w 1950035"/>
                <a:gd name="connsiteY68" fmla="*/ 1014189 h 2189847"/>
                <a:gd name="connsiteX69" fmla="*/ 904215 w 1950035"/>
                <a:gd name="connsiteY69" fmla="*/ 1024237 h 2189847"/>
                <a:gd name="connsiteX70" fmla="*/ 929336 w 1950035"/>
                <a:gd name="connsiteY70" fmla="*/ 1185011 h 2189847"/>
                <a:gd name="connsiteX71" fmla="*/ 708272 w 1950035"/>
                <a:gd name="connsiteY71" fmla="*/ 994093 h 2189847"/>
                <a:gd name="connsiteX72" fmla="*/ 607789 w 1950035"/>
                <a:gd name="connsiteY72" fmla="*/ 923755 h 2189847"/>
                <a:gd name="connsiteX73" fmla="*/ 809594 w 1950035"/>
                <a:gd name="connsiteY73" fmla="*/ 1323176 h 2189847"/>
                <a:gd name="connsiteX74" fmla="*/ 512330 w 1950035"/>
                <a:gd name="connsiteY74" fmla="*/ 1365882 h 2189847"/>
                <a:gd name="connsiteX75" fmla="*/ 647983 w 1950035"/>
                <a:gd name="connsiteY75" fmla="*/ 1883372 h 2189847"/>
                <a:gd name="connsiteX76" fmla="*/ 537449 w 1950035"/>
                <a:gd name="connsiteY76" fmla="*/ 1808010 h 2189847"/>
                <a:gd name="connsiteX77" fmla="*/ 391749 w 1950035"/>
                <a:gd name="connsiteY77" fmla="*/ 1742695 h 2189847"/>
                <a:gd name="connsiteX78" fmla="*/ 230975 w 1950035"/>
                <a:gd name="connsiteY78" fmla="*/ 1446268 h 2189847"/>
                <a:gd name="connsiteX79" fmla="*/ 356580 w 1950035"/>
                <a:gd name="connsiteY79" fmla="*/ 1677381 h 2189847"/>
                <a:gd name="connsiteX80" fmla="*/ 431942 w 1950035"/>
                <a:gd name="connsiteY80" fmla="*/ 1843179 h 2189847"/>
                <a:gd name="connsiteX81" fmla="*/ 527402 w 1950035"/>
                <a:gd name="connsiteY81" fmla="*/ 1883372 h 2189847"/>
                <a:gd name="connsiteX82" fmla="*/ 507305 w 1950035"/>
                <a:gd name="connsiteY82" fmla="*/ 1998929 h 2189847"/>
                <a:gd name="connsiteX83" fmla="*/ 311362 w 1950035"/>
                <a:gd name="connsiteY83" fmla="*/ 2189847 h 2189847"/>
                <a:gd name="connsiteX84" fmla="*/ 250235 w 1950035"/>
                <a:gd name="connsiteY84" fmla="*/ 2152165 h 2189847"/>
                <a:gd name="connsiteX85" fmla="*/ 220927 w 1950035"/>
                <a:gd name="connsiteY85" fmla="*/ 1998928 h 2189847"/>
                <a:gd name="connsiteX86" fmla="*/ 120444 w 1950035"/>
                <a:gd name="connsiteY86" fmla="*/ 1918541 h 2189847"/>
                <a:gd name="connsiteX87" fmla="*/ 65177 w 1950035"/>
                <a:gd name="connsiteY87" fmla="*/ 1878348 h 2189847"/>
                <a:gd name="connsiteX88" fmla="*/ 80251 w 1950035"/>
                <a:gd name="connsiteY88" fmla="*/ 1682404 h 2189847"/>
                <a:gd name="connsiteX89" fmla="*/ 205854 w 1950035"/>
                <a:gd name="connsiteY89" fmla="*/ 1823082 h 2189847"/>
                <a:gd name="connsiteX90" fmla="*/ 301314 w 1950035"/>
                <a:gd name="connsiteY90" fmla="*/ 1983856 h 2189847"/>
                <a:gd name="connsiteX91" fmla="*/ 326435 w 1950035"/>
                <a:gd name="connsiteY91" fmla="*/ 1873323 h 2189847"/>
                <a:gd name="connsiteX92" fmla="*/ 175710 w 1950035"/>
                <a:gd name="connsiteY92" fmla="*/ 1526655 h 2189847"/>
                <a:gd name="connsiteX93" fmla="*/ 150589 w 1950035"/>
                <a:gd name="connsiteY93" fmla="*/ 1491487 h 2189847"/>
                <a:gd name="connsiteX94" fmla="*/ 30008 w 1950035"/>
                <a:gd name="connsiteY94" fmla="*/ 1652260 h 2189847"/>
                <a:gd name="connsiteX95" fmla="*/ 19959 w 1950035"/>
                <a:gd name="connsiteY95" fmla="*/ 1808009 h 2189847"/>
                <a:gd name="connsiteX96" fmla="*/ 75227 w 1950035"/>
                <a:gd name="connsiteY96" fmla="*/ 1310615 h 2189847"/>
                <a:gd name="connsiteX97" fmla="*/ 175709 w 1950035"/>
                <a:gd name="connsiteY97" fmla="*/ 1350809 h 2189847"/>
                <a:gd name="connsiteX98" fmla="*/ 170685 w 1950035"/>
                <a:gd name="connsiteY98" fmla="*/ 1134770 h 2189847"/>
                <a:gd name="connsiteX99" fmla="*/ 95322 w 1950035"/>
                <a:gd name="connsiteY99" fmla="*/ 1245301 h 2189847"/>
                <a:gd name="connsiteX100" fmla="*/ 180733 w 1950035"/>
                <a:gd name="connsiteY100" fmla="*/ 1054383 h 2189847"/>
                <a:gd name="connsiteX101" fmla="*/ 276193 w 1950035"/>
                <a:gd name="connsiteY101" fmla="*/ 873512 h 2189847"/>
                <a:gd name="connsiteX102" fmla="*/ 471298 w 1950035"/>
                <a:gd name="connsiteY10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542283 w 1950035"/>
                <a:gd name="connsiteY52" fmla="*/ 1938640 h 2189847"/>
                <a:gd name="connsiteX53" fmla="*/ 1195615 w 1950035"/>
                <a:gd name="connsiteY53" fmla="*/ 2064244 h 2189847"/>
                <a:gd name="connsiteX54" fmla="*/ 1024793 w 1950035"/>
                <a:gd name="connsiteY54" fmla="*/ 2129558 h 2189847"/>
                <a:gd name="connsiteX55" fmla="*/ 884116 w 1950035"/>
                <a:gd name="connsiteY55" fmla="*/ 1767818 h 2189847"/>
                <a:gd name="connsiteX56" fmla="*/ 843922 w 1950035"/>
                <a:gd name="connsiteY56" fmla="*/ 2079317 h 2189847"/>
                <a:gd name="connsiteX57" fmla="*/ 703246 w 1950035"/>
                <a:gd name="connsiteY57" fmla="*/ 1667335 h 2189847"/>
                <a:gd name="connsiteX58" fmla="*/ 803729 w 1950035"/>
                <a:gd name="connsiteY58" fmla="*/ 1416126 h 2189847"/>
                <a:gd name="connsiteX59" fmla="*/ 884115 w 1950035"/>
                <a:gd name="connsiteY59" fmla="*/ 1255352 h 2189847"/>
                <a:gd name="connsiteX60" fmla="*/ 1160446 w 1950035"/>
                <a:gd name="connsiteY60" fmla="*/ 1134771 h 2189847"/>
                <a:gd name="connsiteX61" fmla="*/ 1637744 w 1950035"/>
                <a:gd name="connsiteY61" fmla="*/ 657475 h 2189847"/>
                <a:gd name="connsiteX62" fmla="*/ 1763348 w 1950035"/>
                <a:gd name="connsiteY62" fmla="*/ 345976 h 2189847"/>
                <a:gd name="connsiteX63" fmla="*/ 1642768 w 1950035"/>
                <a:gd name="connsiteY63" fmla="*/ 386169 h 2189847"/>
                <a:gd name="connsiteX64" fmla="*/ 1451848 w 1950035"/>
                <a:gd name="connsiteY64" fmla="*/ 667523 h 2189847"/>
                <a:gd name="connsiteX65" fmla="*/ 1170498 w 1950035"/>
                <a:gd name="connsiteY65" fmla="*/ 506748 h 2189847"/>
                <a:gd name="connsiteX66" fmla="*/ 1200641 w 1950035"/>
                <a:gd name="connsiteY66" fmla="*/ 642400 h 2189847"/>
                <a:gd name="connsiteX67" fmla="*/ 1115230 w 1950035"/>
                <a:gd name="connsiteY67" fmla="*/ 878538 h 2189847"/>
                <a:gd name="connsiteX68" fmla="*/ 1100158 w 1950035"/>
                <a:gd name="connsiteY68" fmla="*/ 1014189 h 2189847"/>
                <a:gd name="connsiteX69" fmla="*/ 904215 w 1950035"/>
                <a:gd name="connsiteY69" fmla="*/ 1024237 h 2189847"/>
                <a:gd name="connsiteX70" fmla="*/ 929336 w 1950035"/>
                <a:gd name="connsiteY70" fmla="*/ 1185011 h 2189847"/>
                <a:gd name="connsiteX71" fmla="*/ 708272 w 1950035"/>
                <a:gd name="connsiteY71" fmla="*/ 994093 h 2189847"/>
                <a:gd name="connsiteX72" fmla="*/ 607789 w 1950035"/>
                <a:gd name="connsiteY72" fmla="*/ 923755 h 2189847"/>
                <a:gd name="connsiteX73" fmla="*/ 809594 w 1950035"/>
                <a:gd name="connsiteY73" fmla="*/ 1323176 h 2189847"/>
                <a:gd name="connsiteX74" fmla="*/ 512330 w 1950035"/>
                <a:gd name="connsiteY74" fmla="*/ 1365882 h 2189847"/>
                <a:gd name="connsiteX75" fmla="*/ 647983 w 1950035"/>
                <a:gd name="connsiteY75" fmla="*/ 1883372 h 2189847"/>
                <a:gd name="connsiteX76" fmla="*/ 537449 w 1950035"/>
                <a:gd name="connsiteY76" fmla="*/ 1808010 h 2189847"/>
                <a:gd name="connsiteX77" fmla="*/ 391749 w 1950035"/>
                <a:gd name="connsiteY77" fmla="*/ 1742695 h 2189847"/>
                <a:gd name="connsiteX78" fmla="*/ 230975 w 1950035"/>
                <a:gd name="connsiteY78" fmla="*/ 1446268 h 2189847"/>
                <a:gd name="connsiteX79" fmla="*/ 356580 w 1950035"/>
                <a:gd name="connsiteY79" fmla="*/ 1677381 h 2189847"/>
                <a:gd name="connsiteX80" fmla="*/ 431942 w 1950035"/>
                <a:gd name="connsiteY80" fmla="*/ 1843179 h 2189847"/>
                <a:gd name="connsiteX81" fmla="*/ 527402 w 1950035"/>
                <a:gd name="connsiteY81" fmla="*/ 1883372 h 2189847"/>
                <a:gd name="connsiteX82" fmla="*/ 507305 w 1950035"/>
                <a:gd name="connsiteY82" fmla="*/ 1998929 h 2189847"/>
                <a:gd name="connsiteX83" fmla="*/ 311362 w 1950035"/>
                <a:gd name="connsiteY83" fmla="*/ 2189847 h 2189847"/>
                <a:gd name="connsiteX84" fmla="*/ 250235 w 1950035"/>
                <a:gd name="connsiteY84" fmla="*/ 2152165 h 2189847"/>
                <a:gd name="connsiteX85" fmla="*/ 220927 w 1950035"/>
                <a:gd name="connsiteY85" fmla="*/ 1998928 h 2189847"/>
                <a:gd name="connsiteX86" fmla="*/ 120444 w 1950035"/>
                <a:gd name="connsiteY86" fmla="*/ 1918541 h 2189847"/>
                <a:gd name="connsiteX87" fmla="*/ 65177 w 1950035"/>
                <a:gd name="connsiteY87" fmla="*/ 1878348 h 2189847"/>
                <a:gd name="connsiteX88" fmla="*/ 80251 w 1950035"/>
                <a:gd name="connsiteY88" fmla="*/ 1682404 h 2189847"/>
                <a:gd name="connsiteX89" fmla="*/ 205854 w 1950035"/>
                <a:gd name="connsiteY89" fmla="*/ 1823082 h 2189847"/>
                <a:gd name="connsiteX90" fmla="*/ 301314 w 1950035"/>
                <a:gd name="connsiteY90" fmla="*/ 1983856 h 2189847"/>
                <a:gd name="connsiteX91" fmla="*/ 326435 w 1950035"/>
                <a:gd name="connsiteY91" fmla="*/ 1873323 h 2189847"/>
                <a:gd name="connsiteX92" fmla="*/ 175710 w 1950035"/>
                <a:gd name="connsiteY92" fmla="*/ 1526655 h 2189847"/>
                <a:gd name="connsiteX93" fmla="*/ 150589 w 1950035"/>
                <a:gd name="connsiteY93" fmla="*/ 1491487 h 2189847"/>
                <a:gd name="connsiteX94" fmla="*/ 30008 w 1950035"/>
                <a:gd name="connsiteY94" fmla="*/ 1652260 h 2189847"/>
                <a:gd name="connsiteX95" fmla="*/ 19959 w 1950035"/>
                <a:gd name="connsiteY95" fmla="*/ 1808009 h 2189847"/>
                <a:gd name="connsiteX96" fmla="*/ 75227 w 1950035"/>
                <a:gd name="connsiteY96" fmla="*/ 1310615 h 2189847"/>
                <a:gd name="connsiteX97" fmla="*/ 175709 w 1950035"/>
                <a:gd name="connsiteY97" fmla="*/ 1350809 h 2189847"/>
                <a:gd name="connsiteX98" fmla="*/ 170685 w 1950035"/>
                <a:gd name="connsiteY98" fmla="*/ 1134770 h 2189847"/>
                <a:gd name="connsiteX99" fmla="*/ 95322 w 1950035"/>
                <a:gd name="connsiteY99" fmla="*/ 1245301 h 2189847"/>
                <a:gd name="connsiteX100" fmla="*/ 180733 w 1950035"/>
                <a:gd name="connsiteY100" fmla="*/ 1054383 h 2189847"/>
                <a:gd name="connsiteX101" fmla="*/ 276193 w 1950035"/>
                <a:gd name="connsiteY101" fmla="*/ 873512 h 2189847"/>
                <a:gd name="connsiteX102" fmla="*/ 471298 w 1950035"/>
                <a:gd name="connsiteY102"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264787 w 1950035"/>
                <a:gd name="connsiteY52" fmla="*/ 1907185 h 2189847"/>
                <a:gd name="connsiteX53" fmla="*/ 1542283 w 1950035"/>
                <a:gd name="connsiteY53" fmla="*/ 1938640 h 2189847"/>
                <a:gd name="connsiteX54" fmla="*/ 1195615 w 1950035"/>
                <a:gd name="connsiteY54" fmla="*/ 2064244 h 2189847"/>
                <a:gd name="connsiteX55" fmla="*/ 1024793 w 1950035"/>
                <a:gd name="connsiteY55" fmla="*/ 2129558 h 2189847"/>
                <a:gd name="connsiteX56" fmla="*/ 884116 w 1950035"/>
                <a:gd name="connsiteY56" fmla="*/ 1767818 h 2189847"/>
                <a:gd name="connsiteX57" fmla="*/ 843922 w 1950035"/>
                <a:gd name="connsiteY57" fmla="*/ 2079317 h 2189847"/>
                <a:gd name="connsiteX58" fmla="*/ 703246 w 1950035"/>
                <a:gd name="connsiteY58" fmla="*/ 1667335 h 2189847"/>
                <a:gd name="connsiteX59" fmla="*/ 803729 w 1950035"/>
                <a:gd name="connsiteY59" fmla="*/ 1416126 h 2189847"/>
                <a:gd name="connsiteX60" fmla="*/ 884115 w 1950035"/>
                <a:gd name="connsiteY60" fmla="*/ 1255352 h 2189847"/>
                <a:gd name="connsiteX61" fmla="*/ 1160446 w 1950035"/>
                <a:gd name="connsiteY61" fmla="*/ 1134771 h 2189847"/>
                <a:gd name="connsiteX62" fmla="*/ 1637744 w 1950035"/>
                <a:gd name="connsiteY62" fmla="*/ 657475 h 2189847"/>
                <a:gd name="connsiteX63" fmla="*/ 1763348 w 1950035"/>
                <a:gd name="connsiteY63" fmla="*/ 345976 h 2189847"/>
                <a:gd name="connsiteX64" fmla="*/ 1642768 w 1950035"/>
                <a:gd name="connsiteY64" fmla="*/ 386169 h 2189847"/>
                <a:gd name="connsiteX65" fmla="*/ 1451848 w 1950035"/>
                <a:gd name="connsiteY65" fmla="*/ 667523 h 2189847"/>
                <a:gd name="connsiteX66" fmla="*/ 1170498 w 1950035"/>
                <a:gd name="connsiteY66" fmla="*/ 506748 h 2189847"/>
                <a:gd name="connsiteX67" fmla="*/ 1200641 w 1950035"/>
                <a:gd name="connsiteY67" fmla="*/ 642400 h 2189847"/>
                <a:gd name="connsiteX68" fmla="*/ 1115230 w 1950035"/>
                <a:gd name="connsiteY68" fmla="*/ 878538 h 2189847"/>
                <a:gd name="connsiteX69" fmla="*/ 1100158 w 1950035"/>
                <a:gd name="connsiteY69" fmla="*/ 1014189 h 2189847"/>
                <a:gd name="connsiteX70" fmla="*/ 904215 w 1950035"/>
                <a:gd name="connsiteY70" fmla="*/ 1024237 h 2189847"/>
                <a:gd name="connsiteX71" fmla="*/ 929336 w 1950035"/>
                <a:gd name="connsiteY71" fmla="*/ 1185011 h 2189847"/>
                <a:gd name="connsiteX72" fmla="*/ 708272 w 1950035"/>
                <a:gd name="connsiteY72" fmla="*/ 994093 h 2189847"/>
                <a:gd name="connsiteX73" fmla="*/ 607789 w 1950035"/>
                <a:gd name="connsiteY73" fmla="*/ 923755 h 2189847"/>
                <a:gd name="connsiteX74" fmla="*/ 809594 w 1950035"/>
                <a:gd name="connsiteY74" fmla="*/ 1323176 h 2189847"/>
                <a:gd name="connsiteX75" fmla="*/ 512330 w 1950035"/>
                <a:gd name="connsiteY75" fmla="*/ 1365882 h 2189847"/>
                <a:gd name="connsiteX76" fmla="*/ 647983 w 1950035"/>
                <a:gd name="connsiteY76" fmla="*/ 1883372 h 2189847"/>
                <a:gd name="connsiteX77" fmla="*/ 537449 w 1950035"/>
                <a:gd name="connsiteY77" fmla="*/ 1808010 h 2189847"/>
                <a:gd name="connsiteX78" fmla="*/ 391749 w 1950035"/>
                <a:gd name="connsiteY78" fmla="*/ 1742695 h 2189847"/>
                <a:gd name="connsiteX79" fmla="*/ 230975 w 1950035"/>
                <a:gd name="connsiteY79" fmla="*/ 1446268 h 2189847"/>
                <a:gd name="connsiteX80" fmla="*/ 356580 w 1950035"/>
                <a:gd name="connsiteY80" fmla="*/ 1677381 h 2189847"/>
                <a:gd name="connsiteX81" fmla="*/ 431942 w 1950035"/>
                <a:gd name="connsiteY81" fmla="*/ 1843179 h 2189847"/>
                <a:gd name="connsiteX82" fmla="*/ 527402 w 1950035"/>
                <a:gd name="connsiteY82" fmla="*/ 1883372 h 2189847"/>
                <a:gd name="connsiteX83" fmla="*/ 507305 w 1950035"/>
                <a:gd name="connsiteY83" fmla="*/ 1998929 h 2189847"/>
                <a:gd name="connsiteX84" fmla="*/ 311362 w 1950035"/>
                <a:gd name="connsiteY84" fmla="*/ 2189847 h 2189847"/>
                <a:gd name="connsiteX85" fmla="*/ 250235 w 1950035"/>
                <a:gd name="connsiteY85" fmla="*/ 2152165 h 2189847"/>
                <a:gd name="connsiteX86" fmla="*/ 220927 w 1950035"/>
                <a:gd name="connsiteY86" fmla="*/ 1998928 h 2189847"/>
                <a:gd name="connsiteX87" fmla="*/ 120444 w 1950035"/>
                <a:gd name="connsiteY87" fmla="*/ 1918541 h 2189847"/>
                <a:gd name="connsiteX88" fmla="*/ 65177 w 1950035"/>
                <a:gd name="connsiteY88" fmla="*/ 1878348 h 2189847"/>
                <a:gd name="connsiteX89" fmla="*/ 80251 w 1950035"/>
                <a:gd name="connsiteY89" fmla="*/ 1682404 h 2189847"/>
                <a:gd name="connsiteX90" fmla="*/ 205854 w 1950035"/>
                <a:gd name="connsiteY90" fmla="*/ 1823082 h 2189847"/>
                <a:gd name="connsiteX91" fmla="*/ 301314 w 1950035"/>
                <a:gd name="connsiteY91" fmla="*/ 1983856 h 2189847"/>
                <a:gd name="connsiteX92" fmla="*/ 326435 w 1950035"/>
                <a:gd name="connsiteY92" fmla="*/ 1873323 h 2189847"/>
                <a:gd name="connsiteX93" fmla="*/ 175710 w 1950035"/>
                <a:gd name="connsiteY93" fmla="*/ 1526655 h 2189847"/>
                <a:gd name="connsiteX94" fmla="*/ 150589 w 1950035"/>
                <a:gd name="connsiteY94" fmla="*/ 1491487 h 2189847"/>
                <a:gd name="connsiteX95" fmla="*/ 30008 w 1950035"/>
                <a:gd name="connsiteY95" fmla="*/ 1652260 h 2189847"/>
                <a:gd name="connsiteX96" fmla="*/ 19959 w 1950035"/>
                <a:gd name="connsiteY96" fmla="*/ 1808009 h 2189847"/>
                <a:gd name="connsiteX97" fmla="*/ 75227 w 1950035"/>
                <a:gd name="connsiteY97" fmla="*/ 1310615 h 2189847"/>
                <a:gd name="connsiteX98" fmla="*/ 175709 w 1950035"/>
                <a:gd name="connsiteY98" fmla="*/ 1350809 h 2189847"/>
                <a:gd name="connsiteX99" fmla="*/ 170685 w 1950035"/>
                <a:gd name="connsiteY99" fmla="*/ 1134770 h 2189847"/>
                <a:gd name="connsiteX100" fmla="*/ 95322 w 1950035"/>
                <a:gd name="connsiteY100" fmla="*/ 1245301 h 2189847"/>
                <a:gd name="connsiteX101" fmla="*/ 180733 w 1950035"/>
                <a:gd name="connsiteY101" fmla="*/ 1054383 h 2189847"/>
                <a:gd name="connsiteX102" fmla="*/ 276193 w 1950035"/>
                <a:gd name="connsiteY102" fmla="*/ 873512 h 2189847"/>
                <a:gd name="connsiteX103" fmla="*/ 471298 w 1950035"/>
                <a:gd name="connsiteY10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416465 w 1950035"/>
                <a:gd name="connsiteY52" fmla="*/ 1920186 h 2189847"/>
                <a:gd name="connsiteX53" fmla="*/ 1542283 w 1950035"/>
                <a:gd name="connsiteY53" fmla="*/ 1938640 h 2189847"/>
                <a:gd name="connsiteX54" fmla="*/ 1195615 w 1950035"/>
                <a:gd name="connsiteY54" fmla="*/ 2064244 h 2189847"/>
                <a:gd name="connsiteX55" fmla="*/ 1024793 w 1950035"/>
                <a:gd name="connsiteY55" fmla="*/ 2129558 h 2189847"/>
                <a:gd name="connsiteX56" fmla="*/ 884116 w 1950035"/>
                <a:gd name="connsiteY56" fmla="*/ 1767818 h 2189847"/>
                <a:gd name="connsiteX57" fmla="*/ 843922 w 1950035"/>
                <a:gd name="connsiteY57" fmla="*/ 2079317 h 2189847"/>
                <a:gd name="connsiteX58" fmla="*/ 703246 w 1950035"/>
                <a:gd name="connsiteY58" fmla="*/ 1667335 h 2189847"/>
                <a:gd name="connsiteX59" fmla="*/ 803729 w 1950035"/>
                <a:gd name="connsiteY59" fmla="*/ 1416126 h 2189847"/>
                <a:gd name="connsiteX60" fmla="*/ 884115 w 1950035"/>
                <a:gd name="connsiteY60" fmla="*/ 1255352 h 2189847"/>
                <a:gd name="connsiteX61" fmla="*/ 1160446 w 1950035"/>
                <a:gd name="connsiteY61" fmla="*/ 1134771 h 2189847"/>
                <a:gd name="connsiteX62" fmla="*/ 1637744 w 1950035"/>
                <a:gd name="connsiteY62" fmla="*/ 657475 h 2189847"/>
                <a:gd name="connsiteX63" fmla="*/ 1763348 w 1950035"/>
                <a:gd name="connsiteY63" fmla="*/ 345976 h 2189847"/>
                <a:gd name="connsiteX64" fmla="*/ 1642768 w 1950035"/>
                <a:gd name="connsiteY64" fmla="*/ 386169 h 2189847"/>
                <a:gd name="connsiteX65" fmla="*/ 1451848 w 1950035"/>
                <a:gd name="connsiteY65" fmla="*/ 667523 h 2189847"/>
                <a:gd name="connsiteX66" fmla="*/ 1170498 w 1950035"/>
                <a:gd name="connsiteY66" fmla="*/ 506748 h 2189847"/>
                <a:gd name="connsiteX67" fmla="*/ 1200641 w 1950035"/>
                <a:gd name="connsiteY67" fmla="*/ 642400 h 2189847"/>
                <a:gd name="connsiteX68" fmla="*/ 1115230 w 1950035"/>
                <a:gd name="connsiteY68" fmla="*/ 878538 h 2189847"/>
                <a:gd name="connsiteX69" fmla="*/ 1100158 w 1950035"/>
                <a:gd name="connsiteY69" fmla="*/ 1014189 h 2189847"/>
                <a:gd name="connsiteX70" fmla="*/ 904215 w 1950035"/>
                <a:gd name="connsiteY70" fmla="*/ 1024237 h 2189847"/>
                <a:gd name="connsiteX71" fmla="*/ 929336 w 1950035"/>
                <a:gd name="connsiteY71" fmla="*/ 1185011 h 2189847"/>
                <a:gd name="connsiteX72" fmla="*/ 708272 w 1950035"/>
                <a:gd name="connsiteY72" fmla="*/ 994093 h 2189847"/>
                <a:gd name="connsiteX73" fmla="*/ 607789 w 1950035"/>
                <a:gd name="connsiteY73" fmla="*/ 923755 h 2189847"/>
                <a:gd name="connsiteX74" fmla="*/ 809594 w 1950035"/>
                <a:gd name="connsiteY74" fmla="*/ 1323176 h 2189847"/>
                <a:gd name="connsiteX75" fmla="*/ 512330 w 1950035"/>
                <a:gd name="connsiteY75" fmla="*/ 1365882 h 2189847"/>
                <a:gd name="connsiteX76" fmla="*/ 647983 w 1950035"/>
                <a:gd name="connsiteY76" fmla="*/ 1883372 h 2189847"/>
                <a:gd name="connsiteX77" fmla="*/ 537449 w 1950035"/>
                <a:gd name="connsiteY77" fmla="*/ 1808010 h 2189847"/>
                <a:gd name="connsiteX78" fmla="*/ 391749 w 1950035"/>
                <a:gd name="connsiteY78" fmla="*/ 1742695 h 2189847"/>
                <a:gd name="connsiteX79" fmla="*/ 230975 w 1950035"/>
                <a:gd name="connsiteY79" fmla="*/ 1446268 h 2189847"/>
                <a:gd name="connsiteX80" fmla="*/ 356580 w 1950035"/>
                <a:gd name="connsiteY80" fmla="*/ 1677381 h 2189847"/>
                <a:gd name="connsiteX81" fmla="*/ 431942 w 1950035"/>
                <a:gd name="connsiteY81" fmla="*/ 1843179 h 2189847"/>
                <a:gd name="connsiteX82" fmla="*/ 527402 w 1950035"/>
                <a:gd name="connsiteY82" fmla="*/ 1883372 h 2189847"/>
                <a:gd name="connsiteX83" fmla="*/ 507305 w 1950035"/>
                <a:gd name="connsiteY83" fmla="*/ 1998929 h 2189847"/>
                <a:gd name="connsiteX84" fmla="*/ 311362 w 1950035"/>
                <a:gd name="connsiteY84" fmla="*/ 2189847 h 2189847"/>
                <a:gd name="connsiteX85" fmla="*/ 250235 w 1950035"/>
                <a:gd name="connsiteY85" fmla="*/ 2152165 h 2189847"/>
                <a:gd name="connsiteX86" fmla="*/ 220927 w 1950035"/>
                <a:gd name="connsiteY86" fmla="*/ 1998928 h 2189847"/>
                <a:gd name="connsiteX87" fmla="*/ 120444 w 1950035"/>
                <a:gd name="connsiteY87" fmla="*/ 1918541 h 2189847"/>
                <a:gd name="connsiteX88" fmla="*/ 65177 w 1950035"/>
                <a:gd name="connsiteY88" fmla="*/ 1878348 h 2189847"/>
                <a:gd name="connsiteX89" fmla="*/ 80251 w 1950035"/>
                <a:gd name="connsiteY89" fmla="*/ 1682404 h 2189847"/>
                <a:gd name="connsiteX90" fmla="*/ 205854 w 1950035"/>
                <a:gd name="connsiteY90" fmla="*/ 1823082 h 2189847"/>
                <a:gd name="connsiteX91" fmla="*/ 301314 w 1950035"/>
                <a:gd name="connsiteY91" fmla="*/ 1983856 h 2189847"/>
                <a:gd name="connsiteX92" fmla="*/ 326435 w 1950035"/>
                <a:gd name="connsiteY92" fmla="*/ 1873323 h 2189847"/>
                <a:gd name="connsiteX93" fmla="*/ 175710 w 1950035"/>
                <a:gd name="connsiteY93" fmla="*/ 1526655 h 2189847"/>
                <a:gd name="connsiteX94" fmla="*/ 150589 w 1950035"/>
                <a:gd name="connsiteY94" fmla="*/ 1491487 h 2189847"/>
                <a:gd name="connsiteX95" fmla="*/ 30008 w 1950035"/>
                <a:gd name="connsiteY95" fmla="*/ 1652260 h 2189847"/>
                <a:gd name="connsiteX96" fmla="*/ 19959 w 1950035"/>
                <a:gd name="connsiteY96" fmla="*/ 1808009 h 2189847"/>
                <a:gd name="connsiteX97" fmla="*/ 75227 w 1950035"/>
                <a:gd name="connsiteY97" fmla="*/ 1310615 h 2189847"/>
                <a:gd name="connsiteX98" fmla="*/ 175709 w 1950035"/>
                <a:gd name="connsiteY98" fmla="*/ 1350809 h 2189847"/>
                <a:gd name="connsiteX99" fmla="*/ 170685 w 1950035"/>
                <a:gd name="connsiteY99" fmla="*/ 1134770 h 2189847"/>
                <a:gd name="connsiteX100" fmla="*/ 95322 w 1950035"/>
                <a:gd name="connsiteY100" fmla="*/ 1245301 h 2189847"/>
                <a:gd name="connsiteX101" fmla="*/ 180733 w 1950035"/>
                <a:gd name="connsiteY101" fmla="*/ 1054383 h 2189847"/>
                <a:gd name="connsiteX102" fmla="*/ 276193 w 1950035"/>
                <a:gd name="connsiteY102" fmla="*/ 873512 h 2189847"/>
                <a:gd name="connsiteX103" fmla="*/ 471298 w 1950035"/>
                <a:gd name="connsiteY10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416465 w 1950035"/>
                <a:gd name="connsiteY52" fmla="*/ 1920186 h 2189847"/>
                <a:gd name="connsiteX53" fmla="*/ 1542283 w 1950035"/>
                <a:gd name="connsiteY53" fmla="*/ 1938640 h 2189847"/>
                <a:gd name="connsiteX54" fmla="*/ 1195615 w 1950035"/>
                <a:gd name="connsiteY54" fmla="*/ 2064244 h 2189847"/>
                <a:gd name="connsiteX55" fmla="*/ 1024793 w 1950035"/>
                <a:gd name="connsiteY55" fmla="*/ 2129558 h 2189847"/>
                <a:gd name="connsiteX56" fmla="*/ 884116 w 1950035"/>
                <a:gd name="connsiteY56" fmla="*/ 1767818 h 2189847"/>
                <a:gd name="connsiteX57" fmla="*/ 843922 w 1950035"/>
                <a:gd name="connsiteY57" fmla="*/ 2079317 h 2189847"/>
                <a:gd name="connsiteX58" fmla="*/ 703246 w 1950035"/>
                <a:gd name="connsiteY58" fmla="*/ 1667335 h 2189847"/>
                <a:gd name="connsiteX59" fmla="*/ 803729 w 1950035"/>
                <a:gd name="connsiteY59" fmla="*/ 1416126 h 2189847"/>
                <a:gd name="connsiteX60" fmla="*/ 884115 w 1950035"/>
                <a:gd name="connsiteY60" fmla="*/ 1255352 h 2189847"/>
                <a:gd name="connsiteX61" fmla="*/ 1160446 w 1950035"/>
                <a:gd name="connsiteY61" fmla="*/ 1134771 h 2189847"/>
                <a:gd name="connsiteX62" fmla="*/ 1637744 w 1950035"/>
                <a:gd name="connsiteY62" fmla="*/ 657475 h 2189847"/>
                <a:gd name="connsiteX63" fmla="*/ 1763348 w 1950035"/>
                <a:gd name="connsiteY63" fmla="*/ 345976 h 2189847"/>
                <a:gd name="connsiteX64" fmla="*/ 1642768 w 1950035"/>
                <a:gd name="connsiteY64" fmla="*/ 386169 h 2189847"/>
                <a:gd name="connsiteX65" fmla="*/ 1451848 w 1950035"/>
                <a:gd name="connsiteY65" fmla="*/ 667523 h 2189847"/>
                <a:gd name="connsiteX66" fmla="*/ 1170498 w 1950035"/>
                <a:gd name="connsiteY66" fmla="*/ 506748 h 2189847"/>
                <a:gd name="connsiteX67" fmla="*/ 1200641 w 1950035"/>
                <a:gd name="connsiteY67" fmla="*/ 642400 h 2189847"/>
                <a:gd name="connsiteX68" fmla="*/ 1115230 w 1950035"/>
                <a:gd name="connsiteY68" fmla="*/ 878538 h 2189847"/>
                <a:gd name="connsiteX69" fmla="*/ 1100158 w 1950035"/>
                <a:gd name="connsiteY69" fmla="*/ 1014189 h 2189847"/>
                <a:gd name="connsiteX70" fmla="*/ 904215 w 1950035"/>
                <a:gd name="connsiteY70" fmla="*/ 1024237 h 2189847"/>
                <a:gd name="connsiteX71" fmla="*/ 929336 w 1950035"/>
                <a:gd name="connsiteY71" fmla="*/ 1185011 h 2189847"/>
                <a:gd name="connsiteX72" fmla="*/ 708272 w 1950035"/>
                <a:gd name="connsiteY72" fmla="*/ 994093 h 2189847"/>
                <a:gd name="connsiteX73" fmla="*/ 607789 w 1950035"/>
                <a:gd name="connsiteY73" fmla="*/ 923755 h 2189847"/>
                <a:gd name="connsiteX74" fmla="*/ 809594 w 1950035"/>
                <a:gd name="connsiteY74" fmla="*/ 1323176 h 2189847"/>
                <a:gd name="connsiteX75" fmla="*/ 512330 w 1950035"/>
                <a:gd name="connsiteY75" fmla="*/ 1365882 h 2189847"/>
                <a:gd name="connsiteX76" fmla="*/ 647983 w 1950035"/>
                <a:gd name="connsiteY76" fmla="*/ 1883372 h 2189847"/>
                <a:gd name="connsiteX77" fmla="*/ 537449 w 1950035"/>
                <a:gd name="connsiteY77" fmla="*/ 1808010 h 2189847"/>
                <a:gd name="connsiteX78" fmla="*/ 391749 w 1950035"/>
                <a:gd name="connsiteY78" fmla="*/ 1742695 h 2189847"/>
                <a:gd name="connsiteX79" fmla="*/ 230975 w 1950035"/>
                <a:gd name="connsiteY79" fmla="*/ 1446268 h 2189847"/>
                <a:gd name="connsiteX80" fmla="*/ 356580 w 1950035"/>
                <a:gd name="connsiteY80" fmla="*/ 1677381 h 2189847"/>
                <a:gd name="connsiteX81" fmla="*/ 431942 w 1950035"/>
                <a:gd name="connsiteY81" fmla="*/ 1843179 h 2189847"/>
                <a:gd name="connsiteX82" fmla="*/ 527402 w 1950035"/>
                <a:gd name="connsiteY82" fmla="*/ 1883372 h 2189847"/>
                <a:gd name="connsiteX83" fmla="*/ 507305 w 1950035"/>
                <a:gd name="connsiteY83" fmla="*/ 1998929 h 2189847"/>
                <a:gd name="connsiteX84" fmla="*/ 311362 w 1950035"/>
                <a:gd name="connsiteY84" fmla="*/ 2189847 h 2189847"/>
                <a:gd name="connsiteX85" fmla="*/ 250235 w 1950035"/>
                <a:gd name="connsiteY85" fmla="*/ 2152165 h 2189847"/>
                <a:gd name="connsiteX86" fmla="*/ 220927 w 1950035"/>
                <a:gd name="connsiteY86" fmla="*/ 1998928 h 2189847"/>
                <a:gd name="connsiteX87" fmla="*/ 120444 w 1950035"/>
                <a:gd name="connsiteY87" fmla="*/ 1918541 h 2189847"/>
                <a:gd name="connsiteX88" fmla="*/ 65177 w 1950035"/>
                <a:gd name="connsiteY88" fmla="*/ 1878348 h 2189847"/>
                <a:gd name="connsiteX89" fmla="*/ 80251 w 1950035"/>
                <a:gd name="connsiteY89" fmla="*/ 1682404 h 2189847"/>
                <a:gd name="connsiteX90" fmla="*/ 205854 w 1950035"/>
                <a:gd name="connsiteY90" fmla="*/ 1823082 h 2189847"/>
                <a:gd name="connsiteX91" fmla="*/ 301314 w 1950035"/>
                <a:gd name="connsiteY91" fmla="*/ 1983856 h 2189847"/>
                <a:gd name="connsiteX92" fmla="*/ 326435 w 1950035"/>
                <a:gd name="connsiteY92" fmla="*/ 1873323 h 2189847"/>
                <a:gd name="connsiteX93" fmla="*/ 175710 w 1950035"/>
                <a:gd name="connsiteY93" fmla="*/ 1526655 h 2189847"/>
                <a:gd name="connsiteX94" fmla="*/ 150589 w 1950035"/>
                <a:gd name="connsiteY94" fmla="*/ 1491487 h 2189847"/>
                <a:gd name="connsiteX95" fmla="*/ 30008 w 1950035"/>
                <a:gd name="connsiteY95" fmla="*/ 1652260 h 2189847"/>
                <a:gd name="connsiteX96" fmla="*/ 19959 w 1950035"/>
                <a:gd name="connsiteY96" fmla="*/ 1808009 h 2189847"/>
                <a:gd name="connsiteX97" fmla="*/ 75227 w 1950035"/>
                <a:gd name="connsiteY97" fmla="*/ 1310615 h 2189847"/>
                <a:gd name="connsiteX98" fmla="*/ 175709 w 1950035"/>
                <a:gd name="connsiteY98" fmla="*/ 1350809 h 2189847"/>
                <a:gd name="connsiteX99" fmla="*/ 170685 w 1950035"/>
                <a:gd name="connsiteY99" fmla="*/ 1134770 h 2189847"/>
                <a:gd name="connsiteX100" fmla="*/ 95322 w 1950035"/>
                <a:gd name="connsiteY100" fmla="*/ 1245301 h 2189847"/>
                <a:gd name="connsiteX101" fmla="*/ 180733 w 1950035"/>
                <a:gd name="connsiteY101" fmla="*/ 1054383 h 2189847"/>
                <a:gd name="connsiteX102" fmla="*/ 276193 w 1950035"/>
                <a:gd name="connsiteY102" fmla="*/ 873512 h 2189847"/>
                <a:gd name="connsiteX103" fmla="*/ 471298 w 1950035"/>
                <a:gd name="connsiteY10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416465 w 1950035"/>
                <a:gd name="connsiteY52" fmla="*/ 1920186 h 2189847"/>
                <a:gd name="connsiteX53" fmla="*/ 1542283 w 1950035"/>
                <a:gd name="connsiteY53" fmla="*/ 1938640 h 2189847"/>
                <a:gd name="connsiteX54" fmla="*/ 1195615 w 1950035"/>
                <a:gd name="connsiteY54" fmla="*/ 2064244 h 2189847"/>
                <a:gd name="connsiteX55" fmla="*/ 1024793 w 1950035"/>
                <a:gd name="connsiteY55" fmla="*/ 2129558 h 2189847"/>
                <a:gd name="connsiteX56" fmla="*/ 884116 w 1950035"/>
                <a:gd name="connsiteY56" fmla="*/ 1767818 h 2189847"/>
                <a:gd name="connsiteX57" fmla="*/ 843922 w 1950035"/>
                <a:gd name="connsiteY57" fmla="*/ 2079317 h 2189847"/>
                <a:gd name="connsiteX58" fmla="*/ 703246 w 1950035"/>
                <a:gd name="connsiteY58" fmla="*/ 1667335 h 2189847"/>
                <a:gd name="connsiteX59" fmla="*/ 803729 w 1950035"/>
                <a:gd name="connsiteY59" fmla="*/ 1416126 h 2189847"/>
                <a:gd name="connsiteX60" fmla="*/ 884115 w 1950035"/>
                <a:gd name="connsiteY60" fmla="*/ 1255352 h 2189847"/>
                <a:gd name="connsiteX61" fmla="*/ 1160446 w 1950035"/>
                <a:gd name="connsiteY61" fmla="*/ 1134771 h 2189847"/>
                <a:gd name="connsiteX62" fmla="*/ 1637744 w 1950035"/>
                <a:gd name="connsiteY62" fmla="*/ 657475 h 2189847"/>
                <a:gd name="connsiteX63" fmla="*/ 1763348 w 1950035"/>
                <a:gd name="connsiteY63" fmla="*/ 345976 h 2189847"/>
                <a:gd name="connsiteX64" fmla="*/ 1642768 w 1950035"/>
                <a:gd name="connsiteY64" fmla="*/ 386169 h 2189847"/>
                <a:gd name="connsiteX65" fmla="*/ 1451848 w 1950035"/>
                <a:gd name="connsiteY65" fmla="*/ 667523 h 2189847"/>
                <a:gd name="connsiteX66" fmla="*/ 1170498 w 1950035"/>
                <a:gd name="connsiteY66" fmla="*/ 506748 h 2189847"/>
                <a:gd name="connsiteX67" fmla="*/ 1200641 w 1950035"/>
                <a:gd name="connsiteY67" fmla="*/ 642400 h 2189847"/>
                <a:gd name="connsiteX68" fmla="*/ 1115230 w 1950035"/>
                <a:gd name="connsiteY68" fmla="*/ 878538 h 2189847"/>
                <a:gd name="connsiteX69" fmla="*/ 1100158 w 1950035"/>
                <a:gd name="connsiteY69" fmla="*/ 1014189 h 2189847"/>
                <a:gd name="connsiteX70" fmla="*/ 904215 w 1950035"/>
                <a:gd name="connsiteY70" fmla="*/ 1024237 h 2189847"/>
                <a:gd name="connsiteX71" fmla="*/ 929336 w 1950035"/>
                <a:gd name="connsiteY71" fmla="*/ 1185011 h 2189847"/>
                <a:gd name="connsiteX72" fmla="*/ 708272 w 1950035"/>
                <a:gd name="connsiteY72" fmla="*/ 994093 h 2189847"/>
                <a:gd name="connsiteX73" fmla="*/ 607789 w 1950035"/>
                <a:gd name="connsiteY73" fmla="*/ 923755 h 2189847"/>
                <a:gd name="connsiteX74" fmla="*/ 809594 w 1950035"/>
                <a:gd name="connsiteY74" fmla="*/ 1323176 h 2189847"/>
                <a:gd name="connsiteX75" fmla="*/ 512330 w 1950035"/>
                <a:gd name="connsiteY75" fmla="*/ 1365882 h 2189847"/>
                <a:gd name="connsiteX76" fmla="*/ 647983 w 1950035"/>
                <a:gd name="connsiteY76" fmla="*/ 1883372 h 2189847"/>
                <a:gd name="connsiteX77" fmla="*/ 537449 w 1950035"/>
                <a:gd name="connsiteY77" fmla="*/ 1808010 h 2189847"/>
                <a:gd name="connsiteX78" fmla="*/ 391749 w 1950035"/>
                <a:gd name="connsiteY78" fmla="*/ 1742695 h 2189847"/>
                <a:gd name="connsiteX79" fmla="*/ 230975 w 1950035"/>
                <a:gd name="connsiteY79" fmla="*/ 1446268 h 2189847"/>
                <a:gd name="connsiteX80" fmla="*/ 356580 w 1950035"/>
                <a:gd name="connsiteY80" fmla="*/ 1677381 h 2189847"/>
                <a:gd name="connsiteX81" fmla="*/ 431942 w 1950035"/>
                <a:gd name="connsiteY81" fmla="*/ 1843179 h 2189847"/>
                <a:gd name="connsiteX82" fmla="*/ 527402 w 1950035"/>
                <a:gd name="connsiteY82" fmla="*/ 1883372 h 2189847"/>
                <a:gd name="connsiteX83" fmla="*/ 507305 w 1950035"/>
                <a:gd name="connsiteY83" fmla="*/ 1998929 h 2189847"/>
                <a:gd name="connsiteX84" fmla="*/ 311362 w 1950035"/>
                <a:gd name="connsiteY84" fmla="*/ 2189847 h 2189847"/>
                <a:gd name="connsiteX85" fmla="*/ 250235 w 1950035"/>
                <a:gd name="connsiteY85" fmla="*/ 2152165 h 2189847"/>
                <a:gd name="connsiteX86" fmla="*/ 220927 w 1950035"/>
                <a:gd name="connsiteY86" fmla="*/ 1998928 h 2189847"/>
                <a:gd name="connsiteX87" fmla="*/ 120444 w 1950035"/>
                <a:gd name="connsiteY87" fmla="*/ 1918541 h 2189847"/>
                <a:gd name="connsiteX88" fmla="*/ 65177 w 1950035"/>
                <a:gd name="connsiteY88" fmla="*/ 1878348 h 2189847"/>
                <a:gd name="connsiteX89" fmla="*/ 80251 w 1950035"/>
                <a:gd name="connsiteY89" fmla="*/ 1682404 h 2189847"/>
                <a:gd name="connsiteX90" fmla="*/ 205854 w 1950035"/>
                <a:gd name="connsiteY90" fmla="*/ 1823082 h 2189847"/>
                <a:gd name="connsiteX91" fmla="*/ 301314 w 1950035"/>
                <a:gd name="connsiteY91" fmla="*/ 1983856 h 2189847"/>
                <a:gd name="connsiteX92" fmla="*/ 326435 w 1950035"/>
                <a:gd name="connsiteY92" fmla="*/ 1873323 h 2189847"/>
                <a:gd name="connsiteX93" fmla="*/ 175710 w 1950035"/>
                <a:gd name="connsiteY93" fmla="*/ 1526655 h 2189847"/>
                <a:gd name="connsiteX94" fmla="*/ 150589 w 1950035"/>
                <a:gd name="connsiteY94" fmla="*/ 1491487 h 2189847"/>
                <a:gd name="connsiteX95" fmla="*/ 30008 w 1950035"/>
                <a:gd name="connsiteY95" fmla="*/ 1652260 h 2189847"/>
                <a:gd name="connsiteX96" fmla="*/ 19959 w 1950035"/>
                <a:gd name="connsiteY96" fmla="*/ 1808009 h 2189847"/>
                <a:gd name="connsiteX97" fmla="*/ 75227 w 1950035"/>
                <a:gd name="connsiteY97" fmla="*/ 1310615 h 2189847"/>
                <a:gd name="connsiteX98" fmla="*/ 175709 w 1950035"/>
                <a:gd name="connsiteY98" fmla="*/ 1350809 h 2189847"/>
                <a:gd name="connsiteX99" fmla="*/ 170685 w 1950035"/>
                <a:gd name="connsiteY99" fmla="*/ 1134770 h 2189847"/>
                <a:gd name="connsiteX100" fmla="*/ 95322 w 1950035"/>
                <a:gd name="connsiteY100" fmla="*/ 1245301 h 2189847"/>
                <a:gd name="connsiteX101" fmla="*/ 180733 w 1950035"/>
                <a:gd name="connsiteY101" fmla="*/ 1054383 h 2189847"/>
                <a:gd name="connsiteX102" fmla="*/ 276193 w 1950035"/>
                <a:gd name="connsiteY102" fmla="*/ 873512 h 2189847"/>
                <a:gd name="connsiteX103" fmla="*/ 471298 w 1950035"/>
                <a:gd name="connsiteY103"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416465 w 1950035"/>
                <a:gd name="connsiteY52" fmla="*/ 1920186 h 2189847"/>
                <a:gd name="connsiteX53" fmla="*/ 1542283 w 1950035"/>
                <a:gd name="connsiteY53" fmla="*/ 1938640 h 2189847"/>
                <a:gd name="connsiteX54" fmla="*/ 1355793 w 1950035"/>
                <a:gd name="connsiteY54" fmla="*/ 1885517 h 2189847"/>
                <a:gd name="connsiteX55" fmla="*/ 1195615 w 1950035"/>
                <a:gd name="connsiteY55" fmla="*/ 2064244 h 2189847"/>
                <a:gd name="connsiteX56" fmla="*/ 1024793 w 1950035"/>
                <a:gd name="connsiteY56" fmla="*/ 2129558 h 2189847"/>
                <a:gd name="connsiteX57" fmla="*/ 884116 w 1950035"/>
                <a:gd name="connsiteY57" fmla="*/ 1767818 h 2189847"/>
                <a:gd name="connsiteX58" fmla="*/ 843922 w 1950035"/>
                <a:gd name="connsiteY58" fmla="*/ 2079317 h 2189847"/>
                <a:gd name="connsiteX59" fmla="*/ 703246 w 1950035"/>
                <a:gd name="connsiteY59" fmla="*/ 1667335 h 2189847"/>
                <a:gd name="connsiteX60" fmla="*/ 803729 w 1950035"/>
                <a:gd name="connsiteY60" fmla="*/ 1416126 h 2189847"/>
                <a:gd name="connsiteX61" fmla="*/ 884115 w 1950035"/>
                <a:gd name="connsiteY61" fmla="*/ 1255352 h 2189847"/>
                <a:gd name="connsiteX62" fmla="*/ 1160446 w 1950035"/>
                <a:gd name="connsiteY62" fmla="*/ 1134771 h 2189847"/>
                <a:gd name="connsiteX63" fmla="*/ 1637744 w 1950035"/>
                <a:gd name="connsiteY63" fmla="*/ 657475 h 2189847"/>
                <a:gd name="connsiteX64" fmla="*/ 1763348 w 1950035"/>
                <a:gd name="connsiteY64" fmla="*/ 345976 h 2189847"/>
                <a:gd name="connsiteX65" fmla="*/ 1642768 w 1950035"/>
                <a:gd name="connsiteY65" fmla="*/ 386169 h 2189847"/>
                <a:gd name="connsiteX66" fmla="*/ 1451848 w 1950035"/>
                <a:gd name="connsiteY66" fmla="*/ 667523 h 2189847"/>
                <a:gd name="connsiteX67" fmla="*/ 1170498 w 1950035"/>
                <a:gd name="connsiteY67" fmla="*/ 506748 h 2189847"/>
                <a:gd name="connsiteX68" fmla="*/ 1200641 w 1950035"/>
                <a:gd name="connsiteY68" fmla="*/ 642400 h 2189847"/>
                <a:gd name="connsiteX69" fmla="*/ 1115230 w 1950035"/>
                <a:gd name="connsiteY69" fmla="*/ 878538 h 2189847"/>
                <a:gd name="connsiteX70" fmla="*/ 1100158 w 1950035"/>
                <a:gd name="connsiteY70" fmla="*/ 1014189 h 2189847"/>
                <a:gd name="connsiteX71" fmla="*/ 904215 w 1950035"/>
                <a:gd name="connsiteY71" fmla="*/ 1024237 h 2189847"/>
                <a:gd name="connsiteX72" fmla="*/ 929336 w 1950035"/>
                <a:gd name="connsiteY72" fmla="*/ 1185011 h 2189847"/>
                <a:gd name="connsiteX73" fmla="*/ 708272 w 1950035"/>
                <a:gd name="connsiteY73" fmla="*/ 994093 h 2189847"/>
                <a:gd name="connsiteX74" fmla="*/ 607789 w 1950035"/>
                <a:gd name="connsiteY74" fmla="*/ 923755 h 2189847"/>
                <a:gd name="connsiteX75" fmla="*/ 809594 w 1950035"/>
                <a:gd name="connsiteY75" fmla="*/ 1323176 h 2189847"/>
                <a:gd name="connsiteX76" fmla="*/ 512330 w 1950035"/>
                <a:gd name="connsiteY76" fmla="*/ 1365882 h 2189847"/>
                <a:gd name="connsiteX77" fmla="*/ 647983 w 1950035"/>
                <a:gd name="connsiteY77" fmla="*/ 1883372 h 2189847"/>
                <a:gd name="connsiteX78" fmla="*/ 537449 w 1950035"/>
                <a:gd name="connsiteY78" fmla="*/ 1808010 h 2189847"/>
                <a:gd name="connsiteX79" fmla="*/ 391749 w 1950035"/>
                <a:gd name="connsiteY79" fmla="*/ 1742695 h 2189847"/>
                <a:gd name="connsiteX80" fmla="*/ 230975 w 1950035"/>
                <a:gd name="connsiteY80" fmla="*/ 1446268 h 2189847"/>
                <a:gd name="connsiteX81" fmla="*/ 356580 w 1950035"/>
                <a:gd name="connsiteY81" fmla="*/ 1677381 h 2189847"/>
                <a:gd name="connsiteX82" fmla="*/ 431942 w 1950035"/>
                <a:gd name="connsiteY82" fmla="*/ 1843179 h 2189847"/>
                <a:gd name="connsiteX83" fmla="*/ 527402 w 1950035"/>
                <a:gd name="connsiteY83" fmla="*/ 1883372 h 2189847"/>
                <a:gd name="connsiteX84" fmla="*/ 507305 w 1950035"/>
                <a:gd name="connsiteY84" fmla="*/ 1998929 h 2189847"/>
                <a:gd name="connsiteX85" fmla="*/ 311362 w 1950035"/>
                <a:gd name="connsiteY85" fmla="*/ 2189847 h 2189847"/>
                <a:gd name="connsiteX86" fmla="*/ 250235 w 1950035"/>
                <a:gd name="connsiteY86" fmla="*/ 2152165 h 2189847"/>
                <a:gd name="connsiteX87" fmla="*/ 220927 w 1950035"/>
                <a:gd name="connsiteY87" fmla="*/ 1998928 h 2189847"/>
                <a:gd name="connsiteX88" fmla="*/ 120444 w 1950035"/>
                <a:gd name="connsiteY88" fmla="*/ 1918541 h 2189847"/>
                <a:gd name="connsiteX89" fmla="*/ 65177 w 1950035"/>
                <a:gd name="connsiteY89" fmla="*/ 1878348 h 2189847"/>
                <a:gd name="connsiteX90" fmla="*/ 80251 w 1950035"/>
                <a:gd name="connsiteY90" fmla="*/ 1682404 h 2189847"/>
                <a:gd name="connsiteX91" fmla="*/ 205854 w 1950035"/>
                <a:gd name="connsiteY91" fmla="*/ 1823082 h 2189847"/>
                <a:gd name="connsiteX92" fmla="*/ 301314 w 1950035"/>
                <a:gd name="connsiteY92" fmla="*/ 1983856 h 2189847"/>
                <a:gd name="connsiteX93" fmla="*/ 326435 w 1950035"/>
                <a:gd name="connsiteY93" fmla="*/ 1873323 h 2189847"/>
                <a:gd name="connsiteX94" fmla="*/ 175710 w 1950035"/>
                <a:gd name="connsiteY94" fmla="*/ 1526655 h 2189847"/>
                <a:gd name="connsiteX95" fmla="*/ 150589 w 1950035"/>
                <a:gd name="connsiteY95" fmla="*/ 1491487 h 2189847"/>
                <a:gd name="connsiteX96" fmla="*/ 30008 w 1950035"/>
                <a:gd name="connsiteY96" fmla="*/ 1652260 h 2189847"/>
                <a:gd name="connsiteX97" fmla="*/ 19959 w 1950035"/>
                <a:gd name="connsiteY97" fmla="*/ 1808009 h 2189847"/>
                <a:gd name="connsiteX98" fmla="*/ 75227 w 1950035"/>
                <a:gd name="connsiteY98" fmla="*/ 1310615 h 2189847"/>
                <a:gd name="connsiteX99" fmla="*/ 175709 w 1950035"/>
                <a:gd name="connsiteY99" fmla="*/ 1350809 h 2189847"/>
                <a:gd name="connsiteX100" fmla="*/ 170685 w 1950035"/>
                <a:gd name="connsiteY100" fmla="*/ 1134770 h 2189847"/>
                <a:gd name="connsiteX101" fmla="*/ 95322 w 1950035"/>
                <a:gd name="connsiteY101" fmla="*/ 1245301 h 2189847"/>
                <a:gd name="connsiteX102" fmla="*/ 180733 w 1950035"/>
                <a:gd name="connsiteY102" fmla="*/ 1054383 h 2189847"/>
                <a:gd name="connsiteX103" fmla="*/ 276193 w 1950035"/>
                <a:gd name="connsiteY103" fmla="*/ 873512 h 2189847"/>
                <a:gd name="connsiteX104" fmla="*/ 471298 w 1950035"/>
                <a:gd name="connsiteY10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416465 w 1950035"/>
                <a:gd name="connsiteY52" fmla="*/ 1920186 h 2189847"/>
                <a:gd name="connsiteX53" fmla="*/ 1542283 w 1950035"/>
                <a:gd name="connsiteY53" fmla="*/ 1938640 h 2189847"/>
                <a:gd name="connsiteX54" fmla="*/ 1243119 w 1950035"/>
                <a:gd name="connsiteY54" fmla="*/ 1915852 h 2189847"/>
                <a:gd name="connsiteX55" fmla="*/ 1195615 w 1950035"/>
                <a:gd name="connsiteY55" fmla="*/ 2064244 h 2189847"/>
                <a:gd name="connsiteX56" fmla="*/ 1024793 w 1950035"/>
                <a:gd name="connsiteY56" fmla="*/ 2129558 h 2189847"/>
                <a:gd name="connsiteX57" fmla="*/ 884116 w 1950035"/>
                <a:gd name="connsiteY57" fmla="*/ 1767818 h 2189847"/>
                <a:gd name="connsiteX58" fmla="*/ 843922 w 1950035"/>
                <a:gd name="connsiteY58" fmla="*/ 2079317 h 2189847"/>
                <a:gd name="connsiteX59" fmla="*/ 703246 w 1950035"/>
                <a:gd name="connsiteY59" fmla="*/ 1667335 h 2189847"/>
                <a:gd name="connsiteX60" fmla="*/ 803729 w 1950035"/>
                <a:gd name="connsiteY60" fmla="*/ 1416126 h 2189847"/>
                <a:gd name="connsiteX61" fmla="*/ 884115 w 1950035"/>
                <a:gd name="connsiteY61" fmla="*/ 1255352 h 2189847"/>
                <a:gd name="connsiteX62" fmla="*/ 1160446 w 1950035"/>
                <a:gd name="connsiteY62" fmla="*/ 1134771 h 2189847"/>
                <a:gd name="connsiteX63" fmla="*/ 1637744 w 1950035"/>
                <a:gd name="connsiteY63" fmla="*/ 657475 h 2189847"/>
                <a:gd name="connsiteX64" fmla="*/ 1763348 w 1950035"/>
                <a:gd name="connsiteY64" fmla="*/ 345976 h 2189847"/>
                <a:gd name="connsiteX65" fmla="*/ 1642768 w 1950035"/>
                <a:gd name="connsiteY65" fmla="*/ 386169 h 2189847"/>
                <a:gd name="connsiteX66" fmla="*/ 1451848 w 1950035"/>
                <a:gd name="connsiteY66" fmla="*/ 667523 h 2189847"/>
                <a:gd name="connsiteX67" fmla="*/ 1170498 w 1950035"/>
                <a:gd name="connsiteY67" fmla="*/ 506748 h 2189847"/>
                <a:gd name="connsiteX68" fmla="*/ 1200641 w 1950035"/>
                <a:gd name="connsiteY68" fmla="*/ 642400 h 2189847"/>
                <a:gd name="connsiteX69" fmla="*/ 1115230 w 1950035"/>
                <a:gd name="connsiteY69" fmla="*/ 878538 h 2189847"/>
                <a:gd name="connsiteX70" fmla="*/ 1100158 w 1950035"/>
                <a:gd name="connsiteY70" fmla="*/ 1014189 h 2189847"/>
                <a:gd name="connsiteX71" fmla="*/ 904215 w 1950035"/>
                <a:gd name="connsiteY71" fmla="*/ 1024237 h 2189847"/>
                <a:gd name="connsiteX72" fmla="*/ 929336 w 1950035"/>
                <a:gd name="connsiteY72" fmla="*/ 1185011 h 2189847"/>
                <a:gd name="connsiteX73" fmla="*/ 708272 w 1950035"/>
                <a:gd name="connsiteY73" fmla="*/ 994093 h 2189847"/>
                <a:gd name="connsiteX74" fmla="*/ 607789 w 1950035"/>
                <a:gd name="connsiteY74" fmla="*/ 923755 h 2189847"/>
                <a:gd name="connsiteX75" fmla="*/ 809594 w 1950035"/>
                <a:gd name="connsiteY75" fmla="*/ 1323176 h 2189847"/>
                <a:gd name="connsiteX76" fmla="*/ 512330 w 1950035"/>
                <a:gd name="connsiteY76" fmla="*/ 1365882 h 2189847"/>
                <a:gd name="connsiteX77" fmla="*/ 647983 w 1950035"/>
                <a:gd name="connsiteY77" fmla="*/ 1883372 h 2189847"/>
                <a:gd name="connsiteX78" fmla="*/ 537449 w 1950035"/>
                <a:gd name="connsiteY78" fmla="*/ 1808010 h 2189847"/>
                <a:gd name="connsiteX79" fmla="*/ 391749 w 1950035"/>
                <a:gd name="connsiteY79" fmla="*/ 1742695 h 2189847"/>
                <a:gd name="connsiteX80" fmla="*/ 230975 w 1950035"/>
                <a:gd name="connsiteY80" fmla="*/ 1446268 h 2189847"/>
                <a:gd name="connsiteX81" fmla="*/ 356580 w 1950035"/>
                <a:gd name="connsiteY81" fmla="*/ 1677381 h 2189847"/>
                <a:gd name="connsiteX82" fmla="*/ 431942 w 1950035"/>
                <a:gd name="connsiteY82" fmla="*/ 1843179 h 2189847"/>
                <a:gd name="connsiteX83" fmla="*/ 527402 w 1950035"/>
                <a:gd name="connsiteY83" fmla="*/ 1883372 h 2189847"/>
                <a:gd name="connsiteX84" fmla="*/ 507305 w 1950035"/>
                <a:gd name="connsiteY84" fmla="*/ 1998929 h 2189847"/>
                <a:gd name="connsiteX85" fmla="*/ 311362 w 1950035"/>
                <a:gd name="connsiteY85" fmla="*/ 2189847 h 2189847"/>
                <a:gd name="connsiteX86" fmla="*/ 250235 w 1950035"/>
                <a:gd name="connsiteY86" fmla="*/ 2152165 h 2189847"/>
                <a:gd name="connsiteX87" fmla="*/ 220927 w 1950035"/>
                <a:gd name="connsiteY87" fmla="*/ 1998928 h 2189847"/>
                <a:gd name="connsiteX88" fmla="*/ 120444 w 1950035"/>
                <a:gd name="connsiteY88" fmla="*/ 1918541 h 2189847"/>
                <a:gd name="connsiteX89" fmla="*/ 65177 w 1950035"/>
                <a:gd name="connsiteY89" fmla="*/ 1878348 h 2189847"/>
                <a:gd name="connsiteX90" fmla="*/ 80251 w 1950035"/>
                <a:gd name="connsiteY90" fmla="*/ 1682404 h 2189847"/>
                <a:gd name="connsiteX91" fmla="*/ 205854 w 1950035"/>
                <a:gd name="connsiteY91" fmla="*/ 1823082 h 2189847"/>
                <a:gd name="connsiteX92" fmla="*/ 301314 w 1950035"/>
                <a:gd name="connsiteY92" fmla="*/ 1983856 h 2189847"/>
                <a:gd name="connsiteX93" fmla="*/ 326435 w 1950035"/>
                <a:gd name="connsiteY93" fmla="*/ 1873323 h 2189847"/>
                <a:gd name="connsiteX94" fmla="*/ 175710 w 1950035"/>
                <a:gd name="connsiteY94" fmla="*/ 1526655 h 2189847"/>
                <a:gd name="connsiteX95" fmla="*/ 150589 w 1950035"/>
                <a:gd name="connsiteY95" fmla="*/ 1491487 h 2189847"/>
                <a:gd name="connsiteX96" fmla="*/ 30008 w 1950035"/>
                <a:gd name="connsiteY96" fmla="*/ 1652260 h 2189847"/>
                <a:gd name="connsiteX97" fmla="*/ 19959 w 1950035"/>
                <a:gd name="connsiteY97" fmla="*/ 1808009 h 2189847"/>
                <a:gd name="connsiteX98" fmla="*/ 75227 w 1950035"/>
                <a:gd name="connsiteY98" fmla="*/ 1310615 h 2189847"/>
                <a:gd name="connsiteX99" fmla="*/ 175709 w 1950035"/>
                <a:gd name="connsiteY99" fmla="*/ 1350809 h 2189847"/>
                <a:gd name="connsiteX100" fmla="*/ 170685 w 1950035"/>
                <a:gd name="connsiteY100" fmla="*/ 1134770 h 2189847"/>
                <a:gd name="connsiteX101" fmla="*/ 95322 w 1950035"/>
                <a:gd name="connsiteY101" fmla="*/ 1245301 h 2189847"/>
                <a:gd name="connsiteX102" fmla="*/ 180733 w 1950035"/>
                <a:gd name="connsiteY102" fmla="*/ 1054383 h 2189847"/>
                <a:gd name="connsiteX103" fmla="*/ 276193 w 1950035"/>
                <a:gd name="connsiteY103" fmla="*/ 873512 h 2189847"/>
                <a:gd name="connsiteX104" fmla="*/ 471298 w 1950035"/>
                <a:gd name="connsiteY10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416465 w 1950035"/>
                <a:gd name="connsiteY52" fmla="*/ 1920186 h 2189847"/>
                <a:gd name="connsiteX53" fmla="*/ 1542283 w 1950035"/>
                <a:gd name="connsiteY53" fmla="*/ 1938640 h 2189847"/>
                <a:gd name="connsiteX54" fmla="*/ 1247453 w 1950035"/>
                <a:gd name="connsiteY54" fmla="*/ 1894184 h 2189847"/>
                <a:gd name="connsiteX55" fmla="*/ 1195615 w 1950035"/>
                <a:gd name="connsiteY55" fmla="*/ 2064244 h 2189847"/>
                <a:gd name="connsiteX56" fmla="*/ 1024793 w 1950035"/>
                <a:gd name="connsiteY56" fmla="*/ 2129558 h 2189847"/>
                <a:gd name="connsiteX57" fmla="*/ 884116 w 1950035"/>
                <a:gd name="connsiteY57" fmla="*/ 1767818 h 2189847"/>
                <a:gd name="connsiteX58" fmla="*/ 843922 w 1950035"/>
                <a:gd name="connsiteY58" fmla="*/ 2079317 h 2189847"/>
                <a:gd name="connsiteX59" fmla="*/ 703246 w 1950035"/>
                <a:gd name="connsiteY59" fmla="*/ 1667335 h 2189847"/>
                <a:gd name="connsiteX60" fmla="*/ 803729 w 1950035"/>
                <a:gd name="connsiteY60" fmla="*/ 1416126 h 2189847"/>
                <a:gd name="connsiteX61" fmla="*/ 884115 w 1950035"/>
                <a:gd name="connsiteY61" fmla="*/ 1255352 h 2189847"/>
                <a:gd name="connsiteX62" fmla="*/ 1160446 w 1950035"/>
                <a:gd name="connsiteY62" fmla="*/ 1134771 h 2189847"/>
                <a:gd name="connsiteX63" fmla="*/ 1637744 w 1950035"/>
                <a:gd name="connsiteY63" fmla="*/ 657475 h 2189847"/>
                <a:gd name="connsiteX64" fmla="*/ 1763348 w 1950035"/>
                <a:gd name="connsiteY64" fmla="*/ 345976 h 2189847"/>
                <a:gd name="connsiteX65" fmla="*/ 1642768 w 1950035"/>
                <a:gd name="connsiteY65" fmla="*/ 386169 h 2189847"/>
                <a:gd name="connsiteX66" fmla="*/ 1451848 w 1950035"/>
                <a:gd name="connsiteY66" fmla="*/ 667523 h 2189847"/>
                <a:gd name="connsiteX67" fmla="*/ 1170498 w 1950035"/>
                <a:gd name="connsiteY67" fmla="*/ 506748 h 2189847"/>
                <a:gd name="connsiteX68" fmla="*/ 1200641 w 1950035"/>
                <a:gd name="connsiteY68" fmla="*/ 642400 h 2189847"/>
                <a:gd name="connsiteX69" fmla="*/ 1115230 w 1950035"/>
                <a:gd name="connsiteY69" fmla="*/ 878538 h 2189847"/>
                <a:gd name="connsiteX70" fmla="*/ 1100158 w 1950035"/>
                <a:gd name="connsiteY70" fmla="*/ 1014189 h 2189847"/>
                <a:gd name="connsiteX71" fmla="*/ 904215 w 1950035"/>
                <a:gd name="connsiteY71" fmla="*/ 1024237 h 2189847"/>
                <a:gd name="connsiteX72" fmla="*/ 929336 w 1950035"/>
                <a:gd name="connsiteY72" fmla="*/ 1185011 h 2189847"/>
                <a:gd name="connsiteX73" fmla="*/ 708272 w 1950035"/>
                <a:gd name="connsiteY73" fmla="*/ 994093 h 2189847"/>
                <a:gd name="connsiteX74" fmla="*/ 607789 w 1950035"/>
                <a:gd name="connsiteY74" fmla="*/ 923755 h 2189847"/>
                <a:gd name="connsiteX75" fmla="*/ 809594 w 1950035"/>
                <a:gd name="connsiteY75" fmla="*/ 1323176 h 2189847"/>
                <a:gd name="connsiteX76" fmla="*/ 512330 w 1950035"/>
                <a:gd name="connsiteY76" fmla="*/ 1365882 h 2189847"/>
                <a:gd name="connsiteX77" fmla="*/ 647983 w 1950035"/>
                <a:gd name="connsiteY77" fmla="*/ 1883372 h 2189847"/>
                <a:gd name="connsiteX78" fmla="*/ 537449 w 1950035"/>
                <a:gd name="connsiteY78" fmla="*/ 1808010 h 2189847"/>
                <a:gd name="connsiteX79" fmla="*/ 391749 w 1950035"/>
                <a:gd name="connsiteY79" fmla="*/ 1742695 h 2189847"/>
                <a:gd name="connsiteX80" fmla="*/ 230975 w 1950035"/>
                <a:gd name="connsiteY80" fmla="*/ 1446268 h 2189847"/>
                <a:gd name="connsiteX81" fmla="*/ 356580 w 1950035"/>
                <a:gd name="connsiteY81" fmla="*/ 1677381 h 2189847"/>
                <a:gd name="connsiteX82" fmla="*/ 431942 w 1950035"/>
                <a:gd name="connsiteY82" fmla="*/ 1843179 h 2189847"/>
                <a:gd name="connsiteX83" fmla="*/ 527402 w 1950035"/>
                <a:gd name="connsiteY83" fmla="*/ 1883372 h 2189847"/>
                <a:gd name="connsiteX84" fmla="*/ 507305 w 1950035"/>
                <a:gd name="connsiteY84" fmla="*/ 1998929 h 2189847"/>
                <a:gd name="connsiteX85" fmla="*/ 311362 w 1950035"/>
                <a:gd name="connsiteY85" fmla="*/ 2189847 h 2189847"/>
                <a:gd name="connsiteX86" fmla="*/ 250235 w 1950035"/>
                <a:gd name="connsiteY86" fmla="*/ 2152165 h 2189847"/>
                <a:gd name="connsiteX87" fmla="*/ 220927 w 1950035"/>
                <a:gd name="connsiteY87" fmla="*/ 1998928 h 2189847"/>
                <a:gd name="connsiteX88" fmla="*/ 120444 w 1950035"/>
                <a:gd name="connsiteY88" fmla="*/ 1918541 h 2189847"/>
                <a:gd name="connsiteX89" fmla="*/ 65177 w 1950035"/>
                <a:gd name="connsiteY89" fmla="*/ 1878348 h 2189847"/>
                <a:gd name="connsiteX90" fmla="*/ 80251 w 1950035"/>
                <a:gd name="connsiteY90" fmla="*/ 1682404 h 2189847"/>
                <a:gd name="connsiteX91" fmla="*/ 205854 w 1950035"/>
                <a:gd name="connsiteY91" fmla="*/ 1823082 h 2189847"/>
                <a:gd name="connsiteX92" fmla="*/ 301314 w 1950035"/>
                <a:gd name="connsiteY92" fmla="*/ 1983856 h 2189847"/>
                <a:gd name="connsiteX93" fmla="*/ 326435 w 1950035"/>
                <a:gd name="connsiteY93" fmla="*/ 1873323 h 2189847"/>
                <a:gd name="connsiteX94" fmla="*/ 175710 w 1950035"/>
                <a:gd name="connsiteY94" fmla="*/ 1526655 h 2189847"/>
                <a:gd name="connsiteX95" fmla="*/ 150589 w 1950035"/>
                <a:gd name="connsiteY95" fmla="*/ 1491487 h 2189847"/>
                <a:gd name="connsiteX96" fmla="*/ 30008 w 1950035"/>
                <a:gd name="connsiteY96" fmla="*/ 1652260 h 2189847"/>
                <a:gd name="connsiteX97" fmla="*/ 19959 w 1950035"/>
                <a:gd name="connsiteY97" fmla="*/ 1808009 h 2189847"/>
                <a:gd name="connsiteX98" fmla="*/ 75227 w 1950035"/>
                <a:gd name="connsiteY98" fmla="*/ 1310615 h 2189847"/>
                <a:gd name="connsiteX99" fmla="*/ 175709 w 1950035"/>
                <a:gd name="connsiteY99" fmla="*/ 1350809 h 2189847"/>
                <a:gd name="connsiteX100" fmla="*/ 170685 w 1950035"/>
                <a:gd name="connsiteY100" fmla="*/ 1134770 h 2189847"/>
                <a:gd name="connsiteX101" fmla="*/ 95322 w 1950035"/>
                <a:gd name="connsiteY101" fmla="*/ 1245301 h 2189847"/>
                <a:gd name="connsiteX102" fmla="*/ 180733 w 1950035"/>
                <a:gd name="connsiteY102" fmla="*/ 1054383 h 2189847"/>
                <a:gd name="connsiteX103" fmla="*/ 276193 w 1950035"/>
                <a:gd name="connsiteY103" fmla="*/ 873512 h 2189847"/>
                <a:gd name="connsiteX104" fmla="*/ 471298 w 1950035"/>
                <a:gd name="connsiteY10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416465 w 1950035"/>
                <a:gd name="connsiteY52" fmla="*/ 1920186 h 2189847"/>
                <a:gd name="connsiteX53" fmla="*/ 1542283 w 1950035"/>
                <a:gd name="connsiteY53" fmla="*/ 1938640 h 2189847"/>
                <a:gd name="connsiteX54" fmla="*/ 1247453 w 1950035"/>
                <a:gd name="connsiteY54" fmla="*/ 1894184 h 2189847"/>
                <a:gd name="connsiteX55" fmla="*/ 1182614 w 1950035"/>
                <a:gd name="connsiteY55" fmla="*/ 2064244 h 2189847"/>
                <a:gd name="connsiteX56" fmla="*/ 1024793 w 1950035"/>
                <a:gd name="connsiteY56" fmla="*/ 2129558 h 2189847"/>
                <a:gd name="connsiteX57" fmla="*/ 884116 w 1950035"/>
                <a:gd name="connsiteY57" fmla="*/ 1767818 h 2189847"/>
                <a:gd name="connsiteX58" fmla="*/ 843922 w 1950035"/>
                <a:gd name="connsiteY58" fmla="*/ 2079317 h 2189847"/>
                <a:gd name="connsiteX59" fmla="*/ 703246 w 1950035"/>
                <a:gd name="connsiteY59" fmla="*/ 1667335 h 2189847"/>
                <a:gd name="connsiteX60" fmla="*/ 803729 w 1950035"/>
                <a:gd name="connsiteY60" fmla="*/ 1416126 h 2189847"/>
                <a:gd name="connsiteX61" fmla="*/ 884115 w 1950035"/>
                <a:gd name="connsiteY61" fmla="*/ 1255352 h 2189847"/>
                <a:gd name="connsiteX62" fmla="*/ 1160446 w 1950035"/>
                <a:gd name="connsiteY62" fmla="*/ 1134771 h 2189847"/>
                <a:gd name="connsiteX63" fmla="*/ 1637744 w 1950035"/>
                <a:gd name="connsiteY63" fmla="*/ 657475 h 2189847"/>
                <a:gd name="connsiteX64" fmla="*/ 1763348 w 1950035"/>
                <a:gd name="connsiteY64" fmla="*/ 345976 h 2189847"/>
                <a:gd name="connsiteX65" fmla="*/ 1642768 w 1950035"/>
                <a:gd name="connsiteY65" fmla="*/ 386169 h 2189847"/>
                <a:gd name="connsiteX66" fmla="*/ 1451848 w 1950035"/>
                <a:gd name="connsiteY66" fmla="*/ 667523 h 2189847"/>
                <a:gd name="connsiteX67" fmla="*/ 1170498 w 1950035"/>
                <a:gd name="connsiteY67" fmla="*/ 506748 h 2189847"/>
                <a:gd name="connsiteX68" fmla="*/ 1200641 w 1950035"/>
                <a:gd name="connsiteY68" fmla="*/ 642400 h 2189847"/>
                <a:gd name="connsiteX69" fmla="*/ 1115230 w 1950035"/>
                <a:gd name="connsiteY69" fmla="*/ 878538 h 2189847"/>
                <a:gd name="connsiteX70" fmla="*/ 1100158 w 1950035"/>
                <a:gd name="connsiteY70" fmla="*/ 1014189 h 2189847"/>
                <a:gd name="connsiteX71" fmla="*/ 904215 w 1950035"/>
                <a:gd name="connsiteY71" fmla="*/ 1024237 h 2189847"/>
                <a:gd name="connsiteX72" fmla="*/ 929336 w 1950035"/>
                <a:gd name="connsiteY72" fmla="*/ 1185011 h 2189847"/>
                <a:gd name="connsiteX73" fmla="*/ 708272 w 1950035"/>
                <a:gd name="connsiteY73" fmla="*/ 994093 h 2189847"/>
                <a:gd name="connsiteX74" fmla="*/ 607789 w 1950035"/>
                <a:gd name="connsiteY74" fmla="*/ 923755 h 2189847"/>
                <a:gd name="connsiteX75" fmla="*/ 809594 w 1950035"/>
                <a:gd name="connsiteY75" fmla="*/ 1323176 h 2189847"/>
                <a:gd name="connsiteX76" fmla="*/ 512330 w 1950035"/>
                <a:gd name="connsiteY76" fmla="*/ 1365882 h 2189847"/>
                <a:gd name="connsiteX77" fmla="*/ 647983 w 1950035"/>
                <a:gd name="connsiteY77" fmla="*/ 1883372 h 2189847"/>
                <a:gd name="connsiteX78" fmla="*/ 537449 w 1950035"/>
                <a:gd name="connsiteY78" fmla="*/ 1808010 h 2189847"/>
                <a:gd name="connsiteX79" fmla="*/ 391749 w 1950035"/>
                <a:gd name="connsiteY79" fmla="*/ 1742695 h 2189847"/>
                <a:gd name="connsiteX80" fmla="*/ 230975 w 1950035"/>
                <a:gd name="connsiteY80" fmla="*/ 1446268 h 2189847"/>
                <a:gd name="connsiteX81" fmla="*/ 356580 w 1950035"/>
                <a:gd name="connsiteY81" fmla="*/ 1677381 h 2189847"/>
                <a:gd name="connsiteX82" fmla="*/ 431942 w 1950035"/>
                <a:gd name="connsiteY82" fmla="*/ 1843179 h 2189847"/>
                <a:gd name="connsiteX83" fmla="*/ 527402 w 1950035"/>
                <a:gd name="connsiteY83" fmla="*/ 1883372 h 2189847"/>
                <a:gd name="connsiteX84" fmla="*/ 507305 w 1950035"/>
                <a:gd name="connsiteY84" fmla="*/ 1998929 h 2189847"/>
                <a:gd name="connsiteX85" fmla="*/ 311362 w 1950035"/>
                <a:gd name="connsiteY85" fmla="*/ 2189847 h 2189847"/>
                <a:gd name="connsiteX86" fmla="*/ 250235 w 1950035"/>
                <a:gd name="connsiteY86" fmla="*/ 2152165 h 2189847"/>
                <a:gd name="connsiteX87" fmla="*/ 220927 w 1950035"/>
                <a:gd name="connsiteY87" fmla="*/ 1998928 h 2189847"/>
                <a:gd name="connsiteX88" fmla="*/ 120444 w 1950035"/>
                <a:gd name="connsiteY88" fmla="*/ 1918541 h 2189847"/>
                <a:gd name="connsiteX89" fmla="*/ 65177 w 1950035"/>
                <a:gd name="connsiteY89" fmla="*/ 1878348 h 2189847"/>
                <a:gd name="connsiteX90" fmla="*/ 80251 w 1950035"/>
                <a:gd name="connsiteY90" fmla="*/ 1682404 h 2189847"/>
                <a:gd name="connsiteX91" fmla="*/ 205854 w 1950035"/>
                <a:gd name="connsiteY91" fmla="*/ 1823082 h 2189847"/>
                <a:gd name="connsiteX92" fmla="*/ 301314 w 1950035"/>
                <a:gd name="connsiteY92" fmla="*/ 1983856 h 2189847"/>
                <a:gd name="connsiteX93" fmla="*/ 326435 w 1950035"/>
                <a:gd name="connsiteY93" fmla="*/ 1873323 h 2189847"/>
                <a:gd name="connsiteX94" fmla="*/ 175710 w 1950035"/>
                <a:gd name="connsiteY94" fmla="*/ 1526655 h 2189847"/>
                <a:gd name="connsiteX95" fmla="*/ 150589 w 1950035"/>
                <a:gd name="connsiteY95" fmla="*/ 1491487 h 2189847"/>
                <a:gd name="connsiteX96" fmla="*/ 30008 w 1950035"/>
                <a:gd name="connsiteY96" fmla="*/ 1652260 h 2189847"/>
                <a:gd name="connsiteX97" fmla="*/ 19959 w 1950035"/>
                <a:gd name="connsiteY97" fmla="*/ 1808009 h 2189847"/>
                <a:gd name="connsiteX98" fmla="*/ 75227 w 1950035"/>
                <a:gd name="connsiteY98" fmla="*/ 1310615 h 2189847"/>
                <a:gd name="connsiteX99" fmla="*/ 175709 w 1950035"/>
                <a:gd name="connsiteY99" fmla="*/ 1350809 h 2189847"/>
                <a:gd name="connsiteX100" fmla="*/ 170685 w 1950035"/>
                <a:gd name="connsiteY100" fmla="*/ 1134770 h 2189847"/>
                <a:gd name="connsiteX101" fmla="*/ 95322 w 1950035"/>
                <a:gd name="connsiteY101" fmla="*/ 1245301 h 2189847"/>
                <a:gd name="connsiteX102" fmla="*/ 180733 w 1950035"/>
                <a:gd name="connsiteY102" fmla="*/ 1054383 h 2189847"/>
                <a:gd name="connsiteX103" fmla="*/ 276193 w 1950035"/>
                <a:gd name="connsiteY103" fmla="*/ 873512 h 2189847"/>
                <a:gd name="connsiteX104" fmla="*/ 471298 w 1950035"/>
                <a:gd name="connsiteY10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773395 w 1950035"/>
                <a:gd name="connsiteY33" fmla="*/ 59598 h 2189847"/>
                <a:gd name="connsiteX34" fmla="*/ 1708081 w 1950035"/>
                <a:gd name="connsiteY34" fmla="*/ 119889 h 2189847"/>
                <a:gd name="connsiteX35" fmla="*/ 1461896 w 1950035"/>
                <a:gd name="connsiteY35" fmla="*/ 99791 h 2189847"/>
                <a:gd name="connsiteX36" fmla="*/ 1421703 w 1950035"/>
                <a:gd name="connsiteY36" fmla="*/ 406266 h 2189847"/>
                <a:gd name="connsiteX37" fmla="*/ 1878903 w 1950035"/>
                <a:gd name="connsiteY37" fmla="*/ 300759 h 2189847"/>
                <a:gd name="connsiteX38" fmla="*/ 1934169 w 1950035"/>
                <a:gd name="connsiteY38" fmla="*/ 1431198 h 2189847"/>
                <a:gd name="connsiteX39" fmla="*/ 1346341 w 1950035"/>
                <a:gd name="connsiteY39" fmla="*/ 1531682 h 2189847"/>
                <a:gd name="connsiteX40" fmla="*/ 1260930 w 1950035"/>
                <a:gd name="connsiteY40" fmla="*/ 1466368 h 2189847"/>
                <a:gd name="connsiteX41" fmla="*/ 1426727 w 1950035"/>
                <a:gd name="connsiteY41" fmla="*/ 1190037 h 2189847"/>
                <a:gd name="connsiteX42" fmla="*/ 1456874 w 1950035"/>
                <a:gd name="connsiteY42" fmla="*/ 1014191 h 2189847"/>
                <a:gd name="connsiteX43" fmla="*/ 1527211 w 1950035"/>
                <a:gd name="connsiteY43" fmla="*/ 762983 h 2189847"/>
                <a:gd name="connsiteX44" fmla="*/ 1421703 w 1950035"/>
                <a:gd name="connsiteY44" fmla="*/ 843370 h 2189847"/>
                <a:gd name="connsiteX45" fmla="*/ 1512138 w 1950035"/>
                <a:gd name="connsiteY45" fmla="*/ 843370 h 2189847"/>
                <a:gd name="connsiteX46" fmla="*/ 1371461 w 1950035"/>
                <a:gd name="connsiteY46" fmla="*/ 1029264 h 2189847"/>
                <a:gd name="connsiteX47" fmla="*/ 1115228 w 1950035"/>
                <a:gd name="connsiteY47" fmla="*/ 1255352 h 2189847"/>
                <a:gd name="connsiteX48" fmla="*/ 899189 w 1950035"/>
                <a:gd name="connsiteY48" fmla="*/ 1546754 h 2189847"/>
                <a:gd name="connsiteX49" fmla="*/ 858995 w 1950035"/>
                <a:gd name="connsiteY49" fmla="*/ 1622117 h 2189847"/>
                <a:gd name="connsiteX50" fmla="*/ 1009720 w 1950035"/>
                <a:gd name="connsiteY50" fmla="*/ 1918543 h 2189847"/>
                <a:gd name="connsiteX51" fmla="*/ 1100156 w 1950035"/>
                <a:gd name="connsiteY51" fmla="*/ 1898446 h 2189847"/>
                <a:gd name="connsiteX52" fmla="*/ 1416465 w 1950035"/>
                <a:gd name="connsiteY52" fmla="*/ 1920186 h 2189847"/>
                <a:gd name="connsiteX53" fmla="*/ 1542283 w 1950035"/>
                <a:gd name="connsiteY53" fmla="*/ 1938640 h 2189847"/>
                <a:gd name="connsiteX54" fmla="*/ 1247453 w 1950035"/>
                <a:gd name="connsiteY54" fmla="*/ 1894184 h 2189847"/>
                <a:gd name="connsiteX55" fmla="*/ 1182614 w 1950035"/>
                <a:gd name="connsiteY55" fmla="*/ 2064244 h 2189847"/>
                <a:gd name="connsiteX56" fmla="*/ 1024793 w 1950035"/>
                <a:gd name="connsiteY56" fmla="*/ 2129558 h 2189847"/>
                <a:gd name="connsiteX57" fmla="*/ 884116 w 1950035"/>
                <a:gd name="connsiteY57" fmla="*/ 1767818 h 2189847"/>
                <a:gd name="connsiteX58" fmla="*/ 843922 w 1950035"/>
                <a:gd name="connsiteY58" fmla="*/ 2079317 h 2189847"/>
                <a:gd name="connsiteX59" fmla="*/ 703246 w 1950035"/>
                <a:gd name="connsiteY59" fmla="*/ 1667335 h 2189847"/>
                <a:gd name="connsiteX60" fmla="*/ 803729 w 1950035"/>
                <a:gd name="connsiteY60" fmla="*/ 1416126 h 2189847"/>
                <a:gd name="connsiteX61" fmla="*/ 884115 w 1950035"/>
                <a:gd name="connsiteY61" fmla="*/ 1255352 h 2189847"/>
                <a:gd name="connsiteX62" fmla="*/ 1160446 w 1950035"/>
                <a:gd name="connsiteY62" fmla="*/ 1134771 h 2189847"/>
                <a:gd name="connsiteX63" fmla="*/ 1637744 w 1950035"/>
                <a:gd name="connsiteY63" fmla="*/ 657475 h 2189847"/>
                <a:gd name="connsiteX64" fmla="*/ 1763348 w 1950035"/>
                <a:gd name="connsiteY64" fmla="*/ 345976 h 2189847"/>
                <a:gd name="connsiteX65" fmla="*/ 1642768 w 1950035"/>
                <a:gd name="connsiteY65" fmla="*/ 386169 h 2189847"/>
                <a:gd name="connsiteX66" fmla="*/ 1451848 w 1950035"/>
                <a:gd name="connsiteY66" fmla="*/ 667523 h 2189847"/>
                <a:gd name="connsiteX67" fmla="*/ 1170498 w 1950035"/>
                <a:gd name="connsiteY67" fmla="*/ 506748 h 2189847"/>
                <a:gd name="connsiteX68" fmla="*/ 1200641 w 1950035"/>
                <a:gd name="connsiteY68" fmla="*/ 642400 h 2189847"/>
                <a:gd name="connsiteX69" fmla="*/ 1115230 w 1950035"/>
                <a:gd name="connsiteY69" fmla="*/ 878538 h 2189847"/>
                <a:gd name="connsiteX70" fmla="*/ 1100158 w 1950035"/>
                <a:gd name="connsiteY70" fmla="*/ 1014189 h 2189847"/>
                <a:gd name="connsiteX71" fmla="*/ 904215 w 1950035"/>
                <a:gd name="connsiteY71" fmla="*/ 1024237 h 2189847"/>
                <a:gd name="connsiteX72" fmla="*/ 929336 w 1950035"/>
                <a:gd name="connsiteY72" fmla="*/ 1185011 h 2189847"/>
                <a:gd name="connsiteX73" fmla="*/ 708272 w 1950035"/>
                <a:gd name="connsiteY73" fmla="*/ 994093 h 2189847"/>
                <a:gd name="connsiteX74" fmla="*/ 607789 w 1950035"/>
                <a:gd name="connsiteY74" fmla="*/ 923755 h 2189847"/>
                <a:gd name="connsiteX75" fmla="*/ 809594 w 1950035"/>
                <a:gd name="connsiteY75" fmla="*/ 1323176 h 2189847"/>
                <a:gd name="connsiteX76" fmla="*/ 512330 w 1950035"/>
                <a:gd name="connsiteY76" fmla="*/ 1365882 h 2189847"/>
                <a:gd name="connsiteX77" fmla="*/ 647983 w 1950035"/>
                <a:gd name="connsiteY77" fmla="*/ 1883372 h 2189847"/>
                <a:gd name="connsiteX78" fmla="*/ 537449 w 1950035"/>
                <a:gd name="connsiteY78" fmla="*/ 1808010 h 2189847"/>
                <a:gd name="connsiteX79" fmla="*/ 391749 w 1950035"/>
                <a:gd name="connsiteY79" fmla="*/ 1742695 h 2189847"/>
                <a:gd name="connsiteX80" fmla="*/ 230975 w 1950035"/>
                <a:gd name="connsiteY80" fmla="*/ 1446268 h 2189847"/>
                <a:gd name="connsiteX81" fmla="*/ 356580 w 1950035"/>
                <a:gd name="connsiteY81" fmla="*/ 1677381 h 2189847"/>
                <a:gd name="connsiteX82" fmla="*/ 431942 w 1950035"/>
                <a:gd name="connsiteY82" fmla="*/ 1843179 h 2189847"/>
                <a:gd name="connsiteX83" fmla="*/ 527402 w 1950035"/>
                <a:gd name="connsiteY83" fmla="*/ 1883372 h 2189847"/>
                <a:gd name="connsiteX84" fmla="*/ 507305 w 1950035"/>
                <a:gd name="connsiteY84" fmla="*/ 1998929 h 2189847"/>
                <a:gd name="connsiteX85" fmla="*/ 311362 w 1950035"/>
                <a:gd name="connsiteY85" fmla="*/ 2189847 h 2189847"/>
                <a:gd name="connsiteX86" fmla="*/ 250235 w 1950035"/>
                <a:gd name="connsiteY86" fmla="*/ 2152165 h 2189847"/>
                <a:gd name="connsiteX87" fmla="*/ 220927 w 1950035"/>
                <a:gd name="connsiteY87" fmla="*/ 1998928 h 2189847"/>
                <a:gd name="connsiteX88" fmla="*/ 120444 w 1950035"/>
                <a:gd name="connsiteY88" fmla="*/ 1918541 h 2189847"/>
                <a:gd name="connsiteX89" fmla="*/ 65177 w 1950035"/>
                <a:gd name="connsiteY89" fmla="*/ 1878348 h 2189847"/>
                <a:gd name="connsiteX90" fmla="*/ 80251 w 1950035"/>
                <a:gd name="connsiteY90" fmla="*/ 1682404 h 2189847"/>
                <a:gd name="connsiteX91" fmla="*/ 205854 w 1950035"/>
                <a:gd name="connsiteY91" fmla="*/ 1823082 h 2189847"/>
                <a:gd name="connsiteX92" fmla="*/ 301314 w 1950035"/>
                <a:gd name="connsiteY92" fmla="*/ 1983856 h 2189847"/>
                <a:gd name="connsiteX93" fmla="*/ 326435 w 1950035"/>
                <a:gd name="connsiteY93" fmla="*/ 1873323 h 2189847"/>
                <a:gd name="connsiteX94" fmla="*/ 175710 w 1950035"/>
                <a:gd name="connsiteY94" fmla="*/ 1526655 h 2189847"/>
                <a:gd name="connsiteX95" fmla="*/ 150589 w 1950035"/>
                <a:gd name="connsiteY95" fmla="*/ 1491487 h 2189847"/>
                <a:gd name="connsiteX96" fmla="*/ 30008 w 1950035"/>
                <a:gd name="connsiteY96" fmla="*/ 1652260 h 2189847"/>
                <a:gd name="connsiteX97" fmla="*/ 19959 w 1950035"/>
                <a:gd name="connsiteY97" fmla="*/ 1808009 h 2189847"/>
                <a:gd name="connsiteX98" fmla="*/ 75227 w 1950035"/>
                <a:gd name="connsiteY98" fmla="*/ 1310615 h 2189847"/>
                <a:gd name="connsiteX99" fmla="*/ 175709 w 1950035"/>
                <a:gd name="connsiteY99" fmla="*/ 1350809 h 2189847"/>
                <a:gd name="connsiteX100" fmla="*/ 170685 w 1950035"/>
                <a:gd name="connsiteY100" fmla="*/ 1134770 h 2189847"/>
                <a:gd name="connsiteX101" fmla="*/ 95322 w 1950035"/>
                <a:gd name="connsiteY101" fmla="*/ 1245301 h 2189847"/>
                <a:gd name="connsiteX102" fmla="*/ 180733 w 1950035"/>
                <a:gd name="connsiteY102" fmla="*/ 1054383 h 2189847"/>
                <a:gd name="connsiteX103" fmla="*/ 276193 w 1950035"/>
                <a:gd name="connsiteY103" fmla="*/ 873512 h 2189847"/>
                <a:gd name="connsiteX104" fmla="*/ 471298 w 1950035"/>
                <a:gd name="connsiteY104" fmla="*/ 672545 h 2189847"/>
                <a:gd name="connsiteX0" fmla="*/ 471298 w 1950035"/>
                <a:gd name="connsiteY0" fmla="*/ 672545 h 2189847"/>
                <a:gd name="connsiteX1" fmla="*/ 693200 w 1950035"/>
                <a:gd name="connsiteY1" fmla="*/ 411288 h 2189847"/>
                <a:gd name="connsiteX2" fmla="*/ 743441 w 1950035"/>
                <a:gd name="connsiteY2" fmla="*/ 471579 h 2189847"/>
                <a:gd name="connsiteX3" fmla="*/ 708273 w 1950035"/>
                <a:gd name="connsiteY3" fmla="*/ 582110 h 2189847"/>
                <a:gd name="connsiteX4" fmla="*/ 637934 w 1950035"/>
                <a:gd name="connsiteY4" fmla="*/ 592159 h 2189847"/>
                <a:gd name="connsiteX5" fmla="*/ 562573 w 1950035"/>
                <a:gd name="connsiteY5" fmla="*/ 627328 h 2189847"/>
                <a:gd name="connsiteX6" fmla="*/ 688176 w 1950035"/>
                <a:gd name="connsiteY6" fmla="*/ 778053 h 2189847"/>
                <a:gd name="connsiteX7" fmla="*/ 487209 w 1950035"/>
                <a:gd name="connsiteY7" fmla="*/ 752933 h 2189847"/>
                <a:gd name="connsiteX8" fmla="*/ 421895 w 1950035"/>
                <a:gd name="connsiteY8" fmla="*/ 953900 h 2189847"/>
                <a:gd name="connsiteX9" fmla="*/ 241862 w 1950035"/>
                <a:gd name="connsiteY9" fmla="*/ 994093 h 2189847"/>
                <a:gd name="connsiteX10" fmla="*/ 306338 w 1950035"/>
                <a:gd name="connsiteY10" fmla="*/ 1285495 h 2189847"/>
                <a:gd name="connsiteX11" fmla="*/ 492233 w 1950035"/>
                <a:gd name="connsiteY11" fmla="*/ 1195060 h 2189847"/>
                <a:gd name="connsiteX12" fmla="*/ 477162 w 1950035"/>
                <a:gd name="connsiteY12" fmla="*/ 979020 h 2189847"/>
                <a:gd name="connsiteX13" fmla="*/ 738418 w 1950035"/>
                <a:gd name="connsiteY13" fmla="*/ 783077 h 2189847"/>
                <a:gd name="connsiteX14" fmla="*/ 818805 w 1950035"/>
                <a:gd name="connsiteY14" fmla="*/ 818247 h 2189847"/>
                <a:gd name="connsiteX15" fmla="*/ 889144 w 1950035"/>
                <a:gd name="connsiteY15" fmla="*/ 918730 h 2189847"/>
                <a:gd name="connsiteX16" fmla="*/ 793684 w 1950035"/>
                <a:gd name="connsiteY16" fmla="*/ 707714 h 2189847"/>
                <a:gd name="connsiteX17" fmla="*/ 803732 w 1950035"/>
                <a:gd name="connsiteY17" fmla="*/ 436409 h 2189847"/>
                <a:gd name="connsiteX18" fmla="*/ 979579 w 1950035"/>
                <a:gd name="connsiteY18" fmla="*/ 290708 h 2189847"/>
                <a:gd name="connsiteX19" fmla="*/ 904216 w 1950035"/>
                <a:gd name="connsiteY19" fmla="*/ 471579 h 2189847"/>
                <a:gd name="connsiteX20" fmla="*/ 899192 w 1950035"/>
                <a:gd name="connsiteY20" fmla="*/ 546941 h 2189847"/>
                <a:gd name="connsiteX21" fmla="*/ 1029820 w 1950035"/>
                <a:gd name="connsiteY21" fmla="*/ 567038 h 2189847"/>
                <a:gd name="connsiteX22" fmla="*/ 974554 w 1950035"/>
                <a:gd name="connsiteY22" fmla="*/ 768005 h 2189847"/>
                <a:gd name="connsiteX23" fmla="*/ 994652 w 1950035"/>
                <a:gd name="connsiteY23" fmla="*/ 788103 h 2189847"/>
                <a:gd name="connsiteX24" fmla="*/ 959482 w 1950035"/>
                <a:gd name="connsiteY24" fmla="*/ 506748 h 2189847"/>
                <a:gd name="connsiteX25" fmla="*/ 1034844 w 1950035"/>
                <a:gd name="connsiteY25" fmla="*/ 315829 h 2189847"/>
                <a:gd name="connsiteX26" fmla="*/ 1155424 w 1950035"/>
                <a:gd name="connsiteY26" fmla="*/ 150031 h 2189847"/>
                <a:gd name="connsiteX27" fmla="*/ 1265955 w 1950035"/>
                <a:gd name="connsiteY27" fmla="*/ 215345 h 2189847"/>
                <a:gd name="connsiteX28" fmla="*/ 1145375 w 1950035"/>
                <a:gd name="connsiteY28" fmla="*/ 305782 h 2189847"/>
                <a:gd name="connsiteX29" fmla="*/ 1311173 w 1950035"/>
                <a:gd name="connsiteY29" fmla="*/ 416314 h 2189847"/>
                <a:gd name="connsiteX30" fmla="*/ 1346340 w 1950035"/>
                <a:gd name="connsiteY30" fmla="*/ 124911 h 2189847"/>
                <a:gd name="connsiteX31" fmla="*/ 1436777 w 1950035"/>
                <a:gd name="connsiteY31" fmla="*/ 54575 h 2189847"/>
                <a:gd name="connsiteX32" fmla="*/ 1848759 w 1950035"/>
                <a:gd name="connsiteY32" fmla="*/ 44524 h 2189847"/>
                <a:gd name="connsiteX33" fmla="*/ 1815160 w 1950035"/>
                <a:gd name="connsiteY33" fmla="*/ 48050 h 2189847"/>
                <a:gd name="connsiteX34" fmla="*/ 1773395 w 1950035"/>
                <a:gd name="connsiteY34" fmla="*/ 59598 h 2189847"/>
                <a:gd name="connsiteX35" fmla="*/ 1708081 w 1950035"/>
                <a:gd name="connsiteY35" fmla="*/ 119889 h 2189847"/>
                <a:gd name="connsiteX36" fmla="*/ 1461896 w 1950035"/>
                <a:gd name="connsiteY36" fmla="*/ 99791 h 2189847"/>
                <a:gd name="connsiteX37" fmla="*/ 1421703 w 1950035"/>
                <a:gd name="connsiteY37" fmla="*/ 406266 h 2189847"/>
                <a:gd name="connsiteX38" fmla="*/ 1878903 w 1950035"/>
                <a:gd name="connsiteY38" fmla="*/ 300759 h 2189847"/>
                <a:gd name="connsiteX39" fmla="*/ 1934169 w 1950035"/>
                <a:gd name="connsiteY39" fmla="*/ 1431198 h 2189847"/>
                <a:gd name="connsiteX40" fmla="*/ 1346341 w 1950035"/>
                <a:gd name="connsiteY40" fmla="*/ 1531682 h 2189847"/>
                <a:gd name="connsiteX41" fmla="*/ 1260930 w 1950035"/>
                <a:gd name="connsiteY41" fmla="*/ 1466368 h 2189847"/>
                <a:gd name="connsiteX42" fmla="*/ 1426727 w 1950035"/>
                <a:gd name="connsiteY42" fmla="*/ 1190037 h 2189847"/>
                <a:gd name="connsiteX43" fmla="*/ 1456874 w 1950035"/>
                <a:gd name="connsiteY43" fmla="*/ 1014191 h 2189847"/>
                <a:gd name="connsiteX44" fmla="*/ 1527211 w 1950035"/>
                <a:gd name="connsiteY44" fmla="*/ 762983 h 2189847"/>
                <a:gd name="connsiteX45" fmla="*/ 1421703 w 1950035"/>
                <a:gd name="connsiteY45" fmla="*/ 843370 h 2189847"/>
                <a:gd name="connsiteX46" fmla="*/ 1512138 w 1950035"/>
                <a:gd name="connsiteY46" fmla="*/ 843370 h 2189847"/>
                <a:gd name="connsiteX47" fmla="*/ 1371461 w 1950035"/>
                <a:gd name="connsiteY47" fmla="*/ 1029264 h 2189847"/>
                <a:gd name="connsiteX48" fmla="*/ 1115228 w 1950035"/>
                <a:gd name="connsiteY48" fmla="*/ 1255352 h 2189847"/>
                <a:gd name="connsiteX49" fmla="*/ 899189 w 1950035"/>
                <a:gd name="connsiteY49" fmla="*/ 1546754 h 2189847"/>
                <a:gd name="connsiteX50" fmla="*/ 858995 w 1950035"/>
                <a:gd name="connsiteY50" fmla="*/ 1622117 h 2189847"/>
                <a:gd name="connsiteX51" fmla="*/ 1009720 w 1950035"/>
                <a:gd name="connsiteY51" fmla="*/ 1918543 h 2189847"/>
                <a:gd name="connsiteX52" fmla="*/ 1100156 w 1950035"/>
                <a:gd name="connsiteY52" fmla="*/ 1898446 h 2189847"/>
                <a:gd name="connsiteX53" fmla="*/ 1416465 w 1950035"/>
                <a:gd name="connsiteY53" fmla="*/ 1920186 h 2189847"/>
                <a:gd name="connsiteX54" fmla="*/ 1542283 w 1950035"/>
                <a:gd name="connsiteY54" fmla="*/ 1938640 h 2189847"/>
                <a:gd name="connsiteX55" fmla="*/ 1247453 w 1950035"/>
                <a:gd name="connsiteY55" fmla="*/ 1894184 h 2189847"/>
                <a:gd name="connsiteX56" fmla="*/ 1182614 w 1950035"/>
                <a:gd name="connsiteY56" fmla="*/ 2064244 h 2189847"/>
                <a:gd name="connsiteX57" fmla="*/ 1024793 w 1950035"/>
                <a:gd name="connsiteY57" fmla="*/ 2129558 h 2189847"/>
                <a:gd name="connsiteX58" fmla="*/ 884116 w 1950035"/>
                <a:gd name="connsiteY58" fmla="*/ 1767818 h 2189847"/>
                <a:gd name="connsiteX59" fmla="*/ 843922 w 1950035"/>
                <a:gd name="connsiteY59" fmla="*/ 2079317 h 2189847"/>
                <a:gd name="connsiteX60" fmla="*/ 703246 w 1950035"/>
                <a:gd name="connsiteY60" fmla="*/ 1667335 h 2189847"/>
                <a:gd name="connsiteX61" fmla="*/ 803729 w 1950035"/>
                <a:gd name="connsiteY61" fmla="*/ 1416126 h 2189847"/>
                <a:gd name="connsiteX62" fmla="*/ 884115 w 1950035"/>
                <a:gd name="connsiteY62" fmla="*/ 1255352 h 2189847"/>
                <a:gd name="connsiteX63" fmla="*/ 1160446 w 1950035"/>
                <a:gd name="connsiteY63" fmla="*/ 1134771 h 2189847"/>
                <a:gd name="connsiteX64" fmla="*/ 1637744 w 1950035"/>
                <a:gd name="connsiteY64" fmla="*/ 657475 h 2189847"/>
                <a:gd name="connsiteX65" fmla="*/ 1763348 w 1950035"/>
                <a:gd name="connsiteY65" fmla="*/ 345976 h 2189847"/>
                <a:gd name="connsiteX66" fmla="*/ 1642768 w 1950035"/>
                <a:gd name="connsiteY66" fmla="*/ 386169 h 2189847"/>
                <a:gd name="connsiteX67" fmla="*/ 1451848 w 1950035"/>
                <a:gd name="connsiteY67" fmla="*/ 667523 h 2189847"/>
                <a:gd name="connsiteX68" fmla="*/ 1170498 w 1950035"/>
                <a:gd name="connsiteY68" fmla="*/ 506748 h 2189847"/>
                <a:gd name="connsiteX69" fmla="*/ 1200641 w 1950035"/>
                <a:gd name="connsiteY69" fmla="*/ 642400 h 2189847"/>
                <a:gd name="connsiteX70" fmla="*/ 1115230 w 1950035"/>
                <a:gd name="connsiteY70" fmla="*/ 878538 h 2189847"/>
                <a:gd name="connsiteX71" fmla="*/ 1100158 w 1950035"/>
                <a:gd name="connsiteY71" fmla="*/ 1014189 h 2189847"/>
                <a:gd name="connsiteX72" fmla="*/ 904215 w 1950035"/>
                <a:gd name="connsiteY72" fmla="*/ 1024237 h 2189847"/>
                <a:gd name="connsiteX73" fmla="*/ 929336 w 1950035"/>
                <a:gd name="connsiteY73" fmla="*/ 1185011 h 2189847"/>
                <a:gd name="connsiteX74" fmla="*/ 708272 w 1950035"/>
                <a:gd name="connsiteY74" fmla="*/ 994093 h 2189847"/>
                <a:gd name="connsiteX75" fmla="*/ 607789 w 1950035"/>
                <a:gd name="connsiteY75" fmla="*/ 923755 h 2189847"/>
                <a:gd name="connsiteX76" fmla="*/ 809594 w 1950035"/>
                <a:gd name="connsiteY76" fmla="*/ 1323176 h 2189847"/>
                <a:gd name="connsiteX77" fmla="*/ 512330 w 1950035"/>
                <a:gd name="connsiteY77" fmla="*/ 1365882 h 2189847"/>
                <a:gd name="connsiteX78" fmla="*/ 647983 w 1950035"/>
                <a:gd name="connsiteY78" fmla="*/ 1883372 h 2189847"/>
                <a:gd name="connsiteX79" fmla="*/ 537449 w 1950035"/>
                <a:gd name="connsiteY79" fmla="*/ 1808010 h 2189847"/>
                <a:gd name="connsiteX80" fmla="*/ 391749 w 1950035"/>
                <a:gd name="connsiteY80" fmla="*/ 1742695 h 2189847"/>
                <a:gd name="connsiteX81" fmla="*/ 230975 w 1950035"/>
                <a:gd name="connsiteY81" fmla="*/ 1446268 h 2189847"/>
                <a:gd name="connsiteX82" fmla="*/ 356580 w 1950035"/>
                <a:gd name="connsiteY82" fmla="*/ 1677381 h 2189847"/>
                <a:gd name="connsiteX83" fmla="*/ 431942 w 1950035"/>
                <a:gd name="connsiteY83" fmla="*/ 1843179 h 2189847"/>
                <a:gd name="connsiteX84" fmla="*/ 527402 w 1950035"/>
                <a:gd name="connsiteY84" fmla="*/ 1883372 h 2189847"/>
                <a:gd name="connsiteX85" fmla="*/ 507305 w 1950035"/>
                <a:gd name="connsiteY85" fmla="*/ 1998929 h 2189847"/>
                <a:gd name="connsiteX86" fmla="*/ 311362 w 1950035"/>
                <a:gd name="connsiteY86" fmla="*/ 2189847 h 2189847"/>
                <a:gd name="connsiteX87" fmla="*/ 250235 w 1950035"/>
                <a:gd name="connsiteY87" fmla="*/ 2152165 h 2189847"/>
                <a:gd name="connsiteX88" fmla="*/ 220927 w 1950035"/>
                <a:gd name="connsiteY88" fmla="*/ 1998928 h 2189847"/>
                <a:gd name="connsiteX89" fmla="*/ 120444 w 1950035"/>
                <a:gd name="connsiteY89" fmla="*/ 1918541 h 2189847"/>
                <a:gd name="connsiteX90" fmla="*/ 65177 w 1950035"/>
                <a:gd name="connsiteY90" fmla="*/ 1878348 h 2189847"/>
                <a:gd name="connsiteX91" fmla="*/ 80251 w 1950035"/>
                <a:gd name="connsiteY91" fmla="*/ 1682404 h 2189847"/>
                <a:gd name="connsiteX92" fmla="*/ 205854 w 1950035"/>
                <a:gd name="connsiteY92" fmla="*/ 1823082 h 2189847"/>
                <a:gd name="connsiteX93" fmla="*/ 301314 w 1950035"/>
                <a:gd name="connsiteY93" fmla="*/ 1983856 h 2189847"/>
                <a:gd name="connsiteX94" fmla="*/ 326435 w 1950035"/>
                <a:gd name="connsiteY94" fmla="*/ 1873323 h 2189847"/>
                <a:gd name="connsiteX95" fmla="*/ 175710 w 1950035"/>
                <a:gd name="connsiteY95" fmla="*/ 1526655 h 2189847"/>
                <a:gd name="connsiteX96" fmla="*/ 150589 w 1950035"/>
                <a:gd name="connsiteY96" fmla="*/ 1491487 h 2189847"/>
                <a:gd name="connsiteX97" fmla="*/ 30008 w 1950035"/>
                <a:gd name="connsiteY97" fmla="*/ 1652260 h 2189847"/>
                <a:gd name="connsiteX98" fmla="*/ 19959 w 1950035"/>
                <a:gd name="connsiteY98" fmla="*/ 1808009 h 2189847"/>
                <a:gd name="connsiteX99" fmla="*/ 75227 w 1950035"/>
                <a:gd name="connsiteY99" fmla="*/ 1310615 h 2189847"/>
                <a:gd name="connsiteX100" fmla="*/ 175709 w 1950035"/>
                <a:gd name="connsiteY100" fmla="*/ 1350809 h 2189847"/>
                <a:gd name="connsiteX101" fmla="*/ 170685 w 1950035"/>
                <a:gd name="connsiteY101" fmla="*/ 1134770 h 2189847"/>
                <a:gd name="connsiteX102" fmla="*/ 95322 w 1950035"/>
                <a:gd name="connsiteY102" fmla="*/ 1245301 h 2189847"/>
                <a:gd name="connsiteX103" fmla="*/ 180733 w 1950035"/>
                <a:gd name="connsiteY103" fmla="*/ 1054383 h 2189847"/>
                <a:gd name="connsiteX104" fmla="*/ 276193 w 1950035"/>
                <a:gd name="connsiteY104" fmla="*/ 873512 h 2189847"/>
                <a:gd name="connsiteX105" fmla="*/ 471298 w 1950035"/>
                <a:gd name="connsiteY105"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426727 w 2352788"/>
                <a:gd name="connsiteY42" fmla="*/ 1190037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416465 w 2352788"/>
                <a:gd name="connsiteY53" fmla="*/ 1920186 h 2189847"/>
                <a:gd name="connsiteX54" fmla="*/ 1542283 w 2352788"/>
                <a:gd name="connsiteY54" fmla="*/ 1938640 h 2189847"/>
                <a:gd name="connsiteX55" fmla="*/ 1247453 w 2352788"/>
                <a:gd name="connsiteY55" fmla="*/ 1894184 h 2189847"/>
                <a:gd name="connsiteX56" fmla="*/ 1182614 w 2352788"/>
                <a:gd name="connsiteY56" fmla="*/ 2064244 h 2189847"/>
                <a:gd name="connsiteX57" fmla="*/ 1024793 w 2352788"/>
                <a:gd name="connsiteY57" fmla="*/ 2129558 h 2189847"/>
                <a:gd name="connsiteX58" fmla="*/ 884116 w 2352788"/>
                <a:gd name="connsiteY58" fmla="*/ 1767818 h 2189847"/>
                <a:gd name="connsiteX59" fmla="*/ 843922 w 2352788"/>
                <a:gd name="connsiteY59" fmla="*/ 2079317 h 2189847"/>
                <a:gd name="connsiteX60" fmla="*/ 703246 w 2352788"/>
                <a:gd name="connsiteY60" fmla="*/ 1667335 h 2189847"/>
                <a:gd name="connsiteX61" fmla="*/ 803729 w 2352788"/>
                <a:gd name="connsiteY61" fmla="*/ 1416126 h 2189847"/>
                <a:gd name="connsiteX62" fmla="*/ 884115 w 2352788"/>
                <a:gd name="connsiteY62" fmla="*/ 1255352 h 2189847"/>
                <a:gd name="connsiteX63" fmla="*/ 1160446 w 2352788"/>
                <a:gd name="connsiteY63" fmla="*/ 1134771 h 2189847"/>
                <a:gd name="connsiteX64" fmla="*/ 1637744 w 2352788"/>
                <a:gd name="connsiteY64" fmla="*/ 657475 h 2189847"/>
                <a:gd name="connsiteX65" fmla="*/ 1763348 w 2352788"/>
                <a:gd name="connsiteY65" fmla="*/ 345976 h 2189847"/>
                <a:gd name="connsiteX66" fmla="*/ 1642768 w 2352788"/>
                <a:gd name="connsiteY66" fmla="*/ 386169 h 2189847"/>
                <a:gd name="connsiteX67" fmla="*/ 1451848 w 2352788"/>
                <a:gd name="connsiteY67" fmla="*/ 667523 h 2189847"/>
                <a:gd name="connsiteX68" fmla="*/ 1170498 w 2352788"/>
                <a:gd name="connsiteY68" fmla="*/ 506748 h 2189847"/>
                <a:gd name="connsiteX69" fmla="*/ 1200641 w 2352788"/>
                <a:gd name="connsiteY69" fmla="*/ 642400 h 2189847"/>
                <a:gd name="connsiteX70" fmla="*/ 1115230 w 2352788"/>
                <a:gd name="connsiteY70" fmla="*/ 878538 h 2189847"/>
                <a:gd name="connsiteX71" fmla="*/ 1100158 w 2352788"/>
                <a:gd name="connsiteY71" fmla="*/ 1014189 h 2189847"/>
                <a:gd name="connsiteX72" fmla="*/ 904215 w 2352788"/>
                <a:gd name="connsiteY72" fmla="*/ 1024237 h 2189847"/>
                <a:gd name="connsiteX73" fmla="*/ 929336 w 2352788"/>
                <a:gd name="connsiteY73" fmla="*/ 1185011 h 2189847"/>
                <a:gd name="connsiteX74" fmla="*/ 708272 w 2352788"/>
                <a:gd name="connsiteY74" fmla="*/ 994093 h 2189847"/>
                <a:gd name="connsiteX75" fmla="*/ 607789 w 2352788"/>
                <a:gd name="connsiteY75" fmla="*/ 923755 h 2189847"/>
                <a:gd name="connsiteX76" fmla="*/ 809594 w 2352788"/>
                <a:gd name="connsiteY76" fmla="*/ 1323176 h 2189847"/>
                <a:gd name="connsiteX77" fmla="*/ 512330 w 2352788"/>
                <a:gd name="connsiteY77" fmla="*/ 1365882 h 2189847"/>
                <a:gd name="connsiteX78" fmla="*/ 647983 w 2352788"/>
                <a:gd name="connsiteY78" fmla="*/ 1883372 h 2189847"/>
                <a:gd name="connsiteX79" fmla="*/ 537449 w 2352788"/>
                <a:gd name="connsiteY79" fmla="*/ 1808010 h 2189847"/>
                <a:gd name="connsiteX80" fmla="*/ 391749 w 2352788"/>
                <a:gd name="connsiteY80" fmla="*/ 1742695 h 2189847"/>
                <a:gd name="connsiteX81" fmla="*/ 230975 w 2352788"/>
                <a:gd name="connsiteY81" fmla="*/ 1446268 h 2189847"/>
                <a:gd name="connsiteX82" fmla="*/ 356580 w 2352788"/>
                <a:gd name="connsiteY82" fmla="*/ 1677381 h 2189847"/>
                <a:gd name="connsiteX83" fmla="*/ 431942 w 2352788"/>
                <a:gd name="connsiteY83" fmla="*/ 1843179 h 2189847"/>
                <a:gd name="connsiteX84" fmla="*/ 527402 w 2352788"/>
                <a:gd name="connsiteY84" fmla="*/ 1883372 h 2189847"/>
                <a:gd name="connsiteX85" fmla="*/ 507305 w 2352788"/>
                <a:gd name="connsiteY85" fmla="*/ 1998929 h 2189847"/>
                <a:gd name="connsiteX86" fmla="*/ 311362 w 2352788"/>
                <a:gd name="connsiteY86" fmla="*/ 2189847 h 2189847"/>
                <a:gd name="connsiteX87" fmla="*/ 250235 w 2352788"/>
                <a:gd name="connsiteY87" fmla="*/ 2152165 h 2189847"/>
                <a:gd name="connsiteX88" fmla="*/ 220927 w 2352788"/>
                <a:gd name="connsiteY88" fmla="*/ 1998928 h 2189847"/>
                <a:gd name="connsiteX89" fmla="*/ 120444 w 2352788"/>
                <a:gd name="connsiteY89" fmla="*/ 1918541 h 2189847"/>
                <a:gd name="connsiteX90" fmla="*/ 65177 w 2352788"/>
                <a:gd name="connsiteY90" fmla="*/ 1878348 h 2189847"/>
                <a:gd name="connsiteX91" fmla="*/ 80251 w 2352788"/>
                <a:gd name="connsiteY91" fmla="*/ 1682404 h 2189847"/>
                <a:gd name="connsiteX92" fmla="*/ 205854 w 2352788"/>
                <a:gd name="connsiteY92" fmla="*/ 1823082 h 2189847"/>
                <a:gd name="connsiteX93" fmla="*/ 301314 w 2352788"/>
                <a:gd name="connsiteY93" fmla="*/ 1983856 h 2189847"/>
                <a:gd name="connsiteX94" fmla="*/ 326435 w 2352788"/>
                <a:gd name="connsiteY94" fmla="*/ 1873323 h 2189847"/>
                <a:gd name="connsiteX95" fmla="*/ 175710 w 2352788"/>
                <a:gd name="connsiteY95" fmla="*/ 1526655 h 2189847"/>
                <a:gd name="connsiteX96" fmla="*/ 150589 w 2352788"/>
                <a:gd name="connsiteY96" fmla="*/ 1491487 h 2189847"/>
                <a:gd name="connsiteX97" fmla="*/ 30008 w 2352788"/>
                <a:gd name="connsiteY97" fmla="*/ 1652260 h 2189847"/>
                <a:gd name="connsiteX98" fmla="*/ 19959 w 2352788"/>
                <a:gd name="connsiteY98" fmla="*/ 1808009 h 2189847"/>
                <a:gd name="connsiteX99" fmla="*/ 75227 w 2352788"/>
                <a:gd name="connsiteY99" fmla="*/ 1310615 h 2189847"/>
                <a:gd name="connsiteX100" fmla="*/ 175709 w 2352788"/>
                <a:gd name="connsiteY100" fmla="*/ 1350809 h 2189847"/>
                <a:gd name="connsiteX101" fmla="*/ 170685 w 2352788"/>
                <a:gd name="connsiteY101" fmla="*/ 1134770 h 2189847"/>
                <a:gd name="connsiteX102" fmla="*/ 95322 w 2352788"/>
                <a:gd name="connsiteY102" fmla="*/ 1245301 h 2189847"/>
                <a:gd name="connsiteX103" fmla="*/ 180733 w 2352788"/>
                <a:gd name="connsiteY103" fmla="*/ 1054383 h 2189847"/>
                <a:gd name="connsiteX104" fmla="*/ 276193 w 2352788"/>
                <a:gd name="connsiteY104" fmla="*/ 873512 h 2189847"/>
                <a:gd name="connsiteX105" fmla="*/ 471298 w 2352788"/>
                <a:gd name="connsiteY105"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426727 w 2352788"/>
                <a:gd name="connsiteY42" fmla="*/ 1190037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173779 w 2352788"/>
                <a:gd name="connsiteY53" fmla="*/ 1881183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426727 w 2352788"/>
                <a:gd name="connsiteY42" fmla="*/ 1190037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34450 w 2352788"/>
                <a:gd name="connsiteY53" fmla="*/ 1456485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426727 w 2352788"/>
                <a:gd name="connsiteY42" fmla="*/ 1190037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34450 w 2352788"/>
                <a:gd name="connsiteY53" fmla="*/ 1456485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426727 w 2352788"/>
                <a:gd name="connsiteY42" fmla="*/ 1190037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426727 w 2352788"/>
                <a:gd name="connsiteY42" fmla="*/ 1190037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426727 w 2352788"/>
                <a:gd name="connsiteY42" fmla="*/ 1190037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426727 w 2352788"/>
                <a:gd name="connsiteY42" fmla="*/ 1190037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46341 w 2352788"/>
                <a:gd name="connsiteY40" fmla="*/ 1531682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416465 w 2352788"/>
                <a:gd name="connsiteY54" fmla="*/ 1920186 h 2189847"/>
                <a:gd name="connsiteX55" fmla="*/ 1542283 w 2352788"/>
                <a:gd name="connsiteY55" fmla="*/ 1938640 h 2189847"/>
                <a:gd name="connsiteX56" fmla="*/ 1247453 w 2352788"/>
                <a:gd name="connsiteY56" fmla="*/ 1894184 h 2189847"/>
                <a:gd name="connsiteX57" fmla="*/ 1182614 w 2352788"/>
                <a:gd name="connsiteY57" fmla="*/ 2064244 h 2189847"/>
                <a:gd name="connsiteX58" fmla="*/ 1024793 w 2352788"/>
                <a:gd name="connsiteY58" fmla="*/ 2129558 h 2189847"/>
                <a:gd name="connsiteX59" fmla="*/ 884116 w 2352788"/>
                <a:gd name="connsiteY59" fmla="*/ 1767818 h 2189847"/>
                <a:gd name="connsiteX60" fmla="*/ 843922 w 2352788"/>
                <a:gd name="connsiteY60" fmla="*/ 2079317 h 2189847"/>
                <a:gd name="connsiteX61" fmla="*/ 703246 w 2352788"/>
                <a:gd name="connsiteY61" fmla="*/ 1667335 h 2189847"/>
                <a:gd name="connsiteX62" fmla="*/ 803729 w 2352788"/>
                <a:gd name="connsiteY62" fmla="*/ 1416126 h 2189847"/>
                <a:gd name="connsiteX63" fmla="*/ 884115 w 2352788"/>
                <a:gd name="connsiteY63" fmla="*/ 1255352 h 2189847"/>
                <a:gd name="connsiteX64" fmla="*/ 1160446 w 2352788"/>
                <a:gd name="connsiteY64" fmla="*/ 1134771 h 2189847"/>
                <a:gd name="connsiteX65" fmla="*/ 1637744 w 2352788"/>
                <a:gd name="connsiteY65" fmla="*/ 657475 h 2189847"/>
                <a:gd name="connsiteX66" fmla="*/ 1763348 w 2352788"/>
                <a:gd name="connsiteY66" fmla="*/ 345976 h 2189847"/>
                <a:gd name="connsiteX67" fmla="*/ 1642768 w 2352788"/>
                <a:gd name="connsiteY67" fmla="*/ 386169 h 2189847"/>
                <a:gd name="connsiteX68" fmla="*/ 1451848 w 2352788"/>
                <a:gd name="connsiteY68" fmla="*/ 667523 h 2189847"/>
                <a:gd name="connsiteX69" fmla="*/ 1170498 w 2352788"/>
                <a:gd name="connsiteY69" fmla="*/ 506748 h 2189847"/>
                <a:gd name="connsiteX70" fmla="*/ 1200641 w 2352788"/>
                <a:gd name="connsiteY70" fmla="*/ 642400 h 2189847"/>
                <a:gd name="connsiteX71" fmla="*/ 1115230 w 2352788"/>
                <a:gd name="connsiteY71" fmla="*/ 878538 h 2189847"/>
                <a:gd name="connsiteX72" fmla="*/ 1100158 w 2352788"/>
                <a:gd name="connsiteY72" fmla="*/ 1014189 h 2189847"/>
                <a:gd name="connsiteX73" fmla="*/ 904215 w 2352788"/>
                <a:gd name="connsiteY73" fmla="*/ 1024237 h 2189847"/>
                <a:gd name="connsiteX74" fmla="*/ 929336 w 2352788"/>
                <a:gd name="connsiteY74" fmla="*/ 1185011 h 2189847"/>
                <a:gd name="connsiteX75" fmla="*/ 708272 w 2352788"/>
                <a:gd name="connsiteY75" fmla="*/ 994093 h 2189847"/>
                <a:gd name="connsiteX76" fmla="*/ 607789 w 2352788"/>
                <a:gd name="connsiteY76" fmla="*/ 923755 h 2189847"/>
                <a:gd name="connsiteX77" fmla="*/ 809594 w 2352788"/>
                <a:gd name="connsiteY77" fmla="*/ 1323176 h 2189847"/>
                <a:gd name="connsiteX78" fmla="*/ 512330 w 2352788"/>
                <a:gd name="connsiteY78" fmla="*/ 1365882 h 2189847"/>
                <a:gd name="connsiteX79" fmla="*/ 647983 w 2352788"/>
                <a:gd name="connsiteY79" fmla="*/ 1883372 h 2189847"/>
                <a:gd name="connsiteX80" fmla="*/ 537449 w 2352788"/>
                <a:gd name="connsiteY80" fmla="*/ 1808010 h 2189847"/>
                <a:gd name="connsiteX81" fmla="*/ 391749 w 2352788"/>
                <a:gd name="connsiteY81" fmla="*/ 1742695 h 2189847"/>
                <a:gd name="connsiteX82" fmla="*/ 230975 w 2352788"/>
                <a:gd name="connsiteY82" fmla="*/ 1446268 h 2189847"/>
                <a:gd name="connsiteX83" fmla="*/ 356580 w 2352788"/>
                <a:gd name="connsiteY83" fmla="*/ 1677381 h 2189847"/>
                <a:gd name="connsiteX84" fmla="*/ 431942 w 2352788"/>
                <a:gd name="connsiteY84" fmla="*/ 1843179 h 2189847"/>
                <a:gd name="connsiteX85" fmla="*/ 527402 w 2352788"/>
                <a:gd name="connsiteY85" fmla="*/ 1883372 h 2189847"/>
                <a:gd name="connsiteX86" fmla="*/ 507305 w 2352788"/>
                <a:gd name="connsiteY86" fmla="*/ 1998929 h 2189847"/>
                <a:gd name="connsiteX87" fmla="*/ 311362 w 2352788"/>
                <a:gd name="connsiteY87" fmla="*/ 2189847 h 2189847"/>
                <a:gd name="connsiteX88" fmla="*/ 250235 w 2352788"/>
                <a:gd name="connsiteY88" fmla="*/ 2152165 h 2189847"/>
                <a:gd name="connsiteX89" fmla="*/ 220927 w 2352788"/>
                <a:gd name="connsiteY89" fmla="*/ 1998928 h 2189847"/>
                <a:gd name="connsiteX90" fmla="*/ 120444 w 2352788"/>
                <a:gd name="connsiteY90" fmla="*/ 1918541 h 2189847"/>
                <a:gd name="connsiteX91" fmla="*/ 65177 w 2352788"/>
                <a:gd name="connsiteY91" fmla="*/ 1878348 h 2189847"/>
                <a:gd name="connsiteX92" fmla="*/ 80251 w 2352788"/>
                <a:gd name="connsiteY92" fmla="*/ 1682404 h 2189847"/>
                <a:gd name="connsiteX93" fmla="*/ 205854 w 2352788"/>
                <a:gd name="connsiteY93" fmla="*/ 1823082 h 2189847"/>
                <a:gd name="connsiteX94" fmla="*/ 301314 w 2352788"/>
                <a:gd name="connsiteY94" fmla="*/ 1983856 h 2189847"/>
                <a:gd name="connsiteX95" fmla="*/ 326435 w 2352788"/>
                <a:gd name="connsiteY95" fmla="*/ 1873323 h 2189847"/>
                <a:gd name="connsiteX96" fmla="*/ 175710 w 2352788"/>
                <a:gd name="connsiteY96" fmla="*/ 1526655 h 2189847"/>
                <a:gd name="connsiteX97" fmla="*/ 150589 w 2352788"/>
                <a:gd name="connsiteY97" fmla="*/ 1491487 h 2189847"/>
                <a:gd name="connsiteX98" fmla="*/ 30008 w 2352788"/>
                <a:gd name="connsiteY98" fmla="*/ 1652260 h 2189847"/>
                <a:gd name="connsiteX99" fmla="*/ 19959 w 2352788"/>
                <a:gd name="connsiteY99" fmla="*/ 1808009 h 2189847"/>
                <a:gd name="connsiteX100" fmla="*/ 75227 w 2352788"/>
                <a:gd name="connsiteY100" fmla="*/ 1310615 h 2189847"/>
                <a:gd name="connsiteX101" fmla="*/ 175709 w 2352788"/>
                <a:gd name="connsiteY101" fmla="*/ 1350809 h 2189847"/>
                <a:gd name="connsiteX102" fmla="*/ 170685 w 2352788"/>
                <a:gd name="connsiteY102" fmla="*/ 1134770 h 2189847"/>
                <a:gd name="connsiteX103" fmla="*/ 95322 w 2352788"/>
                <a:gd name="connsiteY103" fmla="*/ 1245301 h 2189847"/>
                <a:gd name="connsiteX104" fmla="*/ 180733 w 2352788"/>
                <a:gd name="connsiteY104" fmla="*/ 1054383 h 2189847"/>
                <a:gd name="connsiteX105" fmla="*/ 276193 w 2352788"/>
                <a:gd name="connsiteY105" fmla="*/ 873512 h 2189847"/>
                <a:gd name="connsiteX106" fmla="*/ 471298 w 2352788"/>
                <a:gd name="connsiteY106"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29791 w 2352788"/>
                <a:gd name="connsiteY54" fmla="*/ 1707837 h 2189847"/>
                <a:gd name="connsiteX55" fmla="*/ 1416465 w 2352788"/>
                <a:gd name="connsiteY55" fmla="*/ 1920186 h 2189847"/>
                <a:gd name="connsiteX56" fmla="*/ 1542283 w 2352788"/>
                <a:gd name="connsiteY56" fmla="*/ 1938640 h 2189847"/>
                <a:gd name="connsiteX57" fmla="*/ 1247453 w 2352788"/>
                <a:gd name="connsiteY57" fmla="*/ 1894184 h 2189847"/>
                <a:gd name="connsiteX58" fmla="*/ 1182614 w 2352788"/>
                <a:gd name="connsiteY58" fmla="*/ 2064244 h 2189847"/>
                <a:gd name="connsiteX59" fmla="*/ 1024793 w 2352788"/>
                <a:gd name="connsiteY59" fmla="*/ 2129558 h 2189847"/>
                <a:gd name="connsiteX60" fmla="*/ 884116 w 2352788"/>
                <a:gd name="connsiteY60" fmla="*/ 1767818 h 2189847"/>
                <a:gd name="connsiteX61" fmla="*/ 843922 w 2352788"/>
                <a:gd name="connsiteY61" fmla="*/ 2079317 h 2189847"/>
                <a:gd name="connsiteX62" fmla="*/ 703246 w 2352788"/>
                <a:gd name="connsiteY62" fmla="*/ 1667335 h 2189847"/>
                <a:gd name="connsiteX63" fmla="*/ 803729 w 2352788"/>
                <a:gd name="connsiteY63" fmla="*/ 1416126 h 2189847"/>
                <a:gd name="connsiteX64" fmla="*/ 884115 w 2352788"/>
                <a:gd name="connsiteY64" fmla="*/ 1255352 h 2189847"/>
                <a:gd name="connsiteX65" fmla="*/ 1160446 w 2352788"/>
                <a:gd name="connsiteY65" fmla="*/ 1134771 h 2189847"/>
                <a:gd name="connsiteX66" fmla="*/ 1637744 w 2352788"/>
                <a:gd name="connsiteY66" fmla="*/ 657475 h 2189847"/>
                <a:gd name="connsiteX67" fmla="*/ 1763348 w 2352788"/>
                <a:gd name="connsiteY67" fmla="*/ 345976 h 2189847"/>
                <a:gd name="connsiteX68" fmla="*/ 1642768 w 2352788"/>
                <a:gd name="connsiteY68" fmla="*/ 386169 h 2189847"/>
                <a:gd name="connsiteX69" fmla="*/ 1451848 w 2352788"/>
                <a:gd name="connsiteY69" fmla="*/ 667523 h 2189847"/>
                <a:gd name="connsiteX70" fmla="*/ 1170498 w 2352788"/>
                <a:gd name="connsiteY70" fmla="*/ 506748 h 2189847"/>
                <a:gd name="connsiteX71" fmla="*/ 1200641 w 2352788"/>
                <a:gd name="connsiteY71" fmla="*/ 642400 h 2189847"/>
                <a:gd name="connsiteX72" fmla="*/ 1115230 w 2352788"/>
                <a:gd name="connsiteY72" fmla="*/ 878538 h 2189847"/>
                <a:gd name="connsiteX73" fmla="*/ 1100158 w 2352788"/>
                <a:gd name="connsiteY73" fmla="*/ 1014189 h 2189847"/>
                <a:gd name="connsiteX74" fmla="*/ 904215 w 2352788"/>
                <a:gd name="connsiteY74" fmla="*/ 1024237 h 2189847"/>
                <a:gd name="connsiteX75" fmla="*/ 929336 w 2352788"/>
                <a:gd name="connsiteY75" fmla="*/ 1185011 h 2189847"/>
                <a:gd name="connsiteX76" fmla="*/ 708272 w 2352788"/>
                <a:gd name="connsiteY76" fmla="*/ 994093 h 2189847"/>
                <a:gd name="connsiteX77" fmla="*/ 607789 w 2352788"/>
                <a:gd name="connsiteY77" fmla="*/ 923755 h 2189847"/>
                <a:gd name="connsiteX78" fmla="*/ 809594 w 2352788"/>
                <a:gd name="connsiteY78" fmla="*/ 1323176 h 2189847"/>
                <a:gd name="connsiteX79" fmla="*/ 512330 w 2352788"/>
                <a:gd name="connsiteY79" fmla="*/ 1365882 h 2189847"/>
                <a:gd name="connsiteX80" fmla="*/ 647983 w 2352788"/>
                <a:gd name="connsiteY80" fmla="*/ 1883372 h 2189847"/>
                <a:gd name="connsiteX81" fmla="*/ 537449 w 2352788"/>
                <a:gd name="connsiteY81" fmla="*/ 1808010 h 2189847"/>
                <a:gd name="connsiteX82" fmla="*/ 391749 w 2352788"/>
                <a:gd name="connsiteY82" fmla="*/ 1742695 h 2189847"/>
                <a:gd name="connsiteX83" fmla="*/ 230975 w 2352788"/>
                <a:gd name="connsiteY83" fmla="*/ 1446268 h 2189847"/>
                <a:gd name="connsiteX84" fmla="*/ 356580 w 2352788"/>
                <a:gd name="connsiteY84" fmla="*/ 1677381 h 2189847"/>
                <a:gd name="connsiteX85" fmla="*/ 431942 w 2352788"/>
                <a:gd name="connsiteY85" fmla="*/ 1843179 h 2189847"/>
                <a:gd name="connsiteX86" fmla="*/ 527402 w 2352788"/>
                <a:gd name="connsiteY86" fmla="*/ 1883372 h 2189847"/>
                <a:gd name="connsiteX87" fmla="*/ 507305 w 2352788"/>
                <a:gd name="connsiteY87" fmla="*/ 1998929 h 2189847"/>
                <a:gd name="connsiteX88" fmla="*/ 311362 w 2352788"/>
                <a:gd name="connsiteY88" fmla="*/ 2189847 h 2189847"/>
                <a:gd name="connsiteX89" fmla="*/ 250235 w 2352788"/>
                <a:gd name="connsiteY89" fmla="*/ 2152165 h 2189847"/>
                <a:gd name="connsiteX90" fmla="*/ 220927 w 2352788"/>
                <a:gd name="connsiteY90" fmla="*/ 1998928 h 2189847"/>
                <a:gd name="connsiteX91" fmla="*/ 120444 w 2352788"/>
                <a:gd name="connsiteY91" fmla="*/ 1918541 h 2189847"/>
                <a:gd name="connsiteX92" fmla="*/ 65177 w 2352788"/>
                <a:gd name="connsiteY92" fmla="*/ 1878348 h 2189847"/>
                <a:gd name="connsiteX93" fmla="*/ 80251 w 2352788"/>
                <a:gd name="connsiteY93" fmla="*/ 1682404 h 2189847"/>
                <a:gd name="connsiteX94" fmla="*/ 205854 w 2352788"/>
                <a:gd name="connsiteY94" fmla="*/ 1823082 h 2189847"/>
                <a:gd name="connsiteX95" fmla="*/ 301314 w 2352788"/>
                <a:gd name="connsiteY95" fmla="*/ 1983856 h 2189847"/>
                <a:gd name="connsiteX96" fmla="*/ 326435 w 2352788"/>
                <a:gd name="connsiteY96" fmla="*/ 1873323 h 2189847"/>
                <a:gd name="connsiteX97" fmla="*/ 175710 w 2352788"/>
                <a:gd name="connsiteY97" fmla="*/ 1526655 h 2189847"/>
                <a:gd name="connsiteX98" fmla="*/ 150589 w 2352788"/>
                <a:gd name="connsiteY98" fmla="*/ 1491487 h 2189847"/>
                <a:gd name="connsiteX99" fmla="*/ 30008 w 2352788"/>
                <a:gd name="connsiteY99" fmla="*/ 1652260 h 2189847"/>
                <a:gd name="connsiteX100" fmla="*/ 19959 w 2352788"/>
                <a:gd name="connsiteY100" fmla="*/ 1808009 h 2189847"/>
                <a:gd name="connsiteX101" fmla="*/ 75227 w 2352788"/>
                <a:gd name="connsiteY101" fmla="*/ 1310615 h 2189847"/>
                <a:gd name="connsiteX102" fmla="*/ 175709 w 2352788"/>
                <a:gd name="connsiteY102" fmla="*/ 1350809 h 2189847"/>
                <a:gd name="connsiteX103" fmla="*/ 170685 w 2352788"/>
                <a:gd name="connsiteY103" fmla="*/ 1134770 h 2189847"/>
                <a:gd name="connsiteX104" fmla="*/ 95322 w 2352788"/>
                <a:gd name="connsiteY104" fmla="*/ 1245301 h 2189847"/>
                <a:gd name="connsiteX105" fmla="*/ 180733 w 2352788"/>
                <a:gd name="connsiteY105" fmla="*/ 1054383 h 2189847"/>
                <a:gd name="connsiteX106" fmla="*/ 276193 w 2352788"/>
                <a:gd name="connsiteY106" fmla="*/ 873512 h 2189847"/>
                <a:gd name="connsiteX107" fmla="*/ 471298 w 2352788"/>
                <a:gd name="connsiteY107"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12456 w 2352788"/>
                <a:gd name="connsiteY54" fmla="*/ 1759841 h 2189847"/>
                <a:gd name="connsiteX55" fmla="*/ 1416465 w 2352788"/>
                <a:gd name="connsiteY55" fmla="*/ 1920186 h 2189847"/>
                <a:gd name="connsiteX56" fmla="*/ 1542283 w 2352788"/>
                <a:gd name="connsiteY56" fmla="*/ 1938640 h 2189847"/>
                <a:gd name="connsiteX57" fmla="*/ 1247453 w 2352788"/>
                <a:gd name="connsiteY57" fmla="*/ 1894184 h 2189847"/>
                <a:gd name="connsiteX58" fmla="*/ 1182614 w 2352788"/>
                <a:gd name="connsiteY58" fmla="*/ 2064244 h 2189847"/>
                <a:gd name="connsiteX59" fmla="*/ 1024793 w 2352788"/>
                <a:gd name="connsiteY59" fmla="*/ 2129558 h 2189847"/>
                <a:gd name="connsiteX60" fmla="*/ 884116 w 2352788"/>
                <a:gd name="connsiteY60" fmla="*/ 1767818 h 2189847"/>
                <a:gd name="connsiteX61" fmla="*/ 843922 w 2352788"/>
                <a:gd name="connsiteY61" fmla="*/ 2079317 h 2189847"/>
                <a:gd name="connsiteX62" fmla="*/ 703246 w 2352788"/>
                <a:gd name="connsiteY62" fmla="*/ 1667335 h 2189847"/>
                <a:gd name="connsiteX63" fmla="*/ 803729 w 2352788"/>
                <a:gd name="connsiteY63" fmla="*/ 1416126 h 2189847"/>
                <a:gd name="connsiteX64" fmla="*/ 884115 w 2352788"/>
                <a:gd name="connsiteY64" fmla="*/ 1255352 h 2189847"/>
                <a:gd name="connsiteX65" fmla="*/ 1160446 w 2352788"/>
                <a:gd name="connsiteY65" fmla="*/ 1134771 h 2189847"/>
                <a:gd name="connsiteX66" fmla="*/ 1637744 w 2352788"/>
                <a:gd name="connsiteY66" fmla="*/ 657475 h 2189847"/>
                <a:gd name="connsiteX67" fmla="*/ 1763348 w 2352788"/>
                <a:gd name="connsiteY67" fmla="*/ 345976 h 2189847"/>
                <a:gd name="connsiteX68" fmla="*/ 1642768 w 2352788"/>
                <a:gd name="connsiteY68" fmla="*/ 386169 h 2189847"/>
                <a:gd name="connsiteX69" fmla="*/ 1451848 w 2352788"/>
                <a:gd name="connsiteY69" fmla="*/ 667523 h 2189847"/>
                <a:gd name="connsiteX70" fmla="*/ 1170498 w 2352788"/>
                <a:gd name="connsiteY70" fmla="*/ 506748 h 2189847"/>
                <a:gd name="connsiteX71" fmla="*/ 1200641 w 2352788"/>
                <a:gd name="connsiteY71" fmla="*/ 642400 h 2189847"/>
                <a:gd name="connsiteX72" fmla="*/ 1115230 w 2352788"/>
                <a:gd name="connsiteY72" fmla="*/ 878538 h 2189847"/>
                <a:gd name="connsiteX73" fmla="*/ 1100158 w 2352788"/>
                <a:gd name="connsiteY73" fmla="*/ 1014189 h 2189847"/>
                <a:gd name="connsiteX74" fmla="*/ 904215 w 2352788"/>
                <a:gd name="connsiteY74" fmla="*/ 1024237 h 2189847"/>
                <a:gd name="connsiteX75" fmla="*/ 929336 w 2352788"/>
                <a:gd name="connsiteY75" fmla="*/ 1185011 h 2189847"/>
                <a:gd name="connsiteX76" fmla="*/ 708272 w 2352788"/>
                <a:gd name="connsiteY76" fmla="*/ 994093 h 2189847"/>
                <a:gd name="connsiteX77" fmla="*/ 607789 w 2352788"/>
                <a:gd name="connsiteY77" fmla="*/ 923755 h 2189847"/>
                <a:gd name="connsiteX78" fmla="*/ 809594 w 2352788"/>
                <a:gd name="connsiteY78" fmla="*/ 1323176 h 2189847"/>
                <a:gd name="connsiteX79" fmla="*/ 512330 w 2352788"/>
                <a:gd name="connsiteY79" fmla="*/ 1365882 h 2189847"/>
                <a:gd name="connsiteX80" fmla="*/ 647983 w 2352788"/>
                <a:gd name="connsiteY80" fmla="*/ 1883372 h 2189847"/>
                <a:gd name="connsiteX81" fmla="*/ 537449 w 2352788"/>
                <a:gd name="connsiteY81" fmla="*/ 1808010 h 2189847"/>
                <a:gd name="connsiteX82" fmla="*/ 391749 w 2352788"/>
                <a:gd name="connsiteY82" fmla="*/ 1742695 h 2189847"/>
                <a:gd name="connsiteX83" fmla="*/ 230975 w 2352788"/>
                <a:gd name="connsiteY83" fmla="*/ 1446268 h 2189847"/>
                <a:gd name="connsiteX84" fmla="*/ 356580 w 2352788"/>
                <a:gd name="connsiteY84" fmla="*/ 1677381 h 2189847"/>
                <a:gd name="connsiteX85" fmla="*/ 431942 w 2352788"/>
                <a:gd name="connsiteY85" fmla="*/ 1843179 h 2189847"/>
                <a:gd name="connsiteX86" fmla="*/ 527402 w 2352788"/>
                <a:gd name="connsiteY86" fmla="*/ 1883372 h 2189847"/>
                <a:gd name="connsiteX87" fmla="*/ 507305 w 2352788"/>
                <a:gd name="connsiteY87" fmla="*/ 1998929 h 2189847"/>
                <a:gd name="connsiteX88" fmla="*/ 311362 w 2352788"/>
                <a:gd name="connsiteY88" fmla="*/ 2189847 h 2189847"/>
                <a:gd name="connsiteX89" fmla="*/ 250235 w 2352788"/>
                <a:gd name="connsiteY89" fmla="*/ 2152165 h 2189847"/>
                <a:gd name="connsiteX90" fmla="*/ 220927 w 2352788"/>
                <a:gd name="connsiteY90" fmla="*/ 1998928 h 2189847"/>
                <a:gd name="connsiteX91" fmla="*/ 120444 w 2352788"/>
                <a:gd name="connsiteY91" fmla="*/ 1918541 h 2189847"/>
                <a:gd name="connsiteX92" fmla="*/ 65177 w 2352788"/>
                <a:gd name="connsiteY92" fmla="*/ 1878348 h 2189847"/>
                <a:gd name="connsiteX93" fmla="*/ 80251 w 2352788"/>
                <a:gd name="connsiteY93" fmla="*/ 1682404 h 2189847"/>
                <a:gd name="connsiteX94" fmla="*/ 205854 w 2352788"/>
                <a:gd name="connsiteY94" fmla="*/ 1823082 h 2189847"/>
                <a:gd name="connsiteX95" fmla="*/ 301314 w 2352788"/>
                <a:gd name="connsiteY95" fmla="*/ 1983856 h 2189847"/>
                <a:gd name="connsiteX96" fmla="*/ 326435 w 2352788"/>
                <a:gd name="connsiteY96" fmla="*/ 1873323 h 2189847"/>
                <a:gd name="connsiteX97" fmla="*/ 175710 w 2352788"/>
                <a:gd name="connsiteY97" fmla="*/ 1526655 h 2189847"/>
                <a:gd name="connsiteX98" fmla="*/ 150589 w 2352788"/>
                <a:gd name="connsiteY98" fmla="*/ 1491487 h 2189847"/>
                <a:gd name="connsiteX99" fmla="*/ 30008 w 2352788"/>
                <a:gd name="connsiteY99" fmla="*/ 1652260 h 2189847"/>
                <a:gd name="connsiteX100" fmla="*/ 19959 w 2352788"/>
                <a:gd name="connsiteY100" fmla="*/ 1808009 h 2189847"/>
                <a:gd name="connsiteX101" fmla="*/ 75227 w 2352788"/>
                <a:gd name="connsiteY101" fmla="*/ 1310615 h 2189847"/>
                <a:gd name="connsiteX102" fmla="*/ 175709 w 2352788"/>
                <a:gd name="connsiteY102" fmla="*/ 1350809 h 2189847"/>
                <a:gd name="connsiteX103" fmla="*/ 170685 w 2352788"/>
                <a:gd name="connsiteY103" fmla="*/ 1134770 h 2189847"/>
                <a:gd name="connsiteX104" fmla="*/ 95322 w 2352788"/>
                <a:gd name="connsiteY104" fmla="*/ 1245301 h 2189847"/>
                <a:gd name="connsiteX105" fmla="*/ 180733 w 2352788"/>
                <a:gd name="connsiteY105" fmla="*/ 1054383 h 2189847"/>
                <a:gd name="connsiteX106" fmla="*/ 276193 w 2352788"/>
                <a:gd name="connsiteY106" fmla="*/ 873512 h 2189847"/>
                <a:gd name="connsiteX107" fmla="*/ 471298 w 2352788"/>
                <a:gd name="connsiteY107"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280632 w 2352788"/>
                <a:gd name="connsiteY54" fmla="*/ 1593938 h 2189847"/>
                <a:gd name="connsiteX55" fmla="*/ 1312456 w 2352788"/>
                <a:gd name="connsiteY55" fmla="*/ 1759841 h 2189847"/>
                <a:gd name="connsiteX56" fmla="*/ 1416465 w 2352788"/>
                <a:gd name="connsiteY56" fmla="*/ 1920186 h 2189847"/>
                <a:gd name="connsiteX57" fmla="*/ 1542283 w 2352788"/>
                <a:gd name="connsiteY57" fmla="*/ 1938640 h 2189847"/>
                <a:gd name="connsiteX58" fmla="*/ 1247453 w 2352788"/>
                <a:gd name="connsiteY58" fmla="*/ 1894184 h 2189847"/>
                <a:gd name="connsiteX59" fmla="*/ 1182614 w 2352788"/>
                <a:gd name="connsiteY59" fmla="*/ 2064244 h 2189847"/>
                <a:gd name="connsiteX60" fmla="*/ 1024793 w 2352788"/>
                <a:gd name="connsiteY60" fmla="*/ 2129558 h 2189847"/>
                <a:gd name="connsiteX61" fmla="*/ 884116 w 2352788"/>
                <a:gd name="connsiteY61" fmla="*/ 1767818 h 2189847"/>
                <a:gd name="connsiteX62" fmla="*/ 843922 w 2352788"/>
                <a:gd name="connsiteY62" fmla="*/ 2079317 h 2189847"/>
                <a:gd name="connsiteX63" fmla="*/ 703246 w 2352788"/>
                <a:gd name="connsiteY63" fmla="*/ 1667335 h 2189847"/>
                <a:gd name="connsiteX64" fmla="*/ 803729 w 2352788"/>
                <a:gd name="connsiteY64" fmla="*/ 1416126 h 2189847"/>
                <a:gd name="connsiteX65" fmla="*/ 884115 w 2352788"/>
                <a:gd name="connsiteY65" fmla="*/ 1255352 h 2189847"/>
                <a:gd name="connsiteX66" fmla="*/ 1160446 w 2352788"/>
                <a:gd name="connsiteY66" fmla="*/ 1134771 h 2189847"/>
                <a:gd name="connsiteX67" fmla="*/ 1637744 w 2352788"/>
                <a:gd name="connsiteY67" fmla="*/ 657475 h 2189847"/>
                <a:gd name="connsiteX68" fmla="*/ 1763348 w 2352788"/>
                <a:gd name="connsiteY68" fmla="*/ 345976 h 2189847"/>
                <a:gd name="connsiteX69" fmla="*/ 1642768 w 2352788"/>
                <a:gd name="connsiteY69" fmla="*/ 386169 h 2189847"/>
                <a:gd name="connsiteX70" fmla="*/ 1451848 w 2352788"/>
                <a:gd name="connsiteY70" fmla="*/ 667523 h 2189847"/>
                <a:gd name="connsiteX71" fmla="*/ 1170498 w 2352788"/>
                <a:gd name="connsiteY71" fmla="*/ 506748 h 2189847"/>
                <a:gd name="connsiteX72" fmla="*/ 1200641 w 2352788"/>
                <a:gd name="connsiteY72" fmla="*/ 642400 h 2189847"/>
                <a:gd name="connsiteX73" fmla="*/ 1115230 w 2352788"/>
                <a:gd name="connsiteY73" fmla="*/ 878538 h 2189847"/>
                <a:gd name="connsiteX74" fmla="*/ 1100158 w 2352788"/>
                <a:gd name="connsiteY74" fmla="*/ 1014189 h 2189847"/>
                <a:gd name="connsiteX75" fmla="*/ 904215 w 2352788"/>
                <a:gd name="connsiteY75" fmla="*/ 1024237 h 2189847"/>
                <a:gd name="connsiteX76" fmla="*/ 929336 w 2352788"/>
                <a:gd name="connsiteY76" fmla="*/ 1185011 h 2189847"/>
                <a:gd name="connsiteX77" fmla="*/ 708272 w 2352788"/>
                <a:gd name="connsiteY77" fmla="*/ 994093 h 2189847"/>
                <a:gd name="connsiteX78" fmla="*/ 607789 w 2352788"/>
                <a:gd name="connsiteY78" fmla="*/ 923755 h 2189847"/>
                <a:gd name="connsiteX79" fmla="*/ 809594 w 2352788"/>
                <a:gd name="connsiteY79" fmla="*/ 1323176 h 2189847"/>
                <a:gd name="connsiteX80" fmla="*/ 512330 w 2352788"/>
                <a:gd name="connsiteY80" fmla="*/ 1365882 h 2189847"/>
                <a:gd name="connsiteX81" fmla="*/ 647983 w 2352788"/>
                <a:gd name="connsiteY81" fmla="*/ 1883372 h 2189847"/>
                <a:gd name="connsiteX82" fmla="*/ 537449 w 2352788"/>
                <a:gd name="connsiteY82" fmla="*/ 1808010 h 2189847"/>
                <a:gd name="connsiteX83" fmla="*/ 391749 w 2352788"/>
                <a:gd name="connsiteY83" fmla="*/ 1742695 h 2189847"/>
                <a:gd name="connsiteX84" fmla="*/ 230975 w 2352788"/>
                <a:gd name="connsiteY84" fmla="*/ 1446268 h 2189847"/>
                <a:gd name="connsiteX85" fmla="*/ 356580 w 2352788"/>
                <a:gd name="connsiteY85" fmla="*/ 1677381 h 2189847"/>
                <a:gd name="connsiteX86" fmla="*/ 431942 w 2352788"/>
                <a:gd name="connsiteY86" fmla="*/ 1843179 h 2189847"/>
                <a:gd name="connsiteX87" fmla="*/ 527402 w 2352788"/>
                <a:gd name="connsiteY87" fmla="*/ 1883372 h 2189847"/>
                <a:gd name="connsiteX88" fmla="*/ 507305 w 2352788"/>
                <a:gd name="connsiteY88" fmla="*/ 1998929 h 2189847"/>
                <a:gd name="connsiteX89" fmla="*/ 311362 w 2352788"/>
                <a:gd name="connsiteY89" fmla="*/ 2189847 h 2189847"/>
                <a:gd name="connsiteX90" fmla="*/ 250235 w 2352788"/>
                <a:gd name="connsiteY90" fmla="*/ 2152165 h 2189847"/>
                <a:gd name="connsiteX91" fmla="*/ 220927 w 2352788"/>
                <a:gd name="connsiteY91" fmla="*/ 1998928 h 2189847"/>
                <a:gd name="connsiteX92" fmla="*/ 120444 w 2352788"/>
                <a:gd name="connsiteY92" fmla="*/ 1918541 h 2189847"/>
                <a:gd name="connsiteX93" fmla="*/ 65177 w 2352788"/>
                <a:gd name="connsiteY93" fmla="*/ 1878348 h 2189847"/>
                <a:gd name="connsiteX94" fmla="*/ 80251 w 2352788"/>
                <a:gd name="connsiteY94" fmla="*/ 1682404 h 2189847"/>
                <a:gd name="connsiteX95" fmla="*/ 205854 w 2352788"/>
                <a:gd name="connsiteY95" fmla="*/ 1823082 h 2189847"/>
                <a:gd name="connsiteX96" fmla="*/ 301314 w 2352788"/>
                <a:gd name="connsiteY96" fmla="*/ 1983856 h 2189847"/>
                <a:gd name="connsiteX97" fmla="*/ 326435 w 2352788"/>
                <a:gd name="connsiteY97" fmla="*/ 1873323 h 2189847"/>
                <a:gd name="connsiteX98" fmla="*/ 175710 w 2352788"/>
                <a:gd name="connsiteY98" fmla="*/ 1526655 h 2189847"/>
                <a:gd name="connsiteX99" fmla="*/ 150589 w 2352788"/>
                <a:gd name="connsiteY99" fmla="*/ 1491487 h 2189847"/>
                <a:gd name="connsiteX100" fmla="*/ 30008 w 2352788"/>
                <a:gd name="connsiteY100" fmla="*/ 1652260 h 2189847"/>
                <a:gd name="connsiteX101" fmla="*/ 19959 w 2352788"/>
                <a:gd name="connsiteY101" fmla="*/ 1808009 h 2189847"/>
                <a:gd name="connsiteX102" fmla="*/ 75227 w 2352788"/>
                <a:gd name="connsiteY102" fmla="*/ 1310615 h 2189847"/>
                <a:gd name="connsiteX103" fmla="*/ 175709 w 2352788"/>
                <a:gd name="connsiteY103" fmla="*/ 1350809 h 2189847"/>
                <a:gd name="connsiteX104" fmla="*/ 170685 w 2352788"/>
                <a:gd name="connsiteY104" fmla="*/ 1134770 h 2189847"/>
                <a:gd name="connsiteX105" fmla="*/ 95322 w 2352788"/>
                <a:gd name="connsiteY105" fmla="*/ 1245301 h 2189847"/>
                <a:gd name="connsiteX106" fmla="*/ 180733 w 2352788"/>
                <a:gd name="connsiteY106" fmla="*/ 1054383 h 2189847"/>
                <a:gd name="connsiteX107" fmla="*/ 276193 w 2352788"/>
                <a:gd name="connsiteY107" fmla="*/ 873512 h 2189847"/>
                <a:gd name="connsiteX108" fmla="*/ 471298 w 2352788"/>
                <a:gd name="connsiteY108"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95926 w 2352788"/>
                <a:gd name="connsiteY54" fmla="*/ 1554181 h 2189847"/>
                <a:gd name="connsiteX55" fmla="*/ 1312456 w 2352788"/>
                <a:gd name="connsiteY55" fmla="*/ 1759841 h 2189847"/>
                <a:gd name="connsiteX56" fmla="*/ 1416465 w 2352788"/>
                <a:gd name="connsiteY56" fmla="*/ 1920186 h 2189847"/>
                <a:gd name="connsiteX57" fmla="*/ 1542283 w 2352788"/>
                <a:gd name="connsiteY57" fmla="*/ 1938640 h 2189847"/>
                <a:gd name="connsiteX58" fmla="*/ 1247453 w 2352788"/>
                <a:gd name="connsiteY58" fmla="*/ 1894184 h 2189847"/>
                <a:gd name="connsiteX59" fmla="*/ 1182614 w 2352788"/>
                <a:gd name="connsiteY59" fmla="*/ 2064244 h 2189847"/>
                <a:gd name="connsiteX60" fmla="*/ 1024793 w 2352788"/>
                <a:gd name="connsiteY60" fmla="*/ 2129558 h 2189847"/>
                <a:gd name="connsiteX61" fmla="*/ 884116 w 2352788"/>
                <a:gd name="connsiteY61" fmla="*/ 1767818 h 2189847"/>
                <a:gd name="connsiteX62" fmla="*/ 843922 w 2352788"/>
                <a:gd name="connsiteY62" fmla="*/ 2079317 h 2189847"/>
                <a:gd name="connsiteX63" fmla="*/ 703246 w 2352788"/>
                <a:gd name="connsiteY63" fmla="*/ 1667335 h 2189847"/>
                <a:gd name="connsiteX64" fmla="*/ 803729 w 2352788"/>
                <a:gd name="connsiteY64" fmla="*/ 1416126 h 2189847"/>
                <a:gd name="connsiteX65" fmla="*/ 884115 w 2352788"/>
                <a:gd name="connsiteY65" fmla="*/ 1255352 h 2189847"/>
                <a:gd name="connsiteX66" fmla="*/ 1160446 w 2352788"/>
                <a:gd name="connsiteY66" fmla="*/ 1134771 h 2189847"/>
                <a:gd name="connsiteX67" fmla="*/ 1637744 w 2352788"/>
                <a:gd name="connsiteY67" fmla="*/ 657475 h 2189847"/>
                <a:gd name="connsiteX68" fmla="*/ 1763348 w 2352788"/>
                <a:gd name="connsiteY68" fmla="*/ 345976 h 2189847"/>
                <a:gd name="connsiteX69" fmla="*/ 1642768 w 2352788"/>
                <a:gd name="connsiteY69" fmla="*/ 386169 h 2189847"/>
                <a:gd name="connsiteX70" fmla="*/ 1451848 w 2352788"/>
                <a:gd name="connsiteY70" fmla="*/ 667523 h 2189847"/>
                <a:gd name="connsiteX71" fmla="*/ 1170498 w 2352788"/>
                <a:gd name="connsiteY71" fmla="*/ 506748 h 2189847"/>
                <a:gd name="connsiteX72" fmla="*/ 1200641 w 2352788"/>
                <a:gd name="connsiteY72" fmla="*/ 642400 h 2189847"/>
                <a:gd name="connsiteX73" fmla="*/ 1115230 w 2352788"/>
                <a:gd name="connsiteY73" fmla="*/ 878538 h 2189847"/>
                <a:gd name="connsiteX74" fmla="*/ 1100158 w 2352788"/>
                <a:gd name="connsiteY74" fmla="*/ 1014189 h 2189847"/>
                <a:gd name="connsiteX75" fmla="*/ 904215 w 2352788"/>
                <a:gd name="connsiteY75" fmla="*/ 1024237 h 2189847"/>
                <a:gd name="connsiteX76" fmla="*/ 929336 w 2352788"/>
                <a:gd name="connsiteY76" fmla="*/ 1185011 h 2189847"/>
                <a:gd name="connsiteX77" fmla="*/ 708272 w 2352788"/>
                <a:gd name="connsiteY77" fmla="*/ 994093 h 2189847"/>
                <a:gd name="connsiteX78" fmla="*/ 607789 w 2352788"/>
                <a:gd name="connsiteY78" fmla="*/ 923755 h 2189847"/>
                <a:gd name="connsiteX79" fmla="*/ 809594 w 2352788"/>
                <a:gd name="connsiteY79" fmla="*/ 1323176 h 2189847"/>
                <a:gd name="connsiteX80" fmla="*/ 512330 w 2352788"/>
                <a:gd name="connsiteY80" fmla="*/ 1365882 h 2189847"/>
                <a:gd name="connsiteX81" fmla="*/ 647983 w 2352788"/>
                <a:gd name="connsiteY81" fmla="*/ 1883372 h 2189847"/>
                <a:gd name="connsiteX82" fmla="*/ 537449 w 2352788"/>
                <a:gd name="connsiteY82" fmla="*/ 1808010 h 2189847"/>
                <a:gd name="connsiteX83" fmla="*/ 391749 w 2352788"/>
                <a:gd name="connsiteY83" fmla="*/ 1742695 h 2189847"/>
                <a:gd name="connsiteX84" fmla="*/ 230975 w 2352788"/>
                <a:gd name="connsiteY84" fmla="*/ 1446268 h 2189847"/>
                <a:gd name="connsiteX85" fmla="*/ 356580 w 2352788"/>
                <a:gd name="connsiteY85" fmla="*/ 1677381 h 2189847"/>
                <a:gd name="connsiteX86" fmla="*/ 431942 w 2352788"/>
                <a:gd name="connsiteY86" fmla="*/ 1843179 h 2189847"/>
                <a:gd name="connsiteX87" fmla="*/ 527402 w 2352788"/>
                <a:gd name="connsiteY87" fmla="*/ 1883372 h 2189847"/>
                <a:gd name="connsiteX88" fmla="*/ 507305 w 2352788"/>
                <a:gd name="connsiteY88" fmla="*/ 1998929 h 2189847"/>
                <a:gd name="connsiteX89" fmla="*/ 311362 w 2352788"/>
                <a:gd name="connsiteY89" fmla="*/ 2189847 h 2189847"/>
                <a:gd name="connsiteX90" fmla="*/ 250235 w 2352788"/>
                <a:gd name="connsiteY90" fmla="*/ 2152165 h 2189847"/>
                <a:gd name="connsiteX91" fmla="*/ 220927 w 2352788"/>
                <a:gd name="connsiteY91" fmla="*/ 1998928 h 2189847"/>
                <a:gd name="connsiteX92" fmla="*/ 120444 w 2352788"/>
                <a:gd name="connsiteY92" fmla="*/ 1918541 h 2189847"/>
                <a:gd name="connsiteX93" fmla="*/ 65177 w 2352788"/>
                <a:gd name="connsiteY93" fmla="*/ 1878348 h 2189847"/>
                <a:gd name="connsiteX94" fmla="*/ 80251 w 2352788"/>
                <a:gd name="connsiteY94" fmla="*/ 1682404 h 2189847"/>
                <a:gd name="connsiteX95" fmla="*/ 205854 w 2352788"/>
                <a:gd name="connsiteY95" fmla="*/ 1823082 h 2189847"/>
                <a:gd name="connsiteX96" fmla="*/ 301314 w 2352788"/>
                <a:gd name="connsiteY96" fmla="*/ 1983856 h 2189847"/>
                <a:gd name="connsiteX97" fmla="*/ 326435 w 2352788"/>
                <a:gd name="connsiteY97" fmla="*/ 1873323 h 2189847"/>
                <a:gd name="connsiteX98" fmla="*/ 175710 w 2352788"/>
                <a:gd name="connsiteY98" fmla="*/ 1526655 h 2189847"/>
                <a:gd name="connsiteX99" fmla="*/ 150589 w 2352788"/>
                <a:gd name="connsiteY99" fmla="*/ 1491487 h 2189847"/>
                <a:gd name="connsiteX100" fmla="*/ 30008 w 2352788"/>
                <a:gd name="connsiteY100" fmla="*/ 1652260 h 2189847"/>
                <a:gd name="connsiteX101" fmla="*/ 19959 w 2352788"/>
                <a:gd name="connsiteY101" fmla="*/ 1808009 h 2189847"/>
                <a:gd name="connsiteX102" fmla="*/ 75227 w 2352788"/>
                <a:gd name="connsiteY102" fmla="*/ 1310615 h 2189847"/>
                <a:gd name="connsiteX103" fmla="*/ 175709 w 2352788"/>
                <a:gd name="connsiteY103" fmla="*/ 1350809 h 2189847"/>
                <a:gd name="connsiteX104" fmla="*/ 170685 w 2352788"/>
                <a:gd name="connsiteY104" fmla="*/ 1134770 h 2189847"/>
                <a:gd name="connsiteX105" fmla="*/ 95322 w 2352788"/>
                <a:gd name="connsiteY105" fmla="*/ 1245301 h 2189847"/>
                <a:gd name="connsiteX106" fmla="*/ 180733 w 2352788"/>
                <a:gd name="connsiteY106" fmla="*/ 1054383 h 2189847"/>
                <a:gd name="connsiteX107" fmla="*/ 276193 w 2352788"/>
                <a:gd name="connsiteY107" fmla="*/ 873512 h 2189847"/>
                <a:gd name="connsiteX108" fmla="*/ 471298 w 2352788"/>
                <a:gd name="connsiteY108"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36291 w 2352788"/>
                <a:gd name="connsiteY54" fmla="*/ 1478644 h 2189847"/>
                <a:gd name="connsiteX55" fmla="*/ 1395926 w 2352788"/>
                <a:gd name="connsiteY55" fmla="*/ 1554181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284608 w 2352788"/>
                <a:gd name="connsiteY54" fmla="*/ 1514425 h 2189847"/>
                <a:gd name="connsiteX55" fmla="*/ 1395926 w 2352788"/>
                <a:gd name="connsiteY55" fmla="*/ 1554181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00510 w 2352788"/>
                <a:gd name="connsiteY54" fmla="*/ 1474669 h 2189847"/>
                <a:gd name="connsiteX55" fmla="*/ 1395926 w 2352788"/>
                <a:gd name="connsiteY55" fmla="*/ 1554181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618563 w 2352788"/>
                <a:gd name="connsiteY54" fmla="*/ 1307692 h 2189847"/>
                <a:gd name="connsiteX55" fmla="*/ 1395926 w 2352788"/>
                <a:gd name="connsiteY55" fmla="*/ 1554181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95926 w 2352788"/>
                <a:gd name="connsiteY54" fmla="*/ 1554181 h 2189847"/>
                <a:gd name="connsiteX55" fmla="*/ 1312456 w 2352788"/>
                <a:gd name="connsiteY55" fmla="*/ 1759841 h 2189847"/>
                <a:gd name="connsiteX56" fmla="*/ 1416465 w 2352788"/>
                <a:gd name="connsiteY56" fmla="*/ 1920186 h 2189847"/>
                <a:gd name="connsiteX57" fmla="*/ 1542283 w 2352788"/>
                <a:gd name="connsiteY57" fmla="*/ 1938640 h 2189847"/>
                <a:gd name="connsiteX58" fmla="*/ 1247453 w 2352788"/>
                <a:gd name="connsiteY58" fmla="*/ 1894184 h 2189847"/>
                <a:gd name="connsiteX59" fmla="*/ 1182614 w 2352788"/>
                <a:gd name="connsiteY59" fmla="*/ 2064244 h 2189847"/>
                <a:gd name="connsiteX60" fmla="*/ 1024793 w 2352788"/>
                <a:gd name="connsiteY60" fmla="*/ 2129558 h 2189847"/>
                <a:gd name="connsiteX61" fmla="*/ 884116 w 2352788"/>
                <a:gd name="connsiteY61" fmla="*/ 1767818 h 2189847"/>
                <a:gd name="connsiteX62" fmla="*/ 843922 w 2352788"/>
                <a:gd name="connsiteY62" fmla="*/ 2079317 h 2189847"/>
                <a:gd name="connsiteX63" fmla="*/ 703246 w 2352788"/>
                <a:gd name="connsiteY63" fmla="*/ 1667335 h 2189847"/>
                <a:gd name="connsiteX64" fmla="*/ 803729 w 2352788"/>
                <a:gd name="connsiteY64" fmla="*/ 1416126 h 2189847"/>
                <a:gd name="connsiteX65" fmla="*/ 884115 w 2352788"/>
                <a:gd name="connsiteY65" fmla="*/ 1255352 h 2189847"/>
                <a:gd name="connsiteX66" fmla="*/ 1160446 w 2352788"/>
                <a:gd name="connsiteY66" fmla="*/ 1134771 h 2189847"/>
                <a:gd name="connsiteX67" fmla="*/ 1637744 w 2352788"/>
                <a:gd name="connsiteY67" fmla="*/ 657475 h 2189847"/>
                <a:gd name="connsiteX68" fmla="*/ 1763348 w 2352788"/>
                <a:gd name="connsiteY68" fmla="*/ 345976 h 2189847"/>
                <a:gd name="connsiteX69" fmla="*/ 1642768 w 2352788"/>
                <a:gd name="connsiteY69" fmla="*/ 386169 h 2189847"/>
                <a:gd name="connsiteX70" fmla="*/ 1451848 w 2352788"/>
                <a:gd name="connsiteY70" fmla="*/ 667523 h 2189847"/>
                <a:gd name="connsiteX71" fmla="*/ 1170498 w 2352788"/>
                <a:gd name="connsiteY71" fmla="*/ 506748 h 2189847"/>
                <a:gd name="connsiteX72" fmla="*/ 1200641 w 2352788"/>
                <a:gd name="connsiteY72" fmla="*/ 642400 h 2189847"/>
                <a:gd name="connsiteX73" fmla="*/ 1115230 w 2352788"/>
                <a:gd name="connsiteY73" fmla="*/ 878538 h 2189847"/>
                <a:gd name="connsiteX74" fmla="*/ 1100158 w 2352788"/>
                <a:gd name="connsiteY74" fmla="*/ 1014189 h 2189847"/>
                <a:gd name="connsiteX75" fmla="*/ 904215 w 2352788"/>
                <a:gd name="connsiteY75" fmla="*/ 1024237 h 2189847"/>
                <a:gd name="connsiteX76" fmla="*/ 929336 w 2352788"/>
                <a:gd name="connsiteY76" fmla="*/ 1185011 h 2189847"/>
                <a:gd name="connsiteX77" fmla="*/ 708272 w 2352788"/>
                <a:gd name="connsiteY77" fmla="*/ 994093 h 2189847"/>
                <a:gd name="connsiteX78" fmla="*/ 607789 w 2352788"/>
                <a:gd name="connsiteY78" fmla="*/ 923755 h 2189847"/>
                <a:gd name="connsiteX79" fmla="*/ 809594 w 2352788"/>
                <a:gd name="connsiteY79" fmla="*/ 1323176 h 2189847"/>
                <a:gd name="connsiteX80" fmla="*/ 512330 w 2352788"/>
                <a:gd name="connsiteY80" fmla="*/ 1365882 h 2189847"/>
                <a:gd name="connsiteX81" fmla="*/ 647983 w 2352788"/>
                <a:gd name="connsiteY81" fmla="*/ 1883372 h 2189847"/>
                <a:gd name="connsiteX82" fmla="*/ 537449 w 2352788"/>
                <a:gd name="connsiteY82" fmla="*/ 1808010 h 2189847"/>
                <a:gd name="connsiteX83" fmla="*/ 391749 w 2352788"/>
                <a:gd name="connsiteY83" fmla="*/ 1742695 h 2189847"/>
                <a:gd name="connsiteX84" fmla="*/ 230975 w 2352788"/>
                <a:gd name="connsiteY84" fmla="*/ 1446268 h 2189847"/>
                <a:gd name="connsiteX85" fmla="*/ 356580 w 2352788"/>
                <a:gd name="connsiteY85" fmla="*/ 1677381 h 2189847"/>
                <a:gd name="connsiteX86" fmla="*/ 431942 w 2352788"/>
                <a:gd name="connsiteY86" fmla="*/ 1843179 h 2189847"/>
                <a:gd name="connsiteX87" fmla="*/ 527402 w 2352788"/>
                <a:gd name="connsiteY87" fmla="*/ 1883372 h 2189847"/>
                <a:gd name="connsiteX88" fmla="*/ 507305 w 2352788"/>
                <a:gd name="connsiteY88" fmla="*/ 1998929 h 2189847"/>
                <a:gd name="connsiteX89" fmla="*/ 311362 w 2352788"/>
                <a:gd name="connsiteY89" fmla="*/ 2189847 h 2189847"/>
                <a:gd name="connsiteX90" fmla="*/ 250235 w 2352788"/>
                <a:gd name="connsiteY90" fmla="*/ 2152165 h 2189847"/>
                <a:gd name="connsiteX91" fmla="*/ 220927 w 2352788"/>
                <a:gd name="connsiteY91" fmla="*/ 1998928 h 2189847"/>
                <a:gd name="connsiteX92" fmla="*/ 120444 w 2352788"/>
                <a:gd name="connsiteY92" fmla="*/ 1918541 h 2189847"/>
                <a:gd name="connsiteX93" fmla="*/ 65177 w 2352788"/>
                <a:gd name="connsiteY93" fmla="*/ 1878348 h 2189847"/>
                <a:gd name="connsiteX94" fmla="*/ 80251 w 2352788"/>
                <a:gd name="connsiteY94" fmla="*/ 1682404 h 2189847"/>
                <a:gd name="connsiteX95" fmla="*/ 205854 w 2352788"/>
                <a:gd name="connsiteY95" fmla="*/ 1823082 h 2189847"/>
                <a:gd name="connsiteX96" fmla="*/ 301314 w 2352788"/>
                <a:gd name="connsiteY96" fmla="*/ 1983856 h 2189847"/>
                <a:gd name="connsiteX97" fmla="*/ 326435 w 2352788"/>
                <a:gd name="connsiteY97" fmla="*/ 1873323 h 2189847"/>
                <a:gd name="connsiteX98" fmla="*/ 175710 w 2352788"/>
                <a:gd name="connsiteY98" fmla="*/ 1526655 h 2189847"/>
                <a:gd name="connsiteX99" fmla="*/ 150589 w 2352788"/>
                <a:gd name="connsiteY99" fmla="*/ 1491487 h 2189847"/>
                <a:gd name="connsiteX100" fmla="*/ 30008 w 2352788"/>
                <a:gd name="connsiteY100" fmla="*/ 1652260 h 2189847"/>
                <a:gd name="connsiteX101" fmla="*/ 19959 w 2352788"/>
                <a:gd name="connsiteY101" fmla="*/ 1808009 h 2189847"/>
                <a:gd name="connsiteX102" fmla="*/ 75227 w 2352788"/>
                <a:gd name="connsiteY102" fmla="*/ 1310615 h 2189847"/>
                <a:gd name="connsiteX103" fmla="*/ 175709 w 2352788"/>
                <a:gd name="connsiteY103" fmla="*/ 1350809 h 2189847"/>
                <a:gd name="connsiteX104" fmla="*/ 170685 w 2352788"/>
                <a:gd name="connsiteY104" fmla="*/ 1134770 h 2189847"/>
                <a:gd name="connsiteX105" fmla="*/ 95322 w 2352788"/>
                <a:gd name="connsiteY105" fmla="*/ 1245301 h 2189847"/>
                <a:gd name="connsiteX106" fmla="*/ 180733 w 2352788"/>
                <a:gd name="connsiteY106" fmla="*/ 1054383 h 2189847"/>
                <a:gd name="connsiteX107" fmla="*/ 276193 w 2352788"/>
                <a:gd name="connsiteY107" fmla="*/ 873512 h 2189847"/>
                <a:gd name="connsiteX108" fmla="*/ 471298 w 2352788"/>
                <a:gd name="connsiteY108"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95926 w 2352788"/>
                <a:gd name="connsiteY54" fmla="*/ 1554181 h 2189847"/>
                <a:gd name="connsiteX55" fmla="*/ 1312456 w 2352788"/>
                <a:gd name="connsiteY55" fmla="*/ 1759841 h 2189847"/>
                <a:gd name="connsiteX56" fmla="*/ 1416465 w 2352788"/>
                <a:gd name="connsiteY56" fmla="*/ 1920186 h 2189847"/>
                <a:gd name="connsiteX57" fmla="*/ 1542283 w 2352788"/>
                <a:gd name="connsiteY57" fmla="*/ 1938640 h 2189847"/>
                <a:gd name="connsiteX58" fmla="*/ 1247453 w 2352788"/>
                <a:gd name="connsiteY58" fmla="*/ 1894184 h 2189847"/>
                <a:gd name="connsiteX59" fmla="*/ 1182614 w 2352788"/>
                <a:gd name="connsiteY59" fmla="*/ 2064244 h 2189847"/>
                <a:gd name="connsiteX60" fmla="*/ 1024793 w 2352788"/>
                <a:gd name="connsiteY60" fmla="*/ 2129558 h 2189847"/>
                <a:gd name="connsiteX61" fmla="*/ 884116 w 2352788"/>
                <a:gd name="connsiteY61" fmla="*/ 1767818 h 2189847"/>
                <a:gd name="connsiteX62" fmla="*/ 843922 w 2352788"/>
                <a:gd name="connsiteY62" fmla="*/ 2079317 h 2189847"/>
                <a:gd name="connsiteX63" fmla="*/ 703246 w 2352788"/>
                <a:gd name="connsiteY63" fmla="*/ 1667335 h 2189847"/>
                <a:gd name="connsiteX64" fmla="*/ 803729 w 2352788"/>
                <a:gd name="connsiteY64" fmla="*/ 1416126 h 2189847"/>
                <a:gd name="connsiteX65" fmla="*/ 884115 w 2352788"/>
                <a:gd name="connsiteY65" fmla="*/ 1255352 h 2189847"/>
                <a:gd name="connsiteX66" fmla="*/ 1160446 w 2352788"/>
                <a:gd name="connsiteY66" fmla="*/ 1134771 h 2189847"/>
                <a:gd name="connsiteX67" fmla="*/ 1637744 w 2352788"/>
                <a:gd name="connsiteY67" fmla="*/ 657475 h 2189847"/>
                <a:gd name="connsiteX68" fmla="*/ 1763348 w 2352788"/>
                <a:gd name="connsiteY68" fmla="*/ 345976 h 2189847"/>
                <a:gd name="connsiteX69" fmla="*/ 1642768 w 2352788"/>
                <a:gd name="connsiteY69" fmla="*/ 386169 h 2189847"/>
                <a:gd name="connsiteX70" fmla="*/ 1451848 w 2352788"/>
                <a:gd name="connsiteY70" fmla="*/ 667523 h 2189847"/>
                <a:gd name="connsiteX71" fmla="*/ 1170498 w 2352788"/>
                <a:gd name="connsiteY71" fmla="*/ 506748 h 2189847"/>
                <a:gd name="connsiteX72" fmla="*/ 1200641 w 2352788"/>
                <a:gd name="connsiteY72" fmla="*/ 642400 h 2189847"/>
                <a:gd name="connsiteX73" fmla="*/ 1115230 w 2352788"/>
                <a:gd name="connsiteY73" fmla="*/ 878538 h 2189847"/>
                <a:gd name="connsiteX74" fmla="*/ 1100158 w 2352788"/>
                <a:gd name="connsiteY74" fmla="*/ 1014189 h 2189847"/>
                <a:gd name="connsiteX75" fmla="*/ 904215 w 2352788"/>
                <a:gd name="connsiteY75" fmla="*/ 1024237 h 2189847"/>
                <a:gd name="connsiteX76" fmla="*/ 929336 w 2352788"/>
                <a:gd name="connsiteY76" fmla="*/ 1185011 h 2189847"/>
                <a:gd name="connsiteX77" fmla="*/ 708272 w 2352788"/>
                <a:gd name="connsiteY77" fmla="*/ 994093 h 2189847"/>
                <a:gd name="connsiteX78" fmla="*/ 607789 w 2352788"/>
                <a:gd name="connsiteY78" fmla="*/ 923755 h 2189847"/>
                <a:gd name="connsiteX79" fmla="*/ 809594 w 2352788"/>
                <a:gd name="connsiteY79" fmla="*/ 1323176 h 2189847"/>
                <a:gd name="connsiteX80" fmla="*/ 512330 w 2352788"/>
                <a:gd name="connsiteY80" fmla="*/ 1365882 h 2189847"/>
                <a:gd name="connsiteX81" fmla="*/ 647983 w 2352788"/>
                <a:gd name="connsiteY81" fmla="*/ 1883372 h 2189847"/>
                <a:gd name="connsiteX82" fmla="*/ 537449 w 2352788"/>
                <a:gd name="connsiteY82" fmla="*/ 1808010 h 2189847"/>
                <a:gd name="connsiteX83" fmla="*/ 391749 w 2352788"/>
                <a:gd name="connsiteY83" fmla="*/ 1742695 h 2189847"/>
                <a:gd name="connsiteX84" fmla="*/ 230975 w 2352788"/>
                <a:gd name="connsiteY84" fmla="*/ 1446268 h 2189847"/>
                <a:gd name="connsiteX85" fmla="*/ 356580 w 2352788"/>
                <a:gd name="connsiteY85" fmla="*/ 1677381 h 2189847"/>
                <a:gd name="connsiteX86" fmla="*/ 431942 w 2352788"/>
                <a:gd name="connsiteY86" fmla="*/ 1843179 h 2189847"/>
                <a:gd name="connsiteX87" fmla="*/ 527402 w 2352788"/>
                <a:gd name="connsiteY87" fmla="*/ 1883372 h 2189847"/>
                <a:gd name="connsiteX88" fmla="*/ 507305 w 2352788"/>
                <a:gd name="connsiteY88" fmla="*/ 1998929 h 2189847"/>
                <a:gd name="connsiteX89" fmla="*/ 311362 w 2352788"/>
                <a:gd name="connsiteY89" fmla="*/ 2189847 h 2189847"/>
                <a:gd name="connsiteX90" fmla="*/ 250235 w 2352788"/>
                <a:gd name="connsiteY90" fmla="*/ 2152165 h 2189847"/>
                <a:gd name="connsiteX91" fmla="*/ 220927 w 2352788"/>
                <a:gd name="connsiteY91" fmla="*/ 1998928 h 2189847"/>
                <a:gd name="connsiteX92" fmla="*/ 120444 w 2352788"/>
                <a:gd name="connsiteY92" fmla="*/ 1918541 h 2189847"/>
                <a:gd name="connsiteX93" fmla="*/ 65177 w 2352788"/>
                <a:gd name="connsiteY93" fmla="*/ 1878348 h 2189847"/>
                <a:gd name="connsiteX94" fmla="*/ 80251 w 2352788"/>
                <a:gd name="connsiteY94" fmla="*/ 1682404 h 2189847"/>
                <a:gd name="connsiteX95" fmla="*/ 205854 w 2352788"/>
                <a:gd name="connsiteY95" fmla="*/ 1823082 h 2189847"/>
                <a:gd name="connsiteX96" fmla="*/ 301314 w 2352788"/>
                <a:gd name="connsiteY96" fmla="*/ 1983856 h 2189847"/>
                <a:gd name="connsiteX97" fmla="*/ 326435 w 2352788"/>
                <a:gd name="connsiteY97" fmla="*/ 1873323 h 2189847"/>
                <a:gd name="connsiteX98" fmla="*/ 175710 w 2352788"/>
                <a:gd name="connsiteY98" fmla="*/ 1526655 h 2189847"/>
                <a:gd name="connsiteX99" fmla="*/ 150589 w 2352788"/>
                <a:gd name="connsiteY99" fmla="*/ 1491487 h 2189847"/>
                <a:gd name="connsiteX100" fmla="*/ 30008 w 2352788"/>
                <a:gd name="connsiteY100" fmla="*/ 1652260 h 2189847"/>
                <a:gd name="connsiteX101" fmla="*/ 19959 w 2352788"/>
                <a:gd name="connsiteY101" fmla="*/ 1808009 h 2189847"/>
                <a:gd name="connsiteX102" fmla="*/ 75227 w 2352788"/>
                <a:gd name="connsiteY102" fmla="*/ 1310615 h 2189847"/>
                <a:gd name="connsiteX103" fmla="*/ 175709 w 2352788"/>
                <a:gd name="connsiteY103" fmla="*/ 1350809 h 2189847"/>
                <a:gd name="connsiteX104" fmla="*/ 170685 w 2352788"/>
                <a:gd name="connsiteY104" fmla="*/ 1134770 h 2189847"/>
                <a:gd name="connsiteX105" fmla="*/ 95322 w 2352788"/>
                <a:gd name="connsiteY105" fmla="*/ 1245301 h 2189847"/>
                <a:gd name="connsiteX106" fmla="*/ 180733 w 2352788"/>
                <a:gd name="connsiteY106" fmla="*/ 1054383 h 2189847"/>
                <a:gd name="connsiteX107" fmla="*/ 276193 w 2352788"/>
                <a:gd name="connsiteY107" fmla="*/ 873512 h 2189847"/>
                <a:gd name="connsiteX108" fmla="*/ 471298 w 2352788"/>
                <a:gd name="connsiteY108"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12456 w 2352788"/>
                <a:gd name="connsiteY54" fmla="*/ 1759841 h 2189847"/>
                <a:gd name="connsiteX55" fmla="*/ 1416465 w 2352788"/>
                <a:gd name="connsiteY55" fmla="*/ 1920186 h 2189847"/>
                <a:gd name="connsiteX56" fmla="*/ 1542283 w 2352788"/>
                <a:gd name="connsiteY56" fmla="*/ 1938640 h 2189847"/>
                <a:gd name="connsiteX57" fmla="*/ 1247453 w 2352788"/>
                <a:gd name="connsiteY57" fmla="*/ 1894184 h 2189847"/>
                <a:gd name="connsiteX58" fmla="*/ 1182614 w 2352788"/>
                <a:gd name="connsiteY58" fmla="*/ 2064244 h 2189847"/>
                <a:gd name="connsiteX59" fmla="*/ 1024793 w 2352788"/>
                <a:gd name="connsiteY59" fmla="*/ 2129558 h 2189847"/>
                <a:gd name="connsiteX60" fmla="*/ 884116 w 2352788"/>
                <a:gd name="connsiteY60" fmla="*/ 1767818 h 2189847"/>
                <a:gd name="connsiteX61" fmla="*/ 843922 w 2352788"/>
                <a:gd name="connsiteY61" fmla="*/ 2079317 h 2189847"/>
                <a:gd name="connsiteX62" fmla="*/ 703246 w 2352788"/>
                <a:gd name="connsiteY62" fmla="*/ 1667335 h 2189847"/>
                <a:gd name="connsiteX63" fmla="*/ 803729 w 2352788"/>
                <a:gd name="connsiteY63" fmla="*/ 1416126 h 2189847"/>
                <a:gd name="connsiteX64" fmla="*/ 884115 w 2352788"/>
                <a:gd name="connsiteY64" fmla="*/ 1255352 h 2189847"/>
                <a:gd name="connsiteX65" fmla="*/ 1160446 w 2352788"/>
                <a:gd name="connsiteY65" fmla="*/ 1134771 h 2189847"/>
                <a:gd name="connsiteX66" fmla="*/ 1637744 w 2352788"/>
                <a:gd name="connsiteY66" fmla="*/ 657475 h 2189847"/>
                <a:gd name="connsiteX67" fmla="*/ 1763348 w 2352788"/>
                <a:gd name="connsiteY67" fmla="*/ 345976 h 2189847"/>
                <a:gd name="connsiteX68" fmla="*/ 1642768 w 2352788"/>
                <a:gd name="connsiteY68" fmla="*/ 386169 h 2189847"/>
                <a:gd name="connsiteX69" fmla="*/ 1451848 w 2352788"/>
                <a:gd name="connsiteY69" fmla="*/ 667523 h 2189847"/>
                <a:gd name="connsiteX70" fmla="*/ 1170498 w 2352788"/>
                <a:gd name="connsiteY70" fmla="*/ 506748 h 2189847"/>
                <a:gd name="connsiteX71" fmla="*/ 1200641 w 2352788"/>
                <a:gd name="connsiteY71" fmla="*/ 642400 h 2189847"/>
                <a:gd name="connsiteX72" fmla="*/ 1115230 w 2352788"/>
                <a:gd name="connsiteY72" fmla="*/ 878538 h 2189847"/>
                <a:gd name="connsiteX73" fmla="*/ 1100158 w 2352788"/>
                <a:gd name="connsiteY73" fmla="*/ 1014189 h 2189847"/>
                <a:gd name="connsiteX74" fmla="*/ 904215 w 2352788"/>
                <a:gd name="connsiteY74" fmla="*/ 1024237 h 2189847"/>
                <a:gd name="connsiteX75" fmla="*/ 929336 w 2352788"/>
                <a:gd name="connsiteY75" fmla="*/ 1185011 h 2189847"/>
                <a:gd name="connsiteX76" fmla="*/ 708272 w 2352788"/>
                <a:gd name="connsiteY76" fmla="*/ 994093 h 2189847"/>
                <a:gd name="connsiteX77" fmla="*/ 607789 w 2352788"/>
                <a:gd name="connsiteY77" fmla="*/ 923755 h 2189847"/>
                <a:gd name="connsiteX78" fmla="*/ 809594 w 2352788"/>
                <a:gd name="connsiteY78" fmla="*/ 1323176 h 2189847"/>
                <a:gd name="connsiteX79" fmla="*/ 512330 w 2352788"/>
                <a:gd name="connsiteY79" fmla="*/ 1365882 h 2189847"/>
                <a:gd name="connsiteX80" fmla="*/ 647983 w 2352788"/>
                <a:gd name="connsiteY80" fmla="*/ 1883372 h 2189847"/>
                <a:gd name="connsiteX81" fmla="*/ 537449 w 2352788"/>
                <a:gd name="connsiteY81" fmla="*/ 1808010 h 2189847"/>
                <a:gd name="connsiteX82" fmla="*/ 391749 w 2352788"/>
                <a:gd name="connsiteY82" fmla="*/ 1742695 h 2189847"/>
                <a:gd name="connsiteX83" fmla="*/ 230975 w 2352788"/>
                <a:gd name="connsiteY83" fmla="*/ 1446268 h 2189847"/>
                <a:gd name="connsiteX84" fmla="*/ 356580 w 2352788"/>
                <a:gd name="connsiteY84" fmla="*/ 1677381 h 2189847"/>
                <a:gd name="connsiteX85" fmla="*/ 431942 w 2352788"/>
                <a:gd name="connsiteY85" fmla="*/ 1843179 h 2189847"/>
                <a:gd name="connsiteX86" fmla="*/ 527402 w 2352788"/>
                <a:gd name="connsiteY86" fmla="*/ 1883372 h 2189847"/>
                <a:gd name="connsiteX87" fmla="*/ 507305 w 2352788"/>
                <a:gd name="connsiteY87" fmla="*/ 1998929 h 2189847"/>
                <a:gd name="connsiteX88" fmla="*/ 311362 w 2352788"/>
                <a:gd name="connsiteY88" fmla="*/ 2189847 h 2189847"/>
                <a:gd name="connsiteX89" fmla="*/ 250235 w 2352788"/>
                <a:gd name="connsiteY89" fmla="*/ 2152165 h 2189847"/>
                <a:gd name="connsiteX90" fmla="*/ 220927 w 2352788"/>
                <a:gd name="connsiteY90" fmla="*/ 1998928 h 2189847"/>
                <a:gd name="connsiteX91" fmla="*/ 120444 w 2352788"/>
                <a:gd name="connsiteY91" fmla="*/ 1918541 h 2189847"/>
                <a:gd name="connsiteX92" fmla="*/ 65177 w 2352788"/>
                <a:gd name="connsiteY92" fmla="*/ 1878348 h 2189847"/>
                <a:gd name="connsiteX93" fmla="*/ 80251 w 2352788"/>
                <a:gd name="connsiteY93" fmla="*/ 1682404 h 2189847"/>
                <a:gd name="connsiteX94" fmla="*/ 205854 w 2352788"/>
                <a:gd name="connsiteY94" fmla="*/ 1823082 h 2189847"/>
                <a:gd name="connsiteX95" fmla="*/ 301314 w 2352788"/>
                <a:gd name="connsiteY95" fmla="*/ 1983856 h 2189847"/>
                <a:gd name="connsiteX96" fmla="*/ 326435 w 2352788"/>
                <a:gd name="connsiteY96" fmla="*/ 1873323 h 2189847"/>
                <a:gd name="connsiteX97" fmla="*/ 175710 w 2352788"/>
                <a:gd name="connsiteY97" fmla="*/ 1526655 h 2189847"/>
                <a:gd name="connsiteX98" fmla="*/ 150589 w 2352788"/>
                <a:gd name="connsiteY98" fmla="*/ 1491487 h 2189847"/>
                <a:gd name="connsiteX99" fmla="*/ 30008 w 2352788"/>
                <a:gd name="connsiteY99" fmla="*/ 1652260 h 2189847"/>
                <a:gd name="connsiteX100" fmla="*/ 19959 w 2352788"/>
                <a:gd name="connsiteY100" fmla="*/ 1808009 h 2189847"/>
                <a:gd name="connsiteX101" fmla="*/ 75227 w 2352788"/>
                <a:gd name="connsiteY101" fmla="*/ 1310615 h 2189847"/>
                <a:gd name="connsiteX102" fmla="*/ 175709 w 2352788"/>
                <a:gd name="connsiteY102" fmla="*/ 1350809 h 2189847"/>
                <a:gd name="connsiteX103" fmla="*/ 170685 w 2352788"/>
                <a:gd name="connsiteY103" fmla="*/ 1134770 h 2189847"/>
                <a:gd name="connsiteX104" fmla="*/ 95322 w 2352788"/>
                <a:gd name="connsiteY104" fmla="*/ 1245301 h 2189847"/>
                <a:gd name="connsiteX105" fmla="*/ 180733 w 2352788"/>
                <a:gd name="connsiteY105" fmla="*/ 1054383 h 2189847"/>
                <a:gd name="connsiteX106" fmla="*/ 276193 w 2352788"/>
                <a:gd name="connsiteY106" fmla="*/ 873512 h 2189847"/>
                <a:gd name="connsiteX107" fmla="*/ 471298 w 2352788"/>
                <a:gd name="connsiteY107"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284608 w 2352788"/>
                <a:gd name="connsiteY54" fmla="*/ 1597913 h 2189847"/>
                <a:gd name="connsiteX55" fmla="*/ 1312456 w 2352788"/>
                <a:gd name="connsiteY55" fmla="*/ 1759841 h 2189847"/>
                <a:gd name="connsiteX56" fmla="*/ 1416465 w 2352788"/>
                <a:gd name="connsiteY56" fmla="*/ 1920186 h 2189847"/>
                <a:gd name="connsiteX57" fmla="*/ 1542283 w 2352788"/>
                <a:gd name="connsiteY57" fmla="*/ 1938640 h 2189847"/>
                <a:gd name="connsiteX58" fmla="*/ 1247453 w 2352788"/>
                <a:gd name="connsiteY58" fmla="*/ 1894184 h 2189847"/>
                <a:gd name="connsiteX59" fmla="*/ 1182614 w 2352788"/>
                <a:gd name="connsiteY59" fmla="*/ 2064244 h 2189847"/>
                <a:gd name="connsiteX60" fmla="*/ 1024793 w 2352788"/>
                <a:gd name="connsiteY60" fmla="*/ 2129558 h 2189847"/>
                <a:gd name="connsiteX61" fmla="*/ 884116 w 2352788"/>
                <a:gd name="connsiteY61" fmla="*/ 1767818 h 2189847"/>
                <a:gd name="connsiteX62" fmla="*/ 843922 w 2352788"/>
                <a:gd name="connsiteY62" fmla="*/ 2079317 h 2189847"/>
                <a:gd name="connsiteX63" fmla="*/ 703246 w 2352788"/>
                <a:gd name="connsiteY63" fmla="*/ 1667335 h 2189847"/>
                <a:gd name="connsiteX64" fmla="*/ 803729 w 2352788"/>
                <a:gd name="connsiteY64" fmla="*/ 1416126 h 2189847"/>
                <a:gd name="connsiteX65" fmla="*/ 884115 w 2352788"/>
                <a:gd name="connsiteY65" fmla="*/ 1255352 h 2189847"/>
                <a:gd name="connsiteX66" fmla="*/ 1160446 w 2352788"/>
                <a:gd name="connsiteY66" fmla="*/ 1134771 h 2189847"/>
                <a:gd name="connsiteX67" fmla="*/ 1637744 w 2352788"/>
                <a:gd name="connsiteY67" fmla="*/ 657475 h 2189847"/>
                <a:gd name="connsiteX68" fmla="*/ 1763348 w 2352788"/>
                <a:gd name="connsiteY68" fmla="*/ 345976 h 2189847"/>
                <a:gd name="connsiteX69" fmla="*/ 1642768 w 2352788"/>
                <a:gd name="connsiteY69" fmla="*/ 386169 h 2189847"/>
                <a:gd name="connsiteX70" fmla="*/ 1451848 w 2352788"/>
                <a:gd name="connsiteY70" fmla="*/ 667523 h 2189847"/>
                <a:gd name="connsiteX71" fmla="*/ 1170498 w 2352788"/>
                <a:gd name="connsiteY71" fmla="*/ 506748 h 2189847"/>
                <a:gd name="connsiteX72" fmla="*/ 1200641 w 2352788"/>
                <a:gd name="connsiteY72" fmla="*/ 642400 h 2189847"/>
                <a:gd name="connsiteX73" fmla="*/ 1115230 w 2352788"/>
                <a:gd name="connsiteY73" fmla="*/ 878538 h 2189847"/>
                <a:gd name="connsiteX74" fmla="*/ 1100158 w 2352788"/>
                <a:gd name="connsiteY74" fmla="*/ 1014189 h 2189847"/>
                <a:gd name="connsiteX75" fmla="*/ 904215 w 2352788"/>
                <a:gd name="connsiteY75" fmla="*/ 1024237 h 2189847"/>
                <a:gd name="connsiteX76" fmla="*/ 929336 w 2352788"/>
                <a:gd name="connsiteY76" fmla="*/ 1185011 h 2189847"/>
                <a:gd name="connsiteX77" fmla="*/ 708272 w 2352788"/>
                <a:gd name="connsiteY77" fmla="*/ 994093 h 2189847"/>
                <a:gd name="connsiteX78" fmla="*/ 607789 w 2352788"/>
                <a:gd name="connsiteY78" fmla="*/ 923755 h 2189847"/>
                <a:gd name="connsiteX79" fmla="*/ 809594 w 2352788"/>
                <a:gd name="connsiteY79" fmla="*/ 1323176 h 2189847"/>
                <a:gd name="connsiteX80" fmla="*/ 512330 w 2352788"/>
                <a:gd name="connsiteY80" fmla="*/ 1365882 h 2189847"/>
                <a:gd name="connsiteX81" fmla="*/ 647983 w 2352788"/>
                <a:gd name="connsiteY81" fmla="*/ 1883372 h 2189847"/>
                <a:gd name="connsiteX82" fmla="*/ 537449 w 2352788"/>
                <a:gd name="connsiteY82" fmla="*/ 1808010 h 2189847"/>
                <a:gd name="connsiteX83" fmla="*/ 391749 w 2352788"/>
                <a:gd name="connsiteY83" fmla="*/ 1742695 h 2189847"/>
                <a:gd name="connsiteX84" fmla="*/ 230975 w 2352788"/>
                <a:gd name="connsiteY84" fmla="*/ 1446268 h 2189847"/>
                <a:gd name="connsiteX85" fmla="*/ 356580 w 2352788"/>
                <a:gd name="connsiteY85" fmla="*/ 1677381 h 2189847"/>
                <a:gd name="connsiteX86" fmla="*/ 431942 w 2352788"/>
                <a:gd name="connsiteY86" fmla="*/ 1843179 h 2189847"/>
                <a:gd name="connsiteX87" fmla="*/ 527402 w 2352788"/>
                <a:gd name="connsiteY87" fmla="*/ 1883372 h 2189847"/>
                <a:gd name="connsiteX88" fmla="*/ 507305 w 2352788"/>
                <a:gd name="connsiteY88" fmla="*/ 1998929 h 2189847"/>
                <a:gd name="connsiteX89" fmla="*/ 311362 w 2352788"/>
                <a:gd name="connsiteY89" fmla="*/ 2189847 h 2189847"/>
                <a:gd name="connsiteX90" fmla="*/ 250235 w 2352788"/>
                <a:gd name="connsiteY90" fmla="*/ 2152165 h 2189847"/>
                <a:gd name="connsiteX91" fmla="*/ 220927 w 2352788"/>
                <a:gd name="connsiteY91" fmla="*/ 1998928 h 2189847"/>
                <a:gd name="connsiteX92" fmla="*/ 120444 w 2352788"/>
                <a:gd name="connsiteY92" fmla="*/ 1918541 h 2189847"/>
                <a:gd name="connsiteX93" fmla="*/ 65177 w 2352788"/>
                <a:gd name="connsiteY93" fmla="*/ 1878348 h 2189847"/>
                <a:gd name="connsiteX94" fmla="*/ 80251 w 2352788"/>
                <a:gd name="connsiteY94" fmla="*/ 1682404 h 2189847"/>
                <a:gd name="connsiteX95" fmla="*/ 205854 w 2352788"/>
                <a:gd name="connsiteY95" fmla="*/ 1823082 h 2189847"/>
                <a:gd name="connsiteX96" fmla="*/ 301314 w 2352788"/>
                <a:gd name="connsiteY96" fmla="*/ 1983856 h 2189847"/>
                <a:gd name="connsiteX97" fmla="*/ 326435 w 2352788"/>
                <a:gd name="connsiteY97" fmla="*/ 1873323 h 2189847"/>
                <a:gd name="connsiteX98" fmla="*/ 175710 w 2352788"/>
                <a:gd name="connsiteY98" fmla="*/ 1526655 h 2189847"/>
                <a:gd name="connsiteX99" fmla="*/ 150589 w 2352788"/>
                <a:gd name="connsiteY99" fmla="*/ 1491487 h 2189847"/>
                <a:gd name="connsiteX100" fmla="*/ 30008 w 2352788"/>
                <a:gd name="connsiteY100" fmla="*/ 1652260 h 2189847"/>
                <a:gd name="connsiteX101" fmla="*/ 19959 w 2352788"/>
                <a:gd name="connsiteY101" fmla="*/ 1808009 h 2189847"/>
                <a:gd name="connsiteX102" fmla="*/ 75227 w 2352788"/>
                <a:gd name="connsiteY102" fmla="*/ 1310615 h 2189847"/>
                <a:gd name="connsiteX103" fmla="*/ 175709 w 2352788"/>
                <a:gd name="connsiteY103" fmla="*/ 1350809 h 2189847"/>
                <a:gd name="connsiteX104" fmla="*/ 170685 w 2352788"/>
                <a:gd name="connsiteY104" fmla="*/ 1134770 h 2189847"/>
                <a:gd name="connsiteX105" fmla="*/ 95322 w 2352788"/>
                <a:gd name="connsiteY105" fmla="*/ 1245301 h 2189847"/>
                <a:gd name="connsiteX106" fmla="*/ 180733 w 2352788"/>
                <a:gd name="connsiteY106" fmla="*/ 1054383 h 2189847"/>
                <a:gd name="connsiteX107" fmla="*/ 276193 w 2352788"/>
                <a:gd name="connsiteY107" fmla="*/ 873512 h 2189847"/>
                <a:gd name="connsiteX108" fmla="*/ 471298 w 2352788"/>
                <a:gd name="connsiteY108"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605864 h 2189847"/>
                <a:gd name="connsiteX55" fmla="*/ 1312456 w 2352788"/>
                <a:gd name="connsiteY55" fmla="*/ 1759841 h 2189847"/>
                <a:gd name="connsiteX56" fmla="*/ 1416465 w 2352788"/>
                <a:gd name="connsiteY56" fmla="*/ 1920186 h 2189847"/>
                <a:gd name="connsiteX57" fmla="*/ 1542283 w 2352788"/>
                <a:gd name="connsiteY57" fmla="*/ 1938640 h 2189847"/>
                <a:gd name="connsiteX58" fmla="*/ 1247453 w 2352788"/>
                <a:gd name="connsiteY58" fmla="*/ 1894184 h 2189847"/>
                <a:gd name="connsiteX59" fmla="*/ 1182614 w 2352788"/>
                <a:gd name="connsiteY59" fmla="*/ 2064244 h 2189847"/>
                <a:gd name="connsiteX60" fmla="*/ 1024793 w 2352788"/>
                <a:gd name="connsiteY60" fmla="*/ 2129558 h 2189847"/>
                <a:gd name="connsiteX61" fmla="*/ 884116 w 2352788"/>
                <a:gd name="connsiteY61" fmla="*/ 1767818 h 2189847"/>
                <a:gd name="connsiteX62" fmla="*/ 843922 w 2352788"/>
                <a:gd name="connsiteY62" fmla="*/ 2079317 h 2189847"/>
                <a:gd name="connsiteX63" fmla="*/ 703246 w 2352788"/>
                <a:gd name="connsiteY63" fmla="*/ 1667335 h 2189847"/>
                <a:gd name="connsiteX64" fmla="*/ 803729 w 2352788"/>
                <a:gd name="connsiteY64" fmla="*/ 1416126 h 2189847"/>
                <a:gd name="connsiteX65" fmla="*/ 884115 w 2352788"/>
                <a:gd name="connsiteY65" fmla="*/ 1255352 h 2189847"/>
                <a:gd name="connsiteX66" fmla="*/ 1160446 w 2352788"/>
                <a:gd name="connsiteY66" fmla="*/ 1134771 h 2189847"/>
                <a:gd name="connsiteX67" fmla="*/ 1637744 w 2352788"/>
                <a:gd name="connsiteY67" fmla="*/ 657475 h 2189847"/>
                <a:gd name="connsiteX68" fmla="*/ 1763348 w 2352788"/>
                <a:gd name="connsiteY68" fmla="*/ 345976 h 2189847"/>
                <a:gd name="connsiteX69" fmla="*/ 1642768 w 2352788"/>
                <a:gd name="connsiteY69" fmla="*/ 386169 h 2189847"/>
                <a:gd name="connsiteX70" fmla="*/ 1451848 w 2352788"/>
                <a:gd name="connsiteY70" fmla="*/ 667523 h 2189847"/>
                <a:gd name="connsiteX71" fmla="*/ 1170498 w 2352788"/>
                <a:gd name="connsiteY71" fmla="*/ 506748 h 2189847"/>
                <a:gd name="connsiteX72" fmla="*/ 1200641 w 2352788"/>
                <a:gd name="connsiteY72" fmla="*/ 642400 h 2189847"/>
                <a:gd name="connsiteX73" fmla="*/ 1115230 w 2352788"/>
                <a:gd name="connsiteY73" fmla="*/ 878538 h 2189847"/>
                <a:gd name="connsiteX74" fmla="*/ 1100158 w 2352788"/>
                <a:gd name="connsiteY74" fmla="*/ 1014189 h 2189847"/>
                <a:gd name="connsiteX75" fmla="*/ 904215 w 2352788"/>
                <a:gd name="connsiteY75" fmla="*/ 1024237 h 2189847"/>
                <a:gd name="connsiteX76" fmla="*/ 929336 w 2352788"/>
                <a:gd name="connsiteY76" fmla="*/ 1185011 h 2189847"/>
                <a:gd name="connsiteX77" fmla="*/ 708272 w 2352788"/>
                <a:gd name="connsiteY77" fmla="*/ 994093 h 2189847"/>
                <a:gd name="connsiteX78" fmla="*/ 607789 w 2352788"/>
                <a:gd name="connsiteY78" fmla="*/ 923755 h 2189847"/>
                <a:gd name="connsiteX79" fmla="*/ 809594 w 2352788"/>
                <a:gd name="connsiteY79" fmla="*/ 1323176 h 2189847"/>
                <a:gd name="connsiteX80" fmla="*/ 512330 w 2352788"/>
                <a:gd name="connsiteY80" fmla="*/ 1365882 h 2189847"/>
                <a:gd name="connsiteX81" fmla="*/ 647983 w 2352788"/>
                <a:gd name="connsiteY81" fmla="*/ 1883372 h 2189847"/>
                <a:gd name="connsiteX82" fmla="*/ 537449 w 2352788"/>
                <a:gd name="connsiteY82" fmla="*/ 1808010 h 2189847"/>
                <a:gd name="connsiteX83" fmla="*/ 391749 w 2352788"/>
                <a:gd name="connsiteY83" fmla="*/ 1742695 h 2189847"/>
                <a:gd name="connsiteX84" fmla="*/ 230975 w 2352788"/>
                <a:gd name="connsiteY84" fmla="*/ 1446268 h 2189847"/>
                <a:gd name="connsiteX85" fmla="*/ 356580 w 2352788"/>
                <a:gd name="connsiteY85" fmla="*/ 1677381 h 2189847"/>
                <a:gd name="connsiteX86" fmla="*/ 431942 w 2352788"/>
                <a:gd name="connsiteY86" fmla="*/ 1843179 h 2189847"/>
                <a:gd name="connsiteX87" fmla="*/ 527402 w 2352788"/>
                <a:gd name="connsiteY87" fmla="*/ 1883372 h 2189847"/>
                <a:gd name="connsiteX88" fmla="*/ 507305 w 2352788"/>
                <a:gd name="connsiteY88" fmla="*/ 1998929 h 2189847"/>
                <a:gd name="connsiteX89" fmla="*/ 311362 w 2352788"/>
                <a:gd name="connsiteY89" fmla="*/ 2189847 h 2189847"/>
                <a:gd name="connsiteX90" fmla="*/ 250235 w 2352788"/>
                <a:gd name="connsiteY90" fmla="*/ 2152165 h 2189847"/>
                <a:gd name="connsiteX91" fmla="*/ 220927 w 2352788"/>
                <a:gd name="connsiteY91" fmla="*/ 1998928 h 2189847"/>
                <a:gd name="connsiteX92" fmla="*/ 120444 w 2352788"/>
                <a:gd name="connsiteY92" fmla="*/ 1918541 h 2189847"/>
                <a:gd name="connsiteX93" fmla="*/ 65177 w 2352788"/>
                <a:gd name="connsiteY93" fmla="*/ 1878348 h 2189847"/>
                <a:gd name="connsiteX94" fmla="*/ 80251 w 2352788"/>
                <a:gd name="connsiteY94" fmla="*/ 1682404 h 2189847"/>
                <a:gd name="connsiteX95" fmla="*/ 205854 w 2352788"/>
                <a:gd name="connsiteY95" fmla="*/ 1823082 h 2189847"/>
                <a:gd name="connsiteX96" fmla="*/ 301314 w 2352788"/>
                <a:gd name="connsiteY96" fmla="*/ 1983856 h 2189847"/>
                <a:gd name="connsiteX97" fmla="*/ 326435 w 2352788"/>
                <a:gd name="connsiteY97" fmla="*/ 1873323 h 2189847"/>
                <a:gd name="connsiteX98" fmla="*/ 175710 w 2352788"/>
                <a:gd name="connsiteY98" fmla="*/ 1526655 h 2189847"/>
                <a:gd name="connsiteX99" fmla="*/ 150589 w 2352788"/>
                <a:gd name="connsiteY99" fmla="*/ 1491487 h 2189847"/>
                <a:gd name="connsiteX100" fmla="*/ 30008 w 2352788"/>
                <a:gd name="connsiteY100" fmla="*/ 1652260 h 2189847"/>
                <a:gd name="connsiteX101" fmla="*/ 19959 w 2352788"/>
                <a:gd name="connsiteY101" fmla="*/ 1808009 h 2189847"/>
                <a:gd name="connsiteX102" fmla="*/ 75227 w 2352788"/>
                <a:gd name="connsiteY102" fmla="*/ 1310615 h 2189847"/>
                <a:gd name="connsiteX103" fmla="*/ 175709 w 2352788"/>
                <a:gd name="connsiteY103" fmla="*/ 1350809 h 2189847"/>
                <a:gd name="connsiteX104" fmla="*/ 170685 w 2352788"/>
                <a:gd name="connsiteY104" fmla="*/ 1134770 h 2189847"/>
                <a:gd name="connsiteX105" fmla="*/ 95322 w 2352788"/>
                <a:gd name="connsiteY105" fmla="*/ 1245301 h 2189847"/>
                <a:gd name="connsiteX106" fmla="*/ 180733 w 2352788"/>
                <a:gd name="connsiteY106" fmla="*/ 1054383 h 2189847"/>
                <a:gd name="connsiteX107" fmla="*/ 276193 w 2352788"/>
                <a:gd name="connsiteY107" fmla="*/ 873512 h 2189847"/>
                <a:gd name="connsiteX108" fmla="*/ 471298 w 2352788"/>
                <a:gd name="connsiteY108"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605864 h 2189847"/>
                <a:gd name="connsiteX55" fmla="*/ 1312456 w 2352788"/>
                <a:gd name="connsiteY55" fmla="*/ 1759841 h 2189847"/>
                <a:gd name="connsiteX56" fmla="*/ 1416465 w 2352788"/>
                <a:gd name="connsiteY56" fmla="*/ 1920186 h 2189847"/>
                <a:gd name="connsiteX57" fmla="*/ 1542283 w 2352788"/>
                <a:gd name="connsiteY57" fmla="*/ 1938640 h 2189847"/>
                <a:gd name="connsiteX58" fmla="*/ 1247453 w 2352788"/>
                <a:gd name="connsiteY58" fmla="*/ 1894184 h 2189847"/>
                <a:gd name="connsiteX59" fmla="*/ 1182614 w 2352788"/>
                <a:gd name="connsiteY59" fmla="*/ 2064244 h 2189847"/>
                <a:gd name="connsiteX60" fmla="*/ 1024793 w 2352788"/>
                <a:gd name="connsiteY60" fmla="*/ 2129558 h 2189847"/>
                <a:gd name="connsiteX61" fmla="*/ 884116 w 2352788"/>
                <a:gd name="connsiteY61" fmla="*/ 1767818 h 2189847"/>
                <a:gd name="connsiteX62" fmla="*/ 843922 w 2352788"/>
                <a:gd name="connsiteY62" fmla="*/ 2079317 h 2189847"/>
                <a:gd name="connsiteX63" fmla="*/ 703246 w 2352788"/>
                <a:gd name="connsiteY63" fmla="*/ 1667335 h 2189847"/>
                <a:gd name="connsiteX64" fmla="*/ 803729 w 2352788"/>
                <a:gd name="connsiteY64" fmla="*/ 1416126 h 2189847"/>
                <a:gd name="connsiteX65" fmla="*/ 884115 w 2352788"/>
                <a:gd name="connsiteY65" fmla="*/ 1255352 h 2189847"/>
                <a:gd name="connsiteX66" fmla="*/ 1160446 w 2352788"/>
                <a:gd name="connsiteY66" fmla="*/ 1134771 h 2189847"/>
                <a:gd name="connsiteX67" fmla="*/ 1637744 w 2352788"/>
                <a:gd name="connsiteY67" fmla="*/ 657475 h 2189847"/>
                <a:gd name="connsiteX68" fmla="*/ 1763348 w 2352788"/>
                <a:gd name="connsiteY68" fmla="*/ 345976 h 2189847"/>
                <a:gd name="connsiteX69" fmla="*/ 1642768 w 2352788"/>
                <a:gd name="connsiteY69" fmla="*/ 386169 h 2189847"/>
                <a:gd name="connsiteX70" fmla="*/ 1451848 w 2352788"/>
                <a:gd name="connsiteY70" fmla="*/ 667523 h 2189847"/>
                <a:gd name="connsiteX71" fmla="*/ 1170498 w 2352788"/>
                <a:gd name="connsiteY71" fmla="*/ 506748 h 2189847"/>
                <a:gd name="connsiteX72" fmla="*/ 1200641 w 2352788"/>
                <a:gd name="connsiteY72" fmla="*/ 642400 h 2189847"/>
                <a:gd name="connsiteX73" fmla="*/ 1115230 w 2352788"/>
                <a:gd name="connsiteY73" fmla="*/ 878538 h 2189847"/>
                <a:gd name="connsiteX74" fmla="*/ 1100158 w 2352788"/>
                <a:gd name="connsiteY74" fmla="*/ 1014189 h 2189847"/>
                <a:gd name="connsiteX75" fmla="*/ 904215 w 2352788"/>
                <a:gd name="connsiteY75" fmla="*/ 1024237 h 2189847"/>
                <a:gd name="connsiteX76" fmla="*/ 929336 w 2352788"/>
                <a:gd name="connsiteY76" fmla="*/ 1185011 h 2189847"/>
                <a:gd name="connsiteX77" fmla="*/ 708272 w 2352788"/>
                <a:gd name="connsiteY77" fmla="*/ 994093 h 2189847"/>
                <a:gd name="connsiteX78" fmla="*/ 607789 w 2352788"/>
                <a:gd name="connsiteY78" fmla="*/ 923755 h 2189847"/>
                <a:gd name="connsiteX79" fmla="*/ 809594 w 2352788"/>
                <a:gd name="connsiteY79" fmla="*/ 1323176 h 2189847"/>
                <a:gd name="connsiteX80" fmla="*/ 512330 w 2352788"/>
                <a:gd name="connsiteY80" fmla="*/ 1365882 h 2189847"/>
                <a:gd name="connsiteX81" fmla="*/ 647983 w 2352788"/>
                <a:gd name="connsiteY81" fmla="*/ 1883372 h 2189847"/>
                <a:gd name="connsiteX82" fmla="*/ 537449 w 2352788"/>
                <a:gd name="connsiteY82" fmla="*/ 1808010 h 2189847"/>
                <a:gd name="connsiteX83" fmla="*/ 391749 w 2352788"/>
                <a:gd name="connsiteY83" fmla="*/ 1742695 h 2189847"/>
                <a:gd name="connsiteX84" fmla="*/ 230975 w 2352788"/>
                <a:gd name="connsiteY84" fmla="*/ 1446268 h 2189847"/>
                <a:gd name="connsiteX85" fmla="*/ 356580 w 2352788"/>
                <a:gd name="connsiteY85" fmla="*/ 1677381 h 2189847"/>
                <a:gd name="connsiteX86" fmla="*/ 431942 w 2352788"/>
                <a:gd name="connsiteY86" fmla="*/ 1843179 h 2189847"/>
                <a:gd name="connsiteX87" fmla="*/ 527402 w 2352788"/>
                <a:gd name="connsiteY87" fmla="*/ 1883372 h 2189847"/>
                <a:gd name="connsiteX88" fmla="*/ 507305 w 2352788"/>
                <a:gd name="connsiteY88" fmla="*/ 1998929 h 2189847"/>
                <a:gd name="connsiteX89" fmla="*/ 311362 w 2352788"/>
                <a:gd name="connsiteY89" fmla="*/ 2189847 h 2189847"/>
                <a:gd name="connsiteX90" fmla="*/ 250235 w 2352788"/>
                <a:gd name="connsiteY90" fmla="*/ 2152165 h 2189847"/>
                <a:gd name="connsiteX91" fmla="*/ 220927 w 2352788"/>
                <a:gd name="connsiteY91" fmla="*/ 1998928 h 2189847"/>
                <a:gd name="connsiteX92" fmla="*/ 120444 w 2352788"/>
                <a:gd name="connsiteY92" fmla="*/ 1918541 h 2189847"/>
                <a:gd name="connsiteX93" fmla="*/ 65177 w 2352788"/>
                <a:gd name="connsiteY93" fmla="*/ 1878348 h 2189847"/>
                <a:gd name="connsiteX94" fmla="*/ 80251 w 2352788"/>
                <a:gd name="connsiteY94" fmla="*/ 1682404 h 2189847"/>
                <a:gd name="connsiteX95" fmla="*/ 205854 w 2352788"/>
                <a:gd name="connsiteY95" fmla="*/ 1823082 h 2189847"/>
                <a:gd name="connsiteX96" fmla="*/ 301314 w 2352788"/>
                <a:gd name="connsiteY96" fmla="*/ 1983856 h 2189847"/>
                <a:gd name="connsiteX97" fmla="*/ 326435 w 2352788"/>
                <a:gd name="connsiteY97" fmla="*/ 1873323 h 2189847"/>
                <a:gd name="connsiteX98" fmla="*/ 175710 w 2352788"/>
                <a:gd name="connsiteY98" fmla="*/ 1526655 h 2189847"/>
                <a:gd name="connsiteX99" fmla="*/ 150589 w 2352788"/>
                <a:gd name="connsiteY99" fmla="*/ 1491487 h 2189847"/>
                <a:gd name="connsiteX100" fmla="*/ 30008 w 2352788"/>
                <a:gd name="connsiteY100" fmla="*/ 1652260 h 2189847"/>
                <a:gd name="connsiteX101" fmla="*/ 19959 w 2352788"/>
                <a:gd name="connsiteY101" fmla="*/ 1808009 h 2189847"/>
                <a:gd name="connsiteX102" fmla="*/ 75227 w 2352788"/>
                <a:gd name="connsiteY102" fmla="*/ 1310615 h 2189847"/>
                <a:gd name="connsiteX103" fmla="*/ 175709 w 2352788"/>
                <a:gd name="connsiteY103" fmla="*/ 1350809 h 2189847"/>
                <a:gd name="connsiteX104" fmla="*/ 170685 w 2352788"/>
                <a:gd name="connsiteY104" fmla="*/ 1134770 h 2189847"/>
                <a:gd name="connsiteX105" fmla="*/ 95322 w 2352788"/>
                <a:gd name="connsiteY105" fmla="*/ 1245301 h 2189847"/>
                <a:gd name="connsiteX106" fmla="*/ 180733 w 2352788"/>
                <a:gd name="connsiteY106" fmla="*/ 1054383 h 2189847"/>
                <a:gd name="connsiteX107" fmla="*/ 276193 w 2352788"/>
                <a:gd name="connsiteY107" fmla="*/ 873512 h 2189847"/>
                <a:gd name="connsiteX108" fmla="*/ 471298 w 2352788"/>
                <a:gd name="connsiteY108"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04486 w 2352788"/>
                <a:gd name="connsiteY54" fmla="*/ 1554181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72072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72072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72072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72072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899189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907141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907141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907141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542283 w 2352788"/>
                <a:gd name="connsiteY58" fmla="*/ 1938640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189847"/>
                <a:gd name="connsiteX1" fmla="*/ 693200 w 2352788"/>
                <a:gd name="connsiteY1" fmla="*/ 411288 h 2189847"/>
                <a:gd name="connsiteX2" fmla="*/ 743441 w 2352788"/>
                <a:gd name="connsiteY2" fmla="*/ 471579 h 2189847"/>
                <a:gd name="connsiteX3" fmla="*/ 708273 w 2352788"/>
                <a:gd name="connsiteY3" fmla="*/ 582110 h 2189847"/>
                <a:gd name="connsiteX4" fmla="*/ 637934 w 2352788"/>
                <a:gd name="connsiteY4" fmla="*/ 592159 h 2189847"/>
                <a:gd name="connsiteX5" fmla="*/ 562573 w 2352788"/>
                <a:gd name="connsiteY5" fmla="*/ 627328 h 2189847"/>
                <a:gd name="connsiteX6" fmla="*/ 688176 w 2352788"/>
                <a:gd name="connsiteY6" fmla="*/ 778053 h 2189847"/>
                <a:gd name="connsiteX7" fmla="*/ 487209 w 2352788"/>
                <a:gd name="connsiteY7" fmla="*/ 752933 h 2189847"/>
                <a:gd name="connsiteX8" fmla="*/ 421895 w 2352788"/>
                <a:gd name="connsiteY8" fmla="*/ 953900 h 2189847"/>
                <a:gd name="connsiteX9" fmla="*/ 241862 w 2352788"/>
                <a:gd name="connsiteY9" fmla="*/ 994093 h 2189847"/>
                <a:gd name="connsiteX10" fmla="*/ 306338 w 2352788"/>
                <a:gd name="connsiteY10" fmla="*/ 1285495 h 2189847"/>
                <a:gd name="connsiteX11" fmla="*/ 492233 w 2352788"/>
                <a:gd name="connsiteY11" fmla="*/ 1195060 h 2189847"/>
                <a:gd name="connsiteX12" fmla="*/ 477162 w 2352788"/>
                <a:gd name="connsiteY12" fmla="*/ 979020 h 2189847"/>
                <a:gd name="connsiteX13" fmla="*/ 738418 w 2352788"/>
                <a:gd name="connsiteY13" fmla="*/ 783077 h 2189847"/>
                <a:gd name="connsiteX14" fmla="*/ 818805 w 2352788"/>
                <a:gd name="connsiteY14" fmla="*/ 818247 h 2189847"/>
                <a:gd name="connsiteX15" fmla="*/ 889144 w 2352788"/>
                <a:gd name="connsiteY15" fmla="*/ 918730 h 2189847"/>
                <a:gd name="connsiteX16" fmla="*/ 793684 w 2352788"/>
                <a:gd name="connsiteY16" fmla="*/ 707714 h 2189847"/>
                <a:gd name="connsiteX17" fmla="*/ 803732 w 2352788"/>
                <a:gd name="connsiteY17" fmla="*/ 436409 h 2189847"/>
                <a:gd name="connsiteX18" fmla="*/ 979579 w 2352788"/>
                <a:gd name="connsiteY18" fmla="*/ 290708 h 2189847"/>
                <a:gd name="connsiteX19" fmla="*/ 904216 w 2352788"/>
                <a:gd name="connsiteY19" fmla="*/ 471579 h 2189847"/>
                <a:gd name="connsiteX20" fmla="*/ 899192 w 2352788"/>
                <a:gd name="connsiteY20" fmla="*/ 546941 h 2189847"/>
                <a:gd name="connsiteX21" fmla="*/ 1029820 w 2352788"/>
                <a:gd name="connsiteY21" fmla="*/ 567038 h 2189847"/>
                <a:gd name="connsiteX22" fmla="*/ 974554 w 2352788"/>
                <a:gd name="connsiteY22" fmla="*/ 768005 h 2189847"/>
                <a:gd name="connsiteX23" fmla="*/ 994652 w 2352788"/>
                <a:gd name="connsiteY23" fmla="*/ 788103 h 2189847"/>
                <a:gd name="connsiteX24" fmla="*/ 959482 w 2352788"/>
                <a:gd name="connsiteY24" fmla="*/ 506748 h 2189847"/>
                <a:gd name="connsiteX25" fmla="*/ 1034844 w 2352788"/>
                <a:gd name="connsiteY25" fmla="*/ 315829 h 2189847"/>
                <a:gd name="connsiteX26" fmla="*/ 1155424 w 2352788"/>
                <a:gd name="connsiteY26" fmla="*/ 150031 h 2189847"/>
                <a:gd name="connsiteX27" fmla="*/ 1265955 w 2352788"/>
                <a:gd name="connsiteY27" fmla="*/ 215345 h 2189847"/>
                <a:gd name="connsiteX28" fmla="*/ 1145375 w 2352788"/>
                <a:gd name="connsiteY28" fmla="*/ 305782 h 2189847"/>
                <a:gd name="connsiteX29" fmla="*/ 1311173 w 2352788"/>
                <a:gd name="connsiteY29" fmla="*/ 416314 h 2189847"/>
                <a:gd name="connsiteX30" fmla="*/ 1346340 w 2352788"/>
                <a:gd name="connsiteY30" fmla="*/ 124911 h 2189847"/>
                <a:gd name="connsiteX31" fmla="*/ 1436777 w 2352788"/>
                <a:gd name="connsiteY31" fmla="*/ 54575 h 2189847"/>
                <a:gd name="connsiteX32" fmla="*/ 1848759 w 2352788"/>
                <a:gd name="connsiteY32" fmla="*/ 44524 h 2189847"/>
                <a:gd name="connsiteX33" fmla="*/ 2352532 w 2352788"/>
                <a:gd name="connsiteY33" fmla="*/ 399076 h 2189847"/>
                <a:gd name="connsiteX34" fmla="*/ 1773395 w 2352788"/>
                <a:gd name="connsiteY34" fmla="*/ 59598 h 2189847"/>
                <a:gd name="connsiteX35" fmla="*/ 1708081 w 2352788"/>
                <a:gd name="connsiteY35" fmla="*/ 119889 h 2189847"/>
                <a:gd name="connsiteX36" fmla="*/ 1461896 w 2352788"/>
                <a:gd name="connsiteY36" fmla="*/ 99791 h 2189847"/>
                <a:gd name="connsiteX37" fmla="*/ 1421703 w 2352788"/>
                <a:gd name="connsiteY37" fmla="*/ 406266 h 2189847"/>
                <a:gd name="connsiteX38" fmla="*/ 1878903 w 2352788"/>
                <a:gd name="connsiteY38" fmla="*/ 300759 h 2189847"/>
                <a:gd name="connsiteX39" fmla="*/ 1934169 w 2352788"/>
                <a:gd name="connsiteY39" fmla="*/ 1431198 h 2189847"/>
                <a:gd name="connsiteX40" fmla="*/ 1333340 w 2352788"/>
                <a:gd name="connsiteY40" fmla="*/ 1514347 h 2189847"/>
                <a:gd name="connsiteX41" fmla="*/ 1260930 w 2352788"/>
                <a:gd name="connsiteY41" fmla="*/ 1466368 h 2189847"/>
                <a:gd name="connsiteX42" fmla="*/ 1613074 w 2352788"/>
                <a:gd name="connsiteY42" fmla="*/ 1086029 h 2189847"/>
                <a:gd name="connsiteX43" fmla="*/ 1456874 w 2352788"/>
                <a:gd name="connsiteY43" fmla="*/ 1014191 h 2189847"/>
                <a:gd name="connsiteX44" fmla="*/ 1527211 w 2352788"/>
                <a:gd name="connsiteY44" fmla="*/ 762983 h 2189847"/>
                <a:gd name="connsiteX45" fmla="*/ 1421703 w 2352788"/>
                <a:gd name="connsiteY45" fmla="*/ 843370 h 2189847"/>
                <a:gd name="connsiteX46" fmla="*/ 1512138 w 2352788"/>
                <a:gd name="connsiteY46" fmla="*/ 843370 h 2189847"/>
                <a:gd name="connsiteX47" fmla="*/ 1371461 w 2352788"/>
                <a:gd name="connsiteY47" fmla="*/ 1029264 h 2189847"/>
                <a:gd name="connsiteX48" fmla="*/ 1115228 w 2352788"/>
                <a:gd name="connsiteY48" fmla="*/ 1255352 h 2189847"/>
                <a:gd name="connsiteX49" fmla="*/ 907141 w 2352788"/>
                <a:gd name="connsiteY49" fmla="*/ 1546754 h 2189847"/>
                <a:gd name="connsiteX50" fmla="*/ 858995 w 2352788"/>
                <a:gd name="connsiteY50" fmla="*/ 1622117 h 2189847"/>
                <a:gd name="connsiteX51" fmla="*/ 1009720 w 2352788"/>
                <a:gd name="connsiteY51" fmla="*/ 1918543 h 2189847"/>
                <a:gd name="connsiteX52" fmla="*/ 1100156 w 2352788"/>
                <a:gd name="connsiteY52" fmla="*/ 1898446 h 2189847"/>
                <a:gd name="connsiteX53" fmla="*/ 1243117 w 2352788"/>
                <a:gd name="connsiteY53" fmla="*/ 1439150 h 2189847"/>
                <a:gd name="connsiteX54" fmla="*/ 1352194 w 2352788"/>
                <a:gd name="connsiteY54" fmla="*/ 1522376 h 2189847"/>
                <a:gd name="connsiteX55" fmla="*/ 1352194 w 2352788"/>
                <a:gd name="connsiteY55" fmla="*/ 1605864 h 2189847"/>
                <a:gd name="connsiteX56" fmla="*/ 1312456 w 2352788"/>
                <a:gd name="connsiteY56" fmla="*/ 1759841 h 2189847"/>
                <a:gd name="connsiteX57" fmla="*/ 1416465 w 2352788"/>
                <a:gd name="connsiteY57" fmla="*/ 1920186 h 2189847"/>
                <a:gd name="connsiteX58" fmla="*/ 1339524 w 2352788"/>
                <a:gd name="connsiteY58" fmla="*/ 2133447 h 2189847"/>
                <a:gd name="connsiteX59" fmla="*/ 1247453 w 2352788"/>
                <a:gd name="connsiteY59" fmla="*/ 1894184 h 2189847"/>
                <a:gd name="connsiteX60" fmla="*/ 1182614 w 2352788"/>
                <a:gd name="connsiteY60" fmla="*/ 2064244 h 2189847"/>
                <a:gd name="connsiteX61" fmla="*/ 1024793 w 2352788"/>
                <a:gd name="connsiteY61" fmla="*/ 2129558 h 2189847"/>
                <a:gd name="connsiteX62" fmla="*/ 884116 w 2352788"/>
                <a:gd name="connsiteY62" fmla="*/ 1767818 h 2189847"/>
                <a:gd name="connsiteX63" fmla="*/ 843922 w 2352788"/>
                <a:gd name="connsiteY63" fmla="*/ 2079317 h 2189847"/>
                <a:gd name="connsiteX64" fmla="*/ 703246 w 2352788"/>
                <a:gd name="connsiteY64" fmla="*/ 1667335 h 2189847"/>
                <a:gd name="connsiteX65" fmla="*/ 803729 w 2352788"/>
                <a:gd name="connsiteY65" fmla="*/ 1416126 h 2189847"/>
                <a:gd name="connsiteX66" fmla="*/ 884115 w 2352788"/>
                <a:gd name="connsiteY66" fmla="*/ 1255352 h 2189847"/>
                <a:gd name="connsiteX67" fmla="*/ 1160446 w 2352788"/>
                <a:gd name="connsiteY67" fmla="*/ 1134771 h 2189847"/>
                <a:gd name="connsiteX68" fmla="*/ 1637744 w 2352788"/>
                <a:gd name="connsiteY68" fmla="*/ 657475 h 2189847"/>
                <a:gd name="connsiteX69" fmla="*/ 1763348 w 2352788"/>
                <a:gd name="connsiteY69" fmla="*/ 345976 h 2189847"/>
                <a:gd name="connsiteX70" fmla="*/ 1642768 w 2352788"/>
                <a:gd name="connsiteY70" fmla="*/ 386169 h 2189847"/>
                <a:gd name="connsiteX71" fmla="*/ 1451848 w 2352788"/>
                <a:gd name="connsiteY71" fmla="*/ 667523 h 2189847"/>
                <a:gd name="connsiteX72" fmla="*/ 1170498 w 2352788"/>
                <a:gd name="connsiteY72" fmla="*/ 506748 h 2189847"/>
                <a:gd name="connsiteX73" fmla="*/ 1200641 w 2352788"/>
                <a:gd name="connsiteY73" fmla="*/ 642400 h 2189847"/>
                <a:gd name="connsiteX74" fmla="*/ 1115230 w 2352788"/>
                <a:gd name="connsiteY74" fmla="*/ 878538 h 2189847"/>
                <a:gd name="connsiteX75" fmla="*/ 1100158 w 2352788"/>
                <a:gd name="connsiteY75" fmla="*/ 1014189 h 2189847"/>
                <a:gd name="connsiteX76" fmla="*/ 904215 w 2352788"/>
                <a:gd name="connsiteY76" fmla="*/ 1024237 h 2189847"/>
                <a:gd name="connsiteX77" fmla="*/ 929336 w 2352788"/>
                <a:gd name="connsiteY77" fmla="*/ 1185011 h 2189847"/>
                <a:gd name="connsiteX78" fmla="*/ 708272 w 2352788"/>
                <a:gd name="connsiteY78" fmla="*/ 994093 h 2189847"/>
                <a:gd name="connsiteX79" fmla="*/ 607789 w 2352788"/>
                <a:gd name="connsiteY79" fmla="*/ 923755 h 2189847"/>
                <a:gd name="connsiteX80" fmla="*/ 809594 w 2352788"/>
                <a:gd name="connsiteY80" fmla="*/ 1323176 h 2189847"/>
                <a:gd name="connsiteX81" fmla="*/ 512330 w 2352788"/>
                <a:gd name="connsiteY81" fmla="*/ 1365882 h 2189847"/>
                <a:gd name="connsiteX82" fmla="*/ 647983 w 2352788"/>
                <a:gd name="connsiteY82" fmla="*/ 1883372 h 2189847"/>
                <a:gd name="connsiteX83" fmla="*/ 537449 w 2352788"/>
                <a:gd name="connsiteY83" fmla="*/ 1808010 h 2189847"/>
                <a:gd name="connsiteX84" fmla="*/ 391749 w 2352788"/>
                <a:gd name="connsiteY84" fmla="*/ 1742695 h 2189847"/>
                <a:gd name="connsiteX85" fmla="*/ 230975 w 2352788"/>
                <a:gd name="connsiteY85" fmla="*/ 1446268 h 2189847"/>
                <a:gd name="connsiteX86" fmla="*/ 356580 w 2352788"/>
                <a:gd name="connsiteY86" fmla="*/ 1677381 h 2189847"/>
                <a:gd name="connsiteX87" fmla="*/ 431942 w 2352788"/>
                <a:gd name="connsiteY87" fmla="*/ 1843179 h 2189847"/>
                <a:gd name="connsiteX88" fmla="*/ 527402 w 2352788"/>
                <a:gd name="connsiteY88" fmla="*/ 1883372 h 2189847"/>
                <a:gd name="connsiteX89" fmla="*/ 507305 w 2352788"/>
                <a:gd name="connsiteY89" fmla="*/ 1998929 h 2189847"/>
                <a:gd name="connsiteX90" fmla="*/ 311362 w 2352788"/>
                <a:gd name="connsiteY90" fmla="*/ 2189847 h 2189847"/>
                <a:gd name="connsiteX91" fmla="*/ 250235 w 2352788"/>
                <a:gd name="connsiteY91" fmla="*/ 2152165 h 2189847"/>
                <a:gd name="connsiteX92" fmla="*/ 220927 w 2352788"/>
                <a:gd name="connsiteY92" fmla="*/ 1998928 h 2189847"/>
                <a:gd name="connsiteX93" fmla="*/ 120444 w 2352788"/>
                <a:gd name="connsiteY93" fmla="*/ 1918541 h 2189847"/>
                <a:gd name="connsiteX94" fmla="*/ 65177 w 2352788"/>
                <a:gd name="connsiteY94" fmla="*/ 1878348 h 2189847"/>
                <a:gd name="connsiteX95" fmla="*/ 80251 w 2352788"/>
                <a:gd name="connsiteY95" fmla="*/ 1682404 h 2189847"/>
                <a:gd name="connsiteX96" fmla="*/ 205854 w 2352788"/>
                <a:gd name="connsiteY96" fmla="*/ 1823082 h 2189847"/>
                <a:gd name="connsiteX97" fmla="*/ 301314 w 2352788"/>
                <a:gd name="connsiteY97" fmla="*/ 1983856 h 2189847"/>
                <a:gd name="connsiteX98" fmla="*/ 326435 w 2352788"/>
                <a:gd name="connsiteY98" fmla="*/ 1873323 h 2189847"/>
                <a:gd name="connsiteX99" fmla="*/ 175710 w 2352788"/>
                <a:gd name="connsiteY99" fmla="*/ 1526655 h 2189847"/>
                <a:gd name="connsiteX100" fmla="*/ 150589 w 2352788"/>
                <a:gd name="connsiteY100" fmla="*/ 1491487 h 2189847"/>
                <a:gd name="connsiteX101" fmla="*/ 30008 w 2352788"/>
                <a:gd name="connsiteY101" fmla="*/ 1652260 h 2189847"/>
                <a:gd name="connsiteX102" fmla="*/ 19959 w 2352788"/>
                <a:gd name="connsiteY102" fmla="*/ 1808009 h 2189847"/>
                <a:gd name="connsiteX103" fmla="*/ 75227 w 2352788"/>
                <a:gd name="connsiteY103" fmla="*/ 1310615 h 2189847"/>
                <a:gd name="connsiteX104" fmla="*/ 175709 w 2352788"/>
                <a:gd name="connsiteY104" fmla="*/ 1350809 h 2189847"/>
                <a:gd name="connsiteX105" fmla="*/ 170685 w 2352788"/>
                <a:gd name="connsiteY105" fmla="*/ 1134770 h 2189847"/>
                <a:gd name="connsiteX106" fmla="*/ 95322 w 2352788"/>
                <a:gd name="connsiteY106" fmla="*/ 1245301 h 2189847"/>
                <a:gd name="connsiteX107" fmla="*/ 180733 w 2352788"/>
                <a:gd name="connsiteY107" fmla="*/ 1054383 h 2189847"/>
                <a:gd name="connsiteX108" fmla="*/ 276193 w 2352788"/>
                <a:gd name="connsiteY108" fmla="*/ 873512 h 2189847"/>
                <a:gd name="connsiteX109" fmla="*/ 471298 w 2352788"/>
                <a:gd name="connsiteY109" fmla="*/ 672545 h 2189847"/>
                <a:gd name="connsiteX0" fmla="*/ 471298 w 2352788"/>
                <a:gd name="connsiteY0" fmla="*/ 672545 h 2312351"/>
                <a:gd name="connsiteX1" fmla="*/ 693200 w 2352788"/>
                <a:gd name="connsiteY1" fmla="*/ 411288 h 2312351"/>
                <a:gd name="connsiteX2" fmla="*/ 743441 w 2352788"/>
                <a:gd name="connsiteY2" fmla="*/ 471579 h 2312351"/>
                <a:gd name="connsiteX3" fmla="*/ 708273 w 2352788"/>
                <a:gd name="connsiteY3" fmla="*/ 582110 h 2312351"/>
                <a:gd name="connsiteX4" fmla="*/ 637934 w 2352788"/>
                <a:gd name="connsiteY4" fmla="*/ 592159 h 2312351"/>
                <a:gd name="connsiteX5" fmla="*/ 562573 w 2352788"/>
                <a:gd name="connsiteY5" fmla="*/ 627328 h 2312351"/>
                <a:gd name="connsiteX6" fmla="*/ 688176 w 2352788"/>
                <a:gd name="connsiteY6" fmla="*/ 778053 h 2312351"/>
                <a:gd name="connsiteX7" fmla="*/ 487209 w 2352788"/>
                <a:gd name="connsiteY7" fmla="*/ 752933 h 2312351"/>
                <a:gd name="connsiteX8" fmla="*/ 421895 w 2352788"/>
                <a:gd name="connsiteY8" fmla="*/ 953900 h 2312351"/>
                <a:gd name="connsiteX9" fmla="*/ 241862 w 2352788"/>
                <a:gd name="connsiteY9" fmla="*/ 994093 h 2312351"/>
                <a:gd name="connsiteX10" fmla="*/ 306338 w 2352788"/>
                <a:gd name="connsiteY10" fmla="*/ 1285495 h 2312351"/>
                <a:gd name="connsiteX11" fmla="*/ 492233 w 2352788"/>
                <a:gd name="connsiteY11" fmla="*/ 1195060 h 2312351"/>
                <a:gd name="connsiteX12" fmla="*/ 477162 w 2352788"/>
                <a:gd name="connsiteY12" fmla="*/ 979020 h 2312351"/>
                <a:gd name="connsiteX13" fmla="*/ 738418 w 2352788"/>
                <a:gd name="connsiteY13" fmla="*/ 783077 h 2312351"/>
                <a:gd name="connsiteX14" fmla="*/ 818805 w 2352788"/>
                <a:gd name="connsiteY14" fmla="*/ 818247 h 2312351"/>
                <a:gd name="connsiteX15" fmla="*/ 889144 w 2352788"/>
                <a:gd name="connsiteY15" fmla="*/ 918730 h 2312351"/>
                <a:gd name="connsiteX16" fmla="*/ 793684 w 2352788"/>
                <a:gd name="connsiteY16" fmla="*/ 707714 h 2312351"/>
                <a:gd name="connsiteX17" fmla="*/ 803732 w 2352788"/>
                <a:gd name="connsiteY17" fmla="*/ 436409 h 2312351"/>
                <a:gd name="connsiteX18" fmla="*/ 979579 w 2352788"/>
                <a:gd name="connsiteY18" fmla="*/ 290708 h 2312351"/>
                <a:gd name="connsiteX19" fmla="*/ 904216 w 2352788"/>
                <a:gd name="connsiteY19" fmla="*/ 471579 h 2312351"/>
                <a:gd name="connsiteX20" fmla="*/ 899192 w 2352788"/>
                <a:gd name="connsiteY20" fmla="*/ 546941 h 2312351"/>
                <a:gd name="connsiteX21" fmla="*/ 1029820 w 2352788"/>
                <a:gd name="connsiteY21" fmla="*/ 567038 h 2312351"/>
                <a:gd name="connsiteX22" fmla="*/ 974554 w 2352788"/>
                <a:gd name="connsiteY22" fmla="*/ 768005 h 2312351"/>
                <a:gd name="connsiteX23" fmla="*/ 994652 w 2352788"/>
                <a:gd name="connsiteY23" fmla="*/ 788103 h 2312351"/>
                <a:gd name="connsiteX24" fmla="*/ 959482 w 2352788"/>
                <a:gd name="connsiteY24" fmla="*/ 506748 h 2312351"/>
                <a:gd name="connsiteX25" fmla="*/ 1034844 w 2352788"/>
                <a:gd name="connsiteY25" fmla="*/ 315829 h 2312351"/>
                <a:gd name="connsiteX26" fmla="*/ 1155424 w 2352788"/>
                <a:gd name="connsiteY26" fmla="*/ 150031 h 2312351"/>
                <a:gd name="connsiteX27" fmla="*/ 1265955 w 2352788"/>
                <a:gd name="connsiteY27" fmla="*/ 215345 h 2312351"/>
                <a:gd name="connsiteX28" fmla="*/ 1145375 w 2352788"/>
                <a:gd name="connsiteY28" fmla="*/ 305782 h 2312351"/>
                <a:gd name="connsiteX29" fmla="*/ 1311173 w 2352788"/>
                <a:gd name="connsiteY29" fmla="*/ 416314 h 2312351"/>
                <a:gd name="connsiteX30" fmla="*/ 1346340 w 2352788"/>
                <a:gd name="connsiteY30" fmla="*/ 124911 h 2312351"/>
                <a:gd name="connsiteX31" fmla="*/ 1436777 w 2352788"/>
                <a:gd name="connsiteY31" fmla="*/ 54575 h 2312351"/>
                <a:gd name="connsiteX32" fmla="*/ 1848759 w 2352788"/>
                <a:gd name="connsiteY32" fmla="*/ 44524 h 2312351"/>
                <a:gd name="connsiteX33" fmla="*/ 2352532 w 2352788"/>
                <a:gd name="connsiteY33" fmla="*/ 399076 h 2312351"/>
                <a:gd name="connsiteX34" fmla="*/ 1773395 w 2352788"/>
                <a:gd name="connsiteY34" fmla="*/ 59598 h 2312351"/>
                <a:gd name="connsiteX35" fmla="*/ 1708081 w 2352788"/>
                <a:gd name="connsiteY35" fmla="*/ 119889 h 2312351"/>
                <a:gd name="connsiteX36" fmla="*/ 1461896 w 2352788"/>
                <a:gd name="connsiteY36" fmla="*/ 99791 h 2312351"/>
                <a:gd name="connsiteX37" fmla="*/ 1421703 w 2352788"/>
                <a:gd name="connsiteY37" fmla="*/ 406266 h 2312351"/>
                <a:gd name="connsiteX38" fmla="*/ 1878903 w 2352788"/>
                <a:gd name="connsiteY38" fmla="*/ 300759 h 2312351"/>
                <a:gd name="connsiteX39" fmla="*/ 1934169 w 2352788"/>
                <a:gd name="connsiteY39" fmla="*/ 1431198 h 2312351"/>
                <a:gd name="connsiteX40" fmla="*/ 1333340 w 2352788"/>
                <a:gd name="connsiteY40" fmla="*/ 1514347 h 2312351"/>
                <a:gd name="connsiteX41" fmla="*/ 1260930 w 2352788"/>
                <a:gd name="connsiteY41" fmla="*/ 1466368 h 2312351"/>
                <a:gd name="connsiteX42" fmla="*/ 1613074 w 2352788"/>
                <a:gd name="connsiteY42" fmla="*/ 1086029 h 2312351"/>
                <a:gd name="connsiteX43" fmla="*/ 1456874 w 2352788"/>
                <a:gd name="connsiteY43" fmla="*/ 1014191 h 2312351"/>
                <a:gd name="connsiteX44" fmla="*/ 1527211 w 2352788"/>
                <a:gd name="connsiteY44" fmla="*/ 762983 h 2312351"/>
                <a:gd name="connsiteX45" fmla="*/ 1421703 w 2352788"/>
                <a:gd name="connsiteY45" fmla="*/ 843370 h 2312351"/>
                <a:gd name="connsiteX46" fmla="*/ 1512138 w 2352788"/>
                <a:gd name="connsiteY46" fmla="*/ 843370 h 2312351"/>
                <a:gd name="connsiteX47" fmla="*/ 1371461 w 2352788"/>
                <a:gd name="connsiteY47" fmla="*/ 1029264 h 2312351"/>
                <a:gd name="connsiteX48" fmla="*/ 1115228 w 2352788"/>
                <a:gd name="connsiteY48" fmla="*/ 1255352 h 2312351"/>
                <a:gd name="connsiteX49" fmla="*/ 907141 w 2352788"/>
                <a:gd name="connsiteY49" fmla="*/ 1546754 h 2312351"/>
                <a:gd name="connsiteX50" fmla="*/ 858995 w 2352788"/>
                <a:gd name="connsiteY50" fmla="*/ 1622117 h 2312351"/>
                <a:gd name="connsiteX51" fmla="*/ 1009720 w 2352788"/>
                <a:gd name="connsiteY51" fmla="*/ 1918543 h 2312351"/>
                <a:gd name="connsiteX52" fmla="*/ 1100156 w 2352788"/>
                <a:gd name="connsiteY52" fmla="*/ 1898446 h 2312351"/>
                <a:gd name="connsiteX53" fmla="*/ 1243117 w 2352788"/>
                <a:gd name="connsiteY53" fmla="*/ 1439150 h 2312351"/>
                <a:gd name="connsiteX54" fmla="*/ 1352194 w 2352788"/>
                <a:gd name="connsiteY54" fmla="*/ 1522376 h 2312351"/>
                <a:gd name="connsiteX55" fmla="*/ 1352194 w 2352788"/>
                <a:gd name="connsiteY55" fmla="*/ 1605864 h 2312351"/>
                <a:gd name="connsiteX56" fmla="*/ 1312456 w 2352788"/>
                <a:gd name="connsiteY56" fmla="*/ 1759841 h 2312351"/>
                <a:gd name="connsiteX57" fmla="*/ 1416465 w 2352788"/>
                <a:gd name="connsiteY57" fmla="*/ 1920186 h 2312351"/>
                <a:gd name="connsiteX58" fmla="*/ 1788773 w 2352788"/>
                <a:gd name="connsiteY58" fmla="*/ 2312351 h 2312351"/>
                <a:gd name="connsiteX59" fmla="*/ 1247453 w 2352788"/>
                <a:gd name="connsiteY59" fmla="*/ 1894184 h 2312351"/>
                <a:gd name="connsiteX60" fmla="*/ 1182614 w 2352788"/>
                <a:gd name="connsiteY60" fmla="*/ 2064244 h 2312351"/>
                <a:gd name="connsiteX61" fmla="*/ 1024793 w 2352788"/>
                <a:gd name="connsiteY61" fmla="*/ 2129558 h 2312351"/>
                <a:gd name="connsiteX62" fmla="*/ 884116 w 2352788"/>
                <a:gd name="connsiteY62" fmla="*/ 1767818 h 2312351"/>
                <a:gd name="connsiteX63" fmla="*/ 843922 w 2352788"/>
                <a:gd name="connsiteY63" fmla="*/ 2079317 h 2312351"/>
                <a:gd name="connsiteX64" fmla="*/ 703246 w 2352788"/>
                <a:gd name="connsiteY64" fmla="*/ 1667335 h 2312351"/>
                <a:gd name="connsiteX65" fmla="*/ 803729 w 2352788"/>
                <a:gd name="connsiteY65" fmla="*/ 1416126 h 2312351"/>
                <a:gd name="connsiteX66" fmla="*/ 884115 w 2352788"/>
                <a:gd name="connsiteY66" fmla="*/ 1255352 h 2312351"/>
                <a:gd name="connsiteX67" fmla="*/ 1160446 w 2352788"/>
                <a:gd name="connsiteY67" fmla="*/ 1134771 h 2312351"/>
                <a:gd name="connsiteX68" fmla="*/ 1637744 w 2352788"/>
                <a:gd name="connsiteY68" fmla="*/ 657475 h 2312351"/>
                <a:gd name="connsiteX69" fmla="*/ 1763348 w 2352788"/>
                <a:gd name="connsiteY69" fmla="*/ 345976 h 2312351"/>
                <a:gd name="connsiteX70" fmla="*/ 1642768 w 2352788"/>
                <a:gd name="connsiteY70" fmla="*/ 386169 h 2312351"/>
                <a:gd name="connsiteX71" fmla="*/ 1451848 w 2352788"/>
                <a:gd name="connsiteY71" fmla="*/ 667523 h 2312351"/>
                <a:gd name="connsiteX72" fmla="*/ 1170498 w 2352788"/>
                <a:gd name="connsiteY72" fmla="*/ 506748 h 2312351"/>
                <a:gd name="connsiteX73" fmla="*/ 1200641 w 2352788"/>
                <a:gd name="connsiteY73" fmla="*/ 642400 h 2312351"/>
                <a:gd name="connsiteX74" fmla="*/ 1115230 w 2352788"/>
                <a:gd name="connsiteY74" fmla="*/ 878538 h 2312351"/>
                <a:gd name="connsiteX75" fmla="*/ 1100158 w 2352788"/>
                <a:gd name="connsiteY75" fmla="*/ 1014189 h 2312351"/>
                <a:gd name="connsiteX76" fmla="*/ 904215 w 2352788"/>
                <a:gd name="connsiteY76" fmla="*/ 1024237 h 2312351"/>
                <a:gd name="connsiteX77" fmla="*/ 929336 w 2352788"/>
                <a:gd name="connsiteY77" fmla="*/ 1185011 h 2312351"/>
                <a:gd name="connsiteX78" fmla="*/ 708272 w 2352788"/>
                <a:gd name="connsiteY78" fmla="*/ 994093 h 2312351"/>
                <a:gd name="connsiteX79" fmla="*/ 607789 w 2352788"/>
                <a:gd name="connsiteY79" fmla="*/ 923755 h 2312351"/>
                <a:gd name="connsiteX80" fmla="*/ 809594 w 2352788"/>
                <a:gd name="connsiteY80" fmla="*/ 1323176 h 2312351"/>
                <a:gd name="connsiteX81" fmla="*/ 512330 w 2352788"/>
                <a:gd name="connsiteY81" fmla="*/ 1365882 h 2312351"/>
                <a:gd name="connsiteX82" fmla="*/ 647983 w 2352788"/>
                <a:gd name="connsiteY82" fmla="*/ 1883372 h 2312351"/>
                <a:gd name="connsiteX83" fmla="*/ 537449 w 2352788"/>
                <a:gd name="connsiteY83" fmla="*/ 1808010 h 2312351"/>
                <a:gd name="connsiteX84" fmla="*/ 391749 w 2352788"/>
                <a:gd name="connsiteY84" fmla="*/ 1742695 h 2312351"/>
                <a:gd name="connsiteX85" fmla="*/ 230975 w 2352788"/>
                <a:gd name="connsiteY85" fmla="*/ 1446268 h 2312351"/>
                <a:gd name="connsiteX86" fmla="*/ 356580 w 2352788"/>
                <a:gd name="connsiteY86" fmla="*/ 1677381 h 2312351"/>
                <a:gd name="connsiteX87" fmla="*/ 431942 w 2352788"/>
                <a:gd name="connsiteY87" fmla="*/ 1843179 h 2312351"/>
                <a:gd name="connsiteX88" fmla="*/ 527402 w 2352788"/>
                <a:gd name="connsiteY88" fmla="*/ 1883372 h 2312351"/>
                <a:gd name="connsiteX89" fmla="*/ 507305 w 2352788"/>
                <a:gd name="connsiteY89" fmla="*/ 1998929 h 2312351"/>
                <a:gd name="connsiteX90" fmla="*/ 311362 w 2352788"/>
                <a:gd name="connsiteY90" fmla="*/ 2189847 h 2312351"/>
                <a:gd name="connsiteX91" fmla="*/ 250235 w 2352788"/>
                <a:gd name="connsiteY91" fmla="*/ 2152165 h 2312351"/>
                <a:gd name="connsiteX92" fmla="*/ 220927 w 2352788"/>
                <a:gd name="connsiteY92" fmla="*/ 1998928 h 2312351"/>
                <a:gd name="connsiteX93" fmla="*/ 120444 w 2352788"/>
                <a:gd name="connsiteY93" fmla="*/ 1918541 h 2312351"/>
                <a:gd name="connsiteX94" fmla="*/ 65177 w 2352788"/>
                <a:gd name="connsiteY94" fmla="*/ 1878348 h 2312351"/>
                <a:gd name="connsiteX95" fmla="*/ 80251 w 2352788"/>
                <a:gd name="connsiteY95" fmla="*/ 1682404 h 2312351"/>
                <a:gd name="connsiteX96" fmla="*/ 205854 w 2352788"/>
                <a:gd name="connsiteY96" fmla="*/ 1823082 h 2312351"/>
                <a:gd name="connsiteX97" fmla="*/ 301314 w 2352788"/>
                <a:gd name="connsiteY97" fmla="*/ 1983856 h 2312351"/>
                <a:gd name="connsiteX98" fmla="*/ 326435 w 2352788"/>
                <a:gd name="connsiteY98" fmla="*/ 1873323 h 2312351"/>
                <a:gd name="connsiteX99" fmla="*/ 175710 w 2352788"/>
                <a:gd name="connsiteY99" fmla="*/ 1526655 h 2312351"/>
                <a:gd name="connsiteX100" fmla="*/ 150589 w 2352788"/>
                <a:gd name="connsiteY100" fmla="*/ 1491487 h 2312351"/>
                <a:gd name="connsiteX101" fmla="*/ 30008 w 2352788"/>
                <a:gd name="connsiteY101" fmla="*/ 1652260 h 2312351"/>
                <a:gd name="connsiteX102" fmla="*/ 19959 w 2352788"/>
                <a:gd name="connsiteY102" fmla="*/ 1808009 h 2312351"/>
                <a:gd name="connsiteX103" fmla="*/ 75227 w 2352788"/>
                <a:gd name="connsiteY103" fmla="*/ 1310615 h 2312351"/>
                <a:gd name="connsiteX104" fmla="*/ 175709 w 2352788"/>
                <a:gd name="connsiteY104" fmla="*/ 1350809 h 2312351"/>
                <a:gd name="connsiteX105" fmla="*/ 170685 w 2352788"/>
                <a:gd name="connsiteY105" fmla="*/ 1134770 h 2312351"/>
                <a:gd name="connsiteX106" fmla="*/ 95322 w 2352788"/>
                <a:gd name="connsiteY106" fmla="*/ 1245301 h 2312351"/>
                <a:gd name="connsiteX107" fmla="*/ 180733 w 2352788"/>
                <a:gd name="connsiteY107" fmla="*/ 1054383 h 2312351"/>
                <a:gd name="connsiteX108" fmla="*/ 276193 w 2352788"/>
                <a:gd name="connsiteY108" fmla="*/ 873512 h 2312351"/>
                <a:gd name="connsiteX109" fmla="*/ 471298 w 2352788"/>
                <a:gd name="connsiteY109" fmla="*/ 672545 h 2312351"/>
                <a:gd name="connsiteX0" fmla="*/ 471298 w 2352788"/>
                <a:gd name="connsiteY0" fmla="*/ 672545 h 2312741"/>
                <a:gd name="connsiteX1" fmla="*/ 693200 w 2352788"/>
                <a:gd name="connsiteY1" fmla="*/ 411288 h 2312741"/>
                <a:gd name="connsiteX2" fmla="*/ 743441 w 2352788"/>
                <a:gd name="connsiteY2" fmla="*/ 471579 h 2312741"/>
                <a:gd name="connsiteX3" fmla="*/ 708273 w 2352788"/>
                <a:gd name="connsiteY3" fmla="*/ 582110 h 2312741"/>
                <a:gd name="connsiteX4" fmla="*/ 637934 w 2352788"/>
                <a:gd name="connsiteY4" fmla="*/ 592159 h 2312741"/>
                <a:gd name="connsiteX5" fmla="*/ 562573 w 2352788"/>
                <a:gd name="connsiteY5" fmla="*/ 627328 h 2312741"/>
                <a:gd name="connsiteX6" fmla="*/ 688176 w 2352788"/>
                <a:gd name="connsiteY6" fmla="*/ 778053 h 2312741"/>
                <a:gd name="connsiteX7" fmla="*/ 487209 w 2352788"/>
                <a:gd name="connsiteY7" fmla="*/ 752933 h 2312741"/>
                <a:gd name="connsiteX8" fmla="*/ 421895 w 2352788"/>
                <a:gd name="connsiteY8" fmla="*/ 953900 h 2312741"/>
                <a:gd name="connsiteX9" fmla="*/ 241862 w 2352788"/>
                <a:gd name="connsiteY9" fmla="*/ 994093 h 2312741"/>
                <a:gd name="connsiteX10" fmla="*/ 306338 w 2352788"/>
                <a:gd name="connsiteY10" fmla="*/ 1285495 h 2312741"/>
                <a:gd name="connsiteX11" fmla="*/ 492233 w 2352788"/>
                <a:gd name="connsiteY11" fmla="*/ 1195060 h 2312741"/>
                <a:gd name="connsiteX12" fmla="*/ 477162 w 2352788"/>
                <a:gd name="connsiteY12" fmla="*/ 979020 h 2312741"/>
                <a:gd name="connsiteX13" fmla="*/ 738418 w 2352788"/>
                <a:gd name="connsiteY13" fmla="*/ 783077 h 2312741"/>
                <a:gd name="connsiteX14" fmla="*/ 818805 w 2352788"/>
                <a:gd name="connsiteY14" fmla="*/ 818247 h 2312741"/>
                <a:gd name="connsiteX15" fmla="*/ 889144 w 2352788"/>
                <a:gd name="connsiteY15" fmla="*/ 918730 h 2312741"/>
                <a:gd name="connsiteX16" fmla="*/ 793684 w 2352788"/>
                <a:gd name="connsiteY16" fmla="*/ 707714 h 2312741"/>
                <a:gd name="connsiteX17" fmla="*/ 803732 w 2352788"/>
                <a:gd name="connsiteY17" fmla="*/ 436409 h 2312741"/>
                <a:gd name="connsiteX18" fmla="*/ 979579 w 2352788"/>
                <a:gd name="connsiteY18" fmla="*/ 290708 h 2312741"/>
                <a:gd name="connsiteX19" fmla="*/ 904216 w 2352788"/>
                <a:gd name="connsiteY19" fmla="*/ 471579 h 2312741"/>
                <a:gd name="connsiteX20" fmla="*/ 899192 w 2352788"/>
                <a:gd name="connsiteY20" fmla="*/ 546941 h 2312741"/>
                <a:gd name="connsiteX21" fmla="*/ 1029820 w 2352788"/>
                <a:gd name="connsiteY21" fmla="*/ 567038 h 2312741"/>
                <a:gd name="connsiteX22" fmla="*/ 974554 w 2352788"/>
                <a:gd name="connsiteY22" fmla="*/ 768005 h 2312741"/>
                <a:gd name="connsiteX23" fmla="*/ 994652 w 2352788"/>
                <a:gd name="connsiteY23" fmla="*/ 788103 h 2312741"/>
                <a:gd name="connsiteX24" fmla="*/ 959482 w 2352788"/>
                <a:gd name="connsiteY24" fmla="*/ 506748 h 2312741"/>
                <a:gd name="connsiteX25" fmla="*/ 1034844 w 2352788"/>
                <a:gd name="connsiteY25" fmla="*/ 315829 h 2312741"/>
                <a:gd name="connsiteX26" fmla="*/ 1155424 w 2352788"/>
                <a:gd name="connsiteY26" fmla="*/ 150031 h 2312741"/>
                <a:gd name="connsiteX27" fmla="*/ 1265955 w 2352788"/>
                <a:gd name="connsiteY27" fmla="*/ 215345 h 2312741"/>
                <a:gd name="connsiteX28" fmla="*/ 1145375 w 2352788"/>
                <a:gd name="connsiteY28" fmla="*/ 305782 h 2312741"/>
                <a:gd name="connsiteX29" fmla="*/ 1311173 w 2352788"/>
                <a:gd name="connsiteY29" fmla="*/ 416314 h 2312741"/>
                <a:gd name="connsiteX30" fmla="*/ 1346340 w 2352788"/>
                <a:gd name="connsiteY30" fmla="*/ 124911 h 2312741"/>
                <a:gd name="connsiteX31" fmla="*/ 1436777 w 2352788"/>
                <a:gd name="connsiteY31" fmla="*/ 54575 h 2312741"/>
                <a:gd name="connsiteX32" fmla="*/ 1848759 w 2352788"/>
                <a:gd name="connsiteY32" fmla="*/ 44524 h 2312741"/>
                <a:gd name="connsiteX33" fmla="*/ 2352532 w 2352788"/>
                <a:gd name="connsiteY33" fmla="*/ 399076 h 2312741"/>
                <a:gd name="connsiteX34" fmla="*/ 1773395 w 2352788"/>
                <a:gd name="connsiteY34" fmla="*/ 59598 h 2312741"/>
                <a:gd name="connsiteX35" fmla="*/ 1708081 w 2352788"/>
                <a:gd name="connsiteY35" fmla="*/ 119889 h 2312741"/>
                <a:gd name="connsiteX36" fmla="*/ 1461896 w 2352788"/>
                <a:gd name="connsiteY36" fmla="*/ 99791 h 2312741"/>
                <a:gd name="connsiteX37" fmla="*/ 1421703 w 2352788"/>
                <a:gd name="connsiteY37" fmla="*/ 406266 h 2312741"/>
                <a:gd name="connsiteX38" fmla="*/ 1878903 w 2352788"/>
                <a:gd name="connsiteY38" fmla="*/ 300759 h 2312741"/>
                <a:gd name="connsiteX39" fmla="*/ 1934169 w 2352788"/>
                <a:gd name="connsiteY39" fmla="*/ 1431198 h 2312741"/>
                <a:gd name="connsiteX40" fmla="*/ 1333340 w 2352788"/>
                <a:gd name="connsiteY40" fmla="*/ 1514347 h 2312741"/>
                <a:gd name="connsiteX41" fmla="*/ 1260930 w 2352788"/>
                <a:gd name="connsiteY41" fmla="*/ 1466368 h 2312741"/>
                <a:gd name="connsiteX42" fmla="*/ 1613074 w 2352788"/>
                <a:gd name="connsiteY42" fmla="*/ 1086029 h 2312741"/>
                <a:gd name="connsiteX43" fmla="*/ 1456874 w 2352788"/>
                <a:gd name="connsiteY43" fmla="*/ 1014191 h 2312741"/>
                <a:gd name="connsiteX44" fmla="*/ 1527211 w 2352788"/>
                <a:gd name="connsiteY44" fmla="*/ 762983 h 2312741"/>
                <a:gd name="connsiteX45" fmla="*/ 1421703 w 2352788"/>
                <a:gd name="connsiteY45" fmla="*/ 843370 h 2312741"/>
                <a:gd name="connsiteX46" fmla="*/ 1512138 w 2352788"/>
                <a:gd name="connsiteY46" fmla="*/ 843370 h 2312741"/>
                <a:gd name="connsiteX47" fmla="*/ 1371461 w 2352788"/>
                <a:gd name="connsiteY47" fmla="*/ 1029264 h 2312741"/>
                <a:gd name="connsiteX48" fmla="*/ 1115228 w 2352788"/>
                <a:gd name="connsiteY48" fmla="*/ 1255352 h 2312741"/>
                <a:gd name="connsiteX49" fmla="*/ 907141 w 2352788"/>
                <a:gd name="connsiteY49" fmla="*/ 1546754 h 2312741"/>
                <a:gd name="connsiteX50" fmla="*/ 858995 w 2352788"/>
                <a:gd name="connsiteY50" fmla="*/ 1622117 h 2312741"/>
                <a:gd name="connsiteX51" fmla="*/ 1009720 w 2352788"/>
                <a:gd name="connsiteY51" fmla="*/ 1918543 h 2312741"/>
                <a:gd name="connsiteX52" fmla="*/ 1100156 w 2352788"/>
                <a:gd name="connsiteY52" fmla="*/ 1898446 h 2312741"/>
                <a:gd name="connsiteX53" fmla="*/ 1243117 w 2352788"/>
                <a:gd name="connsiteY53" fmla="*/ 1439150 h 2312741"/>
                <a:gd name="connsiteX54" fmla="*/ 1352194 w 2352788"/>
                <a:gd name="connsiteY54" fmla="*/ 1522376 h 2312741"/>
                <a:gd name="connsiteX55" fmla="*/ 1352194 w 2352788"/>
                <a:gd name="connsiteY55" fmla="*/ 1605864 h 2312741"/>
                <a:gd name="connsiteX56" fmla="*/ 1312456 w 2352788"/>
                <a:gd name="connsiteY56" fmla="*/ 1759841 h 2312741"/>
                <a:gd name="connsiteX57" fmla="*/ 1416465 w 2352788"/>
                <a:gd name="connsiteY57" fmla="*/ 1920186 h 2312741"/>
                <a:gd name="connsiteX58" fmla="*/ 1788773 w 2352788"/>
                <a:gd name="connsiteY58" fmla="*/ 2312351 h 2312741"/>
                <a:gd name="connsiteX59" fmla="*/ 1407853 w 2352788"/>
                <a:gd name="connsiteY59" fmla="*/ 1991503 h 2312741"/>
                <a:gd name="connsiteX60" fmla="*/ 1247453 w 2352788"/>
                <a:gd name="connsiteY60" fmla="*/ 1894184 h 2312741"/>
                <a:gd name="connsiteX61" fmla="*/ 1182614 w 2352788"/>
                <a:gd name="connsiteY61" fmla="*/ 2064244 h 2312741"/>
                <a:gd name="connsiteX62" fmla="*/ 1024793 w 2352788"/>
                <a:gd name="connsiteY62" fmla="*/ 2129558 h 2312741"/>
                <a:gd name="connsiteX63" fmla="*/ 884116 w 2352788"/>
                <a:gd name="connsiteY63" fmla="*/ 1767818 h 2312741"/>
                <a:gd name="connsiteX64" fmla="*/ 843922 w 2352788"/>
                <a:gd name="connsiteY64" fmla="*/ 2079317 h 2312741"/>
                <a:gd name="connsiteX65" fmla="*/ 703246 w 2352788"/>
                <a:gd name="connsiteY65" fmla="*/ 1667335 h 2312741"/>
                <a:gd name="connsiteX66" fmla="*/ 803729 w 2352788"/>
                <a:gd name="connsiteY66" fmla="*/ 1416126 h 2312741"/>
                <a:gd name="connsiteX67" fmla="*/ 884115 w 2352788"/>
                <a:gd name="connsiteY67" fmla="*/ 1255352 h 2312741"/>
                <a:gd name="connsiteX68" fmla="*/ 1160446 w 2352788"/>
                <a:gd name="connsiteY68" fmla="*/ 1134771 h 2312741"/>
                <a:gd name="connsiteX69" fmla="*/ 1637744 w 2352788"/>
                <a:gd name="connsiteY69" fmla="*/ 657475 h 2312741"/>
                <a:gd name="connsiteX70" fmla="*/ 1763348 w 2352788"/>
                <a:gd name="connsiteY70" fmla="*/ 345976 h 2312741"/>
                <a:gd name="connsiteX71" fmla="*/ 1642768 w 2352788"/>
                <a:gd name="connsiteY71" fmla="*/ 386169 h 2312741"/>
                <a:gd name="connsiteX72" fmla="*/ 1451848 w 2352788"/>
                <a:gd name="connsiteY72" fmla="*/ 667523 h 2312741"/>
                <a:gd name="connsiteX73" fmla="*/ 1170498 w 2352788"/>
                <a:gd name="connsiteY73" fmla="*/ 506748 h 2312741"/>
                <a:gd name="connsiteX74" fmla="*/ 1200641 w 2352788"/>
                <a:gd name="connsiteY74" fmla="*/ 642400 h 2312741"/>
                <a:gd name="connsiteX75" fmla="*/ 1115230 w 2352788"/>
                <a:gd name="connsiteY75" fmla="*/ 878538 h 2312741"/>
                <a:gd name="connsiteX76" fmla="*/ 1100158 w 2352788"/>
                <a:gd name="connsiteY76" fmla="*/ 1014189 h 2312741"/>
                <a:gd name="connsiteX77" fmla="*/ 904215 w 2352788"/>
                <a:gd name="connsiteY77" fmla="*/ 1024237 h 2312741"/>
                <a:gd name="connsiteX78" fmla="*/ 929336 w 2352788"/>
                <a:gd name="connsiteY78" fmla="*/ 1185011 h 2312741"/>
                <a:gd name="connsiteX79" fmla="*/ 708272 w 2352788"/>
                <a:gd name="connsiteY79" fmla="*/ 994093 h 2312741"/>
                <a:gd name="connsiteX80" fmla="*/ 607789 w 2352788"/>
                <a:gd name="connsiteY80" fmla="*/ 923755 h 2312741"/>
                <a:gd name="connsiteX81" fmla="*/ 809594 w 2352788"/>
                <a:gd name="connsiteY81" fmla="*/ 1323176 h 2312741"/>
                <a:gd name="connsiteX82" fmla="*/ 512330 w 2352788"/>
                <a:gd name="connsiteY82" fmla="*/ 1365882 h 2312741"/>
                <a:gd name="connsiteX83" fmla="*/ 647983 w 2352788"/>
                <a:gd name="connsiteY83" fmla="*/ 1883372 h 2312741"/>
                <a:gd name="connsiteX84" fmla="*/ 537449 w 2352788"/>
                <a:gd name="connsiteY84" fmla="*/ 1808010 h 2312741"/>
                <a:gd name="connsiteX85" fmla="*/ 391749 w 2352788"/>
                <a:gd name="connsiteY85" fmla="*/ 1742695 h 2312741"/>
                <a:gd name="connsiteX86" fmla="*/ 230975 w 2352788"/>
                <a:gd name="connsiteY86" fmla="*/ 1446268 h 2312741"/>
                <a:gd name="connsiteX87" fmla="*/ 356580 w 2352788"/>
                <a:gd name="connsiteY87" fmla="*/ 1677381 h 2312741"/>
                <a:gd name="connsiteX88" fmla="*/ 431942 w 2352788"/>
                <a:gd name="connsiteY88" fmla="*/ 1843179 h 2312741"/>
                <a:gd name="connsiteX89" fmla="*/ 527402 w 2352788"/>
                <a:gd name="connsiteY89" fmla="*/ 1883372 h 2312741"/>
                <a:gd name="connsiteX90" fmla="*/ 507305 w 2352788"/>
                <a:gd name="connsiteY90" fmla="*/ 1998929 h 2312741"/>
                <a:gd name="connsiteX91" fmla="*/ 311362 w 2352788"/>
                <a:gd name="connsiteY91" fmla="*/ 2189847 h 2312741"/>
                <a:gd name="connsiteX92" fmla="*/ 250235 w 2352788"/>
                <a:gd name="connsiteY92" fmla="*/ 2152165 h 2312741"/>
                <a:gd name="connsiteX93" fmla="*/ 220927 w 2352788"/>
                <a:gd name="connsiteY93" fmla="*/ 1998928 h 2312741"/>
                <a:gd name="connsiteX94" fmla="*/ 120444 w 2352788"/>
                <a:gd name="connsiteY94" fmla="*/ 1918541 h 2312741"/>
                <a:gd name="connsiteX95" fmla="*/ 65177 w 2352788"/>
                <a:gd name="connsiteY95" fmla="*/ 1878348 h 2312741"/>
                <a:gd name="connsiteX96" fmla="*/ 80251 w 2352788"/>
                <a:gd name="connsiteY96" fmla="*/ 1682404 h 2312741"/>
                <a:gd name="connsiteX97" fmla="*/ 205854 w 2352788"/>
                <a:gd name="connsiteY97" fmla="*/ 1823082 h 2312741"/>
                <a:gd name="connsiteX98" fmla="*/ 301314 w 2352788"/>
                <a:gd name="connsiteY98" fmla="*/ 1983856 h 2312741"/>
                <a:gd name="connsiteX99" fmla="*/ 326435 w 2352788"/>
                <a:gd name="connsiteY99" fmla="*/ 1873323 h 2312741"/>
                <a:gd name="connsiteX100" fmla="*/ 175710 w 2352788"/>
                <a:gd name="connsiteY100" fmla="*/ 1526655 h 2312741"/>
                <a:gd name="connsiteX101" fmla="*/ 150589 w 2352788"/>
                <a:gd name="connsiteY101" fmla="*/ 1491487 h 2312741"/>
                <a:gd name="connsiteX102" fmla="*/ 30008 w 2352788"/>
                <a:gd name="connsiteY102" fmla="*/ 1652260 h 2312741"/>
                <a:gd name="connsiteX103" fmla="*/ 19959 w 2352788"/>
                <a:gd name="connsiteY103" fmla="*/ 1808009 h 2312741"/>
                <a:gd name="connsiteX104" fmla="*/ 75227 w 2352788"/>
                <a:gd name="connsiteY104" fmla="*/ 1310615 h 2312741"/>
                <a:gd name="connsiteX105" fmla="*/ 175709 w 2352788"/>
                <a:gd name="connsiteY105" fmla="*/ 1350809 h 2312741"/>
                <a:gd name="connsiteX106" fmla="*/ 170685 w 2352788"/>
                <a:gd name="connsiteY106" fmla="*/ 1134770 h 2312741"/>
                <a:gd name="connsiteX107" fmla="*/ 95322 w 2352788"/>
                <a:gd name="connsiteY107" fmla="*/ 1245301 h 2312741"/>
                <a:gd name="connsiteX108" fmla="*/ 180733 w 2352788"/>
                <a:gd name="connsiteY108" fmla="*/ 1054383 h 2312741"/>
                <a:gd name="connsiteX109" fmla="*/ 276193 w 2352788"/>
                <a:gd name="connsiteY109" fmla="*/ 873512 h 2312741"/>
                <a:gd name="connsiteX110" fmla="*/ 471298 w 2352788"/>
                <a:gd name="connsiteY110" fmla="*/ 672545 h 2312741"/>
                <a:gd name="connsiteX0" fmla="*/ 471298 w 2352788"/>
                <a:gd name="connsiteY0" fmla="*/ 672545 h 2312800"/>
                <a:gd name="connsiteX1" fmla="*/ 693200 w 2352788"/>
                <a:gd name="connsiteY1" fmla="*/ 411288 h 2312800"/>
                <a:gd name="connsiteX2" fmla="*/ 743441 w 2352788"/>
                <a:gd name="connsiteY2" fmla="*/ 471579 h 2312800"/>
                <a:gd name="connsiteX3" fmla="*/ 708273 w 2352788"/>
                <a:gd name="connsiteY3" fmla="*/ 582110 h 2312800"/>
                <a:gd name="connsiteX4" fmla="*/ 637934 w 2352788"/>
                <a:gd name="connsiteY4" fmla="*/ 592159 h 2312800"/>
                <a:gd name="connsiteX5" fmla="*/ 562573 w 2352788"/>
                <a:gd name="connsiteY5" fmla="*/ 627328 h 2312800"/>
                <a:gd name="connsiteX6" fmla="*/ 688176 w 2352788"/>
                <a:gd name="connsiteY6" fmla="*/ 778053 h 2312800"/>
                <a:gd name="connsiteX7" fmla="*/ 487209 w 2352788"/>
                <a:gd name="connsiteY7" fmla="*/ 752933 h 2312800"/>
                <a:gd name="connsiteX8" fmla="*/ 421895 w 2352788"/>
                <a:gd name="connsiteY8" fmla="*/ 953900 h 2312800"/>
                <a:gd name="connsiteX9" fmla="*/ 241862 w 2352788"/>
                <a:gd name="connsiteY9" fmla="*/ 994093 h 2312800"/>
                <a:gd name="connsiteX10" fmla="*/ 306338 w 2352788"/>
                <a:gd name="connsiteY10" fmla="*/ 1285495 h 2312800"/>
                <a:gd name="connsiteX11" fmla="*/ 492233 w 2352788"/>
                <a:gd name="connsiteY11" fmla="*/ 1195060 h 2312800"/>
                <a:gd name="connsiteX12" fmla="*/ 477162 w 2352788"/>
                <a:gd name="connsiteY12" fmla="*/ 979020 h 2312800"/>
                <a:gd name="connsiteX13" fmla="*/ 738418 w 2352788"/>
                <a:gd name="connsiteY13" fmla="*/ 783077 h 2312800"/>
                <a:gd name="connsiteX14" fmla="*/ 818805 w 2352788"/>
                <a:gd name="connsiteY14" fmla="*/ 818247 h 2312800"/>
                <a:gd name="connsiteX15" fmla="*/ 889144 w 2352788"/>
                <a:gd name="connsiteY15" fmla="*/ 918730 h 2312800"/>
                <a:gd name="connsiteX16" fmla="*/ 793684 w 2352788"/>
                <a:gd name="connsiteY16" fmla="*/ 707714 h 2312800"/>
                <a:gd name="connsiteX17" fmla="*/ 803732 w 2352788"/>
                <a:gd name="connsiteY17" fmla="*/ 436409 h 2312800"/>
                <a:gd name="connsiteX18" fmla="*/ 979579 w 2352788"/>
                <a:gd name="connsiteY18" fmla="*/ 290708 h 2312800"/>
                <a:gd name="connsiteX19" fmla="*/ 904216 w 2352788"/>
                <a:gd name="connsiteY19" fmla="*/ 471579 h 2312800"/>
                <a:gd name="connsiteX20" fmla="*/ 899192 w 2352788"/>
                <a:gd name="connsiteY20" fmla="*/ 546941 h 2312800"/>
                <a:gd name="connsiteX21" fmla="*/ 1029820 w 2352788"/>
                <a:gd name="connsiteY21" fmla="*/ 567038 h 2312800"/>
                <a:gd name="connsiteX22" fmla="*/ 974554 w 2352788"/>
                <a:gd name="connsiteY22" fmla="*/ 768005 h 2312800"/>
                <a:gd name="connsiteX23" fmla="*/ 994652 w 2352788"/>
                <a:gd name="connsiteY23" fmla="*/ 788103 h 2312800"/>
                <a:gd name="connsiteX24" fmla="*/ 959482 w 2352788"/>
                <a:gd name="connsiteY24" fmla="*/ 506748 h 2312800"/>
                <a:gd name="connsiteX25" fmla="*/ 1034844 w 2352788"/>
                <a:gd name="connsiteY25" fmla="*/ 315829 h 2312800"/>
                <a:gd name="connsiteX26" fmla="*/ 1155424 w 2352788"/>
                <a:gd name="connsiteY26" fmla="*/ 150031 h 2312800"/>
                <a:gd name="connsiteX27" fmla="*/ 1265955 w 2352788"/>
                <a:gd name="connsiteY27" fmla="*/ 215345 h 2312800"/>
                <a:gd name="connsiteX28" fmla="*/ 1145375 w 2352788"/>
                <a:gd name="connsiteY28" fmla="*/ 305782 h 2312800"/>
                <a:gd name="connsiteX29" fmla="*/ 1311173 w 2352788"/>
                <a:gd name="connsiteY29" fmla="*/ 416314 h 2312800"/>
                <a:gd name="connsiteX30" fmla="*/ 1346340 w 2352788"/>
                <a:gd name="connsiteY30" fmla="*/ 124911 h 2312800"/>
                <a:gd name="connsiteX31" fmla="*/ 1436777 w 2352788"/>
                <a:gd name="connsiteY31" fmla="*/ 54575 h 2312800"/>
                <a:gd name="connsiteX32" fmla="*/ 1848759 w 2352788"/>
                <a:gd name="connsiteY32" fmla="*/ 44524 h 2312800"/>
                <a:gd name="connsiteX33" fmla="*/ 2352532 w 2352788"/>
                <a:gd name="connsiteY33" fmla="*/ 399076 h 2312800"/>
                <a:gd name="connsiteX34" fmla="*/ 1773395 w 2352788"/>
                <a:gd name="connsiteY34" fmla="*/ 59598 h 2312800"/>
                <a:gd name="connsiteX35" fmla="*/ 1708081 w 2352788"/>
                <a:gd name="connsiteY35" fmla="*/ 119889 h 2312800"/>
                <a:gd name="connsiteX36" fmla="*/ 1461896 w 2352788"/>
                <a:gd name="connsiteY36" fmla="*/ 99791 h 2312800"/>
                <a:gd name="connsiteX37" fmla="*/ 1421703 w 2352788"/>
                <a:gd name="connsiteY37" fmla="*/ 406266 h 2312800"/>
                <a:gd name="connsiteX38" fmla="*/ 1878903 w 2352788"/>
                <a:gd name="connsiteY38" fmla="*/ 300759 h 2312800"/>
                <a:gd name="connsiteX39" fmla="*/ 1934169 w 2352788"/>
                <a:gd name="connsiteY39" fmla="*/ 1431198 h 2312800"/>
                <a:gd name="connsiteX40" fmla="*/ 1333340 w 2352788"/>
                <a:gd name="connsiteY40" fmla="*/ 1514347 h 2312800"/>
                <a:gd name="connsiteX41" fmla="*/ 1260930 w 2352788"/>
                <a:gd name="connsiteY41" fmla="*/ 1466368 h 2312800"/>
                <a:gd name="connsiteX42" fmla="*/ 1613074 w 2352788"/>
                <a:gd name="connsiteY42" fmla="*/ 1086029 h 2312800"/>
                <a:gd name="connsiteX43" fmla="*/ 1456874 w 2352788"/>
                <a:gd name="connsiteY43" fmla="*/ 1014191 h 2312800"/>
                <a:gd name="connsiteX44" fmla="*/ 1527211 w 2352788"/>
                <a:gd name="connsiteY44" fmla="*/ 762983 h 2312800"/>
                <a:gd name="connsiteX45" fmla="*/ 1421703 w 2352788"/>
                <a:gd name="connsiteY45" fmla="*/ 843370 h 2312800"/>
                <a:gd name="connsiteX46" fmla="*/ 1512138 w 2352788"/>
                <a:gd name="connsiteY46" fmla="*/ 843370 h 2312800"/>
                <a:gd name="connsiteX47" fmla="*/ 1371461 w 2352788"/>
                <a:gd name="connsiteY47" fmla="*/ 1029264 h 2312800"/>
                <a:gd name="connsiteX48" fmla="*/ 1115228 w 2352788"/>
                <a:gd name="connsiteY48" fmla="*/ 1255352 h 2312800"/>
                <a:gd name="connsiteX49" fmla="*/ 907141 w 2352788"/>
                <a:gd name="connsiteY49" fmla="*/ 1546754 h 2312800"/>
                <a:gd name="connsiteX50" fmla="*/ 858995 w 2352788"/>
                <a:gd name="connsiteY50" fmla="*/ 1622117 h 2312800"/>
                <a:gd name="connsiteX51" fmla="*/ 1009720 w 2352788"/>
                <a:gd name="connsiteY51" fmla="*/ 1918543 h 2312800"/>
                <a:gd name="connsiteX52" fmla="*/ 1100156 w 2352788"/>
                <a:gd name="connsiteY52" fmla="*/ 1898446 h 2312800"/>
                <a:gd name="connsiteX53" fmla="*/ 1243117 w 2352788"/>
                <a:gd name="connsiteY53" fmla="*/ 1439150 h 2312800"/>
                <a:gd name="connsiteX54" fmla="*/ 1352194 w 2352788"/>
                <a:gd name="connsiteY54" fmla="*/ 1522376 h 2312800"/>
                <a:gd name="connsiteX55" fmla="*/ 1352194 w 2352788"/>
                <a:gd name="connsiteY55" fmla="*/ 1605864 h 2312800"/>
                <a:gd name="connsiteX56" fmla="*/ 1312456 w 2352788"/>
                <a:gd name="connsiteY56" fmla="*/ 1759841 h 2312800"/>
                <a:gd name="connsiteX57" fmla="*/ 1416465 w 2352788"/>
                <a:gd name="connsiteY57" fmla="*/ 1920186 h 2312800"/>
                <a:gd name="connsiteX58" fmla="*/ 1788773 w 2352788"/>
                <a:gd name="connsiteY58" fmla="*/ 2312351 h 2312800"/>
                <a:gd name="connsiteX59" fmla="*/ 1268705 w 2352788"/>
                <a:gd name="connsiteY59" fmla="*/ 2027284 h 2312800"/>
                <a:gd name="connsiteX60" fmla="*/ 1247453 w 2352788"/>
                <a:gd name="connsiteY60" fmla="*/ 1894184 h 2312800"/>
                <a:gd name="connsiteX61" fmla="*/ 1182614 w 2352788"/>
                <a:gd name="connsiteY61" fmla="*/ 2064244 h 2312800"/>
                <a:gd name="connsiteX62" fmla="*/ 1024793 w 2352788"/>
                <a:gd name="connsiteY62" fmla="*/ 2129558 h 2312800"/>
                <a:gd name="connsiteX63" fmla="*/ 884116 w 2352788"/>
                <a:gd name="connsiteY63" fmla="*/ 1767818 h 2312800"/>
                <a:gd name="connsiteX64" fmla="*/ 843922 w 2352788"/>
                <a:gd name="connsiteY64" fmla="*/ 2079317 h 2312800"/>
                <a:gd name="connsiteX65" fmla="*/ 703246 w 2352788"/>
                <a:gd name="connsiteY65" fmla="*/ 1667335 h 2312800"/>
                <a:gd name="connsiteX66" fmla="*/ 803729 w 2352788"/>
                <a:gd name="connsiteY66" fmla="*/ 1416126 h 2312800"/>
                <a:gd name="connsiteX67" fmla="*/ 884115 w 2352788"/>
                <a:gd name="connsiteY67" fmla="*/ 1255352 h 2312800"/>
                <a:gd name="connsiteX68" fmla="*/ 1160446 w 2352788"/>
                <a:gd name="connsiteY68" fmla="*/ 1134771 h 2312800"/>
                <a:gd name="connsiteX69" fmla="*/ 1637744 w 2352788"/>
                <a:gd name="connsiteY69" fmla="*/ 657475 h 2312800"/>
                <a:gd name="connsiteX70" fmla="*/ 1763348 w 2352788"/>
                <a:gd name="connsiteY70" fmla="*/ 345976 h 2312800"/>
                <a:gd name="connsiteX71" fmla="*/ 1642768 w 2352788"/>
                <a:gd name="connsiteY71" fmla="*/ 386169 h 2312800"/>
                <a:gd name="connsiteX72" fmla="*/ 1451848 w 2352788"/>
                <a:gd name="connsiteY72" fmla="*/ 667523 h 2312800"/>
                <a:gd name="connsiteX73" fmla="*/ 1170498 w 2352788"/>
                <a:gd name="connsiteY73" fmla="*/ 506748 h 2312800"/>
                <a:gd name="connsiteX74" fmla="*/ 1200641 w 2352788"/>
                <a:gd name="connsiteY74" fmla="*/ 642400 h 2312800"/>
                <a:gd name="connsiteX75" fmla="*/ 1115230 w 2352788"/>
                <a:gd name="connsiteY75" fmla="*/ 878538 h 2312800"/>
                <a:gd name="connsiteX76" fmla="*/ 1100158 w 2352788"/>
                <a:gd name="connsiteY76" fmla="*/ 1014189 h 2312800"/>
                <a:gd name="connsiteX77" fmla="*/ 904215 w 2352788"/>
                <a:gd name="connsiteY77" fmla="*/ 1024237 h 2312800"/>
                <a:gd name="connsiteX78" fmla="*/ 929336 w 2352788"/>
                <a:gd name="connsiteY78" fmla="*/ 1185011 h 2312800"/>
                <a:gd name="connsiteX79" fmla="*/ 708272 w 2352788"/>
                <a:gd name="connsiteY79" fmla="*/ 994093 h 2312800"/>
                <a:gd name="connsiteX80" fmla="*/ 607789 w 2352788"/>
                <a:gd name="connsiteY80" fmla="*/ 923755 h 2312800"/>
                <a:gd name="connsiteX81" fmla="*/ 809594 w 2352788"/>
                <a:gd name="connsiteY81" fmla="*/ 1323176 h 2312800"/>
                <a:gd name="connsiteX82" fmla="*/ 512330 w 2352788"/>
                <a:gd name="connsiteY82" fmla="*/ 1365882 h 2312800"/>
                <a:gd name="connsiteX83" fmla="*/ 647983 w 2352788"/>
                <a:gd name="connsiteY83" fmla="*/ 1883372 h 2312800"/>
                <a:gd name="connsiteX84" fmla="*/ 537449 w 2352788"/>
                <a:gd name="connsiteY84" fmla="*/ 1808010 h 2312800"/>
                <a:gd name="connsiteX85" fmla="*/ 391749 w 2352788"/>
                <a:gd name="connsiteY85" fmla="*/ 1742695 h 2312800"/>
                <a:gd name="connsiteX86" fmla="*/ 230975 w 2352788"/>
                <a:gd name="connsiteY86" fmla="*/ 1446268 h 2312800"/>
                <a:gd name="connsiteX87" fmla="*/ 356580 w 2352788"/>
                <a:gd name="connsiteY87" fmla="*/ 1677381 h 2312800"/>
                <a:gd name="connsiteX88" fmla="*/ 431942 w 2352788"/>
                <a:gd name="connsiteY88" fmla="*/ 1843179 h 2312800"/>
                <a:gd name="connsiteX89" fmla="*/ 527402 w 2352788"/>
                <a:gd name="connsiteY89" fmla="*/ 1883372 h 2312800"/>
                <a:gd name="connsiteX90" fmla="*/ 507305 w 2352788"/>
                <a:gd name="connsiteY90" fmla="*/ 1998929 h 2312800"/>
                <a:gd name="connsiteX91" fmla="*/ 311362 w 2352788"/>
                <a:gd name="connsiteY91" fmla="*/ 2189847 h 2312800"/>
                <a:gd name="connsiteX92" fmla="*/ 250235 w 2352788"/>
                <a:gd name="connsiteY92" fmla="*/ 2152165 h 2312800"/>
                <a:gd name="connsiteX93" fmla="*/ 220927 w 2352788"/>
                <a:gd name="connsiteY93" fmla="*/ 1998928 h 2312800"/>
                <a:gd name="connsiteX94" fmla="*/ 120444 w 2352788"/>
                <a:gd name="connsiteY94" fmla="*/ 1918541 h 2312800"/>
                <a:gd name="connsiteX95" fmla="*/ 65177 w 2352788"/>
                <a:gd name="connsiteY95" fmla="*/ 1878348 h 2312800"/>
                <a:gd name="connsiteX96" fmla="*/ 80251 w 2352788"/>
                <a:gd name="connsiteY96" fmla="*/ 1682404 h 2312800"/>
                <a:gd name="connsiteX97" fmla="*/ 205854 w 2352788"/>
                <a:gd name="connsiteY97" fmla="*/ 1823082 h 2312800"/>
                <a:gd name="connsiteX98" fmla="*/ 301314 w 2352788"/>
                <a:gd name="connsiteY98" fmla="*/ 1983856 h 2312800"/>
                <a:gd name="connsiteX99" fmla="*/ 326435 w 2352788"/>
                <a:gd name="connsiteY99" fmla="*/ 1873323 h 2312800"/>
                <a:gd name="connsiteX100" fmla="*/ 175710 w 2352788"/>
                <a:gd name="connsiteY100" fmla="*/ 1526655 h 2312800"/>
                <a:gd name="connsiteX101" fmla="*/ 150589 w 2352788"/>
                <a:gd name="connsiteY101" fmla="*/ 1491487 h 2312800"/>
                <a:gd name="connsiteX102" fmla="*/ 30008 w 2352788"/>
                <a:gd name="connsiteY102" fmla="*/ 1652260 h 2312800"/>
                <a:gd name="connsiteX103" fmla="*/ 19959 w 2352788"/>
                <a:gd name="connsiteY103" fmla="*/ 1808009 h 2312800"/>
                <a:gd name="connsiteX104" fmla="*/ 75227 w 2352788"/>
                <a:gd name="connsiteY104" fmla="*/ 1310615 h 2312800"/>
                <a:gd name="connsiteX105" fmla="*/ 175709 w 2352788"/>
                <a:gd name="connsiteY105" fmla="*/ 1350809 h 2312800"/>
                <a:gd name="connsiteX106" fmla="*/ 170685 w 2352788"/>
                <a:gd name="connsiteY106" fmla="*/ 1134770 h 2312800"/>
                <a:gd name="connsiteX107" fmla="*/ 95322 w 2352788"/>
                <a:gd name="connsiteY107" fmla="*/ 1245301 h 2312800"/>
                <a:gd name="connsiteX108" fmla="*/ 180733 w 2352788"/>
                <a:gd name="connsiteY108" fmla="*/ 1054383 h 2312800"/>
                <a:gd name="connsiteX109" fmla="*/ 276193 w 2352788"/>
                <a:gd name="connsiteY109" fmla="*/ 873512 h 2312800"/>
                <a:gd name="connsiteX110" fmla="*/ 471298 w 2352788"/>
                <a:gd name="connsiteY110" fmla="*/ 672545 h 2312800"/>
                <a:gd name="connsiteX0" fmla="*/ 471298 w 2352788"/>
                <a:gd name="connsiteY0" fmla="*/ 672545 h 2312800"/>
                <a:gd name="connsiteX1" fmla="*/ 693200 w 2352788"/>
                <a:gd name="connsiteY1" fmla="*/ 411288 h 2312800"/>
                <a:gd name="connsiteX2" fmla="*/ 743441 w 2352788"/>
                <a:gd name="connsiteY2" fmla="*/ 471579 h 2312800"/>
                <a:gd name="connsiteX3" fmla="*/ 708273 w 2352788"/>
                <a:gd name="connsiteY3" fmla="*/ 582110 h 2312800"/>
                <a:gd name="connsiteX4" fmla="*/ 637934 w 2352788"/>
                <a:gd name="connsiteY4" fmla="*/ 592159 h 2312800"/>
                <a:gd name="connsiteX5" fmla="*/ 562573 w 2352788"/>
                <a:gd name="connsiteY5" fmla="*/ 627328 h 2312800"/>
                <a:gd name="connsiteX6" fmla="*/ 688176 w 2352788"/>
                <a:gd name="connsiteY6" fmla="*/ 778053 h 2312800"/>
                <a:gd name="connsiteX7" fmla="*/ 487209 w 2352788"/>
                <a:gd name="connsiteY7" fmla="*/ 752933 h 2312800"/>
                <a:gd name="connsiteX8" fmla="*/ 421895 w 2352788"/>
                <a:gd name="connsiteY8" fmla="*/ 953900 h 2312800"/>
                <a:gd name="connsiteX9" fmla="*/ 241862 w 2352788"/>
                <a:gd name="connsiteY9" fmla="*/ 994093 h 2312800"/>
                <a:gd name="connsiteX10" fmla="*/ 306338 w 2352788"/>
                <a:gd name="connsiteY10" fmla="*/ 1285495 h 2312800"/>
                <a:gd name="connsiteX11" fmla="*/ 492233 w 2352788"/>
                <a:gd name="connsiteY11" fmla="*/ 1195060 h 2312800"/>
                <a:gd name="connsiteX12" fmla="*/ 477162 w 2352788"/>
                <a:gd name="connsiteY12" fmla="*/ 979020 h 2312800"/>
                <a:gd name="connsiteX13" fmla="*/ 738418 w 2352788"/>
                <a:gd name="connsiteY13" fmla="*/ 783077 h 2312800"/>
                <a:gd name="connsiteX14" fmla="*/ 818805 w 2352788"/>
                <a:gd name="connsiteY14" fmla="*/ 818247 h 2312800"/>
                <a:gd name="connsiteX15" fmla="*/ 889144 w 2352788"/>
                <a:gd name="connsiteY15" fmla="*/ 918730 h 2312800"/>
                <a:gd name="connsiteX16" fmla="*/ 793684 w 2352788"/>
                <a:gd name="connsiteY16" fmla="*/ 707714 h 2312800"/>
                <a:gd name="connsiteX17" fmla="*/ 803732 w 2352788"/>
                <a:gd name="connsiteY17" fmla="*/ 436409 h 2312800"/>
                <a:gd name="connsiteX18" fmla="*/ 979579 w 2352788"/>
                <a:gd name="connsiteY18" fmla="*/ 290708 h 2312800"/>
                <a:gd name="connsiteX19" fmla="*/ 904216 w 2352788"/>
                <a:gd name="connsiteY19" fmla="*/ 471579 h 2312800"/>
                <a:gd name="connsiteX20" fmla="*/ 899192 w 2352788"/>
                <a:gd name="connsiteY20" fmla="*/ 546941 h 2312800"/>
                <a:gd name="connsiteX21" fmla="*/ 1029820 w 2352788"/>
                <a:gd name="connsiteY21" fmla="*/ 567038 h 2312800"/>
                <a:gd name="connsiteX22" fmla="*/ 974554 w 2352788"/>
                <a:gd name="connsiteY22" fmla="*/ 768005 h 2312800"/>
                <a:gd name="connsiteX23" fmla="*/ 994652 w 2352788"/>
                <a:gd name="connsiteY23" fmla="*/ 788103 h 2312800"/>
                <a:gd name="connsiteX24" fmla="*/ 959482 w 2352788"/>
                <a:gd name="connsiteY24" fmla="*/ 506748 h 2312800"/>
                <a:gd name="connsiteX25" fmla="*/ 1034844 w 2352788"/>
                <a:gd name="connsiteY25" fmla="*/ 315829 h 2312800"/>
                <a:gd name="connsiteX26" fmla="*/ 1155424 w 2352788"/>
                <a:gd name="connsiteY26" fmla="*/ 150031 h 2312800"/>
                <a:gd name="connsiteX27" fmla="*/ 1265955 w 2352788"/>
                <a:gd name="connsiteY27" fmla="*/ 215345 h 2312800"/>
                <a:gd name="connsiteX28" fmla="*/ 1145375 w 2352788"/>
                <a:gd name="connsiteY28" fmla="*/ 305782 h 2312800"/>
                <a:gd name="connsiteX29" fmla="*/ 1311173 w 2352788"/>
                <a:gd name="connsiteY29" fmla="*/ 416314 h 2312800"/>
                <a:gd name="connsiteX30" fmla="*/ 1346340 w 2352788"/>
                <a:gd name="connsiteY30" fmla="*/ 124911 h 2312800"/>
                <a:gd name="connsiteX31" fmla="*/ 1436777 w 2352788"/>
                <a:gd name="connsiteY31" fmla="*/ 54575 h 2312800"/>
                <a:gd name="connsiteX32" fmla="*/ 1848759 w 2352788"/>
                <a:gd name="connsiteY32" fmla="*/ 44524 h 2312800"/>
                <a:gd name="connsiteX33" fmla="*/ 2352532 w 2352788"/>
                <a:gd name="connsiteY33" fmla="*/ 399076 h 2312800"/>
                <a:gd name="connsiteX34" fmla="*/ 1773395 w 2352788"/>
                <a:gd name="connsiteY34" fmla="*/ 59598 h 2312800"/>
                <a:gd name="connsiteX35" fmla="*/ 1708081 w 2352788"/>
                <a:gd name="connsiteY35" fmla="*/ 119889 h 2312800"/>
                <a:gd name="connsiteX36" fmla="*/ 1461896 w 2352788"/>
                <a:gd name="connsiteY36" fmla="*/ 99791 h 2312800"/>
                <a:gd name="connsiteX37" fmla="*/ 1421703 w 2352788"/>
                <a:gd name="connsiteY37" fmla="*/ 406266 h 2312800"/>
                <a:gd name="connsiteX38" fmla="*/ 1878903 w 2352788"/>
                <a:gd name="connsiteY38" fmla="*/ 300759 h 2312800"/>
                <a:gd name="connsiteX39" fmla="*/ 1934169 w 2352788"/>
                <a:gd name="connsiteY39" fmla="*/ 1431198 h 2312800"/>
                <a:gd name="connsiteX40" fmla="*/ 1333340 w 2352788"/>
                <a:gd name="connsiteY40" fmla="*/ 1514347 h 2312800"/>
                <a:gd name="connsiteX41" fmla="*/ 1260930 w 2352788"/>
                <a:gd name="connsiteY41" fmla="*/ 1466368 h 2312800"/>
                <a:gd name="connsiteX42" fmla="*/ 1613074 w 2352788"/>
                <a:gd name="connsiteY42" fmla="*/ 1086029 h 2312800"/>
                <a:gd name="connsiteX43" fmla="*/ 1456874 w 2352788"/>
                <a:gd name="connsiteY43" fmla="*/ 1014191 h 2312800"/>
                <a:gd name="connsiteX44" fmla="*/ 1527211 w 2352788"/>
                <a:gd name="connsiteY44" fmla="*/ 762983 h 2312800"/>
                <a:gd name="connsiteX45" fmla="*/ 1421703 w 2352788"/>
                <a:gd name="connsiteY45" fmla="*/ 843370 h 2312800"/>
                <a:gd name="connsiteX46" fmla="*/ 1512138 w 2352788"/>
                <a:gd name="connsiteY46" fmla="*/ 843370 h 2312800"/>
                <a:gd name="connsiteX47" fmla="*/ 1371461 w 2352788"/>
                <a:gd name="connsiteY47" fmla="*/ 1029264 h 2312800"/>
                <a:gd name="connsiteX48" fmla="*/ 1115228 w 2352788"/>
                <a:gd name="connsiteY48" fmla="*/ 1255352 h 2312800"/>
                <a:gd name="connsiteX49" fmla="*/ 907141 w 2352788"/>
                <a:gd name="connsiteY49" fmla="*/ 1546754 h 2312800"/>
                <a:gd name="connsiteX50" fmla="*/ 858995 w 2352788"/>
                <a:gd name="connsiteY50" fmla="*/ 1622117 h 2312800"/>
                <a:gd name="connsiteX51" fmla="*/ 1009720 w 2352788"/>
                <a:gd name="connsiteY51" fmla="*/ 1918543 h 2312800"/>
                <a:gd name="connsiteX52" fmla="*/ 1100156 w 2352788"/>
                <a:gd name="connsiteY52" fmla="*/ 1898446 h 2312800"/>
                <a:gd name="connsiteX53" fmla="*/ 1243117 w 2352788"/>
                <a:gd name="connsiteY53" fmla="*/ 1439150 h 2312800"/>
                <a:gd name="connsiteX54" fmla="*/ 1352194 w 2352788"/>
                <a:gd name="connsiteY54" fmla="*/ 1522376 h 2312800"/>
                <a:gd name="connsiteX55" fmla="*/ 1352194 w 2352788"/>
                <a:gd name="connsiteY55" fmla="*/ 1605864 h 2312800"/>
                <a:gd name="connsiteX56" fmla="*/ 1312456 w 2352788"/>
                <a:gd name="connsiteY56" fmla="*/ 1759841 h 2312800"/>
                <a:gd name="connsiteX57" fmla="*/ 1416465 w 2352788"/>
                <a:gd name="connsiteY57" fmla="*/ 1920186 h 2312800"/>
                <a:gd name="connsiteX58" fmla="*/ 1788773 w 2352788"/>
                <a:gd name="connsiteY58" fmla="*/ 2312351 h 2312800"/>
                <a:gd name="connsiteX59" fmla="*/ 1268705 w 2352788"/>
                <a:gd name="connsiteY59" fmla="*/ 2027284 h 2312800"/>
                <a:gd name="connsiteX60" fmla="*/ 1247453 w 2352788"/>
                <a:gd name="connsiteY60" fmla="*/ 1894184 h 2312800"/>
                <a:gd name="connsiteX61" fmla="*/ 1182614 w 2352788"/>
                <a:gd name="connsiteY61" fmla="*/ 2064244 h 2312800"/>
                <a:gd name="connsiteX62" fmla="*/ 1024793 w 2352788"/>
                <a:gd name="connsiteY62" fmla="*/ 2129558 h 2312800"/>
                <a:gd name="connsiteX63" fmla="*/ 884116 w 2352788"/>
                <a:gd name="connsiteY63" fmla="*/ 1767818 h 2312800"/>
                <a:gd name="connsiteX64" fmla="*/ 843922 w 2352788"/>
                <a:gd name="connsiteY64" fmla="*/ 2079317 h 2312800"/>
                <a:gd name="connsiteX65" fmla="*/ 703246 w 2352788"/>
                <a:gd name="connsiteY65" fmla="*/ 1667335 h 2312800"/>
                <a:gd name="connsiteX66" fmla="*/ 803729 w 2352788"/>
                <a:gd name="connsiteY66" fmla="*/ 1416126 h 2312800"/>
                <a:gd name="connsiteX67" fmla="*/ 884115 w 2352788"/>
                <a:gd name="connsiteY67" fmla="*/ 1255352 h 2312800"/>
                <a:gd name="connsiteX68" fmla="*/ 1160446 w 2352788"/>
                <a:gd name="connsiteY68" fmla="*/ 1134771 h 2312800"/>
                <a:gd name="connsiteX69" fmla="*/ 1637744 w 2352788"/>
                <a:gd name="connsiteY69" fmla="*/ 657475 h 2312800"/>
                <a:gd name="connsiteX70" fmla="*/ 1763348 w 2352788"/>
                <a:gd name="connsiteY70" fmla="*/ 345976 h 2312800"/>
                <a:gd name="connsiteX71" fmla="*/ 1642768 w 2352788"/>
                <a:gd name="connsiteY71" fmla="*/ 386169 h 2312800"/>
                <a:gd name="connsiteX72" fmla="*/ 1451848 w 2352788"/>
                <a:gd name="connsiteY72" fmla="*/ 667523 h 2312800"/>
                <a:gd name="connsiteX73" fmla="*/ 1170498 w 2352788"/>
                <a:gd name="connsiteY73" fmla="*/ 506748 h 2312800"/>
                <a:gd name="connsiteX74" fmla="*/ 1200641 w 2352788"/>
                <a:gd name="connsiteY74" fmla="*/ 642400 h 2312800"/>
                <a:gd name="connsiteX75" fmla="*/ 1115230 w 2352788"/>
                <a:gd name="connsiteY75" fmla="*/ 878538 h 2312800"/>
                <a:gd name="connsiteX76" fmla="*/ 1100158 w 2352788"/>
                <a:gd name="connsiteY76" fmla="*/ 1014189 h 2312800"/>
                <a:gd name="connsiteX77" fmla="*/ 904215 w 2352788"/>
                <a:gd name="connsiteY77" fmla="*/ 1024237 h 2312800"/>
                <a:gd name="connsiteX78" fmla="*/ 929336 w 2352788"/>
                <a:gd name="connsiteY78" fmla="*/ 1185011 h 2312800"/>
                <a:gd name="connsiteX79" fmla="*/ 708272 w 2352788"/>
                <a:gd name="connsiteY79" fmla="*/ 994093 h 2312800"/>
                <a:gd name="connsiteX80" fmla="*/ 607789 w 2352788"/>
                <a:gd name="connsiteY80" fmla="*/ 923755 h 2312800"/>
                <a:gd name="connsiteX81" fmla="*/ 809594 w 2352788"/>
                <a:gd name="connsiteY81" fmla="*/ 1323176 h 2312800"/>
                <a:gd name="connsiteX82" fmla="*/ 512330 w 2352788"/>
                <a:gd name="connsiteY82" fmla="*/ 1365882 h 2312800"/>
                <a:gd name="connsiteX83" fmla="*/ 647983 w 2352788"/>
                <a:gd name="connsiteY83" fmla="*/ 1883372 h 2312800"/>
                <a:gd name="connsiteX84" fmla="*/ 537449 w 2352788"/>
                <a:gd name="connsiteY84" fmla="*/ 1808010 h 2312800"/>
                <a:gd name="connsiteX85" fmla="*/ 391749 w 2352788"/>
                <a:gd name="connsiteY85" fmla="*/ 1742695 h 2312800"/>
                <a:gd name="connsiteX86" fmla="*/ 230975 w 2352788"/>
                <a:gd name="connsiteY86" fmla="*/ 1446268 h 2312800"/>
                <a:gd name="connsiteX87" fmla="*/ 356580 w 2352788"/>
                <a:gd name="connsiteY87" fmla="*/ 1677381 h 2312800"/>
                <a:gd name="connsiteX88" fmla="*/ 431942 w 2352788"/>
                <a:gd name="connsiteY88" fmla="*/ 1843179 h 2312800"/>
                <a:gd name="connsiteX89" fmla="*/ 527402 w 2352788"/>
                <a:gd name="connsiteY89" fmla="*/ 1883372 h 2312800"/>
                <a:gd name="connsiteX90" fmla="*/ 507305 w 2352788"/>
                <a:gd name="connsiteY90" fmla="*/ 1998929 h 2312800"/>
                <a:gd name="connsiteX91" fmla="*/ 311362 w 2352788"/>
                <a:gd name="connsiteY91" fmla="*/ 2189847 h 2312800"/>
                <a:gd name="connsiteX92" fmla="*/ 250235 w 2352788"/>
                <a:gd name="connsiteY92" fmla="*/ 2152165 h 2312800"/>
                <a:gd name="connsiteX93" fmla="*/ 220927 w 2352788"/>
                <a:gd name="connsiteY93" fmla="*/ 1998928 h 2312800"/>
                <a:gd name="connsiteX94" fmla="*/ 120444 w 2352788"/>
                <a:gd name="connsiteY94" fmla="*/ 1918541 h 2312800"/>
                <a:gd name="connsiteX95" fmla="*/ 65177 w 2352788"/>
                <a:gd name="connsiteY95" fmla="*/ 1878348 h 2312800"/>
                <a:gd name="connsiteX96" fmla="*/ 80251 w 2352788"/>
                <a:gd name="connsiteY96" fmla="*/ 1682404 h 2312800"/>
                <a:gd name="connsiteX97" fmla="*/ 205854 w 2352788"/>
                <a:gd name="connsiteY97" fmla="*/ 1823082 h 2312800"/>
                <a:gd name="connsiteX98" fmla="*/ 301314 w 2352788"/>
                <a:gd name="connsiteY98" fmla="*/ 1983856 h 2312800"/>
                <a:gd name="connsiteX99" fmla="*/ 326435 w 2352788"/>
                <a:gd name="connsiteY99" fmla="*/ 1873323 h 2312800"/>
                <a:gd name="connsiteX100" fmla="*/ 175710 w 2352788"/>
                <a:gd name="connsiteY100" fmla="*/ 1526655 h 2312800"/>
                <a:gd name="connsiteX101" fmla="*/ 150589 w 2352788"/>
                <a:gd name="connsiteY101" fmla="*/ 1491487 h 2312800"/>
                <a:gd name="connsiteX102" fmla="*/ 30008 w 2352788"/>
                <a:gd name="connsiteY102" fmla="*/ 1652260 h 2312800"/>
                <a:gd name="connsiteX103" fmla="*/ 19959 w 2352788"/>
                <a:gd name="connsiteY103" fmla="*/ 1808009 h 2312800"/>
                <a:gd name="connsiteX104" fmla="*/ 75227 w 2352788"/>
                <a:gd name="connsiteY104" fmla="*/ 1310615 h 2312800"/>
                <a:gd name="connsiteX105" fmla="*/ 175709 w 2352788"/>
                <a:gd name="connsiteY105" fmla="*/ 1350809 h 2312800"/>
                <a:gd name="connsiteX106" fmla="*/ 170685 w 2352788"/>
                <a:gd name="connsiteY106" fmla="*/ 1134770 h 2312800"/>
                <a:gd name="connsiteX107" fmla="*/ 95322 w 2352788"/>
                <a:gd name="connsiteY107" fmla="*/ 1245301 h 2312800"/>
                <a:gd name="connsiteX108" fmla="*/ 180733 w 2352788"/>
                <a:gd name="connsiteY108" fmla="*/ 1054383 h 2312800"/>
                <a:gd name="connsiteX109" fmla="*/ 276193 w 2352788"/>
                <a:gd name="connsiteY109" fmla="*/ 873512 h 2312800"/>
                <a:gd name="connsiteX110" fmla="*/ 471298 w 2352788"/>
                <a:gd name="connsiteY110" fmla="*/ 672545 h 2312800"/>
                <a:gd name="connsiteX0" fmla="*/ 471298 w 2352788"/>
                <a:gd name="connsiteY0" fmla="*/ 672545 h 2312674"/>
                <a:gd name="connsiteX1" fmla="*/ 693200 w 2352788"/>
                <a:gd name="connsiteY1" fmla="*/ 411288 h 2312674"/>
                <a:gd name="connsiteX2" fmla="*/ 743441 w 2352788"/>
                <a:gd name="connsiteY2" fmla="*/ 471579 h 2312674"/>
                <a:gd name="connsiteX3" fmla="*/ 708273 w 2352788"/>
                <a:gd name="connsiteY3" fmla="*/ 582110 h 2312674"/>
                <a:gd name="connsiteX4" fmla="*/ 637934 w 2352788"/>
                <a:gd name="connsiteY4" fmla="*/ 592159 h 2312674"/>
                <a:gd name="connsiteX5" fmla="*/ 562573 w 2352788"/>
                <a:gd name="connsiteY5" fmla="*/ 627328 h 2312674"/>
                <a:gd name="connsiteX6" fmla="*/ 688176 w 2352788"/>
                <a:gd name="connsiteY6" fmla="*/ 778053 h 2312674"/>
                <a:gd name="connsiteX7" fmla="*/ 487209 w 2352788"/>
                <a:gd name="connsiteY7" fmla="*/ 752933 h 2312674"/>
                <a:gd name="connsiteX8" fmla="*/ 421895 w 2352788"/>
                <a:gd name="connsiteY8" fmla="*/ 953900 h 2312674"/>
                <a:gd name="connsiteX9" fmla="*/ 241862 w 2352788"/>
                <a:gd name="connsiteY9" fmla="*/ 994093 h 2312674"/>
                <a:gd name="connsiteX10" fmla="*/ 306338 w 2352788"/>
                <a:gd name="connsiteY10" fmla="*/ 1285495 h 2312674"/>
                <a:gd name="connsiteX11" fmla="*/ 492233 w 2352788"/>
                <a:gd name="connsiteY11" fmla="*/ 1195060 h 2312674"/>
                <a:gd name="connsiteX12" fmla="*/ 477162 w 2352788"/>
                <a:gd name="connsiteY12" fmla="*/ 979020 h 2312674"/>
                <a:gd name="connsiteX13" fmla="*/ 738418 w 2352788"/>
                <a:gd name="connsiteY13" fmla="*/ 783077 h 2312674"/>
                <a:gd name="connsiteX14" fmla="*/ 818805 w 2352788"/>
                <a:gd name="connsiteY14" fmla="*/ 818247 h 2312674"/>
                <a:gd name="connsiteX15" fmla="*/ 889144 w 2352788"/>
                <a:gd name="connsiteY15" fmla="*/ 918730 h 2312674"/>
                <a:gd name="connsiteX16" fmla="*/ 793684 w 2352788"/>
                <a:gd name="connsiteY16" fmla="*/ 707714 h 2312674"/>
                <a:gd name="connsiteX17" fmla="*/ 803732 w 2352788"/>
                <a:gd name="connsiteY17" fmla="*/ 436409 h 2312674"/>
                <a:gd name="connsiteX18" fmla="*/ 979579 w 2352788"/>
                <a:gd name="connsiteY18" fmla="*/ 290708 h 2312674"/>
                <a:gd name="connsiteX19" fmla="*/ 904216 w 2352788"/>
                <a:gd name="connsiteY19" fmla="*/ 471579 h 2312674"/>
                <a:gd name="connsiteX20" fmla="*/ 899192 w 2352788"/>
                <a:gd name="connsiteY20" fmla="*/ 546941 h 2312674"/>
                <a:gd name="connsiteX21" fmla="*/ 1029820 w 2352788"/>
                <a:gd name="connsiteY21" fmla="*/ 567038 h 2312674"/>
                <a:gd name="connsiteX22" fmla="*/ 974554 w 2352788"/>
                <a:gd name="connsiteY22" fmla="*/ 768005 h 2312674"/>
                <a:gd name="connsiteX23" fmla="*/ 994652 w 2352788"/>
                <a:gd name="connsiteY23" fmla="*/ 788103 h 2312674"/>
                <a:gd name="connsiteX24" fmla="*/ 959482 w 2352788"/>
                <a:gd name="connsiteY24" fmla="*/ 506748 h 2312674"/>
                <a:gd name="connsiteX25" fmla="*/ 1034844 w 2352788"/>
                <a:gd name="connsiteY25" fmla="*/ 315829 h 2312674"/>
                <a:gd name="connsiteX26" fmla="*/ 1155424 w 2352788"/>
                <a:gd name="connsiteY26" fmla="*/ 150031 h 2312674"/>
                <a:gd name="connsiteX27" fmla="*/ 1265955 w 2352788"/>
                <a:gd name="connsiteY27" fmla="*/ 215345 h 2312674"/>
                <a:gd name="connsiteX28" fmla="*/ 1145375 w 2352788"/>
                <a:gd name="connsiteY28" fmla="*/ 305782 h 2312674"/>
                <a:gd name="connsiteX29" fmla="*/ 1311173 w 2352788"/>
                <a:gd name="connsiteY29" fmla="*/ 416314 h 2312674"/>
                <a:gd name="connsiteX30" fmla="*/ 1346340 w 2352788"/>
                <a:gd name="connsiteY30" fmla="*/ 124911 h 2312674"/>
                <a:gd name="connsiteX31" fmla="*/ 1436777 w 2352788"/>
                <a:gd name="connsiteY31" fmla="*/ 54575 h 2312674"/>
                <a:gd name="connsiteX32" fmla="*/ 1848759 w 2352788"/>
                <a:gd name="connsiteY32" fmla="*/ 44524 h 2312674"/>
                <a:gd name="connsiteX33" fmla="*/ 2352532 w 2352788"/>
                <a:gd name="connsiteY33" fmla="*/ 399076 h 2312674"/>
                <a:gd name="connsiteX34" fmla="*/ 1773395 w 2352788"/>
                <a:gd name="connsiteY34" fmla="*/ 59598 h 2312674"/>
                <a:gd name="connsiteX35" fmla="*/ 1708081 w 2352788"/>
                <a:gd name="connsiteY35" fmla="*/ 119889 h 2312674"/>
                <a:gd name="connsiteX36" fmla="*/ 1461896 w 2352788"/>
                <a:gd name="connsiteY36" fmla="*/ 99791 h 2312674"/>
                <a:gd name="connsiteX37" fmla="*/ 1421703 w 2352788"/>
                <a:gd name="connsiteY37" fmla="*/ 406266 h 2312674"/>
                <a:gd name="connsiteX38" fmla="*/ 1878903 w 2352788"/>
                <a:gd name="connsiteY38" fmla="*/ 300759 h 2312674"/>
                <a:gd name="connsiteX39" fmla="*/ 1934169 w 2352788"/>
                <a:gd name="connsiteY39" fmla="*/ 1431198 h 2312674"/>
                <a:gd name="connsiteX40" fmla="*/ 1333340 w 2352788"/>
                <a:gd name="connsiteY40" fmla="*/ 1514347 h 2312674"/>
                <a:gd name="connsiteX41" fmla="*/ 1260930 w 2352788"/>
                <a:gd name="connsiteY41" fmla="*/ 1466368 h 2312674"/>
                <a:gd name="connsiteX42" fmla="*/ 1613074 w 2352788"/>
                <a:gd name="connsiteY42" fmla="*/ 1086029 h 2312674"/>
                <a:gd name="connsiteX43" fmla="*/ 1456874 w 2352788"/>
                <a:gd name="connsiteY43" fmla="*/ 1014191 h 2312674"/>
                <a:gd name="connsiteX44" fmla="*/ 1527211 w 2352788"/>
                <a:gd name="connsiteY44" fmla="*/ 762983 h 2312674"/>
                <a:gd name="connsiteX45" fmla="*/ 1421703 w 2352788"/>
                <a:gd name="connsiteY45" fmla="*/ 843370 h 2312674"/>
                <a:gd name="connsiteX46" fmla="*/ 1512138 w 2352788"/>
                <a:gd name="connsiteY46" fmla="*/ 843370 h 2312674"/>
                <a:gd name="connsiteX47" fmla="*/ 1371461 w 2352788"/>
                <a:gd name="connsiteY47" fmla="*/ 1029264 h 2312674"/>
                <a:gd name="connsiteX48" fmla="*/ 1115228 w 2352788"/>
                <a:gd name="connsiteY48" fmla="*/ 1255352 h 2312674"/>
                <a:gd name="connsiteX49" fmla="*/ 907141 w 2352788"/>
                <a:gd name="connsiteY49" fmla="*/ 1546754 h 2312674"/>
                <a:gd name="connsiteX50" fmla="*/ 858995 w 2352788"/>
                <a:gd name="connsiteY50" fmla="*/ 1622117 h 2312674"/>
                <a:gd name="connsiteX51" fmla="*/ 1009720 w 2352788"/>
                <a:gd name="connsiteY51" fmla="*/ 1918543 h 2312674"/>
                <a:gd name="connsiteX52" fmla="*/ 1100156 w 2352788"/>
                <a:gd name="connsiteY52" fmla="*/ 1898446 h 2312674"/>
                <a:gd name="connsiteX53" fmla="*/ 1243117 w 2352788"/>
                <a:gd name="connsiteY53" fmla="*/ 1439150 h 2312674"/>
                <a:gd name="connsiteX54" fmla="*/ 1352194 w 2352788"/>
                <a:gd name="connsiteY54" fmla="*/ 1522376 h 2312674"/>
                <a:gd name="connsiteX55" fmla="*/ 1352194 w 2352788"/>
                <a:gd name="connsiteY55" fmla="*/ 1605864 h 2312674"/>
                <a:gd name="connsiteX56" fmla="*/ 1312456 w 2352788"/>
                <a:gd name="connsiteY56" fmla="*/ 1759841 h 2312674"/>
                <a:gd name="connsiteX57" fmla="*/ 1416465 w 2352788"/>
                <a:gd name="connsiteY57" fmla="*/ 1920186 h 2312674"/>
                <a:gd name="connsiteX58" fmla="*/ 1788773 w 2352788"/>
                <a:gd name="connsiteY58" fmla="*/ 2312351 h 2312674"/>
                <a:gd name="connsiteX59" fmla="*/ 1407852 w 2352788"/>
                <a:gd name="connsiteY59" fmla="*/ 1935844 h 2312674"/>
                <a:gd name="connsiteX60" fmla="*/ 1247453 w 2352788"/>
                <a:gd name="connsiteY60" fmla="*/ 1894184 h 2312674"/>
                <a:gd name="connsiteX61" fmla="*/ 1182614 w 2352788"/>
                <a:gd name="connsiteY61" fmla="*/ 2064244 h 2312674"/>
                <a:gd name="connsiteX62" fmla="*/ 1024793 w 2352788"/>
                <a:gd name="connsiteY62" fmla="*/ 2129558 h 2312674"/>
                <a:gd name="connsiteX63" fmla="*/ 884116 w 2352788"/>
                <a:gd name="connsiteY63" fmla="*/ 1767818 h 2312674"/>
                <a:gd name="connsiteX64" fmla="*/ 843922 w 2352788"/>
                <a:gd name="connsiteY64" fmla="*/ 2079317 h 2312674"/>
                <a:gd name="connsiteX65" fmla="*/ 703246 w 2352788"/>
                <a:gd name="connsiteY65" fmla="*/ 1667335 h 2312674"/>
                <a:gd name="connsiteX66" fmla="*/ 803729 w 2352788"/>
                <a:gd name="connsiteY66" fmla="*/ 1416126 h 2312674"/>
                <a:gd name="connsiteX67" fmla="*/ 884115 w 2352788"/>
                <a:gd name="connsiteY67" fmla="*/ 1255352 h 2312674"/>
                <a:gd name="connsiteX68" fmla="*/ 1160446 w 2352788"/>
                <a:gd name="connsiteY68" fmla="*/ 1134771 h 2312674"/>
                <a:gd name="connsiteX69" fmla="*/ 1637744 w 2352788"/>
                <a:gd name="connsiteY69" fmla="*/ 657475 h 2312674"/>
                <a:gd name="connsiteX70" fmla="*/ 1763348 w 2352788"/>
                <a:gd name="connsiteY70" fmla="*/ 345976 h 2312674"/>
                <a:gd name="connsiteX71" fmla="*/ 1642768 w 2352788"/>
                <a:gd name="connsiteY71" fmla="*/ 386169 h 2312674"/>
                <a:gd name="connsiteX72" fmla="*/ 1451848 w 2352788"/>
                <a:gd name="connsiteY72" fmla="*/ 667523 h 2312674"/>
                <a:gd name="connsiteX73" fmla="*/ 1170498 w 2352788"/>
                <a:gd name="connsiteY73" fmla="*/ 506748 h 2312674"/>
                <a:gd name="connsiteX74" fmla="*/ 1200641 w 2352788"/>
                <a:gd name="connsiteY74" fmla="*/ 642400 h 2312674"/>
                <a:gd name="connsiteX75" fmla="*/ 1115230 w 2352788"/>
                <a:gd name="connsiteY75" fmla="*/ 878538 h 2312674"/>
                <a:gd name="connsiteX76" fmla="*/ 1100158 w 2352788"/>
                <a:gd name="connsiteY76" fmla="*/ 1014189 h 2312674"/>
                <a:gd name="connsiteX77" fmla="*/ 904215 w 2352788"/>
                <a:gd name="connsiteY77" fmla="*/ 1024237 h 2312674"/>
                <a:gd name="connsiteX78" fmla="*/ 929336 w 2352788"/>
                <a:gd name="connsiteY78" fmla="*/ 1185011 h 2312674"/>
                <a:gd name="connsiteX79" fmla="*/ 708272 w 2352788"/>
                <a:gd name="connsiteY79" fmla="*/ 994093 h 2312674"/>
                <a:gd name="connsiteX80" fmla="*/ 607789 w 2352788"/>
                <a:gd name="connsiteY80" fmla="*/ 923755 h 2312674"/>
                <a:gd name="connsiteX81" fmla="*/ 809594 w 2352788"/>
                <a:gd name="connsiteY81" fmla="*/ 1323176 h 2312674"/>
                <a:gd name="connsiteX82" fmla="*/ 512330 w 2352788"/>
                <a:gd name="connsiteY82" fmla="*/ 1365882 h 2312674"/>
                <a:gd name="connsiteX83" fmla="*/ 647983 w 2352788"/>
                <a:gd name="connsiteY83" fmla="*/ 1883372 h 2312674"/>
                <a:gd name="connsiteX84" fmla="*/ 537449 w 2352788"/>
                <a:gd name="connsiteY84" fmla="*/ 1808010 h 2312674"/>
                <a:gd name="connsiteX85" fmla="*/ 391749 w 2352788"/>
                <a:gd name="connsiteY85" fmla="*/ 1742695 h 2312674"/>
                <a:gd name="connsiteX86" fmla="*/ 230975 w 2352788"/>
                <a:gd name="connsiteY86" fmla="*/ 1446268 h 2312674"/>
                <a:gd name="connsiteX87" fmla="*/ 356580 w 2352788"/>
                <a:gd name="connsiteY87" fmla="*/ 1677381 h 2312674"/>
                <a:gd name="connsiteX88" fmla="*/ 431942 w 2352788"/>
                <a:gd name="connsiteY88" fmla="*/ 1843179 h 2312674"/>
                <a:gd name="connsiteX89" fmla="*/ 527402 w 2352788"/>
                <a:gd name="connsiteY89" fmla="*/ 1883372 h 2312674"/>
                <a:gd name="connsiteX90" fmla="*/ 507305 w 2352788"/>
                <a:gd name="connsiteY90" fmla="*/ 1998929 h 2312674"/>
                <a:gd name="connsiteX91" fmla="*/ 311362 w 2352788"/>
                <a:gd name="connsiteY91" fmla="*/ 2189847 h 2312674"/>
                <a:gd name="connsiteX92" fmla="*/ 250235 w 2352788"/>
                <a:gd name="connsiteY92" fmla="*/ 2152165 h 2312674"/>
                <a:gd name="connsiteX93" fmla="*/ 220927 w 2352788"/>
                <a:gd name="connsiteY93" fmla="*/ 1998928 h 2312674"/>
                <a:gd name="connsiteX94" fmla="*/ 120444 w 2352788"/>
                <a:gd name="connsiteY94" fmla="*/ 1918541 h 2312674"/>
                <a:gd name="connsiteX95" fmla="*/ 65177 w 2352788"/>
                <a:gd name="connsiteY95" fmla="*/ 1878348 h 2312674"/>
                <a:gd name="connsiteX96" fmla="*/ 80251 w 2352788"/>
                <a:gd name="connsiteY96" fmla="*/ 1682404 h 2312674"/>
                <a:gd name="connsiteX97" fmla="*/ 205854 w 2352788"/>
                <a:gd name="connsiteY97" fmla="*/ 1823082 h 2312674"/>
                <a:gd name="connsiteX98" fmla="*/ 301314 w 2352788"/>
                <a:gd name="connsiteY98" fmla="*/ 1983856 h 2312674"/>
                <a:gd name="connsiteX99" fmla="*/ 326435 w 2352788"/>
                <a:gd name="connsiteY99" fmla="*/ 1873323 h 2312674"/>
                <a:gd name="connsiteX100" fmla="*/ 175710 w 2352788"/>
                <a:gd name="connsiteY100" fmla="*/ 1526655 h 2312674"/>
                <a:gd name="connsiteX101" fmla="*/ 150589 w 2352788"/>
                <a:gd name="connsiteY101" fmla="*/ 1491487 h 2312674"/>
                <a:gd name="connsiteX102" fmla="*/ 30008 w 2352788"/>
                <a:gd name="connsiteY102" fmla="*/ 1652260 h 2312674"/>
                <a:gd name="connsiteX103" fmla="*/ 19959 w 2352788"/>
                <a:gd name="connsiteY103" fmla="*/ 1808009 h 2312674"/>
                <a:gd name="connsiteX104" fmla="*/ 75227 w 2352788"/>
                <a:gd name="connsiteY104" fmla="*/ 1310615 h 2312674"/>
                <a:gd name="connsiteX105" fmla="*/ 175709 w 2352788"/>
                <a:gd name="connsiteY105" fmla="*/ 1350809 h 2312674"/>
                <a:gd name="connsiteX106" fmla="*/ 170685 w 2352788"/>
                <a:gd name="connsiteY106" fmla="*/ 1134770 h 2312674"/>
                <a:gd name="connsiteX107" fmla="*/ 95322 w 2352788"/>
                <a:gd name="connsiteY107" fmla="*/ 1245301 h 2312674"/>
                <a:gd name="connsiteX108" fmla="*/ 180733 w 2352788"/>
                <a:gd name="connsiteY108" fmla="*/ 1054383 h 2312674"/>
                <a:gd name="connsiteX109" fmla="*/ 276193 w 2352788"/>
                <a:gd name="connsiteY109" fmla="*/ 873512 h 2312674"/>
                <a:gd name="connsiteX110" fmla="*/ 471298 w 2352788"/>
                <a:gd name="connsiteY110" fmla="*/ 672545 h 2312674"/>
                <a:gd name="connsiteX0" fmla="*/ 471298 w 2352788"/>
                <a:gd name="connsiteY0" fmla="*/ 672545 h 2312674"/>
                <a:gd name="connsiteX1" fmla="*/ 693200 w 2352788"/>
                <a:gd name="connsiteY1" fmla="*/ 411288 h 2312674"/>
                <a:gd name="connsiteX2" fmla="*/ 743441 w 2352788"/>
                <a:gd name="connsiteY2" fmla="*/ 471579 h 2312674"/>
                <a:gd name="connsiteX3" fmla="*/ 708273 w 2352788"/>
                <a:gd name="connsiteY3" fmla="*/ 582110 h 2312674"/>
                <a:gd name="connsiteX4" fmla="*/ 637934 w 2352788"/>
                <a:gd name="connsiteY4" fmla="*/ 592159 h 2312674"/>
                <a:gd name="connsiteX5" fmla="*/ 562573 w 2352788"/>
                <a:gd name="connsiteY5" fmla="*/ 627328 h 2312674"/>
                <a:gd name="connsiteX6" fmla="*/ 688176 w 2352788"/>
                <a:gd name="connsiteY6" fmla="*/ 778053 h 2312674"/>
                <a:gd name="connsiteX7" fmla="*/ 487209 w 2352788"/>
                <a:gd name="connsiteY7" fmla="*/ 752933 h 2312674"/>
                <a:gd name="connsiteX8" fmla="*/ 421895 w 2352788"/>
                <a:gd name="connsiteY8" fmla="*/ 953900 h 2312674"/>
                <a:gd name="connsiteX9" fmla="*/ 241862 w 2352788"/>
                <a:gd name="connsiteY9" fmla="*/ 994093 h 2312674"/>
                <a:gd name="connsiteX10" fmla="*/ 306338 w 2352788"/>
                <a:gd name="connsiteY10" fmla="*/ 1285495 h 2312674"/>
                <a:gd name="connsiteX11" fmla="*/ 492233 w 2352788"/>
                <a:gd name="connsiteY11" fmla="*/ 1195060 h 2312674"/>
                <a:gd name="connsiteX12" fmla="*/ 477162 w 2352788"/>
                <a:gd name="connsiteY12" fmla="*/ 979020 h 2312674"/>
                <a:gd name="connsiteX13" fmla="*/ 738418 w 2352788"/>
                <a:gd name="connsiteY13" fmla="*/ 783077 h 2312674"/>
                <a:gd name="connsiteX14" fmla="*/ 818805 w 2352788"/>
                <a:gd name="connsiteY14" fmla="*/ 818247 h 2312674"/>
                <a:gd name="connsiteX15" fmla="*/ 889144 w 2352788"/>
                <a:gd name="connsiteY15" fmla="*/ 918730 h 2312674"/>
                <a:gd name="connsiteX16" fmla="*/ 793684 w 2352788"/>
                <a:gd name="connsiteY16" fmla="*/ 707714 h 2312674"/>
                <a:gd name="connsiteX17" fmla="*/ 803732 w 2352788"/>
                <a:gd name="connsiteY17" fmla="*/ 436409 h 2312674"/>
                <a:gd name="connsiteX18" fmla="*/ 979579 w 2352788"/>
                <a:gd name="connsiteY18" fmla="*/ 290708 h 2312674"/>
                <a:gd name="connsiteX19" fmla="*/ 904216 w 2352788"/>
                <a:gd name="connsiteY19" fmla="*/ 471579 h 2312674"/>
                <a:gd name="connsiteX20" fmla="*/ 899192 w 2352788"/>
                <a:gd name="connsiteY20" fmla="*/ 546941 h 2312674"/>
                <a:gd name="connsiteX21" fmla="*/ 1029820 w 2352788"/>
                <a:gd name="connsiteY21" fmla="*/ 567038 h 2312674"/>
                <a:gd name="connsiteX22" fmla="*/ 974554 w 2352788"/>
                <a:gd name="connsiteY22" fmla="*/ 768005 h 2312674"/>
                <a:gd name="connsiteX23" fmla="*/ 994652 w 2352788"/>
                <a:gd name="connsiteY23" fmla="*/ 788103 h 2312674"/>
                <a:gd name="connsiteX24" fmla="*/ 959482 w 2352788"/>
                <a:gd name="connsiteY24" fmla="*/ 506748 h 2312674"/>
                <a:gd name="connsiteX25" fmla="*/ 1034844 w 2352788"/>
                <a:gd name="connsiteY25" fmla="*/ 315829 h 2312674"/>
                <a:gd name="connsiteX26" fmla="*/ 1155424 w 2352788"/>
                <a:gd name="connsiteY26" fmla="*/ 150031 h 2312674"/>
                <a:gd name="connsiteX27" fmla="*/ 1265955 w 2352788"/>
                <a:gd name="connsiteY27" fmla="*/ 215345 h 2312674"/>
                <a:gd name="connsiteX28" fmla="*/ 1145375 w 2352788"/>
                <a:gd name="connsiteY28" fmla="*/ 305782 h 2312674"/>
                <a:gd name="connsiteX29" fmla="*/ 1311173 w 2352788"/>
                <a:gd name="connsiteY29" fmla="*/ 416314 h 2312674"/>
                <a:gd name="connsiteX30" fmla="*/ 1346340 w 2352788"/>
                <a:gd name="connsiteY30" fmla="*/ 124911 h 2312674"/>
                <a:gd name="connsiteX31" fmla="*/ 1436777 w 2352788"/>
                <a:gd name="connsiteY31" fmla="*/ 54575 h 2312674"/>
                <a:gd name="connsiteX32" fmla="*/ 1848759 w 2352788"/>
                <a:gd name="connsiteY32" fmla="*/ 44524 h 2312674"/>
                <a:gd name="connsiteX33" fmla="*/ 2352532 w 2352788"/>
                <a:gd name="connsiteY33" fmla="*/ 399076 h 2312674"/>
                <a:gd name="connsiteX34" fmla="*/ 1773395 w 2352788"/>
                <a:gd name="connsiteY34" fmla="*/ 59598 h 2312674"/>
                <a:gd name="connsiteX35" fmla="*/ 1708081 w 2352788"/>
                <a:gd name="connsiteY35" fmla="*/ 119889 h 2312674"/>
                <a:gd name="connsiteX36" fmla="*/ 1461896 w 2352788"/>
                <a:gd name="connsiteY36" fmla="*/ 99791 h 2312674"/>
                <a:gd name="connsiteX37" fmla="*/ 1421703 w 2352788"/>
                <a:gd name="connsiteY37" fmla="*/ 406266 h 2312674"/>
                <a:gd name="connsiteX38" fmla="*/ 1878903 w 2352788"/>
                <a:gd name="connsiteY38" fmla="*/ 300759 h 2312674"/>
                <a:gd name="connsiteX39" fmla="*/ 1934169 w 2352788"/>
                <a:gd name="connsiteY39" fmla="*/ 1431198 h 2312674"/>
                <a:gd name="connsiteX40" fmla="*/ 1333340 w 2352788"/>
                <a:gd name="connsiteY40" fmla="*/ 1514347 h 2312674"/>
                <a:gd name="connsiteX41" fmla="*/ 1260930 w 2352788"/>
                <a:gd name="connsiteY41" fmla="*/ 1466368 h 2312674"/>
                <a:gd name="connsiteX42" fmla="*/ 1613074 w 2352788"/>
                <a:gd name="connsiteY42" fmla="*/ 1086029 h 2312674"/>
                <a:gd name="connsiteX43" fmla="*/ 1456874 w 2352788"/>
                <a:gd name="connsiteY43" fmla="*/ 1014191 h 2312674"/>
                <a:gd name="connsiteX44" fmla="*/ 1527211 w 2352788"/>
                <a:gd name="connsiteY44" fmla="*/ 762983 h 2312674"/>
                <a:gd name="connsiteX45" fmla="*/ 1421703 w 2352788"/>
                <a:gd name="connsiteY45" fmla="*/ 843370 h 2312674"/>
                <a:gd name="connsiteX46" fmla="*/ 1512138 w 2352788"/>
                <a:gd name="connsiteY46" fmla="*/ 843370 h 2312674"/>
                <a:gd name="connsiteX47" fmla="*/ 1371461 w 2352788"/>
                <a:gd name="connsiteY47" fmla="*/ 1029264 h 2312674"/>
                <a:gd name="connsiteX48" fmla="*/ 1115228 w 2352788"/>
                <a:gd name="connsiteY48" fmla="*/ 1255352 h 2312674"/>
                <a:gd name="connsiteX49" fmla="*/ 907141 w 2352788"/>
                <a:gd name="connsiteY49" fmla="*/ 1546754 h 2312674"/>
                <a:gd name="connsiteX50" fmla="*/ 858995 w 2352788"/>
                <a:gd name="connsiteY50" fmla="*/ 1622117 h 2312674"/>
                <a:gd name="connsiteX51" fmla="*/ 1009720 w 2352788"/>
                <a:gd name="connsiteY51" fmla="*/ 1918543 h 2312674"/>
                <a:gd name="connsiteX52" fmla="*/ 1100156 w 2352788"/>
                <a:gd name="connsiteY52" fmla="*/ 1898446 h 2312674"/>
                <a:gd name="connsiteX53" fmla="*/ 1243117 w 2352788"/>
                <a:gd name="connsiteY53" fmla="*/ 1439150 h 2312674"/>
                <a:gd name="connsiteX54" fmla="*/ 1352194 w 2352788"/>
                <a:gd name="connsiteY54" fmla="*/ 1522376 h 2312674"/>
                <a:gd name="connsiteX55" fmla="*/ 1352194 w 2352788"/>
                <a:gd name="connsiteY55" fmla="*/ 1605864 h 2312674"/>
                <a:gd name="connsiteX56" fmla="*/ 1312456 w 2352788"/>
                <a:gd name="connsiteY56" fmla="*/ 1759841 h 2312674"/>
                <a:gd name="connsiteX57" fmla="*/ 1416465 w 2352788"/>
                <a:gd name="connsiteY57" fmla="*/ 1920186 h 2312674"/>
                <a:gd name="connsiteX58" fmla="*/ 1788773 w 2352788"/>
                <a:gd name="connsiteY58" fmla="*/ 2312351 h 2312674"/>
                <a:gd name="connsiteX59" fmla="*/ 1407852 w 2352788"/>
                <a:gd name="connsiteY59" fmla="*/ 1935844 h 2312674"/>
                <a:gd name="connsiteX60" fmla="*/ 1247453 w 2352788"/>
                <a:gd name="connsiteY60" fmla="*/ 1894184 h 2312674"/>
                <a:gd name="connsiteX61" fmla="*/ 1182614 w 2352788"/>
                <a:gd name="connsiteY61" fmla="*/ 2064244 h 2312674"/>
                <a:gd name="connsiteX62" fmla="*/ 1024793 w 2352788"/>
                <a:gd name="connsiteY62" fmla="*/ 2129558 h 2312674"/>
                <a:gd name="connsiteX63" fmla="*/ 884116 w 2352788"/>
                <a:gd name="connsiteY63" fmla="*/ 1767818 h 2312674"/>
                <a:gd name="connsiteX64" fmla="*/ 843922 w 2352788"/>
                <a:gd name="connsiteY64" fmla="*/ 2079317 h 2312674"/>
                <a:gd name="connsiteX65" fmla="*/ 703246 w 2352788"/>
                <a:gd name="connsiteY65" fmla="*/ 1667335 h 2312674"/>
                <a:gd name="connsiteX66" fmla="*/ 803729 w 2352788"/>
                <a:gd name="connsiteY66" fmla="*/ 1416126 h 2312674"/>
                <a:gd name="connsiteX67" fmla="*/ 884115 w 2352788"/>
                <a:gd name="connsiteY67" fmla="*/ 1255352 h 2312674"/>
                <a:gd name="connsiteX68" fmla="*/ 1160446 w 2352788"/>
                <a:gd name="connsiteY68" fmla="*/ 1134771 h 2312674"/>
                <a:gd name="connsiteX69" fmla="*/ 1637744 w 2352788"/>
                <a:gd name="connsiteY69" fmla="*/ 657475 h 2312674"/>
                <a:gd name="connsiteX70" fmla="*/ 1763348 w 2352788"/>
                <a:gd name="connsiteY70" fmla="*/ 345976 h 2312674"/>
                <a:gd name="connsiteX71" fmla="*/ 1642768 w 2352788"/>
                <a:gd name="connsiteY71" fmla="*/ 386169 h 2312674"/>
                <a:gd name="connsiteX72" fmla="*/ 1451848 w 2352788"/>
                <a:gd name="connsiteY72" fmla="*/ 667523 h 2312674"/>
                <a:gd name="connsiteX73" fmla="*/ 1170498 w 2352788"/>
                <a:gd name="connsiteY73" fmla="*/ 506748 h 2312674"/>
                <a:gd name="connsiteX74" fmla="*/ 1200641 w 2352788"/>
                <a:gd name="connsiteY74" fmla="*/ 642400 h 2312674"/>
                <a:gd name="connsiteX75" fmla="*/ 1115230 w 2352788"/>
                <a:gd name="connsiteY75" fmla="*/ 878538 h 2312674"/>
                <a:gd name="connsiteX76" fmla="*/ 1100158 w 2352788"/>
                <a:gd name="connsiteY76" fmla="*/ 1014189 h 2312674"/>
                <a:gd name="connsiteX77" fmla="*/ 904215 w 2352788"/>
                <a:gd name="connsiteY77" fmla="*/ 1024237 h 2312674"/>
                <a:gd name="connsiteX78" fmla="*/ 929336 w 2352788"/>
                <a:gd name="connsiteY78" fmla="*/ 1185011 h 2312674"/>
                <a:gd name="connsiteX79" fmla="*/ 708272 w 2352788"/>
                <a:gd name="connsiteY79" fmla="*/ 994093 h 2312674"/>
                <a:gd name="connsiteX80" fmla="*/ 607789 w 2352788"/>
                <a:gd name="connsiteY80" fmla="*/ 923755 h 2312674"/>
                <a:gd name="connsiteX81" fmla="*/ 809594 w 2352788"/>
                <a:gd name="connsiteY81" fmla="*/ 1323176 h 2312674"/>
                <a:gd name="connsiteX82" fmla="*/ 512330 w 2352788"/>
                <a:gd name="connsiteY82" fmla="*/ 1365882 h 2312674"/>
                <a:gd name="connsiteX83" fmla="*/ 647983 w 2352788"/>
                <a:gd name="connsiteY83" fmla="*/ 1883372 h 2312674"/>
                <a:gd name="connsiteX84" fmla="*/ 537449 w 2352788"/>
                <a:gd name="connsiteY84" fmla="*/ 1808010 h 2312674"/>
                <a:gd name="connsiteX85" fmla="*/ 391749 w 2352788"/>
                <a:gd name="connsiteY85" fmla="*/ 1742695 h 2312674"/>
                <a:gd name="connsiteX86" fmla="*/ 230975 w 2352788"/>
                <a:gd name="connsiteY86" fmla="*/ 1446268 h 2312674"/>
                <a:gd name="connsiteX87" fmla="*/ 356580 w 2352788"/>
                <a:gd name="connsiteY87" fmla="*/ 1677381 h 2312674"/>
                <a:gd name="connsiteX88" fmla="*/ 431942 w 2352788"/>
                <a:gd name="connsiteY88" fmla="*/ 1843179 h 2312674"/>
                <a:gd name="connsiteX89" fmla="*/ 527402 w 2352788"/>
                <a:gd name="connsiteY89" fmla="*/ 1883372 h 2312674"/>
                <a:gd name="connsiteX90" fmla="*/ 507305 w 2352788"/>
                <a:gd name="connsiteY90" fmla="*/ 1998929 h 2312674"/>
                <a:gd name="connsiteX91" fmla="*/ 311362 w 2352788"/>
                <a:gd name="connsiteY91" fmla="*/ 2189847 h 2312674"/>
                <a:gd name="connsiteX92" fmla="*/ 250235 w 2352788"/>
                <a:gd name="connsiteY92" fmla="*/ 2152165 h 2312674"/>
                <a:gd name="connsiteX93" fmla="*/ 220927 w 2352788"/>
                <a:gd name="connsiteY93" fmla="*/ 1998928 h 2312674"/>
                <a:gd name="connsiteX94" fmla="*/ 120444 w 2352788"/>
                <a:gd name="connsiteY94" fmla="*/ 1918541 h 2312674"/>
                <a:gd name="connsiteX95" fmla="*/ 65177 w 2352788"/>
                <a:gd name="connsiteY95" fmla="*/ 1878348 h 2312674"/>
                <a:gd name="connsiteX96" fmla="*/ 80251 w 2352788"/>
                <a:gd name="connsiteY96" fmla="*/ 1682404 h 2312674"/>
                <a:gd name="connsiteX97" fmla="*/ 205854 w 2352788"/>
                <a:gd name="connsiteY97" fmla="*/ 1823082 h 2312674"/>
                <a:gd name="connsiteX98" fmla="*/ 301314 w 2352788"/>
                <a:gd name="connsiteY98" fmla="*/ 1983856 h 2312674"/>
                <a:gd name="connsiteX99" fmla="*/ 326435 w 2352788"/>
                <a:gd name="connsiteY99" fmla="*/ 1873323 h 2312674"/>
                <a:gd name="connsiteX100" fmla="*/ 175710 w 2352788"/>
                <a:gd name="connsiteY100" fmla="*/ 1526655 h 2312674"/>
                <a:gd name="connsiteX101" fmla="*/ 150589 w 2352788"/>
                <a:gd name="connsiteY101" fmla="*/ 1491487 h 2312674"/>
                <a:gd name="connsiteX102" fmla="*/ 30008 w 2352788"/>
                <a:gd name="connsiteY102" fmla="*/ 1652260 h 2312674"/>
                <a:gd name="connsiteX103" fmla="*/ 19959 w 2352788"/>
                <a:gd name="connsiteY103" fmla="*/ 1808009 h 2312674"/>
                <a:gd name="connsiteX104" fmla="*/ 75227 w 2352788"/>
                <a:gd name="connsiteY104" fmla="*/ 1310615 h 2312674"/>
                <a:gd name="connsiteX105" fmla="*/ 175709 w 2352788"/>
                <a:gd name="connsiteY105" fmla="*/ 1350809 h 2312674"/>
                <a:gd name="connsiteX106" fmla="*/ 170685 w 2352788"/>
                <a:gd name="connsiteY106" fmla="*/ 1134770 h 2312674"/>
                <a:gd name="connsiteX107" fmla="*/ 95322 w 2352788"/>
                <a:gd name="connsiteY107" fmla="*/ 1245301 h 2312674"/>
                <a:gd name="connsiteX108" fmla="*/ 180733 w 2352788"/>
                <a:gd name="connsiteY108" fmla="*/ 1054383 h 2312674"/>
                <a:gd name="connsiteX109" fmla="*/ 276193 w 2352788"/>
                <a:gd name="connsiteY109" fmla="*/ 873512 h 2312674"/>
                <a:gd name="connsiteX110" fmla="*/ 471298 w 2352788"/>
                <a:gd name="connsiteY110" fmla="*/ 672545 h 2312674"/>
                <a:gd name="connsiteX0" fmla="*/ 471298 w 2352788"/>
                <a:gd name="connsiteY0" fmla="*/ 672545 h 2312571"/>
                <a:gd name="connsiteX1" fmla="*/ 693200 w 2352788"/>
                <a:gd name="connsiteY1" fmla="*/ 411288 h 2312571"/>
                <a:gd name="connsiteX2" fmla="*/ 743441 w 2352788"/>
                <a:gd name="connsiteY2" fmla="*/ 471579 h 2312571"/>
                <a:gd name="connsiteX3" fmla="*/ 708273 w 2352788"/>
                <a:gd name="connsiteY3" fmla="*/ 582110 h 2312571"/>
                <a:gd name="connsiteX4" fmla="*/ 637934 w 2352788"/>
                <a:gd name="connsiteY4" fmla="*/ 592159 h 2312571"/>
                <a:gd name="connsiteX5" fmla="*/ 562573 w 2352788"/>
                <a:gd name="connsiteY5" fmla="*/ 627328 h 2312571"/>
                <a:gd name="connsiteX6" fmla="*/ 688176 w 2352788"/>
                <a:gd name="connsiteY6" fmla="*/ 778053 h 2312571"/>
                <a:gd name="connsiteX7" fmla="*/ 487209 w 2352788"/>
                <a:gd name="connsiteY7" fmla="*/ 752933 h 2312571"/>
                <a:gd name="connsiteX8" fmla="*/ 421895 w 2352788"/>
                <a:gd name="connsiteY8" fmla="*/ 953900 h 2312571"/>
                <a:gd name="connsiteX9" fmla="*/ 241862 w 2352788"/>
                <a:gd name="connsiteY9" fmla="*/ 994093 h 2312571"/>
                <a:gd name="connsiteX10" fmla="*/ 306338 w 2352788"/>
                <a:gd name="connsiteY10" fmla="*/ 1285495 h 2312571"/>
                <a:gd name="connsiteX11" fmla="*/ 492233 w 2352788"/>
                <a:gd name="connsiteY11" fmla="*/ 1195060 h 2312571"/>
                <a:gd name="connsiteX12" fmla="*/ 477162 w 2352788"/>
                <a:gd name="connsiteY12" fmla="*/ 979020 h 2312571"/>
                <a:gd name="connsiteX13" fmla="*/ 738418 w 2352788"/>
                <a:gd name="connsiteY13" fmla="*/ 783077 h 2312571"/>
                <a:gd name="connsiteX14" fmla="*/ 818805 w 2352788"/>
                <a:gd name="connsiteY14" fmla="*/ 818247 h 2312571"/>
                <a:gd name="connsiteX15" fmla="*/ 889144 w 2352788"/>
                <a:gd name="connsiteY15" fmla="*/ 918730 h 2312571"/>
                <a:gd name="connsiteX16" fmla="*/ 793684 w 2352788"/>
                <a:gd name="connsiteY16" fmla="*/ 707714 h 2312571"/>
                <a:gd name="connsiteX17" fmla="*/ 803732 w 2352788"/>
                <a:gd name="connsiteY17" fmla="*/ 436409 h 2312571"/>
                <a:gd name="connsiteX18" fmla="*/ 979579 w 2352788"/>
                <a:gd name="connsiteY18" fmla="*/ 290708 h 2312571"/>
                <a:gd name="connsiteX19" fmla="*/ 904216 w 2352788"/>
                <a:gd name="connsiteY19" fmla="*/ 471579 h 2312571"/>
                <a:gd name="connsiteX20" fmla="*/ 899192 w 2352788"/>
                <a:gd name="connsiteY20" fmla="*/ 546941 h 2312571"/>
                <a:gd name="connsiteX21" fmla="*/ 1029820 w 2352788"/>
                <a:gd name="connsiteY21" fmla="*/ 567038 h 2312571"/>
                <a:gd name="connsiteX22" fmla="*/ 974554 w 2352788"/>
                <a:gd name="connsiteY22" fmla="*/ 768005 h 2312571"/>
                <a:gd name="connsiteX23" fmla="*/ 994652 w 2352788"/>
                <a:gd name="connsiteY23" fmla="*/ 788103 h 2312571"/>
                <a:gd name="connsiteX24" fmla="*/ 959482 w 2352788"/>
                <a:gd name="connsiteY24" fmla="*/ 506748 h 2312571"/>
                <a:gd name="connsiteX25" fmla="*/ 1034844 w 2352788"/>
                <a:gd name="connsiteY25" fmla="*/ 315829 h 2312571"/>
                <a:gd name="connsiteX26" fmla="*/ 1155424 w 2352788"/>
                <a:gd name="connsiteY26" fmla="*/ 150031 h 2312571"/>
                <a:gd name="connsiteX27" fmla="*/ 1265955 w 2352788"/>
                <a:gd name="connsiteY27" fmla="*/ 215345 h 2312571"/>
                <a:gd name="connsiteX28" fmla="*/ 1145375 w 2352788"/>
                <a:gd name="connsiteY28" fmla="*/ 305782 h 2312571"/>
                <a:gd name="connsiteX29" fmla="*/ 1311173 w 2352788"/>
                <a:gd name="connsiteY29" fmla="*/ 416314 h 2312571"/>
                <a:gd name="connsiteX30" fmla="*/ 1346340 w 2352788"/>
                <a:gd name="connsiteY30" fmla="*/ 124911 h 2312571"/>
                <a:gd name="connsiteX31" fmla="*/ 1436777 w 2352788"/>
                <a:gd name="connsiteY31" fmla="*/ 54575 h 2312571"/>
                <a:gd name="connsiteX32" fmla="*/ 1848759 w 2352788"/>
                <a:gd name="connsiteY32" fmla="*/ 44524 h 2312571"/>
                <a:gd name="connsiteX33" fmla="*/ 2352532 w 2352788"/>
                <a:gd name="connsiteY33" fmla="*/ 399076 h 2312571"/>
                <a:gd name="connsiteX34" fmla="*/ 1773395 w 2352788"/>
                <a:gd name="connsiteY34" fmla="*/ 59598 h 2312571"/>
                <a:gd name="connsiteX35" fmla="*/ 1708081 w 2352788"/>
                <a:gd name="connsiteY35" fmla="*/ 119889 h 2312571"/>
                <a:gd name="connsiteX36" fmla="*/ 1461896 w 2352788"/>
                <a:gd name="connsiteY36" fmla="*/ 99791 h 2312571"/>
                <a:gd name="connsiteX37" fmla="*/ 1421703 w 2352788"/>
                <a:gd name="connsiteY37" fmla="*/ 406266 h 2312571"/>
                <a:gd name="connsiteX38" fmla="*/ 1878903 w 2352788"/>
                <a:gd name="connsiteY38" fmla="*/ 300759 h 2312571"/>
                <a:gd name="connsiteX39" fmla="*/ 1934169 w 2352788"/>
                <a:gd name="connsiteY39" fmla="*/ 1431198 h 2312571"/>
                <a:gd name="connsiteX40" fmla="*/ 1333340 w 2352788"/>
                <a:gd name="connsiteY40" fmla="*/ 1514347 h 2312571"/>
                <a:gd name="connsiteX41" fmla="*/ 1260930 w 2352788"/>
                <a:gd name="connsiteY41" fmla="*/ 1466368 h 2312571"/>
                <a:gd name="connsiteX42" fmla="*/ 1613074 w 2352788"/>
                <a:gd name="connsiteY42" fmla="*/ 1086029 h 2312571"/>
                <a:gd name="connsiteX43" fmla="*/ 1456874 w 2352788"/>
                <a:gd name="connsiteY43" fmla="*/ 1014191 h 2312571"/>
                <a:gd name="connsiteX44" fmla="*/ 1527211 w 2352788"/>
                <a:gd name="connsiteY44" fmla="*/ 762983 h 2312571"/>
                <a:gd name="connsiteX45" fmla="*/ 1421703 w 2352788"/>
                <a:gd name="connsiteY45" fmla="*/ 843370 h 2312571"/>
                <a:gd name="connsiteX46" fmla="*/ 1512138 w 2352788"/>
                <a:gd name="connsiteY46" fmla="*/ 843370 h 2312571"/>
                <a:gd name="connsiteX47" fmla="*/ 1371461 w 2352788"/>
                <a:gd name="connsiteY47" fmla="*/ 1029264 h 2312571"/>
                <a:gd name="connsiteX48" fmla="*/ 1115228 w 2352788"/>
                <a:gd name="connsiteY48" fmla="*/ 1255352 h 2312571"/>
                <a:gd name="connsiteX49" fmla="*/ 907141 w 2352788"/>
                <a:gd name="connsiteY49" fmla="*/ 1546754 h 2312571"/>
                <a:gd name="connsiteX50" fmla="*/ 858995 w 2352788"/>
                <a:gd name="connsiteY50" fmla="*/ 1622117 h 2312571"/>
                <a:gd name="connsiteX51" fmla="*/ 1009720 w 2352788"/>
                <a:gd name="connsiteY51" fmla="*/ 1918543 h 2312571"/>
                <a:gd name="connsiteX52" fmla="*/ 1100156 w 2352788"/>
                <a:gd name="connsiteY52" fmla="*/ 1898446 h 2312571"/>
                <a:gd name="connsiteX53" fmla="*/ 1243117 w 2352788"/>
                <a:gd name="connsiteY53" fmla="*/ 1439150 h 2312571"/>
                <a:gd name="connsiteX54" fmla="*/ 1352194 w 2352788"/>
                <a:gd name="connsiteY54" fmla="*/ 1522376 h 2312571"/>
                <a:gd name="connsiteX55" fmla="*/ 1352194 w 2352788"/>
                <a:gd name="connsiteY55" fmla="*/ 1605864 h 2312571"/>
                <a:gd name="connsiteX56" fmla="*/ 1312456 w 2352788"/>
                <a:gd name="connsiteY56" fmla="*/ 1759841 h 2312571"/>
                <a:gd name="connsiteX57" fmla="*/ 1416465 w 2352788"/>
                <a:gd name="connsiteY57" fmla="*/ 1920186 h 2312571"/>
                <a:gd name="connsiteX58" fmla="*/ 1788773 w 2352788"/>
                <a:gd name="connsiteY58" fmla="*/ 2312351 h 2312571"/>
                <a:gd name="connsiteX59" fmla="*/ 1451585 w 2352788"/>
                <a:gd name="connsiteY59" fmla="*/ 1975599 h 2312571"/>
                <a:gd name="connsiteX60" fmla="*/ 1407852 w 2352788"/>
                <a:gd name="connsiteY60" fmla="*/ 1935844 h 2312571"/>
                <a:gd name="connsiteX61" fmla="*/ 1247453 w 2352788"/>
                <a:gd name="connsiteY61" fmla="*/ 1894184 h 2312571"/>
                <a:gd name="connsiteX62" fmla="*/ 1182614 w 2352788"/>
                <a:gd name="connsiteY62" fmla="*/ 2064244 h 2312571"/>
                <a:gd name="connsiteX63" fmla="*/ 1024793 w 2352788"/>
                <a:gd name="connsiteY63" fmla="*/ 2129558 h 2312571"/>
                <a:gd name="connsiteX64" fmla="*/ 884116 w 2352788"/>
                <a:gd name="connsiteY64" fmla="*/ 1767818 h 2312571"/>
                <a:gd name="connsiteX65" fmla="*/ 843922 w 2352788"/>
                <a:gd name="connsiteY65" fmla="*/ 2079317 h 2312571"/>
                <a:gd name="connsiteX66" fmla="*/ 703246 w 2352788"/>
                <a:gd name="connsiteY66" fmla="*/ 1667335 h 2312571"/>
                <a:gd name="connsiteX67" fmla="*/ 803729 w 2352788"/>
                <a:gd name="connsiteY67" fmla="*/ 1416126 h 2312571"/>
                <a:gd name="connsiteX68" fmla="*/ 884115 w 2352788"/>
                <a:gd name="connsiteY68" fmla="*/ 1255352 h 2312571"/>
                <a:gd name="connsiteX69" fmla="*/ 1160446 w 2352788"/>
                <a:gd name="connsiteY69" fmla="*/ 1134771 h 2312571"/>
                <a:gd name="connsiteX70" fmla="*/ 1637744 w 2352788"/>
                <a:gd name="connsiteY70" fmla="*/ 657475 h 2312571"/>
                <a:gd name="connsiteX71" fmla="*/ 1763348 w 2352788"/>
                <a:gd name="connsiteY71" fmla="*/ 345976 h 2312571"/>
                <a:gd name="connsiteX72" fmla="*/ 1642768 w 2352788"/>
                <a:gd name="connsiteY72" fmla="*/ 386169 h 2312571"/>
                <a:gd name="connsiteX73" fmla="*/ 1451848 w 2352788"/>
                <a:gd name="connsiteY73" fmla="*/ 667523 h 2312571"/>
                <a:gd name="connsiteX74" fmla="*/ 1170498 w 2352788"/>
                <a:gd name="connsiteY74" fmla="*/ 506748 h 2312571"/>
                <a:gd name="connsiteX75" fmla="*/ 1200641 w 2352788"/>
                <a:gd name="connsiteY75" fmla="*/ 642400 h 2312571"/>
                <a:gd name="connsiteX76" fmla="*/ 1115230 w 2352788"/>
                <a:gd name="connsiteY76" fmla="*/ 878538 h 2312571"/>
                <a:gd name="connsiteX77" fmla="*/ 1100158 w 2352788"/>
                <a:gd name="connsiteY77" fmla="*/ 1014189 h 2312571"/>
                <a:gd name="connsiteX78" fmla="*/ 904215 w 2352788"/>
                <a:gd name="connsiteY78" fmla="*/ 1024237 h 2312571"/>
                <a:gd name="connsiteX79" fmla="*/ 929336 w 2352788"/>
                <a:gd name="connsiteY79" fmla="*/ 1185011 h 2312571"/>
                <a:gd name="connsiteX80" fmla="*/ 708272 w 2352788"/>
                <a:gd name="connsiteY80" fmla="*/ 994093 h 2312571"/>
                <a:gd name="connsiteX81" fmla="*/ 607789 w 2352788"/>
                <a:gd name="connsiteY81" fmla="*/ 923755 h 2312571"/>
                <a:gd name="connsiteX82" fmla="*/ 809594 w 2352788"/>
                <a:gd name="connsiteY82" fmla="*/ 1323176 h 2312571"/>
                <a:gd name="connsiteX83" fmla="*/ 512330 w 2352788"/>
                <a:gd name="connsiteY83" fmla="*/ 1365882 h 2312571"/>
                <a:gd name="connsiteX84" fmla="*/ 647983 w 2352788"/>
                <a:gd name="connsiteY84" fmla="*/ 1883372 h 2312571"/>
                <a:gd name="connsiteX85" fmla="*/ 537449 w 2352788"/>
                <a:gd name="connsiteY85" fmla="*/ 1808010 h 2312571"/>
                <a:gd name="connsiteX86" fmla="*/ 391749 w 2352788"/>
                <a:gd name="connsiteY86" fmla="*/ 1742695 h 2312571"/>
                <a:gd name="connsiteX87" fmla="*/ 230975 w 2352788"/>
                <a:gd name="connsiteY87" fmla="*/ 1446268 h 2312571"/>
                <a:gd name="connsiteX88" fmla="*/ 356580 w 2352788"/>
                <a:gd name="connsiteY88" fmla="*/ 1677381 h 2312571"/>
                <a:gd name="connsiteX89" fmla="*/ 431942 w 2352788"/>
                <a:gd name="connsiteY89" fmla="*/ 1843179 h 2312571"/>
                <a:gd name="connsiteX90" fmla="*/ 527402 w 2352788"/>
                <a:gd name="connsiteY90" fmla="*/ 1883372 h 2312571"/>
                <a:gd name="connsiteX91" fmla="*/ 507305 w 2352788"/>
                <a:gd name="connsiteY91" fmla="*/ 1998929 h 2312571"/>
                <a:gd name="connsiteX92" fmla="*/ 311362 w 2352788"/>
                <a:gd name="connsiteY92" fmla="*/ 2189847 h 2312571"/>
                <a:gd name="connsiteX93" fmla="*/ 250235 w 2352788"/>
                <a:gd name="connsiteY93" fmla="*/ 2152165 h 2312571"/>
                <a:gd name="connsiteX94" fmla="*/ 220927 w 2352788"/>
                <a:gd name="connsiteY94" fmla="*/ 1998928 h 2312571"/>
                <a:gd name="connsiteX95" fmla="*/ 120444 w 2352788"/>
                <a:gd name="connsiteY95" fmla="*/ 1918541 h 2312571"/>
                <a:gd name="connsiteX96" fmla="*/ 65177 w 2352788"/>
                <a:gd name="connsiteY96" fmla="*/ 1878348 h 2312571"/>
                <a:gd name="connsiteX97" fmla="*/ 80251 w 2352788"/>
                <a:gd name="connsiteY97" fmla="*/ 1682404 h 2312571"/>
                <a:gd name="connsiteX98" fmla="*/ 205854 w 2352788"/>
                <a:gd name="connsiteY98" fmla="*/ 1823082 h 2312571"/>
                <a:gd name="connsiteX99" fmla="*/ 301314 w 2352788"/>
                <a:gd name="connsiteY99" fmla="*/ 1983856 h 2312571"/>
                <a:gd name="connsiteX100" fmla="*/ 326435 w 2352788"/>
                <a:gd name="connsiteY100" fmla="*/ 1873323 h 2312571"/>
                <a:gd name="connsiteX101" fmla="*/ 175710 w 2352788"/>
                <a:gd name="connsiteY101" fmla="*/ 1526655 h 2312571"/>
                <a:gd name="connsiteX102" fmla="*/ 150589 w 2352788"/>
                <a:gd name="connsiteY102" fmla="*/ 1491487 h 2312571"/>
                <a:gd name="connsiteX103" fmla="*/ 30008 w 2352788"/>
                <a:gd name="connsiteY103" fmla="*/ 1652260 h 2312571"/>
                <a:gd name="connsiteX104" fmla="*/ 19959 w 2352788"/>
                <a:gd name="connsiteY104" fmla="*/ 1808009 h 2312571"/>
                <a:gd name="connsiteX105" fmla="*/ 75227 w 2352788"/>
                <a:gd name="connsiteY105" fmla="*/ 1310615 h 2312571"/>
                <a:gd name="connsiteX106" fmla="*/ 175709 w 2352788"/>
                <a:gd name="connsiteY106" fmla="*/ 1350809 h 2312571"/>
                <a:gd name="connsiteX107" fmla="*/ 170685 w 2352788"/>
                <a:gd name="connsiteY107" fmla="*/ 1134770 h 2312571"/>
                <a:gd name="connsiteX108" fmla="*/ 95322 w 2352788"/>
                <a:gd name="connsiteY108" fmla="*/ 1245301 h 2312571"/>
                <a:gd name="connsiteX109" fmla="*/ 180733 w 2352788"/>
                <a:gd name="connsiteY109" fmla="*/ 1054383 h 2312571"/>
                <a:gd name="connsiteX110" fmla="*/ 276193 w 2352788"/>
                <a:gd name="connsiteY110" fmla="*/ 873512 h 2312571"/>
                <a:gd name="connsiteX111" fmla="*/ 471298 w 2352788"/>
                <a:gd name="connsiteY111" fmla="*/ 672545 h 2312571"/>
                <a:gd name="connsiteX0" fmla="*/ 471298 w 2352788"/>
                <a:gd name="connsiteY0" fmla="*/ 672545 h 2312666"/>
                <a:gd name="connsiteX1" fmla="*/ 693200 w 2352788"/>
                <a:gd name="connsiteY1" fmla="*/ 411288 h 2312666"/>
                <a:gd name="connsiteX2" fmla="*/ 743441 w 2352788"/>
                <a:gd name="connsiteY2" fmla="*/ 471579 h 2312666"/>
                <a:gd name="connsiteX3" fmla="*/ 708273 w 2352788"/>
                <a:gd name="connsiteY3" fmla="*/ 582110 h 2312666"/>
                <a:gd name="connsiteX4" fmla="*/ 637934 w 2352788"/>
                <a:gd name="connsiteY4" fmla="*/ 592159 h 2312666"/>
                <a:gd name="connsiteX5" fmla="*/ 562573 w 2352788"/>
                <a:gd name="connsiteY5" fmla="*/ 627328 h 2312666"/>
                <a:gd name="connsiteX6" fmla="*/ 688176 w 2352788"/>
                <a:gd name="connsiteY6" fmla="*/ 778053 h 2312666"/>
                <a:gd name="connsiteX7" fmla="*/ 487209 w 2352788"/>
                <a:gd name="connsiteY7" fmla="*/ 752933 h 2312666"/>
                <a:gd name="connsiteX8" fmla="*/ 421895 w 2352788"/>
                <a:gd name="connsiteY8" fmla="*/ 953900 h 2312666"/>
                <a:gd name="connsiteX9" fmla="*/ 241862 w 2352788"/>
                <a:gd name="connsiteY9" fmla="*/ 994093 h 2312666"/>
                <a:gd name="connsiteX10" fmla="*/ 306338 w 2352788"/>
                <a:gd name="connsiteY10" fmla="*/ 1285495 h 2312666"/>
                <a:gd name="connsiteX11" fmla="*/ 492233 w 2352788"/>
                <a:gd name="connsiteY11" fmla="*/ 1195060 h 2312666"/>
                <a:gd name="connsiteX12" fmla="*/ 477162 w 2352788"/>
                <a:gd name="connsiteY12" fmla="*/ 979020 h 2312666"/>
                <a:gd name="connsiteX13" fmla="*/ 738418 w 2352788"/>
                <a:gd name="connsiteY13" fmla="*/ 783077 h 2312666"/>
                <a:gd name="connsiteX14" fmla="*/ 818805 w 2352788"/>
                <a:gd name="connsiteY14" fmla="*/ 818247 h 2312666"/>
                <a:gd name="connsiteX15" fmla="*/ 889144 w 2352788"/>
                <a:gd name="connsiteY15" fmla="*/ 918730 h 2312666"/>
                <a:gd name="connsiteX16" fmla="*/ 793684 w 2352788"/>
                <a:gd name="connsiteY16" fmla="*/ 707714 h 2312666"/>
                <a:gd name="connsiteX17" fmla="*/ 803732 w 2352788"/>
                <a:gd name="connsiteY17" fmla="*/ 436409 h 2312666"/>
                <a:gd name="connsiteX18" fmla="*/ 979579 w 2352788"/>
                <a:gd name="connsiteY18" fmla="*/ 290708 h 2312666"/>
                <a:gd name="connsiteX19" fmla="*/ 904216 w 2352788"/>
                <a:gd name="connsiteY19" fmla="*/ 471579 h 2312666"/>
                <a:gd name="connsiteX20" fmla="*/ 899192 w 2352788"/>
                <a:gd name="connsiteY20" fmla="*/ 546941 h 2312666"/>
                <a:gd name="connsiteX21" fmla="*/ 1029820 w 2352788"/>
                <a:gd name="connsiteY21" fmla="*/ 567038 h 2312666"/>
                <a:gd name="connsiteX22" fmla="*/ 974554 w 2352788"/>
                <a:gd name="connsiteY22" fmla="*/ 768005 h 2312666"/>
                <a:gd name="connsiteX23" fmla="*/ 994652 w 2352788"/>
                <a:gd name="connsiteY23" fmla="*/ 788103 h 2312666"/>
                <a:gd name="connsiteX24" fmla="*/ 959482 w 2352788"/>
                <a:gd name="connsiteY24" fmla="*/ 506748 h 2312666"/>
                <a:gd name="connsiteX25" fmla="*/ 1034844 w 2352788"/>
                <a:gd name="connsiteY25" fmla="*/ 315829 h 2312666"/>
                <a:gd name="connsiteX26" fmla="*/ 1155424 w 2352788"/>
                <a:gd name="connsiteY26" fmla="*/ 150031 h 2312666"/>
                <a:gd name="connsiteX27" fmla="*/ 1265955 w 2352788"/>
                <a:gd name="connsiteY27" fmla="*/ 215345 h 2312666"/>
                <a:gd name="connsiteX28" fmla="*/ 1145375 w 2352788"/>
                <a:gd name="connsiteY28" fmla="*/ 305782 h 2312666"/>
                <a:gd name="connsiteX29" fmla="*/ 1311173 w 2352788"/>
                <a:gd name="connsiteY29" fmla="*/ 416314 h 2312666"/>
                <a:gd name="connsiteX30" fmla="*/ 1346340 w 2352788"/>
                <a:gd name="connsiteY30" fmla="*/ 124911 h 2312666"/>
                <a:gd name="connsiteX31" fmla="*/ 1436777 w 2352788"/>
                <a:gd name="connsiteY31" fmla="*/ 54575 h 2312666"/>
                <a:gd name="connsiteX32" fmla="*/ 1848759 w 2352788"/>
                <a:gd name="connsiteY32" fmla="*/ 44524 h 2312666"/>
                <a:gd name="connsiteX33" fmla="*/ 2352532 w 2352788"/>
                <a:gd name="connsiteY33" fmla="*/ 399076 h 2312666"/>
                <a:gd name="connsiteX34" fmla="*/ 1773395 w 2352788"/>
                <a:gd name="connsiteY34" fmla="*/ 59598 h 2312666"/>
                <a:gd name="connsiteX35" fmla="*/ 1708081 w 2352788"/>
                <a:gd name="connsiteY35" fmla="*/ 119889 h 2312666"/>
                <a:gd name="connsiteX36" fmla="*/ 1461896 w 2352788"/>
                <a:gd name="connsiteY36" fmla="*/ 99791 h 2312666"/>
                <a:gd name="connsiteX37" fmla="*/ 1421703 w 2352788"/>
                <a:gd name="connsiteY37" fmla="*/ 406266 h 2312666"/>
                <a:gd name="connsiteX38" fmla="*/ 1878903 w 2352788"/>
                <a:gd name="connsiteY38" fmla="*/ 300759 h 2312666"/>
                <a:gd name="connsiteX39" fmla="*/ 1934169 w 2352788"/>
                <a:gd name="connsiteY39" fmla="*/ 1431198 h 2312666"/>
                <a:gd name="connsiteX40" fmla="*/ 1333340 w 2352788"/>
                <a:gd name="connsiteY40" fmla="*/ 1514347 h 2312666"/>
                <a:gd name="connsiteX41" fmla="*/ 1260930 w 2352788"/>
                <a:gd name="connsiteY41" fmla="*/ 1466368 h 2312666"/>
                <a:gd name="connsiteX42" fmla="*/ 1613074 w 2352788"/>
                <a:gd name="connsiteY42" fmla="*/ 1086029 h 2312666"/>
                <a:gd name="connsiteX43" fmla="*/ 1456874 w 2352788"/>
                <a:gd name="connsiteY43" fmla="*/ 1014191 h 2312666"/>
                <a:gd name="connsiteX44" fmla="*/ 1527211 w 2352788"/>
                <a:gd name="connsiteY44" fmla="*/ 762983 h 2312666"/>
                <a:gd name="connsiteX45" fmla="*/ 1421703 w 2352788"/>
                <a:gd name="connsiteY45" fmla="*/ 843370 h 2312666"/>
                <a:gd name="connsiteX46" fmla="*/ 1512138 w 2352788"/>
                <a:gd name="connsiteY46" fmla="*/ 843370 h 2312666"/>
                <a:gd name="connsiteX47" fmla="*/ 1371461 w 2352788"/>
                <a:gd name="connsiteY47" fmla="*/ 1029264 h 2312666"/>
                <a:gd name="connsiteX48" fmla="*/ 1115228 w 2352788"/>
                <a:gd name="connsiteY48" fmla="*/ 1255352 h 2312666"/>
                <a:gd name="connsiteX49" fmla="*/ 907141 w 2352788"/>
                <a:gd name="connsiteY49" fmla="*/ 1546754 h 2312666"/>
                <a:gd name="connsiteX50" fmla="*/ 858995 w 2352788"/>
                <a:gd name="connsiteY50" fmla="*/ 1622117 h 2312666"/>
                <a:gd name="connsiteX51" fmla="*/ 1009720 w 2352788"/>
                <a:gd name="connsiteY51" fmla="*/ 1918543 h 2312666"/>
                <a:gd name="connsiteX52" fmla="*/ 1100156 w 2352788"/>
                <a:gd name="connsiteY52" fmla="*/ 1898446 h 2312666"/>
                <a:gd name="connsiteX53" fmla="*/ 1243117 w 2352788"/>
                <a:gd name="connsiteY53" fmla="*/ 1439150 h 2312666"/>
                <a:gd name="connsiteX54" fmla="*/ 1352194 w 2352788"/>
                <a:gd name="connsiteY54" fmla="*/ 1522376 h 2312666"/>
                <a:gd name="connsiteX55" fmla="*/ 1352194 w 2352788"/>
                <a:gd name="connsiteY55" fmla="*/ 1605864 h 2312666"/>
                <a:gd name="connsiteX56" fmla="*/ 1312456 w 2352788"/>
                <a:gd name="connsiteY56" fmla="*/ 1759841 h 2312666"/>
                <a:gd name="connsiteX57" fmla="*/ 1416465 w 2352788"/>
                <a:gd name="connsiteY57" fmla="*/ 1920186 h 2312666"/>
                <a:gd name="connsiteX58" fmla="*/ 1788773 w 2352788"/>
                <a:gd name="connsiteY58" fmla="*/ 2312351 h 2312666"/>
                <a:gd name="connsiteX59" fmla="*/ 1209070 w 2352788"/>
                <a:gd name="connsiteY59" fmla="*/ 2063064 h 2312666"/>
                <a:gd name="connsiteX60" fmla="*/ 1407852 w 2352788"/>
                <a:gd name="connsiteY60" fmla="*/ 1935844 h 2312666"/>
                <a:gd name="connsiteX61" fmla="*/ 1247453 w 2352788"/>
                <a:gd name="connsiteY61" fmla="*/ 1894184 h 2312666"/>
                <a:gd name="connsiteX62" fmla="*/ 1182614 w 2352788"/>
                <a:gd name="connsiteY62" fmla="*/ 2064244 h 2312666"/>
                <a:gd name="connsiteX63" fmla="*/ 1024793 w 2352788"/>
                <a:gd name="connsiteY63" fmla="*/ 2129558 h 2312666"/>
                <a:gd name="connsiteX64" fmla="*/ 884116 w 2352788"/>
                <a:gd name="connsiteY64" fmla="*/ 1767818 h 2312666"/>
                <a:gd name="connsiteX65" fmla="*/ 843922 w 2352788"/>
                <a:gd name="connsiteY65" fmla="*/ 2079317 h 2312666"/>
                <a:gd name="connsiteX66" fmla="*/ 703246 w 2352788"/>
                <a:gd name="connsiteY66" fmla="*/ 1667335 h 2312666"/>
                <a:gd name="connsiteX67" fmla="*/ 803729 w 2352788"/>
                <a:gd name="connsiteY67" fmla="*/ 1416126 h 2312666"/>
                <a:gd name="connsiteX68" fmla="*/ 884115 w 2352788"/>
                <a:gd name="connsiteY68" fmla="*/ 1255352 h 2312666"/>
                <a:gd name="connsiteX69" fmla="*/ 1160446 w 2352788"/>
                <a:gd name="connsiteY69" fmla="*/ 1134771 h 2312666"/>
                <a:gd name="connsiteX70" fmla="*/ 1637744 w 2352788"/>
                <a:gd name="connsiteY70" fmla="*/ 657475 h 2312666"/>
                <a:gd name="connsiteX71" fmla="*/ 1763348 w 2352788"/>
                <a:gd name="connsiteY71" fmla="*/ 345976 h 2312666"/>
                <a:gd name="connsiteX72" fmla="*/ 1642768 w 2352788"/>
                <a:gd name="connsiteY72" fmla="*/ 386169 h 2312666"/>
                <a:gd name="connsiteX73" fmla="*/ 1451848 w 2352788"/>
                <a:gd name="connsiteY73" fmla="*/ 667523 h 2312666"/>
                <a:gd name="connsiteX74" fmla="*/ 1170498 w 2352788"/>
                <a:gd name="connsiteY74" fmla="*/ 506748 h 2312666"/>
                <a:gd name="connsiteX75" fmla="*/ 1200641 w 2352788"/>
                <a:gd name="connsiteY75" fmla="*/ 642400 h 2312666"/>
                <a:gd name="connsiteX76" fmla="*/ 1115230 w 2352788"/>
                <a:gd name="connsiteY76" fmla="*/ 878538 h 2312666"/>
                <a:gd name="connsiteX77" fmla="*/ 1100158 w 2352788"/>
                <a:gd name="connsiteY77" fmla="*/ 1014189 h 2312666"/>
                <a:gd name="connsiteX78" fmla="*/ 904215 w 2352788"/>
                <a:gd name="connsiteY78" fmla="*/ 1024237 h 2312666"/>
                <a:gd name="connsiteX79" fmla="*/ 929336 w 2352788"/>
                <a:gd name="connsiteY79" fmla="*/ 1185011 h 2312666"/>
                <a:gd name="connsiteX80" fmla="*/ 708272 w 2352788"/>
                <a:gd name="connsiteY80" fmla="*/ 994093 h 2312666"/>
                <a:gd name="connsiteX81" fmla="*/ 607789 w 2352788"/>
                <a:gd name="connsiteY81" fmla="*/ 923755 h 2312666"/>
                <a:gd name="connsiteX82" fmla="*/ 809594 w 2352788"/>
                <a:gd name="connsiteY82" fmla="*/ 1323176 h 2312666"/>
                <a:gd name="connsiteX83" fmla="*/ 512330 w 2352788"/>
                <a:gd name="connsiteY83" fmla="*/ 1365882 h 2312666"/>
                <a:gd name="connsiteX84" fmla="*/ 647983 w 2352788"/>
                <a:gd name="connsiteY84" fmla="*/ 1883372 h 2312666"/>
                <a:gd name="connsiteX85" fmla="*/ 537449 w 2352788"/>
                <a:gd name="connsiteY85" fmla="*/ 1808010 h 2312666"/>
                <a:gd name="connsiteX86" fmla="*/ 391749 w 2352788"/>
                <a:gd name="connsiteY86" fmla="*/ 1742695 h 2312666"/>
                <a:gd name="connsiteX87" fmla="*/ 230975 w 2352788"/>
                <a:gd name="connsiteY87" fmla="*/ 1446268 h 2312666"/>
                <a:gd name="connsiteX88" fmla="*/ 356580 w 2352788"/>
                <a:gd name="connsiteY88" fmla="*/ 1677381 h 2312666"/>
                <a:gd name="connsiteX89" fmla="*/ 431942 w 2352788"/>
                <a:gd name="connsiteY89" fmla="*/ 1843179 h 2312666"/>
                <a:gd name="connsiteX90" fmla="*/ 527402 w 2352788"/>
                <a:gd name="connsiteY90" fmla="*/ 1883372 h 2312666"/>
                <a:gd name="connsiteX91" fmla="*/ 507305 w 2352788"/>
                <a:gd name="connsiteY91" fmla="*/ 1998929 h 2312666"/>
                <a:gd name="connsiteX92" fmla="*/ 311362 w 2352788"/>
                <a:gd name="connsiteY92" fmla="*/ 2189847 h 2312666"/>
                <a:gd name="connsiteX93" fmla="*/ 250235 w 2352788"/>
                <a:gd name="connsiteY93" fmla="*/ 2152165 h 2312666"/>
                <a:gd name="connsiteX94" fmla="*/ 220927 w 2352788"/>
                <a:gd name="connsiteY94" fmla="*/ 1998928 h 2312666"/>
                <a:gd name="connsiteX95" fmla="*/ 120444 w 2352788"/>
                <a:gd name="connsiteY95" fmla="*/ 1918541 h 2312666"/>
                <a:gd name="connsiteX96" fmla="*/ 65177 w 2352788"/>
                <a:gd name="connsiteY96" fmla="*/ 1878348 h 2312666"/>
                <a:gd name="connsiteX97" fmla="*/ 80251 w 2352788"/>
                <a:gd name="connsiteY97" fmla="*/ 1682404 h 2312666"/>
                <a:gd name="connsiteX98" fmla="*/ 205854 w 2352788"/>
                <a:gd name="connsiteY98" fmla="*/ 1823082 h 2312666"/>
                <a:gd name="connsiteX99" fmla="*/ 301314 w 2352788"/>
                <a:gd name="connsiteY99" fmla="*/ 1983856 h 2312666"/>
                <a:gd name="connsiteX100" fmla="*/ 326435 w 2352788"/>
                <a:gd name="connsiteY100" fmla="*/ 1873323 h 2312666"/>
                <a:gd name="connsiteX101" fmla="*/ 175710 w 2352788"/>
                <a:gd name="connsiteY101" fmla="*/ 1526655 h 2312666"/>
                <a:gd name="connsiteX102" fmla="*/ 150589 w 2352788"/>
                <a:gd name="connsiteY102" fmla="*/ 1491487 h 2312666"/>
                <a:gd name="connsiteX103" fmla="*/ 30008 w 2352788"/>
                <a:gd name="connsiteY103" fmla="*/ 1652260 h 2312666"/>
                <a:gd name="connsiteX104" fmla="*/ 19959 w 2352788"/>
                <a:gd name="connsiteY104" fmla="*/ 1808009 h 2312666"/>
                <a:gd name="connsiteX105" fmla="*/ 75227 w 2352788"/>
                <a:gd name="connsiteY105" fmla="*/ 1310615 h 2312666"/>
                <a:gd name="connsiteX106" fmla="*/ 175709 w 2352788"/>
                <a:gd name="connsiteY106" fmla="*/ 1350809 h 2312666"/>
                <a:gd name="connsiteX107" fmla="*/ 170685 w 2352788"/>
                <a:gd name="connsiteY107" fmla="*/ 1134770 h 2312666"/>
                <a:gd name="connsiteX108" fmla="*/ 95322 w 2352788"/>
                <a:gd name="connsiteY108" fmla="*/ 1245301 h 2312666"/>
                <a:gd name="connsiteX109" fmla="*/ 180733 w 2352788"/>
                <a:gd name="connsiteY109" fmla="*/ 1054383 h 2312666"/>
                <a:gd name="connsiteX110" fmla="*/ 276193 w 2352788"/>
                <a:gd name="connsiteY110" fmla="*/ 873512 h 2312666"/>
                <a:gd name="connsiteX111" fmla="*/ 471298 w 2352788"/>
                <a:gd name="connsiteY111" fmla="*/ 672545 h 2312666"/>
                <a:gd name="connsiteX0" fmla="*/ 471298 w 2352788"/>
                <a:gd name="connsiteY0" fmla="*/ 672545 h 2312666"/>
                <a:gd name="connsiteX1" fmla="*/ 693200 w 2352788"/>
                <a:gd name="connsiteY1" fmla="*/ 411288 h 2312666"/>
                <a:gd name="connsiteX2" fmla="*/ 743441 w 2352788"/>
                <a:gd name="connsiteY2" fmla="*/ 471579 h 2312666"/>
                <a:gd name="connsiteX3" fmla="*/ 708273 w 2352788"/>
                <a:gd name="connsiteY3" fmla="*/ 582110 h 2312666"/>
                <a:gd name="connsiteX4" fmla="*/ 637934 w 2352788"/>
                <a:gd name="connsiteY4" fmla="*/ 592159 h 2312666"/>
                <a:gd name="connsiteX5" fmla="*/ 562573 w 2352788"/>
                <a:gd name="connsiteY5" fmla="*/ 627328 h 2312666"/>
                <a:gd name="connsiteX6" fmla="*/ 688176 w 2352788"/>
                <a:gd name="connsiteY6" fmla="*/ 778053 h 2312666"/>
                <a:gd name="connsiteX7" fmla="*/ 487209 w 2352788"/>
                <a:gd name="connsiteY7" fmla="*/ 752933 h 2312666"/>
                <a:gd name="connsiteX8" fmla="*/ 421895 w 2352788"/>
                <a:gd name="connsiteY8" fmla="*/ 953900 h 2312666"/>
                <a:gd name="connsiteX9" fmla="*/ 241862 w 2352788"/>
                <a:gd name="connsiteY9" fmla="*/ 994093 h 2312666"/>
                <a:gd name="connsiteX10" fmla="*/ 306338 w 2352788"/>
                <a:gd name="connsiteY10" fmla="*/ 1285495 h 2312666"/>
                <a:gd name="connsiteX11" fmla="*/ 492233 w 2352788"/>
                <a:gd name="connsiteY11" fmla="*/ 1195060 h 2312666"/>
                <a:gd name="connsiteX12" fmla="*/ 477162 w 2352788"/>
                <a:gd name="connsiteY12" fmla="*/ 979020 h 2312666"/>
                <a:gd name="connsiteX13" fmla="*/ 738418 w 2352788"/>
                <a:gd name="connsiteY13" fmla="*/ 783077 h 2312666"/>
                <a:gd name="connsiteX14" fmla="*/ 818805 w 2352788"/>
                <a:gd name="connsiteY14" fmla="*/ 818247 h 2312666"/>
                <a:gd name="connsiteX15" fmla="*/ 889144 w 2352788"/>
                <a:gd name="connsiteY15" fmla="*/ 918730 h 2312666"/>
                <a:gd name="connsiteX16" fmla="*/ 793684 w 2352788"/>
                <a:gd name="connsiteY16" fmla="*/ 707714 h 2312666"/>
                <a:gd name="connsiteX17" fmla="*/ 803732 w 2352788"/>
                <a:gd name="connsiteY17" fmla="*/ 436409 h 2312666"/>
                <a:gd name="connsiteX18" fmla="*/ 979579 w 2352788"/>
                <a:gd name="connsiteY18" fmla="*/ 290708 h 2312666"/>
                <a:gd name="connsiteX19" fmla="*/ 904216 w 2352788"/>
                <a:gd name="connsiteY19" fmla="*/ 471579 h 2312666"/>
                <a:gd name="connsiteX20" fmla="*/ 899192 w 2352788"/>
                <a:gd name="connsiteY20" fmla="*/ 546941 h 2312666"/>
                <a:gd name="connsiteX21" fmla="*/ 1029820 w 2352788"/>
                <a:gd name="connsiteY21" fmla="*/ 567038 h 2312666"/>
                <a:gd name="connsiteX22" fmla="*/ 974554 w 2352788"/>
                <a:gd name="connsiteY22" fmla="*/ 768005 h 2312666"/>
                <a:gd name="connsiteX23" fmla="*/ 994652 w 2352788"/>
                <a:gd name="connsiteY23" fmla="*/ 788103 h 2312666"/>
                <a:gd name="connsiteX24" fmla="*/ 959482 w 2352788"/>
                <a:gd name="connsiteY24" fmla="*/ 506748 h 2312666"/>
                <a:gd name="connsiteX25" fmla="*/ 1034844 w 2352788"/>
                <a:gd name="connsiteY25" fmla="*/ 315829 h 2312666"/>
                <a:gd name="connsiteX26" fmla="*/ 1155424 w 2352788"/>
                <a:gd name="connsiteY26" fmla="*/ 150031 h 2312666"/>
                <a:gd name="connsiteX27" fmla="*/ 1265955 w 2352788"/>
                <a:gd name="connsiteY27" fmla="*/ 215345 h 2312666"/>
                <a:gd name="connsiteX28" fmla="*/ 1145375 w 2352788"/>
                <a:gd name="connsiteY28" fmla="*/ 305782 h 2312666"/>
                <a:gd name="connsiteX29" fmla="*/ 1311173 w 2352788"/>
                <a:gd name="connsiteY29" fmla="*/ 416314 h 2312666"/>
                <a:gd name="connsiteX30" fmla="*/ 1346340 w 2352788"/>
                <a:gd name="connsiteY30" fmla="*/ 124911 h 2312666"/>
                <a:gd name="connsiteX31" fmla="*/ 1436777 w 2352788"/>
                <a:gd name="connsiteY31" fmla="*/ 54575 h 2312666"/>
                <a:gd name="connsiteX32" fmla="*/ 1848759 w 2352788"/>
                <a:gd name="connsiteY32" fmla="*/ 44524 h 2312666"/>
                <a:gd name="connsiteX33" fmla="*/ 2352532 w 2352788"/>
                <a:gd name="connsiteY33" fmla="*/ 399076 h 2312666"/>
                <a:gd name="connsiteX34" fmla="*/ 1773395 w 2352788"/>
                <a:gd name="connsiteY34" fmla="*/ 59598 h 2312666"/>
                <a:gd name="connsiteX35" fmla="*/ 1708081 w 2352788"/>
                <a:gd name="connsiteY35" fmla="*/ 119889 h 2312666"/>
                <a:gd name="connsiteX36" fmla="*/ 1461896 w 2352788"/>
                <a:gd name="connsiteY36" fmla="*/ 99791 h 2312666"/>
                <a:gd name="connsiteX37" fmla="*/ 1421703 w 2352788"/>
                <a:gd name="connsiteY37" fmla="*/ 406266 h 2312666"/>
                <a:gd name="connsiteX38" fmla="*/ 1878903 w 2352788"/>
                <a:gd name="connsiteY38" fmla="*/ 300759 h 2312666"/>
                <a:gd name="connsiteX39" fmla="*/ 1934169 w 2352788"/>
                <a:gd name="connsiteY39" fmla="*/ 1431198 h 2312666"/>
                <a:gd name="connsiteX40" fmla="*/ 1333340 w 2352788"/>
                <a:gd name="connsiteY40" fmla="*/ 1514347 h 2312666"/>
                <a:gd name="connsiteX41" fmla="*/ 1260930 w 2352788"/>
                <a:gd name="connsiteY41" fmla="*/ 1466368 h 2312666"/>
                <a:gd name="connsiteX42" fmla="*/ 1613074 w 2352788"/>
                <a:gd name="connsiteY42" fmla="*/ 1086029 h 2312666"/>
                <a:gd name="connsiteX43" fmla="*/ 1456874 w 2352788"/>
                <a:gd name="connsiteY43" fmla="*/ 1014191 h 2312666"/>
                <a:gd name="connsiteX44" fmla="*/ 1527211 w 2352788"/>
                <a:gd name="connsiteY44" fmla="*/ 762983 h 2312666"/>
                <a:gd name="connsiteX45" fmla="*/ 1421703 w 2352788"/>
                <a:gd name="connsiteY45" fmla="*/ 843370 h 2312666"/>
                <a:gd name="connsiteX46" fmla="*/ 1512138 w 2352788"/>
                <a:gd name="connsiteY46" fmla="*/ 843370 h 2312666"/>
                <a:gd name="connsiteX47" fmla="*/ 1371461 w 2352788"/>
                <a:gd name="connsiteY47" fmla="*/ 1029264 h 2312666"/>
                <a:gd name="connsiteX48" fmla="*/ 1115228 w 2352788"/>
                <a:gd name="connsiteY48" fmla="*/ 1255352 h 2312666"/>
                <a:gd name="connsiteX49" fmla="*/ 907141 w 2352788"/>
                <a:gd name="connsiteY49" fmla="*/ 1546754 h 2312666"/>
                <a:gd name="connsiteX50" fmla="*/ 858995 w 2352788"/>
                <a:gd name="connsiteY50" fmla="*/ 1622117 h 2312666"/>
                <a:gd name="connsiteX51" fmla="*/ 1009720 w 2352788"/>
                <a:gd name="connsiteY51" fmla="*/ 1918543 h 2312666"/>
                <a:gd name="connsiteX52" fmla="*/ 1100156 w 2352788"/>
                <a:gd name="connsiteY52" fmla="*/ 1898446 h 2312666"/>
                <a:gd name="connsiteX53" fmla="*/ 1243117 w 2352788"/>
                <a:gd name="connsiteY53" fmla="*/ 1439150 h 2312666"/>
                <a:gd name="connsiteX54" fmla="*/ 1352194 w 2352788"/>
                <a:gd name="connsiteY54" fmla="*/ 1522376 h 2312666"/>
                <a:gd name="connsiteX55" fmla="*/ 1352194 w 2352788"/>
                <a:gd name="connsiteY55" fmla="*/ 1605864 h 2312666"/>
                <a:gd name="connsiteX56" fmla="*/ 1312456 w 2352788"/>
                <a:gd name="connsiteY56" fmla="*/ 1759841 h 2312666"/>
                <a:gd name="connsiteX57" fmla="*/ 1416465 w 2352788"/>
                <a:gd name="connsiteY57" fmla="*/ 1920186 h 2312666"/>
                <a:gd name="connsiteX58" fmla="*/ 1788773 w 2352788"/>
                <a:gd name="connsiteY58" fmla="*/ 2312351 h 2312666"/>
                <a:gd name="connsiteX59" fmla="*/ 1209070 w 2352788"/>
                <a:gd name="connsiteY59" fmla="*/ 2063064 h 2312666"/>
                <a:gd name="connsiteX60" fmla="*/ 1407852 w 2352788"/>
                <a:gd name="connsiteY60" fmla="*/ 1935844 h 2312666"/>
                <a:gd name="connsiteX61" fmla="*/ 1247453 w 2352788"/>
                <a:gd name="connsiteY61" fmla="*/ 1894184 h 2312666"/>
                <a:gd name="connsiteX62" fmla="*/ 1182614 w 2352788"/>
                <a:gd name="connsiteY62" fmla="*/ 2064244 h 2312666"/>
                <a:gd name="connsiteX63" fmla="*/ 1024793 w 2352788"/>
                <a:gd name="connsiteY63" fmla="*/ 2129558 h 2312666"/>
                <a:gd name="connsiteX64" fmla="*/ 884116 w 2352788"/>
                <a:gd name="connsiteY64" fmla="*/ 1767818 h 2312666"/>
                <a:gd name="connsiteX65" fmla="*/ 843922 w 2352788"/>
                <a:gd name="connsiteY65" fmla="*/ 2079317 h 2312666"/>
                <a:gd name="connsiteX66" fmla="*/ 703246 w 2352788"/>
                <a:gd name="connsiteY66" fmla="*/ 1667335 h 2312666"/>
                <a:gd name="connsiteX67" fmla="*/ 803729 w 2352788"/>
                <a:gd name="connsiteY67" fmla="*/ 1416126 h 2312666"/>
                <a:gd name="connsiteX68" fmla="*/ 884115 w 2352788"/>
                <a:gd name="connsiteY68" fmla="*/ 1255352 h 2312666"/>
                <a:gd name="connsiteX69" fmla="*/ 1160446 w 2352788"/>
                <a:gd name="connsiteY69" fmla="*/ 1134771 h 2312666"/>
                <a:gd name="connsiteX70" fmla="*/ 1637744 w 2352788"/>
                <a:gd name="connsiteY70" fmla="*/ 657475 h 2312666"/>
                <a:gd name="connsiteX71" fmla="*/ 1763348 w 2352788"/>
                <a:gd name="connsiteY71" fmla="*/ 345976 h 2312666"/>
                <a:gd name="connsiteX72" fmla="*/ 1642768 w 2352788"/>
                <a:gd name="connsiteY72" fmla="*/ 386169 h 2312666"/>
                <a:gd name="connsiteX73" fmla="*/ 1451848 w 2352788"/>
                <a:gd name="connsiteY73" fmla="*/ 667523 h 2312666"/>
                <a:gd name="connsiteX74" fmla="*/ 1170498 w 2352788"/>
                <a:gd name="connsiteY74" fmla="*/ 506748 h 2312666"/>
                <a:gd name="connsiteX75" fmla="*/ 1200641 w 2352788"/>
                <a:gd name="connsiteY75" fmla="*/ 642400 h 2312666"/>
                <a:gd name="connsiteX76" fmla="*/ 1115230 w 2352788"/>
                <a:gd name="connsiteY76" fmla="*/ 878538 h 2312666"/>
                <a:gd name="connsiteX77" fmla="*/ 1100158 w 2352788"/>
                <a:gd name="connsiteY77" fmla="*/ 1014189 h 2312666"/>
                <a:gd name="connsiteX78" fmla="*/ 904215 w 2352788"/>
                <a:gd name="connsiteY78" fmla="*/ 1024237 h 2312666"/>
                <a:gd name="connsiteX79" fmla="*/ 929336 w 2352788"/>
                <a:gd name="connsiteY79" fmla="*/ 1185011 h 2312666"/>
                <a:gd name="connsiteX80" fmla="*/ 708272 w 2352788"/>
                <a:gd name="connsiteY80" fmla="*/ 994093 h 2312666"/>
                <a:gd name="connsiteX81" fmla="*/ 607789 w 2352788"/>
                <a:gd name="connsiteY81" fmla="*/ 923755 h 2312666"/>
                <a:gd name="connsiteX82" fmla="*/ 809594 w 2352788"/>
                <a:gd name="connsiteY82" fmla="*/ 1323176 h 2312666"/>
                <a:gd name="connsiteX83" fmla="*/ 512330 w 2352788"/>
                <a:gd name="connsiteY83" fmla="*/ 1365882 h 2312666"/>
                <a:gd name="connsiteX84" fmla="*/ 647983 w 2352788"/>
                <a:gd name="connsiteY84" fmla="*/ 1883372 h 2312666"/>
                <a:gd name="connsiteX85" fmla="*/ 537449 w 2352788"/>
                <a:gd name="connsiteY85" fmla="*/ 1808010 h 2312666"/>
                <a:gd name="connsiteX86" fmla="*/ 391749 w 2352788"/>
                <a:gd name="connsiteY86" fmla="*/ 1742695 h 2312666"/>
                <a:gd name="connsiteX87" fmla="*/ 230975 w 2352788"/>
                <a:gd name="connsiteY87" fmla="*/ 1446268 h 2312666"/>
                <a:gd name="connsiteX88" fmla="*/ 356580 w 2352788"/>
                <a:gd name="connsiteY88" fmla="*/ 1677381 h 2312666"/>
                <a:gd name="connsiteX89" fmla="*/ 431942 w 2352788"/>
                <a:gd name="connsiteY89" fmla="*/ 1843179 h 2312666"/>
                <a:gd name="connsiteX90" fmla="*/ 527402 w 2352788"/>
                <a:gd name="connsiteY90" fmla="*/ 1883372 h 2312666"/>
                <a:gd name="connsiteX91" fmla="*/ 507305 w 2352788"/>
                <a:gd name="connsiteY91" fmla="*/ 1998929 h 2312666"/>
                <a:gd name="connsiteX92" fmla="*/ 311362 w 2352788"/>
                <a:gd name="connsiteY92" fmla="*/ 2189847 h 2312666"/>
                <a:gd name="connsiteX93" fmla="*/ 250235 w 2352788"/>
                <a:gd name="connsiteY93" fmla="*/ 2152165 h 2312666"/>
                <a:gd name="connsiteX94" fmla="*/ 220927 w 2352788"/>
                <a:gd name="connsiteY94" fmla="*/ 1998928 h 2312666"/>
                <a:gd name="connsiteX95" fmla="*/ 120444 w 2352788"/>
                <a:gd name="connsiteY95" fmla="*/ 1918541 h 2312666"/>
                <a:gd name="connsiteX96" fmla="*/ 65177 w 2352788"/>
                <a:gd name="connsiteY96" fmla="*/ 1878348 h 2312666"/>
                <a:gd name="connsiteX97" fmla="*/ 80251 w 2352788"/>
                <a:gd name="connsiteY97" fmla="*/ 1682404 h 2312666"/>
                <a:gd name="connsiteX98" fmla="*/ 205854 w 2352788"/>
                <a:gd name="connsiteY98" fmla="*/ 1823082 h 2312666"/>
                <a:gd name="connsiteX99" fmla="*/ 301314 w 2352788"/>
                <a:gd name="connsiteY99" fmla="*/ 1983856 h 2312666"/>
                <a:gd name="connsiteX100" fmla="*/ 326435 w 2352788"/>
                <a:gd name="connsiteY100" fmla="*/ 1873323 h 2312666"/>
                <a:gd name="connsiteX101" fmla="*/ 175710 w 2352788"/>
                <a:gd name="connsiteY101" fmla="*/ 1526655 h 2312666"/>
                <a:gd name="connsiteX102" fmla="*/ 150589 w 2352788"/>
                <a:gd name="connsiteY102" fmla="*/ 1491487 h 2312666"/>
                <a:gd name="connsiteX103" fmla="*/ 30008 w 2352788"/>
                <a:gd name="connsiteY103" fmla="*/ 1652260 h 2312666"/>
                <a:gd name="connsiteX104" fmla="*/ 19959 w 2352788"/>
                <a:gd name="connsiteY104" fmla="*/ 1808009 h 2312666"/>
                <a:gd name="connsiteX105" fmla="*/ 75227 w 2352788"/>
                <a:gd name="connsiteY105" fmla="*/ 1310615 h 2312666"/>
                <a:gd name="connsiteX106" fmla="*/ 175709 w 2352788"/>
                <a:gd name="connsiteY106" fmla="*/ 1350809 h 2312666"/>
                <a:gd name="connsiteX107" fmla="*/ 170685 w 2352788"/>
                <a:gd name="connsiteY107" fmla="*/ 1134770 h 2312666"/>
                <a:gd name="connsiteX108" fmla="*/ 95322 w 2352788"/>
                <a:gd name="connsiteY108" fmla="*/ 1245301 h 2312666"/>
                <a:gd name="connsiteX109" fmla="*/ 180733 w 2352788"/>
                <a:gd name="connsiteY109" fmla="*/ 1054383 h 2312666"/>
                <a:gd name="connsiteX110" fmla="*/ 276193 w 2352788"/>
                <a:gd name="connsiteY110" fmla="*/ 873512 h 2312666"/>
                <a:gd name="connsiteX111" fmla="*/ 471298 w 2352788"/>
                <a:gd name="connsiteY111" fmla="*/ 672545 h 2312666"/>
                <a:gd name="connsiteX0" fmla="*/ 471298 w 2352788"/>
                <a:gd name="connsiteY0" fmla="*/ 672545 h 2312666"/>
                <a:gd name="connsiteX1" fmla="*/ 693200 w 2352788"/>
                <a:gd name="connsiteY1" fmla="*/ 411288 h 2312666"/>
                <a:gd name="connsiteX2" fmla="*/ 743441 w 2352788"/>
                <a:gd name="connsiteY2" fmla="*/ 471579 h 2312666"/>
                <a:gd name="connsiteX3" fmla="*/ 708273 w 2352788"/>
                <a:gd name="connsiteY3" fmla="*/ 582110 h 2312666"/>
                <a:gd name="connsiteX4" fmla="*/ 637934 w 2352788"/>
                <a:gd name="connsiteY4" fmla="*/ 592159 h 2312666"/>
                <a:gd name="connsiteX5" fmla="*/ 562573 w 2352788"/>
                <a:gd name="connsiteY5" fmla="*/ 627328 h 2312666"/>
                <a:gd name="connsiteX6" fmla="*/ 688176 w 2352788"/>
                <a:gd name="connsiteY6" fmla="*/ 778053 h 2312666"/>
                <a:gd name="connsiteX7" fmla="*/ 487209 w 2352788"/>
                <a:gd name="connsiteY7" fmla="*/ 752933 h 2312666"/>
                <a:gd name="connsiteX8" fmla="*/ 421895 w 2352788"/>
                <a:gd name="connsiteY8" fmla="*/ 953900 h 2312666"/>
                <a:gd name="connsiteX9" fmla="*/ 241862 w 2352788"/>
                <a:gd name="connsiteY9" fmla="*/ 994093 h 2312666"/>
                <a:gd name="connsiteX10" fmla="*/ 306338 w 2352788"/>
                <a:gd name="connsiteY10" fmla="*/ 1285495 h 2312666"/>
                <a:gd name="connsiteX11" fmla="*/ 492233 w 2352788"/>
                <a:gd name="connsiteY11" fmla="*/ 1195060 h 2312666"/>
                <a:gd name="connsiteX12" fmla="*/ 477162 w 2352788"/>
                <a:gd name="connsiteY12" fmla="*/ 979020 h 2312666"/>
                <a:gd name="connsiteX13" fmla="*/ 738418 w 2352788"/>
                <a:gd name="connsiteY13" fmla="*/ 783077 h 2312666"/>
                <a:gd name="connsiteX14" fmla="*/ 818805 w 2352788"/>
                <a:gd name="connsiteY14" fmla="*/ 818247 h 2312666"/>
                <a:gd name="connsiteX15" fmla="*/ 889144 w 2352788"/>
                <a:gd name="connsiteY15" fmla="*/ 918730 h 2312666"/>
                <a:gd name="connsiteX16" fmla="*/ 793684 w 2352788"/>
                <a:gd name="connsiteY16" fmla="*/ 707714 h 2312666"/>
                <a:gd name="connsiteX17" fmla="*/ 803732 w 2352788"/>
                <a:gd name="connsiteY17" fmla="*/ 436409 h 2312666"/>
                <a:gd name="connsiteX18" fmla="*/ 979579 w 2352788"/>
                <a:gd name="connsiteY18" fmla="*/ 290708 h 2312666"/>
                <a:gd name="connsiteX19" fmla="*/ 904216 w 2352788"/>
                <a:gd name="connsiteY19" fmla="*/ 471579 h 2312666"/>
                <a:gd name="connsiteX20" fmla="*/ 899192 w 2352788"/>
                <a:gd name="connsiteY20" fmla="*/ 546941 h 2312666"/>
                <a:gd name="connsiteX21" fmla="*/ 1029820 w 2352788"/>
                <a:gd name="connsiteY21" fmla="*/ 567038 h 2312666"/>
                <a:gd name="connsiteX22" fmla="*/ 974554 w 2352788"/>
                <a:gd name="connsiteY22" fmla="*/ 768005 h 2312666"/>
                <a:gd name="connsiteX23" fmla="*/ 994652 w 2352788"/>
                <a:gd name="connsiteY23" fmla="*/ 788103 h 2312666"/>
                <a:gd name="connsiteX24" fmla="*/ 959482 w 2352788"/>
                <a:gd name="connsiteY24" fmla="*/ 506748 h 2312666"/>
                <a:gd name="connsiteX25" fmla="*/ 1034844 w 2352788"/>
                <a:gd name="connsiteY25" fmla="*/ 315829 h 2312666"/>
                <a:gd name="connsiteX26" fmla="*/ 1155424 w 2352788"/>
                <a:gd name="connsiteY26" fmla="*/ 150031 h 2312666"/>
                <a:gd name="connsiteX27" fmla="*/ 1265955 w 2352788"/>
                <a:gd name="connsiteY27" fmla="*/ 215345 h 2312666"/>
                <a:gd name="connsiteX28" fmla="*/ 1145375 w 2352788"/>
                <a:gd name="connsiteY28" fmla="*/ 305782 h 2312666"/>
                <a:gd name="connsiteX29" fmla="*/ 1311173 w 2352788"/>
                <a:gd name="connsiteY29" fmla="*/ 416314 h 2312666"/>
                <a:gd name="connsiteX30" fmla="*/ 1346340 w 2352788"/>
                <a:gd name="connsiteY30" fmla="*/ 124911 h 2312666"/>
                <a:gd name="connsiteX31" fmla="*/ 1436777 w 2352788"/>
                <a:gd name="connsiteY31" fmla="*/ 54575 h 2312666"/>
                <a:gd name="connsiteX32" fmla="*/ 1848759 w 2352788"/>
                <a:gd name="connsiteY32" fmla="*/ 44524 h 2312666"/>
                <a:gd name="connsiteX33" fmla="*/ 2352532 w 2352788"/>
                <a:gd name="connsiteY33" fmla="*/ 399076 h 2312666"/>
                <a:gd name="connsiteX34" fmla="*/ 1773395 w 2352788"/>
                <a:gd name="connsiteY34" fmla="*/ 59598 h 2312666"/>
                <a:gd name="connsiteX35" fmla="*/ 1708081 w 2352788"/>
                <a:gd name="connsiteY35" fmla="*/ 119889 h 2312666"/>
                <a:gd name="connsiteX36" fmla="*/ 1461896 w 2352788"/>
                <a:gd name="connsiteY36" fmla="*/ 99791 h 2312666"/>
                <a:gd name="connsiteX37" fmla="*/ 1421703 w 2352788"/>
                <a:gd name="connsiteY37" fmla="*/ 406266 h 2312666"/>
                <a:gd name="connsiteX38" fmla="*/ 1878903 w 2352788"/>
                <a:gd name="connsiteY38" fmla="*/ 300759 h 2312666"/>
                <a:gd name="connsiteX39" fmla="*/ 1934169 w 2352788"/>
                <a:gd name="connsiteY39" fmla="*/ 1431198 h 2312666"/>
                <a:gd name="connsiteX40" fmla="*/ 1333340 w 2352788"/>
                <a:gd name="connsiteY40" fmla="*/ 1514347 h 2312666"/>
                <a:gd name="connsiteX41" fmla="*/ 1260930 w 2352788"/>
                <a:gd name="connsiteY41" fmla="*/ 1466368 h 2312666"/>
                <a:gd name="connsiteX42" fmla="*/ 1613074 w 2352788"/>
                <a:gd name="connsiteY42" fmla="*/ 1086029 h 2312666"/>
                <a:gd name="connsiteX43" fmla="*/ 1456874 w 2352788"/>
                <a:gd name="connsiteY43" fmla="*/ 1014191 h 2312666"/>
                <a:gd name="connsiteX44" fmla="*/ 1527211 w 2352788"/>
                <a:gd name="connsiteY44" fmla="*/ 762983 h 2312666"/>
                <a:gd name="connsiteX45" fmla="*/ 1421703 w 2352788"/>
                <a:gd name="connsiteY45" fmla="*/ 843370 h 2312666"/>
                <a:gd name="connsiteX46" fmla="*/ 1512138 w 2352788"/>
                <a:gd name="connsiteY46" fmla="*/ 843370 h 2312666"/>
                <a:gd name="connsiteX47" fmla="*/ 1371461 w 2352788"/>
                <a:gd name="connsiteY47" fmla="*/ 1029264 h 2312666"/>
                <a:gd name="connsiteX48" fmla="*/ 1115228 w 2352788"/>
                <a:gd name="connsiteY48" fmla="*/ 1255352 h 2312666"/>
                <a:gd name="connsiteX49" fmla="*/ 907141 w 2352788"/>
                <a:gd name="connsiteY49" fmla="*/ 1546754 h 2312666"/>
                <a:gd name="connsiteX50" fmla="*/ 858995 w 2352788"/>
                <a:gd name="connsiteY50" fmla="*/ 1622117 h 2312666"/>
                <a:gd name="connsiteX51" fmla="*/ 1009720 w 2352788"/>
                <a:gd name="connsiteY51" fmla="*/ 1918543 h 2312666"/>
                <a:gd name="connsiteX52" fmla="*/ 1100156 w 2352788"/>
                <a:gd name="connsiteY52" fmla="*/ 1898446 h 2312666"/>
                <a:gd name="connsiteX53" fmla="*/ 1243117 w 2352788"/>
                <a:gd name="connsiteY53" fmla="*/ 1439150 h 2312666"/>
                <a:gd name="connsiteX54" fmla="*/ 1352194 w 2352788"/>
                <a:gd name="connsiteY54" fmla="*/ 1522376 h 2312666"/>
                <a:gd name="connsiteX55" fmla="*/ 1352194 w 2352788"/>
                <a:gd name="connsiteY55" fmla="*/ 1605864 h 2312666"/>
                <a:gd name="connsiteX56" fmla="*/ 1312456 w 2352788"/>
                <a:gd name="connsiteY56" fmla="*/ 1759841 h 2312666"/>
                <a:gd name="connsiteX57" fmla="*/ 1416465 w 2352788"/>
                <a:gd name="connsiteY57" fmla="*/ 1920186 h 2312666"/>
                <a:gd name="connsiteX58" fmla="*/ 1788773 w 2352788"/>
                <a:gd name="connsiteY58" fmla="*/ 2312351 h 2312666"/>
                <a:gd name="connsiteX59" fmla="*/ 1209070 w 2352788"/>
                <a:gd name="connsiteY59" fmla="*/ 2063064 h 2312666"/>
                <a:gd name="connsiteX60" fmla="*/ 1407852 w 2352788"/>
                <a:gd name="connsiteY60" fmla="*/ 1935844 h 2312666"/>
                <a:gd name="connsiteX61" fmla="*/ 1247453 w 2352788"/>
                <a:gd name="connsiteY61" fmla="*/ 1894184 h 2312666"/>
                <a:gd name="connsiteX62" fmla="*/ 1182614 w 2352788"/>
                <a:gd name="connsiteY62" fmla="*/ 2064244 h 2312666"/>
                <a:gd name="connsiteX63" fmla="*/ 1024793 w 2352788"/>
                <a:gd name="connsiteY63" fmla="*/ 2129558 h 2312666"/>
                <a:gd name="connsiteX64" fmla="*/ 884116 w 2352788"/>
                <a:gd name="connsiteY64" fmla="*/ 1767818 h 2312666"/>
                <a:gd name="connsiteX65" fmla="*/ 843922 w 2352788"/>
                <a:gd name="connsiteY65" fmla="*/ 2079317 h 2312666"/>
                <a:gd name="connsiteX66" fmla="*/ 703246 w 2352788"/>
                <a:gd name="connsiteY66" fmla="*/ 1667335 h 2312666"/>
                <a:gd name="connsiteX67" fmla="*/ 803729 w 2352788"/>
                <a:gd name="connsiteY67" fmla="*/ 1416126 h 2312666"/>
                <a:gd name="connsiteX68" fmla="*/ 884115 w 2352788"/>
                <a:gd name="connsiteY68" fmla="*/ 1255352 h 2312666"/>
                <a:gd name="connsiteX69" fmla="*/ 1160446 w 2352788"/>
                <a:gd name="connsiteY69" fmla="*/ 1134771 h 2312666"/>
                <a:gd name="connsiteX70" fmla="*/ 1637744 w 2352788"/>
                <a:gd name="connsiteY70" fmla="*/ 657475 h 2312666"/>
                <a:gd name="connsiteX71" fmla="*/ 1763348 w 2352788"/>
                <a:gd name="connsiteY71" fmla="*/ 345976 h 2312666"/>
                <a:gd name="connsiteX72" fmla="*/ 1642768 w 2352788"/>
                <a:gd name="connsiteY72" fmla="*/ 386169 h 2312666"/>
                <a:gd name="connsiteX73" fmla="*/ 1451848 w 2352788"/>
                <a:gd name="connsiteY73" fmla="*/ 667523 h 2312666"/>
                <a:gd name="connsiteX74" fmla="*/ 1170498 w 2352788"/>
                <a:gd name="connsiteY74" fmla="*/ 506748 h 2312666"/>
                <a:gd name="connsiteX75" fmla="*/ 1200641 w 2352788"/>
                <a:gd name="connsiteY75" fmla="*/ 642400 h 2312666"/>
                <a:gd name="connsiteX76" fmla="*/ 1115230 w 2352788"/>
                <a:gd name="connsiteY76" fmla="*/ 878538 h 2312666"/>
                <a:gd name="connsiteX77" fmla="*/ 1100158 w 2352788"/>
                <a:gd name="connsiteY77" fmla="*/ 1014189 h 2312666"/>
                <a:gd name="connsiteX78" fmla="*/ 904215 w 2352788"/>
                <a:gd name="connsiteY78" fmla="*/ 1024237 h 2312666"/>
                <a:gd name="connsiteX79" fmla="*/ 929336 w 2352788"/>
                <a:gd name="connsiteY79" fmla="*/ 1185011 h 2312666"/>
                <a:gd name="connsiteX80" fmla="*/ 708272 w 2352788"/>
                <a:gd name="connsiteY80" fmla="*/ 994093 h 2312666"/>
                <a:gd name="connsiteX81" fmla="*/ 607789 w 2352788"/>
                <a:gd name="connsiteY81" fmla="*/ 923755 h 2312666"/>
                <a:gd name="connsiteX82" fmla="*/ 809594 w 2352788"/>
                <a:gd name="connsiteY82" fmla="*/ 1323176 h 2312666"/>
                <a:gd name="connsiteX83" fmla="*/ 512330 w 2352788"/>
                <a:gd name="connsiteY83" fmla="*/ 1365882 h 2312666"/>
                <a:gd name="connsiteX84" fmla="*/ 647983 w 2352788"/>
                <a:gd name="connsiteY84" fmla="*/ 1883372 h 2312666"/>
                <a:gd name="connsiteX85" fmla="*/ 537449 w 2352788"/>
                <a:gd name="connsiteY85" fmla="*/ 1808010 h 2312666"/>
                <a:gd name="connsiteX86" fmla="*/ 391749 w 2352788"/>
                <a:gd name="connsiteY86" fmla="*/ 1742695 h 2312666"/>
                <a:gd name="connsiteX87" fmla="*/ 230975 w 2352788"/>
                <a:gd name="connsiteY87" fmla="*/ 1446268 h 2312666"/>
                <a:gd name="connsiteX88" fmla="*/ 356580 w 2352788"/>
                <a:gd name="connsiteY88" fmla="*/ 1677381 h 2312666"/>
                <a:gd name="connsiteX89" fmla="*/ 431942 w 2352788"/>
                <a:gd name="connsiteY89" fmla="*/ 1843179 h 2312666"/>
                <a:gd name="connsiteX90" fmla="*/ 527402 w 2352788"/>
                <a:gd name="connsiteY90" fmla="*/ 1883372 h 2312666"/>
                <a:gd name="connsiteX91" fmla="*/ 507305 w 2352788"/>
                <a:gd name="connsiteY91" fmla="*/ 1998929 h 2312666"/>
                <a:gd name="connsiteX92" fmla="*/ 311362 w 2352788"/>
                <a:gd name="connsiteY92" fmla="*/ 2189847 h 2312666"/>
                <a:gd name="connsiteX93" fmla="*/ 250235 w 2352788"/>
                <a:gd name="connsiteY93" fmla="*/ 2152165 h 2312666"/>
                <a:gd name="connsiteX94" fmla="*/ 220927 w 2352788"/>
                <a:gd name="connsiteY94" fmla="*/ 1998928 h 2312666"/>
                <a:gd name="connsiteX95" fmla="*/ 120444 w 2352788"/>
                <a:gd name="connsiteY95" fmla="*/ 1918541 h 2312666"/>
                <a:gd name="connsiteX96" fmla="*/ 65177 w 2352788"/>
                <a:gd name="connsiteY96" fmla="*/ 1878348 h 2312666"/>
                <a:gd name="connsiteX97" fmla="*/ 80251 w 2352788"/>
                <a:gd name="connsiteY97" fmla="*/ 1682404 h 2312666"/>
                <a:gd name="connsiteX98" fmla="*/ 205854 w 2352788"/>
                <a:gd name="connsiteY98" fmla="*/ 1823082 h 2312666"/>
                <a:gd name="connsiteX99" fmla="*/ 301314 w 2352788"/>
                <a:gd name="connsiteY99" fmla="*/ 1983856 h 2312666"/>
                <a:gd name="connsiteX100" fmla="*/ 326435 w 2352788"/>
                <a:gd name="connsiteY100" fmla="*/ 1873323 h 2312666"/>
                <a:gd name="connsiteX101" fmla="*/ 175710 w 2352788"/>
                <a:gd name="connsiteY101" fmla="*/ 1526655 h 2312666"/>
                <a:gd name="connsiteX102" fmla="*/ 150589 w 2352788"/>
                <a:gd name="connsiteY102" fmla="*/ 1491487 h 2312666"/>
                <a:gd name="connsiteX103" fmla="*/ 30008 w 2352788"/>
                <a:gd name="connsiteY103" fmla="*/ 1652260 h 2312666"/>
                <a:gd name="connsiteX104" fmla="*/ 19959 w 2352788"/>
                <a:gd name="connsiteY104" fmla="*/ 1808009 h 2312666"/>
                <a:gd name="connsiteX105" fmla="*/ 75227 w 2352788"/>
                <a:gd name="connsiteY105" fmla="*/ 1310615 h 2312666"/>
                <a:gd name="connsiteX106" fmla="*/ 175709 w 2352788"/>
                <a:gd name="connsiteY106" fmla="*/ 1350809 h 2312666"/>
                <a:gd name="connsiteX107" fmla="*/ 170685 w 2352788"/>
                <a:gd name="connsiteY107" fmla="*/ 1134770 h 2312666"/>
                <a:gd name="connsiteX108" fmla="*/ 95322 w 2352788"/>
                <a:gd name="connsiteY108" fmla="*/ 1245301 h 2312666"/>
                <a:gd name="connsiteX109" fmla="*/ 180733 w 2352788"/>
                <a:gd name="connsiteY109" fmla="*/ 1054383 h 2312666"/>
                <a:gd name="connsiteX110" fmla="*/ 276193 w 2352788"/>
                <a:gd name="connsiteY110" fmla="*/ 873512 h 2312666"/>
                <a:gd name="connsiteX111" fmla="*/ 471298 w 2352788"/>
                <a:gd name="connsiteY111" fmla="*/ 672545 h 2312666"/>
                <a:gd name="connsiteX0" fmla="*/ 471298 w 2352788"/>
                <a:gd name="connsiteY0" fmla="*/ 672545 h 2312666"/>
                <a:gd name="connsiteX1" fmla="*/ 693200 w 2352788"/>
                <a:gd name="connsiteY1" fmla="*/ 411288 h 2312666"/>
                <a:gd name="connsiteX2" fmla="*/ 743441 w 2352788"/>
                <a:gd name="connsiteY2" fmla="*/ 471579 h 2312666"/>
                <a:gd name="connsiteX3" fmla="*/ 708273 w 2352788"/>
                <a:gd name="connsiteY3" fmla="*/ 582110 h 2312666"/>
                <a:gd name="connsiteX4" fmla="*/ 637934 w 2352788"/>
                <a:gd name="connsiteY4" fmla="*/ 592159 h 2312666"/>
                <a:gd name="connsiteX5" fmla="*/ 562573 w 2352788"/>
                <a:gd name="connsiteY5" fmla="*/ 627328 h 2312666"/>
                <a:gd name="connsiteX6" fmla="*/ 688176 w 2352788"/>
                <a:gd name="connsiteY6" fmla="*/ 778053 h 2312666"/>
                <a:gd name="connsiteX7" fmla="*/ 487209 w 2352788"/>
                <a:gd name="connsiteY7" fmla="*/ 752933 h 2312666"/>
                <a:gd name="connsiteX8" fmla="*/ 421895 w 2352788"/>
                <a:gd name="connsiteY8" fmla="*/ 953900 h 2312666"/>
                <a:gd name="connsiteX9" fmla="*/ 241862 w 2352788"/>
                <a:gd name="connsiteY9" fmla="*/ 994093 h 2312666"/>
                <a:gd name="connsiteX10" fmla="*/ 306338 w 2352788"/>
                <a:gd name="connsiteY10" fmla="*/ 1285495 h 2312666"/>
                <a:gd name="connsiteX11" fmla="*/ 492233 w 2352788"/>
                <a:gd name="connsiteY11" fmla="*/ 1195060 h 2312666"/>
                <a:gd name="connsiteX12" fmla="*/ 477162 w 2352788"/>
                <a:gd name="connsiteY12" fmla="*/ 979020 h 2312666"/>
                <a:gd name="connsiteX13" fmla="*/ 738418 w 2352788"/>
                <a:gd name="connsiteY13" fmla="*/ 783077 h 2312666"/>
                <a:gd name="connsiteX14" fmla="*/ 818805 w 2352788"/>
                <a:gd name="connsiteY14" fmla="*/ 818247 h 2312666"/>
                <a:gd name="connsiteX15" fmla="*/ 889144 w 2352788"/>
                <a:gd name="connsiteY15" fmla="*/ 918730 h 2312666"/>
                <a:gd name="connsiteX16" fmla="*/ 793684 w 2352788"/>
                <a:gd name="connsiteY16" fmla="*/ 707714 h 2312666"/>
                <a:gd name="connsiteX17" fmla="*/ 803732 w 2352788"/>
                <a:gd name="connsiteY17" fmla="*/ 436409 h 2312666"/>
                <a:gd name="connsiteX18" fmla="*/ 979579 w 2352788"/>
                <a:gd name="connsiteY18" fmla="*/ 290708 h 2312666"/>
                <a:gd name="connsiteX19" fmla="*/ 904216 w 2352788"/>
                <a:gd name="connsiteY19" fmla="*/ 471579 h 2312666"/>
                <a:gd name="connsiteX20" fmla="*/ 899192 w 2352788"/>
                <a:gd name="connsiteY20" fmla="*/ 546941 h 2312666"/>
                <a:gd name="connsiteX21" fmla="*/ 1029820 w 2352788"/>
                <a:gd name="connsiteY21" fmla="*/ 567038 h 2312666"/>
                <a:gd name="connsiteX22" fmla="*/ 974554 w 2352788"/>
                <a:gd name="connsiteY22" fmla="*/ 768005 h 2312666"/>
                <a:gd name="connsiteX23" fmla="*/ 994652 w 2352788"/>
                <a:gd name="connsiteY23" fmla="*/ 788103 h 2312666"/>
                <a:gd name="connsiteX24" fmla="*/ 959482 w 2352788"/>
                <a:gd name="connsiteY24" fmla="*/ 506748 h 2312666"/>
                <a:gd name="connsiteX25" fmla="*/ 1034844 w 2352788"/>
                <a:gd name="connsiteY25" fmla="*/ 315829 h 2312666"/>
                <a:gd name="connsiteX26" fmla="*/ 1155424 w 2352788"/>
                <a:gd name="connsiteY26" fmla="*/ 150031 h 2312666"/>
                <a:gd name="connsiteX27" fmla="*/ 1265955 w 2352788"/>
                <a:gd name="connsiteY27" fmla="*/ 215345 h 2312666"/>
                <a:gd name="connsiteX28" fmla="*/ 1145375 w 2352788"/>
                <a:gd name="connsiteY28" fmla="*/ 305782 h 2312666"/>
                <a:gd name="connsiteX29" fmla="*/ 1311173 w 2352788"/>
                <a:gd name="connsiteY29" fmla="*/ 416314 h 2312666"/>
                <a:gd name="connsiteX30" fmla="*/ 1346340 w 2352788"/>
                <a:gd name="connsiteY30" fmla="*/ 124911 h 2312666"/>
                <a:gd name="connsiteX31" fmla="*/ 1436777 w 2352788"/>
                <a:gd name="connsiteY31" fmla="*/ 54575 h 2312666"/>
                <a:gd name="connsiteX32" fmla="*/ 1848759 w 2352788"/>
                <a:gd name="connsiteY32" fmla="*/ 44524 h 2312666"/>
                <a:gd name="connsiteX33" fmla="*/ 2352532 w 2352788"/>
                <a:gd name="connsiteY33" fmla="*/ 399076 h 2312666"/>
                <a:gd name="connsiteX34" fmla="*/ 1773395 w 2352788"/>
                <a:gd name="connsiteY34" fmla="*/ 59598 h 2312666"/>
                <a:gd name="connsiteX35" fmla="*/ 1708081 w 2352788"/>
                <a:gd name="connsiteY35" fmla="*/ 119889 h 2312666"/>
                <a:gd name="connsiteX36" fmla="*/ 1461896 w 2352788"/>
                <a:gd name="connsiteY36" fmla="*/ 99791 h 2312666"/>
                <a:gd name="connsiteX37" fmla="*/ 1421703 w 2352788"/>
                <a:gd name="connsiteY37" fmla="*/ 406266 h 2312666"/>
                <a:gd name="connsiteX38" fmla="*/ 1878903 w 2352788"/>
                <a:gd name="connsiteY38" fmla="*/ 300759 h 2312666"/>
                <a:gd name="connsiteX39" fmla="*/ 1934169 w 2352788"/>
                <a:gd name="connsiteY39" fmla="*/ 1431198 h 2312666"/>
                <a:gd name="connsiteX40" fmla="*/ 1333340 w 2352788"/>
                <a:gd name="connsiteY40" fmla="*/ 1514347 h 2312666"/>
                <a:gd name="connsiteX41" fmla="*/ 1260930 w 2352788"/>
                <a:gd name="connsiteY41" fmla="*/ 1466368 h 2312666"/>
                <a:gd name="connsiteX42" fmla="*/ 1613074 w 2352788"/>
                <a:gd name="connsiteY42" fmla="*/ 1086029 h 2312666"/>
                <a:gd name="connsiteX43" fmla="*/ 1456874 w 2352788"/>
                <a:gd name="connsiteY43" fmla="*/ 1014191 h 2312666"/>
                <a:gd name="connsiteX44" fmla="*/ 1527211 w 2352788"/>
                <a:gd name="connsiteY44" fmla="*/ 762983 h 2312666"/>
                <a:gd name="connsiteX45" fmla="*/ 1421703 w 2352788"/>
                <a:gd name="connsiteY45" fmla="*/ 843370 h 2312666"/>
                <a:gd name="connsiteX46" fmla="*/ 1512138 w 2352788"/>
                <a:gd name="connsiteY46" fmla="*/ 843370 h 2312666"/>
                <a:gd name="connsiteX47" fmla="*/ 1371461 w 2352788"/>
                <a:gd name="connsiteY47" fmla="*/ 1029264 h 2312666"/>
                <a:gd name="connsiteX48" fmla="*/ 1115228 w 2352788"/>
                <a:gd name="connsiteY48" fmla="*/ 1255352 h 2312666"/>
                <a:gd name="connsiteX49" fmla="*/ 907141 w 2352788"/>
                <a:gd name="connsiteY49" fmla="*/ 1546754 h 2312666"/>
                <a:gd name="connsiteX50" fmla="*/ 858995 w 2352788"/>
                <a:gd name="connsiteY50" fmla="*/ 1622117 h 2312666"/>
                <a:gd name="connsiteX51" fmla="*/ 1009720 w 2352788"/>
                <a:gd name="connsiteY51" fmla="*/ 1918543 h 2312666"/>
                <a:gd name="connsiteX52" fmla="*/ 1100156 w 2352788"/>
                <a:gd name="connsiteY52" fmla="*/ 1898446 h 2312666"/>
                <a:gd name="connsiteX53" fmla="*/ 1243117 w 2352788"/>
                <a:gd name="connsiteY53" fmla="*/ 1439150 h 2312666"/>
                <a:gd name="connsiteX54" fmla="*/ 1352194 w 2352788"/>
                <a:gd name="connsiteY54" fmla="*/ 1522376 h 2312666"/>
                <a:gd name="connsiteX55" fmla="*/ 1352194 w 2352788"/>
                <a:gd name="connsiteY55" fmla="*/ 1605864 h 2312666"/>
                <a:gd name="connsiteX56" fmla="*/ 1312456 w 2352788"/>
                <a:gd name="connsiteY56" fmla="*/ 1759841 h 2312666"/>
                <a:gd name="connsiteX57" fmla="*/ 1416465 w 2352788"/>
                <a:gd name="connsiteY57" fmla="*/ 1920186 h 2312666"/>
                <a:gd name="connsiteX58" fmla="*/ 1788773 w 2352788"/>
                <a:gd name="connsiteY58" fmla="*/ 2312351 h 2312666"/>
                <a:gd name="connsiteX59" fmla="*/ 1209070 w 2352788"/>
                <a:gd name="connsiteY59" fmla="*/ 2063064 h 2312666"/>
                <a:gd name="connsiteX60" fmla="*/ 1264729 w 2352788"/>
                <a:gd name="connsiteY60" fmla="*/ 1947770 h 2312666"/>
                <a:gd name="connsiteX61" fmla="*/ 1407852 w 2352788"/>
                <a:gd name="connsiteY61" fmla="*/ 1935844 h 2312666"/>
                <a:gd name="connsiteX62" fmla="*/ 1247453 w 2352788"/>
                <a:gd name="connsiteY62" fmla="*/ 1894184 h 2312666"/>
                <a:gd name="connsiteX63" fmla="*/ 1182614 w 2352788"/>
                <a:gd name="connsiteY63" fmla="*/ 2064244 h 2312666"/>
                <a:gd name="connsiteX64" fmla="*/ 1024793 w 2352788"/>
                <a:gd name="connsiteY64" fmla="*/ 2129558 h 2312666"/>
                <a:gd name="connsiteX65" fmla="*/ 884116 w 2352788"/>
                <a:gd name="connsiteY65" fmla="*/ 1767818 h 2312666"/>
                <a:gd name="connsiteX66" fmla="*/ 843922 w 2352788"/>
                <a:gd name="connsiteY66" fmla="*/ 2079317 h 2312666"/>
                <a:gd name="connsiteX67" fmla="*/ 703246 w 2352788"/>
                <a:gd name="connsiteY67" fmla="*/ 1667335 h 2312666"/>
                <a:gd name="connsiteX68" fmla="*/ 803729 w 2352788"/>
                <a:gd name="connsiteY68" fmla="*/ 1416126 h 2312666"/>
                <a:gd name="connsiteX69" fmla="*/ 884115 w 2352788"/>
                <a:gd name="connsiteY69" fmla="*/ 1255352 h 2312666"/>
                <a:gd name="connsiteX70" fmla="*/ 1160446 w 2352788"/>
                <a:gd name="connsiteY70" fmla="*/ 1134771 h 2312666"/>
                <a:gd name="connsiteX71" fmla="*/ 1637744 w 2352788"/>
                <a:gd name="connsiteY71" fmla="*/ 657475 h 2312666"/>
                <a:gd name="connsiteX72" fmla="*/ 1763348 w 2352788"/>
                <a:gd name="connsiteY72" fmla="*/ 345976 h 2312666"/>
                <a:gd name="connsiteX73" fmla="*/ 1642768 w 2352788"/>
                <a:gd name="connsiteY73" fmla="*/ 386169 h 2312666"/>
                <a:gd name="connsiteX74" fmla="*/ 1451848 w 2352788"/>
                <a:gd name="connsiteY74" fmla="*/ 667523 h 2312666"/>
                <a:gd name="connsiteX75" fmla="*/ 1170498 w 2352788"/>
                <a:gd name="connsiteY75" fmla="*/ 506748 h 2312666"/>
                <a:gd name="connsiteX76" fmla="*/ 1200641 w 2352788"/>
                <a:gd name="connsiteY76" fmla="*/ 642400 h 2312666"/>
                <a:gd name="connsiteX77" fmla="*/ 1115230 w 2352788"/>
                <a:gd name="connsiteY77" fmla="*/ 878538 h 2312666"/>
                <a:gd name="connsiteX78" fmla="*/ 1100158 w 2352788"/>
                <a:gd name="connsiteY78" fmla="*/ 1014189 h 2312666"/>
                <a:gd name="connsiteX79" fmla="*/ 904215 w 2352788"/>
                <a:gd name="connsiteY79" fmla="*/ 1024237 h 2312666"/>
                <a:gd name="connsiteX80" fmla="*/ 929336 w 2352788"/>
                <a:gd name="connsiteY80" fmla="*/ 1185011 h 2312666"/>
                <a:gd name="connsiteX81" fmla="*/ 708272 w 2352788"/>
                <a:gd name="connsiteY81" fmla="*/ 994093 h 2312666"/>
                <a:gd name="connsiteX82" fmla="*/ 607789 w 2352788"/>
                <a:gd name="connsiteY82" fmla="*/ 923755 h 2312666"/>
                <a:gd name="connsiteX83" fmla="*/ 809594 w 2352788"/>
                <a:gd name="connsiteY83" fmla="*/ 1323176 h 2312666"/>
                <a:gd name="connsiteX84" fmla="*/ 512330 w 2352788"/>
                <a:gd name="connsiteY84" fmla="*/ 1365882 h 2312666"/>
                <a:gd name="connsiteX85" fmla="*/ 647983 w 2352788"/>
                <a:gd name="connsiteY85" fmla="*/ 1883372 h 2312666"/>
                <a:gd name="connsiteX86" fmla="*/ 537449 w 2352788"/>
                <a:gd name="connsiteY86" fmla="*/ 1808010 h 2312666"/>
                <a:gd name="connsiteX87" fmla="*/ 391749 w 2352788"/>
                <a:gd name="connsiteY87" fmla="*/ 1742695 h 2312666"/>
                <a:gd name="connsiteX88" fmla="*/ 230975 w 2352788"/>
                <a:gd name="connsiteY88" fmla="*/ 1446268 h 2312666"/>
                <a:gd name="connsiteX89" fmla="*/ 356580 w 2352788"/>
                <a:gd name="connsiteY89" fmla="*/ 1677381 h 2312666"/>
                <a:gd name="connsiteX90" fmla="*/ 431942 w 2352788"/>
                <a:gd name="connsiteY90" fmla="*/ 1843179 h 2312666"/>
                <a:gd name="connsiteX91" fmla="*/ 527402 w 2352788"/>
                <a:gd name="connsiteY91" fmla="*/ 1883372 h 2312666"/>
                <a:gd name="connsiteX92" fmla="*/ 507305 w 2352788"/>
                <a:gd name="connsiteY92" fmla="*/ 1998929 h 2312666"/>
                <a:gd name="connsiteX93" fmla="*/ 311362 w 2352788"/>
                <a:gd name="connsiteY93" fmla="*/ 2189847 h 2312666"/>
                <a:gd name="connsiteX94" fmla="*/ 250235 w 2352788"/>
                <a:gd name="connsiteY94" fmla="*/ 2152165 h 2312666"/>
                <a:gd name="connsiteX95" fmla="*/ 220927 w 2352788"/>
                <a:gd name="connsiteY95" fmla="*/ 1998928 h 2312666"/>
                <a:gd name="connsiteX96" fmla="*/ 120444 w 2352788"/>
                <a:gd name="connsiteY96" fmla="*/ 1918541 h 2312666"/>
                <a:gd name="connsiteX97" fmla="*/ 65177 w 2352788"/>
                <a:gd name="connsiteY97" fmla="*/ 1878348 h 2312666"/>
                <a:gd name="connsiteX98" fmla="*/ 80251 w 2352788"/>
                <a:gd name="connsiteY98" fmla="*/ 1682404 h 2312666"/>
                <a:gd name="connsiteX99" fmla="*/ 205854 w 2352788"/>
                <a:gd name="connsiteY99" fmla="*/ 1823082 h 2312666"/>
                <a:gd name="connsiteX100" fmla="*/ 301314 w 2352788"/>
                <a:gd name="connsiteY100" fmla="*/ 1983856 h 2312666"/>
                <a:gd name="connsiteX101" fmla="*/ 326435 w 2352788"/>
                <a:gd name="connsiteY101" fmla="*/ 1873323 h 2312666"/>
                <a:gd name="connsiteX102" fmla="*/ 175710 w 2352788"/>
                <a:gd name="connsiteY102" fmla="*/ 1526655 h 2312666"/>
                <a:gd name="connsiteX103" fmla="*/ 150589 w 2352788"/>
                <a:gd name="connsiteY103" fmla="*/ 1491487 h 2312666"/>
                <a:gd name="connsiteX104" fmla="*/ 30008 w 2352788"/>
                <a:gd name="connsiteY104" fmla="*/ 1652260 h 2312666"/>
                <a:gd name="connsiteX105" fmla="*/ 19959 w 2352788"/>
                <a:gd name="connsiteY105" fmla="*/ 1808009 h 2312666"/>
                <a:gd name="connsiteX106" fmla="*/ 75227 w 2352788"/>
                <a:gd name="connsiteY106" fmla="*/ 1310615 h 2312666"/>
                <a:gd name="connsiteX107" fmla="*/ 175709 w 2352788"/>
                <a:gd name="connsiteY107" fmla="*/ 1350809 h 2312666"/>
                <a:gd name="connsiteX108" fmla="*/ 170685 w 2352788"/>
                <a:gd name="connsiteY108" fmla="*/ 1134770 h 2312666"/>
                <a:gd name="connsiteX109" fmla="*/ 95322 w 2352788"/>
                <a:gd name="connsiteY109" fmla="*/ 1245301 h 2312666"/>
                <a:gd name="connsiteX110" fmla="*/ 180733 w 2352788"/>
                <a:gd name="connsiteY110" fmla="*/ 1054383 h 2312666"/>
                <a:gd name="connsiteX111" fmla="*/ 276193 w 2352788"/>
                <a:gd name="connsiteY111" fmla="*/ 873512 h 2312666"/>
                <a:gd name="connsiteX112" fmla="*/ 471298 w 2352788"/>
                <a:gd name="connsiteY112" fmla="*/ 672545 h 2312666"/>
                <a:gd name="connsiteX0" fmla="*/ 471298 w 2352788"/>
                <a:gd name="connsiteY0" fmla="*/ 672545 h 2312666"/>
                <a:gd name="connsiteX1" fmla="*/ 693200 w 2352788"/>
                <a:gd name="connsiteY1" fmla="*/ 411288 h 2312666"/>
                <a:gd name="connsiteX2" fmla="*/ 743441 w 2352788"/>
                <a:gd name="connsiteY2" fmla="*/ 471579 h 2312666"/>
                <a:gd name="connsiteX3" fmla="*/ 708273 w 2352788"/>
                <a:gd name="connsiteY3" fmla="*/ 582110 h 2312666"/>
                <a:gd name="connsiteX4" fmla="*/ 637934 w 2352788"/>
                <a:gd name="connsiteY4" fmla="*/ 592159 h 2312666"/>
                <a:gd name="connsiteX5" fmla="*/ 562573 w 2352788"/>
                <a:gd name="connsiteY5" fmla="*/ 627328 h 2312666"/>
                <a:gd name="connsiteX6" fmla="*/ 688176 w 2352788"/>
                <a:gd name="connsiteY6" fmla="*/ 778053 h 2312666"/>
                <a:gd name="connsiteX7" fmla="*/ 487209 w 2352788"/>
                <a:gd name="connsiteY7" fmla="*/ 752933 h 2312666"/>
                <a:gd name="connsiteX8" fmla="*/ 421895 w 2352788"/>
                <a:gd name="connsiteY8" fmla="*/ 953900 h 2312666"/>
                <a:gd name="connsiteX9" fmla="*/ 241862 w 2352788"/>
                <a:gd name="connsiteY9" fmla="*/ 994093 h 2312666"/>
                <a:gd name="connsiteX10" fmla="*/ 306338 w 2352788"/>
                <a:gd name="connsiteY10" fmla="*/ 1285495 h 2312666"/>
                <a:gd name="connsiteX11" fmla="*/ 492233 w 2352788"/>
                <a:gd name="connsiteY11" fmla="*/ 1195060 h 2312666"/>
                <a:gd name="connsiteX12" fmla="*/ 477162 w 2352788"/>
                <a:gd name="connsiteY12" fmla="*/ 979020 h 2312666"/>
                <a:gd name="connsiteX13" fmla="*/ 738418 w 2352788"/>
                <a:gd name="connsiteY13" fmla="*/ 783077 h 2312666"/>
                <a:gd name="connsiteX14" fmla="*/ 818805 w 2352788"/>
                <a:gd name="connsiteY14" fmla="*/ 818247 h 2312666"/>
                <a:gd name="connsiteX15" fmla="*/ 889144 w 2352788"/>
                <a:gd name="connsiteY15" fmla="*/ 918730 h 2312666"/>
                <a:gd name="connsiteX16" fmla="*/ 793684 w 2352788"/>
                <a:gd name="connsiteY16" fmla="*/ 707714 h 2312666"/>
                <a:gd name="connsiteX17" fmla="*/ 803732 w 2352788"/>
                <a:gd name="connsiteY17" fmla="*/ 436409 h 2312666"/>
                <a:gd name="connsiteX18" fmla="*/ 979579 w 2352788"/>
                <a:gd name="connsiteY18" fmla="*/ 290708 h 2312666"/>
                <a:gd name="connsiteX19" fmla="*/ 904216 w 2352788"/>
                <a:gd name="connsiteY19" fmla="*/ 471579 h 2312666"/>
                <a:gd name="connsiteX20" fmla="*/ 899192 w 2352788"/>
                <a:gd name="connsiteY20" fmla="*/ 546941 h 2312666"/>
                <a:gd name="connsiteX21" fmla="*/ 1029820 w 2352788"/>
                <a:gd name="connsiteY21" fmla="*/ 567038 h 2312666"/>
                <a:gd name="connsiteX22" fmla="*/ 974554 w 2352788"/>
                <a:gd name="connsiteY22" fmla="*/ 768005 h 2312666"/>
                <a:gd name="connsiteX23" fmla="*/ 994652 w 2352788"/>
                <a:gd name="connsiteY23" fmla="*/ 788103 h 2312666"/>
                <a:gd name="connsiteX24" fmla="*/ 959482 w 2352788"/>
                <a:gd name="connsiteY24" fmla="*/ 506748 h 2312666"/>
                <a:gd name="connsiteX25" fmla="*/ 1034844 w 2352788"/>
                <a:gd name="connsiteY25" fmla="*/ 315829 h 2312666"/>
                <a:gd name="connsiteX26" fmla="*/ 1155424 w 2352788"/>
                <a:gd name="connsiteY26" fmla="*/ 150031 h 2312666"/>
                <a:gd name="connsiteX27" fmla="*/ 1265955 w 2352788"/>
                <a:gd name="connsiteY27" fmla="*/ 215345 h 2312666"/>
                <a:gd name="connsiteX28" fmla="*/ 1145375 w 2352788"/>
                <a:gd name="connsiteY28" fmla="*/ 305782 h 2312666"/>
                <a:gd name="connsiteX29" fmla="*/ 1311173 w 2352788"/>
                <a:gd name="connsiteY29" fmla="*/ 416314 h 2312666"/>
                <a:gd name="connsiteX30" fmla="*/ 1346340 w 2352788"/>
                <a:gd name="connsiteY30" fmla="*/ 124911 h 2312666"/>
                <a:gd name="connsiteX31" fmla="*/ 1436777 w 2352788"/>
                <a:gd name="connsiteY31" fmla="*/ 54575 h 2312666"/>
                <a:gd name="connsiteX32" fmla="*/ 1848759 w 2352788"/>
                <a:gd name="connsiteY32" fmla="*/ 44524 h 2312666"/>
                <a:gd name="connsiteX33" fmla="*/ 2352532 w 2352788"/>
                <a:gd name="connsiteY33" fmla="*/ 399076 h 2312666"/>
                <a:gd name="connsiteX34" fmla="*/ 1773395 w 2352788"/>
                <a:gd name="connsiteY34" fmla="*/ 59598 h 2312666"/>
                <a:gd name="connsiteX35" fmla="*/ 1708081 w 2352788"/>
                <a:gd name="connsiteY35" fmla="*/ 119889 h 2312666"/>
                <a:gd name="connsiteX36" fmla="*/ 1461896 w 2352788"/>
                <a:gd name="connsiteY36" fmla="*/ 99791 h 2312666"/>
                <a:gd name="connsiteX37" fmla="*/ 1421703 w 2352788"/>
                <a:gd name="connsiteY37" fmla="*/ 406266 h 2312666"/>
                <a:gd name="connsiteX38" fmla="*/ 1878903 w 2352788"/>
                <a:gd name="connsiteY38" fmla="*/ 300759 h 2312666"/>
                <a:gd name="connsiteX39" fmla="*/ 1934169 w 2352788"/>
                <a:gd name="connsiteY39" fmla="*/ 1431198 h 2312666"/>
                <a:gd name="connsiteX40" fmla="*/ 1333340 w 2352788"/>
                <a:gd name="connsiteY40" fmla="*/ 1514347 h 2312666"/>
                <a:gd name="connsiteX41" fmla="*/ 1260930 w 2352788"/>
                <a:gd name="connsiteY41" fmla="*/ 1466368 h 2312666"/>
                <a:gd name="connsiteX42" fmla="*/ 1613074 w 2352788"/>
                <a:gd name="connsiteY42" fmla="*/ 1086029 h 2312666"/>
                <a:gd name="connsiteX43" fmla="*/ 1456874 w 2352788"/>
                <a:gd name="connsiteY43" fmla="*/ 1014191 h 2312666"/>
                <a:gd name="connsiteX44" fmla="*/ 1527211 w 2352788"/>
                <a:gd name="connsiteY44" fmla="*/ 762983 h 2312666"/>
                <a:gd name="connsiteX45" fmla="*/ 1421703 w 2352788"/>
                <a:gd name="connsiteY45" fmla="*/ 843370 h 2312666"/>
                <a:gd name="connsiteX46" fmla="*/ 1512138 w 2352788"/>
                <a:gd name="connsiteY46" fmla="*/ 843370 h 2312666"/>
                <a:gd name="connsiteX47" fmla="*/ 1371461 w 2352788"/>
                <a:gd name="connsiteY47" fmla="*/ 1029264 h 2312666"/>
                <a:gd name="connsiteX48" fmla="*/ 1115228 w 2352788"/>
                <a:gd name="connsiteY48" fmla="*/ 1255352 h 2312666"/>
                <a:gd name="connsiteX49" fmla="*/ 907141 w 2352788"/>
                <a:gd name="connsiteY49" fmla="*/ 1546754 h 2312666"/>
                <a:gd name="connsiteX50" fmla="*/ 858995 w 2352788"/>
                <a:gd name="connsiteY50" fmla="*/ 1622117 h 2312666"/>
                <a:gd name="connsiteX51" fmla="*/ 1009720 w 2352788"/>
                <a:gd name="connsiteY51" fmla="*/ 1918543 h 2312666"/>
                <a:gd name="connsiteX52" fmla="*/ 1100156 w 2352788"/>
                <a:gd name="connsiteY52" fmla="*/ 1898446 h 2312666"/>
                <a:gd name="connsiteX53" fmla="*/ 1243117 w 2352788"/>
                <a:gd name="connsiteY53" fmla="*/ 1439150 h 2312666"/>
                <a:gd name="connsiteX54" fmla="*/ 1352194 w 2352788"/>
                <a:gd name="connsiteY54" fmla="*/ 1522376 h 2312666"/>
                <a:gd name="connsiteX55" fmla="*/ 1352194 w 2352788"/>
                <a:gd name="connsiteY55" fmla="*/ 1605864 h 2312666"/>
                <a:gd name="connsiteX56" fmla="*/ 1312456 w 2352788"/>
                <a:gd name="connsiteY56" fmla="*/ 1759841 h 2312666"/>
                <a:gd name="connsiteX57" fmla="*/ 1416465 w 2352788"/>
                <a:gd name="connsiteY57" fmla="*/ 1920186 h 2312666"/>
                <a:gd name="connsiteX58" fmla="*/ 1788773 w 2352788"/>
                <a:gd name="connsiteY58" fmla="*/ 2312351 h 2312666"/>
                <a:gd name="connsiteX59" fmla="*/ 1209070 w 2352788"/>
                <a:gd name="connsiteY59" fmla="*/ 2063064 h 2312666"/>
                <a:gd name="connsiteX60" fmla="*/ 1280632 w 2352788"/>
                <a:gd name="connsiteY60" fmla="*/ 1963673 h 2312666"/>
                <a:gd name="connsiteX61" fmla="*/ 1407852 w 2352788"/>
                <a:gd name="connsiteY61" fmla="*/ 1935844 h 2312666"/>
                <a:gd name="connsiteX62" fmla="*/ 1247453 w 2352788"/>
                <a:gd name="connsiteY62" fmla="*/ 1894184 h 2312666"/>
                <a:gd name="connsiteX63" fmla="*/ 1182614 w 2352788"/>
                <a:gd name="connsiteY63" fmla="*/ 2064244 h 2312666"/>
                <a:gd name="connsiteX64" fmla="*/ 1024793 w 2352788"/>
                <a:gd name="connsiteY64" fmla="*/ 2129558 h 2312666"/>
                <a:gd name="connsiteX65" fmla="*/ 884116 w 2352788"/>
                <a:gd name="connsiteY65" fmla="*/ 1767818 h 2312666"/>
                <a:gd name="connsiteX66" fmla="*/ 843922 w 2352788"/>
                <a:gd name="connsiteY66" fmla="*/ 2079317 h 2312666"/>
                <a:gd name="connsiteX67" fmla="*/ 703246 w 2352788"/>
                <a:gd name="connsiteY67" fmla="*/ 1667335 h 2312666"/>
                <a:gd name="connsiteX68" fmla="*/ 803729 w 2352788"/>
                <a:gd name="connsiteY68" fmla="*/ 1416126 h 2312666"/>
                <a:gd name="connsiteX69" fmla="*/ 884115 w 2352788"/>
                <a:gd name="connsiteY69" fmla="*/ 1255352 h 2312666"/>
                <a:gd name="connsiteX70" fmla="*/ 1160446 w 2352788"/>
                <a:gd name="connsiteY70" fmla="*/ 1134771 h 2312666"/>
                <a:gd name="connsiteX71" fmla="*/ 1637744 w 2352788"/>
                <a:gd name="connsiteY71" fmla="*/ 657475 h 2312666"/>
                <a:gd name="connsiteX72" fmla="*/ 1763348 w 2352788"/>
                <a:gd name="connsiteY72" fmla="*/ 345976 h 2312666"/>
                <a:gd name="connsiteX73" fmla="*/ 1642768 w 2352788"/>
                <a:gd name="connsiteY73" fmla="*/ 386169 h 2312666"/>
                <a:gd name="connsiteX74" fmla="*/ 1451848 w 2352788"/>
                <a:gd name="connsiteY74" fmla="*/ 667523 h 2312666"/>
                <a:gd name="connsiteX75" fmla="*/ 1170498 w 2352788"/>
                <a:gd name="connsiteY75" fmla="*/ 506748 h 2312666"/>
                <a:gd name="connsiteX76" fmla="*/ 1200641 w 2352788"/>
                <a:gd name="connsiteY76" fmla="*/ 642400 h 2312666"/>
                <a:gd name="connsiteX77" fmla="*/ 1115230 w 2352788"/>
                <a:gd name="connsiteY77" fmla="*/ 878538 h 2312666"/>
                <a:gd name="connsiteX78" fmla="*/ 1100158 w 2352788"/>
                <a:gd name="connsiteY78" fmla="*/ 1014189 h 2312666"/>
                <a:gd name="connsiteX79" fmla="*/ 904215 w 2352788"/>
                <a:gd name="connsiteY79" fmla="*/ 1024237 h 2312666"/>
                <a:gd name="connsiteX80" fmla="*/ 929336 w 2352788"/>
                <a:gd name="connsiteY80" fmla="*/ 1185011 h 2312666"/>
                <a:gd name="connsiteX81" fmla="*/ 708272 w 2352788"/>
                <a:gd name="connsiteY81" fmla="*/ 994093 h 2312666"/>
                <a:gd name="connsiteX82" fmla="*/ 607789 w 2352788"/>
                <a:gd name="connsiteY82" fmla="*/ 923755 h 2312666"/>
                <a:gd name="connsiteX83" fmla="*/ 809594 w 2352788"/>
                <a:gd name="connsiteY83" fmla="*/ 1323176 h 2312666"/>
                <a:gd name="connsiteX84" fmla="*/ 512330 w 2352788"/>
                <a:gd name="connsiteY84" fmla="*/ 1365882 h 2312666"/>
                <a:gd name="connsiteX85" fmla="*/ 647983 w 2352788"/>
                <a:gd name="connsiteY85" fmla="*/ 1883372 h 2312666"/>
                <a:gd name="connsiteX86" fmla="*/ 537449 w 2352788"/>
                <a:gd name="connsiteY86" fmla="*/ 1808010 h 2312666"/>
                <a:gd name="connsiteX87" fmla="*/ 391749 w 2352788"/>
                <a:gd name="connsiteY87" fmla="*/ 1742695 h 2312666"/>
                <a:gd name="connsiteX88" fmla="*/ 230975 w 2352788"/>
                <a:gd name="connsiteY88" fmla="*/ 1446268 h 2312666"/>
                <a:gd name="connsiteX89" fmla="*/ 356580 w 2352788"/>
                <a:gd name="connsiteY89" fmla="*/ 1677381 h 2312666"/>
                <a:gd name="connsiteX90" fmla="*/ 431942 w 2352788"/>
                <a:gd name="connsiteY90" fmla="*/ 1843179 h 2312666"/>
                <a:gd name="connsiteX91" fmla="*/ 527402 w 2352788"/>
                <a:gd name="connsiteY91" fmla="*/ 1883372 h 2312666"/>
                <a:gd name="connsiteX92" fmla="*/ 507305 w 2352788"/>
                <a:gd name="connsiteY92" fmla="*/ 1998929 h 2312666"/>
                <a:gd name="connsiteX93" fmla="*/ 311362 w 2352788"/>
                <a:gd name="connsiteY93" fmla="*/ 2189847 h 2312666"/>
                <a:gd name="connsiteX94" fmla="*/ 250235 w 2352788"/>
                <a:gd name="connsiteY94" fmla="*/ 2152165 h 2312666"/>
                <a:gd name="connsiteX95" fmla="*/ 220927 w 2352788"/>
                <a:gd name="connsiteY95" fmla="*/ 1998928 h 2312666"/>
                <a:gd name="connsiteX96" fmla="*/ 120444 w 2352788"/>
                <a:gd name="connsiteY96" fmla="*/ 1918541 h 2312666"/>
                <a:gd name="connsiteX97" fmla="*/ 65177 w 2352788"/>
                <a:gd name="connsiteY97" fmla="*/ 1878348 h 2312666"/>
                <a:gd name="connsiteX98" fmla="*/ 80251 w 2352788"/>
                <a:gd name="connsiteY98" fmla="*/ 1682404 h 2312666"/>
                <a:gd name="connsiteX99" fmla="*/ 205854 w 2352788"/>
                <a:gd name="connsiteY99" fmla="*/ 1823082 h 2312666"/>
                <a:gd name="connsiteX100" fmla="*/ 301314 w 2352788"/>
                <a:gd name="connsiteY100" fmla="*/ 1983856 h 2312666"/>
                <a:gd name="connsiteX101" fmla="*/ 326435 w 2352788"/>
                <a:gd name="connsiteY101" fmla="*/ 1873323 h 2312666"/>
                <a:gd name="connsiteX102" fmla="*/ 175710 w 2352788"/>
                <a:gd name="connsiteY102" fmla="*/ 1526655 h 2312666"/>
                <a:gd name="connsiteX103" fmla="*/ 150589 w 2352788"/>
                <a:gd name="connsiteY103" fmla="*/ 1491487 h 2312666"/>
                <a:gd name="connsiteX104" fmla="*/ 30008 w 2352788"/>
                <a:gd name="connsiteY104" fmla="*/ 1652260 h 2312666"/>
                <a:gd name="connsiteX105" fmla="*/ 19959 w 2352788"/>
                <a:gd name="connsiteY105" fmla="*/ 1808009 h 2312666"/>
                <a:gd name="connsiteX106" fmla="*/ 75227 w 2352788"/>
                <a:gd name="connsiteY106" fmla="*/ 1310615 h 2312666"/>
                <a:gd name="connsiteX107" fmla="*/ 175709 w 2352788"/>
                <a:gd name="connsiteY107" fmla="*/ 1350809 h 2312666"/>
                <a:gd name="connsiteX108" fmla="*/ 170685 w 2352788"/>
                <a:gd name="connsiteY108" fmla="*/ 1134770 h 2312666"/>
                <a:gd name="connsiteX109" fmla="*/ 95322 w 2352788"/>
                <a:gd name="connsiteY109" fmla="*/ 1245301 h 2312666"/>
                <a:gd name="connsiteX110" fmla="*/ 180733 w 2352788"/>
                <a:gd name="connsiteY110" fmla="*/ 1054383 h 2312666"/>
                <a:gd name="connsiteX111" fmla="*/ 276193 w 2352788"/>
                <a:gd name="connsiteY111" fmla="*/ 873512 h 2312666"/>
                <a:gd name="connsiteX112" fmla="*/ 471298 w 2352788"/>
                <a:gd name="connsiteY112" fmla="*/ 672545 h 2312666"/>
                <a:gd name="connsiteX0" fmla="*/ 471298 w 2352788"/>
                <a:gd name="connsiteY0" fmla="*/ 672545 h 2312666"/>
                <a:gd name="connsiteX1" fmla="*/ 693200 w 2352788"/>
                <a:gd name="connsiteY1" fmla="*/ 411288 h 2312666"/>
                <a:gd name="connsiteX2" fmla="*/ 743441 w 2352788"/>
                <a:gd name="connsiteY2" fmla="*/ 471579 h 2312666"/>
                <a:gd name="connsiteX3" fmla="*/ 708273 w 2352788"/>
                <a:gd name="connsiteY3" fmla="*/ 582110 h 2312666"/>
                <a:gd name="connsiteX4" fmla="*/ 637934 w 2352788"/>
                <a:gd name="connsiteY4" fmla="*/ 592159 h 2312666"/>
                <a:gd name="connsiteX5" fmla="*/ 562573 w 2352788"/>
                <a:gd name="connsiteY5" fmla="*/ 627328 h 2312666"/>
                <a:gd name="connsiteX6" fmla="*/ 688176 w 2352788"/>
                <a:gd name="connsiteY6" fmla="*/ 778053 h 2312666"/>
                <a:gd name="connsiteX7" fmla="*/ 487209 w 2352788"/>
                <a:gd name="connsiteY7" fmla="*/ 752933 h 2312666"/>
                <a:gd name="connsiteX8" fmla="*/ 421895 w 2352788"/>
                <a:gd name="connsiteY8" fmla="*/ 953900 h 2312666"/>
                <a:gd name="connsiteX9" fmla="*/ 241862 w 2352788"/>
                <a:gd name="connsiteY9" fmla="*/ 994093 h 2312666"/>
                <a:gd name="connsiteX10" fmla="*/ 306338 w 2352788"/>
                <a:gd name="connsiteY10" fmla="*/ 1285495 h 2312666"/>
                <a:gd name="connsiteX11" fmla="*/ 492233 w 2352788"/>
                <a:gd name="connsiteY11" fmla="*/ 1195060 h 2312666"/>
                <a:gd name="connsiteX12" fmla="*/ 477162 w 2352788"/>
                <a:gd name="connsiteY12" fmla="*/ 979020 h 2312666"/>
                <a:gd name="connsiteX13" fmla="*/ 738418 w 2352788"/>
                <a:gd name="connsiteY13" fmla="*/ 783077 h 2312666"/>
                <a:gd name="connsiteX14" fmla="*/ 818805 w 2352788"/>
                <a:gd name="connsiteY14" fmla="*/ 818247 h 2312666"/>
                <a:gd name="connsiteX15" fmla="*/ 889144 w 2352788"/>
                <a:gd name="connsiteY15" fmla="*/ 918730 h 2312666"/>
                <a:gd name="connsiteX16" fmla="*/ 793684 w 2352788"/>
                <a:gd name="connsiteY16" fmla="*/ 707714 h 2312666"/>
                <a:gd name="connsiteX17" fmla="*/ 803732 w 2352788"/>
                <a:gd name="connsiteY17" fmla="*/ 436409 h 2312666"/>
                <a:gd name="connsiteX18" fmla="*/ 979579 w 2352788"/>
                <a:gd name="connsiteY18" fmla="*/ 290708 h 2312666"/>
                <a:gd name="connsiteX19" fmla="*/ 904216 w 2352788"/>
                <a:gd name="connsiteY19" fmla="*/ 471579 h 2312666"/>
                <a:gd name="connsiteX20" fmla="*/ 899192 w 2352788"/>
                <a:gd name="connsiteY20" fmla="*/ 546941 h 2312666"/>
                <a:gd name="connsiteX21" fmla="*/ 1029820 w 2352788"/>
                <a:gd name="connsiteY21" fmla="*/ 567038 h 2312666"/>
                <a:gd name="connsiteX22" fmla="*/ 974554 w 2352788"/>
                <a:gd name="connsiteY22" fmla="*/ 768005 h 2312666"/>
                <a:gd name="connsiteX23" fmla="*/ 994652 w 2352788"/>
                <a:gd name="connsiteY23" fmla="*/ 788103 h 2312666"/>
                <a:gd name="connsiteX24" fmla="*/ 959482 w 2352788"/>
                <a:gd name="connsiteY24" fmla="*/ 506748 h 2312666"/>
                <a:gd name="connsiteX25" fmla="*/ 1034844 w 2352788"/>
                <a:gd name="connsiteY25" fmla="*/ 315829 h 2312666"/>
                <a:gd name="connsiteX26" fmla="*/ 1155424 w 2352788"/>
                <a:gd name="connsiteY26" fmla="*/ 150031 h 2312666"/>
                <a:gd name="connsiteX27" fmla="*/ 1265955 w 2352788"/>
                <a:gd name="connsiteY27" fmla="*/ 215345 h 2312666"/>
                <a:gd name="connsiteX28" fmla="*/ 1145375 w 2352788"/>
                <a:gd name="connsiteY28" fmla="*/ 305782 h 2312666"/>
                <a:gd name="connsiteX29" fmla="*/ 1311173 w 2352788"/>
                <a:gd name="connsiteY29" fmla="*/ 416314 h 2312666"/>
                <a:gd name="connsiteX30" fmla="*/ 1346340 w 2352788"/>
                <a:gd name="connsiteY30" fmla="*/ 124911 h 2312666"/>
                <a:gd name="connsiteX31" fmla="*/ 1436777 w 2352788"/>
                <a:gd name="connsiteY31" fmla="*/ 54575 h 2312666"/>
                <a:gd name="connsiteX32" fmla="*/ 1848759 w 2352788"/>
                <a:gd name="connsiteY32" fmla="*/ 44524 h 2312666"/>
                <a:gd name="connsiteX33" fmla="*/ 2352532 w 2352788"/>
                <a:gd name="connsiteY33" fmla="*/ 399076 h 2312666"/>
                <a:gd name="connsiteX34" fmla="*/ 1773395 w 2352788"/>
                <a:gd name="connsiteY34" fmla="*/ 59598 h 2312666"/>
                <a:gd name="connsiteX35" fmla="*/ 1708081 w 2352788"/>
                <a:gd name="connsiteY35" fmla="*/ 119889 h 2312666"/>
                <a:gd name="connsiteX36" fmla="*/ 1461896 w 2352788"/>
                <a:gd name="connsiteY36" fmla="*/ 99791 h 2312666"/>
                <a:gd name="connsiteX37" fmla="*/ 1421703 w 2352788"/>
                <a:gd name="connsiteY37" fmla="*/ 406266 h 2312666"/>
                <a:gd name="connsiteX38" fmla="*/ 1878903 w 2352788"/>
                <a:gd name="connsiteY38" fmla="*/ 300759 h 2312666"/>
                <a:gd name="connsiteX39" fmla="*/ 1934169 w 2352788"/>
                <a:gd name="connsiteY39" fmla="*/ 1431198 h 2312666"/>
                <a:gd name="connsiteX40" fmla="*/ 1333340 w 2352788"/>
                <a:gd name="connsiteY40" fmla="*/ 1514347 h 2312666"/>
                <a:gd name="connsiteX41" fmla="*/ 1260930 w 2352788"/>
                <a:gd name="connsiteY41" fmla="*/ 1466368 h 2312666"/>
                <a:gd name="connsiteX42" fmla="*/ 1613074 w 2352788"/>
                <a:gd name="connsiteY42" fmla="*/ 1086029 h 2312666"/>
                <a:gd name="connsiteX43" fmla="*/ 1456874 w 2352788"/>
                <a:gd name="connsiteY43" fmla="*/ 1014191 h 2312666"/>
                <a:gd name="connsiteX44" fmla="*/ 1527211 w 2352788"/>
                <a:gd name="connsiteY44" fmla="*/ 762983 h 2312666"/>
                <a:gd name="connsiteX45" fmla="*/ 1421703 w 2352788"/>
                <a:gd name="connsiteY45" fmla="*/ 843370 h 2312666"/>
                <a:gd name="connsiteX46" fmla="*/ 1512138 w 2352788"/>
                <a:gd name="connsiteY46" fmla="*/ 843370 h 2312666"/>
                <a:gd name="connsiteX47" fmla="*/ 1371461 w 2352788"/>
                <a:gd name="connsiteY47" fmla="*/ 1029264 h 2312666"/>
                <a:gd name="connsiteX48" fmla="*/ 1115228 w 2352788"/>
                <a:gd name="connsiteY48" fmla="*/ 1255352 h 2312666"/>
                <a:gd name="connsiteX49" fmla="*/ 907141 w 2352788"/>
                <a:gd name="connsiteY49" fmla="*/ 1546754 h 2312666"/>
                <a:gd name="connsiteX50" fmla="*/ 858995 w 2352788"/>
                <a:gd name="connsiteY50" fmla="*/ 1622117 h 2312666"/>
                <a:gd name="connsiteX51" fmla="*/ 1009720 w 2352788"/>
                <a:gd name="connsiteY51" fmla="*/ 1918543 h 2312666"/>
                <a:gd name="connsiteX52" fmla="*/ 1100156 w 2352788"/>
                <a:gd name="connsiteY52" fmla="*/ 1898446 h 2312666"/>
                <a:gd name="connsiteX53" fmla="*/ 1243117 w 2352788"/>
                <a:gd name="connsiteY53" fmla="*/ 1439150 h 2312666"/>
                <a:gd name="connsiteX54" fmla="*/ 1352194 w 2352788"/>
                <a:gd name="connsiteY54" fmla="*/ 1522376 h 2312666"/>
                <a:gd name="connsiteX55" fmla="*/ 1352194 w 2352788"/>
                <a:gd name="connsiteY55" fmla="*/ 1605864 h 2312666"/>
                <a:gd name="connsiteX56" fmla="*/ 1312456 w 2352788"/>
                <a:gd name="connsiteY56" fmla="*/ 1759841 h 2312666"/>
                <a:gd name="connsiteX57" fmla="*/ 1416465 w 2352788"/>
                <a:gd name="connsiteY57" fmla="*/ 1920186 h 2312666"/>
                <a:gd name="connsiteX58" fmla="*/ 1788773 w 2352788"/>
                <a:gd name="connsiteY58" fmla="*/ 2312351 h 2312666"/>
                <a:gd name="connsiteX59" fmla="*/ 1209070 w 2352788"/>
                <a:gd name="connsiteY59" fmla="*/ 2063064 h 2312666"/>
                <a:gd name="connsiteX60" fmla="*/ 1280632 w 2352788"/>
                <a:gd name="connsiteY60" fmla="*/ 1963673 h 2312666"/>
                <a:gd name="connsiteX61" fmla="*/ 1407852 w 2352788"/>
                <a:gd name="connsiteY61" fmla="*/ 1935844 h 2312666"/>
                <a:gd name="connsiteX62" fmla="*/ 1247453 w 2352788"/>
                <a:gd name="connsiteY62" fmla="*/ 1894184 h 2312666"/>
                <a:gd name="connsiteX63" fmla="*/ 1182614 w 2352788"/>
                <a:gd name="connsiteY63" fmla="*/ 2064244 h 2312666"/>
                <a:gd name="connsiteX64" fmla="*/ 1024793 w 2352788"/>
                <a:gd name="connsiteY64" fmla="*/ 2129558 h 2312666"/>
                <a:gd name="connsiteX65" fmla="*/ 884116 w 2352788"/>
                <a:gd name="connsiteY65" fmla="*/ 1767818 h 2312666"/>
                <a:gd name="connsiteX66" fmla="*/ 843922 w 2352788"/>
                <a:gd name="connsiteY66" fmla="*/ 2079317 h 2312666"/>
                <a:gd name="connsiteX67" fmla="*/ 703246 w 2352788"/>
                <a:gd name="connsiteY67" fmla="*/ 1667335 h 2312666"/>
                <a:gd name="connsiteX68" fmla="*/ 803729 w 2352788"/>
                <a:gd name="connsiteY68" fmla="*/ 1416126 h 2312666"/>
                <a:gd name="connsiteX69" fmla="*/ 884115 w 2352788"/>
                <a:gd name="connsiteY69" fmla="*/ 1255352 h 2312666"/>
                <a:gd name="connsiteX70" fmla="*/ 1160446 w 2352788"/>
                <a:gd name="connsiteY70" fmla="*/ 1134771 h 2312666"/>
                <a:gd name="connsiteX71" fmla="*/ 1637744 w 2352788"/>
                <a:gd name="connsiteY71" fmla="*/ 657475 h 2312666"/>
                <a:gd name="connsiteX72" fmla="*/ 1763348 w 2352788"/>
                <a:gd name="connsiteY72" fmla="*/ 345976 h 2312666"/>
                <a:gd name="connsiteX73" fmla="*/ 1642768 w 2352788"/>
                <a:gd name="connsiteY73" fmla="*/ 386169 h 2312666"/>
                <a:gd name="connsiteX74" fmla="*/ 1451848 w 2352788"/>
                <a:gd name="connsiteY74" fmla="*/ 667523 h 2312666"/>
                <a:gd name="connsiteX75" fmla="*/ 1170498 w 2352788"/>
                <a:gd name="connsiteY75" fmla="*/ 506748 h 2312666"/>
                <a:gd name="connsiteX76" fmla="*/ 1200641 w 2352788"/>
                <a:gd name="connsiteY76" fmla="*/ 642400 h 2312666"/>
                <a:gd name="connsiteX77" fmla="*/ 1115230 w 2352788"/>
                <a:gd name="connsiteY77" fmla="*/ 878538 h 2312666"/>
                <a:gd name="connsiteX78" fmla="*/ 1100158 w 2352788"/>
                <a:gd name="connsiteY78" fmla="*/ 1014189 h 2312666"/>
                <a:gd name="connsiteX79" fmla="*/ 904215 w 2352788"/>
                <a:gd name="connsiteY79" fmla="*/ 1024237 h 2312666"/>
                <a:gd name="connsiteX80" fmla="*/ 929336 w 2352788"/>
                <a:gd name="connsiteY80" fmla="*/ 1185011 h 2312666"/>
                <a:gd name="connsiteX81" fmla="*/ 708272 w 2352788"/>
                <a:gd name="connsiteY81" fmla="*/ 994093 h 2312666"/>
                <a:gd name="connsiteX82" fmla="*/ 607789 w 2352788"/>
                <a:gd name="connsiteY82" fmla="*/ 923755 h 2312666"/>
                <a:gd name="connsiteX83" fmla="*/ 809594 w 2352788"/>
                <a:gd name="connsiteY83" fmla="*/ 1323176 h 2312666"/>
                <a:gd name="connsiteX84" fmla="*/ 512330 w 2352788"/>
                <a:gd name="connsiteY84" fmla="*/ 1365882 h 2312666"/>
                <a:gd name="connsiteX85" fmla="*/ 647983 w 2352788"/>
                <a:gd name="connsiteY85" fmla="*/ 1883372 h 2312666"/>
                <a:gd name="connsiteX86" fmla="*/ 537449 w 2352788"/>
                <a:gd name="connsiteY86" fmla="*/ 1808010 h 2312666"/>
                <a:gd name="connsiteX87" fmla="*/ 391749 w 2352788"/>
                <a:gd name="connsiteY87" fmla="*/ 1742695 h 2312666"/>
                <a:gd name="connsiteX88" fmla="*/ 230975 w 2352788"/>
                <a:gd name="connsiteY88" fmla="*/ 1446268 h 2312666"/>
                <a:gd name="connsiteX89" fmla="*/ 356580 w 2352788"/>
                <a:gd name="connsiteY89" fmla="*/ 1677381 h 2312666"/>
                <a:gd name="connsiteX90" fmla="*/ 431942 w 2352788"/>
                <a:gd name="connsiteY90" fmla="*/ 1843179 h 2312666"/>
                <a:gd name="connsiteX91" fmla="*/ 527402 w 2352788"/>
                <a:gd name="connsiteY91" fmla="*/ 1883372 h 2312666"/>
                <a:gd name="connsiteX92" fmla="*/ 507305 w 2352788"/>
                <a:gd name="connsiteY92" fmla="*/ 1998929 h 2312666"/>
                <a:gd name="connsiteX93" fmla="*/ 311362 w 2352788"/>
                <a:gd name="connsiteY93" fmla="*/ 2189847 h 2312666"/>
                <a:gd name="connsiteX94" fmla="*/ 250235 w 2352788"/>
                <a:gd name="connsiteY94" fmla="*/ 2152165 h 2312666"/>
                <a:gd name="connsiteX95" fmla="*/ 220927 w 2352788"/>
                <a:gd name="connsiteY95" fmla="*/ 1998928 h 2312666"/>
                <a:gd name="connsiteX96" fmla="*/ 120444 w 2352788"/>
                <a:gd name="connsiteY96" fmla="*/ 1918541 h 2312666"/>
                <a:gd name="connsiteX97" fmla="*/ 65177 w 2352788"/>
                <a:gd name="connsiteY97" fmla="*/ 1878348 h 2312666"/>
                <a:gd name="connsiteX98" fmla="*/ 80251 w 2352788"/>
                <a:gd name="connsiteY98" fmla="*/ 1682404 h 2312666"/>
                <a:gd name="connsiteX99" fmla="*/ 205854 w 2352788"/>
                <a:gd name="connsiteY99" fmla="*/ 1823082 h 2312666"/>
                <a:gd name="connsiteX100" fmla="*/ 301314 w 2352788"/>
                <a:gd name="connsiteY100" fmla="*/ 1983856 h 2312666"/>
                <a:gd name="connsiteX101" fmla="*/ 326435 w 2352788"/>
                <a:gd name="connsiteY101" fmla="*/ 1873323 h 2312666"/>
                <a:gd name="connsiteX102" fmla="*/ 175710 w 2352788"/>
                <a:gd name="connsiteY102" fmla="*/ 1526655 h 2312666"/>
                <a:gd name="connsiteX103" fmla="*/ 150589 w 2352788"/>
                <a:gd name="connsiteY103" fmla="*/ 1491487 h 2312666"/>
                <a:gd name="connsiteX104" fmla="*/ 30008 w 2352788"/>
                <a:gd name="connsiteY104" fmla="*/ 1652260 h 2312666"/>
                <a:gd name="connsiteX105" fmla="*/ 19959 w 2352788"/>
                <a:gd name="connsiteY105" fmla="*/ 1808009 h 2312666"/>
                <a:gd name="connsiteX106" fmla="*/ 75227 w 2352788"/>
                <a:gd name="connsiteY106" fmla="*/ 1310615 h 2312666"/>
                <a:gd name="connsiteX107" fmla="*/ 175709 w 2352788"/>
                <a:gd name="connsiteY107" fmla="*/ 1350809 h 2312666"/>
                <a:gd name="connsiteX108" fmla="*/ 170685 w 2352788"/>
                <a:gd name="connsiteY108" fmla="*/ 1134770 h 2312666"/>
                <a:gd name="connsiteX109" fmla="*/ 95322 w 2352788"/>
                <a:gd name="connsiteY109" fmla="*/ 1245301 h 2312666"/>
                <a:gd name="connsiteX110" fmla="*/ 180733 w 2352788"/>
                <a:gd name="connsiteY110" fmla="*/ 1054383 h 2312666"/>
                <a:gd name="connsiteX111" fmla="*/ 276193 w 2352788"/>
                <a:gd name="connsiteY111" fmla="*/ 873512 h 2312666"/>
                <a:gd name="connsiteX112" fmla="*/ 471298 w 2352788"/>
                <a:gd name="connsiteY112" fmla="*/ 672545 h 2312666"/>
                <a:gd name="connsiteX0" fmla="*/ 471298 w 2352788"/>
                <a:gd name="connsiteY0" fmla="*/ 672545 h 2313113"/>
                <a:gd name="connsiteX1" fmla="*/ 693200 w 2352788"/>
                <a:gd name="connsiteY1" fmla="*/ 411288 h 2313113"/>
                <a:gd name="connsiteX2" fmla="*/ 743441 w 2352788"/>
                <a:gd name="connsiteY2" fmla="*/ 471579 h 2313113"/>
                <a:gd name="connsiteX3" fmla="*/ 708273 w 2352788"/>
                <a:gd name="connsiteY3" fmla="*/ 582110 h 2313113"/>
                <a:gd name="connsiteX4" fmla="*/ 637934 w 2352788"/>
                <a:gd name="connsiteY4" fmla="*/ 592159 h 2313113"/>
                <a:gd name="connsiteX5" fmla="*/ 562573 w 2352788"/>
                <a:gd name="connsiteY5" fmla="*/ 627328 h 2313113"/>
                <a:gd name="connsiteX6" fmla="*/ 688176 w 2352788"/>
                <a:gd name="connsiteY6" fmla="*/ 778053 h 2313113"/>
                <a:gd name="connsiteX7" fmla="*/ 487209 w 2352788"/>
                <a:gd name="connsiteY7" fmla="*/ 752933 h 2313113"/>
                <a:gd name="connsiteX8" fmla="*/ 421895 w 2352788"/>
                <a:gd name="connsiteY8" fmla="*/ 953900 h 2313113"/>
                <a:gd name="connsiteX9" fmla="*/ 241862 w 2352788"/>
                <a:gd name="connsiteY9" fmla="*/ 994093 h 2313113"/>
                <a:gd name="connsiteX10" fmla="*/ 306338 w 2352788"/>
                <a:gd name="connsiteY10" fmla="*/ 1285495 h 2313113"/>
                <a:gd name="connsiteX11" fmla="*/ 492233 w 2352788"/>
                <a:gd name="connsiteY11" fmla="*/ 1195060 h 2313113"/>
                <a:gd name="connsiteX12" fmla="*/ 477162 w 2352788"/>
                <a:gd name="connsiteY12" fmla="*/ 979020 h 2313113"/>
                <a:gd name="connsiteX13" fmla="*/ 738418 w 2352788"/>
                <a:gd name="connsiteY13" fmla="*/ 783077 h 2313113"/>
                <a:gd name="connsiteX14" fmla="*/ 818805 w 2352788"/>
                <a:gd name="connsiteY14" fmla="*/ 818247 h 2313113"/>
                <a:gd name="connsiteX15" fmla="*/ 889144 w 2352788"/>
                <a:gd name="connsiteY15" fmla="*/ 918730 h 2313113"/>
                <a:gd name="connsiteX16" fmla="*/ 793684 w 2352788"/>
                <a:gd name="connsiteY16" fmla="*/ 707714 h 2313113"/>
                <a:gd name="connsiteX17" fmla="*/ 803732 w 2352788"/>
                <a:gd name="connsiteY17" fmla="*/ 436409 h 2313113"/>
                <a:gd name="connsiteX18" fmla="*/ 979579 w 2352788"/>
                <a:gd name="connsiteY18" fmla="*/ 290708 h 2313113"/>
                <a:gd name="connsiteX19" fmla="*/ 904216 w 2352788"/>
                <a:gd name="connsiteY19" fmla="*/ 471579 h 2313113"/>
                <a:gd name="connsiteX20" fmla="*/ 899192 w 2352788"/>
                <a:gd name="connsiteY20" fmla="*/ 546941 h 2313113"/>
                <a:gd name="connsiteX21" fmla="*/ 1029820 w 2352788"/>
                <a:gd name="connsiteY21" fmla="*/ 567038 h 2313113"/>
                <a:gd name="connsiteX22" fmla="*/ 974554 w 2352788"/>
                <a:gd name="connsiteY22" fmla="*/ 768005 h 2313113"/>
                <a:gd name="connsiteX23" fmla="*/ 994652 w 2352788"/>
                <a:gd name="connsiteY23" fmla="*/ 788103 h 2313113"/>
                <a:gd name="connsiteX24" fmla="*/ 959482 w 2352788"/>
                <a:gd name="connsiteY24" fmla="*/ 506748 h 2313113"/>
                <a:gd name="connsiteX25" fmla="*/ 1034844 w 2352788"/>
                <a:gd name="connsiteY25" fmla="*/ 315829 h 2313113"/>
                <a:gd name="connsiteX26" fmla="*/ 1155424 w 2352788"/>
                <a:gd name="connsiteY26" fmla="*/ 150031 h 2313113"/>
                <a:gd name="connsiteX27" fmla="*/ 1265955 w 2352788"/>
                <a:gd name="connsiteY27" fmla="*/ 215345 h 2313113"/>
                <a:gd name="connsiteX28" fmla="*/ 1145375 w 2352788"/>
                <a:gd name="connsiteY28" fmla="*/ 305782 h 2313113"/>
                <a:gd name="connsiteX29" fmla="*/ 1311173 w 2352788"/>
                <a:gd name="connsiteY29" fmla="*/ 416314 h 2313113"/>
                <a:gd name="connsiteX30" fmla="*/ 1346340 w 2352788"/>
                <a:gd name="connsiteY30" fmla="*/ 124911 h 2313113"/>
                <a:gd name="connsiteX31" fmla="*/ 1436777 w 2352788"/>
                <a:gd name="connsiteY31" fmla="*/ 54575 h 2313113"/>
                <a:gd name="connsiteX32" fmla="*/ 1848759 w 2352788"/>
                <a:gd name="connsiteY32" fmla="*/ 44524 h 2313113"/>
                <a:gd name="connsiteX33" fmla="*/ 2352532 w 2352788"/>
                <a:gd name="connsiteY33" fmla="*/ 399076 h 2313113"/>
                <a:gd name="connsiteX34" fmla="*/ 1773395 w 2352788"/>
                <a:gd name="connsiteY34" fmla="*/ 59598 h 2313113"/>
                <a:gd name="connsiteX35" fmla="*/ 1708081 w 2352788"/>
                <a:gd name="connsiteY35" fmla="*/ 119889 h 2313113"/>
                <a:gd name="connsiteX36" fmla="*/ 1461896 w 2352788"/>
                <a:gd name="connsiteY36" fmla="*/ 99791 h 2313113"/>
                <a:gd name="connsiteX37" fmla="*/ 1421703 w 2352788"/>
                <a:gd name="connsiteY37" fmla="*/ 406266 h 2313113"/>
                <a:gd name="connsiteX38" fmla="*/ 1878903 w 2352788"/>
                <a:gd name="connsiteY38" fmla="*/ 300759 h 2313113"/>
                <a:gd name="connsiteX39" fmla="*/ 1934169 w 2352788"/>
                <a:gd name="connsiteY39" fmla="*/ 1431198 h 2313113"/>
                <a:gd name="connsiteX40" fmla="*/ 1333340 w 2352788"/>
                <a:gd name="connsiteY40" fmla="*/ 1514347 h 2313113"/>
                <a:gd name="connsiteX41" fmla="*/ 1260930 w 2352788"/>
                <a:gd name="connsiteY41" fmla="*/ 1466368 h 2313113"/>
                <a:gd name="connsiteX42" fmla="*/ 1613074 w 2352788"/>
                <a:gd name="connsiteY42" fmla="*/ 1086029 h 2313113"/>
                <a:gd name="connsiteX43" fmla="*/ 1456874 w 2352788"/>
                <a:gd name="connsiteY43" fmla="*/ 1014191 h 2313113"/>
                <a:gd name="connsiteX44" fmla="*/ 1527211 w 2352788"/>
                <a:gd name="connsiteY44" fmla="*/ 762983 h 2313113"/>
                <a:gd name="connsiteX45" fmla="*/ 1421703 w 2352788"/>
                <a:gd name="connsiteY45" fmla="*/ 843370 h 2313113"/>
                <a:gd name="connsiteX46" fmla="*/ 1512138 w 2352788"/>
                <a:gd name="connsiteY46" fmla="*/ 843370 h 2313113"/>
                <a:gd name="connsiteX47" fmla="*/ 1371461 w 2352788"/>
                <a:gd name="connsiteY47" fmla="*/ 1029264 h 2313113"/>
                <a:gd name="connsiteX48" fmla="*/ 1115228 w 2352788"/>
                <a:gd name="connsiteY48" fmla="*/ 1255352 h 2313113"/>
                <a:gd name="connsiteX49" fmla="*/ 907141 w 2352788"/>
                <a:gd name="connsiteY49" fmla="*/ 1546754 h 2313113"/>
                <a:gd name="connsiteX50" fmla="*/ 858995 w 2352788"/>
                <a:gd name="connsiteY50" fmla="*/ 1622117 h 2313113"/>
                <a:gd name="connsiteX51" fmla="*/ 1009720 w 2352788"/>
                <a:gd name="connsiteY51" fmla="*/ 1918543 h 2313113"/>
                <a:gd name="connsiteX52" fmla="*/ 1100156 w 2352788"/>
                <a:gd name="connsiteY52" fmla="*/ 1898446 h 2313113"/>
                <a:gd name="connsiteX53" fmla="*/ 1243117 w 2352788"/>
                <a:gd name="connsiteY53" fmla="*/ 1439150 h 2313113"/>
                <a:gd name="connsiteX54" fmla="*/ 1352194 w 2352788"/>
                <a:gd name="connsiteY54" fmla="*/ 1522376 h 2313113"/>
                <a:gd name="connsiteX55" fmla="*/ 1352194 w 2352788"/>
                <a:gd name="connsiteY55" fmla="*/ 1605864 h 2313113"/>
                <a:gd name="connsiteX56" fmla="*/ 1312456 w 2352788"/>
                <a:gd name="connsiteY56" fmla="*/ 1759841 h 2313113"/>
                <a:gd name="connsiteX57" fmla="*/ 1416465 w 2352788"/>
                <a:gd name="connsiteY57" fmla="*/ 1920186 h 2313113"/>
                <a:gd name="connsiteX58" fmla="*/ 1788773 w 2352788"/>
                <a:gd name="connsiteY58" fmla="*/ 2312351 h 2313113"/>
                <a:gd name="connsiteX59" fmla="*/ 1284607 w 2352788"/>
                <a:gd name="connsiteY59" fmla="*/ 2182334 h 2313113"/>
                <a:gd name="connsiteX60" fmla="*/ 1280632 w 2352788"/>
                <a:gd name="connsiteY60" fmla="*/ 1963673 h 2313113"/>
                <a:gd name="connsiteX61" fmla="*/ 1407852 w 2352788"/>
                <a:gd name="connsiteY61" fmla="*/ 1935844 h 2313113"/>
                <a:gd name="connsiteX62" fmla="*/ 1247453 w 2352788"/>
                <a:gd name="connsiteY62" fmla="*/ 1894184 h 2313113"/>
                <a:gd name="connsiteX63" fmla="*/ 1182614 w 2352788"/>
                <a:gd name="connsiteY63" fmla="*/ 2064244 h 2313113"/>
                <a:gd name="connsiteX64" fmla="*/ 1024793 w 2352788"/>
                <a:gd name="connsiteY64" fmla="*/ 2129558 h 2313113"/>
                <a:gd name="connsiteX65" fmla="*/ 884116 w 2352788"/>
                <a:gd name="connsiteY65" fmla="*/ 1767818 h 2313113"/>
                <a:gd name="connsiteX66" fmla="*/ 843922 w 2352788"/>
                <a:gd name="connsiteY66" fmla="*/ 2079317 h 2313113"/>
                <a:gd name="connsiteX67" fmla="*/ 703246 w 2352788"/>
                <a:gd name="connsiteY67" fmla="*/ 1667335 h 2313113"/>
                <a:gd name="connsiteX68" fmla="*/ 803729 w 2352788"/>
                <a:gd name="connsiteY68" fmla="*/ 1416126 h 2313113"/>
                <a:gd name="connsiteX69" fmla="*/ 884115 w 2352788"/>
                <a:gd name="connsiteY69" fmla="*/ 1255352 h 2313113"/>
                <a:gd name="connsiteX70" fmla="*/ 1160446 w 2352788"/>
                <a:gd name="connsiteY70" fmla="*/ 1134771 h 2313113"/>
                <a:gd name="connsiteX71" fmla="*/ 1637744 w 2352788"/>
                <a:gd name="connsiteY71" fmla="*/ 657475 h 2313113"/>
                <a:gd name="connsiteX72" fmla="*/ 1763348 w 2352788"/>
                <a:gd name="connsiteY72" fmla="*/ 345976 h 2313113"/>
                <a:gd name="connsiteX73" fmla="*/ 1642768 w 2352788"/>
                <a:gd name="connsiteY73" fmla="*/ 386169 h 2313113"/>
                <a:gd name="connsiteX74" fmla="*/ 1451848 w 2352788"/>
                <a:gd name="connsiteY74" fmla="*/ 667523 h 2313113"/>
                <a:gd name="connsiteX75" fmla="*/ 1170498 w 2352788"/>
                <a:gd name="connsiteY75" fmla="*/ 506748 h 2313113"/>
                <a:gd name="connsiteX76" fmla="*/ 1200641 w 2352788"/>
                <a:gd name="connsiteY76" fmla="*/ 642400 h 2313113"/>
                <a:gd name="connsiteX77" fmla="*/ 1115230 w 2352788"/>
                <a:gd name="connsiteY77" fmla="*/ 878538 h 2313113"/>
                <a:gd name="connsiteX78" fmla="*/ 1100158 w 2352788"/>
                <a:gd name="connsiteY78" fmla="*/ 1014189 h 2313113"/>
                <a:gd name="connsiteX79" fmla="*/ 904215 w 2352788"/>
                <a:gd name="connsiteY79" fmla="*/ 1024237 h 2313113"/>
                <a:gd name="connsiteX80" fmla="*/ 929336 w 2352788"/>
                <a:gd name="connsiteY80" fmla="*/ 1185011 h 2313113"/>
                <a:gd name="connsiteX81" fmla="*/ 708272 w 2352788"/>
                <a:gd name="connsiteY81" fmla="*/ 994093 h 2313113"/>
                <a:gd name="connsiteX82" fmla="*/ 607789 w 2352788"/>
                <a:gd name="connsiteY82" fmla="*/ 923755 h 2313113"/>
                <a:gd name="connsiteX83" fmla="*/ 809594 w 2352788"/>
                <a:gd name="connsiteY83" fmla="*/ 1323176 h 2313113"/>
                <a:gd name="connsiteX84" fmla="*/ 512330 w 2352788"/>
                <a:gd name="connsiteY84" fmla="*/ 1365882 h 2313113"/>
                <a:gd name="connsiteX85" fmla="*/ 647983 w 2352788"/>
                <a:gd name="connsiteY85" fmla="*/ 1883372 h 2313113"/>
                <a:gd name="connsiteX86" fmla="*/ 537449 w 2352788"/>
                <a:gd name="connsiteY86" fmla="*/ 1808010 h 2313113"/>
                <a:gd name="connsiteX87" fmla="*/ 391749 w 2352788"/>
                <a:gd name="connsiteY87" fmla="*/ 1742695 h 2313113"/>
                <a:gd name="connsiteX88" fmla="*/ 230975 w 2352788"/>
                <a:gd name="connsiteY88" fmla="*/ 1446268 h 2313113"/>
                <a:gd name="connsiteX89" fmla="*/ 356580 w 2352788"/>
                <a:gd name="connsiteY89" fmla="*/ 1677381 h 2313113"/>
                <a:gd name="connsiteX90" fmla="*/ 431942 w 2352788"/>
                <a:gd name="connsiteY90" fmla="*/ 1843179 h 2313113"/>
                <a:gd name="connsiteX91" fmla="*/ 527402 w 2352788"/>
                <a:gd name="connsiteY91" fmla="*/ 1883372 h 2313113"/>
                <a:gd name="connsiteX92" fmla="*/ 507305 w 2352788"/>
                <a:gd name="connsiteY92" fmla="*/ 1998929 h 2313113"/>
                <a:gd name="connsiteX93" fmla="*/ 311362 w 2352788"/>
                <a:gd name="connsiteY93" fmla="*/ 2189847 h 2313113"/>
                <a:gd name="connsiteX94" fmla="*/ 250235 w 2352788"/>
                <a:gd name="connsiteY94" fmla="*/ 2152165 h 2313113"/>
                <a:gd name="connsiteX95" fmla="*/ 220927 w 2352788"/>
                <a:gd name="connsiteY95" fmla="*/ 1998928 h 2313113"/>
                <a:gd name="connsiteX96" fmla="*/ 120444 w 2352788"/>
                <a:gd name="connsiteY96" fmla="*/ 1918541 h 2313113"/>
                <a:gd name="connsiteX97" fmla="*/ 65177 w 2352788"/>
                <a:gd name="connsiteY97" fmla="*/ 1878348 h 2313113"/>
                <a:gd name="connsiteX98" fmla="*/ 80251 w 2352788"/>
                <a:gd name="connsiteY98" fmla="*/ 1682404 h 2313113"/>
                <a:gd name="connsiteX99" fmla="*/ 205854 w 2352788"/>
                <a:gd name="connsiteY99" fmla="*/ 1823082 h 2313113"/>
                <a:gd name="connsiteX100" fmla="*/ 301314 w 2352788"/>
                <a:gd name="connsiteY100" fmla="*/ 1983856 h 2313113"/>
                <a:gd name="connsiteX101" fmla="*/ 326435 w 2352788"/>
                <a:gd name="connsiteY101" fmla="*/ 1873323 h 2313113"/>
                <a:gd name="connsiteX102" fmla="*/ 175710 w 2352788"/>
                <a:gd name="connsiteY102" fmla="*/ 1526655 h 2313113"/>
                <a:gd name="connsiteX103" fmla="*/ 150589 w 2352788"/>
                <a:gd name="connsiteY103" fmla="*/ 1491487 h 2313113"/>
                <a:gd name="connsiteX104" fmla="*/ 30008 w 2352788"/>
                <a:gd name="connsiteY104" fmla="*/ 1652260 h 2313113"/>
                <a:gd name="connsiteX105" fmla="*/ 19959 w 2352788"/>
                <a:gd name="connsiteY105" fmla="*/ 1808009 h 2313113"/>
                <a:gd name="connsiteX106" fmla="*/ 75227 w 2352788"/>
                <a:gd name="connsiteY106" fmla="*/ 1310615 h 2313113"/>
                <a:gd name="connsiteX107" fmla="*/ 175709 w 2352788"/>
                <a:gd name="connsiteY107" fmla="*/ 1350809 h 2313113"/>
                <a:gd name="connsiteX108" fmla="*/ 170685 w 2352788"/>
                <a:gd name="connsiteY108" fmla="*/ 1134770 h 2313113"/>
                <a:gd name="connsiteX109" fmla="*/ 95322 w 2352788"/>
                <a:gd name="connsiteY109" fmla="*/ 1245301 h 2313113"/>
                <a:gd name="connsiteX110" fmla="*/ 180733 w 2352788"/>
                <a:gd name="connsiteY110" fmla="*/ 1054383 h 2313113"/>
                <a:gd name="connsiteX111" fmla="*/ 276193 w 2352788"/>
                <a:gd name="connsiteY111" fmla="*/ 873512 h 2313113"/>
                <a:gd name="connsiteX112" fmla="*/ 471298 w 2352788"/>
                <a:gd name="connsiteY112" fmla="*/ 672545 h 2313113"/>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280632 w 2352788"/>
                <a:gd name="connsiteY60" fmla="*/ 1963673 h 2313890"/>
                <a:gd name="connsiteX61" fmla="*/ 1407852 w 2352788"/>
                <a:gd name="connsiteY61" fmla="*/ 1935844 h 2313890"/>
                <a:gd name="connsiteX62" fmla="*/ 1247453 w 2352788"/>
                <a:gd name="connsiteY62" fmla="*/ 1894184 h 2313890"/>
                <a:gd name="connsiteX63" fmla="*/ 1182614 w 2352788"/>
                <a:gd name="connsiteY63" fmla="*/ 2064244 h 2313890"/>
                <a:gd name="connsiteX64" fmla="*/ 1024793 w 2352788"/>
                <a:gd name="connsiteY64" fmla="*/ 2129558 h 2313890"/>
                <a:gd name="connsiteX65" fmla="*/ 884116 w 2352788"/>
                <a:gd name="connsiteY65" fmla="*/ 1767818 h 2313890"/>
                <a:gd name="connsiteX66" fmla="*/ 843922 w 2352788"/>
                <a:gd name="connsiteY66" fmla="*/ 2079317 h 2313890"/>
                <a:gd name="connsiteX67" fmla="*/ 703246 w 2352788"/>
                <a:gd name="connsiteY67" fmla="*/ 1667335 h 2313890"/>
                <a:gd name="connsiteX68" fmla="*/ 803729 w 2352788"/>
                <a:gd name="connsiteY68" fmla="*/ 1416126 h 2313890"/>
                <a:gd name="connsiteX69" fmla="*/ 884115 w 2352788"/>
                <a:gd name="connsiteY69" fmla="*/ 1255352 h 2313890"/>
                <a:gd name="connsiteX70" fmla="*/ 1160446 w 2352788"/>
                <a:gd name="connsiteY70" fmla="*/ 1134771 h 2313890"/>
                <a:gd name="connsiteX71" fmla="*/ 1637744 w 2352788"/>
                <a:gd name="connsiteY71" fmla="*/ 657475 h 2313890"/>
                <a:gd name="connsiteX72" fmla="*/ 1763348 w 2352788"/>
                <a:gd name="connsiteY72" fmla="*/ 345976 h 2313890"/>
                <a:gd name="connsiteX73" fmla="*/ 1642768 w 2352788"/>
                <a:gd name="connsiteY73" fmla="*/ 386169 h 2313890"/>
                <a:gd name="connsiteX74" fmla="*/ 1451848 w 2352788"/>
                <a:gd name="connsiteY74" fmla="*/ 667523 h 2313890"/>
                <a:gd name="connsiteX75" fmla="*/ 1170498 w 2352788"/>
                <a:gd name="connsiteY75" fmla="*/ 506748 h 2313890"/>
                <a:gd name="connsiteX76" fmla="*/ 1200641 w 2352788"/>
                <a:gd name="connsiteY76" fmla="*/ 642400 h 2313890"/>
                <a:gd name="connsiteX77" fmla="*/ 1115230 w 2352788"/>
                <a:gd name="connsiteY77" fmla="*/ 878538 h 2313890"/>
                <a:gd name="connsiteX78" fmla="*/ 1100158 w 2352788"/>
                <a:gd name="connsiteY78" fmla="*/ 1014189 h 2313890"/>
                <a:gd name="connsiteX79" fmla="*/ 904215 w 2352788"/>
                <a:gd name="connsiteY79" fmla="*/ 1024237 h 2313890"/>
                <a:gd name="connsiteX80" fmla="*/ 929336 w 2352788"/>
                <a:gd name="connsiteY80" fmla="*/ 1185011 h 2313890"/>
                <a:gd name="connsiteX81" fmla="*/ 708272 w 2352788"/>
                <a:gd name="connsiteY81" fmla="*/ 994093 h 2313890"/>
                <a:gd name="connsiteX82" fmla="*/ 607789 w 2352788"/>
                <a:gd name="connsiteY82" fmla="*/ 923755 h 2313890"/>
                <a:gd name="connsiteX83" fmla="*/ 809594 w 2352788"/>
                <a:gd name="connsiteY83" fmla="*/ 1323176 h 2313890"/>
                <a:gd name="connsiteX84" fmla="*/ 512330 w 2352788"/>
                <a:gd name="connsiteY84" fmla="*/ 1365882 h 2313890"/>
                <a:gd name="connsiteX85" fmla="*/ 647983 w 2352788"/>
                <a:gd name="connsiteY85" fmla="*/ 1883372 h 2313890"/>
                <a:gd name="connsiteX86" fmla="*/ 537449 w 2352788"/>
                <a:gd name="connsiteY86" fmla="*/ 1808010 h 2313890"/>
                <a:gd name="connsiteX87" fmla="*/ 391749 w 2352788"/>
                <a:gd name="connsiteY87" fmla="*/ 1742695 h 2313890"/>
                <a:gd name="connsiteX88" fmla="*/ 230975 w 2352788"/>
                <a:gd name="connsiteY88" fmla="*/ 1446268 h 2313890"/>
                <a:gd name="connsiteX89" fmla="*/ 356580 w 2352788"/>
                <a:gd name="connsiteY89" fmla="*/ 1677381 h 2313890"/>
                <a:gd name="connsiteX90" fmla="*/ 431942 w 2352788"/>
                <a:gd name="connsiteY90" fmla="*/ 1843179 h 2313890"/>
                <a:gd name="connsiteX91" fmla="*/ 527402 w 2352788"/>
                <a:gd name="connsiteY91" fmla="*/ 1883372 h 2313890"/>
                <a:gd name="connsiteX92" fmla="*/ 507305 w 2352788"/>
                <a:gd name="connsiteY92" fmla="*/ 1998929 h 2313890"/>
                <a:gd name="connsiteX93" fmla="*/ 311362 w 2352788"/>
                <a:gd name="connsiteY93" fmla="*/ 2189847 h 2313890"/>
                <a:gd name="connsiteX94" fmla="*/ 250235 w 2352788"/>
                <a:gd name="connsiteY94" fmla="*/ 2152165 h 2313890"/>
                <a:gd name="connsiteX95" fmla="*/ 220927 w 2352788"/>
                <a:gd name="connsiteY95" fmla="*/ 1998928 h 2313890"/>
                <a:gd name="connsiteX96" fmla="*/ 120444 w 2352788"/>
                <a:gd name="connsiteY96" fmla="*/ 1918541 h 2313890"/>
                <a:gd name="connsiteX97" fmla="*/ 65177 w 2352788"/>
                <a:gd name="connsiteY97" fmla="*/ 1878348 h 2313890"/>
                <a:gd name="connsiteX98" fmla="*/ 80251 w 2352788"/>
                <a:gd name="connsiteY98" fmla="*/ 1682404 h 2313890"/>
                <a:gd name="connsiteX99" fmla="*/ 205854 w 2352788"/>
                <a:gd name="connsiteY99" fmla="*/ 1823082 h 2313890"/>
                <a:gd name="connsiteX100" fmla="*/ 301314 w 2352788"/>
                <a:gd name="connsiteY100" fmla="*/ 1983856 h 2313890"/>
                <a:gd name="connsiteX101" fmla="*/ 326435 w 2352788"/>
                <a:gd name="connsiteY101" fmla="*/ 1873323 h 2313890"/>
                <a:gd name="connsiteX102" fmla="*/ 175710 w 2352788"/>
                <a:gd name="connsiteY102" fmla="*/ 1526655 h 2313890"/>
                <a:gd name="connsiteX103" fmla="*/ 150589 w 2352788"/>
                <a:gd name="connsiteY103" fmla="*/ 1491487 h 2313890"/>
                <a:gd name="connsiteX104" fmla="*/ 30008 w 2352788"/>
                <a:gd name="connsiteY104" fmla="*/ 1652260 h 2313890"/>
                <a:gd name="connsiteX105" fmla="*/ 19959 w 2352788"/>
                <a:gd name="connsiteY105" fmla="*/ 1808009 h 2313890"/>
                <a:gd name="connsiteX106" fmla="*/ 75227 w 2352788"/>
                <a:gd name="connsiteY106" fmla="*/ 1310615 h 2313890"/>
                <a:gd name="connsiteX107" fmla="*/ 175709 w 2352788"/>
                <a:gd name="connsiteY107" fmla="*/ 1350809 h 2313890"/>
                <a:gd name="connsiteX108" fmla="*/ 170685 w 2352788"/>
                <a:gd name="connsiteY108" fmla="*/ 1134770 h 2313890"/>
                <a:gd name="connsiteX109" fmla="*/ 95322 w 2352788"/>
                <a:gd name="connsiteY109" fmla="*/ 1245301 h 2313890"/>
                <a:gd name="connsiteX110" fmla="*/ 180733 w 2352788"/>
                <a:gd name="connsiteY110" fmla="*/ 1054383 h 2313890"/>
                <a:gd name="connsiteX111" fmla="*/ 276193 w 2352788"/>
                <a:gd name="connsiteY111" fmla="*/ 873512 h 2313890"/>
                <a:gd name="connsiteX112" fmla="*/ 471298 w 2352788"/>
                <a:gd name="connsiteY112"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085825 w 2352788"/>
                <a:gd name="connsiteY60" fmla="*/ 2067038 h 2313890"/>
                <a:gd name="connsiteX61" fmla="*/ 1280632 w 2352788"/>
                <a:gd name="connsiteY61" fmla="*/ 1963673 h 2313890"/>
                <a:gd name="connsiteX62" fmla="*/ 1407852 w 2352788"/>
                <a:gd name="connsiteY62" fmla="*/ 1935844 h 2313890"/>
                <a:gd name="connsiteX63" fmla="*/ 1247453 w 2352788"/>
                <a:gd name="connsiteY63" fmla="*/ 1894184 h 2313890"/>
                <a:gd name="connsiteX64" fmla="*/ 1182614 w 2352788"/>
                <a:gd name="connsiteY64" fmla="*/ 2064244 h 2313890"/>
                <a:gd name="connsiteX65" fmla="*/ 1024793 w 2352788"/>
                <a:gd name="connsiteY65" fmla="*/ 2129558 h 2313890"/>
                <a:gd name="connsiteX66" fmla="*/ 884116 w 2352788"/>
                <a:gd name="connsiteY66" fmla="*/ 1767818 h 2313890"/>
                <a:gd name="connsiteX67" fmla="*/ 843922 w 2352788"/>
                <a:gd name="connsiteY67" fmla="*/ 2079317 h 2313890"/>
                <a:gd name="connsiteX68" fmla="*/ 703246 w 2352788"/>
                <a:gd name="connsiteY68" fmla="*/ 1667335 h 2313890"/>
                <a:gd name="connsiteX69" fmla="*/ 803729 w 2352788"/>
                <a:gd name="connsiteY69" fmla="*/ 1416126 h 2313890"/>
                <a:gd name="connsiteX70" fmla="*/ 884115 w 2352788"/>
                <a:gd name="connsiteY70" fmla="*/ 1255352 h 2313890"/>
                <a:gd name="connsiteX71" fmla="*/ 1160446 w 2352788"/>
                <a:gd name="connsiteY71" fmla="*/ 1134771 h 2313890"/>
                <a:gd name="connsiteX72" fmla="*/ 1637744 w 2352788"/>
                <a:gd name="connsiteY72" fmla="*/ 657475 h 2313890"/>
                <a:gd name="connsiteX73" fmla="*/ 1763348 w 2352788"/>
                <a:gd name="connsiteY73" fmla="*/ 345976 h 2313890"/>
                <a:gd name="connsiteX74" fmla="*/ 1642768 w 2352788"/>
                <a:gd name="connsiteY74" fmla="*/ 386169 h 2313890"/>
                <a:gd name="connsiteX75" fmla="*/ 1451848 w 2352788"/>
                <a:gd name="connsiteY75" fmla="*/ 667523 h 2313890"/>
                <a:gd name="connsiteX76" fmla="*/ 1170498 w 2352788"/>
                <a:gd name="connsiteY76" fmla="*/ 506748 h 2313890"/>
                <a:gd name="connsiteX77" fmla="*/ 1200641 w 2352788"/>
                <a:gd name="connsiteY77" fmla="*/ 642400 h 2313890"/>
                <a:gd name="connsiteX78" fmla="*/ 1115230 w 2352788"/>
                <a:gd name="connsiteY78" fmla="*/ 878538 h 2313890"/>
                <a:gd name="connsiteX79" fmla="*/ 1100158 w 2352788"/>
                <a:gd name="connsiteY79" fmla="*/ 1014189 h 2313890"/>
                <a:gd name="connsiteX80" fmla="*/ 904215 w 2352788"/>
                <a:gd name="connsiteY80" fmla="*/ 1024237 h 2313890"/>
                <a:gd name="connsiteX81" fmla="*/ 929336 w 2352788"/>
                <a:gd name="connsiteY81" fmla="*/ 1185011 h 2313890"/>
                <a:gd name="connsiteX82" fmla="*/ 708272 w 2352788"/>
                <a:gd name="connsiteY82" fmla="*/ 994093 h 2313890"/>
                <a:gd name="connsiteX83" fmla="*/ 607789 w 2352788"/>
                <a:gd name="connsiteY83" fmla="*/ 923755 h 2313890"/>
                <a:gd name="connsiteX84" fmla="*/ 809594 w 2352788"/>
                <a:gd name="connsiteY84" fmla="*/ 1323176 h 2313890"/>
                <a:gd name="connsiteX85" fmla="*/ 512330 w 2352788"/>
                <a:gd name="connsiteY85" fmla="*/ 1365882 h 2313890"/>
                <a:gd name="connsiteX86" fmla="*/ 647983 w 2352788"/>
                <a:gd name="connsiteY86" fmla="*/ 1883372 h 2313890"/>
                <a:gd name="connsiteX87" fmla="*/ 537449 w 2352788"/>
                <a:gd name="connsiteY87" fmla="*/ 1808010 h 2313890"/>
                <a:gd name="connsiteX88" fmla="*/ 391749 w 2352788"/>
                <a:gd name="connsiteY88" fmla="*/ 1742695 h 2313890"/>
                <a:gd name="connsiteX89" fmla="*/ 230975 w 2352788"/>
                <a:gd name="connsiteY89" fmla="*/ 1446268 h 2313890"/>
                <a:gd name="connsiteX90" fmla="*/ 356580 w 2352788"/>
                <a:gd name="connsiteY90" fmla="*/ 1677381 h 2313890"/>
                <a:gd name="connsiteX91" fmla="*/ 431942 w 2352788"/>
                <a:gd name="connsiteY91" fmla="*/ 1843179 h 2313890"/>
                <a:gd name="connsiteX92" fmla="*/ 527402 w 2352788"/>
                <a:gd name="connsiteY92" fmla="*/ 1883372 h 2313890"/>
                <a:gd name="connsiteX93" fmla="*/ 507305 w 2352788"/>
                <a:gd name="connsiteY93" fmla="*/ 1998929 h 2313890"/>
                <a:gd name="connsiteX94" fmla="*/ 311362 w 2352788"/>
                <a:gd name="connsiteY94" fmla="*/ 2189847 h 2313890"/>
                <a:gd name="connsiteX95" fmla="*/ 250235 w 2352788"/>
                <a:gd name="connsiteY95" fmla="*/ 2152165 h 2313890"/>
                <a:gd name="connsiteX96" fmla="*/ 220927 w 2352788"/>
                <a:gd name="connsiteY96" fmla="*/ 1998928 h 2313890"/>
                <a:gd name="connsiteX97" fmla="*/ 120444 w 2352788"/>
                <a:gd name="connsiteY97" fmla="*/ 1918541 h 2313890"/>
                <a:gd name="connsiteX98" fmla="*/ 65177 w 2352788"/>
                <a:gd name="connsiteY98" fmla="*/ 1878348 h 2313890"/>
                <a:gd name="connsiteX99" fmla="*/ 80251 w 2352788"/>
                <a:gd name="connsiteY99" fmla="*/ 1682404 h 2313890"/>
                <a:gd name="connsiteX100" fmla="*/ 205854 w 2352788"/>
                <a:gd name="connsiteY100" fmla="*/ 1823082 h 2313890"/>
                <a:gd name="connsiteX101" fmla="*/ 301314 w 2352788"/>
                <a:gd name="connsiteY101" fmla="*/ 1983856 h 2313890"/>
                <a:gd name="connsiteX102" fmla="*/ 326435 w 2352788"/>
                <a:gd name="connsiteY102" fmla="*/ 1873323 h 2313890"/>
                <a:gd name="connsiteX103" fmla="*/ 175710 w 2352788"/>
                <a:gd name="connsiteY103" fmla="*/ 1526655 h 2313890"/>
                <a:gd name="connsiteX104" fmla="*/ 150589 w 2352788"/>
                <a:gd name="connsiteY104" fmla="*/ 1491487 h 2313890"/>
                <a:gd name="connsiteX105" fmla="*/ 30008 w 2352788"/>
                <a:gd name="connsiteY105" fmla="*/ 1652260 h 2313890"/>
                <a:gd name="connsiteX106" fmla="*/ 19959 w 2352788"/>
                <a:gd name="connsiteY106" fmla="*/ 1808009 h 2313890"/>
                <a:gd name="connsiteX107" fmla="*/ 75227 w 2352788"/>
                <a:gd name="connsiteY107" fmla="*/ 1310615 h 2313890"/>
                <a:gd name="connsiteX108" fmla="*/ 175709 w 2352788"/>
                <a:gd name="connsiteY108" fmla="*/ 1350809 h 2313890"/>
                <a:gd name="connsiteX109" fmla="*/ 170685 w 2352788"/>
                <a:gd name="connsiteY109" fmla="*/ 1134770 h 2313890"/>
                <a:gd name="connsiteX110" fmla="*/ 95322 w 2352788"/>
                <a:gd name="connsiteY110" fmla="*/ 1245301 h 2313890"/>
                <a:gd name="connsiteX111" fmla="*/ 180733 w 2352788"/>
                <a:gd name="connsiteY111" fmla="*/ 1054383 h 2313890"/>
                <a:gd name="connsiteX112" fmla="*/ 276193 w 2352788"/>
                <a:gd name="connsiteY112" fmla="*/ 873512 h 2313890"/>
                <a:gd name="connsiteX113" fmla="*/ 471298 w 2352788"/>
                <a:gd name="connsiteY113"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324364 w 2352788"/>
                <a:gd name="connsiteY60" fmla="*/ 2150526 h 2313890"/>
                <a:gd name="connsiteX61" fmla="*/ 1280632 w 2352788"/>
                <a:gd name="connsiteY61" fmla="*/ 1963673 h 2313890"/>
                <a:gd name="connsiteX62" fmla="*/ 1407852 w 2352788"/>
                <a:gd name="connsiteY62" fmla="*/ 1935844 h 2313890"/>
                <a:gd name="connsiteX63" fmla="*/ 1247453 w 2352788"/>
                <a:gd name="connsiteY63" fmla="*/ 1894184 h 2313890"/>
                <a:gd name="connsiteX64" fmla="*/ 1182614 w 2352788"/>
                <a:gd name="connsiteY64" fmla="*/ 2064244 h 2313890"/>
                <a:gd name="connsiteX65" fmla="*/ 1024793 w 2352788"/>
                <a:gd name="connsiteY65" fmla="*/ 2129558 h 2313890"/>
                <a:gd name="connsiteX66" fmla="*/ 884116 w 2352788"/>
                <a:gd name="connsiteY66" fmla="*/ 1767818 h 2313890"/>
                <a:gd name="connsiteX67" fmla="*/ 843922 w 2352788"/>
                <a:gd name="connsiteY67" fmla="*/ 2079317 h 2313890"/>
                <a:gd name="connsiteX68" fmla="*/ 703246 w 2352788"/>
                <a:gd name="connsiteY68" fmla="*/ 1667335 h 2313890"/>
                <a:gd name="connsiteX69" fmla="*/ 803729 w 2352788"/>
                <a:gd name="connsiteY69" fmla="*/ 1416126 h 2313890"/>
                <a:gd name="connsiteX70" fmla="*/ 884115 w 2352788"/>
                <a:gd name="connsiteY70" fmla="*/ 1255352 h 2313890"/>
                <a:gd name="connsiteX71" fmla="*/ 1160446 w 2352788"/>
                <a:gd name="connsiteY71" fmla="*/ 1134771 h 2313890"/>
                <a:gd name="connsiteX72" fmla="*/ 1637744 w 2352788"/>
                <a:gd name="connsiteY72" fmla="*/ 657475 h 2313890"/>
                <a:gd name="connsiteX73" fmla="*/ 1763348 w 2352788"/>
                <a:gd name="connsiteY73" fmla="*/ 345976 h 2313890"/>
                <a:gd name="connsiteX74" fmla="*/ 1642768 w 2352788"/>
                <a:gd name="connsiteY74" fmla="*/ 386169 h 2313890"/>
                <a:gd name="connsiteX75" fmla="*/ 1451848 w 2352788"/>
                <a:gd name="connsiteY75" fmla="*/ 667523 h 2313890"/>
                <a:gd name="connsiteX76" fmla="*/ 1170498 w 2352788"/>
                <a:gd name="connsiteY76" fmla="*/ 506748 h 2313890"/>
                <a:gd name="connsiteX77" fmla="*/ 1200641 w 2352788"/>
                <a:gd name="connsiteY77" fmla="*/ 642400 h 2313890"/>
                <a:gd name="connsiteX78" fmla="*/ 1115230 w 2352788"/>
                <a:gd name="connsiteY78" fmla="*/ 878538 h 2313890"/>
                <a:gd name="connsiteX79" fmla="*/ 1100158 w 2352788"/>
                <a:gd name="connsiteY79" fmla="*/ 1014189 h 2313890"/>
                <a:gd name="connsiteX80" fmla="*/ 904215 w 2352788"/>
                <a:gd name="connsiteY80" fmla="*/ 1024237 h 2313890"/>
                <a:gd name="connsiteX81" fmla="*/ 929336 w 2352788"/>
                <a:gd name="connsiteY81" fmla="*/ 1185011 h 2313890"/>
                <a:gd name="connsiteX82" fmla="*/ 708272 w 2352788"/>
                <a:gd name="connsiteY82" fmla="*/ 994093 h 2313890"/>
                <a:gd name="connsiteX83" fmla="*/ 607789 w 2352788"/>
                <a:gd name="connsiteY83" fmla="*/ 923755 h 2313890"/>
                <a:gd name="connsiteX84" fmla="*/ 809594 w 2352788"/>
                <a:gd name="connsiteY84" fmla="*/ 1323176 h 2313890"/>
                <a:gd name="connsiteX85" fmla="*/ 512330 w 2352788"/>
                <a:gd name="connsiteY85" fmla="*/ 1365882 h 2313890"/>
                <a:gd name="connsiteX86" fmla="*/ 647983 w 2352788"/>
                <a:gd name="connsiteY86" fmla="*/ 1883372 h 2313890"/>
                <a:gd name="connsiteX87" fmla="*/ 537449 w 2352788"/>
                <a:gd name="connsiteY87" fmla="*/ 1808010 h 2313890"/>
                <a:gd name="connsiteX88" fmla="*/ 391749 w 2352788"/>
                <a:gd name="connsiteY88" fmla="*/ 1742695 h 2313890"/>
                <a:gd name="connsiteX89" fmla="*/ 230975 w 2352788"/>
                <a:gd name="connsiteY89" fmla="*/ 1446268 h 2313890"/>
                <a:gd name="connsiteX90" fmla="*/ 356580 w 2352788"/>
                <a:gd name="connsiteY90" fmla="*/ 1677381 h 2313890"/>
                <a:gd name="connsiteX91" fmla="*/ 431942 w 2352788"/>
                <a:gd name="connsiteY91" fmla="*/ 1843179 h 2313890"/>
                <a:gd name="connsiteX92" fmla="*/ 527402 w 2352788"/>
                <a:gd name="connsiteY92" fmla="*/ 1883372 h 2313890"/>
                <a:gd name="connsiteX93" fmla="*/ 507305 w 2352788"/>
                <a:gd name="connsiteY93" fmla="*/ 1998929 h 2313890"/>
                <a:gd name="connsiteX94" fmla="*/ 311362 w 2352788"/>
                <a:gd name="connsiteY94" fmla="*/ 2189847 h 2313890"/>
                <a:gd name="connsiteX95" fmla="*/ 250235 w 2352788"/>
                <a:gd name="connsiteY95" fmla="*/ 2152165 h 2313890"/>
                <a:gd name="connsiteX96" fmla="*/ 220927 w 2352788"/>
                <a:gd name="connsiteY96" fmla="*/ 1998928 h 2313890"/>
                <a:gd name="connsiteX97" fmla="*/ 120444 w 2352788"/>
                <a:gd name="connsiteY97" fmla="*/ 1918541 h 2313890"/>
                <a:gd name="connsiteX98" fmla="*/ 65177 w 2352788"/>
                <a:gd name="connsiteY98" fmla="*/ 1878348 h 2313890"/>
                <a:gd name="connsiteX99" fmla="*/ 80251 w 2352788"/>
                <a:gd name="connsiteY99" fmla="*/ 1682404 h 2313890"/>
                <a:gd name="connsiteX100" fmla="*/ 205854 w 2352788"/>
                <a:gd name="connsiteY100" fmla="*/ 1823082 h 2313890"/>
                <a:gd name="connsiteX101" fmla="*/ 301314 w 2352788"/>
                <a:gd name="connsiteY101" fmla="*/ 1983856 h 2313890"/>
                <a:gd name="connsiteX102" fmla="*/ 326435 w 2352788"/>
                <a:gd name="connsiteY102" fmla="*/ 1873323 h 2313890"/>
                <a:gd name="connsiteX103" fmla="*/ 175710 w 2352788"/>
                <a:gd name="connsiteY103" fmla="*/ 1526655 h 2313890"/>
                <a:gd name="connsiteX104" fmla="*/ 150589 w 2352788"/>
                <a:gd name="connsiteY104" fmla="*/ 1491487 h 2313890"/>
                <a:gd name="connsiteX105" fmla="*/ 30008 w 2352788"/>
                <a:gd name="connsiteY105" fmla="*/ 1652260 h 2313890"/>
                <a:gd name="connsiteX106" fmla="*/ 19959 w 2352788"/>
                <a:gd name="connsiteY106" fmla="*/ 1808009 h 2313890"/>
                <a:gd name="connsiteX107" fmla="*/ 75227 w 2352788"/>
                <a:gd name="connsiteY107" fmla="*/ 1310615 h 2313890"/>
                <a:gd name="connsiteX108" fmla="*/ 175709 w 2352788"/>
                <a:gd name="connsiteY108" fmla="*/ 1350809 h 2313890"/>
                <a:gd name="connsiteX109" fmla="*/ 170685 w 2352788"/>
                <a:gd name="connsiteY109" fmla="*/ 1134770 h 2313890"/>
                <a:gd name="connsiteX110" fmla="*/ 95322 w 2352788"/>
                <a:gd name="connsiteY110" fmla="*/ 1245301 h 2313890"/>
                <a:gd name="connsiteX111" fmla="*/ 180733 w 2352788"/>
                <a:gd name="connsiteY111" fmla="*/ 1054383 h 2313890"/>
                <a:gd name="connsiteX112" fmla="*/ 276193 w 2352788"/>
                <a:gd name="connsiteY112" fmla="*/ 873512 h 2313890"/>
                <a:gd name="connsiteX113" fmla="*/ 471298 w 2352788"/>
                <a:gd name="connsiteY113"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324364 w 2352788"/>
                <a:gd name="connsiteY60" fmla="*/ 2150526 h 2313890"/>
                <a:gd name="connsiteX61" fmla="*/ 1280632 w 2352788"/>
                <a:gd name="connsiteY61" fmla="*/ 1963673 h 2313890"/>
                <a:gd name="connsiteX62" fmla="*/ 1407852 w 2352788"/>
                <a:gd name="connsiteY62" fmla="*/ 1935844 h 2313890"/>
                <a:gd name="connsiteX63" fmla="*/ 1247453 w 2352788"/>
                <a:gd name="connsiteY63" fmla="*/ 1894184 h 2313890"/>
                <a:gd name="connsiteX64" fmla="*/ 1182614 w 2352788"/>
                <a:gd name="connsiteY64" fmla="*/ 2064244 h 2313890"/>
                <a:gd name="connsiteX65" fmla="*/ 1024793 w 2352788"/>
                <a:gd name="connsiteY65" fmla="*/ 2129558 h 2313890"/>
                <a:gd name="connsiteX66" fmla="*/ 884116 w 2352788"/>
                <a:gd name="connsiteY66" fmla="*/ 1767818 h 2313890"/>
                <a:gd name="connsiteX67" fmla="*/ 843922 w 2352788"/>
                <a:gd name="connsiteY67" fmla="*/ 2079317 h 2313890"/>
                <a:gd name="connsiteX68" fmla="*/ 703246 w 2352788"/>
                <a:gd name="connsiteY68" fmla="*/ 1667335 h 2313890"/>
                <a:gd name="connsiteX69" fmla="*/ 803729 w 2352788"/>
                <a:gd name="connsiteY69" fmla="*/ 1416126 h 2313890"/>
                <a:gd name="connsiteX70" fmla="*/ 884115 w 2352788"/>
                <a:gd name="connsiteY70" fmla="*/ 1255352 h 2313890"/>
                <a:gd name="connsiteX71" fmla="*/ 1160446 w 2352788"/>
                <a:gd name="connsiteY71" fmla="*/ 1134771 h 2313890"/>
                <a:gd name="connsiteX72" fmla="*/ 1637744 w 2352788"/>
                <a:gd name="connsiteY72" fmla="*/ 657475 h 2313890"/>
                <a:gd name="connsiteX73" fmla="*/ 1763348 w 2352788"/>
                <a:gd name="connsiteY73" fmla="*/ 345976 h 2313890"/>
                <a:gd name="connsiteX74" fmla="*/ 1642768 w 2352788"/>
                <a:gd name="connsiteY74" fmla="*/ 386169 h 2313890"/>
                <a:gd name="connsiteX75" fmla="*/ 1451848 w 2352788"/>
                <a:gd name="connsiteY75" fmla="*/ 667523 h 2313890"/>
                <a:gd name="connsiteX76" fmla="*/ 1170498 w 2352788"/>
                <a:gd name="connsiteY76" fmla="*/ 506748 h 2313890"/>
                <a:gd name="connsiteX77" fmla="*/ 1200641 w 2352788"/>
                <a:gd name="connsiteY77" fmla="*/ 642400 h 2313890"/>
                <a:gd name="connsiteX78" fmla="*/ 1115230 w 2352788"/>
                <a:gd name="connsiteY78" fmla="*/ 878538 h 2313890"/>
                <a:gd name="connsiteX79" fmla="*/ 1100158 w 2352788"/>
                <a:gd name="connsiteY79" fmla="*/ 1014189 h 2313890"/>
                <a:gd name="connsiteX80" fmla="*/ 904215 w 2352788"/>
                <a:gd name="connsiteY80" fmla="*/ 1024237 h 2313890"/>
                <a:gd name="connsiteX81" fmla="*/ 929336 w 2352788"/>
                <a:gd name="connsiteY81" fmla="*/ 1185011 h 2313890"/>
                <a:gd name="connsiteX82" fmla="*/ 708272 w 2352788"/>
                <a:gd name="connsiteY82" fmla="*/ 994093 h 2313890"/>
                <a:gd name="connsiteX83" fmla="*/ 607789 w 2352788"/>
                <a:gd name="connsiteY83" fmla="*/ 923755 h 2313890"/>
                <a:gd name="connsiteX84" fmla="*/ 809594 w 2352788"/>
                <a:gd name="connsiteY84" fmla="*/ 1323176 h 2313890"/>
                <a:gd name="connsiteX85" fmla="*/ 512330 w 2352788"/>
                <a:gd name="connsiteY85" fmla="*/ 1365882 h 2313890"/>
                <a:gd name="connsiteX86" fmla="*/ 647983 w 2352788"/>
                <a:gd name="connsiteY86" fmla="*/ 1883372 h 2313890"/>
                <a:gd name="connsiteX87" fmla="*/ 537449 w 2352788"/>
                <a:gd name="connsiteY87" fmla="*/ 1808010 h 2313890"/>
                <a:gd name="connsiteX88" fmla="*/ 391749 w 2352788"/>
                <a:gd name="connsiteY88" fmla="*/ 1742695 h 2313890"/>
                <a:gd name="connsiteX89" fmla="*/ 230975 w 2352788"/>
                <a:gd name="connsiteY89" fmla="*/ 1446268 h 2313890"/>
                <a:gd name="connsiteX90" fmla="*/ 356580 w 2352788"/>
                <a:gd name="connsiteY90" fmla="*/ 1677381 h 2313890"/>
                <a:gd name="connsiteX91" fmla="*/ 431942 w 2352788"/>
                <a:gd name="connsiteY91" fmla="*/ 1843179 h 2313890"/>
                <a:gd name="connsiteX92" fmla="*/ 527402 w 2352788"/>
                <a:gd name="connsiteY92" fmla="*/ 1883372 h 2313890"/>
                <a:gd name="connsiteX93" fmla="*/ 507305 w 2352788"/>
                <a:gd name="connsiteY93" fmla="*/ 1998929 h 2313890"/>
                <a:gd name="connsiteX94" fmla="*/ 311362 w 2352788"/>
                <a:gd name="connsiteY94" fmla="*/ 2189847 h 2313890"/>
                <a:gd name="connsiteX95" fmla="*/ 250235 w 2352788"/>
                <a:gd name="connsiteY95" fmla="*/ 2152165 h 2313890"/>
                <a:gd name="connsiteX96" fmla="*/ 220927 w 2352788"/>
                <a:gd name="connsiteY96" fmla="*/ 1998928 h 2313890"/>
                <a:gd name="connsiteX97" fmla="*/ 120444 w 2352788"/>
                <a:gd name="connsiteY97" fmla="*/ 1918541 h 2313890"/>
                <a:gd name="connsiteX98" fmla="*/ 65177 w 2352788"/>
                <a:gd name="connsiteY98" fmla="*/ 1878348 h 2313890"/>
                <a:gd name="connsiteX99" fmla="*/ 80251 w 2352788"/>
                <a:gd name="connsiteY99" fmla="*/ 1682404 h 2313890"/>
                <a:gd name="connsiteX100" fmla="*/ 205854 w 2352788"/>
                <a:gd name="connsiteY100" fmla="*/ 1823082 h 2313890"/>
                <a:gd name="connsiteX101" fmla="*/ 301314 w 2352788"/>
                <a:gd name="connsiteY101" fmla="*/ 1983856 h 2313890"/>
                <a:gd name="connsiteX102" fmla="*/ 326435 w 2352788"/>
                <a:gd name="connsiteY102" fmla="*/ 1873323 h 2313890"/>
                <a:gd name="connsiteX103" fmla="*/ 175710 w 2352788"/>
                <a:gd name="connsiteY103" fmla="*/ 1526655 h 2313890"/>
                <a:gd name="connsiteX104" fmla="*/ 150589 w 2352788"/>
                <a:gd name="connsiteY104" fmla="*/ 1491487 h 2313890"/>
                <a:gd name="connsiteX105" fmla="*/ 30008 w 2352788"/>
                <a:gd name="connsiteY105" fmla="*/ 1652260 h 2313890"/>
                <a:gd name="connsiteX106" fmla="*/ 19959 w 2352788"/>
                <a:gd name="connsiteY106" fmla="*/ 1808009 h 2313890"/>
                <a:gd name="connsiteX107" fmla="*/ 75227 w 2352788"/>
                <a:gd name="connsiteY107" fmla="*/ 1310615 h 2313890"/>
                <a:gd name="connsiteX108" fmla="*/ 175709 w 2352788"/>
                <a:gd name="connsiteY108" fmla="*/ 1350809 h 2313890"/>
                <a:gd name="connsiteX109" fmla="*/ 170685 w 2352788"/>
                <a:gd name="connsiteY109" fmla="*/ 1134770 h 2313890"/>
                <a:gd name="connsiteX110" fmla="*/ 95322 w 2352788"/>
                <a:gd name="connsiteY110" fmla="*/ 1245301 h 2313890"/>
                <a:gd name="connsiteX111" fmla="*/ 180733 w 2352788"/>
                <a:gd name="connsiteY111" fmla="*/ 1054383 h 2313890"/>
                <a:gd name="connsiteX112" fmla="*/ 276193 w 2352788"/>
                <a:gd name="connsiteY112" fmla="*/ 873512 h 2313890"/>
                <a:gd name="connsiteX113" fmla="*/ 471298 w 2352788"/>
                <a:gd name="connsiteY113"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324364 w 2352788"/>
                <a:gd name="connsiteY60" fmla="*/ 2150526 h 2313890"/>
                <a:gd name="connsiteX61" fmla="*/ 1280632 w 2352788"/>
                <a:gd name="connsiteY61" fmla="*/ 1963673 h 2313890"/>
                <a:gd name="connsiteX62" fmla="*/ 1407852 w 2352788"/>
                <a:gd name="connsiteY62" fmla="*/ 1935844 h 2313890"/>
                <a:gd name="connsiteX63" fmla="*/ 1247453 w 2352788"/>
                <a:gd name="connsiteY63" fmla="*/ 1894184 h 2313890"/>
                <a:gd name="connsiteX64" fmla="*/ 1182614 w 2352788"/>
                <a:gd name="connsiteY64" fmla="*/ 2064244 h 2313890"/>
                <a:gd name="connsiteX65" fmla="*/ 1024793 w 2352788"/>
                <a:gd name="connsiteY65" fmla="*/ 2129558 h 2313890"/>
                <a:gd name="connsiteX66" fmla="*/ 884116 w 2352788"/>
                <a:gd name="connsiteY66" fmla="*/ 1767818 h 2313890"/>
                <a:gd name="connsiteX67" fmla="*/ 843922 w 2352788"/>
                <a:gd name="connsiteY67" fmla="*/ 2079317 h 2313890"/>
                <a:gd name="connsiteX68" fmla="*/ 703246 w 2352788"/>
                <a:gd name="connsiteY68" fmla="*/ 1667335 h 2313890"/>
                <a:gd name="connsiteX69" fmla="*/ 803729 w 2352788"/>
                <a:gd name="connsiteY69" fmla="*/ 1416126 h 2313890"/>
                <a:gd name="connsiteX70" fmla="*/ 884115 w 2352788"/>
                <a:gd name="connsiteY70" fmla="*/ 1255352 h 2313890"/>
                <a:gd name="connsiteX71" fmla="*/ 1160446 w 2352788"/>
                <a:gd name="connsiteY71" fmla="*/ 1134771 h 2313890"/>
                <a:gd name="connsiteX72" fmla="*/ 1637744 w 2352788"/>
                <a:gd name="connsiteY72" fmla="*/ 657475 h 2313890"/>
                <a:gd name="connsiteX73" fmla="*/ 1763348 w 2352788"/>
                <a:gd name="connsiteY73" fmla="*/ 345976 h 2313890"/>
                <a:gd name="connsiteX74" fmla="*/ 1642768 w 2352788"/>
                <a:gd name="connsiteY74" fmla="*/ 386169 h 2313890"/>
                <a:gd name="connsiteX75" fmla="*/ 1451848 w 2352788"/>
                <a:gd name="connsiteY75" fmla="*/ 667523 h 2313890"/>
                <a:gd name="connsiteX76" fmla="*/ 1170498 w 2352788"/>
                <a:gd name="connsiteY76" fmla="*/ 506748 h 2313890"/>
                <a:gd name="connsiteX77" fmla="*/ 1200641 w 2352788"/>
                <a:gd name="connsiteY77" fmla="*/ 642400 h 2313890"/>
                <a:gd name="connsiteX78" fmla="*/ 1115230 w 2352788"/>
                <a:gd name="connsiteY78" fmla="*/ 878538 h 2313890"/>
                <a:gd name="connsiteX79" fmla="*/ 1100158 w 2352788"/>
                <a:gd name="connsiteY79" fmla="*/ 1014189 h 2313890"/>
                <a:gd name="connsiteX80" fmla="*/ 904215 w 2352788"/>
                <a:gd name="connsiteY80" fmla="*/ 1024237 h 2313890"/>
                <a:gd name="connsiteX81" fmla="*/ 929336 w 2352788"/>
                <a:gd name="connsiteY81" fmla="*/ 1185011 h 2313890"/>
                <a:gd name="connsiteX82" fmla="*/ 708272 w 2352788"/>
                <a:gd name="connsiteY82" fmla="*/ 994093 h 2313890"/>
                <a:gd name="connsiteX83" fmla="*/ 607789 w 2352788"/>
                <a:gd name="connsiteY83" fmla="*/ 923755 h 2313890"/>
                <a:gd name="connsiteX84" fmla="*/ 809594 w 2352788"/>
                <a:gd name="connsiteY84" fmla="*/ 1323176 h 2313890"/>
                <a:gd name="connsiteX85" fmla="*/ 512330 w 2352788"/>
                <a:gd name="connsiteY85" fmla="*/ 1365882 h 2313890"/>
                <a:gd name="connsiteX86" fmla="*/ 647983 w 2352788"/>
                <a:gd name="connsiteY86" fmla="*/ 1883372 h 2313890"/>
                <a:gd name="connsiteX87" fmla="*/ 537449 w 2352788"/>
                <a:gd name="connsiteY87" fmla="*/ 1808010 h 2313890"/>
                <a:gd name="connsiteX88" fmla="*/ 391749 w 2352788"/>
                <a:gd name="connsiteY88" fmla="*/ 1742695 h 2313890"/>
                <a:gd name="connsiteX89" fmla="*/ 230975 w 2352788"/>
                <a:gd name="connsiteY89" fmla="*/ 1446268 h 2313890"/>
                <a:gd name="connsiteX90" fmla="*/ 356580 w 2352788"/>
                <a:gd name="connsiteY90" fmla="*/ 1677381 h 2313890"/>
                <a:gd name="connsiteX91" fmla="*/ 431942 w 2352788"/>
                <a:gd name="connsiteY91" fmla="*/ 1843179 h 2313890"/>
                <a:gd name="connsiteX92" fmla="*/ 527402 w 2352788"/>
                <a:gd name="connsiteY92" fmla="*/ 1883372 h 2313890"/>
                <a:gd name="connsiteX93" fmla="*/ 507305 w 2352788"/>
                <a:gd name="connsiteY93" fmla="*/ 1998929 h 2313890"/>
                <a:gd name="connsiteX94" fmla="*/ 311362 w 2352788"/>
                <a:gd name="connsiteY94" fmla="*/ 2189847 h 2313890"/>
                <a:gd name="connsiteX95" fmla="*/ 250235 w 2352788"/>
                <a:gd name="connsiteY95" fmla="*/ 2152165 h 2313890"/>
                <a:gd name="connsiteX96" fmla="*/ 220927 w 2352788"/>
                <a:gd name="connsiteY96" fmla="*/ 1998928 h 2313890"/>
                <a:gd name="connsiteX97" fmla="*/ 120444 w 2352788"/>
                <a:gd name="connsiteY97" fmla="*/ 1918541 h 2313890"/>
                <a:gd name="connsiteX98" fmla="*/ 65177 w 2352788"/>
                <a:gd name="connsiteY98" fmla="*/ 1878348 h 2313890"/>
                <a:gd name="connsiteX99" fmla="*/ 80251 w 2352788"/>
                <a:gd name="connsiteY99" fmla="*/ 1682404 h 2313890"/>
                <a:gd name="connsiteX100" fmla="*/ 205854 w 2352788"/>
                <a:gd name="connsiteY100" fmla="*/ 1823082 h 2313890"/>
                <a:gd name="connsiteX101" fmla="*/ 301314 w 2352788"/>
                <a:gd name="connsiteY101" fmla="*/ 1983856 h 2313890"/>
                <a:gd name="connsiteX102" fmla="*/ 326435 w 2352788"/>
                <a:gd name="connsiteY102" fmla="*/ 1873323 h 2313890"/>
                <a:gd name="connsiteX103" fmla="*/ 175710 w 2352788"/>
                <a:gd name="connsiteY103" fmla="*/ 1526655 h 2313890"/>
                <a:gd name="connsiteX104" fmla="*/ 150589 w 2352788"/>
                <a:gd name="connsiteY104" fmla="*/ 1491487 h 2313890"/>
                <a:gd name="connsiteX105" fmla="*/ 30008 w 2352788"/>
                <a:gd name="connsiteY105" fmla="*/ 1652260 h 2313890"/>
                <a:gd name="connsiteX106" fmla="*/ 19959 w 2352788"/>
                <a:gd name="connsiteY106" fmla="*/ 1808009 h 2313890"/>
                <a:gd name="connsiteX107" fmla="*/ 75227 w 2352788"/>
                <a:gd name="connsiteY107" fmla="*/ 1310615 h 2313890"/>
                <a:gd name="connsiteX108" fmla="*/ 175709 w 2352788"/>
                <a:gd name="connsiteY108" fmla="*/ 1350809 h 2313890"/>
                <a:gd name="connsiteX109" fmla="*/ 170685 w 2352788"/>
                <a:gd name="connsiteY109" fmla="*/ 1134770 h 2313890"/>
                <a:gd name="connsiteX110" fmla="*/ 95322 w 2352788"/>
                <a:gd name="connsiteY110" fmla="*/ 1245301 h 2313890"/>
                <a:gd name="connsiteX111" fmla="*/ 180733 w 2352788"/>
                <a:gd name="connsiteY111" fmla="*/ 1054383 h 2313890"/>
                <a:gd name="connsiteX112" fmla="*/ 276193 w 2352788"/>
                <a:gd name="connsiteY112" fmla="*/ 873512 h 2313890"/>
                <a:gd name="connsiteX113" fmla="*/ 471298 w 2352788"/>
                <a:gd name="connsiteY113"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324364 w 2352788"/>
                <a:gd name="connsiteY60" fmla="*/ 2150526 h 2313890"/>
                <a:gd name="connsiteX61" fmla="*/ 1280632 w 2352788"/>
                <a:gd name="connsiteY61" fmla="*/ 1963673 h 2313890"/>
                <a:gd name="connsiteX62" fmla="*/ 1407852 w 2352788"/>
                <a:gd name="connsiteY62" fmla="*/ 1935844 h 2313890"/>
                <a:gd name="connsiteX63" fmla="*/ 1247453 w 2352788"/>
                <a:gd name="connsiteY63" fmla="*/ 1894184 h 2313890"/>
                <a:gd name="connsiteX64" fmla="*/ 1182614 w 2352788"/>
                <a:gd name="connsiteY64" fmla="*/ 2064244 h 2313890"/>
                <a:gd name="connsiteX65" fmla="*/ 1024793 w 2352788"/>
                <a:gd name="connsiteY65" fmla="*/ 2129558 h 2313890"/>
                <a:gd name="connsiteX66" fmla="*/ 884116 w 2352788"/>
                <a:gd name="connsiteY66" fmla="*/ 1767818 h 2313890"/>
                <a:gd name="connsiteX67" fmla="*/ 843922 w 2352788"/>
                <a:gd name="connsiteY67" fmla="*/ 2079317 h 2313890"/>
                <a:gd name="connsiteX68" fmla="*/ 703246 w 2352788"/>
                <a:gd name="connsiteY68" fmla="*/ 1667335 h 2313890"/>
                <a:gd name="connsiteX69" fmla="*/ 803729 w 2352788"/>
                <a:gd name="connsiteY69" fmla="*/ 1416126 h 2313890"/>
                <a:gd name="connsiteX70" fmla="*/ 884115 w 2352788"/>
                <a:gd name="connsiteY70" fmla="*/ 1255352 h 2313890"/>
                <a:gd name="connsiteX71" fmla="*/ 1160446 w 2352788"/>
                <a:gd name="connsiteY71" fmla="*/ 1134771 h 2313890"/>
                <a:gd name="connsiteX72" fmla="*/ 1637744 w 2352788"/>
                <a:gd name="connsiteY72" fmla="*/ 657475 h 2313890"/>
                <a:gd name="connsiteX73" fmla="*/ 1763348 w 2352788"/>
                <a:gd name="connsiteY73" fmla="*/ 345976 h 2313890"/>
                <a:gd name="connsiteX74" fmla="*/ 1642768 w 2352788"/>
                <a:gd name="connsiteY74" fmla="*/ 386169 h 2313890"/>
                <a:gd name="connsiteX75" fmla="*/ 1451848 w 2352788"/>
                <a:gd name="connsiteY75" fmla="*/ 667523 h 2313890"/>
                <a:gd name="connsiteX76" fmla="*/ 1170498 w 2352788"/>
                <a:gd name="connsiteY76" fmla="*/ 506748 h 2313890"/>
                <a:gd name="connsiteX77" fmla="*/ 1200641 w 2352788"/>
                <a:gd name="connsiteY77" fmla="*/ 642400 h 2313890"/>
                <a:gd name="connsiteX78" fmla="*/ 1115230 w 2352788"/>
                <a:gd name="connsiteY78" fmla="*/ 878538 h 2313890"/>
                <a:gd name="connsiteX79" fmla="*/ 1100158 w 2352788"/>
                <a:gd name="connsiteY79" fmla="*/ 1014189 h 2313890"/>
                <a:gd name="connsiteX80" fmla="*/ 904215 w 2352788"/>
                <a:gd name="connsiteY80" fmla="*/ 1024237 h 2313890"/>
                <a:gd name="connsiteX81" fmla="*/ 929336 w 2352788"/>
                <a:gd name="connsiteY81" fmla="*/ 1185011 h 2313890"/>
                <a:gd name="connsiteX82" fmla="*/ 708272 w 2352788"/>
                <a:gd name="connsiteY82" fmla="*/ 994093 h 2313890"/>
                <a:gd name="connsiteX83" fmla="*/ 607789 w 2352788"/>
                <a:gd name="connsiteY83" fmla="*/ 923755 h 2313890"/>
                <a:gd name="connsiteX84" fmla="*/ 809594 w 2352788"/>
                <a:gd name="connsiteY84" fmla="*/ 1323176 h 2313890"/>
                <a:gd name="connsiteX85" fmla="*/ 512330 w 2352788"/>
                <a:gd name="connsiteY85" fmla="*/ 1365882 h 2313890"/>
                <a:gd name="connsiteX86" fmla="*/ 647983 w 2352788"/>
                <a:gd name="connsiteY86" fmla="*/ 1883372 h 2313890"/>
                <a:gd name="connsiteX87" fmla="*/ 537449 w 2352788"/>
                <a:gd name="connsiteY87" fmla="*/ 1808010 h 2313890"/>
                <a:gd name="connsiteX88" fmla="*/ 391749 w 2352788"/>
                <a:gd name="connsiteY88" fmla="*/ 1742695 h 2313890"/>
                <a:gd name="connsiteX89" fmla="*/ 230975 w 2352788"/>
                <a:gd name="connsiteY89" fmla="*/ 1446268 h 2313890"/>
                <a:gd name="connsiteX90" fmla="*/ 356580 w 2352788"/>
                <a:gd name="connsiteY90" fmla="*/ 1677381 h 2313890"/>
                <a:gd name="connsiteX91" fmla="*/ 431942 w 2352788"/>
                <a:gd name="connsiteY91" fmla="*/ 1843179 h 2313890"/>
                <a:gd name="connsiteX92" fmla="*/ 527402 w 2352788"/>
                <a:gd name="connsiteY92" fmla="*/ 1883372 h 2313890"/>
                <a:gd name="connsiteX93" fmla="*/ 507305 w 2352788"/>
                <a:gd name="connsiteY93" fmla="*/ 1998929 h 2313890"/>
                <a:gd name="connsiteX94" fmla="*/ 311362 w 2352788"/>
                <a:gd name="connsiteY94" fmla="*/ 2189847 h 2313890"/>
                <a:gd name="connsiteX95" fmla="*/ 250235 w 2352788"/>
                <a:gd name="connsiteY95" fmla="*/ 2152165 h 2313890"/>
                <a:gd name="connsiteX96" fmla="*/ 220927 w 2352788"/>
                <a:gd name="connsiteY96" fmla="*/ 1998928 h 2313890"/>
                <a:gd name="connsiteX97" fmla="*/ 120444 w 2352788"/>
                <a:gd name="connsiteY97" fmla="*/ 1918541 h 2313890"/>
                <a:gd name="connsiteX98" fmla="*/ 65177 w 2352788"/>
                <a:gd name="connsiteY98" fmla="*/ 1878348 h 2313890"/>
                <a:gd name="connsiteX99" fmla="*/ 80251 w 2352788"/>
                <a:gd name="connsiteY99" fmla="*/ 1682404 h 2313890"/>
                <a:gd name="connsiteX100" fmla="*/ 205854 w 2352788"/>
                <a:gd name="connsiteY100" fmla="*/ 1823082 h 2313890"/>
                <a:gd name="connsiteX101" fmla="*/ 301314 w 2352788"/>
                <a:gd name="connsiteY101" fmla="*/ 1983856 h 2313890"/>
                <a:gd name="connsiteX102" fmla="*/ 326435 w 2352788"/>
                <a:gd name="connsiteY102" fmla="*/ 1873323 h 2313890"/>
                <a:gd name="connsiteX103" fmla="*/ 175710 w 2352788"/>
                <a:gd name="connsiteY103" fmla="*/ 1526655 h 2313890"/>
                <a:gd name="connsiteX104" fmla="*/ 150589 w 2352788"/>
                <a:gd name="connsiteY104" fmla="*/ 1491487 h 2313890"/>
                <a:gd name="connsiteX105" fmla="*/ 30008 w 2352788"/>
                <a:gd name="connsiteY105" fmla="*/ 1652260 h 2313890"/>
                <a:gd name="connsiteX106" fmla="*/ 19959 w 2352788"/>
                <a:gd name="connsiteY106" fmla="*/ 1808009 h 2313890"/>
                <a:gd name="connsiteX107" fmla="*/ 75227 w 2352788"/>
                <a:gd name="connsiteY107" fmla="*/ 1310615 h 2313890"/>
                <a:gd name="connsiteX108" fmla="*/ 175709 w 2352788"/>
                <a:gd name="connsiteY108" fmla="*/ 1350809 h 2313890"/>
                <a:gd name="connsiteX109" fmla="*/ 170685 w 2352788"/>
                <a:gd name="connsiteY109" fmla="*/ 1134770 h 2313890"/>
                <a:gd name="connsiteX110" fmla="*/ 95322 w 2352788"/>
                <a:gd name="connsiteY110" fmla="*/ 1245301 h 2313890"/>
                <a:gd name="connsiteX111" fmla="*/ 180733 w 2352788"/>
                <a:gd name="connsiteY111" fmla="*/ 1054383 h 2313890"/>
                <a:gd name="connsiteX112" fmla="*/ 276193 w 2352788"/>
                <a:gd name="connsiteY112" fmla="*/ 873512 h 2313890"/>
                <a:gd name="connsiteX113" fmla="*/ 471298 w 2352788"/>
                <a:gd name="connsiteY113"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197143 w 2352788"/>
                <a:gd name="connsiteY60" fmla="*/ 2186308 h 2313890"/>
                <a:gd name="connsiteX61" fmla="*/ 1324364 w 2352788"/>
                <a:gd name="connsiteY61" fmla="*/ 2150526 h 2313890"/>
                <a:gd name="connsiteX62" fmla="*/ 1280632 w 2352788"/>
                <a:gd name="connsiteY62" fmla="*/ 1963673 h 2313890"/>
                <a:gd name="connsiteX63" fmla="*/ 1407852 w 2352788"/>
                <a:gd name="connsiteY63" fmla="*/ 1935844 h 2313890"/>
                <a:gd name="connsiteX64" fmla="*/ 1247453 w 2352788"/>
                <a:gd name="connsiteY64" fmla="*/ 1894184 h 2313890"/>
                <a:gd name="connsiteX65" fmla="*/ 1182614 w 2352788"/>
                <a:gd name="connsiteY65" fmla="*/ 2064244 h 2313890"/>
                <a:gd name="connsiteX66" fmla="*/ 1024793 w 2352788"/>
                <a:gd name="connsiteY66" fmla="*/ 2129558 h 2313890"/>
                <a:gd name="connsiteX67" fmla="*/ 884116 w 2352788"/>
                <a:gd name="connsiteY67" fmla="*/ 1767818 h 2313890"/>
                <a:gd name="connsiteX68" fmla="*/ 843922 w 2352788"/>
                <a:gd name="connsiteY68" fmla="*/ 2079317 h 2313890"/>
                <a:gd name="connsiteX69" fmla="*/ 703246 w 2352788"/>
                <a:gd name="connsiteY69" fmla="*/ 1667335 h 2313890"/>
                <a:gd name="connsiteX70" fmla="*/ 803729 w 2352788"/>
                <a:gd name="connsiteY70" fmla="*/ 1416126 h 2313890"/>
                <a:gd name="connsiteX71" fmla="*/ 884115 w 2352788"/>
                <a:gd name="connsiteY71" fmla="*/ 1255352 h 2313890"/>
                <a:gd name="connsiteX72" fmla="*/ 1160446 w 2352788"/>
                <a:gd name="connsiteY72" fmla="*/ 1134771 h 2313890"/>
                <a:gd name="connsiteX73" fmla="*/ 1637744 w 2352788"/>
                <a:gd name="connsiteY73" fmla="*/ 657475 h 2313890"/>
                <a:gd name="connsiteX74" fmla="*/ 1763348 w 2352788"/>
                <a:gd name="connsiteY74" fmla="*/ 345976 h 2313890"/>
                <a:gd name="connsiteX75" fmla="*/ 1642768 w 2352788"/>
                <a:gd name="connsiteY75" fmla="*/ 386169 h 2313890"/>
                <a:gd name="connsiteX76" fmla="*/ 1451848 w 2352788"/>
                <a:gd name="connsiteY76" fmla="*/ 667523 h 2313890"/>
                <a:gd name="connsiteX77" fmla="*/ 1170498 w 2352788"/>
                <a:gd name="connsiteY77" fmla="*/ 506748 h 2313890"/>
                <a:gd name="connsiteX78" fmla="*/ 1200641 w 2352788"/>
                <a:gd name="connsiteY78" fmla="*/ 642400 h 2313890"/>
                <a:gd name="connsiteX79" fmla="*/ 1115230 w 2352788"/>
                <a:gd name="connsiteY79" fmla="*/ 878538 h 2313890"/>
                <a:gd name="connsiteX80" fmla="*/ 1100158 w 2352788"/>
                <a:gd name="connsiteY80" fmla="*/ 1014189 h 2313890"/>
                <a:gd name="connsiteX81" fmla="*/ 904215 w 2352788"/>
                <a:gd name="connsiteY81" fmla="*/ 1024237 h 2313890"/>
                <a:gd name="connsiteX82" fmla="*/ 929336 w 2352788"/>
                <a:gd name="connsiteY82" fmla="*/ 1185011 h 2313890"/>
                <a:gd name="connsiteX83" fmla="*/ 708272 w 2352788"/>
                <a:gd name="connsiteY83" fmla="*/ 994093 h 2313890"/>
                <a:gd name="connsiteX84" fmla="*/ 607789 w 2352788"/>
                <a:gd name="connsiteY84" fmla="*/ 923755 h 2313890"/>
                <a:gd name="connsiteX85" fmla="*/ 809594 w 2352788"/>
                <a:gd name="connsiteY85" fmla="*/ 1323176 h 2313890"/>
                <a:gd name="connsiteX86" fmla="*/ 512330 w 2352788"/>
                <a:gd name="connsiteY86" fmla="*/ 1365882 h 2313890"/>
                <a:gd name="connsiteX87" fmla="*/ 647983 w 2352788"/>
                <a:gd name="connsiteY87" fmla="*/ 1883372 h 2313890"/>
                <a:gd name="connsiteX88" fmla="*/ 537449 w 2352788"/>
                <a:gd name="connsiteY88" fmla="*/ 1808010 h 2313890"/>
                <a:gd name="connsiteX89" fmla="*/ 391749 w 2352788"/>
                <a:gd name="connsiteY89" fmla="*/ 1742695 h 2313890"/>
                <a:gd name="connsiteX90" fmla="*/ 230975 w 2352788"/>
                <a:gd name="connsiteY90" fmla="*/ 1446268 h 2313890"/>
                <a:gd name="connsiteX91" fmla="*/ 356580 w 2352788"/>
                <a:gd name="connsiteY91" fmla="*/ 1677381 h 2313890"/>
                <a:gd name="connsiteX92" fmla="*/ 431942 w 2352788"/>
                <a:gd name="connsiteY92" fmla="*/ 1843179 h 2313890"/>
                <a:gd name="connsiteX93" fmla="*/ 527402 w 2352788"/>
                <a:gd name="connsiteY93" fmla="*/ 1883372 h 2313890"/>
                <a:gd name="connsiteX94" fmla="*/ 507305 w 2352788"/>
                <a:gd name="connsiteY94" fmla="*/ 1998929 h 2313890"/>
                <a:gd name="connsiteX95" fmla="*/ 311362 w 2352788"/>
                <a:gd name="connsiteY95" fmla="*/ 2189847 h 2313890"/>
                <a:gd name="connsiteX96" fmla="*/ 250235 w 2352788"/>
                <a:gd name="connsiteY96" fmla="*/ 2152165 h 2313890"/>
                <a:gd name="connsiteX97" fmla="*/ 220927 w 2352788"/>
                <a:gd name="connsiteY97" fmla="*/ 1998928 h 2313890"/>
                <a:gd name="connsiteX98" fmla="*/ 120444 w 2352788"/>
                <a:gd name="connsiteY98" fmla="*/ 1918541 h 2313890"/>
                <a:gd name="connsiteX99" fmla="*/ 65177 w 2352788"/>
                <a:gd name="connsiteY99" fmla="*/ 1878348 h 2313890"/>
                <a:gd name="connsiteX100" fmla="*/ 80251 w 2352788"/>
                <a:gd name="connsiteY100" fmla="*/ 1682404 h 2313890"/>
                <a:gd name="connsiteX101" fmla="*/ 205854 w 2352788"/>
                <a:gd name="connsiteY101" fmla="*/ 1823082 h 2313890"/>
                <a:gd name="connsiteX102" fmla="*/ 301314 w 2352788"/>
                <a:gd name="connsiteY102" fmla="*/ 1983856 h 2313890"/>
                <a:gd name="connsiteX103" fmla="*/ 326435 w 2352788"/>
                <a:gd name="connsiteY103" fmla="*/ 1873323 h 2313890"/>
                <a:gd name="connsiteX104" fmla="*/ 175710 w 2352788"/>
                <a:gd name="connsiteY104" fmla="*/ 1526655 h 2313890"/>
                <a:gd name="connsiteX105" fmla="*/ 150589 w 2352788"/>
                <a:gd name="connsiteY105" fmla="*/ 1491487 h 2313890"/>
                <a:gd name="connsiteX106" fmla="*/ 30008 w 2352788"/>
                <a:gd name="connsiteY106" fmla="*/ 1652260 h 2313890"/>
                <a:gd name="connsiteX107" fmla="*/ 19959 w 2352788"/>
                <a:gd name="connsiteY107" fmla="*/ 1808009 h 2313890"/>
                <a:gd name="connsiteX108" fmla="*/ 75227 w 2352788"/>
                <a:gd name="connsiteY108" fmla="*/ 1310615 h 2313890"/>
                <a:gd name="connsiteX109" fmla="*/ 175709 w 2352788"/>
                <a:gd name="connsiteY109" fmla="*/ 1350809 h 2313890"/>
                <a:gd name="connsiteX110" fmla="*/ 170685 w 2352788"/>
                <a:gd name="connsiteY110" fmla="*/ 1134770 h 2313890"/>
                <a:gd name="connsiteX111" fmla="*/ 95322 w 2352788"/>
                <a:gd name="connsiteY111" fmla="*/ 1245301 h 2313890"/>
                <a:gd name="connsiteX112" fmla="*/ 180733 w 2352788"/>
                <a:gd name="connsiteY112" fmla="*/ 1054383 h 2313890"/>
                <a:gd name="connsiteX113" fmla="*/ 276193 w 2352788"/>
                <a:gd name="connsiteY113" fmla="*/ 873512 h 2313890"/>
                <a:gd name="connsiteX114" fmla="*/ 471298 w 2352788"/>
                <a:gd name="connsiteY114"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197143 w 2352788"/>
                <a:gd name="connsiteY60" fmla="*/ 2170405 h 2313890"/>
                <a:gd name="connsiteX61" fmla="*/ 1324364 w 2352788"/>
                <a:gd name="connsiteY61" fmla="*/ 2150526 h 2313890"/>
                <a:gd name="connsiteX62" fmla="*/ 1280632 w 2352788"/>
                <a:gd name="connsiteY62" fmla="*/ 1963673 h 2313890"/>
                <a:gd name="connsiteX63" fmla="*/ 1407852 w 2352788"/>
                <a:gd name="connsiteY63" fmla="*/ 1935844 h 2313890"/>
                <a:gd name="connsiteX64" fmla="*/ 1247453 w 2352788"/>
                <a:gd name="connsiteY64" fmla="*/ 1894184 h 2313890"/>
                <a:gd name="connsiteX65" fmla="*/ 1182614 w 2352788"/>
                <a:gd name="connsiteY65" fmla="*/ 2064244 h 2313890"/>
                <a:gd name="connsiteX66" fmla="*/ 1024793 w 2352788"/>
                <a:gd name="connsiteY66" fmla="*/ 2129558 h 2313890"/>
                <a:gd name="connsiteX67" fmla="*/ 884116 w 2352788"/>
                <a:gd name="connsiteY67" fmla="*/ 1767818 h 2313890"/>
                <a:gd name="connsiteX68" fmla="*/ 843922 w 2352788"/>
                <a:gd name="connsiteY68" fmla="*/ 2079317 h 2313890"/>
                <a:gd name="connsiteX69" fmla="*/ 703246 w 2352788"/>
                <a:gd name="connsiteY69" fmla="*/ 1667335 h 2313890"/>
                <a:gd name="connsiteX70" fmla="*/ 803729 w 2352788"/>
                <a:gd name="connsiteY70" fmla="*/ 1416126 h 2313890"/>
                <a:gd name="connsiteX71" fmla="*/ 884115 w 2352788"/>
                <a:gd name="connsiteY71" fmla="*/ 1255352 h 2313890"/>
                <a:gd name="connsiteX72" fmla="*/ 1160446 w 2352788"/>
                <a:gd name="connsiteY72" fmla="*/ 1134771 h 2313890"/>
                <a:gd name="connsiteX73" fmla="*/ 1637744 w 2352788"/>
                <a:gd name="connsiteY73" fmla="*/ 657475 h 2313890"/>
                <a:gd name="connsiteX74" fmla="*/ 1763348 w 2352788"/>
                <a:gd name="connsiteY74" fmla="*/ 345976 h 2313890"/>
                <a:gd name="connsiteX75" fmla="*/ 1642768 w 2352788"/>
                <a:gd name="connsiteY75" fmla="*/ 386169 h 2313890"/>
                <a:gd name="connsiteX76" fmla="*/ 1451848 w 2352788"/>
                <a:gd name="connsiteY76" fmla="*/ 667523 h 2313890"/>
                <a:gd name="connsiteX77" fmla="*/ 1170498 w 2352788"/>
                <a:gd name="connsiteY77" fmla="*/ 506748 h 2313890"/>
                <a:gd name="connsiteX78" fmla="*/ 1200641 w 2352788"/>
                <a:gd name="connsiteY78" fmla="*/ 642400 h 2313890"/>
                <a:gd name="connsiteX79" fmla="*/ 1115230 w 2352788"/>
                <a:gd name="connsiteY79" fmla="*/ 878538 h 2313890"/>
                <a:gd name="connsiteX80" fmla="*/ 1100158 w 2352788"/>
                <a:gd name="connsiteY80" fmla="*/ 1014189 h 2313890"/>
                <a:gd name="connsiteX81" fmla="*/ 904215 w 2352788"/>
                <a:gd name="connsiteY81" fmla="*/ 1024237 h 2313890"/>
                <a:gd name="connsiteX82" fmla="*/ 929336 w 2352788"/>
                <a:gd name="connsiteY82" fmla="*/ 1185011 h 2313890"/>
                <a:gd name="connsiteX83" fmla="*/ 708272 w 2352788"/>
                <a:gd name="connsiteY83" fmla="*/ 994093 h 2313890"/>
                <a:gd name="connsiteX84" fmla="*/ 607789 w 2352788"/>
                <a:gd name="connsiteY84" fmla="*/ 923755 h 2313890"/>
                <a:gd name="connsiteX85" fmla="*/ 809594 w 2352788"/>
                <a:gd name="connsiteY85" fmla="*/ 1323176 h 2313890"/>
                <a:gd name="connsiteX86" fmla="*/ 512330 w 2352788"/>
                <a:gd name="connsiteY86" fmla="*/ 1365882 h 2313890"/>
                <a:gd name="connsiteX87" fmla="*/ 647983 w 2352788"/>
                <a:gd name="connsiteY87" fmla="*/ 1883372 h 2313890"/>
                <a:gd name="connsiteX88" fmla="*/ 537449 w 2352788"/>
                <a:gd name="connsiteY88" fmla="*/ 1808010 h 2313890"/>
                <a:gd name="connsiteX89" fmla="*/ 391749 w 2352788"/>
                <a:gd name="connsiteY89" fmla="*/ 1742695 h 2313890"/>
                <a:gd name="connsiteX90" fmla="*/ 230975 w 2352788"/>
                <a:gd name="connsiteY90" fmla="*/ 1446268 h 2313890"/>
                <a:gd name="connsiteX91" fmla="*/ 356580 w 2352788"/>
                <a:gd name="connsiteY91" fmla="*/ 1677381 h 2313890"/>
                <a:gd name="connsiteX92" fmla="*/ 431942 w 2352788"/>
                <a:gd name="connsiteY92" fmla="*/ 1843179 h 2313890"/>
                <a:gd name="connsiteX93" fmla="*/ 527402 w 2352788"/>
                <a:gd name="connsiteY93" fmla="*/ 1883372 h 2313890"/>
                <a:gd name="connsiteX94" fmla="*/ 507305 w 2352788"/>
                <a:gd name="connsiteY94" fmla="*/ 1998929 h 2313890"/>
                <a:gd name="connsiteX95" fmla="*/ 311362 w 2352788"/>
                <a:gd name="connsiteY95" fmla="*/ 2189847 h 2313890"/>
                <a:gd name="connsiteX96" fmla="*/ 250235 w 2352788"/>
                <a:gd name="connsiteY96" fmla="*/ 2152165 h 2313890"/>
                <a:gd name="connsiteX97" fmla="*/ 220927 w 2352788"/>
                <a:gd name="connsiteY97" fmla="*/ 1998928 h 2313890"/>
                <a:gd name="connsiteX98" fmla="*/ 120444 w 2352788"/>
                <a:gd name="connsiteY98" fmla="*/ 1918541 h 2313890"/>
                <a:gd name="connsiteX99" fmla="*/ 65177 w 2352788"/>
                <a:gd name="connsiteY99" fmla="*/ 1878348 h 2313890"/>
                <a:gd name="connsiteX100" fmla="*/ 80251 w 2352788"/>
                <a:gd name="connsiteY100" fmla="*/ 1682404 h 2313890"/>
                <a:gd name="connsiteX101" fmla="*/ 205854 w 2352788"/>
                <a:gd name="connsiteY101" fmla="*/ 1823082 h 2313890"/>
                <a:gd name="connsiteX102" fmla="*/ 301314 w 2352788"/>
                <a:gd name="connsiteY102" fmla="*/ 1983856 h 2313890"/>
                <a:gd name="connsiteX103" fmla="*/ 326435 w 2352788"/>
                <a:gd name="connsiteY103" fmla="*/ 1873323 h 2313890"/>
                <a:gd name="connsiteX104" fmla="*/ 175710 w 2352788"/>
                <a:gd name="connsiteY104" fmla="*/ 1526655 h 2313890"/>
                <a:gd name="connsiteX105" fmla="*/ 150589 w 2352788"/>
                <a:gd name="connsiteY105" fmla="*/ 1491487 h 2313890"/>
                <a:gd name="connsiteX106" fmla="*/ 30008 w 2352788"/>
                <a:gd name="connsiteY106" fmla="*/ 1652260 h 2313890"/>
                <a:gd name="connsiteX107" fmla="*/ 19959 w 2352788"/>
                <a:gd name="connsiteY107" fmla="*/ 1808009 h 2313890"/>
                <a:gd name="connsiteX108" fmla="*/ 75227 w 2352788"/>
                <a:gd name="connsiteY108" fmla="*/ 1310615 h 2313890"/>
                <a:gd name="connsiteX109" fmla="*/ 175709 w 2352788"/>
                <a:gd name="connsiteY109" fmla="*/ 1350809 h 2313890"/>
                <a:gd name="connsiteX110" fmla="*/ 170685 w 2352788"/>
                <a:gd name="connsiteY110" fmla="*/ 1134770 h 2313890"/>
                <a:gd name="connsiteX111" fmla="*/ 95322 w 2352788"/>
                <a:gd name="connsiteY111" fmla="*/ 1245301 h 2313890"/>
                <a:gd name="connsiteX112" fmla="*/ 180733 w 2352788"/>
                <a:gd name="connsiteY112" fmla="*/ 1054383 h 2313890"/>
                <a:gd name="connsiteX113" fmla="*/ 276193 w 2352788"/>
                <a:gd name="connsiteY113" fmla="*/ 873512 h 2313890"/>
                <a:gd name="connsiteX114" fmla="*/ 471298 w 2352788"/>
                <a:gd name="connsiteY114"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197143 w 2352788"/>
                <a:gd name="connsiteY60" fmla="*/ 2170405 h 2313890"/>
                <a:gd name="connsiteX61" fmla="*/ 1324364 w 2352788"/>
                <a:gd name="connsiteY61" fmla="*/ 2150526 h 2313890"/>
                <a:gd name="connsiteX62" fmla="*/ 1280632 w 2352788"/>
                <a:gd name="connsiteY62" fmla="*/ 1963673 h 2313890"/>
                <a:gd name="connsiteX63" fmla="*/ 1407852 w 2352788"/>
                <a:gd name="connsiteY63" fmla="*/ 1935844 h 2313890"/>
                <a:gd name="connsiteX64" fmla="*/ 1247453 w 2352788"/>
                <a:gd name="connsiteY64" fmla="*/ 1894184 h 2313890"/>
                <a:gd name="connsiteX65" fmla="*/ 1182614 w 2352788"/>
                <a:gd name="connsiteY65" fmla="*/ 2064244 h 2313890"/>
                <a:gd name="connsiteX66" fmla="*/ 1024793 w 2352788"/>
                <a:gd name="connsiteY66" fmla="*/ 2129558 h 2313890"/>
                <a:gd name="connsiteX67" fmla="*/ 884116 w 2352788"/>
                <a:gd name="connsiteY67" fmla="*/ 1767818 h 2313890"/>
                <a:gd name="connsiteX68" fmla="*/ 843922 w 2352788"/>
                <a:gd name="connsiteY68" fmla="*/ 2079317 h 2313890"/>
                <a:gd name="connsiteX69" fmla="*/ 703246 w 2352788"/>
                <a:gd name="connsiteY69" fmla="*/ 1667335 h 2313890"/>
                <a:gd name="connsiteX70" fmla="*/ 803729 w 2352788"/>
                <a:gd name="connsiteY70" fmla="*/ 1416126 h 2313890"/>
                <a:gd name="connsiteX71" fmla="*/ 884115 w 2352788"/>
                <a:gd name="connsiteY71" fmla="*/ 1255352 h 2313890"/>
                <a:gd name="connsiteX72" fmla="*/ 1160446 w 2352788"/>
                <a:gd name="connsiteY72" fmla="*/ 1134771 h 2313890"/>
                <a:gd name="connsiteX73" fmla="*/ 1637744 w 2352788"/>
                <a:gd name="connsiteY73" fmla="*/ 657475 h 2313890"/>
                <a:gd name="connsiteX74" fmla="*/ 1763348 w 2352788"/>
                <a:gd name="connsiteY74" fmla="*/ 345976 h 2313890"/>
                <a:gd name="connsiteX75" fmla="*/ 1642768 w 2352788"/>
                <a:gd name="connsiteY75" fmla="*/ 386169 h 2313890"/>
                <a:gd name="connsiteX76" fmla="*/ 1451848 w 2352788"/>
                <a:gd name="connsiteY76" fmla="*/ 667523 h 2313890"/>
                <a:gd name="connsiteX77" fmla="*/ 1170498 w 2352788"/>
                <a:gd name="connsiteY77" fmla="*/ 506748 h 2313890"/>
                <a:gd name="connsiteX78" fmla="*/ 1200641 w 2352788"/>
                <a:gd name="connsiteY78" fmla="*/ 642400 h 2313890"/>
                <a:gd name="connsiteX79" fmla="*/ 1115230 w 2352788"/>
                <a:gd name="connsiteY79" fmla="*/ 878538 h 2313890"/>
                <a:gd name="connsiteX80" fmla="*/ 1100158 w 2352788"/>
                <a:gd name="connsiteY80" fmla="*/ 1014189 h 2313890"/>
                <a:gd name="connsiteX81" fmla="*/ 904215 w 2352788"/>
                <a:gd name="connsiteY81" fmla="*/ 1024237 h 2313890"/>
                <a:gd name="connsiteX82" fmla="*/ 929336 w 2352788"/>
                <a:gd name="connsiteY82" fmla="*/ 1185011 h 2313890"/>
                <a:gd name="connsiteX83" fmla="*/ 708272 w 2352788"/>
                <a:gd name="connsiteY83" fmla="*/ 994093 h 2313890"/>
                <a:gd name="connsiteX84" fmla="*/ 607789 w 2352788"/>
                <a:gd name="connsiteY84" fmla="*/ 923755 h 2313890"/>
                <a:gd name="connsiteX85" fmla="*/ 809594 w 2352788"/>
                <a:gd name="connsiteY85" fmla="*/ 1323176 h 2313890"/>
                <a:gd name="connsiteX86" fmla="*/ 512330 w 2352788"/>
                <a:gd name="connsiteY86" fmla="*/ 1365882 h 2313890"/>
                <a:gd name="connsiteX87" fmla="*/ 647983 w 2352788"/>
                <a:gd name="connsiteY87" fmla="*/ 1883372 h 2313890"/>
                <a:gd name="connsiteX88" fmla="*/ 537449 w 2352788"/>
                <a:gd name="connsiteY88" fmla="*/ 1808010 h 2313890"/>
                <a:gd name="connsiteX89" fmla="*/ 391749 w 2352788"/>
                <a:gd name="connsiteY89" fmla="*/ 1742695 h 2313890"/>
                <a:gd name="connsiteX90" fmla="*/ 230975 w 2352788"/>
                <a:gd name="connsiteY90" fmla="*/ 1446268 h 2313890"/>
                <a:gd name="connsiteX91" fmla="*/ 356580 w 2352788"/>
                <a:gd name="connsiteY91" fmla="*/ 1677381 h 2313890"/>
                <a:gd name="connsiteX92" fmla="*/ 431942 w 2352788"/>
                <a:gd name="connsiteY92" fmla="*/ 1843179 h 2313890"/>
                <a:gd name="connsiteX93" fmla="*/ 527402 w 2352788"/>
                <a:gd name="connsiteY93" fmla="*/ 1883372 h 2313890"/>
                <a:gd name="connsiteX94" fmla="*/ 507305 w 2352788"/>
                <a:gd name="connsiteY94" fmla="*/ 1998929 h 2313890"/>
                <a:gd name="connsiteX95" fmla="*/ 311362 w 2352788"/>
                <a:gd name="connsiteY95" fmla="*/ 2189847 h 2313890"/>
                <a:gd name="connsiteX96" fmla="*/ 250235 w 2352788"/>
                <a:gd name="connsiteY96" fmla="*/ 2152165 h 2313890"/>
                <a:gd name="connsiteX97" fmla="*/ 220927 w 2352788"/>
                <a:gd name="connsiteY97" fmla="*/ 1998928 h 2313890"/>
                <a:gd name="connsiteX98" fmla="*/ 120444 w 2352788"/>
                <a:gd name="connsiteY98" fmla="*/ 1918541 h 2313890"/>
                <a:gd name="connsiteX99" fmla="*/ 65177 w 2352788"/>
                <a:gd name="connsiteY99" fmla="*/ 1878348 h 2313890"/>
                <a:gd name="connsiteX100" fmla="*/ 80251 w 2352788"/>
                <a:gd name="connsiteY100" fmla="*/ 1682404 h 2313890"/>
                <a:gd name="connsiteX101" fmla="*/ 205854 w 2352788"/>
                <a:gd name="connsiteY101" fmla="*/ 1823082 h 2313890"/>
                <a:gd name="connsiteX102" fmla="*/ 301314 w 2352788"/>
                <a:gd name="connsiteY102" fmla="*/ 1983856 h 2313890"/>
                <a:gd name="connsiteX103" fmla="*/ 326435 w 2352788"/>
                <a:gd name="connsiteY103" fmla="*/ 1873323 h 2313890"/>
                <a:gd name="connsiteX104" fmla="*/ 175710 w 2352788"/>
                <a:gd name="connsiteY104" fmla="*/ 1526655 h 2313890"/>
                <a:gd name="connsiteX105" fmla="*/ 150589 w 2352788"/>
                <a:gd name="connsiteY105" fmla="*/ 1491487 h 2313890"/>
                <a:gd name="connsiteX106" fmla="*/ 30008 w 2352788"/>
                <a:gd name="connsiteY106" fmla="*/ 1652260 h 2313890"/>
                <a:gd name="connsiteX107" fmla="*/ 19959 w 2352788"/>
                <a:gd name="connsiteY107" fmla="*/ 1808009 h 2313890"/>
                <a:gd name="connsiteX108" fmla="*/ 75227 w 2352788"/>
                <a:gd name="connsiteY108" fmla="*/ 1310615 h 2313890"/>
                <a:gd name="connsiteX109" fmla="*/ 175709 w 2352788"/>
                <a:gd name="connsiteY109" fmla="*/ 1350809 h 2313890"/>
                <a:gd name="connsiteX110" fmla="*/ 170685 w 2352788"/>
                <a:gd name="connsiteY110" fmla="*/ 1134770 h 2313890"/>
                <a:gd name="connsiteX111" fmla="*/ 95322 w 2352788"/>
                <a:gd name="connsiteY111" fmla="*/ 1245301 h 2313890"/>
                <a:gd name="connsiteX112" fmla="*/ 180733 w 2352788"/>
                <a:gd name="connsiteY112" fmla="*/ 1054383 h 2313890"/>
                <a:gd name="connsiteX113" fmla="*/ 276193 w 2352788"/>
                <a:gd name="connsiteY113" fmla="*/ 873512 h 2313890"/>
                <a:gd name="connsiteX114" fmla="*/ 471298 w 2352788"/>
                <a:gd name="connsiteY114"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197143 w 2352788"/>
                <a:gd name="connsiteY60" fmla="*/ 2170405 h 2313890"/>
                <a:gd name="connsiteX61" fmla="*/ 1324364 w 2352788"/>
                <a:gd name="connsiteY61" fmla="*/ 2150526 h 2313890"/>
                <a:gd name="connsiteX62" fmla="*/ 1280632 w 2352788"/>
                <a:gd name="connsiteY62" fmla="*/ 1963673 h 2313890"/>
                <a:gd name="connsiteX63" fmla="*/ 1407852 w 2352788"/>
                <a:gd name="connsiteY63" fmla="*/ 1935844 h 2313890"/>
                <a:gd name="connsiteX64" fmla="*/ 1247453 w 2352788"/>
                <a:gd name="connsiteY64" fmla="*/ 1894184 h 2313890"/>
                <a:gd name="connsiteX65" fmla="*/ 1182614 w 2352788"/>
                <a:gd name="connsiteY65" fmla="*/ 2064244 h 2313890"/>
                <a:gd name="connsiteX66" fmla="*/ 1024793 w 2352788"/>
                <a:gd name="connsiteY66" fmla="*/ 2129558 h 2313890"/>
                <a:gd name="connsiteX67" fmla="*/ 884116 w 2352788"/>
                <a:gd name="connsiteY67" fmla="*/ 1767818 h 2313890"/>
                <a:gd name="connsiteX68" fmla="*/ 843922 w 2352788"/>
                <a:gd name="connsiteY68" fmla="*/ 2079317 h 2313890"/>
                <a:gd name="connsiteX69" fmla="*/ 703246 w 2352788"/>
                <a:gd name="connsiteY69" fmla="*/ 1667335 h 2313890"/>
                <a:gd name="connsiteX70" fmla="*/ 803729 w 2352788"/>
                <a:gd name="connsiteY70" fmla="*/ 1416126 h 2313890"/>
                <a:gd name="connsiteX71" fmla="*/ 884115 w 2352788"/>
                <a:gd name="connsiteY71" fmla="*/ 1255352 h 2313890"/>
                <a:gd name="connsiteX72" fmla="*/ 1160446 w 2352788"/>
                <a:gd name="connsiteY72" fmla="*/ 1134771 h 2313890"/>
                <a:gd name="connsiteX73" fmla="*/ 1637744 w 2352788"/>
                <a:gd name="connsiteY73" fmla="*/ 657475 h 2313890"/>
                <a:gd name="connsiteX74" fmla="*/ 1763348 w 2352788"/>
                <a:gd name="connsiteY74" fmla="*/ 345976 h 2313890"/>
                <a:gd name="connsiteX75" fmla="*/ 1642768 w 2352788"/>
                <a:gd name="connsiteY75" fmla="*/ 386169 h 2313890"/>
                <a:gd name="connsiteX76" fmla="*/ 1451848 w 2352788"/>
                <a:gd name="connsiteY76" fmla="*/ 667523 h 2313890"/>
                <a:gd name="connsiteX77" fmla="*/ 1170498 w 2352788"/>
                <a:gd name="connsiteY77" fmla="*/ 506748 h 2313890"/>
                <a:gd name="connsiteX78" fmla="*/ 1200641 w 2352788"/>
                <a:gd name="connsiteY78" fmla="*/ 642400 h 2313890"/>
                <a:gd name="connsiteX79" fmla="*/ 1115230 w 2352788"/>
                <a:gd name="connsiteY79" fmla="*/ 878538 h 2313890"/>
                <a:gd name="connsiteX80" fmla="*/ 1100158 w 2352788"/>
                <a:gd name="connsiteY80" fmla="*/ 1014189 h 2313890"/>
                <a:gd name="connsiteX81" fmla="*/ 904215 w 2352788"/>
                <a:gd name="connsiteY81" fmla="*/ 1024237 h 2313890"/>
                <a:gd name="connsiteX82" fmla="*/ 929336 w 2352788"/>
                <a:gd name="connsiteY82" fmla="*/ 1185011 h 2313890"/>
                <a:gd name="connsiteX83" fmla="*/ 708272 w 2352788"/>
                <a:gd name="connsiteY83" fmla="*/ 994093 h 2313890"/>
                <a:gd name="connsiteX84" fmla="*/ 607789 w 2352788"/>
                <a:gd name="connsiteY84" fmla="*/ 923755 h 2313890"/>
                <a:gd name="connsiteX85" fmla="*/ 809594 w 2352788"/>
                <a:gd name="connsiteY85" fmla="*/ 1323176 h 2313890"/>
                <a:gd name="connsiteX86" fmla="*/ 512330 w 2352788"/>
                <a:gd name="connsiteY86" fmla="*/ 1365882 h 2313890"/>
                <a:gd name="connsiteX87" fmla="*/ 647983 w 2352788"/>
                <a:gd name="connsiteY87" fmla="*/ 1883372 h 2313890"/>
                <a:gd name="connsiteX88" fmla="*/ 537449 w 2352788"/>
                <a:gd name="connsiteY88" fmla="*/ 1808010 h 2313890"/>
                <a:gd name="connsiteX89" fmla="*/ 391749 w 2352788"/>
                <a:gd name="connsiteY89" fmla="*/ 1742695 h 2313890"/>
                <a:gd name="connsiteX90" fmla="*/ 230975 w 2352788"/>
                <a:gd name="connsiteY90" fmla="*/ 1446268 h 2313890"/>
                <a:gd name="connsiteX91" fmla="*/ 356580 w 2352788"/>
                <a:gd name="connsiteY91" fmla="*/ 1677381 h 2313890"/>
                <a:gd name="connsiteX92" fmla="*/ 431942 w 2352788"/>
                <a:gd name="connsiteY92" fmla="*/ 1843179 h 2313890"/>
                <a:gd name="connsiteX93" fmla="*/ 527402 w 2352788"/>
                <a:gd name="connsiteY93" fmla="*/ 1883372 h 2313890"/>
                <a:gd name="connsiteX94" fmla="*/ 507305 w 2352788"/>
                <a:gd name="connsiteY94" fmla="*/ 1998929 h 2313890"/>
                <a:gd name="connsiteX95" fmla="*/ 311362 w 2352788"/>
                <a:gd name="connsiteY95" fmla="*/ 2189847 h 2313890"/>
                <a:gd name="connsiteX96" fmla="*/ 250235 w 2352788"/>
                <a:gd name="connsiteY96" fmla="*/ 2152165 h 2313890"/>
                <a:gd name="connsiteX97" fmla="*/ 220927 w 2352788"/>
                <a:gd name="connsiteY97" fmla="*/ 1998928 h 2313890"/>
                <a:gd name="connsiteX98" fmla="*/ 120444 w 2352788"/>
                <a:gd name="connsiteY98" fmla="*/ 1918541 h 2313890"/>
                <a:gd name="connsiteX99" fmla="*/ 65177 w 2352788"/>
                <a:gd name="connsiteY99" fmla="*/ 1878348 h 2313890"/>
                <a:gd name="connsiteX100" fmla="*/ 80251 w 2352788"/>
                <a:gd name="connsiteY100" fmla="*/ 1682404 h 2313890"/>
                <a:gd name="connsiteX101" fmla="*/ 205854 w 2352788"/>
                <a:gd name="connsiteY101" fmla="*/ 1823082 h 2313890"/>
                <a:gd name="connsiteX102" fmla="*/ 301314 w 2352788"/>
                <a:gd name="connsiteY102" fmla="*/ 1983856 h 2313890"/>
                <a:gd name="connsiteX103" fmla="*/ 326435 w 2352788"/>
                <a:gd name="connsiteY103" fmla="*/ 1873323 h 2313890"/>
                <a:gd name="connsiteX104" fmla="*/ 175710 w 2352788"/>
                <a:gd name="connsiteY104" fmla="*/ 1526655 h 2313890"/>
                <a:gd name="connsiteX105" fmla="*/ 150589 w 2352788"/>
                <a:gd name="connsiteY105" fmla="*/ 1491487 h 2313890"/>
                <a:gd name="connsiteX106" fmla="*/ 30008 w 2352788"/>
                <a:gd name="connsiteY106" fmla="*/ 1652260 h 2313890"/>
                <a:gd name="connsiteX107" fmla="*/ 19959 w 2352788"/>
                <a:gd name="connsiteY107" fmla="*/ 1808009 h 2313890"/>
                <a:gd name="connsiteX108" fmla="*/ 75227 w 2352788"/>
                <a:gd name="connsiteY108" fmla="*/ 1310615 h 2313890"/>
                <a:gd name="connsiteX109" fmla="*/ 175709 w 2352788"/>
                <a:gd name="connsiteY109" fmla="*/ 1350809 h 2313890"/>
                <a:gd name="connsiteX110" fmla="*/ 170685 w 2352788"/>
                <a:gd name="connsiteY110" fmla="*/ 1134770 h 2313890"/>
                <a:gd name="connsiteX111" fmla="*/ 95322 w 2352788"/>
                <a:gd name="connsiteY111" fmla="*/ 1245301 h 2313890"/>
                <a:gd name="connsiteX112" fmla="*/ 180733 w 2352788"/>
                <a:gd name="connsiteY112" fmla="*/ 1054383 h 2313890"/>
                <a:gd name="connsiteX113" fmla="*/ 276193 w 2352788"/>
                <a:gd name="connsiteY113" fmla="*/ 873512 h 2313890"/>
                <a:gd name="connsiteX114" fmla="*/ 471298 w 2352788"/>
                <a:gd name="connsiteY114"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197143 w 2352788"/>
                <a:gd name="connsiteY60" fmla="*/ 2170405 h 2313890"/>
                <a:gd name="connsiteX61" fmla="*/ 1324364 w 2352788"/>
                <a:gd name="connsiteY61" fmla="*/ 2150526 h 2313890"/>
                <a:gd name="connsiteX62" fmla="*/ 1280632 w 2352788"/>
                <a:gd name="connsiteY62" fmla="*/ 1963673 h 2313890"/>
                <a:gd name="connsiteX63" fmla="*/ 1407852 w 2352788"/>
                <a:gd name="connsiteY63" fmla="*/ 1935844 h 2313890"/>
                <a:gd name="connsiteX64" fmla="*/ 1247453 w 2352788"/>
                <a:gd name="connsiteY64" fmla="*/ 1894184 h 2313890"/>
                <a:gd name="connsiteX65" fmla="*/ 1182614 w 2352788"/>
                <a:gd name="connsiteY65" fmla="*/ 2064244 h 2313890"/>
                <a:gd name="connsiteX66" fmla="*/ 1024793 w 2352788"/>
                <a:gd name="connsiteY66" fmla="*/ 2129558 h 2313890"/>
                <a:gd name="connsiteX67" fmla="*/ 884116 w 2352788"/>
                <a:gd name="connsiteY67" fmla="*/ 1767818 h 2313890"/>
                <a:gd name="connsiteX68" fmla="*/ 843922 w 2352788"/>
                <a:gd name="connsiteY68" fmla="*/ 2079317 h 2313890"/>
                <a:gd name="connsiteX69" fmla="*/ 703246 w 2352788"/>
                <a:gd name="connsiteY69" fmla="*/ 1667335 h 2313890"/>
                <a:gd name="connsiteX70" fmla="*/ 803729 w 2352788"/>
                <a:gd name="connsiteY70" fmla="*/ 1416126 h 2313890"/>
                <a:gd name="connsiteX71" fmla="*/ 884115 w 2352788"/>
                <a:gd name="connsiteY71" fmla="*/ 1255352 h 2313890"/>
                <a:gd name="connsiteX72" fmla="*/ 1160446 w 2352788"/>
                <a:gd name="connsiteY72" fmla="*/ 1134771 h 2313890"/>
                <a:gd name="connsiteX73" fmla="*/ 1637744 w 2352788"/>
                <a:gd name="connsiteY73" fmla="*/ 657475 h 2313890"/>
                <a:gd name="connsiteX74" fmla="*/ 1763348 w 2352788"/>
                <a:gd name="connsiteY74" fmla="*/ 345976 h 2313890"/>
                <a:gd name="connsiteX75" fmla="*/ 1642768 w 2352788"/>
                <a:gd name="connsiteY75" fmla="*/ 386169 h 2313890"/>
                <a:gd name="connsiteX76" fmla="*/ 1451848 w 2352788"/>
                <a:gd name="connsiteY76" fmla="*/ 667523 h 2313890"/>
                <a:gd name="connsiteX77" fmla="*/ 1170498 w 2352788"/>
                <a:gd name="connsiteY77" fmla="*/ 506748 h 2313890"/>
                <a:gd name="connsiteX78" fmla="*/ 1200641 w 2352788"/>
                <a:gd name="connsiteY78" fmla="*/ 642400 h 2313890"/>
                <a:gd name="connsiteX79" fmla="*/ 1115230 w 2352788"/>
                <a:gd name="connsiteY79" fmla="*/ 878538 h 2313890"/>
                <a:gd name="connsiteX80" fmla="*/ 1100158 w 2352788"/>
                <a:gd name="connsiteY80" fmla="*/ 1014189 h 2313890"/>
                <a:gd name="connsiteX81" fmla="*/ 904215 w 2352788"/>
                <a:gd name="connsiteY81" fmla="*/ 1024237 h 2313890"/>
                <a:gd name="connsiteX82" fmla="*/ 929336 w 2352788"/>
                <a:gd name="connsiteY82" fmla="*/ 1185011 h 2313890"/>
                <a:gd name="connsiteX83" fmla="*/ 708272 w 2352788"/>
                <a:gd name="connsiteY83" fmla="*/ 994093 h 2313890"/>
                <a:gd name="connsiteX84" fmla="*/ 607789 w 2352788"/>
                <a:gd name="connsiteY84" fmla="*/ 923755 h 2313890"/>
                <a:gd name="connsiteX85" fmla="*/ 809594 w 2352788"/>
                <a:gd name="connsiteY85" fmla="*/ 1323176 h 2313890"/>
                <a:gd name="connsiteX86" fmla="*/ 512330 w 2352788"/>
                <a:gd name="connsiteY86" fmla="*/ 1365882 h 2313890"/>
                <a:gd name="connsiteX87" fmla="*/ 647983 w 2352788"/>
                <a:gd name="connsiteY87" fmla="*/ 1883372 h 2313890"/>
                <a:gd name="connsiteX88" fmla="*/ 537449 w 2352788"/>
                <a:gd name="connsiteY88" fmla="*/ 1808010 h 2313890"/>
                <a:gd name="connsiteX89" fmla="*/ 391749 w 2352788"/>
                <a:gd name="connsiteY89" fmla="*/ 1742695 h 2313890"/>
                <a:gd name="connsiteX90" fmla="*/ 230975 w 2352788"/>
                <a:gd name="connsiteY90" fmla="*/ 1446268 h 2313890"/>
                <a:gd name="connsiteX91" fmla="*/ 356580 w 2352788"/>
                <a:gd name="connsiteY91" fmla="*/ 1677381 h 2313890"/>
                <a:gd name="connsiteX92" fmla="*/ 431942 w 2352788"/>
                <a:gd name="connsiteY92" fmla="*/ 1843179 h 2313890"/>
                <a:gd name="connsiteX93" fmla="*/ 527402 w 2352788"/>
                <a:gd name="connsiteY93" fmla="*/ 1883372 h 2313890"/>
                <a:gd name="connsiteX94" fmla="*/ 507305 w 2352788"/>
                <a:gd name="connsiteY94" fmla="*/ 1998929 h 2313890"/>
                <a:gd name="connsiteX95" fmla="*/ 311362 w 2352788"/>
                <a:gd name="connsiteY95" fmla="*/ 2189847 h 2313890"/>
                <a:gd name="connsiteX96" fmla="*/ 250235 w 2352788"/>
                <a:gd name="connsiteY96" fmla="*/ 2152165 h 2313890"/>
                <a:gd name="connsiteX97" fmla="*/ 220927 w 2352788"/>
                <a:gd name="connsiteY97" fmla="*/ 1998928 h 2313890"/>
                <a:gd name="connsiteX98" fmla="*/ 120444 w 2352788"/>
                <a:gd name="connsiteY98" fmla="*/ 1918541 h 2313890"/>
                <a:gd name="connsiteX99" fmla="*/ 65177 w 2352788"/>
                <a:gd name="connsiteY99" fmla="*/ 1878348 h 2313890"/>
                <a:gd name="connsiteX100" fmla="*/ 80251 w 2352788"/>
                <a:gd name="connsiteY100" fmla="*/ 1682404 h 2313890"/>
                <a:gd name="connsiteX101" fmla="*/ 205854 w 2352788"/>
                <a:gd name="connsiteY101" fmla="*/ 1823082 h 2313890"/>
                <a:gd name="connsiteX102" fmla="*/ 301314 w 2352788"/>
                <a:gd name="connsiteY102" fmla="*/ 1983856 h 2313890"/>
                <a:gd name="connsiteX103" fmla="*/ 326435 w 2352788"/>
                <a:gd name="connsiteY103" fmla="*/ 1873323 h 2313890"/>
                <a:gd name="connsiteX104" fmla="*/ 175710 w 2352788"/>
                <a:gd name="connsiteY104" fmla="*/ 1526655 h 2313890"/>
                <a:gd name="connsiteX105" fmla="*/ 150589 w 2352788"/>
                <a:gd name="connsiteY105" fmla="*/ 1491487 h 2313890"/>
                <a:gd name="connsiteX106" fmla="*/ 30008 w 2352788"/>
                <a:gd name="connsiteY106" fmla="*/ 1652260 h 2313890"/>
                <a:gd name="connsiteX107" fmla="*/ 19959 w 2352788"/>
                <a:gd name="connsiteY107" fmla="*/ 1808009 h 2313890"/>
                <a:gd name="connsiteX108" fmla="*/ 75227 w 2352788"/>
                <a:gd name="connsiteY108" fmla="*/ 1310615 h 2313890"/>
                <a:gd name="connsiteX109" fmla="*/ 175709 w 2352788"/>
                <a:gd name="connsiteY109" fmla="*/ 1350809 h 2313890"/>
                <a:gd name="connsiteX110" fmla="*/ 170685 w 2352788"/>
                <a:gd name="connsiteY110" fmla="*/ 1134770 h 2313890"/>
                <a:gd name="connsiteX111" fmla="*/ 95322 w 2352788"/>
                <a:gd name="connsiteY111" fmla="*/ 1245301 h 2313890"/>
                <a:gd name="connsiteX112" fmla="*/ 180733 w 2352788"/>
                <a:gd name="connsiteY112" fmla="*/ 1054383 h 2313890"/>
                <a:gd name="connsiteX113" fmla="*/ 276193 w 2352788"/>
                <a:gd name="connsiteY113" fmla="*/ 873512 h 2313890"/>
                <a:gd name="connsiteX114" fmla="*/ 471298 w 2352788"/>
                <a:gd name="connsiteY114"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1197143 w 2352788"/>
                <a:gd name="connsiteY60" fmla="*/ 2170405 h 2313890"/>
                <a:gd name="connsiteX61" fmla="*/ 1324364 w 2352788"/>
                <a:gd name="connsiteY61" fmla="*/ 2150526 h 2313890"/>
                <a:gd name="connsiteX62" fmla="*/ 1280632 w 2352788"/>
                <a:gd name="connsiteY62" fmla="*/ 1963673 h 2313890"/>
                <a:gd name="connsiteX63" fmla="*/ 1407852 w 2352788"/>
                <a:gd name="connsiteY63" fmla="*/ 1935844 h 2313890"/>
                <a:gd name="connsiteX64" fmla="*/ 1247453 w 2352788"/>
                <a:gd name="connsiteY64" fmla="*/ 1894184 h 2313890"/>
                <a:gd name="connsiteX65" fmla="*/ 1182614 w 2352788"/>
                <a:gd name="connsiteY65" fmla="*/ 2064244 h 2313890"/>
                <a:gd name="connsiteX66" fmla="*/ 1024793 w 2352788"/>
                <a:gd name="connsiteY66" fmla="*/ 2129558 h 2313890"/>
                <a:gd name="connsiteX67" fmla="*/ 884116 w 2352788"/>
                <a:gd name="connsiteY67" fmla="*/ 1767818 h 2313890"/>
                <a:gd name="connsiteX68" fmla="*/ 843922 w 2352788"/>
                <a:gd name="connsiteY68" fmla="*/ 2079317 h 2313890"/>
                <a:gd name="connsiteX69" fmla="*/ 703246 w 2352788"/>
                <a:gd name="connsiteY69" fmla="*/ 1667335 h 2313890"/>
                <a:gd name="connsiteX70" fmla="*/ 803729 w 2352788"/>
                <a:gd name="connsiteY70" fmla="*/ 1416126 h 2313890"/>
                <a:gd name="connsiteX71" fmla="*/ 884115 w 2352788"/>
                <a:gd name="connsiteY71" fmla="*/ 1255352 h 2313890"/>
                <a:gd name="connsiteX72" fmla="*/ 1160446 w 2352788"/>
                <a:gd name="connsiteY72" fmla="*/ 1134771 h 2313890"/>
                <a:gd name="connsiteX73" fmla="*/ 1637744 w 2352788"/>
                <a:gd name="connsiteY73" fmla="*/ 657475 h 2313890"/>
                <a:gd name="connsiteX74" fmla="*/ 1763348 w 2352788"/>
                <a:gd name="connsiteY74" fmla="*/ 345976 h 2313890"/>
                <a:gd name="connsiteX75" fmla="*/ 1642768 w 2352788"/>
                <a:gd name="connsiteY75" fmla="*/ 386169 h 2313890"/>
                <a:gd name="connsiteX76" fmla="*/ 1451848 w 2352788"/>
                <a:gd name="connsiteY76" fmla="*/ 667523 h 2313890"/>
                <a:gd name="connsiteX77" fmla="*/ 1170498 w 2352788"/>
                <a:gd name="connsiteY77" fmla="*/ 506748 h 2313890"/>
                <a:gd name="connsiteX78" fmla="*/ 1200641 w 2352788"/>
                <a:gd name="connsiteY78" fmla="*/ 642400 h 2313890"/>
                <a:gd name="connsiteX79" fmla="*/ 1115230 w 2352788"/>
                <a:gd name="connsiteY79" fmla="*/ 878538 h 2313890"/>
                <a:gd name="connsiteX80" fmla="*/ 1100158 w 2352788"/>
                <a:gd name="connsiteY80" fmla="*/ 1014189 h 2313890"/>
                <a:gd name="connsiteX81" fmla="*/ 904215 w 2352788"/>
                <a:gd name="connsiteY81" fmla="*/ 1024237 h 2313890"/>
                <a:gd name="connsiteX82" fmla="*/ 929336 w 2352788"/>
                <a:gd name="connsiteY82" fmla="*/ 1185011 h 2313890"/>
                <a:gd name="connsiteX83" fmla="*/ 708272 w 2352788"/>
                <a:gd name="connsiteY83" fmla="*/ 994093 h 2313890"/>
                <a:gd name="connsiteX84" fmla="*/ 607789 w 2352788"/>
                <a:gd name="connsiteY84" fmla="*/ 923755 h 2313890"/>
                <a:gd name="connsiteX85" fmla="*/ 809594 w 2352788"/>
                <a:gd name="connsiteY85" fmla="*/ 1323176 h 2313890"/>
                <a:gd name="connsiteX86" fmla="*/ 512330 w 2352788"/>
                <a:gd name="connsiteY86" fmla="*/ 1365882 h 2313890"/>
                <a:gd name="connsiteX87" fmla="*/ 647983 w 2352788"/>
                <a:gd name="connsiteY87" fmla="*/ 1883372 h 2313890"/>
                <a:gd name="connsiteX88" fmla="*/ 537449 w 2352788"/>
                <a:gd name="connsiteY88" fmla="*/ 1808010 h 2313890"/>
                <a:gd name="connsiteX89" fmla="*/ 391749 w 2352788"/>
                <a:gd name="connsiteY89" fmla="*/ 1742695 h 2313890"/>
                <a:gd name="connsiteX90" fmla="*/ 230975 w 2352788"/>
                <a:gd name="connsiteY90" fmla="*/ 1446268 h 2313890"/>
                <a:gd name="connsiteX91" fmla="*/ 356580 w 2352788"/>
                <a:gd name="connsiteY91" fmla="*/ 1677381 h 2313890"/>
                <a:gd name="connsiteX92" fmla="*/ 431942 w 2352788"/>
                <a:gd name="connsiteY92" fmla="*/ 1843179 h 2313890"/>
                <a:gd name="connsiteX93" fmla="*/ 527402 w 2352788"/>
                <a:gd name="connsiteY93" fmla="*/ 1883372 h 2313890"/>
                <a:gd name="connsiteX94" fmla="*/ 507305 w 2352788"/>
                <a:gd name="connsiteY94" fmla="*/ 1998929 h 2313890"/>
                <a:gd name="connsiteX95" fmla="*/ 311362 w 2352788"/>
                <a:gd name="connsiteY95" fmla="*/ 2189847 h 2313890"/>
                <a:gd name="connsiteX96" fmla="*/ 250235 w 2352788"/>
                <a:gd name="connsiteY96" fmla="*/ 2152165 h 2313890"/>
                <a:gd name="connsiteX97" fmla="*/ 220927 w 2352788"/>
                <a:gd name="connsiteY97" fmla="*/ 1998928 h 2313890"/>
                <a:gd name="connsiteX98" fmla="*/ 120444 w 2352788"/>
                <a:gd name="connsiteY98" fmla="*/ 1918541 h 2313890"/>
                <a:gd name="connsiteX99" fmla="*/ 65177 w 2352788"/>
                <a:gd name="connsiteY99" fmla="*/ 1878348 h 2313890"/>
                <a:gd name="connsiteX100" fmla="*/ 80251 w 2352788"/>
                <a:gd name="connsiteY100" fmla="*/ 1682404 h 2313890"/>
                <a:gd name="connsiteX101" fmla="*/ 205854 w 2352788"/>
                <a:gd name="connsiteY101" fmla="*/ 1823082 h 2313890"/>
                <a:gd name="connsiteX102" fmla="*/ 301314 w 2352788"/>
                <a:gd name="connsiteY102" fmla="*/ 1983856 h 2313890"/>
                <a:gd name="connsiteX103" fmla="*/ 326435 w 2352788"/>
                <a:gd name="connsiteY103" fmla="*/ 1873323 h 2313890"/>
                <a:gd name="connsiteX104" fmla="*/ 175710 w 2352788"/>
                <a:gd name="connsiteY104" fmla="*/ 1526655 h 2313890"/>
                <a:gd name="connsiteX105" fmla="*/ 150589 w 2352788"/>
                <a:gd name="connsiteY105" fmla="*/ 1491487 h 2313890"/>
                <a:gd name="connsiteX106" fmla="*/ 30008 w 2352788"/>
                <a:gd name="connsiteY106" fmla="*/ 1652260 h 2313890"/>
                <a:gd name="connsiteX107" fmla="*/ 19959 w 2352788"/>
                <a:gd name="connsiteY107" fmla="*/ 1808009 h 2313890"/>
                <a:gd name="connsiteX108" fmla="*/ 75227 w 2352788"/>
                <a:gd name="connsiteY108" fmla="*/ 1310615 h 2313890"/>
                <a:gd name="connsiteX109" fmla="*/ 175709 w 2352788"/>
                <a:gd name="connsiteY109" fmla="*/ 1350809 h 2313890"/>
                <a:gd name="connsiteX110" fmla="*/ 170685 w 2352788"/>
                <a:gd name="connsiteY110" fmla="*/ 1134770 h 2313890"/>
                <a:gd name="connsiteX111" fmla="*/ 95322 w 2352788"/>
                <a:gd name="connsiteY111" fmla="*/ 1245301 h 2313890"/>
                <a:gd name="connsiteX112" fmla="*/ 180733 w 2352788"/>
                <a:gd name="connsiteY112" fmla="*/ 1054383 h 2313890"/>
                <a:gd name="connsiteX113" fmla="*/ 276193 w 2352788"/>
                <a:gd name="connsiteY113" fmla="*/ 873512 h 2313890"/>
                <a:gd name="connsiteX114" fmla="*/ 471298 w 2352788"/>
                <a:gd name="connsiteY114"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966555 w 2352788"/>
                <a:gd name="connsiteY60" fmla="*/ 2154503 h 2313890"/>
                <a:gd name="connsiteX61" fmla="*/ 1197143 w 2352788"/>
                <a:gd name="connsiteY61" fmla="*/ 2170405 h 2313890"/>
                <a:gd name="connsiteX62" fmla="*/ 1324364 w 2352788"/>
                <a:gd name="connsiteY62" fmla="*/ 2150526 h 2313890"/>
                <a:gd name="connsiteX63" fmla="*/ 1280632 w 2352788"/>
                <a:gd name="connsiteY63" fmla="*/ 1963673 h 2313890"/>
                <a:gd name="connsiteX64" fmla="*/ 1407852 w 2352788"/>
                <a:gd name="connsiteY64" fmla="*/ 1935844 h 2313890"/>
                <a:gd name="connsiteX65" fmla="*/ 1247453 w 2352788"/>
                <a:gd name="connsiteY65" fmla="*/ 1894184 h 2313890"/>
                <a:gd name="connsiteX66" fmla="*/ 1182614 w 2352788"/>
                <a:gd name="connsiteY66" fmla="*/ 2064244 h 2313890"/>
                <a:gd name="connsiteX67" fmla="*/ 1024793 w 2352788"/>
                <a:gd name="connsiteY67" fmla="*/ 2129558 h 2313890"/>
                <a:gd name="connsiteX68" fmla="*/ 884116 w 2352788"/>
                <a:gd name="connsiteY68" fmla="*/ 1767818 h 2313890"/>
                <a:gd name="connsiteX69" fmla="*/ 843922 w 2352788"/>
                <a:gd name="connsiteY69" fmla="*/ 2079317 h 2313890"/>
                <a:gd name="connsiteX70" fmla="*/ 703246 w 2352788"/>
                <a:gd name="connsiteY70" fmla="*/ 1667335 h 2313890"/>
                <a:gd name="connsiteX71" fmla="*/ 803729 w 2352788"/>
                <a:gd name="connsiteY71" fmla="*/ 1416126 h 2313890"/>
                <a:gd name="connsiteX72" fmla="*/ 884115 w 2352788"/>
                <a:gd name="connsiteY72" fmla="*/ 1255352 h 2313890"/>
                <a:gd name="connsiteX73" fmla="*/ 1160446 w 2352788"/>
                <a:gd name="connsiteY73" fmla="*/ 1134771 h 2313890"/>
                <a:gd name="connsiteX74" fmla="*/ 1637744 w 2352788"/>
                <a:gd name="connsiteY74" fmla="*/ 657475 h 2313890"/>
                <a:gd name="connsiteX75" fmla="*/ 1763348 w 2352788"/>
                <a:gd name="connsiteY75" fmla="*/ 345976 h 2313890"/>
                <a:gd name="connsiteX76" fmla="*/ 1642768 w 2352788"/>
                <a:gd name="connsiteY76" fmla="*/ 386169 h 2313890"/>
                <a:gd name="connsiteX77" fmla="*/ 1451848 w 2352788"/>
                <a:gd name="connsiteY77" fmla="*/ 667523 h 2313890"/>
                <a:gd name="connsiteX78" fmla="*/ 1170498 w 2352788"/>
                <a:gd name="connsiteY78" fmla="*/ 506748 h 2313890"/>
                <a:gd name="connsiteX79" fmla="*/ 1200641 w 2352788"/>
                <a:gd name="connsiteY79" fmla="*/ 642400 h 2313890"/>
                <a:gd name="connsiteX80" fmla="*/ 1115230 w 2352788"/>
                <a:gd name="connsiteY80" fmla="*/ 878538 h 2313890"/>
                <a:gd name="connsiteX81" fmla="*/ 1100158 w 2352788"/>
                <a:gd name="connsiteY81" fmla="*/ 1014189 h 2313890"/>
                <a:gd name="connsiteX82" fmla="*/ 904215 w 2352788"/>
                <a:gd name="connsiteY82" fmla="*/ 1024237 h 2313890"/>
                <a:gd name="connsiteX83" fmla="*/ 929336 w 2352788"/>
                <a:gd name="connsiteY83" fmla="*/ 1185011 h 2313890"/>
                <a:gd name="connsiteX84" fmla="*/ 708272 w 2352788"/>
                <a:gd name="connsiteY84" fmla="*/ 994093 h 2313890"/>
                <a:gd name="connsiteX85" fmla="*/ 607789 w 2352788"/>
                <a:gd name="connsiteY85" fmla="*/ 923755 h 2313890"/>
                <a:gd name="connsiteX86" fmla="*/ 809594 w 2352788"/>
                <a:gd name="connsiteY86" fmla="*/ 1323176 h 2313890"/>
                <a:gd name="connsiteX87" fmla="*/ 512330 w 2352788"/>
                <a:gd name="connsiteY87" fmla="*/ 1365882 h 2313890"/>
                <a:gd name="connsiteX88" fmla="*/ 647983 w 2352788"/>
                <a:gd name="connsiteY88" fmla="*/ 1883372 h 2313890"/>
                <a:gd name="connsiteX89" fmla="*/ 537449 w 2352788"/>
                <a:gd name="connsiteY89" fmla="*/ 1808010 h 2313890"/>
                <a:gd name="connsiteX90" fmla="*/ 391749 w 2352788"/>
                <a:gd name="connsiteY90" fmla="*/ 1742695 h 2313890"/>
                <a:gd name="connsiteX91" fmla="*/ 230975 w 2352788"/>
                <a:gd name="connsiteY91" fmla="*/ 1446268 h 2313890"/>
                <a:gd name="connsiteX92" fmla="*/ 356580 w 2352788"/>
                <a:gd name="connsiteY92" fmla="*/ 1677381 h 2313890"/>
                <a:gd name="connsiteX93" fmla="*/ 431942 w 2352788"/>
                <a:gd name="connsiteY93" fmla="*/ 1843179 h 2313890"/>
                <a:gd name="connsiteX94" fmla="*/ 527402 w 2352788"/>
                <a:gd name="connsiteY94" fmla="*/ 1883372 h 2313890"/>
                <a:gd name="connsiteX95" fmla="*/ 507305 w 2352788"/>
                <a:gd name="connsiteY95" fmla="*/ 1998929 h 2313890"/>
                <a:gd name="connsiteX96" fmla="*/ 311362 w 2352788"/>
                <a:gd name="connsiteY96" fmla="*/ 2189847 h 2313890"/>
                <a:gd name="connsiteX97" fmla="*/ 250235 w 2352788"/>
                <a:gd name="connsiteY97" fmla="*/ 2152165 h 2313890"/>
                <a:gd name="connsiteX98" fmla="*/ 220927 w 2352788"/>
                <a:gd name="connsiteY98" fmla="*/ 1998928 h 2313890"/>
                <a:gd name="connsiteX99" fmla="*/ 120444 w 2352788"/>
                <a:gd name="connsiteY99" fmla="*/ 1918541 h 2313890"/>
                <a:gd name="connsiteX100" fmla="*/ 65177 w 2352788"/>
                <a:gd name="connsiteY100" fmla="*/ 1878348 h 2313890"/>
                <a:gd name="connsiteX101" fmla="*/ 80251 w 2352788"/>
                <a:gd name="connsiteY101" fmla="*/ 1682404 h 2313890"/>
                <a:gd name="connsiteX102" fmla="*/ 205854 w 2352788"/>
                <a:gd name="connsiteY102" fmla="*/ 1823082 h 2313890"/>
                <a:gd name="connsiteX103" fmla="*/ 301314 w 2352788"/>
                <a:gd name="connsiteY103" fmla="*/ 1983856 h 2313890"/>
                <a:gd name="connsiteX104" fmla="*/ 326435 w 2352788"/>
                <a:gd name="connsiteY104" fmla="*/ 1873323 h 2313890"/>
                <a:gd name="connsiteX105" fmla="*/ 175710 w 2352788"/>
                <a:gd name="connsiteY105" fmla="*/ 1526655 h 2313890"/>
                <a:gd name="connsiteX106" fmla="*/ 150589 w 2352788"/>
                <a:gd name="connsiteY106" fmla="*/ 1491487 h 2313890"/>
                <a:gd name="connsiteX107" fmla="*/ 30008 w 2352788"/>
                <a:gd name="connsiteY107" fmla="*/ 1652260 h 2313890"/>
                <a:gd name="connsiteX108" fmla="*/ 19959 w 2352788"/>
                <a:gd name="connsiteY108" fmla="*/ 1808009 h 2313890"/>
                <a:gd name="connsiteX109" fmla="*/ 75227 w 2352788"/>
                <a:gd name="connsiteY109" fmla="*/ 1310615 h 2313890"/>
                <a:gd name="connsiteX110" fmla="*/ 175709 w 2352788"/>
                <a:gd name="connsiteY110" fmla="*/ 1350809 h 2313890"/>
                <a:gd name="connsiteX111" fmla="*/ 170685 w 2352788"/>
                <a:gd name="connsiteY111" fmla="*/ 1134770 h 2313890"/>
                <a:gd name="connsiteX112" fmla="*/ 95322 w 2352788"/>
                <a:gd name="connsiteY112" fmla="*/ 1245301 h 2313890"/>
                <a:gd name="connsiteX113" fmla="*/ 180733 w 2352788"/>
                <a:gd name="connsiteY113" fmla="*/ 1054383 h 2313890"/>
                <a:gd name="connsiteX114" fmla="*/ 276193 w 2352788"/>
                <a:gd name="connsiteY114" fmla="*/ 873512 h 2313890"/>
                <a:gd name="connsiteX115" fmla="*/ 471298 w 2352788"/>
                <a:gd name="connsiteY115" fmla="*/ 672545 h 2313890"/>
                <a:gd name="connsiteX0" fmla="*/ 471298 w 2352788"/>
                <a:gd name="connsiteY0" fmla="*/ 672545 h 2313890"/>
                <a:gd name="connsiteX1" fmla="*/ 693200 w 2352788"/>
                <a:gd name="connsiteY1" fmla="*/ 411288 h 2313890"/>
                <a:gd name="connsiteX2" fmla="*/ 743441 w 2352788"/>
                <a:gd name="connsiteY2" fmla="*/ 471579 h 2313890"/>
                <a:gd name="connsiteX3" fmla="*/ 708273 w 2352788"/>
                <a:gd name="connsiteY3" fmla="*/ 582110 h 2313890"/>
                <a:gd name="connsiteX4" fmla="*/ 637934 w 2352788"/>
                <a:gd name="connsiteY4" fmla="*/ 592159 h 2313890"/>
                <a:gd name="connsiteX5" fmla="*/ 562573 w 2352788"/>
                <a:gd name="connsiteY5" fmla="*/ 627328 h 2313890"/>
                <a:gd name="connsiteX6" fmla="*/ 688176 w 2352788"/>
                <a:gd name="connsiteY6" fmla="*/ 778053 h 2313890"/>
                <a:gd name="connsiteX7" fmla="*/ 487209 w 2352788"/>
                <a:gd name="connsiteY7" fmla="*/ 752933 h 2313890"/>
                <a:gd name="connsiteX8" fmla="*/ 421895 w 2352788"/>
                <a:gd name="connsiteY8" fmla="*/ 953900 h 2313890"/>
                <a:gd name="connsiteX9" fmla="*/ 241862 w 2352788"/>
                <a:gd name="connsiteY9" fmla="*/ 994093 h 2313890"/>
                <a:gd name="connsiteX10" fmla="*/ 306338 w 2352788"/>
                <a:gd name="connsiteY10" fmla="*/ 1285495 h 2313890"/>
                <a:gd name="connsiteX11" fmla="*/ 492233 w 2352788"/>
                <a:gd name="connsiteY11" fmla="*/ 1195060 h 2313890"/>
                <a:gd name="connsiteX12" fmla="*/ 477162 w 2352788"/>
                <a:gd name="connsiteY12" fmla="*/ 979020 h 2313890"/>
                <a:gd name="connsiteX13" fmla="*/ 738418 w 2352788"/>
                <a:gd name="connsiteY13" fmla="*/ 783077 h 2313890"/>
                <a:gd name="connsiteX14" fmla="*/ 818805 w 2352788"/>
                <a:gd name="connsiteY14" fmla="*/ 818247 h 2313890"/>
                <a:gd name="connsiteX15" fmla="*/ 889144 w 2352788"/>
                <a:gd name="connsiteY15" fmla="*/ 918730 h 2313890"/>
                <a:gd name="connsiteX16" fmla="*/ 793684 w 2352788"/>
                <a:gd name="connsiteY16" fmla="*/ 707714 h 2313890"/>
                <a:gd name="connsiteX17" fmla="*/ 803732 w 2352788"/>
                <a:gd name="connsiteY17" fmla="*/ 436409 h 2313890"/>
                <a:gd name="connsiteX18" fmla="*/ 979579 w 2352788"/>
                <a:gd name="connsiteY18" fmla="*/ 290708 h 2313890"/>
                <a:gd name="connsiteX19" fmla="*/ 904216 w 2352788"/>
                <a:gd name="connsiteY19" fmla="*/ 471579 h 2313890"/>
                <a:gd name="connsiteX20" fmla="*/ 899192 w 2352788"/>
                <a:gd name="connsiteY20" fmla="*/ 546941 h 2313890"/>
                <a:gd name="connsiteX21" fmla="*/ 1029820 w 2352788"/>
                <a:gd name="connsiteY21" fmla="*/ 567038 h 2313890"/>
                <a:gd name="connsiteX22" fmla="*/ 974554 w 2352788"/>
                <a:gd name="connsiteY22" fmla="*/ 768005 h 2313890"/>
                <a:gd name="connsiteX23" fmla="*/ 994652 w 2352788"/>
                <a:gd name="connsiteY23" fmla="*/ 788103 h 2313890"/>
                <a:gd name="connsiteX24" fmla="*/ 959482 w 2352788"/>
                <a:gd name="connsiteY24" fmla="*/ 506748 h 2313890"/>
                <a:gd name="connsiteX25" fmla="*/ 1034844 w 2352788"/>
                <a:gd name="connsiteY25" fmla="*/ 315829 h 2313890"/>
                <a:gd name="connsiteX26" fmla="*/ 1155424 w 2352788"/>
                <a:gd name="connsiteY26" fmla="*/ 150031 h 2313890"/>
                <a:gd name="connsiteX27" fmla="*/ 1265955 w 2352788"/>
                <a:gd name="connsiteY27" fmla="*/ 215345 h 2313890"/>
                <a:gd name="connsiteX28" fmla="*/ 1145375 w 2352788"/>
                <a:gd name="connsiteY28" fmla="*/ 305782 h 2313890"/>
                <a:gd name="connsiteX29" fmla="*/ 1311173 w 2352788"/>
                <a:gd name="connsiteY29" fmla="*/ 416314 h 2313890"/>
                <a:gd name="connsiteX30" fmla="*/ 1346340 w 2352788"/>
                <a:gd name="connsiteY30" fmla="*/ 124911 h 2313890"/>
                <a:gd name="connsiteX31" fmla="*/ 1436777 w 2352788"/>
                <a:gd name="connsiteY31" fmla="*/ 54575 h 2313890"/>
                <a:gd name="connsiteX32" fmla="*/ 1848759 w 2352788"/>
                <a:gd name="connsiteY32" fmla="*/ 44524 h 2313890"/>
                <a:gd name="connsiteX33" fmla="*/ 2352532 w 2352788"/>
                <a:gd name="connsiteY33" fmla="*/ 399076 h 2313890"/>
                <a:gd name="connsiteX34" fmla="*/ 1773395 w 2352788"/>
                <a:gd name="connsiteY34" fmla="*/ 59598 h 2313890"/>
                <a:gd name="connsiteX35" fmla="*/ 1708081 w 2352788"/>
                <a:gd name="connsiteY35" fmla="*/ 119889 h 2313890"/>
                <a:gd name="connsiteX36" fmla="*/ 1461896 w 2352788"/>
                <a:gd name="connsiteY36" fmla="*/ 99791 h 2313890"/>
                <a:gd name="connsiteX37" fmla="*/ 1421703 w 2352788"/>
                <a:gd name="connsiteY37" fmla="*/ 406266 h 2313890"/>
                <a:gd name="connsiteX38" fmla="*/ 1878903 w 2352788"/>
                <a:gd name="connsiteY38" fmla="*/ 300759 h 2313890"/>
                <a:gd name="connsiteX39" fmla="*/ 1934169 w 2352788"/>
                <a:gd name="connsiteY39" fmla="*/ 1431198 h 2313890"/>
                <a:gd name="connsiteX40" fmla="*/ 1333340 w 2352788"/>
                <a:gd name="connsiteY40" fmla="*/ 1514347 h 2313890"/>
                <a:gd name="connsiteX41" fmla="*/ 1260930 w 2352788"/>
                <a:gd name="connsiteY41" fmla="*/ 1466368 h 2313890"/>
                <a:gd name="connsiteX42" fmla="*/ 1613074 w 2352788"/>
                <a:gd name="connsiteY42" fmla="*/ 1086029 h 2313890"/>
                <a:gd name="connsiteX43" fmla="*/ 1456874 w 2352788"/>
                <a:gd name="connsiteY43" fmla="*/ 1014191 h 2313890"/>
                <a:gd name="connsiteX44" fmla="*/ 1527211 w 2352788"/>
                <a:gd name="connsiteY44" fmla="*/ 762983 h 2313890"/>
                <a:gd name="connsiteX45" fmla="*/ 1421703 w 2352788"/>
                <a:gd name="connsiteY45" fmla="*/ 843370 h 2313890"/>
                <a:gd name="connsiteX46" fmla="*/ 1512138 w 2352788"/>
                <a:gd name="connsiteY46" fmla="*/ 843370 h 2313890"/>
                <a:gd name="connsiteX47" fmla="*/ 1371461 w 2352788"/>
                <a:gd name="connsiteY47" fmla="*/ 1029264 h 2313890"/>
                <a:gd name="connsiteX48" fmla="*/ 1115228 w 2352788"/>
                <a:gd name="connsiteY48" fmla="*/ 1255352 h 2313890"/>
                <a:gd name="connsiteX49" fmla="*/ 907141 w 2352788"/>
                <a:gd name="connsiteY49" fmla="*/ 1546754 h 2313890"/>
                <a:gd name="connsiteX50" fmla="*/ 858995 w 2352788"/>
                <a:gd name="connsiteY50" fmla="*/ 1622117 h 2313890"/>
                <a:gd name="connsiteX51" fmla="*/ 1009720 w 2352788"/>
                <a:gd name="connsiteY51" fmla="*/ 1918543 h 2313890"/>
                <a:gd name="connsiteX52" fmla="*/ 1100156 w 2352788"/>
                <a:gd name="connsiteY52" fmla="*/ 1898446 h 2313890"/>
                <a:gd name="connsiteX53" fmla="*/ 1243117 w 2352788"/>
                <a:gd name="connsiteY53" fmla="*/ 1439150 h 2313890"/>
                <a:gd name="connsiteX54" fmla="*/ 1352194 w 2352788"/>
                <a:gd name="connsiteY54" fmla="*/ 1522376 h 2313890"/>
                <a:gd name="connsiteX55" fmla="*/ 1352194 w 2352788"/>
                <a:gd name="connsiteY55" fmla="*/ 1605864 h 2313890"/>
                <a:gd name="connsiteX56" fmla="*/ 1312456 w 2352788"/>
                <a:gd name="connsiteY56" fmla="*/ 1759841 h 2313890"/>
                <a:gd name="connsiteX57" fmla="*/ 1416465 w 2352788"/>
                <a:gd name="connsiteY57" fmla="*/ 1920186 h 2313890"/>
                <a:gd name="connsiteX58" fmla="*/ 1788773 w 2352788"/>
                <a:gd name="connsiteY58" fmla="*/ 2312351 h 2313890"/>
                <a:gd name="connsiteX59" fmla="*/ 982457 w 2352788"/>
                <a:gd name="connsiteY59" fmla="*/ 2226066 h 2313890"/>
                <a:gd name="connsiteX60" fmla="*/ 966555 w 2352788"/>
                <a:gd name="connsiteY60" fmla="*/ 2146551 h 2313890"/>
                <a:gd name="connsiteX61" fmla="*/ 1197143 w 2352788"/>
                <a:gd name="connsiteY61" fmla="*/ 2170405 h 2313890"/>
                <a:gd name="connsiteX62" fmla="*/ 1324364 w 2352788"/>
                <a:gd name="connsiteY62" fmla="*/ 2150526 h 2313890"/>
                <a:gd name="connsiteX63" fmla="*/ 1280632 w 2352788"/>
                <a:gd name="connsiteY63" fmla="*/ 1963673 h 2313890"/>
                <a:gd name="connsiteX64" fmla="*/ 1407852 w 2352788"/>
                <a:gd name="connsiteY64" fmla="*/ 1935844 h 2313890"/>
                <a:gd name="connsiteX65" fmla="*/ 1247453 w 2352788"/>
                <a:gd name="connsiteY65" fmla="*/ 1894184 h 2313890"/>
                <a:gd name="connsiteX66" fmla="*/ 1182614 w 2352788"/>
                <a:gd name="connsiteY66" fmla="*/ 2064244 h 2313890"/>
                <a:gd name="connsiteX67" fmla="*/ 1024793 w 2352788"/>
                <a:gd name="connsiteY67" fmla="*/ 2129558 h 2313890"/>
                <a:gd name="connsiteX68" fmla="*/ 884116 w 2352788"/>
                <a:gd name="connsiteY68" fmla="*/ 1767818 h 2313890"/>
                <a:gd name="connsiteX69" fmla="*/ 843922 w 2352788"/>
                <a:gd name="connsiteY69" fmla="*/ 2079317 h 2313890"/>
                <a:gd name="connsiteX70" fmla="*/ 703246 w 2352788"/>
                <a:gd name="connsiteY70" fmla="*/ 1667335 h 2313890"/>
                <a:gd name="connsiteX71" fmla="*/ 803729 w 2352788"/>
                <a:gd name="connsiteY71" fmla="*/ 1416126 h 2313890"/>
                <a:gd name="connsiteX72" fmla="*/ 884115 w 2352788"/>
                <a:gd name="connsiteY72" fmla="*/ 1255352 h 2313890"/>
                <a:gd name="connsiteX73" fmla="*/ 1160446 w 2352788"/>
                <a:gd name="connsiteY73" fmla="*/ 1134771 h 2313890"/>
                <a:gd name="connsiteX74" fmla="*/ 1637744 w 2352788"/>
                <a:gd name="connsiteY74" fmla="*/ 657475 h 2313890"/>
                <a:gd name="connsiteX75" fmla="*/ 1763348 w 2352788"/>
                <a:gd name="connsiteY75" fmla="*/ 345976 h 2313890"/>
                <a:gd name="connsiteX76" fmla="*/ 1642768 w 2352788"/>
                <a:gd name="connsiteY76" fmla="*/ 386169 h 2313890"/>
                <a:gd name="connsiteX77" fmla="*/ 1451848 w 2352788"/>
                <a:gd name="connsiteY77" fmla="*/ 667523 h 2313890"/>
                <a:gd name="connsiteX78" fmla="*/ 1170498 w 2352788"/>
                <a:gd name="connsiteY78" fmla="*/ 506748 h 2313890"/>
                <a:gd name="connsiteX79" fmla="*/ 1200641 w 2352788"/>
                <a:gd name="connsiteY79" fmla="*/ 642400 h 2313890"/>
                <a:gd name="connsiteX80" fmla="*/ 1115230 w 2352788"/>
                <a:gd name="connsiteY80" fmla="*/ 878538 h 2313890"/>
                <a:gd name="connsiteX81" fmla="*/ 1100158 w 2352788"/>
                <a:gd name="connsiteY81" fmla="*/ 1014189 h 2313890"/>
                <a:gd name="connsiteX82" fmla="*/ 904215 w 2352788"/>
                <a:gd name="connsiteY82" fmla="*/ 1024237 h 2313890"/>
                <a:gd name="connsiteX83" fmla="*/ 929336 w 2352788"/>
                <a:gd name="connsiteY83" fmla="*/ 1185011 h 2313890"/>
                <a:gd name="connsiteX84" fmla="*/ 708272 w 2352788"/>
                <a:gd name="connsiteY84" fmla="*/ 994093 h 2313890"/>
                <a:gd name="connsiteX85" fmla="*/ 607789 w 2352788"/>
                <a:gd name="connsiteY85" fmla="*/ 923755 h 2313890"/>
                <a:gd name="connsiteX86" fmla="*/ 809594 w 2352788"/>
                <a:gd name="connsiteY86" fmla="*/ 1323176 h 2313890"/>
                <a:gd name="connsiteX87" fmla="*/ 512330 w 2352788"/>
                <a:gd name="connsiteY87" fmla="*/ 1365882 h 2313890"/>
                <a:gd name="connsiteX88" fmla="*/ 647983 w 2352788"/>
                <a:gd name="connsiteY88" fmla="*/ 1883372 h 2313890"/>
                <a:gd name="connsiteX89" fmla="*/ 537449 w 2352788"/>
                <a:gd name="connsiteY89" fmla="*/ 1808010 h 2313890"/>
                <a:gd name="connsiteX90" fmla="*/ 391749 w 2352788"/>
                <a:gd name="connsiteY90" fmla="*/ 1742695 h 2313890"/>
                <a:gd name="connsiteX91" fmla="*/ 230975 w 2352788"/>
                <a:gd name="connsiteY91" fmla="*/ 1446268 h 2313890"/>
                <a:gd name="connsiteX92" fmla="*/ 356580 w 2352788"/>
                <a:gd name="connsiteY92" fmla="*/ 1677381 h 2313890"/>
                <a:gd name="connsiteX93" fmla="*/ 431942 w 2352788"/>
                <a:gd name="connsiteY93" fmla="*/ 1843179 h 2313890"/>
                <a:gd name="connsiteX94" fmla="*/ 527402 w 2352788"/>
                <a:gd name="connsiteY94" fmla="*/ 1883372 h 2313890"/>
                <a:gd name="connsiteX95" fmla="*/ 507305 w 2352788"/>
                <a:gd name="connsiteY95" fmla="*/ 1998929 h 2313890"/>
                <a:gd name="connsiteX96" fmla="*/ 311362 w 2352788"/>
                <a:gd name="connsiteY96" fmla="*/ 2189847 h 2313890"/>
                <a:gd name="connsiteX97" fmla="*/ 250235 w 2352788"/>
                <a:gd name="connsiteY97" fmla="*/ 2152165 h 2313890"/>
                <a:gd name="connsiteX98" fmla="*/ 220927 w 2352788"/>
                <a:gd name="connsiteY98" fmla="*/ 1998928 h 2313890"/>
                <a:gd name="connsiteX99" fmla="*/ 120444 w 2352788"/>
                <a:gd name="connsiteY99" fmla="*/ 1918541 h 2313890"/>
                <a:gd name="connsiteX100" fmla="*/ 65177 w 2352788"/>
                <a:gd name="connsiteY100" fmla="*/ 1878348 h 2313890"/>
                <a:gd name="connsiteX101" fmla="*/ 80251 w 2352788"/>
                <a:gd name="connsiteY101" fmla="*/ 1682404 h 2313890"/>
                <a:gd name="connsiteX102" fmla="*/ 205854 w 2352788"/>
                <a:gd name="connsiteY102" fmla="*/ 1823082 h 2313890"/>
                <a:gd name="connsiteX103" fmla="*/ 301314 w 2352788"/>
                <a:gd name="connsiteY103" fmla="*/ 1983856 h 2313890"/>
                <a:gd name="connsiteX104" fmla="*/ 326435 w 2352788"/>
                <a:gd name="connsiteY104" fmla="*/ 1873323 h 2313890"/>
                <a:gd name="connsiteX105" fmla="*/ 175710 w 2352788"/>
                <a:gd name="connsiteY105" fmla="*/ 1526655 h 2313890"/>
                <a:gd name="connsiteX106" fmla="*/ 150589 w 2352788"/>
                <a:gd name="connsiteY106" fmla="*/ 1491487 h 2313890"/>
                <a:gd name="connsiteX107" fmla="*/ 30008 w 2352788"/>
                <a:gd name="connsiteY107" fmla="*/ 1652260 h 2313890"/>
                <a:gd name="connsiteX108" fmla="*/ 19959 w 2352788"/>
                <a:gd name="connsiteY108" fmla="*/ 1808009 h 2313890"/>
                <a:gd name="connsiteX109" fmla="*/ 75227 w 2352788"/>
                <a:gd name="connsiteY109" fmla="*/ 1310615 h 2313890"/>
                <a:gd name="connsiteX110" fmla="*/ 175709 w 2352788"/>
                <a:gd name="connsiteY110" fmla="*/ 1350809 h 2313890"/>
                <a:gd name="connsiteX111" fmla="*/ 170685 w 2352788"/>
                <a:gd name="connsiteY111" fmla="*/ 1134770 h 2313890"/>
                <a:gd name="connsiteX112" fmla="*/ 95322 w 2352788"/>
                <a:gd name="connsiteY112" fmla="*/ 1245301 h 2313890"/>
                <a:gd name="connsiteX113" fmla="*/ 180733 w 2352788"/>
                <a:gd name="connsiteY113" fmla="*/ 1054383 h 2313890"/>
                <a:gd name="connsiteX114" fmla="*/ 276193 w 2352788"/>
                <a:gd name="connsiteY114" fmla="*/ 873512 h 2313890"/>
                <a:gd name="connsiteX115" fmla="*/ 471298 w 2352788"/>
                <a:gd name="connsiteY115" fmla="*/ 672545 h 2313890"/>
                <a:gd name="connsiteX0" fmla="*/ 471298 w 2352788"/>
                <a:gd name="connsiteY0" fmla="*/ 672545 h 2336223"/>
                <a:gd name="connsiteX1" fmla="*/ 693200 w 2352788"/>
                <a:gd name="connsiteY1" fmla="*/ 411288 h 2336223"/>
                <a:gd name="connsiteX2" fmla="*/ 743441 w 2352788"/>
                <a:gd name="connsiteY2" fmla="*/ 471579 h 2336223"/>
                <a:gd name="connsiteX3" fmla="*/ 708273 w 2352788"/>
                <a:gd name="connsiteY3" fmla="*/ 582110 h 2336223"/>
                <a:gd name="connsiteX4" fmla="*/ 637934 w 2352788"/>
                <a:gd name="connsiteY4" fmla="*/ 592159 h 2336223"/>
                <a:gd name="connsiteX5" fmla="*/ 562573 w 2352788"/>
                <a:gd name="connsiteY5" fmla="*/ 627328 h 2336223"/>
                <a:gd name="connsiteX6" fmla="*/ 688176 w 2352788"/>
                <a:gd name="connsiteY6" fmla="*/ 778053 h 2336223"/>
                <a:gd name="connsiteX7" fmla="*/ 487209 w 2352788"/>
                <a:gd name="connsiteY7" fmla="*/ 752933 h 2336223"/>
                <a:gd name="connsiteX8" fmla="*/ 421895 w 2352788"/>
                <a:gd name="connsiteY8" fmla="*/ 953900 h 2336223"/>
                <a:gd name="connsiteX9" fmla="*/ 241862 w 2352788"/>
                <a:gd name="connsiteY9" fmla="*/ 994093 h 2336223"/>
                <a:gd name="connsiteX10" fmla="*/ 306338 w 2352788"/>
                <a:gd name="connsiteY10" fmla="*/ 1285495 h 2336223"/>
                <a:gd name="connsiteX11" fmla="*/ 492233 w 2352788"/>
                <a:gd name="connsiteY11" fmla="*/ 1195060 h 2336223"/>
                <a:gd name="connsiteX12" fmla="*/ 477162 w 2352788"/>
                <a:gd name="connsiteY12" fmla="*/ 979020 h 2336223"/>
                <a:gd name="connsiteX13" fmla="*/ 738418 w 2352788"/>
                <a:gd name="connsiteY13" fmla="*/ 783077 h 2336223"/>
                <a:gd name="connsiteX14" fmla="*/ 818805 w 2352788"/>
                <a:gd name="connsiteY14" fmla="*/ 818247 h 2336223"/>
                <a:gd name="connsiteX15" fmla="*/ 889144 w 2352788"/>
                <a:gd name="connsiteY15" fmla="*/ 918730 h 2336223"/>
                <a:gd name="connsiteX16" fmla="*/ 793684 w 2352788"/>
                <a:gd name="connsiteY16" fmla="*/ 707714 h 2336223"/>
                <a:gd name="connsiteX17" fmla="*/ 803732 w 2352788"/>
                <a:gd name="connsiteY17" fmla="*/ 436409 h 2336223"/>
                <a:gd name="connsiteX18" fmla="*/ 979579 w 2352788"/>
                <a:gd name="connsiteY18" fmla="*/ 290708 h 2336223"/>
                <a:gd name="connsiteX19" fmla="*/ 904216 w 2352788"/>
                <a:gd name="connsiteY19" fmla="*/ 471579 h 2336223"/>
                <a:gd name="connsiteX20" fmla="*/ 899192 w 2352788"/>
                <a:gd name="connsiteY20" fmla="*/ 546941 h 2336223"/>
                <a:gd name="connsiteX21" fmla="*/ 1029820 w 2352788"/>
                <a:gd name="connsiteY21" fmla="*/ 567038 h 2336223"/>
                <a:gd name="connsiteX22" fmla="*/ 974554 w 2352788"/>
                <a:gd name="connsiteY22" fmla="*/ 768005 h 2336223"/>
                <a:gd name="connsiteX23" fmla="*/ 994652 w 2352788"/>
                <a:gd name="connsiteY23" fmla="*/ 788103 h 2336223"/>
                <a:gd name="connsiteX24" fmla="*/ 959482 w 2352788"/>
                <a:gd name="connsiteY24" fmla="*/ 506748 h 2336223"/>
                <a:gd name="connsiteX25" fmla="*/ 1034844 w 2352788"/>
                <a:gd name="connsiteY25" fmla="*/ 315829 h 2336223"/>
                <a:gd name="connsiteX26" fmla="*/ 1155424 w 2352788"/>
                <a:gd name="connsiteY26" fmla="*/ 150031 h 2336223"/>
                <a:gd name="connsiteX27" fmla="*/ 1265955 w 2352788"/>
                <a:gd name="connsiteY27" fmla="*/ 215345 h 2336223"/>
                <a:gd name="connsiteX28" fmla="*/ 1145375 w 2352788"/>
                <a:gd name="connsiteY28" fmla="*/ 305782 h 2336223"/>
                <a:gd name="connsiteX29" fmla="*/ 1311173 w 2352788"/>
                <a:gd name="connsiteY29" fmla="*/ 416314 h 2336223"/>
                <a:gd name="connsiteX30" fmla="*/ 1346340 w 2352788"/>
                <a:gd name="connsiteY30" fmla="*/ 124911 h 2336223"/>
                <a:gd name="connsiteX31" fmla="*/ 1436777 w 2352788"/>
                <a:gd name="connsiteY31" fmla="*/ 54575 h 2336223"/>
                <a:gd name="connsiteX32" fmla="*/ 1848759 w 2352788"/>
                <a:gd name="connsiteY32" fmla="*/ 44524 h 2336223"/>
                <a:gd name="connsiteX33" fmla="*/ 2352532 w 2352788"/>
                <a:gd name="connsiteY33" fmla="*/ 399076 h 2336223"/>
                <a:gd name="connsiteX34" fmla="*/ 1773395 w 2352788"/>
                <a:gd name="connsiteY34" fmla="*/ 59598 h 2336223"/>
                <a:gd name="connsiteX35" fmla="*/ 1708081 w 2352788"/>
                <a:gd name="connsiteY35" fmla="*/ 119889 h 2336223"/>
                <a:gd name="connsiteX36" fmla="*/ 1461896 w 2352788"/>
                <a:gd name="connsiteY36" fmla="*/ 99791 h 2336223"/>
                <a:gd name="connsiteX37" fmla="*/ 1421703 w 2352788"/>
                <a:gd name="connsiteY37" fmla="*/ 406266 h 2336223"/>
                <a:gd name="connsiteX38" fmla="*/ 1878903 w 2352788"/>
                <a:gd name="connsiteY38" fmla="*/ 300759 h 2336223"/>
                <a:gd name="connsiteX39" fmla="*/ 1934169 w 2352788"/>
                <a:gd name="connsiteY39" fmla="*/ 1431198 h 2336223"/>
                <a:gd name="connsiteX40" fmla="*/ 1333340 w 2352788"/>
                <a:gd name="connsiteY40" fmla="*/ 1514347 h 2336223"/>
                <a:gd name="connsiteX41" fmla="*/ 1260930 w 2352788"/>
                <a:gd name="connsiteY41" fmla="*/ 1466368 h 2336223"/>
                <a:gd name="connsiteX42" fmla="*/ 1613074 w 2352788"/>
                <a:gd name="connsiteY42" fmla="*/ 1086029 h 2336223"/>
                <a:gd name="connsiteX43" fmla="*/ 1456874 w 2352788"/>
                <a:gd name="connsiteY43" fmla="*/ 1014191 h 2336223"/>
                <a:gd name="connsiteX44" fmla="*/ 1527211 w 2352788"/>
                <a:gd name="connsiteY44" fmla="*/ 762983 h 2336223"/>
                <a:gd name="connsiteX45" fmla="*/ 1421703 w 2352788"/>
                <a:gd name="connsiteY45" fmla="*/ 843370 h 2336223"/>
                <a:gd name="connsiteX46" fmla="*/ 1512138 w 2352788"/>
                <a:gd name="connsiteY46" fmla="*/ 843370 h 2336223"/>
                <a:gd name="connsiteX47" fmla="*/ 1371461 w 2352788"/>
                <a:gd name="connsiteY47" fmla="*/ 1029264 h 2336223"/>
                <a:gd name="connsiteX48" fmla="*/ 1115228 w 2352788"/>
                <a:gd name="connsiteY48" fmla="*/ 1255352 h 2336223"/>
                <a:gd name="connsiteX49" fmla="*/ 907141 w 2352788"/>
                <a:gd name="connsiteY49" fmla="*/ 1546754 h 2336223"/>
                <a:gd name="connsiteX50" fmla="*/ 858995 w 2352788"/>
                <a:gd name="connsiteY50" fmla="*/ 1622117 h 2336223"/>
                <a:gd name="connsiteX51" fmla="*/ 1009720 w 2352788"/>
                <a:gd name="connsiteY51" fmla="*/ 1918543 h 2336223"/>
                <a:gd name="connsiteX52" fmla="*/ 1100156 w 2352788"/>
                <a:gd name="connsiteY52" fmla="*/ 1898446 h 2336223"/>
                <a:gd name="connsiteX53" fmla="*/ 1243117 w 2352788"/>
                <a:gd name="connsiteY53" fmla="*/ 1439150 h 2336223"/>
                <a:gd name="connsiteX54" fmla="*/ 1352194 w 2352788"/>
                <a:gd name="connsiteY54" fmla="*/ 1522376 h 2336223"/>
                <a:gd name="connsiteX55" fmla="*/ 1352194 w 2352788"/>
                <a:gd name="connsiteY55" fmla="*/ 1605864 h 2336223"/>
                <a:gd name="connsiteX56" fmla="*/ 1312456 w 2352788"/>
                <a:gd name="connsiteY56" fmla="*/ 1759841 h 2336223"/>
                <a:gd name="connsiteX57" fmla="*/ 1416465 w 2352788"/>
                <a:gd name="connsiteY57" fmla="*/ 1920186 h 2336223"/>
                <a:gd name="connsiteX58" fmla="*/ 1788773 w 2352788"/>
                <a:gd name="connsiteY58" fmla="*/ 2312351 h 2336223"/>
                <a:gd name="connsiteX59" fmla="*/ 1256778 w 2352788"/>
                <a:gd name="connsiteY59" fmla="*/ 2285699 h 2336223"/>
                <a:gd name="connsiteX60" fmla="*/ 982457 w 2352788"/>
                <a:gd name="connsiteY60" fmla="*/ 2226066 h 2336223"/>
                <a:gd name="connsiteX61" fmla="*/ 966555 w 2352788"/>
                <a:gd name="connsiteY61" fmla="*/ 2146551 h 2336223"/>
                <a:gd name="connsiteX62" fmla="*/ 1197143 w 2352788"/>
                <a:gd name="connsiteY62" fmla="*/ 2170405 h 2336223"/>
                <a:gd name="connsiteX63" fmla="*/ 1324364 w 2352788"/>
                <a:gd name="connsiteY63" fmla="*/ 2150526 h 2336223"/>
                <a:gd name="connsiteX64" fmla="*/ 1280632 w 2352788"/>
                <a:gd name="connsiteY64" fmla="*/ 1963673 h 2336223"/>
                <a:gd name="connsiteX65" fmla="*/ 1407852 w 2352788"/>
                <a:gd name="connsiteY65" fmla="*/ 1935844 h 2336223"/>
                <a:gd name="connsiteX66" fmla="*/ 1247453 w 2352788"/>
                <a:gd name="connsiteY66" fmla="*/ 1894184 h 2336223"/>
                <a:gd name="connsiteX67" fmla="*/ 1182614 w 2352788"/>
                <a:gd name="connsiteY67" fmla="*/ 2064244 h 2336223"/>
                <a:gd name="connsiteX68" fmla="*/ 1024793 w 2352788"/>
                <a:gd name="connsiteY68" fmla="*/ 2129558 h 2336223"/>
                <a:gd name="connsiteX69" fmla="*/ 884116 w 2352788"/>
                <a:gd name="connsiteY69" fmla="*/ 1767818 h 2336223"/>
                <a:gd name="connsiteX70" fmla="*/ 843922 w 2352788"/>
                <a:gd name="connsiteY70" fmla="*/ 2079317 h 2336223"/>
                <a:gd name="connsiteX71" fmla="*/ 703246 w 2352788"/>
                <a:gd name="connsiteY71" fmla="*/ 1667335 h 2336223"/>
                <a:gd name="connsiteX72" fmla="*/ 803729 w 2352788"/>
                <a:gd name="connsiteY72" fmla="*/ 1416126 h 2336223"/>
                <a:gd name="connsiteX73" fmla="*/ 884115 w 2352788"/>
                <a:gd name="connsiteY73" fmla="*/ 1255352 h 2336223"/>
                <a:gd name="connsiteX74" fmla="*/ 1160446 w 2352788"/>
                <a:gd name="connsiteY74" fmla="*/ 1134771 h 2336223"/>
                <a:gd name="connsiteX75" fmla="*/ 1637744 w 2352788"/>
                <a:gd name="connsiteY75" fmla="*/ 657475 h 2336223"/>
                <a:gd name="connsiteX76" fmla="*/ 1763348 w 2352788"/>
                <a:gd name="connsiteY76" fmla="*/ 345976 h 2336223"/>
                <a:gd name="connsiteX77" fmla="*/ 1642768 w 2352788"/>
                <a:gd name="connsiteY77" fmla="*/ 386169 h 2336223"/>
                <a:gd name="connsiteX78" fmla="*/ 1451848 w 2352788"/>
                <a:gd name="connsiteY78" fmla="*/ 667523 h 2336223"/>
                <a:gd name="connsiteX79" fmla="*/ 1170498 w 2352788"/>
                <a:gd name="connsiteY79" fmla="*/ 506748 h 2336223"/>
                <a:gd name="connsiteX80" fmla="*/ 1200641 w 2352788"/>
                <a:gd name="connsiteY80" fmla="*/ 642400 h 2336223"/>
                <a:gd name="connsiteX81" fmla="*/ 1115230 w 2352788"/>
                <a:gd name="connsiteY81" fmla="*/ 878538 h 2336223"/>
                <a:gd name="connsiteX82" fmla="*/ 1100158 w 2352788"/>
                <a:gd name="connsiteY82" fmla="*/ 1014189 h 2336223"/>
                <a:gd name="connsiteX83" fmla="*/ 904215 w 2352788"/>
                <a:gd name="connsiteY83" fmla="*/ 1024237 h 2336223"/>
                <a:gd name="connsiteX84" fmla="*/ 929336 w 2352788"/>
                <a:gd name="connsiteY84" fmla="*/ 1185011 h 2336223"/>
                <a:gd name="connsiteX85" fmla="*/ 708272 w 2352788"/>
                <a:gd name="connsiteY85" fmla="*/ 994093 h 2336223"/>
                <a:gd name="connsiteX86" fmla="*/ 607789 w 2352788"/>
                <a:gd name="connsiteY86" fmla="*/ 923755 h 2336223"/>
                <a:gd name="connsiteX87" fmla="*/ 809594 w 2352788"/>
                <a:gd name="connsiteY87" fmla="*/ 1323176 h 2336223"/>
                <a:gd name="connsiteX88" fmla="*/ 512330 w 2352788"/>
                <a:gd name="connsiteY88" fmla="*/ 1365882 h 2336223"/>
                <a:gd name="connsiteX89" fmla="*/ 647983 w 2352788"/>
                <a:gd name="connsiteY89" fmla="*/ 1883372 h 2336223"/>
                <a:gd name="connsiteX90" fmla="*/ 537449 w 2352788"/>
                <a:gd name="connsiteY90" fmla="*/ 1808010 h 2336223"/>
                <a:gd name="connsiteX91" fmla="*/ 391749 w 2352788"/>
                <a:gd name="connsiteY91" fmla="*/ 1742695 h 2336223"/>
                <a:gd name="connsiteX92" fmla="*/ 230975 w 2352788"/>
                <a:gd name="connsiteY92" fmla="*/ 1446268 h 2336223"/>
                <a:gd name="connsiteX93" fmla="*/ 356580 w 2352788"/>
                <a:gd name="connsiteY93" fmla="*/ 1677381 h 2336223"/>
                <a:gd name="connsiteX94" fmla="*/ 431942 w 2352788"/>
                <a:gd name="connsiteY94" fmla="*/ 1843179 h 2336223"/>
                <a:gd name="connsiteX95" fmla="*/ 527402 w 2352788"/>
                <a:gd name="connsiteY95" fmla="*/ 1883372 h 2336223"/>
                <a:gd name="connsiteX96" fmla="*/ 507305 w 2352788"/>
                <a:gd name="connsiteY96" fmla="*/ 1998929 h 2336223"/>
                <a:gd name="connsiteX97" fmla="*/ 311362 w 2352788"/>
                <a:gd name="connsiteY97" fmla="*/ 2189847 h 2336223"/>
                <a:gd name="connsiteX98" fmla="*/ 250235 w 2352788"/>
                <a:gd name="connsiteY98" fmla="*/ 2152165 h 2336223"/>
                <a:gd name="connsiteX99" fmla="*/ 220927 w 2352788"/>
                <a:gd name="connsiteY99" fmla="*/ 1998928 h 2336223"/>
                <a:gd name="connsiteX100" fmla="*/ 120444 w 2352788"/>
                <a:gd name="connsiteY100" fmla="*/ 1918541 h 2336223"/>
                <a:gd name="connsiteX101" fmla="*/ 65177 w 2352788"/>
                <a:gd name="connsiteY101" fmla="*/ 1878348 h 2336223"/>
                <a:gd name="connsiteX102" fmla="*/ 80251 w 2352788"/>
                <a:gd name="connsiteY102" fmla="*/ 1682404 h 2336223"/>
                <a:gd name="connsiteX103" fmla="*/ 205854 w 2352788"/>
                <a:gd name="connsiteY103" fmla="*/ 1823082 h 2336223"/>
                <a:gd name="connsiteX104" fmla="*/ 301314 w 2352788"/>
                <a:gd name="connsiteY104" fmla="*/ 1983856 h 2336223"/>
                <a:gd name="connsiteX105" fmla="*/ 326435 w 2352788"/>
                <a:gd name="connsiteY105" fmla="*/ 1873323 h 2336223"/>
                <a:gd name="connsiteX106" fmla="*/ 175710 w 2352788"/>
                <a:gd name="connsiteY106" fmla="*/ 1526655 h 2336223"/>
                <a:gd name="connsiteX107" fmla="*/ 150589 w 2352788"/>
                <a:gd name="connsiteY107" fmla="*/ 1491487 h 2336223"/>
                <a:gd name="connsiteX108" fmla="*/ 30008 w 2352788"/>
                <a:gd name="connsiteY108" fmla="*/ 1652260 h 2336223"/>
                <a:gd name="connsiteX109" fmla="*/ 19959 w 2352788"/>
                <a:gd name="connsiteY109" fmla="*/ 1808009 h 2336223"/>
                <a:gd name="connsiteX110" fmla="*/ 75227 w 2352788"/>
                <a:gd name="connsiteY110" fmla="*/ 1310615 h 2336223"/>
                <a:gd name="connsiteX111" fmla="*/ 175709 w 2352788"/>
                <a:gd name="connsiteY111" fmla="*/ 1350809 h 2336223"/>
                <a:gd name="connsiteX112" fmla="*/ 170685 w 2352788"/>
                <a:gd name="connsiteY112" fmla="*/ 1134770 h 2336223"/>
                <a:gd name="connsiteX113" fmla="*/ 95322 w 2352788"/>
                <a:gd name="connsiteY113" fmla="*/ 1245301 h 2336223"/>
                <a:gd name="connsiteX114" fmla="*/ 180733 w 2352788"/>
                <a:gd name="connsiteY114" fmla="*/ 1054383 h 2336223"/>
                <a:gd name="connsiteX115" fmla="*/ 276193 w 2352788"/>
                <a:gd name="connsiteY115" fmla="*/ 873512 h 2336223"/>
                <a:gd name="connsiteX116" fmla="*/ 471298 w 2352788"/>
                <a:gd name="connsiteY116" fmla="*/ 672545 h 2336223"/>
                <a:gd name="connsiteX0" fmla="*/ 471298 w 2352788"/>
                <a:gd name="connsiteY0" fmla="*/ 672545 h 2327561"/>
                <a:gd name="connsiteX1" fmla="*/ 693200 w 2352788"/>
                <a:gd name="connsiteY1" fmla="*/ 411288 h 2327561"/>
                <a:gd name="connsiteX2" fmla="*/ 743441 w 2352788"/>
                <a:gd name="connsiteY2" fmla="*/ 471579 h 2327561"/>
                <a:gd name="connsiteX3" fmla="*/ 708273 w 2352788"/>
                <a:gd name="connsiteY3" fmla="*/ 582110 h 2327561"/>
                <a:gd name="connsiteX4" fmla="*/ 637934 w 2352788"/>
                <a:gd name="connsiteY4" fmla="*/ 592159 h 2327561"/>
                <a:gd name="connsiteX5" fmla="*/ 562573 w 2352788"/>
                <a:gd name="connsiteY5" fmla="*/ 627328 h 2327561"/>
                <a:gd name="connsiteX6" fmla="*/ 688176 w 2352788"/>
                <a:gd name="connsiteY6" fmla="*/ 778053 h 2327561"/>
                <a:gd name="connsiteX7" fmla="*/ 487209 w 2352788"/>
                <a:gd name="connsiteY7" fmla="*/ 752933 h 2327561"/>
                <a:gd name="connsiteX8" fmla="*/ 421895 w 2352788"/>
                <a:gd name="connsiteY8" fmla="*/ 953900 h 2327561"/>
                <a:gd name="connsiteX9" fmla="*/ 241862 w 2352788"/>
                <a:gd name="connsiteY9" fmla="*/ 994093 h 2327561"/>
                <a:gd name="connsiteX10" fmla="*/ 306338 w 2352788"/>
                <a:gd name="connsiteY10" fmla="*/ 1285495 h 2327561"/>
                <a:gd name="connsiteX11" fmla="*/ 492233 w 2352788"/>
                <a:gd name="connsiteY11" fmla="*/ 1195060 h 2327561"/>
                <a:gd name="connsiteX12" fmla="*/ 477162 w 2352788"/>
                <a:gd name="connsiteY12" fmla="*/ 979020 h 2327561"/>
                <a:gd name="connsiteX13" fmla="*/ 738418 w 2352788"/>
                <a:gd name="connsiteY13" fmla="*/ 783077 h 2327561"/>
                <a:gd name="connsiteX14" fmla="*/ 818805 w 2352788"/>
                <a:gd name="connsiteY14" fmla="*/ 818247 h 2327561"/>
                <a:gd name="connsiteX15" fmla="*/ 889144 w 2352788"/>
                <a:gd name="connsiteY15" fmla="*/ 918730 h 2327561"/>
                <a:gd name="connsiteX16" fmla="*/ 793684 w 2352788"/>
                <a:gd name="connsiteY16" fmla="*/ 707714 h 2327561"/>
                <a:gd name="connsiteX17" fmla="*/ 803732 w 2352788"/>
                <a:gd name="connsiteY17" fmla="*/ 436409 h 2327561"/>
                <a:gd name="connsiteX18" fmla="*/ 979579 w 2352788"/>
                <a:gd name="connsiteY18" fmla="*/ 290708 h 2327561"/>
                <a:gd name="connsiteX19" fmla="*/ 904216 w 2352788"/>
                <a:gd name="connsiteY19" fmla="*/ 471579 h 2327561"/>
                <a:gd name="connsiteX20" fmla="*/ 899192 w 2352788"/>
                <a:gd name="connsiteY20" fmla="*/ 546941 h 2327561"/>
                <a:gd name="connsiteX21" fmla="*/ 1029820 w 2352788"/>
                <a:gd name="connsiteY21" fmla="*/ 567038 h 2327561"/>
                <a:gd name="connsiteX22" fmla="*/ 974554 w 2352788"/>
                <a:gd name="connsiteY22" fmla="*/ 768005 h 2327561"/>
                <a:gd name="connsiteX23" fmla="*/ 994652 w 2352788"/>
                <a:gd name="connsiteY23" fmla="*/ 788103 h 2327561"/>
                <a:gd name="connsiteX24" fmla="*/ 959482 w 2352788"/>
                <a:gd name="connsiteY24" fmla="*/ 506748 h 2327561"/>
                <a:gd name="connsiteX25" fmla="*/ 1034844 w 2352788"/>
                <a:gd name="connsiteY25" fmla="*/ 315829 h 2327561"/>
                <a:gd name="connsiteX26" fmla="*/ 1155424 w 2352788"/>
                <a:gd name="connsiteY26" fmla="*/ 150031 h 2327561"/>
                <a:gd name="connsiteX27" fmla="*/ 1265955 w 2352788"/>
                <a:gd name="connsiteY27" fmla="*/ 215345 h 2327561"/>
                <a:gd name="connsiteX28" fmla="*/ 1145375 w 2352788"/>
                <a:gd name="connsiteY28" fmla="*/ 305782 h 2327561"/>
                <a:gd name="connsiteX29" fmla="*/ 1311173 w 2352788"/>
                <a:gd name="connsiteY29" fmla="*/ 416314 h 2327561"/>
                <a:gd name="connsiteX30" fmla="*/ 1346340 w 2352788"/>
                <a:gd name="connsiteY30" fmla="*/ 124911 h 2327561"/>
                <a:gd name="connsiteX31" fmla="*/ 1436777 w 2352788"/>
                <a:gd name="connsiteY31" fmla="*/ 54575 h 2327561"/>
                <a:gd name="connsiteX32" fmla="*/ 1848759 w 2352788"/>
                <a:gd name="connsiteY32" fmla="*/ 44524 h 2327561"/>
                <a:gd name="connsiteX33" fmla="*/ 2352532 w 2352788"/>
                <a:gd name="connsiteY33" fmla="*/ 399076 h 2327561"/>
                <a:gd name="connsiteX34" fmla="*/ 1773395 w 2352788"/>
                <a:gd name="connsiteY34" fmla="*/ 59598 h 2327561"/>
                <a:gd name="connsiteX35" fmla="*/ 1708081 w 2352788"/>
                <a:gd name="connsiteY35" fmla="*/ 119889 h 2327561"/>
                <a:gd name="connsiteX36" fmla="*/ 1461896 w 2352788"/>
                <a:gd name="connsiteY36" fmla="*/ 99791 h 2327561"/>
                <a:gd name="connsiteX37" fmla="*/ 1421703 w 2352788"/>
                <a:gd name="connsiteY37" fmla="*/ 406266 h 2327561"/>
                <a:gd name="connsiteX38" fmla="*/ 1878903 w 2352788"/>
                <a:gd name="connsiteY38" fmla="*/ 300759 h 2327561"/>
                <a:gd name="connsiteX39" fmla="*/ 1934169 w 2352788"/>
                <a:gd name="connsiteY39" fmla="*/ 1431198 h 2327561"/>
                <a:gd name="connsiteX40" fmla="*/ 1333340 w 2352788"/>
                <a:gd name="connsiteY40" fmla="*/ 1514347 h 2327561"/>
                <a:gd name="connsiteX41" fmla="*/ 1260930 w 2352788"/>
                <a:gd name="connsiteY41" fmla="*/ 1466368 h 2327561"/>
                <a:gd name="connsiteX42" fmla="*/ 1613074 w 2352788"/>
                <a:gd name="connsiteY42" fmla="*/ 1086029 h 2327561"/>
                <a:gd name="connsiteX43" fmla="*/ 1456874 w 2352788"/>
                <a:gd name="connsiteY43" fmla="*/ 1014191 h 2327561"/>
                <a:gd name="connsiteX44" fmla="*/ 1527211 w 2352788"/>
                <a:gd name="connsiteY44" fmla="*/ 762983 h 2327561"/>
                <a:gd name="connsiteX45" fmla="*/ 1421703 w 2352788"/>
                <a:gd name="connsiteY45" fmla="*/ 843370 h 2327561"/>
                <a:gd name="connsiteX46" fmla="*/ 1512138 w 2352788"/>
                <a:gd name="connsiteY46" fmla="*/ 843370 h 2327561"/>
                <a:gd name="connsiteX47" fmla="*/ 1371461 w 2352788"/>
                <a:gd name="connsiteY47" fmla="*/ 1029264 h 2327561"/>
                <a:gd name="connsiteX48" fmla="*/ 1115228 w 2352788"/>
                <a:gd name="connsiteY48" fmla="*/ 1255352 h 2327561"/>
                <a:gd name="connsiteX49" fmla="*/ 907141 w 2352788"/>
                <a:gd name="connsiteY49" fmla="*/ 1546754 h 2327561"/>
                <a:gd name="connsiteX50" fmla="*/ 858995 w 2352788"/>
                <a:gd name="connsiteY50" fmla="*/ 1622117 h 2327561"/>
                <a:gd name="connsiteX51" fmla="*/ 1009720 w 2352788"/>
                <a:gd name="connsiteY51" fmla="*/ 1918543 h 2327561"/>
                <a:gd name="connsiteX52" fmla="*/ 1100156 w 2352788"/>
                <a:gd name="connsiteY52" fmla="*/ 1898446 h 2327561"/>
                <a:gd name="connsiteX53" fmla="*/ 1243117 w 2352788"/>
                <a:gd name="connsiteY53" fmla="*/ 1439150 h 2327561"/>
                <a:gd name="connsiteX54" fmla="*/ 1352194 w 2352788"/>
                <a:gd name="connsiteY54" fmla="*/ 1522376 h 2327561"/>
                <a:gd name="connsiteX55" fmla="*/ 1352194 w 2352788"/>
                <a:gd name="connsiteY55" fmla="*/ 1605864 h 2327561"/>
                <a:gd name="connsiteX56" fmla="*/ 1312456 w 2352788"/>
                <a:gd name="connsiteY56" fmla="*/ 1759841 h 2327561"/>
                <a:gd name="connsiteX57" fmla="*/ 1416465 w 2352788"/>
                <a:gd name="connsiteY57" fmla="*/ 1920186 h 2327561"/>
                <a:gd name="connsiteX58" fmla="*/ 1788773 w 2352788"/>
                <a:gd name="connsiteY58" fmla="*/ 2312351 h 2327561"/>
                <a:gd name="connsiteX59" fmla="*/ 1228948 w 2352788"/>
                <a:gd name="connsiteY59" fmla="*/ 2218113 h 2327561"/>
                <a:gd name="connsiteX60" fmla="*/ 982457 w 2352788"/>
                <a:gd name="connsiteY60" fmla="*/ 2226066 h 2327561"/>
                <a:gd name="connsiteX61" fmla="*/ 966555 w 2352788"/>
                <a:gd name="connsiteY61" fmla="*/ 2146551 h 2327561"/>
                <a:gd name="connsiteX62" fmla="*/ 1197143 w 2352788"/>
                <a:gd name="connsiteY62" fmla="*/ 2170405 h 2327561"/>
                <a:gd name="connsiteX63" fmla="*/ 1324364 w 2352788"/>
                <a:gd name="connsiteY63" fmla="*/ 2150526 h 2327561"/>
                <a:gd name="connsiteX64" fmla="*/ 1280632 w 2352788"/>
                <a:gd name="connsiteY64" fmla="*/ 1963673 h 2327561"/>
                <a:gd name="connsiteX65" fmla="*/ 1407852 w 2352788"/>
                <a:gd name="connsiteY65" fmla="*/ 1935844 h 2327561"/>
                <a:gd name="connsiteX66" fmla="*/ 1247453 w 2352788"/>
                <a:gd name="connsiteY66" fmla="*/ 1894184 h 2327561"/>
                <a:gd name="connsiteX67" fmla="*/ 1182614 w 2352788"/>
                <a:gd name="connsiteY67" fmla="*/ 2064244 h 2327561"/>
                <a:gd name="connsiteX68" fmla="*/ 1024793 w 2352788"/>
                <a:gd name="connsiteY68" fmla="*/ 2129558 h 2327561"/>
                <a:gd name="connsiteX69" fmla="*/ 884116 w 2352788"/>
                <a:gd name="connsiteY69" fmla="*/ 1767818 h 2327561"/>
                <a:gd name="connsiteX70" fmla="*/ 843922 w 2352788"/>
                <a:gd name="connsiteY70" fmla="*/ 2079317 h 2327561"/>
                <a:gd name="connsiteX71" fmla="*/ 703246 w 2352788"/>
                <a:gd name="connsiteY71" fmla="*/ 1667335 h 2327561"/>
                <a:gd name="connsiteX72" fmla="*/ 803729 w 2352788"/>
                <a:gd name="connsiteY72" fmla="*/ 1416126 h 2327561"/>
                <a:gd name="connsiteX73" fmla="*/ 884115 w 2352788"/>
                <a:gd name="connsiteY73" fmla="*/ 1255352 h 2327561"/>
                <a:gd name="connsiteX74" fmla="*/ 1160446 w 2352788"/>
                <a:gd name="connsiteY74" fmla="*/ 1134771 h 2327561"/>
                <a:gd name="connsiteX75" fmla="*/ 1637744 w 2352788"/>
                <a:gd name="connsiteY75" fmla="*/ 657475 h 2327561"/>
                <a:gd name="connsiteX76" fmla="*/ 1763348 w 2352788"/>
                <a:gd name="connsiteY76" fmla="*/ 345976 h 2327561"/>
                <a:gd name="connsiteX77" fmla="*/ 1642768 w 2352788"/>
                <a:gd name="connsiteY77" fmla="*/ 386169 h 2327561"/>
                <a:gd name="connsiteX78" fmla="*/ 1451848 w 2352788"/>
                <a:gd name="connsiteY78" fmla="*/ 667523 h 2327561"/>
                <a:gd name="connsiteX79" fmla="*/ 1170498 w 2352788"/>
                <a:gd name="connsiteY79" fmla="*/ 506748 h 2327561"/>
                <a:gd name="connsiteX80" fmla="*/ 1200641 w 2352788"/>
                <a:gd name="connsiteY80" fmla="*/ 642400 h 2327561"/>
                <a:gd name="connsiteX81" fmla="*/ 1115230 w 2352788"/>
                <a:gd name="connsiteY81" fmla="*/ 878538 h 2327561"/>
                <a:gd name="connsiteX82" fmla="*/ 1100158 w 2352788"/>
                <a:gd name="connsiteY82" fmla="*/ 1014189 h 2327561"/>
                <a:gd name="connsiteX83" fmla="*/ 904215 w 2352788"/>
                <a:gd name="connsiteY83" fmla="*/ 1024237 h 2327561"/>
                <a:gd name="connsiteX84" fmla="*/ 929336 w 2352788"/>
                <a:gd name="connsiteY84" fmla="*/ 1185011 h 2327561"/>
                <a:gd name="connsiteX85" fmla="*/ 708272 w 2352788"/>
                <a:gd name="connsiteY85" fmla="*/ 994093 h 2327561"/>
                <a:gd name="connsiteX86" fmla="*/ 607789 w 2352788"/>
                <a:gd name="connsiteY86" fmla="*/ 923755 h 2327561"/>
                <a:gd name="connsiteX87" fmla="*/ 809594 w 2352788"/>
                <a:gd name="connsiteY87" fmla="*/ 1323176 h 2327561"/>
                <a:gd name="connsiteX88" fmla="*/ 512330 w 2352788"/>
                <a:gd name="connsiteY88" fmla="*/ 1365882 h 2327561"/>
                <a:gd name="connsiteX89" fmla="*/ 647983 w 2352788"/>
                <a:gd name="connsiteY89" fmla="*/ 1883372 h 2327561"/>
                <a:gd name="connsiteX90" fmla="*/ 537449 w 2352788"/>
                <a:gd name="connsiteY90" fmla="*/ 1808010 h 2327561"/>
                <a:gd name="connsiteX91" fmla="*/ 391749 w 2352788"/>
                <a:gd name="connsiteY91" fmla="*/ 1742695 h 2327561"/>
                <a:gd name="connsiteX92" fmla="*/ 230975 w 2352788"/>
                <a:gd name="connsiteY92" fmla="*/ 1446268 h 2327561"/>
                <a:gd name="connsiteX93" fmla="*/ 356580 w 2352788"/>
                <a:gd name="connsiteY93" fmla="*/ 1677381 h 2327561"/>
                <a:gd name="connsiteX94" fmla="*/ 431942 w 2352788"/>
                <a:gd name="connsiteY94" fmla="*/ 1843179 h 2327561"/>
                <a:gd name="connsiteX95" fmla="*/ 527402 w 2352788"/>
                <a:gd name="connsiteY95" fmla="*/ 1883372 h 2327561"/>
                <a:gd name="connsiteX96" fmla="*/ 507305 w 2352788"/>
                <a:gd name="connsiteY96" fmla="*/ 1998929 h 2327561"/>
                <a:gd name="connsiteX97" fmla="*/ 311362 w 2352788"/>
                <a:gd name="connsiteY97" fmla="*/ 2189847 h 2327561"/>
                <a:gd name="connsiteX98" fmla="*/ 250235 w 2352788"/>
                <a:gd name="connsiteY98" fmla="*/ 2152165 h 2327561"/>
                <a:gd name="connsiteX99" fmla="*/ 220927 w 2352788"/>
                <a:gd name="connsiteY99" fmla="*/ 1998928 h 2327561"/>
                <a:gd name="connsiteX100" fmla="*/ 120444 w 2352788"/>
                <a:gd name="connsiteY100" fmla="*/ 1918541 h 2327561"/>
                <a:gd name="connsiteX101" fmla="*/ 65177 w 2352788"/>
                <a:gd name="connsiteY101" fmla="*/ 1878348 h 2327561"/>
                <a:gd name="connsiteX102" fmla="*/ 80251 w 2352788"/>
                <a:gd name="connsiteY102" fmla="*/ 1682404 h 2327561"/>
                <a:gd name="connsiteX103" fmla="*/ 205854 w 2352788"/>
                <a:gd name="connsiteY103" fmla="*/ 1823082 h 2327561"/>
                <a:gd name="connsiteX104" fmla="*/ 301314 w 2352788"/>
                <a:gd name="connsiteY104" fmla="*/ 1983856 h 2327561"/>
                <a:gd name="connsiteX105" fmla="*/ 326435 w 2352788"/>
                <a:gd name="connsiteY105" fmla="*/ 1873323 h 2327561"/>
                <a:gd name="connsiteX106" fmla="*/ 175710 w 2352788"/>
                <a:gd name="connsiteY106" fmla="*/ 1526655 h 2327561"/>
                <a:gd name="connsiteX107" fmla="*/ 150589 w 2352788"/>
                <a:gd name="connsiteY107" fmla="*/ 1491487 h 2327561"/>
                <a:gd name="connsiteX108" fmla="*/ 30008 w 2352788"/>
                <a:gd name="connsiteY108" fmla="*/ 1652260 h 2327561"/>
                <a:gd name="connsiteX109" fmla="*/ 19959 w 2352788"/>
                <a:gd name="connsiteY109" fmla="*/ 1808009 h 2327561"/>
                <a:gd name="connsiteX110" fmla="*/ 75227 w 2352788"/>
                <a:gd name="connsiteY110" fmla="*/ 1310615 h 2327561"/>
                <a:gd name="connsiteX111" fmla="*/ 175709 w 2352788"/>
                <a:gd name="connsiteY111" fmla="*/ 1350809 h 2327561"/>
                <a:gd name="connsiteX112" fmla="*/ 170685 w 2352788"/>
                <a:gd name="connsiteY112" fmla="*/ 1134770 h 2327561"/>
                <a:gd name="connsiteX113" fmla="*/ 95322 w 2352788"/>
                <a:gd name="connsiteY113" fmla="*/ 1245301 h 2327561"/>
                <a:gd name="connsiteX114" fmla="*/ 180733 w 2352788"/>
                <a:gd name="connsiteY114" fmla="*/ 1054383 h 2327561"/>
                <a:gd name="connsiteX115" fmla="*/ 276193 w 2352788"/>
                <a:gd name="connsiteY115" fmla="*/ 873512 h 2327561"/>
                <a:gd name="connsiteX116" fmla="*/ 471298 w 2352788"/>
                <a:gd name="connsiteY116" fmla="*/ 672545 h 2327561"/>
                <a:gd name="connsiteX0" fmla="*/ 471298 w 2352788"/>
                <a:gd name="connsiteY0" fmla="*/ 672545 h 2327561"/>
                <a:gd name="connsiteX1" fmla="*/ 693200 w 2352788"/>
                <a:gd name="connsiteY1" fmla="*/ 411288 h 2327561"/>
                <a:gd name="connsiteX2" fmla="*/ 743441 w 2352788"/>
                <a:gd name="connsiteY2" fmla="*/ 471579 h 2327561"/>
                <a:gd name="connsiteX3" fmla="*/ 708273 w 2352788"/>
                <a:gd name="connsiteY3" fmla="*/ 582110 h 2327561"/>
                <a:gd name="connsiteX4" fmla="*/ 637934 w 2352788"/>
                <a:gd name="connsiteY4" fmla="*/ 592159 h 2327561"/>
                <a:gd name="connsiteX5" fmla="*/ 562573 w 2352788"/>
                <a:gd name="connsiteY5" fmla="*/ 627328 h 2327561"/>
                <a:gd name="connsiteX6" fmla="*/ 688176 w 2352788"/>
                <a:gd name="connsiteY6" fmla="*/ 778053 h 2327561"/>
                <a:gd name="connsiteX7" fmla="*/ 487209 w 2352788"/>
                <a:gd name="connsiteY7" fmla="*/ 752933 h 2327561"/>
                <a:gd name="connsiteX8" fmla="*/ 421895 w 2352788"/>
                <a:gd name="connsiteY8" fmla="*/ 953900 h 2327561"/>
                <a:gd name="connsiteX9" fmla="*/ 241862 w 2352788"/>
                <a:gd name="connsiteY9" fmla="*/ 994093 h 2327561"/>
                <a:gd name="connsiteX10" fmla="*/ 306338 w 2352788"/>
                <a:gd name="connsiteY10" fmla="*/ 1285495 h 2327561"/>
                <a:gd name="connsiteX11" fmla="*/ 492233 w 2352788"/>
                <a:gd name="connsiteY11" fmla="*/ 1195060 h 2327561"/>
                <a:gd name="connsiteX12" fmla="*/ 477162 w 2352788"/>
                <a:gd name="connsiteY12" fmla="*/ 979020 h 2327561"/>
                <a:gd name="connsiteX13" fmla="*/ 738418 w 2352788"/>
                <a:gd name="connsiteY13" fmla="*/ 783077 h 2327561"/>
                <a:gd name="connsiteX14" fmla="*/ 818805 w 2352788"/>
                <a:gd name="connsiteY14" fmla="*/ 818247 h 2327561"/>
                <a:gd name="connsiteX15" fmla="*/ 889144 w 2352788"/>
                <a:gd name="connsiteY15" fmla="*/ 918730 h 2327561"/>
                <a:gd name="connsiteX16" fmla="*/ 793684 w 2352788"/>
                <a:gd name="connsiteY16" fmla="*/ 707714 h 2327561"/>
                <a:gd name="connsiteX17" fmla="*/ 803732 w 2352788"/>
                <a:gd name="connsiteY17" fmla="*/ 436409 h 2327561"/>
                <a:gd name="connsiteX18" fmla="*/ 979579 w 2352788"/>
                <a:gd name="connsiteY18" fmla="*/ 290708 h 2327561"/>
                <a:gd name="connsiteX19" fmla="*/ 904216 w 2352788"/>
                <a:gd name="connsiteY19" fmla="*/ 471579 h 2327561"/>
                <a:gd name="connsiteX20" fmla="*/ 899192 w 2352788"/>
                <a:gd name="connsiteY20" fmla="*/ 546941 h 2327561"/>
                <a:gd name="connsiteX21" fmla="*/ 1029820 w 2352788"/>
                <a:gd name="connsiteY21" fmla="*/ 567038 h 2327561"/>
                <a:gd name="connsiteX22" fmla="*/ 974554 w 2352788"/>
                <a:gd name="connsiteY22" fmla="*/ 768005 h 2327561"/>
                <a:gd name="connsiteX23" fmla="*/ 994652 w 2352788"/>
                <a:gd name="connsiteY23" fmla="*/ 788103 h 2327561"/>
                <a:gd name="connsiteX24" fmla="*/ 959482 w 2352788"/>
                <a:gd name="connsiteY24" fmla="*/ 506748 h 2327561"/>
                <a:gd name="connsiteX25" fmla="*/ 1034844 w 2352788"/>
                <a:gd name="connsiteY25" fmla="*/ 315829 h 2327561"/>
                <a:gd name="connsiteX26" fmla="*/ 1155424 w 2352788"/>
                <a:gd name="connsiteY26" fmla="*/ 150031 h 2327561"/>
                <a:gd name="connsiteX27" fmla="*/ 1265955 w 2352788"/>
                <a:gd name="connsiteY27" fmla="*/ 215345 h 2327561"/>
                <a:gd name="connsiteX28" fmla="*/ 1145375 w 2352788"/>
                <a:gd name="connsiteY28" fmla="*/ 305782 h 2327561"/>
                <a:gd name="connsiteX29" fmla="*/ 1311173 w 2352788"/>
                <a:gd name="connsiteY29" fmla="*/ 416314 h 2327561"/>
                <a:gd name="connsiteX30" fmla="*/ 1346340 w 2352788"/>
                <a:gd name="connsiteY30" fmla="*/ 124911 h 2327561"/>
                <a:gd name="connsiteX31" fmla="*/ 1436777 w 2352788"/>
                <a:gd name="connsiteY31" fmla="*/ 54575 h 2327561"/>
                <a:gd name="connsiteX32" fmla="*/ 1848759 w 2352788"/>
                <a:gd name="connsiteY32" fmla="*/ 44524 h 2327561"/>
                <a:gd name="connsiteX33" fmla="*/ 2352532 w 2352788"/>
                <a:gd name="connsiteY33" fmla="*/ 399076 h 2327561"/>
                <a:gd name="connsiteX34" fmla="*/ 1773395 w 2352788"/>
                <a:gd name="connsiteY34" fmla="*/ 59598 h 2327561"/>
                <a:gd name="connsiteX35" fmla="*/ 1708081 w 2352788"/>
                <a:gd name="connsiteY35" fmla="*/ 119889 h 2327561"/>
                <a:gd name="connsiteX36" fmla="*/ 1461896 w 2352788"/>
                <a:gd name="connsiteY36" fmla="*/ 99791 h 2327561"/>
                <a:gd name="connsiteX37" fmla="*/ 1421703 w 2352788"/>
                <a:gd name="connsiteY37" fmla="*/ 406266 h 2327561"/>
                <a:gd name="connsiteX38" fmla="*/ 1878903 w 2352788"/>
                <a:gd name="connsiteY38" fmla="*/ 300759 h 2327561"/>
                <a:gd name="connsiteX39" fmla="*/ 1934169 w 2352788"/>
                <a:gd name="connsiteY39" fmla="*/ 1431198 h 2327561"/>
                <a:gd name="connsiteX40" fmla="*/ 1333340 w 2352788"/>
                <a:gd name="connsiteY40" fmla="*/ 1514347 h 2327561"/>
                <a:gd name="connsiteX41" fmla="*/ 1260930 w 2352788"/>
                <a:gd name="connsiteY41" fmla="*/ 1466368 h 2327561"/>
                <a:gd name="connsiteX42" fmla="*/ 1613074 w 2352788"/>
                <a:gd name="connsiteY42" fmla="*/ 1086029 h 2327561"/>
                <a:gd name="connsiteX43" fmla="*/ 1456874 w 2352788"/>
                <a:gd name="connsiteY43" fmla="*/ 1014191 h 2327561"/>
                <a:gd name="connsiteX44" fmla="*/ 1527211 w 2352788"/>
                <a:gd name="connsiteY44" fmla="*/ 762983 h 2327561"/>
                <a:gd name="connsiteX45" fmla="*/ 1421703 w 2352788"/>
                <a:gd name="connsiteY45" fmla="*/ 843370 h 2327561"/>
                <a:gd name="connsiteX46" fmla="*/ 1512138 w 2352788"/>
                <a:gd name="connsiteY46" fmla="*/ 843370 h 2327561"/>
                <a:gd name="connsiteX47" fmla="*/ 1371461 w 2352788"/>
                <a:gd name="connsiteY47" fmla="*/ 1029264 h 2327561"/>
                <a:gd name="connsiteX48" fmla="*/ 1115228 w 2352788"/>
                <a:gd name="connsiteY48" fmla="*/ 1255352 h 2327561"/>
                <a:gd name="connsiteX49" fmla="*/ 907141 w 2352788"/>
                <a:gd name="connsiteY49" fmla="*/ 1546754 h 2327561"/>
                <a:gd name="connsiteX50" fmla="*/ 858995 w 2352788"/>
                <a:gd name="connsiteY50" fmla="*/ 1622117 h 2327561"/>
                <a:gd name="connsiteX51" fmla="*/ 1009720 w 2352788"/>
                <a:gd name="connsiteY51" fmla="*/ 1918543 h 2327561"/>
                <a:gd name="connsiteX52" fmla="*/ 1100156 w 2352788"/>
                <a:gd name="connsiteY52" fmla="*/ 1898446 h 2327561"/>
                <a:gd name="connsiteX53" fmla="*/ 1243117 w 2352788"/>
                <a:gd name="connsiteY53" fmla="*/ 1439150 h 2327561"/>
                <a:gd name="connsiteX54" fmla="*/ 1352194 w 2352788"/>
                <a:gd name="connsiteY54" fmla="*/ 1522376 h 2327561"/>
                <a:gd name="connsiteX55" fmla="*/ 1352194 w 2352788"/>
                <a:gd name="connsiteY55" fmla="*/ 1605864 h 2327561"/>
                <a:gd name="connsiteX56" fmla="*/ 1312456 w 2352788"/>
                <a:gd name="connsiteY56" fmla="*/ 1759841 h 2327561"/>
                <a:gd name="connsiteX57" fmla="*/ 1416465 w 2352788"/>
                <a:gd name="connsiteY57" fmla="*/ 1920186 h 2327561"/>
                <a:gd name="connsiteX58" fmla="*/ 1788773 w 2352788"/>
                <a:gd name="connsiteY58" fmla="*/ 2312351 h 2327561"/>
                <a:gd name="connsiteX59" fmla="*/ 1228948 w 2352788"/>
                <a:gd name="connsiteY59" fmla="*/ 2218113 h 2327561"/>
                <a:gd name="connsiteX60" fmla="*/ 982457 w 2352788"/>
                <a:gd name="connsiteY60" fmla="*/ 2226066 h 2327561"/>
                <a:gd name="connsiteX61" fmla="*/ 966555 w 2352788"/>
                <a:gd name="connsiteY61" fmla="*/ 2146551 h 2327561"/>
                <a:gd name="connsiteX62" fmla="*/ 1197143 w 2352788"/>
                <a:gd name="connsiteY62" fmla="*/ 2170405 h 2327561"/>
                <a:gd name="connsiteX63" fmla="*/ 1324364 w 2352788"/>
                <a:gd name="connsiteY63" fmla="*/ 2150526 h 2327561"/>
                <a:gd name="connsiteX64" fmla="*/ 1280632 w 2352788"/>
                <a:gd name="connsiteY64" fmla="*/ 1963673 h 2327561"/>
                <a:gd name="connsiteX65" fmla="*/ 1407852 w 2352788"/>
                <a:gd name="connsiteY65" fmla="*/ 1935844 h 2327561"/>
                <a:gd name="connsiteX66" fmla="*/ 1247453 w 2352788"/>
                <a:gd name="connsiteY66" fmla="*/ 1894184 h 2327561"/>
                <a:gd name="connsiteX67" fmla="*/ 1182614 w 2352788"/>
                <a:gd name="connsiteY67" fmla="*/ 2064244 h 2327561"/>
                <a:gd name="connsiteX68" fmla="*/ 1024793 w 2352788"/>
                <a:gd name="connsiteY68" fmla="*/ 2129558 h 2327561"/>
                <a:gd name="connsiteX69" fmla="*/ 884116 w 2352788"/>
                <a:gd name="connsiteY69" fmla="*/ 1767818 h 2327561"/>
                <a:gd name="connsiteX70" fmla="*/ 843922 w 2352788"/>
                <a:gd name="connsiteY70" fmla="*/ 2079317 h 2327561"/>
                <a:gd name="connsiteX71" fmla="*/ 703246 w 2352788"/>
                <a:gd name="connsiteY71" fmla="*/ 1667335 h 2327561"/>
                <a:gd name="connsiteX72" fmla="*/ 803729 w 2352788"/>
                <a:gd name="connsiteY72" fmla="*/ 1416126 h 2327561"/>
                <a:gd name="connsiteX73" fmla="*/ 884115 w 2352788"/>
                <a:gd name="connsiteY73" fmla="*/ 1255352 h 2327561"/>
                <a:gd name="connsiteX74" fmla="*/ 1160446 w 2352788"/>
                <a:gd name="connsiteY74" fmla="*/ 1134771 h 2327561"/>
                <a:gd name="connsiteX75" fmla="*/ 1637744 w 2352788"/>
                <a:gd name="connsiteY75" fmla="*/ 657475 h 2327561"/>
                <a:gd name="connsiteX76" fmla="*/ 1763348 w 2352788"/>
                <a:gd name="connsiteY76" fmla="*/ 345976 h 2327561"/>
                <a:gd name="connsiteX77" fmla="*/ 1642768 w 2352788"/>
                <a:gd name="connsiteY77" fmla="*/ 386169 h 2327561"/>
                <a:gd name="connsiteX78" fmla="*/ 1451848 w 2352788"/>
                <a:gd name="connsiteY78" fmla="*/ 667523 h 2327561"/>
                <a:gd name="connsiteX79" fmla="*/ 1170498 w 2352788"/>
                <a:gd name="connsiteY79" fmla="*/ 506748 h 2327561"/>
                <a:gd name="connsiteX80" fmla="*/ 1200641 w 2352788"/>
                <a:gd name="connsiteY80" fmla="*/ 642400 h 2327561"/>
                <a:gd name="connsiteX81" fmla="*/ 1115230 w 2352788"/>
                <a:gd name="connsiteY81" fmla="*/ 878538 h 2327561"/>
                <a:gd name="connsiteX82" fmla="*/ 1100158 w 2352788"/>
                <a:gd name="connsiteY82" fmla="*/ 1014189 h 2327561"/>
                <a:gd name="connsiteX83" fmla="*/ 904215 w 2352788"/>
                <a:gd name="connsiteY83" fmla="*/ 1024237 h 2327561"/>
                <a:gd name="connsiteX84" fmla="*/ 929336 w 2352788"/>
                <a:gd name="connsiteY84" fmla="*/ 1185011 h 2327561"/>
                <a:gd name="connsiteX85" fmla="*/ 708272 w 2352788"/>
                <a:gd name="connsiteY85" fmla="*/ 994093 h 2327561"/>
                <a:gd name="connsiteX86" fmla="*/ 607789 w 2352788"/>
                <a:gd name="connsiteY86" fmla="*/ 923755 h 2327561"/>
                <a:gd name="connsiteX87" fmla="*/ 809594 w 2352788"/>
                <a:gd name="connsiteY87" fmla="*/ 1323176 h 2327561"/>
                <a:gd name="connsiteX88" fmla="*/ 512330 w 2352788"/>
                <a:gd name="connsiteY88" fmla="*/ 1365882 h 2327561"/>
                <a:gd name="connsiteX89" fmla="*/ 647983 w 2352788"/>
                <a:gd name="connsiteY89" fmla="*/ 1883372 h 2327561"/>
                <a:gd name="connsiteX90" fmla="*/ 537449 w 2352788"/>
                <a:gd name="connsiteY90" fmla="*/ 1808010 h 2327561"/>
                <a:gd name="connsiteX91" fmla="*/ 391749 w 2352788"/>
                <a:gd name="connsiteY91" fmla="*/ 1742695 h 2327561"/>
                <a:gd name="connsiteX92" fmla="*/ 230975 w 2352788"/>
                <a:gd name="connsiteY92" fmla="*/ 1446268 h 2327561"/>
                <a:gd name="connsiteX93" fmla="*/ 356580 w 2352788"/>
                <a:gd name="connsiteY93" fmla="*/ 1677381 h 2327561"/>
                <a:gd name="connsiteX94" fmla="*/ 431942 w 2352788"/>
                <a:gd name="connsiteY94" fmla="*/ 1843179 h 2327561"/>
                <a:gd name="connsiteX95" fmla="*/ 527402 w 2352788"/>
                <a:gd name="connsiteY95" fmla="*/ 1883372 h 2327561"/>
                <a:gd name="connsiteX96" fmla="*/ 507305 w 2352788"/>
                <a:gd name="connsiteY96" fmla="*/ 1998929 h 2327561"/>
                <a:gd name="connsiteX97" fmla="*/ 311362 w 2352788"/>
                <a:gd name="connsiteY97" fmla="*/ 2189847 h 2327561"/>
                <a:gd name="connsiteX98" fmla="*/ 250235 w 2352788"/>
                <a:gd name="connsiteY98" fmla="*/ 2152165 h 2327561"/>
                <a:gd name="connsiteX99" fmla="*/ 220927 w 2352788"/>
                <a:gd name="connsiteY99" fmla="*/ 1998928 h 2327561"/>
                <a:gd name="connsiteX100" fmla="*/ 120444 w 2352788"/>
                <a:gd name="connsiteY100" fmla="*/ 1918541 h 2327561"/>
                <a:gd name="connsiteX101" fmla="*/ 65177 w 2352788"/>
                <a:gd name="connsiteY101" fmla="*/ 1878348 h 2327561"/>
                <a:gd name="connsiteX102" fmla="*/ 80251 w 2352788"/>
                <a:gd name="connsiteY102" fmla="*/ 1682404 h 2327561"/>
                <a:gd name="connsiteX103" fmla="*/ 205854 w 2352788"/>
                <a:gd name="connsiteY103" fmla="*/ 1823082 h 2327561"/>
                <a:gd name="connsiteX104" fmla="*/ 301314 w 2352788"/>
                <a:gd name="connsiteY104" fmla="*/ 1983856 h 2327561"/>
                <a:gd name="connsiteX105" fmla="*/ 326435 w 2352788"/>
                <a:gd name="connsiteY105" fmla="*/ 1873323 h 2327561"/>
                <a:gd name="connsiteX106" fmla="*/ 175710 w 2352788"/>
                <a:gd name="connsiteY106" fmla="*/ 1526655 h 2327561"/>
                <a:gd name="connsiteX107" fmla="*/ 150589 w 2352788"/>
                <a:gd name="connsiteY107" fmla="*/ 1491487 h 2327561"/>
                <a:gd name="connsiteX108" fmla="*/ 30008 w 2352788"/>
                <a:gd name="connsiteY108" fmla="*/ 1652260 h 2327561"/>
                <a:gd name="connsiteX109" fmla="*/ 19959 w 2352788"/>
                <a:gd name="connsiteY109" fmla="*/ 1808009 h 2327561"/>
                <a:gd name="connsiteX110" fmla="*/ 75227 w 2352788"/>
                <a:gd name="connsiteY110" fmla="*/ 1310615 h 2327561"/>
                <a:gd name="connsiteX111" fmla="*/ 175709 w 2352788"/>
                <a:gd name="connsiteY111" fmla="*/ 1350809 h 2327561"/>
                <a:gd name="connsiteX112" fmla="*/ 170685 w 2352788"/>
                <a:gd name="connsiteY112" fmla="*/ 1134770 h 2327561"/>
                <a:gd name="connsiteX113" fmla="*/ 95322 w 2352788"/>
                <a:gd name="connsiteY113" fmla="*/ 1245301 h 2327561"/>
                <a:gd name="connsiteX114" fmla="*/ 180733 w 2352788"/>
                <a:gd name="connsiteY114" fmla="*/ 1054383 h 2327561"/>
                <a:gd name="connsiteX115" fmla="*/ 276193 w 2352788"/>
                <a:gd name="connsiteY115" fmla="*/ 873512 h 2327561"/>
                <a:gd name="connsiteX116" fmla="*/ 471298 w 2352788"/>
                <a:gd name="connsiteY116" fmla="*/ 672545 h 2327561"/>
                <a:gd name="connsiteX0" fmla="*/ 471298 w 2352788"/>
                <a:gd name="connsiteY0" fmla="*/ 672545 h 2329984"/>
                <a:gd name="connsiteX1" fmla="*/ 693200 w 2352788"/>
                <a:gd name="connsiteY1" fmla="*/ 411288 h 2329984"/>
                <a:gd name="connsiteX2" fmla="*/ 743441 w 2352788"/>
                <a:gd name="connsiteY2" fmla="*/ 471579 h 2329984"/>
                <a:gd name="connsiteX3" fmla="*/ 708273 w 2352788"/>
                <a:gd name="connsiteY3" fmla="*/ 582110 h 2329984"/>
                <a:gd name="connsiteX4" fmla="*/ 637934 w 2352788"/>
                <a:gd name="connsiteY4" fmla="*/ 592159 h 2329984"/>
                <a:gd name="connsiteX5" fmla="*/ 562573 w 2352788"/>
                <a:gd name="connsiteY5" fmla="*/ 627328 h 2329984"/>
                <a:gd name="connsiteX6" fmla="*/ 688176 w 2352788"/>
                <a:gd name="connsiteY6" fmla="*/ 778053 h 2329984"/>
                <a:gd name="connsiteX7" fmla="*/ 487209 w 2352788"/>
                <a:gd name="connsiteY7" fmla="*/ 752933 h 2329984"/>
                <a:gd name="connsiteX8" fmla="*/ 421895 w 2352788"/>
                <a:gd name="connsiteY8" fmla="*/ 953900 h 2329984"/>
                <a:gd name="connsiteX9" fmla="*/ 241862 w 2352788"/>
                <a:gd name="connsiteY9" fmla="*/ 994093 h 2329984"/>
                <a:gd name="connsiteX10" fmla="*/ 306338 w 2352788"/>
                <a:gd name="connsiteY10" fmla="*/ 1285495 h 2329984"/>
                <a:gd name="connsiteX11" fmla="*/ 492233 w 2352788"/>
                <a:gd name="connsiteY11" fmla="*/ 1195060 h 2329984"/>
                <a:gd name="connsiteX12" fmla="*/ 477162 w 2352788"/>
                <a:gd name="connsiteY12" fmla="*/ 979020 h 2329984"/>
                <a:gd name="connsiteX13" fmla="*/ 738418 w 2352788"/>
                <a:gd name="connsiteY13" fmla="*/ 783077 h 2329984"/>
                <a:gd name="connsiteX14" fmla="*/ 818805 w 2352788"/>
                <a:gd name="connsiteY14" fmla="*/ 818247 h 2329984"/>
                <a:gd name="connsiteX15" fmla="*/ 889144 w 2352788"/>
                <a:gd name="connsiteY15" fmla="*/ 918730 h 2329984"/>
                <a:gd name="connsiteX16" fmla="*/ 793684 w 2352788"/>
                <a:gd name="connsiteY16" fmla="*/ 707714 h 2329984"/>
                <a:gd name="connsiteX17" fmla="*/ 803732 w 2352788"/>
                <a:gd name="connsiteY17" fmla="*/ 436409 h 2329984"/>
                <a:gd name="connsiteX18" fmla="*/ 979579 w 2352788"/>
                <a:gd name="connsiteY18" fmla="*/ 290708 h 2329984"/>
                <a:gd name="connsiteX19" fmla="*/ 904216 w 2352788"/>
                <a:gd name="connsiteY19" fmla="*/ 471579 h 2329984"/>
                <a:gd name="connsiteX20" fmla="*/ 899192 w 2352788"/>
                <a:gd name="connsiteY20" fmla="*/ 546941 h 2329984"/>
                <a:gd name="connsiteX21" fmla="*/ 1029820 w 2352788"/>
                <a:gd name="connsiteY21" fmla="*/ 567038 h 2329984"/>
                <a:gd name="connsiteX22" fmla="*/ 974554 w 2352788"/>
                <a:gd name="connsiteY22" fmla="*/ 768005 h 2329984"/>
                <a:gd name="connsiteX23" fmla="*/ 994652 w 2352788"/>
                <a:gd name="connsiteY23" fmla="*/ 788103 h 2329984"/>
                <a:gd name="connsiteX24" fmla="*/ 959482 w 2352788"/>
                <a:gd name="connsiteY24" fmla="*/ 506748 h 2329984"/>
                <a:gd name="connsiteX25" fmla="*/ 1034844 w 2352788"/>
                <a:gd name="connsiteY25" fmla="*/ 315829 h 2329984"/>
                <a:gd name="connsiteX26" fmla="*/ 1155424 w 2352788"/>
                <a:gd name="connsiteY26" fmla="*/ 150031 h 2329984"/>
                <a:gd name="connsiteX27" fmla="*/ 1265955 w 2352788"/>
                <a:gd name="connsiteY27" fmla="*/ 215345 h 2329984"/>
                <a:gd name="connsiteX28" fmla="*/ 1145375 w 2352788"/>
                <a:gd name="connsiteY28" fmla="*/ 305782 h 2329984"/>
                <a:gd name="connsiteX29" fmla="*/ 1311173 w 2352788"/>
                <a:gd name="connsiteY29" fmla="*/ 416314 h 2329984"/>
                <a:gd name="connsiteX30" fmla="*/ 1346340 w 2352788"/>
                <a:gd name="connsiteY30" fmla="*/ 124911 h 2329984"/>
                <a:gd name="connsiteX31" fmla="*/ 1436777 w 2352788"/>
                <a:gd name="connsiteY31" fmla="*/ 54575 h 2329984"/>
                <a:gd name="connsiteX32" fmla="*/ 1848759 w 2352788"/>
                <a:gd name="connsiteY32" fmla="*/ 44524 h 2329984"/>
                <a:gd name="connsiteX33" fmla="*/ 2352532 w 2352788"/>
                <a:gd name="connsiteY33" fmla="*/ 399076 h 2329984"/>
                <a:gd name="connsiteX34" fmla="*/ 1773395 w 2352788"/>
                <a:gd name="connsiteY34" fmla="*/ 59598 h 2329984"/>
                <a:gd name="connsiteX35" fmla="*/ 1708081 w 2352788"/>
                <a:gd name="connsiteY35" fmla="*/ 119889 h 2329984"/>
                <a:gd name="connsiteX36" fmla="*/ 1461896 w 2352788"/>
                <a:gd name="connsiteY36" fmla="*/ 99791 h 2329984"/>
                <a:gd name="connsiteX37" fmla="*/ 1421703 w 2352788"/>
                <a:gd name="connsiteY37" fmla="*/ 406266 h 2329984"/>
                <a:gd name="connsiteX38" fmla="*/ 1878903 w 2352788"/>
                <a:gd name="connsiteY38" fmla="*/ 300759 h 2329984"/>
                <a:gd name="connsiteX39" fmla="*/ 1934169 w 2352788"/>
                <a:gd name="connsiteY39" fmla="*/ 1431198 h 2329984"/>
                <a:gd name="connsiteX40" fmla="*/ 1333340 w 2352788"/>
                <a:gd name="connsiteY40" fmla="*/ 1514347 h 2329984"/>
                <a:gd name="connsiteX41" fmla="*/ 1260930 w 2352788"/>
                <a:gd name="connsiteY41" fmla="*/ 1466368 h 2329984"/>
                <a:gd name="connsiteX42" fmla="*/ 1613074 w 2352788"/>
                <a:gd name="connsiteY42" fmla="*/ 1086029 h 2329984"/>
                <a:gd name="connsiteX43" fmla="*/ 1456874 w 2352788"/>
                <a:gd name="connsiteY43" fmla="*/ 1014191 h 2329984"/>
                <a:gd name="connsiteX44" fmla="*/ 1527211 w 2352788"/>
                <a:gd name="connsiteY44" fmla="*/ 762983 h 2329984"/>
                <a:gd name="connsiteX45" fmla="*/ 1421703 w 2352788"/>
                <a:gd name="connsiteY45" fmla="*/ 843370 h 2329984"/>
                <a:gd name="connsiteX46" fmla="*/ 1512138 w 2352788"/>
                <a:gd name="connsiteY46" fmla="*/ 843370 h 2329984"/>
                <a:gd name="connsiteX47" fmla="*/ 1371461 w 2352788"/>
                <a:gd name="connsiteY47" fmla="*/ 1029264 h 2329984"/>
                <a:gd name="connsiteX48" fmla="*/ 1115228 w 2352788"/>
                <a:gd name="connsiteY48" fmla="*/ 1255352 h 2329984"/>
                <a:gd name="connsiteX49" fmla="*/ 907141 w 2352788"/>
                <a:gd name="connsiteY49" fmla="*/ 1546754 h 2329984"/>
                <a:gd name="connsiteX50" fmla="*/ 858995 w 2352788"/>
                <a:gd name="connsiteY50" fmla="*/ 1622117 h 2329984"/>
                <a:gd name="connsiteX51" fmla="*/ 1009720 w 2352788"/>
                <a:gd name="connsiteY51" fmla="*/ 1918543 h 2329984"/>
                <a:gd name="connsiteX52" fmla="*/ 1100156 w 2352788"/>
                <a:gd name="connsiteY52" fmla="*/ 1898446 h 2329984"/>
                <a:gd name="connsiteX53" fmla="*/ 1243117 w 2352788"/>
                <a:gd name="connsiteY53" fmla="*/ 1439150 h 2329984"/>
                <a:gd name="connsiteX54" fmla="*/ 1352194 w 2352788"/>
                <a:gd name="connsiteY54" fmla="*/ 1522376 h 2329984"/>
                <a:gd name="connsiteX55" fmla="*/ 1352194 w 2352788"/>
                <a:gd name="connsiteY55" fmla="*/ 1605864 h 2329984"/>
                <a:gd name="connsiteX56" fmla="*/ 1312456 w 2352788"/>
                <a:gd name="connsiteY56" fmla="*/ 1759841 h 2329984"/>
                <a:gd name="connsiteX57" fmla="*/ 1416465 w 2352788"/>
                <a:gd name="connsiteY57" fmla="*/ 1920186 h 2329984"/>
                <a:gd name="connsiteX58" fmla="*/ 1788773 w 2352788"/>
                <a:gd name="connsiteY58" fmla="*/ 2312351 h 2329984"/>
                <a:gd name="connsiteX59" fmla="*/ 1387974 w 2352788"/>
                <a:gd name="connsiteY59" fmla="*/ 2257870 h 2329984"/>
                <a:gd name="connsiteX60" fmla="*/ 1228948 w 2352788"/>
                <a:gd name="connsiteY60" fmla="*/ 2218113 h 2329984"/>
                <a:gd name="connsiteX61" fmla="*/ 982457 w 2352788"/>
                <a:gd name="connsiteY61" fmla="*/ 2226066 h 2329984"/>
                <a:gd name="connsiteX62" fmla="*/ 966555 w 2352788"/>
                <a:gd name="connsiteY62" fmla="*/ 2146551 h 2329984"/>
                <a:gd name="connsiteX63" fmla="*/ 1197143 w 2352788"/>
                <a:gd name="connsiteY63" fmla="*/ 2170405 h 2329984"/>
                <a:gd name="connsiteX64" fmla="*/ 1324364 w 2352788"/>
                <a:gd name="connsiteY64" fmla="*/ 2150526 h 2329984"/>
                <a:gd name="connsiteX65" fmla="*/ 1280632 w 2352788"/>
                <a:gd name="connsiteY65" fmla="*/ 1963673 h 2329984"/>
                <a:gd name="connsiteX66" fmla="*/ 1407852 w 2352788"/>
                <a:gd name="connsiteY66" fmla="*/ 1935844 h 2329984"/>
                <a:gd name="connsiteX67" fmla="*/ 1247453 w 2352788"/>
                <a:gd name="connsiteY67" fmla="*/ 1894184 h 2329984"/>
                <a:gd name="connsiteX68" fmla="*/ 1182614 w 2352788"/>
                <a:gd name="connsiteY68" fmla="*/ 2064244 h 2329984"/>
                <a:gd name="connsiteX69" fmla="*/ 1024793 w 2352788"/>
                <a:gd name="connsiteY69" fmla="*/ 2129558 h 2329984"/>
                <a:gd name="connsiteX70" fmla="*/ 884116 w 2352788"/>
                <a:gd name="connsiteY70" fmla="*/ 1767818 h 2329984"/>
                <a:gd name="connsiteX71" fmla="*/ 843922 w 2352788"/>
                <a:gd name="connsiteY71" fmla="*/ 2079317 h 2329984"/>
                <a:gd name="connsiteX72" fmla="*/ 703246 w 2352788"/>
                <a:gd name="connsiteY72" fmla="*/ 1667335 h 2329984"/>
                <a:gd name="connsiteX73" fmla="*/ 803729 w 2352788"/>
                <a:gd name="connsiteY73" fmla="*/ 1416126 h 2329984"/>
                <a:gd name="connsiteX74" fmla="*/ 884115 w 2352788"/>
                <a:gd name="connsiteY74" fmla="*/ 1255352 h 2329984"/>
                <a:gd name="connsiteX75" fmla="*/ 1160446 w 2352788"/>
                <a:gd name="connsiteY75" fmla="*/ 1134771 h 2329984"/>
                <a:gd name="connsiteX76" fmla="*/ 1637744 w 2352788"/>
                <a:gd name="connsiteY76" fmla="*/ 657475 h 2329984"/>
                <a:gd name="connsiteX77" fmla="*/ 1763348 w 2352788"/>
                <a:gd name="connsiteY77" fmla="*/ 345976 h 2329984"/>
                <a:gd name="connsiteX78" fmla="*/ 1642768 w 2352788"/>
                <a:gd name="connsiteY78" fmla="*/ 386169 h 2329984"/>
                <a:gd name="connsiteX79" fmla="*/ 1451848 w 2352788"/>
                <a:gd name="connsiteY79" fmla="*/ 667523 h 2329984"/>
                <a:gd name="connsiteX80" fmla="*/ 1170498 w 2352788"/>
                <a:gd name="connsiteY80" fmla="*/ 506748 h 2329984"/>
                <a:gd name="connsiteX81" fmla="*/ 1200641 w 2352788"/>
                <a:gd name="connsiteY81" fmla="*/ 642400 h 2329984"/>
                <a:gd name="connsiteX82" fmla="*/ 1115230 w 2352788"/>
                <a:gd name="connsiteY82" fmla="*/ 878538 h 2329984"/>
                <a:gd name="connsiteX83" fmla="*/ 1100158 w 2352788"/>
                <a:gd name="connsiteY83" fmla="*/ 1014189 h 2329984"/>
                <a:gd name="connsiteX84" fmla="*/ 904215 w 2352788"/>
                <a:gd name="connsiteY84" fmla="*/ 1024237 h 2329984"/>
                <a:gd name="connsiteX85" fmla="*/ 929336 w 2352788"/>
                <a:gd name="connsiteY85" fmla="*/ 1185011 h 2329984"/>
                <a:gd name="connsiteX86" fmla="*/ 708272 w 2352788"/>
                <a:gd name="connsiteY86" fmla="*/ 994093 h 2329984"/>
                <a:gd name="connsiteX87" fmla="*/ 607789 w 2352788"/>
                <a:gd name="connsiteY87" fmla="*/ 923755 h 2329984"/>
                <a:gd name="connsiteX88" fmla="*/ 809594 w 2352788"/>
                <a:gd name="connsiteY88" fmla="*/ 1323176 h 2329984"/>
                <a:gd name="connsiteX89" fmla="*/ 512330 w 2352788"/>
                <a:gd name="connsiteY89" fmla="*/ 1365882 h 2329984"/>
                <a:gd name="connsiteX90" fmla="*/ 647983 w 2352788"/>
                <a:gd name="connsiteY90" fmla="*/ 1883372 h 2329984"/>
                <a:gd name="connsiteX91" fmla="*/ 537449 w 2352788"/>
                <a:gd name="connsiteY91" fmla="*/ 1808010 h 2329984"/>
                <a:gd name="connsiteX92" fmla="*/ 391749 w 2352788"/>
                <a:gd name="connsiteY92" fmla="*/ 1742695 h 2329984"/>
                <a:gd name="connsiteX93" fmla="*/ 230975 w 2352788"/>
                <a:gd name="connsiteY93" fmla="*/ 1446268 h 2329984"/>
                <a:gd name="connsiteX94" fmla="*/ 356580 w 2352788"/>
                <a:gd name="connsiteY94" fmla="*/ 1677381 h 2329984"/>
                <a:gd name="connsiteX95" fmla="*/ 431942 w 2352788"/>
                <a:gd name="connsiteY95" fmla="*/ 1843179 h 2329984"/>
                <a:gd name="connsiteX96" fmla="*/ 527402 w 2352788"/>
                <a:gd name="connsiteY96" fmla="*/ 1883372 h 2329984"/>
                <a:gd name="connsiteX97" fmla="*/ 507305 w 2352788"/>
                <a:gd name="connsiteY97" fmla="*/ 1998929 h 2329984"/>
                <a:gd name="connsiteX98" fmla="*/ 311362 w 2352788"/>
                <a:gd name="connsiteY98" fmla="*/ 2189847 h 2329984"/>
                <a:gd name="connsiteX99" fmla="*/ 250235 w 2352788"/>
                <a:gd name="connsiteY99" fmla="*/ 2152165 h 2329984"/>
                <a:gd name="connsiteX100" fmla="*/ 220927 w 2352788"/>
                <a:gd name="connsiteY100" fmla="*/ 1998928 h 2329984"/>
                <a:gd name="connsiteX101" fmla="*/ 120444 w 2352788"/>
                <a:gd name="connsiteY101" fmla="*/ 1918541 h 2329984"/>
                <a:gd name="connsiteX102" fmla="*/ 65177 w 2352788"/>
                <a:gd name="connsiteY102" fmla="*/ 1878348 h 2329984"/>
                <a:gd name="connsiteX103" fmla="*/ 80251 w 2352788"/>
                <a:gd name="connsiteY103" fmla="*/ 1682404 h 2329984"/>
                <a:gd name="connsiteX104" fmla="*/ 205854 w 2352788"/>
                <a:gd name="connsiteY104" fmla="*/ 1823082 h 2329984"/>
                <a:gd name="connsiteX105" fmla="*/ 301314 w 2352788"/>
                <a:gd name="connsiteY105" fmla="*/ 1983856 h 2329984"/>
                <a:gd name="connsiteX106" fmla="*/ 326435 w 2352788"/>
                <a:gd name="connsiteY106" fmla="*/ 1873323 h 2329984"/>
                <a:gd name="connsiteX107" fmla="*/ 175710 w 2352788"/>
                <a:gd name="connsiteY107" fmla="*/ 1526655 h 2329984"/>
                <a:gd name="connsiteX108" fmla="*/ 150589 w 2352788"/>
                <a:gd name="connsiteY108" fmla="*/ 1491487 h 2329984"/>
                <a:gd name="connsiteX109" fmla="*/ 30008 w 2352788"/>
                <a:gd name="connsiteY109" fmla="*/ 1652260 h 2329984"/>
                <a:gd name="connsiteX110" fmla="*/ 19959 w 2352788"/>
                <a:gd name="connsiteY110" fmla="*/ 1808009 h 2329984"/>
                <a:gd name="connsiteX111" fmla="*/ 75227 w 2352788"/>
                <a:gd name="connsiteY111" fmla="*/ 1310615 h 2329984"/>
                <a:gd name="connsiteX112" fmla="*/ 175709 w 2352788"/>
                <a:gd name="connsiteY112" fmla="*/ 1350809 h 2329984"/>
                <a:gd name="connsiteX113" fmla="*/ 170685 w 2352788"/>
                <a:gd name="connsiteY113" fmla="*/ 1134770 h 2329984"/>
                <a:gd name="connsiteX114" fmla="*/ 95322 w 2352788"/>
                <a:gd name="connsiteY114" fmla="*/ 1245301 h 2329984"/>
                <a:gd name="connsiteX115" fmla="*/ 180733 w 2352788"/>
                <a:gd name="connsiteY115" fmla="*/ 1054383 h 2329984"/>
                <a:gd name="connsiteX116" fmla="*/ 276193 w 2352788"/>
                <a:gd name="connsiteY116" fmla="*/ 873512 h 2329984"/>
                <a:gd name="connsiteX117" fmla="*/ 471298 w 2352788"/>
                <a:gd name="connsiteY117" fmla="*/ 672545 h 2329984"/>
                <a:gd name="connsiteX0" fmla="*/ 471298 w 2352788"/>
                <a:gd name="connsiteY0" fmla="*/ 672545 h 2325419"/>
                <a:gd name="connsiteX1" fmla="*/ 693200 w 2352788"/>
                <a:gd name="connsiteY1" fmla="*/ 411288 h 2325419"/>
                <a:gd name="connsiteX2" fmla="*/ 743441 w 2352788"/>
                <a:gd name="connsiteY2" fmla="*/ 471579 h 2325419"/>
                <a:gd name="connsiteX3" fmla="*/ 708273 w 2352788"/>
                <a:gd name="connsiteY3" fmla="*/ 582110 h 2325419"/>
                <a:gd name="connsiteX4" fmla="*/ 637934 w 2352788"/>
                <a:gd name="connsiteY4" fmla="*/ 592159 h 2325419"/>
                <a:gd name="connsiteX5" fmla="*/ 562573 w 2352788"/>
                <a:gd name="connsiteY5" fmla="*/ 627328 h 2325419"/>
                <a:gd name="connsiteX6" fmla="*/ 688176 w 2352788"/>
                <a:gd name="connsiteY6" fmla="*/ 778053 h 2325419"/>
                <a:gd name="connsiteX7" fmla="*/ 487209 w 2352788"/>
                <a:gd name="connsiteY7" fmla="*/ 752933 h 2325419"/>
                <a:gd name="connsiteX8" fmla="*/ 421895 w 2352788"/>
                <a:gd name="connsiteY8" fmla="*/ 953900 h 2325419"/>
                <a:gd name="connsiteX9" fmla="*/ 241862 w 2352788"/>
                <a:gd name="connsiteY9" fmla="*/ 994093 h 2325419"/>
                <a:gd name="connsiteX10" fmla="*/ 306338 w 2352788"/>
                <a:gd name="connsiteY10" fmla="*/ 1285495 h 2325419"/>
                <a:gd name="connsiteX11" fmla="*/ 492233 w 2352788"/>
                <a:gd name="connsiteY11" fmla="*/ 1195060 h 2325419"/>
                <a:gd name="connsiteX12" fmla="*/ 477162 w 2352788"/>
                <a:gd name="connsiteY12" fmla="*/ 979020 h 2325419"/>
                <a:gd name="connsiteX13" fmla="*/ 738418 w 2352788"/>
                <a:gd name="connsiteY13" fmla="*/ 783077 h 2325419"/>
                <a:gd name="connsiteX14" fmla="*/ 818805 w 2352788"/>
                <a:gd name="connsiteY14" fmla="*/ 818247 h 2325419"/>
                <a:gd name="connsiteX15" fmla="*/ 889144 w 2352788"/>
                <a:gd name="connsiteY15" fmla="*/ 918730 h 2325419"/>
                <a:gd name="connsiteX16" fmla="*/ 793684 w 2352788"/>
                <a:gd name="connsiteY16" fmla="*/ 707714 h 2325419"/>
                <a:gd name="connsiteX17" fmla="*/ 803732 w 2352788"/>
                <a:gd name="connsiteY17" fmla="*/ 436409 h 2325419"/>
                <a:gd name="connsiteX18" fmla="*/ 979579 w 2352788"/>
                <a:gd name="connsiteY18" fmla="*/ 290708 h 2325419"/>
                <a:gd name="connsiteX19" fmla="*/ 904216 w 2352788"/>
                <a:gd name="connsiteY19" fmla="*/ 471579 h 2325419"/>
                <a:gd name="connsiteX20" fmla="*/ 899192 w 2352788"/>
                <a:gd name="connsiteY20" fmla="*/ 546941 h 2325419"/>
                <a:gd name="connsiteX21" fmla="*/ 1029820 w 2352788"/>
                <a:gd name="connsiteY21" fmla="*/ 567038 h 2325419"/>
                <a:gd name="connsiteX22" fmla="*/ 974554 w 2352788"/>
                <a:gd name="connsiteY22" fmla="*/ 768005 h 2325419"/>
                <a:gd name="connsiteX23" fmla="*/ 994652 w 2352788"/>
                <a:gd name="connsiteY23" fmla="*/ 788103 h 2325419"/>
                <a:gd name="connsiteX24" fmla="*/ 959482 w 2352788"/>
                <a:gd name="connsiteY24" fmla="*/ 506748 h 2325419"/>
                <a:gd name="connsiteX25" fmla="*/ 1034844 w 2352788"/>
                <a:gd name="connsiteY25" fmla="*/ 315829 h 2325419"/>
                <a:gd name="connsiteX26" fmla="*/ 1155424 w 2352788"/>
                <a:gd name="connsiteY26" fmla="*/ 150031 h 2325419"/>
                <a:gd name="connsiteX27" fmla="*/ 1265955 w 2352788"/>
                <a:gd name="connsiteY27" fmla="*/ 215345 h 2325419"/>
                <a:gd name="connsiteX28" fmla="*/ 1145375 w 2352788"/>
                <a:gd name="connsiteY28" fmla="*/ 305782 h 2325419"/>
                <a:gd name="connsiteX29" fmla="*/ 1311173 w 2352788"/>
                <a:gd name="connsiteY29" fmla="*/ 416314 h 2325419"/>
                <a:gd name="connsiteX30" fmla="*/ 1346340 w 2352788"/>
                <a:gd name="connsiteY30" fmla="*/ 124911 h 2325419"/>
                <a:gd name="connsiteX31" fmla="*/ 1436777 w 2352788"/>
                <a:gd name="connsiteY31" fmla="*/ 54575 h 2325419"/>
                <a:gd name="connsiteX32" fmla="*/ 1848759 w 2352788"/>
                <a:gd name="connsiteY32" fmla="*/ 44524 h 2325419"/>
                <a:gd name="connsiteX33" fmla="*/ 2352532 w 2352788"/>
                <a:gd name="connsiteY33" fmla="*/ 399076 h 2325419"/>
                <a:gd name="connsiteX34" fmla="*/ 1773395 w 2352788"/>
                <a:gd name="connsiteY34" fmla="*/ 59598 h 2325419"/>
                <a:gd name="connsiteX35" fmla="*/ 1708081 w 2352788"/>
                <a:gd name="connsiteY35" fmla="*/ 119889 h 2325419"/>
                <a:gd name="connsiteX36" fmla="*/ 1461896 w 2352788"/>
                <a:gd name="connsiteY36" fmla="*/ 99791 h 2325419"/>
                <a:gd name="connsiteX37" fmla="*/ 1421703 w 2352788"/>
                <a:gd name="connsiteY37" fmla="*/ 406266 h 2325419"/>
                <a:gd name="connsiteX38" fmla="*/ 1878903 w 2352788"/>
                <a:gd name="connsiteY38" fmla="*/ 300759 h 2325419"/>
                <a:gd name="connsiteX39" fmla="*/ 1934169 w 2352788"/>
                <a:gd name="connsiteY39" fmla="*/ 1431198 h 2325419"/>
                <a:gd name="connsiteX40" fmla="*/ 1333340 w 2352788"/>
                <a:gd name="connsiteY40" fmla="*/ 1514347 h 2325419"/>
                <a:gd name="connsiteX41" fmla="*/ 1260930 w 2352788"/>
                <a:gd name="connsiteY41" fmla="*/ 1466368 h 2325419"/>
                <a:gd name="connsiteX42" fmla="*/ 1613074 w 2352788"/>
                <a:gd name="connsiteY42" fmla="*/ 1086029 h 2325419"/>
                <a:gd name="connsiteX43" fmla="*/ 1456874 w 2352788"/>
                <a:gd name="connsiteY43" fmla="*/ 1014191 h 2325419"/>
                <a:gd name="connsiteX44" fmla="*/ 1527211 w 2352788"/>
                <a:gd name="connsiteY44" fmla="*/ 762983 h 2325419"/>
                <a:gd name="connsiteX45" fmla="*/ 1421703 w 2352788"/>
                <a:gd name="connsiteY45" fmla="*/ 843370 h 2325419"/>
                <a:gd name="connsiteX46" fmla="*/ 1512138 w 2352788"/>
                <a:gd name="connsiteY46" fmla="*/ 843370 h 2325419"/>
                <a:gd name="connsiteX47" fmla="*/ 1371461 w 2352788"/>
                <a:gd name="connsiteY47" fmla="*/ 1029264 h 2325419"/>
                <a:gd name="connsiteX48" fmla="*/ 1115228 w 2352788"/>
                <a:gd name="connsiteY48" fmla="*/ 1255352 h 2325419"/>
                <a:gd name="connsiteX49" fmla="*/ 907141 w 2352788"/>
                <a:gd name="connsiteY49" fmla="*/ 1546754 h 2325419"/>
                <a:gd name="connsiteX50" fmla="*/ 858995 w 2352788"/>
                <a:gd name="connsiteY50" fmla="*/ 1622117 h 2325419"/>
                <a:gd name="connsiteX51" fmla="*/ 1009720 w 2352788"/>
                <a:gd name="connsiteY51" fmla="*/ 1918543 h 2325419"/>
                <a:gd name="connsiteX52" fmla="*/ 1100156 w 2352788"/>
                <a:gd name="connsiteY52" fmla="*/ 1898446 h 2325419"/>
                <a:gd name="connsiteX53" fmla="*/ 1243117 w 2352788"/>
                <a:gd name="connsiteY53" fmla="*/ 1439150 h 2325419"/>
                <a:gd name="connsiteX54" fmla="*/ 1352194 w 2352788"/>
                <a:gd name="connsiteY54" fmla="*/ 1522376 h 2325419"/>
                <a:gd name="connsiteX55" fmla="*/ 1352194 w 2352788"/>
                <a:gd name="connsiteY55" fmla="*/ 1605864 h 2325419"/>
                <a:gd name="connsiteX56" fmla="*/ 1312456 w 2352788"/>
                <a:gd name="connsiteY56" fmla="*/ 1759841 h 2325419"/>
                <a:gd name="connsiteX57" fmla="*/ 1416465 w 2352788"/>
                <a:gd name="connsiteY57" fmla="*/ 1920186 h 2325419"/>
                <a:gd name="connsiteX58" fmla="*/ 1788773 w 2352788"/>
                <a:gd name="connsiteY58" fmla="*/ 2312351 h 2325419"/>
                <a:gd name="connsiteX59" fmla="*/ 1451584 w 2352788"/>
                <a:gd name="connsiteY59" fmla="*/ 2210162 h 2325419"/>
                <a:gd name="connsiteX60" fmla="*/ 1228948 w 2352788"/>
                <a:gd name="connsiteY60" fmla="*/ 2218113 h 2325419"/>
                <a:gd name="connsiteX61" fmla="*/ 982457 w 2352788"/>
                <a:gd name="connsiteY61" fmla="*/ 2226066 h 2325419"/>
                <a:gd name="connsiteX62" fmla="*/ 966555 w 2352788"/>
                <a:gd name="connsiteY62" fmla="*/ 2146551 h 2325419"/>
                <a:gd name="connsiteX63" fmla="*/ 1197143 w 2352788"/>
                <a:gd name="connsiteY63" fmla="*/ 2170405 h 2325419"/>
                <a:gd name="connsiteX64" fmla="*/ 1324364 w 2352788"/>
                <a:gd name="connsiteY64" fmla="*/ 2150526 h 2325419"/>
                <a:gd name="connsiteX65" fmla="*/ 1280632 w 2352788"/>
                <a:gd name="connsiteY65" fmla="*/ 1963673 h 2325419"/>
                <a:gd name="connsiteX66" fmla="*/ 1407852 w 2352788"/>
                <a:gd name="connsiteY66" fmla="*/ 1935844 h 2325419"/>
                <a:gd name="connsiteX67" fmla="*/ 1247453 w 2352788"/>
                <a:gd name="connsiteY67" fmla="*/ 1894184 h 2325419"/>
                <a:gd name="connsiteX68" fmla="*/ 1182614 w 2352788"/>
                <a:gd name="connsiteY68" fmla="*/ 2064244 h 2325419"/>
                <a:gd name="connsiteX69" fmla="*/ 1024793 w 2352788"/>
                <a:gd name="connsiteY69" fmla="*/ 2129558 h 2325419"/>
                <a:gd name="connsiteX70" fmla="*/ 884116 w 2352788"/>
                <a:gd name="connsiteY70" fmla="*/ 1767818 h 2325419"/>
                <a:gd name="connsiteX71" fmla="*/ 843922 w 2352788"/>
                <a:gd name="connsiteY71" fmla="*/ 2079317 h 2325419"/>
                <a:gd name="connsiteX72" fmla="*/ 703246 w 2352788"/>
                <a:gd name="connsiteY72" fmla="*/ 1667335 h 2325419"/>
                <a:gd name="connsiteX73" fmla="*/ 803729 w 2352788"/>
                <a:gd name="connsiteY73" fmla="*/ 1416126 h 2325419"/>
                <a:gd name="connsiteX74" fmla="*/ 884115 w 2352788"/>
                <a:gd name="connsiteY74" fmla="*/ 1255352 h 2325419"/>
                <a:gd name="connsiteX75" fmla="*/ 1160446 w 2352788"/>
                <a:gd name="connsiteY75" fmla="*/ 1134771 h 2325419"/>
                <a:gd name="connsiteX76" fmla="*/ 1637744 w 2352788"/>
                <a:gd name="connsiteY76" fmla="*/ 657475 h 2325419"/>
                <a:gd name="connsiteX77" fmla="*/ 1763348 w 2352788"/>
                <a:gd name="connsiteY77" fmla="*/ 345976 h 2325419"/>
                <a:gd name="connsiteX78" fmla="*/ 1642768 w 2352788"/>
                <a:gd name="connsiteY78" fmla="*/ 386169 h 2325419"/>
                <a:gd name="connsiteX79" fmla="*/ 1451848 w 2352788"/>
                <a:gd name="connsiteY79" fmla="*/ 667523 h 2325419"/>
                <a:gd name="connsiteX80" fmla="*/ 1170498 w 2352788"/>
                <a:gd name="connsiteY80" fmla="*/ 506748 h 2325419"/>
                <a:gd name="connsiteX81" fmla="*/ 1200641 w 2352788"/>
                <a:gd name="connsiteY81" fmla="*/ 642400 h 2325419"/>
                <a:gd name="connsiteX82" fmla="*/ 1115230 w 2352788"/>
                <a:gd name="connsiteY82" fmla="*/ 878538 h 2325419"/>
                <a:gd name="connsiteX83" fmla="*/ 1100158 w 2352788"/>
                <a:gd name="connsiteY83" fmla="*/ 1014189 h 2325419"/>
                <a:gd name="connsiteX84" fmla="*/ 904215 w 2352788"/>
                <a:gd name="connsiteY84" fmla="*/ 1024237 h 2325419"/>
                <a:gd name="connsiteX85" fmla="*/ 929336 w 2352788"/>
                <a:gd name="connsiteY85" fmla="*/ 1185011 h 2325419"/>
                <a:gd name="connsiteX86" fmla="*/ 708272 w 2352788"/>
                <a:gd name="connsiteY86" fmla="*/ 994093 h 2325419"/>
                <a:gd name="connsiteX87" fmla="*/ 607789 w 2352788"/>
                <a:gd name="connsiteY87" fmla="*/ 923755 h 2325419"/>
                <a:gd name="connsiteX88" fmla="*/ 809594 w 2352788"/>
                <a:gd name="connsiteY88" fmla="*/ 1323176 h 2325419"/>
                <a:gd name="connsiteX89" fmla="*/ 512330 w 2352788"/>
                <a:gd name="connsiteY89" fmla="*/ 1365882 h 2325419"/>
                <a:gd name="connsiteX90" fmla="*/ 647983 w 2352788"/>
                <a:gd name="connsiteY90" fmla="*/ 1883372 h 2325419"/>
                <a:gd name="connsiteX91" fmla="*/ 537449 w 2352788"/>
                <a:gd name="connsiteY91" fmla="*/ 1808010 h 2325419"/>
                <a:gd name="connsiteX92" fmla="*/ 391749 w 2352788"/>
                <a:gd name="connsiteY92" fmla="*/ 1742695 h 2325419"/>
                <a:gd name="connsiteX93" fmla="*/ 230975 w 2352788"/>
                <a:gd name="connsiteY93" fmla="*/ 1446268 h 2325419"/>
                <a:gd name="connsiteX94" fmla="*/ 356580 w 2352788"/>
                <a:gd name="connsiteY94" fmla="*/ 1677381 h 2325419"/>
                <a:gd name="connsiteX95" fmla="*/ 431942 w 2352788"/>
                <a:gd name="connsiteY95" fmla="*/ 1843179 h 2325419"/>
                <a:gd name="connsiteX96" fmla="*/ 527402 w 2352788"/>
                <a:gd name="connsiteY96" fmla="*/ 1883372 h 2325419"/>
                <a:gd name="connsiteX97" fmla="*/ 507305 w 2352788"/>
                <a:gd name="connsiteY97" fmla="*/ 1998929 h 2325419"/>
                <a:gd name="connsiteX98" fmla="*/ 311362 w 2352788"/>
                <a:gd name="connsiteY98" fmla="*/ 2189847 h 2325419"/>
                <a:gd name="connsiteX99" fmla="*/ 250235 w 2352788"/>
                <a:gd name="connsiteY99" fmla="*/ 2152165 h 2325419"/>
                <a:gd name="connsiteX100" fmla="*/ 220927 w 2352788"/>
                <a:gd name="connsiteY100" fmla="*/ 1998928 h 2325419"/>
                <a:gd name="connsiteX101" fmla="*/ 120444 w 2352788"/>
                <a:gd name="connsiteY101" fmla="*/ 1918541 h 2325419"/>
                <a:gd name="connsiteX102" fmla="*/ 65177 w 2352788"/>
                <a:gd name="connsiteY102" fmla="*/ 1878348 h 2325419"/>
                <a:gd name="connsiteX103" fmla="*/ 80251 w 2352788"/>
                <a:gd name="connsiteY103" fmla="*/ 1682404 h 2325419"/>
                <a:gd name="connsiteX104" fmla="*/ 205854 w 2352788"/>
                <a:gd name="connsiteY104" fmla="*/ 1823082 h 2325419"/>
                <a:gd name="connsiteX105" fmla="*/ 301314 w 2352788"/>
                <a:gd name="connsiteY105" fmla="*/ 1983856 h 2325419"/>
                <a:gd name="connsiteX106" fmla="*/ 326435 w 2352788"/>
                <a:gd name="connsiteY106" fmla="*/ 1873323 h 2325419"/>
                <a:gd name="connsiteX107" fmla="*/ 175710 w 2352788"/>
                <a:gd name="connsiteY107" fmla="*/ 1526655 h 2325419"/>
                <a:gd name="connsiteX108" fmla="*/ 150589 w 2352788"/>
                <a:gd name="connsiteY108" fmla="*/ 1491487 h 2325419"/>
                <a:gd name="connsiteX109" fmla="*/ 30008 w 2352788"/>
                <a:gd name="connsiteY109" fmla="*/ 1652260 h 2325419"/>
                <a:gd name="connsiteX110" fmla="*/ 19959 w 2352788"/>
                <a:gd name="connsiteY110" fmla="*/ 1808009 h 2325419"/>
                <a:gd name="connsiteX111" fmla="*/ 75227 w 2352788"/>
                <a:gd name="connsiteY111" fmla="*/ 1310615 h 2325419"/>
                <a:gd name="connsiteX112" fmla="*/ 175709 w 2352788"/>
                <a:gd name="connsiteY112" fmla="*/ 1350809 h 2325419"/>
                <a:gd name="connsiteX113" fmla="*/ 170685 w 2352788"/>
                <a:gd name="connsiteY113" fmla="*/ 1134770 h 2325419"/>
                <a:gd name="connsiteX114" fmla="*/ 95322 w 2352788"/>
                <a:gd name="connsiteY114" fmla="*/ 1245301 h 2325419"/>
                <a:gd name="connsiteX115" fmla="*/ 180733 w 2352788"/>
                <a:gd name="connsiteY115" fmla="*/ 1054383 h 2325419"/>
                <a:gd name="connsiteX116" fmla="*/ 276193 w 2352788"/>
                <a:gd name="connsiteY116" fmla="*/ 873512 h 2325419"/>
                <a:gd name="connsiteX117" fmla="*/ 471298 w 2352788"/>
                <a:gd name="connsiteY117" fmla="*/ 672545 h 2325419"/>
                <a:gd name="connsiteX0" fmla="*/ 471298 w 2352788"/>
                <a:gd name="connsiteY0" fmla="*/ 672545 h 2325419"/>
                <a:gd name="connsiteX1" fmla="*/ 693200 w 2352788"/>
                <a:gd name="connsiteY1" fmla="*/ 411288 h 2325419"/>
                <a:gd name="connsiteX2" fmla="*/ 743441 w 2352788"/>
                <a:gd name="connsiteY2" fmla="*/ 471579 h 2325419"/>
                <a:gd name="connsiteX3" fmla="*/ 708273 w 2352788"/>
                <a:gd name="connsiteY3" fmla="*/ 582110 h 2325419"/>
                <a:gd name="connsiteX4" fmla="*/ 637934 w 2352788"/>
                <a:gd name="connsiteY4" fmla="*/ 592159 h 2325419"/>
                <a:gd name="connsiteX5" fmla="*/ 562573 w 2352788"/>
                <a:gd name="connsiteY5" fmla="*/ 627328 h 2325419"/>
                <a:gd name="connsiteX6" fmla="*/ 688176 w 2352788"/>
                <a:gd name="connsiteY6" fmla="*/ 778053 h 2325419"/>
                <a:gd name="connsiteX7" fmla="*/ 487209 w 2352788"/>
                <a:gd name="connsiteY7" fmla="*/ 752933 h 2325419"/>
                <a:gd name="connsiteX8" fmla="*/ 421895 w 2352788"/>
                <a:gd name="connsiteY8" fmla="*/ 953900 h 2325419"/>
                <a:gd name="connsiteX9" fmla="*/ 241862 w 2352788"/>
                <a:gd name="connsiteY9" fmla="*/ 994093 h 2325419"/>
                <a:gd name="connsiteX10" fmla="*/ 306338 w 2352788"/>
                <a:gd name="connsiteY10" fmla="*/ 1285495 h 2325419"/>
                <a:gd name="connsiteX11" fmla="*/ 492233 w 2352788"/>
                <a:gd name="connsiteY11" fmla="*/ 1195060 h 2325419"/>
                <a:gd name="connsiteX12" fmla="*/ 477162 w 2352788"/>
                <a:gd name="connsiteY12" fmla="*/ 979020 h 2325419"/>
                <a:gd name="connsiteX13" fmla="*/ 738418 w 2352788"/>
                <a:gd name="connsiteY13" fmla="*/ 783077 h 2325419"/>
                <a:gd name="connsiteX14" fmla="*/ 818805 w 2352788"/>
                <a:gd name="connsiteY14" fmla="*/ 818247 h 2325419"/>
                <a:gd name="connsiteX15" fmla="*/ 889144 w 2352788"/>
                <a:gd name="connsiteY15" fmla="*/ 918730 h 2325419"/>
                <a:gd name="connsiteX16" fmla="*/ 793684 w 2352788"/>
                <a:gd name="connsiteY16" fmla="*/ 707714 h 2325419"/>
                <a:gd name="connsiteX17" fmla="*/ 803732 w 2352788"/>
                <a:gd name="connsiteY17" fmla="*/ 436409 h 2325419"/>
                <a:gd name="connsiteX18" fmla="*/ 979579 w 2352788"/>
                <a:gd name="connsiteY18" fmla="*/ 290708 h 2325419"/>
                <a:gd name="connsiteX19" fmla="*/ 904216 w 2352788"/>
                <a:gd name="connsiteY19" fmla="*/ 471579 h 2325419"/>
                <a:gd name="connsiteX20" fmla="*/ 899192 w 2352788"/>
                <a:gd name="connsiteY20" fmla="*/ 546941 h 2325419"/>
                <a:gd name="connsiteX21" fmla="*/ 1029820 w 2352788"/>
                <a:gd name="connsiteY21" fmla="*/ 567038 h 2325419"/>
                <a:gd name="connsiteX22" fmla="*/ 974554 w 2352788"/>
                <a:gd name="connsiteY22" fmla="*/ 768005 h 2325419"/>
                <a:gd name="connsiteX23" fmla="*/ 994652 w 2352788"/>
                <a:gd name="connsiteY23" fmla="*/ 788103 h 2325419"/>
                <a:gd name="connsiteX24" fmla="*/ 959482 w 2352788"/>
                <a:gd name="connsiteY24" fmla="*/ 506748 h 2325419"/>
                <a:gd name="connsiteX25" fmla="*/ 1034844 w 2352788"/>
                <a:gd name="connsiteY25" fmla="*/ 315829 h 2325419"/>
                <a:gd name="connsiteX26" fmla="*/ 1155424 w 2352788"/>
                <a:gd name="connsiteY26" fmla="*/ 150031 h 2325419"/>
                <a:gd name="connsiteX27" fmla="*/ 1265955 w 2352788"/>
                <a:gd name="connsiteY27" fmla="*/ 215345 h 2325419"/>
                <a:gd name="connsiteX28" fmla="*/ 1145375 w 2352788"/>
                <a:gd name="connsiteY28" fmla="*/ 305782 h 2325419"/>
                <a:gd name="connsiteX29" fmla="*/ 1311173 w 2352788"/>
                <a:gd name="connsiteY29" fmla="*/ 416314 h 2325419"/>
                <a:gd name="connsiteX30" fmla="*/ 1346340 w 2352788"/>
                <a:gd name="connsiteY30" fmla="*/ 124911 h 2325419"/>
                <a:gd name="connsiteX31" fmla="*/ 1436777 w 2352788"/>
                <a:gd name="connsiteY31" fmla="*/ 54575 h 2325419"/>
                <a:gd name="connsiteX32" fmla="*/ 1848759 w 2352788"/>
                <a:gd name="connsiteY32" fmla="*/ 44524 h 2325419"/>
                <a:gd name="connsiteX33" fmla="*/ 2352532 w 2352788"/>
                <a:gd name="connsiteY33" fmla="*/ 399076 h 2325419"/>
                <a:gd name="connsiteX34" fmla="*/ 1773395 w 2352788"/>
                <a:gd name="connsiteY34" fmla="*/ 59598 h 2325419"/>
                <a:gd name="connsiteX35" fmla="*/ 1708081 w 2352788"/>
                <a:gd name="connsiteY35" fmla="*/ 119889 h 2325419"/>
                <a:gd name="connsiteX36" fmla="*/ 1461896 w 2352788"/>
                <a:gd name="connsiteY36" fmla="*/ 99791 h 2325419"/>
                <a:gd name="connsiteX37" fmla="*/ 1421703 w 2352788"/>
                <a:gd name="connsiteY37" fmla="*/ 406266 h 2325419"/>
                <a:gd name="connsiteX38" fmla="*/ 1878903 w 2352788"/>
                <a:gd name="connsiteY38" fmla="*/ 300759 h 2325419"/>
                <a:gd name="connsiteX39" fmla="*/ 1934169 w 2352788"/>
                <a:gd name="connsiteY39" fmla="*/ 1431198 h 2325419"/>
                <a:gd name="connsiteX40" fmla="*/ 1333340 w 2352788"/>
                <a:gd name="connsiteY40" fmla="*/ 1514347 h 2325419"/>
                <a:gd name="connsiteX41" fmla="*/ 1260930 w 2352788"/>
                <a:gd name="connsiteY41" fmla="*/ 1466368 h 2325419"/>
                <a:gd name="connsiteX42" fmla="*/ 1613074 w 2352788"/>
                <a:gd name="connsiteY42" fmla="*/ 1086029 h 2325419"/>
                <a:gd name="connsiteX43" fmla="*/ 1456874 w 2352788"/>
                <a:gd name="connsiteY43" fmla="*/ 1014191 h 2325419"/>
                <a:gd name="connsiteX44" fmla="*/ 1527211 w 2352788"/>
                <a:gd name="connsiteY44" fmla="*/ 762983 h 2325419"/>
                <a:gd name="connsiteX45" fmla="*/ 1421703 w 2352788"/>
                <a:gd name="connsiteY45" fmla="*/ 843370 h 2325419"/>
                <a:gd name="connsiteX46" fmla="*/ 1512138 w 2352788"/>
                <a:gd name="connsiteY46" fmla="*/ 843370 h 2325419"/>
                <a:gd name="connsiteX47" fmla="*/ 1371461 w 2352788"/>
                <a:gd name="connsiteY47" fmla="*/ 1029264 h 2325419"/>
                <a:gd name="connsiteX48" fmla="*/ 1115228 w 2352788"/>
                <a:gd name="connsiteY48" fmla="*/ 1255352 h 2325419"/>
                <a:gd name="connsiteX49" fmla="*/ 907141 w 2352788"/>
                <a:gd name="connsiteY49" fmla="*/ 1546754 h 2325419"/>
                <a:gd name="connsiteX50" fmla="*/ 858995 w 2352788"/>
                <a:gd name="connsiteY50" fmla="*/ 1622117 h 2325419"/>
                <a:gd name="connsiteX51" fmla="*/ 1009720 w 2352788"/>
                <a:gd name="connsiteY51" fmla="*/ 1918543 h 2325419"/>
                <a:gd name="connsiteX52" fmla="*/ 1100156 w 2352788"/>
                <a:gd name="connsiteY52" fmla="*/ 1898446 h 2325419"/>
                <a:gd name="connsiteX53" fmla="*/ 1243117 w 2352788"/>
                <a:gd name="connsiteY53" fmla="*/ 1439150 h 2325419"/>
                <a:gd name="connsiteX54" fmla="*/ 1352194 w 2352788"/>
                <a:gd name="connsiteY54" fmla="*/ 1522376 h 2325419"/>
                <a:gd name="connsiteX55" fmla="*/ 1352194 w 2352788"/>
                <a:gd name="connsiteY55" fmla="*/ 1605864 h 2325419"/>
                <a:gd name="connsiteX56" fmla="*/ 1312456 w 2352788"/>
                <a:gd name="connsiteY56" fmla="*/ 1759841 h 2325419"/>
                <a:gd name="connsiteX57" fmla="*/ 1416465 w 2352788"/>
                <a:gd name="connsiteY57" fmla="*/ 1920186 h 2325419"/>
                <a:gd name="connsiteX58" fmla="*/ 1788773 w 2352788"/>
                <a:gd name="connsiteY58" fmla="*/ 2312351 h 2325419"/>
                <a:gd name="connsiteX59" fmla="*/ 1451584 w 2352788"/>
                <a:gd name="connsiteY59" fmla="*/ 2210162 h 2325419"/>
                <a:gd name="connsiteX60" fmla="*/ 1228948 w 2352788"/>
                <a:gd name="connsiteY60" fmla="*/ 2218113 h 2325419"/>
                <a:gd name="connsiteX61" fmla="*/ 982457 w 2352788"/>
                <a:gd name="connsiteY61" fmla="*/ 2226066 h 2325419"/>
                <a:gd name="connsiteX62" fmla="*/ 966555 w 2352788"/>
                <a:gd name="connsiteY62" fmla="*/ 2146551 h 2325419"/>
                <a:gd name="connsiteX63" fmla="*/ 1197143 w 2352788"/>
                <a:gd name="connsiteY63" fmla="*/ 2170405 h 2325419"/>
                <a:gd name="connsiteX64" fmla="*/ 1324364 w 2352788"/>
                <a:gd name="connsiteY64" fmla="*/ 2150526 h 2325419"/>
                <a:gd name="connsiteX65" fmla="*/ 1280632 w 2352788"/>
                <a:gd name="connsiteY65" fmla="*/ 1963673 h 2325419"/>
                <a:gd name="connsiteX66" fmla="*/ 1407852 w 2352788"/>
                <a:gd name="connsiteY66" fmla="*/ 1935844 h 2325419"/>
                <a:gd name="connsiteX67" fmla="*/ 1247453 w 2352788"/>
                <a:gd name="connsiteY67" fmla="*/ 1894184 h 2325419"/>
                <a:gd name="connsiteX68" fmla="*/ 1182614 w 2352788"/>
                <a:gd name="connsiteY68" fmla="*/ 2064244 h 2325419"/>
                <a:gd name="connsiteX69" fmla="*/ 1024793 w 2352788"/>
                <a:gd name="connsiteY69" fmla="*/ 2129558 h 2325419"/>
                <a:gd name="connsiteX70" fmla="*/ 884116 w 2352788"/>
                <a:gd name="connsiteY70" fmla="*/ 1767818 h 2325419"/>
                <a:gd name="connsiteX71" fmla="*/ 843922 w 2352788"/>
                <a:gd name="connsiteY71" fmla="*/ 2079317 h 2325419"/>
                <a:gd name="connsiteX72" fmla="*/ 703246 w 2352788"/>
                <a:gd name="connsiteY72" fmla="*/ 1667335 h 2325419"/>
                <a:gd name="connsiteX73" fmla="*/ 803729 w 2352788"/>
                <a:gd name="connsiteY73" fmla="*/ 1416126 h 2325419"/>
                <a:gd name="connsiteX74" fmla="*/ 884115 w 2352788"/>
                <a:gd name="connsiteY74" fmla="*/ 1255352 h 2325419"/>
                <a:gd name="connsiteX75" fmla="*/ 1160446 w 2352788"/>
                <a:gd name="connsiteY75" fmla="*/ 1134771 h 2325419"/>
                <a:gd name="connsiteX76" fmla="*/ 1637744 w 2352788"/>
                <a:gd name="connsiteY76" fmla="*/ 657475 h 2325419"/>
                <a:gd name="connsiteX77" fmla="*/ 1763348 w 2352788"/>
                <a:gd name="connsiteY77" fmla="*/ 345976 h 2325419"/>
                <a:gd name="connsiteX78" fmla="*/ 1642768 w 2352788"/>
                <a:gd name="connsiteY78" fmla="*/ 386169 h 2325419"/>
                <a:gd name="connsiteX79" fmla="*/ 1451848 w 2352788"/>
                <a:gd name="connsiteY79" fmla="*/ 667523 h 2325419"/>
                <a:gd name="connsiteX80" fmla="*/ 1170498 w 2352788"/>
                <a:gd name="connsiteY80" fmla="*/ 506748 h 2325419"/>
                <a:gd name="connsiteX81" fmla="*/ 1200641 w 2352788"/>
                <a:gd name="connsiteY81" fmla="*/ 642400 h 2325419"/>
                <a:gd name="connsiteX82" fmla="*/ 1115230 w 2352788"/>
                <a:gd name="connsiteY82" fmla="*/ 878538 h 2325419"/>
                <a:gd name="connsiteX83" fmla="*/ 1100158 w 2352788"/>
                <a:gd name="connsiteY83" fmla="*/ 1014189 h 2325419"/>
                <a:gd name="connsiteX84" fmla="*/ 904215 w 2352788"/>
                <a:gd name="connsiteY84" fmla="*/ 1024237 h 2325419"/>
                <a:gd name="connsiteX85" fmla="*/ 929336 w 2352788"/>
                <a:gd name="connsiteY85" fmla="*/ 1185011 h 2325419"/>
                <a:gd name="connsiteX86" fmla="*/ 708272 w 2352788"/>
                <a:gd name="connsiteY86" fmla="*/ 994093 h 2325419"/>
                <a:gd name="connsiteX87" fmla="*/ 607789 w 2352788"/>
                <a:gd name="connsiteY87" fmla="*/ 923755 h 2325419"/>
                <a:gd name="connsiteX88" fmla="*/ 809594 w 2352788"/>
                <a:gd name="connsiteY88" fmla="*/ 1323176 h 2325419"/>
                <a:gd name="connsiteX89" fmla="*/ 512330 w 2352788"/>
                <a:gd name="connsiteY89" fmla="*/ 1365882 h 2325419"/>
                <a:gd name="connsiteX90" fmla="*/ 647983 w 2352788"/>
                <a:gd name="connsiteY90" fmla="*/ 1883372 h 2325419"/>
                <a:gd name="connsiteX91" fmla="*/ 537449 w 2352788"/>
                <a:gd name="connsiteY91" fmla="*/ 1808010 h 2325419"/>
                <a:gd name="connsiteX92" fmla="*/ 391749 w 2352788"/>
                <a:gd name="connsiteY92" fmla="*/ 1742695 h 2325419"/>
                <a:gd name="connsiteX93" fmla="*/ 230975 w 2352788"/>
                <a:gd name="connsiteY93" fmla="*/ 1446268 h 2325419"/>
                <a:gd name="connsiteX94" fmla="*/ 356580 w 2352788"/>
                <a:gd name="connsiteY94" fmla="*/ 1677381 h 2325419"/>
                <a:gd name="connsiteX95" fmla="*/ 431942 w 2352788"/>
                <a:gd name="connsiteY95" fmla="*/ 1843179 h 2325419"/>
                <a:gd name="connsiteX96" fmla="*/ 527402 w 2352788"/>
                <a:gd name="connsiteY96" fmla="*/ 1883372 h 2325419"/>
                <a:gd name="connsiteX97" fmla="*/ 507305 w 2352788"/>
                <a:gd name="connsiteY97" fmla="*/ 1998929 h 2325419"/>
                <a:gd name="connsiteX98" fmla="*/ 311362 w 2352788"/>
                <a:gd name="connsiteY98" fmla="*/ 2189847 h 2325419"/>
                <a:gd name="connsiteX99" fmla="*/ 250235 w 2352788"/>
                <a:gd name="connsiteY99" fmla="*/ 2152165 h 2325419"/>
                <a:gd name="connsiteX100" fmla="*/ 220927 w 2352788"/>
                <a:gd name="connsiteY100" fmla="*/ 1998928 h 2325419"/>
                <a:gd name="connsiteX101" fmla="*/ 120444 w 2352788"/>
                <a:gd name="connsiteY101" fmla="*/ 1918541 h 2325419"/>
                <a:gd name="connsiteX102" fmla="*/ 65177 w 2352788"/>
                <a:gd name="connsiteY102" fmla="*/ 1878348 h 2325419"/>
                <a:gd name="connsiteX103" fmla="*/ 80251 w 2352788"/>
                <a:gd name="connsiteY103" fmla="*/ 1682404 h 2325419"/>
                <a:gd name="connsiteX104" fmla="*/ 205854 w 2352788"/>
                <a:gd name="connsiteY104" fmla="*/ 1823082 h 2325419"/>
                <a:gd name="connsiteX105" fmla="*/ 301314 w 2352788"/>
                <a:gd name="connsiteY105" fmla="*/ 1983856 h 2325419"/>
                <a:gd name="connsiteX106" fmla="*/ 326435 w 2352788"/>
                <a:gd name="connsiteY106" fmla="*/ 1873323 h 2325419"/>
                <a:gd name="connsiteX107" fmla="*/ 175710 w 2352788"/>
                <a:gd name="connsiteY107" fmla="*/ 1526655 h 2325419"/>
                <a:gd name="connsiteX108" fmla="*/ 150589 w 2352788"/>
                <a:gd name="connsiteY108" fmla="*/ 1491487 h 2325419"/>
                <a:gd name="connsiteX109" fmla="*/ 30008 w 2352788"/>
                <a:gd name="connsiteY109" fmla="*/ 1652260 h 2325419"/>
                <a:gd name="connsiteX110" fmla="*/ 19959 w 2352788"/>
                <a:gd name="connsiteY110" fmla="*/ 1808009 h 2325419"/>
                <a:gd name="connsiteX111" fmla="*/ 75227 w 2352788"/>
                <a:gd name="connsiteY111" fmla="*/ 1310615 h 2325419"/>
                <a:gd name="connsiteX112" fmla="*/ 175709 w 2352788"/>
                <a:gd name="connsiteY112" fmla="*/ 1350809 h 2325419"/>
                <a:gd name="connsiteX113" fmla="*/ 170685 w 2352788"/>
                <a:gd name="connsiteY113" fmla="*/ 1134770 h 2325419"/>
                <a:gd name="connsiteX114" fmla="*/ 95322 w 2352788"/>
                <a:gd name="connsiteY114" fmla="*/ 1245301 h 2325419"/>
                <a:gd name="connsiteX115" fmla="*/ 180733 w 2352788"/>
                <a:gd name="connsiteY115" fmla="*/ 1054383 h 2325419"/>
                <a:gd name="connsiteX116" fmla="*/ 276193 w 2352788"/>
                <a:gd name="connsiteY116" fmla="*/ 873512 h 2325419"/>
                <a:gd name="connsiteX117" fmla="*/ 471298 w 2352788"/>
                <a:gd name="connsiteY117" fmla="*/ 672545 h 2325419"/>
                <a:gd name="connsiteX0" fmla="*/ 471298 w 2444858"/>
                <a:gd name="connsiteY0" fmla="*/ 672545 h 2233863"/>
                <a:gd name="connsiteX1" fmla="*/ 693200 w 2444858"/>
                <a:gd name="connsiteY1" fmla="*/ 411288 h 2233863"/>
                <a:gd name="connsiteX2" fmla="*/ 743441 w 2444858"/>
                <a:gd name="connsiteY2" fmla="*/ 471579 h 2233863"/>
                <a:gd name="connsiteX3" fmla="*/ 708273 w 2444858"/>
                <a:gd name="connsiteY3" fmla="*/ 582110 h 2233863"/>
                <a:gd name="connsiteX4" fmla="*/ 637934 w 2444858"/>
                <a:gd name="connsiteY4" fmla="*/ 592159 h 2233863"/>
                <a:gd name="connsiteX5" fmla="*/ 562573 w 2444858"/>
                <a:gd name="connsiteY5" fmla="*/ 627328 h 2233863"/>
                <a:gd name="connsiteX6" fmla="*/ 688176 w 2444858"/>
                <a:gd name="connsiteY6" fmla="*/ 778053 h 2233863"/>
                <a:gd name="connsiteX7" fmla="*/ 487209 w 2444858"/>
                <a:gd name="connsiteY7" fmla="*/ 752933 h 2233863"/>
                <a:gd name="connsiteX8" fmla="*/ 421895 w 2444858"/>
                <a:gd name="connsiteY8" fmla="*/ 953900 h 2233863"/>
                <a:gd name="connsiteX9" fmla="*/ 241862 w 2444858"/>
                <a:gd name="connsiteY9" fmla="*/ 994093 h 2233863"/>
                <a:gd name="connsiteX10" fmla="*/ 306338 w 2444858"/>
                <a:gd name="connsiteY10" fmla="*/ 1285495 h 2233863"/>
                <a:gd name="connsiteX11" fmla="*/ 492233 w 2444858"/>
                <a:gd name="connsiteY11" fmla="*/ 1195060 h 2233863"/>
                <a:gd name="connsiteX12" fmla="*/ 477162 w 2444858"/>
                <a:gd name="connsiteY12" fmla="*/ 979020 h 2233863"/>
                <a:gd name="connsiteX13" fmla="*/ 738418 w 2444858"/>
                <a:gd name="connsiteY13" fmla="*/ 783077 h 2233863"/>
                <a:gd name="connsiteX14" fmla="*/ 818805 w 2444858"/>
                <a:gd name="connsiteY14" fmla="*/ 818247 h 2233863"/>
                <a:gd name="connsiteX15" fmla="*/ 889144 w 2444858"/>
                <a:gd name="connsiteY15" fmla="*/ 918730 h 2233863"/>
                <a:gd name="connsiteX16" fmla="*/ 793684 w 2444858"/>
                <a:gd name="connsiteY16" fmla="*/ 707714 h 2233863"/>
                <a:gd name="connsiteX17" fmla="*/ 803732 w 2444858"/>
                <a:gd name="connsiteY17" fmla="*/ 436409 h 2233863"/>
                <a:gd name="connsiteX18" fmla="*/ 979579 w 2444858"/>
                <a:gd name="connsiteY18" fmla="*/ 290708 h 2233863"/>
                <a:gd name="connsiteX19" fmla="*/ 904216 w 2444858"/>
                <a:gd name="connsiteY19" fmla="*/ 471579 h 2233863"/>
                <a:gd name="connsiteX20" fmla="*/ 899192 w 2444858"/>
                <a:gd name="connsiteY20" fmla="*/ 546941 h 2233863"/>
                <a:gd name="connsiteX21" fmla="*/ 1029820 w 2444858"/>
                <a:gd name="connsiteY21" fmla="*/ 567038 h 2233863"/>
                <a:gd name="connsiteX22" fmla="*/ 974554 w 2444858"/>
                <a:gd name="connsiteY22" fmla="*/ 768005 h 2233863"/>
                <a:gd name="connsiteX23" fmla="*/ 994652 w 2444858"/>
                <a:gd name="connsiteY23" fmla="*/ 788103 h 2233863"/>
                <a:gd name="connsiteX24" fmla="*/ 959482 w 2444858"/>
                <a:gd name="connsiteY24" fmla="*/ 506748 h 2233863"/>
                <a:gd name="connsiteX25" fmla="*/ 1034844 w 2444858"/>
                <a:gd name="connsiteY25" fmla="*/ 315829 h 2233863"/>
                <a:gd name="connsiteX26" fmla="*/ 1155424 w 2444858"/>
                <a:gd name="connsiteY26" fmla="*/ 150031 h 2233863"/>
                <a:gd name="connsiteX27" fmla="*/ 1265955 w 2444858"/>
                <a:gd name="connsiteY27" fmla="*/ 215345 h 2233863"/>
                <a:gd name="connsiteX28" fmla="*/ 1145375 w 2444858"/>
                <a:gd name="connsiteY28" fmla="*/ 305782 h 2233863"/>
                <a:gd name="connsiteX29" fmla="*/ 1311173 w 2444858"/>
                <a:gd name="connsiteY29" fmla="*/ 416314 h 2233863"/>
                <a:gd name="connsiteX30" fmla="*/ 1346340 w 2444858"/>
                <a:gd name="connsiteY30" fmla="*/ 124911 h 2233863"/>
                <a:gd name="connsiteX31" fmla="*/ 1436777 w 2444858"/>
                <a:gd name="connsiteY31" fmla="*/ 54575 h 2233863"/>
                <a:gd name="connsiteX32" fmla="*/ 1848759 w 2444858"/>
                <a:gd name="connsiteY32" fmla="*/ 44524 h 2233863"/>
                <a:gd name="connsiteX33" fmla="*/ 2352532 w 2444858"/>
                <a:gd name="connsiteY33" fmla="*/ 399076 h 2233863"/>
                <a:gd name="connsiteX34" fmla="*/ 1773395 w 2444858"/>
                <a:gd name="connsiteY34" fmla="*/ 59598 h 2233863"/>
                <a:gd name="connsiteX35" fmla="*/ 1708081 w 2444858"/>
                <a:gd name="connsiteY35" fmla="*/ 119889 h 2233863"/>
                <a:gd name="connsiteX36" fmla="*/ 1461896 w 2444858"/>
                <a:gd name="connsiteY36" fmla="*/ 99791 h 2233863"/>
                <a:gd name="connsiteX37" fmla="*/ 1421703 w 2444858"/>
                <a:gd name="connsiteY37" fmla="*/ 406266 h 2233863"/>
                <a:gd name="connsiteX38" fmla="*/ 1878903 w 2444858"/>
                <a:gd name="connsiteY38" fmla="*/ 300759 h 2233863"/>
                <a:gd name="connsiteX39" fmla="*/ 1934169 w 2444858"/>
                <a:gd name="connsiteY39" fmla="*/ 1431198 h 2233863"/>
                <a:gd name="connsiteX40" fmla="*/ 1333340 w 2444858"/>
                <a:gd name="connsiteY40" fmla="*/ 1514347 h 2233863"/>
                <a:gd name="connsiteX41" fmla="*/ 1260930 w 2444858"/>
                <a:gd name="connsiteY41" fmla="*/ 1466368 h 2233863"/>
                <a:gd name="connsiteX42" fmla="*/ 1613074 w 2444858"/>
                <a:gd name="connsiteY42" fmla="*/ 1086029 h 2233863"/>
                <a:gd name="connsiteX43" fmla="*/ 1456874 w 2444858"/>
                <a:gd name="connsiteY43" fmla="*/ 1014191 h 2233863"/>
                <a:gd name="connsiteX44" fmla="*/ 1527211 w 2444858"/>
                <a:gd name="connsiteY44" fmla="*/ 762983 h 2233863"/>
                <a:gd name="connsiteX45" fmla="*/ 1421703 w 2444858"/>
                <a:gd name="connsiteY45" fmla="*/ 843370 h 2233863"/>
                <a:gd name="connsiteX46" fmla="*/ 1512138 w 2444858"/>
                <a:gd name="connsiteY46" fmla="*/ 843370 h 2233863"/>
                <a:gd name="connsiteX47" fmla="*/ 1371461 w 2444858"/>
                <a:gd name="connsiteY47" fmla="*/ 1029264 h 2233863"/>
                <a:gd name="connsiteX48" fmla="*/ 1115228 w 2444858"/>
                <a:gd name="connsiteY48" fmla="*/ 1255352 h 2233863"/>
                <a:gd name="connsiteX49" fmla="*/ 907141 w 2444858"/>
                <a:gd name="connsiteY49" fmla="*/ 1546754 h 2233863"/>
                <a:gd name="connsiteX50" fmla="*/ 858995 w 2444858"/>
                <a:gd name="connsiteY50" fmla="*/ 1622117 h 2233863"/>
                <a:gd name="connsiteX51" fmla="*/ 1009720 w 2444858"/>
                <a:gd name="connsiteY51" fmla="*/ 1918543 h 2233863"/>
                <a:gd name="connsiteX52" fmla="*/ 1100156 w 2444858"/>
                <a:gd name="connsiteY52" fmla="*/ 1898446 h 2233863"/>
                <a:gd name="connsiteX53" fmla="*/ 1243117 w 2444858"/>
                <a:gd name="connsiteY53" fmla="*/ 1439150 h 2233863"/>
                <a:gd name="connsiteX54" fmla="*/ 1352194 w 2444858"/>
                <a:gd name="connsiteY54" fmla="*/ 1522376 h 2233863"/>
                <a:gd name="connsiteX55" fmla="*/ 1352194 w 2444858"/>
                <a:gd name="connsiteY55" fmla="*/ 1605864 h 2233863"/>
                <a:gd name="connsiteX56" fmla="*/ 1312456 w 2444858"/>
                <a:gd name="connsiteY56" fmla="*/ 1759841 h 2233863"/>
                <a:gd name="connsiteX57" fmla="*/ 1416465 w 2444858"/>
                <a:gd name="connsiteY57" fmla="*/ 1920186 h 2233863"/>
                <a:gd name="connsiteX58" fmla="*/ 2444756 w 2444858"/>
                <a:gd name="connsiteY58" fmla="*/ 1445659 h 2233863"/>
                <a:gd name="connsiteX59" fmla="*/ 1451584 w 2444858"/>
                <a:gd name="connsiteY59" fmla="*/ 2210162 h 2233863"/>
                <a:gd name="connsiteX60" fmla="*/ 1228948 w 2444858"/>
                <a:gd name="connsiteY60" fmla="*/ 2218113 h 2233863"/>
                <a:gd name="connsiteX61" fmla="*/ 982457 w 2444858"/>
                <a:gd name="connsiteY61" fmla="*/ 2226066 h 2233863"/>
                <a:gd name="connsiteX62" fmla="*/ 966555 w 2444858"/>
                <a:gd name="connsiteY62" fmla="*/ 2146551 h 2233863"/>
                <a:gd name="connsiteX63" fmla="*/ 1197143 w 2444858"/>
                <a:gd name="connsiteY63" fmla="*/ 2170405 h 2233863"/>
                <a:gd name="connsiteX64" fmla="*/ 1324364 w 2444858"/>
                <a:gd name="connsiteY64" fmla="*/ 2150526 h 2233863"/>
                <a:gd name="connsiteX65" fmla="*/ 1280632 w 2444858"/>
                <a:gd name="connsiteY65" fmla="*/ 1963673 h 2233863"/>
                <a:gd name="connsiteX66" fmla="*/ 1407852 w 2444858"/>
                <a:gd name="connsiteY66" fmla="*/ 1935844 h 2233863"/>
                <a:gd name="connsiteX67" fmla="*/ 1247453 w 2444858"/>
                <a:gd name="connsiteY67" fmla="*/ 1894184 h 2233863"/>
                <a:gd name="connsiteX68" fmla="*/ 1182614 w 2444858"/>
                <a:gd name="connsiteY68" fmla="*/ 2064244 h 2233863"/>
                <a:gd name="connsiteX69" fmla="*/ 1024793 w 2444858"/>
                <a:gd name="connsiteY69" fmla="*/ 2129558 h 2233863"/>
                <a:gd name="connsiteX70" fmla="*/ 884116 w 2444858"/>
                <a:gd name="connsiteY70" fmla="*/ 1767818 h 2233863"/>
                <a:gd name="connsiteX71" fmla="*/ 843922 w 2444858"/>
                <a:gd name="connsiteY71" fmla="*/ 2079317 h 2233863"/>
                <a:gd name="connsiteX72" fmla="*/ 703246 w 2444858"/>
                <a:gd name="connsiteY72" fmla="*/ 1667335 h 2233863"/>
                <a:gd name="connsiteX73" fmla="*/ 803729 w 2444858"/>
                <a:gd name="connsiteY73" fmla="*/ 1416126 h 2233863"/>
                <a:gd name="connsiteX74" fmla="*/ 884115 w 2444858"/>
                <a:gd name="connsiteY74" fmla="*/ 1255352 h 2233863"/>
                <a:gd name="connsiteX75" fmla="*/ 1160446 w 2444858"/>
                <a:gd name="connsiteY75" fmla="*/ 1134771 h 2233863"/>
                <a:gd name="connsiteX76" fmla="*/ 1637744 w 2444858"/>
                <a:gd name="connsiteY76" fmla="*/ 657475 h 2233863"/>
                <a:gd name="connsiteX77" fmla="*/ 1763348 w 2444858"/>
                <a:gd name="connsiteY77" fmla="*/ 345976 h 2233863"/>
                <a:gd name="connsiteX78" fmla="*/ 1642768 w 2444858"/>
                <a:gd name="connsiteY78" fmla="*/ 386169 h 2233863"/>
                <a:gd name="connsiteX79" fmla="*/ 1451848 w 2444858"/>
                <a:gd name="connsiteY79" fmla="*/ 667523 h 2233863"/>
                <a:gd name="connsiteX80" fmla="*/ 1170498 w 2444858"/>
                <a:gd name="connsiteY80" fmla="*/ 506748 h 2233863"/>
                <a:gd name="connsiteX81" fmla="*/ 1200641 w 2444858"/>
                <a:gd name="connsiteY81" fmla="*/ 642400 h 2233863"/>
                <a:gd name="connsiteX82" fmla="*/ 1115230 w 2444858"/>
                <a:gd name="connsiteY82" fmla="*/ 878538 h 2233863"/>
                <a:gd name="connsiteX83" fmla="*/ 1100158 w 2444858"/>
                <a:gd name="connsiteY83" fmla="*/ 1014189 h 2233863"/>
                <a:gd name="connsiteX84" fmla="*/ 904215 w 2444858"/>
                <a:gd name="connsiteY84" fmla="*/ 1024237 h 2233863"/>
                <a:gd name="connsiteX85" fmla="*/ 929336 w 2444858"/>
                <a:gd name="connsiteY85" fmla="*/ 1185011 h 2233863"/>
                <a:gd name="connsiteX86" fmla="*/ 708272 w 2444858"/>
                <a:gd name="connsiteY86" fmla="*/ 994093 h 2233863"/>
                <a:gd name="connsiteX87" fmla="*/ 607789 w 2444858"/>
                <a:gd name="connsiteY87" fmla="*/ 923755 h 2233863"/>
                <a:gd name="connsiteX88" fmla="*/ 809594 w 2444858"/>
                <a:gd name="connsiteY88" fmla="*/ 1323176 h 2233863"/>
                <a:gd name="connsiteX89" fmla="*/ 512330 w 2444858"/>
                <a:gd name="connsiteY89" fmla="*/ 1365882 h 2233863"/>
                <a:gd name="connsiteX90" fmla="*/ 647983 w 2444858"/>
                <a:gd name="connsiteY90" fmla="*/ 1883372 h 2233863"/>
                <a:gd name="connsiteX91" fmla="*/ 537449 w 2444858"/>
                <a:gd name="connsiteY91" fmla="*/ 1808010 h 2233863"/>
                <a:gd name="connsiteX92" fmla="*/ 391749 w 2444858"/>
                <a:gd name="connsiteY92" fmla="*/ 1742695 h 2233863"/>
                <a:gd name="connsiteX93" fmla="*/ 230975 w 2444858"/>
                <a:gd name="connsiteY93" fmla="*/ 1446268 h 2233863"/>
                <a:gd name="connsiteX94" fmla="*/ 356580 w 2444858"/>
                <a:gd name="connsiteY94" fmla="*/ 1677381 h 2233863"/>
                <a:gd name="connsiteX95" fmla="*/ 431942 w 2444858"/>
                <a:gd name="connsiteY95" fmla="*/ 1843179 h 2233863"/>
                <a:gd name="connsiteX96" fmla="*/ 527402 w 2444858"/>
                <a:gd name="connsiteY96" fmla="*/ 1883372 h 2233863"/>
                <a:gd name="connsiteX97" fmla="*/ 507305 w 2444858"/>
                <a:gd name="connsiteY97" fmla="*/ 1998929 h 2233863"/>
                <a:gd name="connsiteX98" fmla="*/ 311362 w 2444858"/>
                <a:gd name="connsiteY98" fmla="*/ 2189847 h 2233863"/>
                <a:gd name="connsiteX99" fmla="*/ 250235 w 2444858"/>
                <a:gd name="connsiteY99" fmla="*/ 2152165 h 2233863"/>
                <a:gd name="connsiteX100" fmla="*/ 220927 w 2444858"/>
                <a:gd name="connsiteY100" fmla="*/ 1998928 h 2233863"/>
                <a:gd name="connsiteX101" fmla="*/ 120444 w 2444858"/>
                <a:gd name="connsiteY101" fmla="*/ 1918541 h 2233863"/>
                <a:gd name="connsiteX102" fmla="*/ 65177 w 2444858"/>
                <a:gd name="connsiteY102" fmla="*/ 1878348 h 2233863"/>
                <a:gd name="connsiteX103" fmla="*/ 80251 w 2444858"/>
                <a:gd name="connsiteY103" fmla="*/ 1682404 h 2233863"/>
                <a:gd name="connsiteX104" fmla="*/ 205854 w 2444858"/>
                <a:gd name="connsiteY104" fmla="*/ 1823082 h 2233863"/>
                <a:gd name="connsiteX105" fmla="*/ 301314 w 2444858"/>
                <a:gd name="connsiteY105" fmla="*/ 1983856 h 2233863"/>
                <a:gd name="connsiteX106" fmla="*/ 326435 w 2444858"/>
                <a:gd name="connsiteY106" fmla="*/ 1873323 h 2233863"/>
                <a:gd name="connsiteX107" fmla="*/ 175710 w 2444858"/>
                <a:gd name="connsiteY107" fmla="*/ 1526655 h 2233863"/>
                <a:gd name="connsiteX108" fmla="*/ 150589 w 2444858"/>
                <a:gd name="connsiteY108" fmla="*/ 1491487 h 2233863"/>
                <a:gd name="connsiteX109" fmla="*/ 30008 w 2444858"/>
                <a:gd name="connsiteY109" fmla="*/ 1652260 h 2233863"/>
                <a:gd name="connsiteX110" fmla="*/ 19959 w 2444858"/>
                <a:gd name="connsiteY110" fmla="*/ 1808009 h 2233863"/>
                <a:gd name="connsiteX111" fmla="*/ 75227 w 2444858"/>
                <a:gd name="connsiteY111" fmla="*/ 1310615 h 2233863"/>
                <a:gd name="connsiteX112" fmla="*/ 175709 w 2444858"/>
                <a:gd name="connsiteY112" fmla="*/ 1350809 h 2233863"/>
                <a:gd name="connsiteX113" fmla="*/ 170685 w 2444858"/>
                <a:gd name="connsiteY113" fmla="*/ 1134770 h 2233863"/>
                <a:gd name="connsiteX114" fmla="*/ 95322 w 2444858"/>
                <a:gd name="connsiteY114" fmla="*/ 1245301 h 2233863"/>
                <a:gd name="connsiteX115" fmla="*/ 180733 w 2444858"/>
                <a:gd name="connsiteY115" fmla="*/ 1054383 h 2233863"/>
                <a:gd name="connsiteX116" fmla="*/ 276193 w 2444858"/>
                <a:gd name="connsiteY116" fmla="*/ 873512 h 2233863"/>
                <a:gd name="connsiteX117" fmla="*/ 471298 w 2444858"/>
                <a:gd name="connsiteY117" fmla="*/ 672545 h 2233863"/>
                <a:gd name="connsiteX0" fmla="*/ 471298 w 2445992"/>
                <a:gd name="connsiteY0" fmla="*/ 672545 h 2233863"/>
                <a:gd name="connsiteX1" fmla="*/ 693200 w 2445992"/>
                <a:gd name="connsiteY1" fmla="*/ 411288 h 2233863"/>
                <a:gd name="connsiteX2" fmla="*/ 743441 w 2445992"/>
                <a:gd name="connsiteY2" fmla="*/ 471579 h 2233863"/>
                <a:gd name="connsiteX3" fmla="*/ 708273 w 2445992"/>
                <a:gd name="connsiteY3" fmla="*/ 582110 h 2233863"/>
                <a:gd name="connsiteX4" fmla="*/ 637934 w 2445992"/>
                <a:gd name="connsiteY4" fmla="*/ 592159 h 2233863"/>
                <a:gd name="connsiteX5" fmla="*/ 562573 w 2445992"/>
                <a:gd name="connsiteY5" fmla="*/ 627328 h 2233863"/>
                <a:gd name="connsiteX6" fmla="*/ 688176 w 2445992"/>
                <a:gd name="connsiteY6" fmla="*/ 778053 h 2233863"/>
                <a:gd name="connsiteX7" fmla="*/ 487209 w 2445992"/>
                <a:gd name="connsiteY7" fmla="*/ 752933 h 2233863"/>
                <a:gd name="connsiteX8" fmla="*/ 421895 w 2445992"/>
                <a:gd name="connsiteY8" fmla="*/ 953900 h 2233863"/>
                <a:gd name="connsiteX9" fmla="*/ 241862 w 2445992"/>
                <a:gd name="connsiteY9" fmla="*/ 994093 h 2233863"/>
                <a:gd name="connsiteX10" fmla="*/ 306338 w 2445992"/>
                <a:gd name="connsiteY10" fmla="*/ 1285495 h 2233863"/>
                <a:gd name="connsiteX11" fmla="*/ 492233 w 2445992"/>
                <a:gd name="connsiteY11" fmla="*/ 1195060 h 2233863"/>
                <a:gd name="connsiteX12" fmla="*/ 477162 w 2445992"/>
                <a:gd name="connsiteY12" fmla="*/ 979020 h 2233863"/>
                <a:gd name="connsiteX13" fmla="*/ 738418 w 2445992"/>
                <a:gd name="connsiteY13" fmla="*/ 783077 h 2233863"/>
                <a:gd name="connsiteX14" fmla="*/ 818805 w 2445992"/>
                <a:gd name="connsiteY14" fmla="*/ 818247 h 2233863"/>
                <a:gd name="connsiteX15" fmla="*/ 889144 w 2445992"/>
                <a:gd name="connsiteY15" fmla="*/ 918730 h 2233863"/>
                <a:gd name="connsiteX16" fmla="*/ 793684 w 2445992"/>
                <a:gd name="connsiteY16" fmla="*/ 707714 h 2233863"/>
                <a:gd name="connsiteX17" fmla="*/ 803732 w 2445992"/>
                <a:gd name="connsiteY17" fmla="*/ 436409 h 2233863"/>
                <a:gd name="connsiteX18" fmla="*/ 979579 w 2445992"/>
                <a:gd name="connsiteY18" fmla="*/ 290708 h 2233863"/>
                <a:gd name="connsiteX19" fmla="*/ 904216 w 2445992"/>
                <a:gd name="connsiteY19" fmla="*/ 471579 h 2233863"/>
                <a:gd name="connsiteX20" fmla="*/ 899192 w 2445992"/>
                <a:gd name="connsiteY20" fmla="*/ 546941 h 2233863"/>
                <a:gd name="connsiteX21" fmla="*/ 1029820 w 2445992"/>
                <a:gd name="connsiteY21" fmla="*/ 567038 h 2233863"/>
                <a:gd name="connsiteX22" fmla="*/ 974554 w 2445992"/>
                <a:gd name="connsiteY22" fmla="*/ 768005 h 2233863"/>
                <a:gd name="connsiteX23" fmla="*/ 994652 w 2445992"/>
                <a:gd name="connsiteY23" fmla="*/ 788103 h 2233863"/>
                <a:gd name="connsiteX24" fmla="*/ 959482 w 2445992"/>
                <a:gd name="connsiteY24" fmla="*/ 506748 h 2233863"/>
                <a:gd name="connsiteX25" fmla="*/ 1034844 w 2445992"/>
                <a:gd name="connsiteY25" fmla="*/ 315829 h 2233863"/>
                <a:gd name="connsiteX26" fmla="*/ 1155424 w 2445992"/>
                <a:gd name="connsiteY26" fmla="*/ 150031 h 2233863"/>
                <a:gd name="connsiteX27" fmla="*/ 1265955 w 2445992"/>
                <a:gd name="connsiteY27" fmla="*/ 215345 h 2233863"/>
                <a:gd name="connsiteX28" fmla="*/ 1145375 w 2445992"/>
                <a:gd name="connsiteY28" fmla="*/ 305782 h 2233863"/>
                <a:gd name="connsiteX29" fmla="*/ 1311173 w 2445992"/>
                <a:gd name="connsiteY29" fmla="*/ 416314 h 2233863"/>
                <a:gd name="connsiteX30" fmla="*/ 1346340 w 2445992"/>
                <a:gd name="connsiteY30" fmla="*/ 124911 h 2233863"/>
                <a:gd name="connsiteX31" fmla="*/ 1436777 w 2445992"/>
                <a:gd name="connsiteY31" fmla="*/ 54575 h 2233863"/>
                <a:gd name="connsiteX32" fmla="*/ 1848759 w 2445992"/>
                <a:gd name="connsiteY32" fmla="*/ 44524 h 2233863"/>
                <a:gd name="connsiteX33" fmla="*/ 2352532 w 2445992"/>
                <a:gd name="connsiteY33" fmla="*/ 399076 h 2233863"/>
                <a:gd name="connsiteX34" fmla="*/ 1773395 w 2445992"/>
                <a:gd name="connsiteY34" fmla="*/ 59598 h 2233863"/>
                <a:gd name="connsiteX35" fmla="*/ 1708081 w 2445992"/>
                <a:gd name="connsiteY35" fmla="*/ 119889 h 2233863"/>
                <a:gd name="connsiteX36" fmla="*/ 1461896 w 2445992"/>
                <a:gd name="connsiteY36" fmla="*/ 99791 h 2233863"/>
                <a:gd name="connsiteX37" fmla="*/ 1421703 w 2445992"/>
                <a:gd name="connsiteY37" fmla="*/ 406266 h 2233863"/>
                <a:gd name="connsiteX38" fmla="*/ 1878903 w 2445992"/>
                <a:gd name="connsiteY38" fmla="*/ 300759 h 2233863"/>
                <a:gd name="connsiteX39" fmla="*/ 1934169 w 2445992"/>
                <a:gd name="connsiteY39" fmla="*/ 1431198 h 2233863"/>
                <a:gd name="connsiteX40" fmla="*/ 1333340 w 2445992"/>
                <a:gd name="connsiteY40" fmla="*/ 1514347 h 2233863"/>
                <a:gd name="connsiteX41" fmla="*/ 1260930 w 2445992"/>
                <a:gd name="connsiteY41" fmla="*/ 1466368 h 2233863"/>
                <a:gd name="connsiteX42" fmla="*/ 1613074 w 2445992"/>
                <a:gd name="connsiteY42" fmla="*/ 1086029 h 2233863"/>
                <a:gd name="connsiteX43" fmla="*/ 1456874 w 2445992"/>
                <a:gd name="connsiteY43" fmla="*/ 1014191 h 2233863"/>
                <a:gd name="connsiteX44" fmla="*/ 1527211 w 2445992"/>
                <a:gd name="connsiteY44" fmla="*/ 762983 h 2233863"/>
                <a:gd name="connsiteX45" fmla="*/ 1421703 w 2445992"/>
                <a:gd name="connsiteY45" fmla="*/ 843370 h 2233863"/>
                <a:gd name="connsiteX46" fmla="*/ 1512138 w 2445992"/>
                <a:gd name="connsiteY46" fmla="*/ 843370 h 2233863"/>
                <a:gd name="connsiteX47" fmla="*/ 1371461 w 2445992"/>
                <a:gd name="connsiteY47" fmla="*/ 1029264 h 2233863"/>
                <a:gd name="connsiteX48" fmla="*/ 1115228 w 2445992"/>
                <a:gd name="connsiteY48" fmla="*/ 1255352 h 2233863"/>
                <a:gd name="connsiteX49" fmla="*/ 907141 w 2445992"/>
                <a:gd name="connsiteY49" fmla="*/ 1546754 h 2233863"/>
                <a:gd name="connsiteX50" fmla="*/ 858995 w 2445992"/>
                <a:gd name="connsiteY50" fmla="*/ 1622117 h 2233863"/>
                <a:gd name="connsiteX51" fmla="*/ 1009720 w 2445992"/>
                <a:gd name="connsiteY51" fmla="*/ 1918543 h 2233863"/>
                <a:gd name="connsiteX52" fmla="*/ 1100156 w 2445992"/>
                <a:gd name="connsiteY52" fmla="*/ 1898446 h 2233863"/>
                <a:gd name="connsiteX53" fmla="*/ 1243117 w 2445992"/>
                <a:gd name="connsiteY53" fmla="*/ 1439150 h 2233863"/>
                <a:gd name="connsiteX54" fmla="*/ 1352194 w 2445992"/>
                <a:gd name="connsiteY54" fmla="*/ 1522376 h 2233863"/>
                <a:gd name="connsiteX55" fmla="*/ 1352194 w 2445992"/>
                <a:gd name="connsiteY55" fmla="*/ 1605864 h 2233863"/>
                <a:gd name="connsiteX56" fmla="*/ 1312456 w 2445992"/>
                <a:gd name="connsiteY56" fmla="*/ 1759841 h 2233863"/>
                <a:gd name="connsiteX57" fmla="*/ 1416465 w 2445992"/>
                <a:gd name="connsiteY57" fmla="*/ 1920186 h 2233863"/>
                <a:gd name="connsiteX58" fmla="*/ 2444756 w 2445992"/>
                <a:gd name="connsiteY58" fmla="*/ 1445659 h 2233863"/>
                <a:gd name="connsiteX59" fmla="*/ 1622538 w 2445992"/>
                <a:gd name="connsiteY59" fmla="*/ 2122697 h 2233863"/>
                <a:gd name="connsiteX60" fmla="*/ 1451584 w 2445992"/>
                <a:gd name="connsiteY60" fmla="*/ 2210162 h 2233863"/>
                <a:gd name="connsiteX61" fmla="*/ 1228948 w 2445992"/>
                <a:gd name="connsiteY61" fmla="*/ 2218113 h 2233863"/>
                <a:gd name="connsiteX62" fmla="*/ 982457 w 2445992"/>
                <a:gd name="connsiteY62" fmla="*/ 2226066 h 2233863"/>
                <a:gd name="connsiteX63" fmla="*/ 966555 w 2445992"/>
                <a:gd name="connsiteY63" fmla="*/ 2146551 h 2233863"/>
                <a:gd name="connsiteX64" fmla="*/ 1197143 w 2445992"/>
                <a:gd name="connsiteY64" fmla="*/ 2170405 h 2233863"/>
                <a:gd name="connsiteX65" fmla="*/ 1324364 w 2445992"/>
                <a:gd name="connsiteY65" fmla="*/ 2150526 h 2233863"/>
                <a:gd name="connsiteX66" fmla="*/ 1280632 w 2445992"/>
                <a:gd name="connsiteY66" fmla="*/ 1963673 h 2233863"/>
                <a:gd name="connsiteX67" fmla="*/ 1407852 w 2445992"/>
                <a:gd name="connsiteY67" fmla="*/ 1935844 h 2233863"/>
                <a:gd name="connsiteX68" fmla="*/ 1247453 w 2445992"/>
                <a:gd name="connsiteY68" fmla="*/ 1894184 h 2233863"/>
                <a:gd name="connsiteX69" fmla="*/ 1182614 w 2445992"/>
                <a:gd name="connsiteY69" fmla="*/ 2064244 h 2233863"/>
                <a:gd name="connsiteX70" fmla="*/ 1024793 w 2445992"/>
                <a:gd name="connsiteY70" fmla="*/ 2129558 h 2233863"/>
                <a:gd name="connsiteX71" fmla="*/ 884116 w 2445992"/>
                <a:gd name="connsiteY71" fmla="*/ 1767818 h 2233863"/>
                <a:gd name="connsiteX72" fmla="*/ 843922 w 2445992"/>
                <a:gd name="connsiteY72" fmla="*/ 2079317 h 2233863"/>
                <a:gd name="connsiteX73" fmla="*/ 703246 w 2445992"/>
                <a:gd name="connsiteY73" fmla="*/ 1667335 h 2233863"/>
                <a:gd name="connsiteX74" fmla="*/ 803729 w 2445992"/>
                <a:gd name="connsiteY74" fmla="*/ 1416126 h 2233863"/>
                <a:gd name="connsiteX75" fmla="*/ 884115 w 2445992"/>
                <a:gd name="connsiteY75" fmla="*/ 1255352 h 2233863"/>
                <a:gd name="connsiteX76" fmla="*/ 1160446 w 2445992"/>
                <a:gd name="connsiteY76" fmla="*/ 1134771 h 2233863"/>
                <a:gd name="connsiteX77" fmla="*/ 1637744 w 2445992"/>
                <a:gd name="connsiteY77" fmla="*/ 657475 h 2233863"/>
                <a:gd name="connsiteX78" fmla="*/ 1763348 w 2445992"/>
                <a:gd name="connsiteY78" fmla="*/ 345976 h 2233863"/>
                <a:gd name="connsiteX79" fmla="*/ 1642768 w 2445992"/>
                <a:gd name="connsiteY79" fmla="*/ 386169 h 2233863"/>
                <a:gd name="connsiteX80" fmla="*/ 1451848 w 2445992"/>
                <a:gd name="connsiteY80" fmla="*/ 667523 h 2233863"/>
                <a:gd name="connsiteX81" fmla="*/ 1170498 w 2445992"/>
                <a:gd name="connsiteY81" fmla="*/ 506748 h 2233863"/>
                <a:gd name="connsiteX82" fmla="*/ 1200641 w 2445992"/>
                <a:gd name="connsiteY82" fmla="*/ 642400 h 2233863"/>
                <a:gd name="connsiteX83" fmla="*/ 1115230 w 2445992"/>
                <a:gd name="connsiteY83" fmla="*/ 878538 h 2233863"/>
                <a:gd name="connsiteX84" fmla="*/ 1100158 w 2445992"/>
                <a:gd name="connsiteY84" fmla="*/ 1014189 h 2233863"/>
                <a:gd name="connsiteX85" fmla="*/ 904215 w 2445992"/>
                <a:gd name="connsiteY85" fmla="*/ 1024237 h 2233863"/>
                <a:gd name="connsiteX86" fmla="*/ 929336 w 2445992"/>
                <a:gd name="connsiteY86" fmla="*/ 1185011 h 2233863"/>
                <a:gd name="connsiteX87" fmla="*/ 708272 w 2445992"/>
                <a:gd name="connsiteY87" fmla="*/ 994093 h 2233863"/>
                <a:gd name="connsiteX88" fmla="*/ 607789 w 2445992"/>
                <a:gd name="connsiteY88" fmla="*/ 923755 h 2233863"/>
                <a:gd name="connsiteX89" fmla="*/ 809594 w 2445992"/>
                <a:gd name="connsiteY89" fmla="*/ 1323176 h 2233863"/>
                <a:gd name="connsiteX90" fmla="*/ 512330 w 2445992"/>
                <a:gd name="connsiteY90" fmla="*/ 1365882 h 2233863"/>
                <a:gd name="connsiteX91" fmla="*/ 647983 w 2445992"/>
                <a:gd name="connsiteY91" fmla="*/ 1883372 h 2233863"/>
                <a:gd name="connsiteX92" fmla="*/ 537449 w 2445992"/>
                <a:gd name="connsiteY92" fmla="*/ 1808010 h 2233863"/>
                <a:gd name="connsiteX93" fmla="*/ 391749 w 2445992"/>
                <a:gd name="connsiteY93" fmla="*/ 1742695 h 2233863"/>
                <a:gd name="connsiteX94" fmla="*/ 230975 w 2445992"/>
                <a:gd name="connsiteY94" fmla="*/ 1446268 h 2233863"/>
                <a:gd name="connsiteX95" fmla="*/ 356580 w 2445992"/>
                <a:gd name="connsiteY95" fmla="*/ 1677381 h 2233863"/>
                <a:gd name="connsiteX96" fmla="*/ 431942 w 2445992"/>
                <a:gd name="connsiteY96" fmla="*/ 1843179 h 2233863"/>
                <a:gd name="connsiteX97" fmla="*/ 527402 w 2445992"/>
                <a:gd name="connsiteY97" fmla="*/ 1883372 h 2233863"/>
                <a:gd name="connsiteX98" fmla="*/ 507305 w 2445992"/>
                <a:gd name="connsiteY98" fmla="*/ 1998929 h 2233863"/>
                <a:gd name="connsiteX99" fmla="*/ 311362 w 2445992"/>
                <a:gd name="connsiteY99" fmla="*/ 2189847 h 2233863"/>
                <a:gd name="connsiteX100" fmla="*/ 250235 w 2445992"/>
                <a:gd name="connsiteY100" fmla="*/ 2152165 h 2233863"/>
                <a:gd name="connsiteX101" fmla="*/ 220927 w 2445992"/>
                <a:gd name="connsiteY101" fmla="*/ 1998928 h 2233863"/>
                <a:gd name="connsiteX102" fmla="*/ 120444 w 2445992"/>
                <a:gd name="connsiteY102" fmla="*/ 1918541 h 2233863"/>
                <a:gd name="connsiteX103" fmla="*/ 65177 w 2445992"/>
                <a:gd name="connsiteY103" fmla="*/ 1878348 h 2233863"/>
                <a:gd name="connsiteX104" fmla="*/ 80251 w 2445992"/>
                <a:gd name="connsiteY104" fmla="*/ 1682404 h 2233863"/>
                <a:gd name="connsiteX105" fmla="*/ 205854 w 2445992"/>
                <a:gd name="connsiteY105" fmla="*/ 1823082 h 2233863"/>
                <a:gd name="connsiteX106" fmla="*/ 301314 w 2445992"/>
                <a:gd name="connsiteY106" fmla="*/ 1983856 h 2233863"/>
                <a:gd name="connsiteX107" fmla="*/ 326435 w 2445992"/>
                <a:gd name="connsiteY107" fmla="*/ 1873323 h 2233863"/>
                <a:gd name="connsiteX108" fmla="*/ 175710 w 2445992"/>
                <a:gd name="connsiteY108" fmla="*/ 1526655 h 2233863"/>
                <a:gd name="connsiteX109" fmla="*/ 150589 w 2445992"/>
                <a:gd name="connsiteY109" fmla="*/ 1491487 h 2233863"/>
                <a:gd name="connsiteX110" fmla="*/ 30008 w 2445992"/>
                <a:gd name="connsiteY110" fmla="*/ 1652260 h 2233863"/>
                <a:gd name="connsiteX111" fmla="*/ 19959 w 2445992"/>
                <a:gd name="connsiteY111" fmla="*/ 1808009 h 2233863"/>
                <a:gd name="connsiteX112" fmla="*/ 75227 w 2445992"/>
                <a:gd name="connsiteY112" fmla="*/ 1310615 h 2233863"/>
                <a:gd name="connsiteX113" fmla="*/ 175709 w 2445992"/>
                <a:gd name="connsiteY113" fmla="*/ 1350809 h 2233863"/>
                <a:gd name="connsiteX114" fmla="*/ 170685 w 2445992"/>
                <a:gd name="connsiteY114" fmla="*/ 1134770 h 2233863"/>
                <a:gd name="connsiteX115" fmla="*/ 95322 w 2445992"/>
                <a:gd name="connsiteY115" fmla="*/ 1245301 h 2233863"/>
                <a:gd name="connsiteX116" fmla="*/ 180733 w 2445992"/>
                <a:gd name="connsiteY116" fmla="*/ 1054383 h 2233863"/>
                <a:gd name="connsiteX117" fmla="*/ 276193 w 2445992"/>
                <a:gd name="connsiteY117" fmla="*/ 873512 h 2233863"/>
                <a:gd name="connsiteX118" fmla="*/ 471298 w 2445992"/>
                <a:gd name="connsiteY118" fmla="*/ 672545 h 2233863"/>
                <a:gd name="connsiteX0" fmla="*/ 471298 w 2445921"/>
                <a:gd name="connsiteY0" fmla="*/ 672545 h 2233863"/>
                <a:gd name="connsiteX1" fmla="*/ 693200 w 2445921"/>
                <a:gd name="connsiteY1" fmla="*/ 411288 h 2233863"/>
                <a:gd name="connsiteX2" fmla="*/ 743441 w 2445921"/>
                <a:gd name="connsiteY2" fmla="*/ 471579 h 2233863"/>
                <a:gd name="connsiteX3" fmla="*/ 708273 w 2445921"/>
                <a:gd name="connsiteY3" fmla="*/ 582110 h 2233863"/>
                <a:gd name="connsiteX4" fmla="*/ 637934 w 2445921"/>
                <a:gd name="connsiteY4" fmla="*/ 592159 h 2233863"/>
                <a:gd name="connsiteX5" fmla="*/ 562573 w 2445921"/>
                <a:gd name="connsiteY5" fmla="*/ 627328 h 2233863"/>
                <a:gd name="connsiteX6" fmla="*/ 688176 w 2445921"/>
                <a:gd name="connsiteY6" fmla="*/ 778053 h 2233863"/>
                <a:gd name="connsiteX7" fmla="*/ 487209 w 2445921"/>
                <a:gd name="connsiteY7" fmla="*/ 752933 h 2233863"/>
                <a:gd name="connsiteX8" fmla="*/ 421895 w 2445921"/>
                <a:gd name="connsiteY8" fmla="*/ 953900 h 2233863"/>
                <a:gd name="connsiteX9" fmla="*/ 241862 w 2445921"/>
                <a:gd name="connsiteY9" fmla="*/ 994093 h 2233863"/>
                <a:gd name="connsiteX10" fmla="*/ 306338 w 2445921"/>
                <a:gd name="connsiteY10" fmla="*/ 1285495 h 2233863"/>
                <a:gd name="connsiteX11" fmla="*/ 492233 w 2445921"/>
                <a:gd name="connsiteY11" fmla="*/ 1195060 h 2233863"/>
                <a:gd name="connsiteX12" fmla="*/ 477162 w 2445921"/>
                <a:gd name="connsiteY12" fmla="*/ 979020 h 2233863"/>
                <a:gd name="connsiteX13" fmla="*/ 738418 w 2445921"/>
                <a:gd name="connsiteY13" fmla="*/ 783077 h 2233863"/>
                <a:gd name="connsiteX14" fmla="*/ 818805 w 2445921"/>
                <a:gd name="connsiteY14" fmla="*/ 818247 h 2233863"/>
                <a:gd name="connsiteX15" fmla="*/ 889144 w 2445921"/>
                <a:gd name="connsiteY15" fmla="*/ 918730 h 2233863"/>
                <a:gd name="connsiteX16" fmla="*/ 793684 w 2445921"/>
                <a:gd name="connsiteY16" fmla="*/ 707714 h 2233863"/>
                <a:gd name="connsiteX17" fmla="*/ 803732 w 2445921"/>
                <a:gd name="connsiteY17" fmla="*/ 436409 h 2233863"/>
                <a:gd name="connsiteX18" fmla="*/ 979579 w 2445921"/>
                <a:gd name="connsiteY18" fmla="*/ 290708 h 2233863"/>
                <a:gd name="connsiteX19" fmla="*/ 904216 w 2445921"/>
                <a:gd name="connsiteY19" fmla="*/ 471579 h 2233863"/>
                <a:gd name="connsiteX20" fmla="*/ 899192 w 2445921"/>
                <a:gd name="connsiteY20" fmla="*/ 546941 h 2233863"/>
                <a:gd name="connsiteX21" fmla="*/ 1029820 w 2445921"/>
                <a:gd name="connsiteY21" fmla="*/ 567038 h 2233863"/>
                <a:gd name="connsiteX22" fmla="*/ 974554 w 2445921"/>
                <a:gd name="connsiteY22" fmla="*/ 768005 h 2233863"/>
                <a:gd name="connsiteX23" fmla="*/ 994652 w 2445921"/>
                <a:gd name="connsiteY23" fmla="*/ 788103 h 2233863"/>
                <a:gd name="connsiteX24" fmla="*/ 959482 w 2445921"/>
                <a:gd name="connsiteY24" fmla="*/ 506748 h 2233863"/>
                <a:gd name="connsiteX25" fmla="*/ 1034844 w 2445921"/>
                <a:gd name="connsiteY25" fmla="*/ 315829 h 2233863"/>
                <a:gd name="connsiteX26" fmla="*/ 1155424 w 2445921"/>
                <a:gd name="connsiteY26" fmla="*/ 150031 h 2233863"/>
                <a:gd name="connsiteX27" fmla="*/ 1265955 w 2445921"/>
                <a:gd name="connsiteY27" fmla="*/ 215345 h 2233863"/>
                <a:gd name="connsiteX28" fmla="*/ 1145375 w 2445921"/>
                <a:gd name="connsiteY28" fmla="*/ 305782 h 2233863"/>
                <a:gd name="connsiteX29" fmla="*/ 1311173 w 2445921"/>
                <a:gd name="connsiteY29" fmla="*/ 416314 h 2233863"/>
                <a:gd name="connsiteX30" fmla="*/ 1346340 w 2445921"/>
                <a:gd name="connsiteY30" fmla="*/ 124911 h 2233863"/>
                <a:gd name="connsiteX31" fmla="*/ 1436777 w 2445921"/>
                <a:gd name="connsiteY31" fmla="*/ 54575 h 2233863"/>
                <a:gd name="connsiteX32" fmla="*/ 1848759 w 2445921"/>
                <a:gd name="connsiteY32" fmla="*/ 44524 h 2233863"/>
                <a:gd name="connsiteX33" fmla="*/ 2352532 w 2445921"/>
                <a:gd name="connsiteY33" fmla="*/ 399076 h 2233863"/>
                <a:gd name="connsiteX34" fmla="*/ 1773395 w 2445921"/>
                <a:gd name="connsiteY34" fmla="*/ 59598 h 2233863"/>
                <a:gd name="connsiteX35" fmla="*/ 1708081 w 2445921"/>
                <a:gd name="connsiteY35" fmla="*/ 119889 h 2233863"/>
                <a:gd name="connsiteX36" fmla="*/ 1461896 w 2445921"/>
                <a:gd name="connsiteY36" fmla="*/ 99791 h 2233863"/>
                <a:gd name="connsiteX37" fmla="*/ 1421703 w 2445921"/>
                <a:gd name="connsiteY37" fmla="*/ 406266 h 2233863"/>
                <a:gd name="connsiteX38" fmla="*/ 1878903 w 2445921"/>
                <a:gd name="connsiteY38" fmla="*/ 300759 h 2233863"/>
                <a:gd name="connsiteX39" fmla="*/ 1934169 w 2445921"/>
                <a:gd name="connsiteY39" fmla="*/ 1431198 h 2233863"/>
                <a:gd name="connsiteX40" fmla="*/ 1333340 w 2445921"/>
                <a:gd name="connsiteY40" fmla="*/ 1514347 h 2233863"/>
                <a:gd name="connsiteX41" fmla="*/ 1260930 w 2445921"/>
                <a:gd name="connsiteY41" fmla="*/ 1466368 h 2233863"/>
                <a:gd name="connsiteX42" fmla="*/ 1613074 w 2445921"/>
                <a:gd name="connsiteY42" fmla="*/ 1086029 h 2233863"/>
                <a:gd name="connsiteX43" fmla="*/ 1456874 w 2445921"/>
                <a:gd name="connsiteY43" fmla="*/ 1014191 h 2233863"/>
                <a:gd name="connsiteX44" fmla="*/ 1527211 w 2445921"/>
                <a:gd name="connsiteY44" fmla="*/ 762983 h 2233863"/>
                <a:gd name="connsiteX45" fmla="*/ 1421703 w 2445921"/>
                <a:gd name="connsiteY45" fmla="*/ 843370 h 2233863"/>
                <a:gd name="connsiteX46" fmla="*/ 1512138 w 2445921"/>
                <a:gd name="connsiteY46" fmla="*/ 843370 h 2233863"/>
                <a:gd name="connsiteX47" fmla="*/ 1371461 w 2445921"/>
                <a:gd name="connsiteY47" fmla="*/ 1029264 h 2233863"/>
                <a:gd name="connsiteX48" fmla="*/ 1115228 w 2445921"/>
                <a:gd name="connsiteY48" fmla="*/ 1255352 h 2233863"/>
                <a:gd name="connsiteX49" fmla="*/ 907141 w 2445921"/>
                <a:gd name="connsiteY49" fmla="*/ 1546754 h 2233863"/>
                <a:gd name="connsiteX50" fmla="*/ 858995 w 2445921"/>
                <a:gd name="connsiteY50" fmla="*/ 1622117 h 2233863"/>
                <a:gd name="connsiteX51" fmla="*/ 1009720 w 2445921"/>
                <a:gd name="connsiteY51" fmla="*/ 1918543 h 2233863"/>
                <a:gd name="connsiteX52" fmla="*/ 1100156 w 2445921"/>
                <a:gd name="connsiteY52" fmla="*/ 1898446 h 2233863"/>
                <a:gd name="connsiteX53" fmla="*/ 1243117 w 2445921"/>
                <a:gd name="connsiteY53" fmla="*/ 1439150 h 2233863"/>
                <a:gd name="connsiteX54" fmla="*/ 1352194 w 2445921"/>
                <a:gd name="connsiteY54" fmla="*/ 1522376 h 2233863"/>
                <a:gd name="connsiteX55" fmla="*/ 1352194 w 2445921"/>
                <a:gd name="connsiteY55" fmla="*/ 1605864 h 2233863"/>
                <a:gd name="connsiteX56" fmla="*/ 1312456 w 2445921"/>
                <a:gd name="connsiteY56" fmla="*/ 1759841 h 2233863"/>
                <a:gd name="connsiteX57" fmla="*/ 1416465 w 2445921"/>
                <a:gd name="connsiteY57" fmla="*/ 1920186 h 2233863"/>
                <a:gd name="connsiteX58" fmla="*/ 2444756 w 2445921"/>
                <a:gd name="connsiteY58" fmla="*/ 1445659 h 2233863"/>
                <a:gd name="connsiteX59" fmla="*/ 1578805 w 2445921"/>
                <a:gd name="connsiteY59" fmla="*/ 2118722 h 2233863"/>
                <a:gd name="connsiteX60" fmla="*/ 1451584 w 2445921"/>
                <a:gd name="connsiteY60" fmla="*/ 2210162 h 2233863"/>
                <a:gd name="connsiteX61" fmla="*/ 1228948 w 2445921"/>
                <a:gd name="connsiteY61" fmla="*/ 2218113 h 2233863"/>
                <a:gd name="connsiteX62" fmla="*/ 982457 w 2445921"/>
                <a:gd name="connsiteY62" fmla="*/ 2226066 h 2233863"/>
                <a:gd name="connsiteX63" fmla="*/ 966555 w 2445921"/>
                <a:gd name="connsiteY63" fmla="*/ 2146551 h 2233863"/>
                <a:gd name="connsiteX64" fmla="*/ 1197143 w 2445921"/>
                <a:gd name="connsiteY64" fmla="*/ 2170405 h 2233863"/>
                <a:gd name="connsiteX65" fmla="*/ 1324364 w 2445921"/>
                <a:gd name="connsiteY65" fmla="*/ 2150526 h 2233863"/>
                <a:gd name="connsiteX66" fmla="*/ 1280632 w 2445921"/>
                <a:gd name="connsiteY66" fmla="*/ 1963673 h 2233863"/>
                <a:gd name="connsiteX67" fmla="*/ 1407852 w 2445921"/>
                <a:gd name="connsiteY67" fmla="*/ 1935844 h 2233863"/>
                <a:gd name="connsiteX68" fmla="*/ 1247453 w 2445921"/>
                <a:gd name="connsiteY68" fmla="*/ 1894184 h 2233863"/>
                <a:gd name="connsiteX69" fmla="*/ 1182614 w 2445921"/>
                <a:gd name="connsiteY69" fmla="*/ 2064244 h 2233863"/>
                <a:gd name="connsiteX70" fmla="*/ 1024793 w 2445921"/>
                <a:gd name="connsiteY70" fmla="*/ 2129558 h 2233863"/>
                <a:gd name="connsiteX71" fmla="*/ 884116 w 2445921"/>
                <a:gd name="connsiteY71" fmla="*/ 1767818 h 2233863"/>
                <a:gd name="connsiteX72" fmla="*/ 843922 w 2445921"/>
                <a:gd name="connsiteY72" fmla="*/ 2079317 h 2233863"/>
                <a:gd name="connsiteX73" fmla="*/ 703246 w 2445921"/>
                <a:gd name="connsiteY73" fmla="*/ 1667335 h 2233863"/>
                <a:gd name="connsiteX74" fmla="*/ 803729 w 2445921"/>
                <a:gd name="connsiteY74" fmla="*/ 1416126 h 2233863"/>
                <a:gd name="connsiteX75" fmla="*/ 884115 w 2445921"/>
                <a:gd name="connsiteY75" fmla="*/ 1255352 h 2233863"/>
                <a:gd name="connsiteX76" fmla="*/ 1160446 w 2445921"/>
                <a:gd name="connsiteY76" fmla="*/ 1134771 h 2233863"/>
                <a:gd name="connsiteX77" fmla="*/ 1637744 w 2445921"/>
                <a:gd name="connsiteY77" fmla="*/ 657475 h 2233863"/>
                <a:gd name="connsiteX78" fmla="*/ 1763348 w 2445921"/>
                <a:gd name="connsiteY78" fmla="*/ 345976 h 2233863"/>
                <a:gd name="connsiteX79" fmla="*/ 1642768 w 2445921"/>
                <a:gd name="connsiteY79" fmla="*/ 386169 h 2233863"/>
                <a:gd name="connsiteX80" fmla="*/ 1451848 w 2445921"/>
                <a:gd name="connsiteY80" fmla="*/ 667523 h 2233863"/>
                <a:gd name="connsiteX81" fmla="*/ 1170498 w 2445921"/>
                <a:gd name="connsiteY81" fmla="*/ 506748 h 2233863"/>
                <a:gd name="connsiteX82" fmla="*/ 1200641 w 2445921"/>
                <a:gd name="connsiteY82" fmla="*/ 642400 h 2233863"/>
                <a:gd name="connsiteX83" fmla="*/ 1115230 w 2445921"/>
                <a:gd name="connsiteY83" fmla="*/ 878538 h 2233863"/>
                <a:gd name="connsiteX84" fmla="*/ 1100158 w 2445921"/>
                <a:gd name="connsiteY84" fmla="*/ 1014189 h 2233863"/>
                <a:gd name="connsiteX85" fmla="*/ 904215 w 2445921"/>
                <a:gd name="connsiteY85" fmla="*/ 1024237 h 2233863"/>
                <a:gd name="connsiteX86" fmla="*/ 929336 w 2445921"/>
                <a:gd name="connsiteY86" fmla="*/ 1185011 h 2233863"/>
                <a:gd name="connsiteX87" fmla="*/ 708272 w 2445921"/>
                <a:gd name="connsiteY87" fmla="*/ 994093 h 2233863"/>
                <a:gd name="connsiteX88" fmla="*/ 607789 w 2445921"/>
                <a:gd name="connsiteY88" fmla="*/ 923755 h 2233863"/>
                <a:gd name="connsiteX89" fmla="*/ 809594 w 2445921"/>
                <a:gd name="connsiteY89" fmla="*/ 1323176 h 2233863"/>
                <a:gd name="connsiteX90" fmla="*/ 512330 w 2445921"/>
                <a:gd name="connsiteY90" fmla="*/ 1365882 h 2233863"/>
                <a:gd name="connsiteX91" fmla="*/ 647983 w 2445921"/>
                <a:gd name="connsiteY91" fmla="*/ 1883372 h 2233863"/>
                <a:gd name="connsiteX92" fmla="*/ 537449 w 2445921"/>
                <a:gd name="connsiteY92" fmla="*/ 1808010 h 2233863"/>
                <a:gd name="connsiteX93" fmla="*/ 391749 w 2445921"/>
                <a:gd name="connsiteY93" fmla="*/ 1742695 h 2233863"/>
                <a:gd name="connsiteX94" fmla="*/ 230975 w 2445921"/>
                <a:gd name="connsiteY94" fmla="*/ 1446268 h 2233863"/>
                <a:gd name="connsiteX95" fmla="*/ 356580 w 2445921"/>
                <a:gd name="connsiteY95" fmla="*/ 1677381 h 2233863"/>
                <a:gd name="connsiteX96" fmla="*/ 431942 w 2445921"/>
                <a:gd name="connsiteY96" fmla="*/ 1843179 h 2233863"/>
                <a:gd name="connsiteX97" fmla="*/ 527402 w 2445921"/>
                <a:gd name="connsiteY97" fmla="*/ 1883372 h 2233863"/>
                <a:gd name="connsiteX98" fmla="*/ 507305 w 2445921"/>
                <a:gd name="connsiteY98" fmla="*/ 1998929 h 2233863"/>
                <a:gd name="connsiteX99" fmla="*/ 311362 w 2445921"/>
                <a:gd name="connsiteY99" fmla="*/ 2189847 h 2233863"/>
                <a:gd name="connsiteX100" fmla="*/ 250235 w 2445921"/>
                <a:gd name="connsiteY100" fmla="*/ 2152165 h 2233863"/>
                <a:gd name="connsiteX101" fmla="*/ 220927 w 2445921"/>
                <a:gd name="connsiteY101" fmla="*/ 1998928 h 2233863"/>
                <a:gd name="connsiteX102" fmla="*/ 120444 w 2445921"/>
                <a:gd name="connsiteY102" fmla="*/ 1918541 h 2233863"/>
                <a:gd name="connsiteX103" fmla="*/ 65177 w 2445921"/>
                <a:gd name="connsiteY103" fmla="*/ 1878348 h 2233863"/>
                <a:gd name="connsiteX104" fmla="*/ 80251 w 2445921"/>
                <a:gd name="connsiteY104" fmla="*/ 1682404 h 2233863"/>
                <a:gd name="connsiteX105" fmla="*/ 205854 w 2445921"/>
                <a:gd name="connsiteY105" fmla="*/ 1823082 h 2233863"/>
                <a:gd name="connsiteX106" fmla="*/ 301314 w 2445921"/>
                <a:gd name="connsiteY106" fmla="*/ 1983856 h 2233863"/>
                <a:gd name="connsiteX107" fmla="*/ 326435 w 2445921"/>
                <a:gd name="connsiteY107" fmla="*/ 1873323 h 2233863"/>
                <a:gd name="connsiteX108" fmla="*/ 175710 w 2445921"/>
                <a:gd name="connsiteY108" fmla="*/ 1526655 h 2233863"/>
                <a:gd name="connsiteX109" fmla="*/ 150589 w 2445921"/>
                <a:gd name="connsiteY109" fmla="*/ 1491487 h 2233863"/>
                <a:gd name="connsiteX110" fmla="*/ 30008 w 2445921"/>
                <a:gd name="connsiteY110" fmla="*/ 1652260 h 2233863"/>
                <a:gd name="connsiteX111" fmla="*/ 19959 w 2445921"/>
                <a:gd name="connsiteY111" fmla="*/ 1808009 h 2233863"/>
                <a:gd name="connsiteX112" fmla="*/ 75227 w 2445921"/>
                <a:gd name="connsiteY112" fmla="*/ 1310615 h 2233863"/>
                <a:gd name="connsiteX113" fmla="*/ 175709 w 2445921"/>
                <a:gd name="connsiteY113" fmla="*/ 1350809 h 2233863"/>
                <a:gd name="connsiteX114" fmla="*/ 170685 w 2445921"/>
                <a:gd name="connsiteY114" fmla="*/ 1134770 h 2233863"/>
                <a:gd name="connsiteX115" fmla="*/ 95322 w 2445921"/>
                <a:gd name="connsiteY115" fmla="*/ 1245301 h 2233863"/>
                <a:gd name="connsiteX116" fmla="*/ 180733 w 2445921"/>
                <a:gd name="connsiteY116" fmla="*/ 1054383 h 2233863"/>
                <a:gd name="connsiteX117" fmla="*/ 276193 w 2445921"/>
                <a:gd name="connsiteY117" fmla="*/ 873512 h 2233863"/>
                <a:gd name="connsiteX118" fmla="*/ 471298 w 2445921"/>
                <a:gd name="connsiteY118" fmla="*/ 672545 h 2233863"/>
                <a:gd name="connsiteX0" fmla="*/ 471298 w 2445927"/>
                <a:gd name="connsiteY0" fmla="*/ 672545 h 2233863"/>
                <a:gd name="connsiteX1" fmla="*/ 693200 w 2445927"/>
                <a:gd name="connsiteY1" fmla="*/ 411288 h 2233863"/>
                <a:gd name="connsiteX2" fmla="*/ 743441 w 2445927"/>
                <a:gd name="connsiteY2" fmla="*/ 471579 h 2233863"/>
                <a:gd name="connsiteX3" fmla="*/ 708273 w 2445927"/>
                <a:gd name="connsiteY3" fmla="*/ 582110 h 2233863"/>
                <a:gd name="connsiteX4" fmla="*/ 637934 w 2445927"/>
                <a:gd name="connsiteY4" fmla="*/ 592159 h 2233863"/>
                <a:gd name="connsiteX5" fmla="*/ 562573 w 2445927"/>
                <a:gd name="connsiteY5" fmla="*/ 627328 h 2233863"/>
                <a:gd name="connsiteX6" fmla="*/ 688176 w 2445927"/>
                <a:gd name="connsiteY6" fmla="*/ 778053 h 2233863"/>
                <a:gd name="connsiteX7" fmla="*/ 487209 w 2445927"/>
                <a:gd name="connsiteY7" fmla="*/ 752933 h 2233863"/>
                <a:gd name="connsiteX8" fmla="*/ 421895 w 2445927"/>
                <a:gd name="connsiteY8" fmla="*/ 953900 h 2233863"/>
                <a:gd name="connsiteX9" fmla="*/ 241862 w 2445927"/>
                <a:gd name="connsiteY9" fmla="*/ 994093 h 2233863"/>
                <a:gd name="connsiteX10" fmla="*/ 306338 w 2445927"/>
                <a:gd name="connsiteY10" fmla="*/ 1285495 h 2233863"/>
                <a:gd name="connsiteX11" fmla="*/ 492233 w 2445927"/>
                <a:gd name="connsiteY11" fmla="*/ 1195060 h 2233863"/>
                <a:gd name="connsiteX12" fmla="*/ 477162 w 2445927"/>
                <a:gd name="connsiteY12" fmla="*/ 979020 h 2233863"/>
                <a:gd name="connsiteX13" fmla="*/ 738418 w 2445927"/>
                <a:gd name="connsiteY13" fmla="*/ 783077 h 2233863"/>
                <a:gd name="connsiteX14" fmla="*/ 818805 w 2445927"/>
                <a:gd name="connsiteY14" fmla="*/ 818247 h 2233863"/>
                <a:gd name="connsiteX15" fmla="*/ 889144 w 2445927"/>
                <a:gd name="connsiteY15" fmla="*/ 918730 h 2233863"/>
                <a:gd name="connsiteX16" fmla="*/ 793684 w 2445927"/>
                <a:gd name="connsiteY16" fmla="*/ 707714 h 2233863"/>
                <a:gd name="connsiteX17" fmla="*/ 803732 w 2445927"/>
                <a:gd name="connsiteY17" fmla="*/ 436409 h 2233863"/>
                <a:gd name="connsiteX18" fmla="*/ 979579 w 2445927"/>
                <a:gd name="connsiteY18" fmla="*/ 290708 h 2233863"/>
                <a:gd name="connsiteX19" fmla="*/ 904216 w 2445927"/>
                <a:gd name="connsiteY19" fmla="*/ 471579 h 2233863"/>
                <a:gd name="connsiteX20" fmla="*/ 899192 w 2445927"/>
                <a:gd name="connsiteY20" fmla="*/ 546941 h 2233863"/>
                <a:gd name="connsiteX21" fmla="*/ 1029820 w 2445927"/>
                <a:gd name="connsiteY21" fmla="*/ 567038 h 2233863"/>
                <a:gd name="connsiteX22" fmla="*/ 974554 w 2445927"/>
                <a:gd name="connsiteY22" fmla="*/ 768005 h 2233863"/>
                <a:gd name="connsiteX23" fmla="*/ 994652 w 2445927"/>
                <a:gd name="connsiteY23" fmla="*/ 788103 h 2233863"/>
                <a:gd name="connsiteX24" fmla="*/ 959482 w 2445927"/>
                <a:gd name="connsiteY24" fmla="*/ 506748 h 2233863"/>
                <a:gd name="connsiteX25" fmla="*/ 1034844 w 2445927"/>
                <a:gd name="connsiteY25" fmla="*/ 315829 h 2233863"/>
                <a:gd name="connsiteX26" fmla="*/ 1155424 w 2445927"/>
                <a:gd name="connsiteY26" fmla="*/ 150031 h 2233863"/>
                <a:gd name="connsiteX27" fmla="*/ 1265955 w 2445927"/>
                <a:gd name="connsiteY27" fmla="*/ 215345 h 2233863"/>
                <a:gd name="connsiteX28" fmla="*/ 1145375 w 2445927"/>
                <a:gd name="connsiteY28" fmla="*/ 305782 h 2233863"/>
                <a:gd name="connsiteX29" fmla="*/ 1311173 w 2445927"/>
                <a:gd name="connsiteY29" fmla="*/ 416314 h 2233863"/>
                <a:gd name="connsiteX30" fmla="*/ 1346340 w 2445927"/>
                <a:gd name="connsiteY30" fmla="*/ 124911 h 2233863"/>
                <a:gd name="connsiteX31" fmla="*/ 1436777 w 2445927"/>
                <a:gd name="connsiteY31" fmla="*/ 54575 h 2233863"/>
                <a:gd name="connsiteX32" fmla="*/ 1848759 w 2445927"/>
                <a:gd name="connsiteY32" fmla="*/ 44524 h 2233863"/>
                <a:gd name="connsiteX33" fmla="*/ 2352532 w 2445927"/>
                <a:gd name="connsiteY33" fmla="*/ 399076 h 2233863"/>
                <a:gd name="connsiteX34" fmla="*/ 1773395 w 2445927"/>
                <a:gd name="connsiteY34" fmla="*/ 59598 h 2233863"/>
                <a:gd name="connsiteX35" fmla="*/ 1708081 w 2445927"/>
                <a:gd name="connsiteY35" fmla="*/ 119889 h 2233863"/>
                <a:gd name="connsiteX36" fmla="*/ 1461896 w 2445927"/>
                <a:gd name="connsiteY36" fmla="*/ 99791 h 2233863"/>
                <a:gd name="connsiteX37" fmla="*/ 1421703 w 2445927"/>
                <a:gd name="connsiteY37" fmla="*/ 406266 h 2233863"/>
                <a:gd name="connsiteX38" fmla="*/ 1878903 w 2445927"/>
                <a:gd name="connsiteY38" fmla="*/ 300759 h 2233863"/>
                <a:gd name="connsiteX39" fmla="*/ 1934169 w 2445927"/>
                <a:gd name="connsiteY39" fmla="*/ 1431198 h 2233863"/>
                <a:gd name="connsiteX40" fmla="*/ 1333340 w 2445927"/>
                <a:gd name="connsiteY40" fmla="*/ 1514347 h 2233863"/>
                <a:gd name="connsiteX41" fmla="*/ 1260930 w 2445927"/>
                <a:gd name="connsiteY41" fmla="*/ 1466368 h 2233863"/>
                <a:gd name="connsiteX42" fmla="*/ 1613074 w 2445927"/>
                <a:gd name="connsiteY42" fmla="*/ 1086029 h 2233863"/>
                <a:gd name="connsiteX43" fmla="*/ 1456874 w 2445927"/>
                <a:gd name="connsiteY43" fmla="*/ 1014191 h 2233863"/>
                <a:gd name="connsiteX44" fmla="*/ 1527211 w 2445927"/>
                <a:gd name="connsiteY44" fmla="*/ 762983 h 2233863"/>
                <a:gd name="connsiteX45" fmla="*/ 1421703 w 2445927"/>
                <a:gd name="connsiteY45" fmla="*/ 843370 h 2233863"/>
                <a:gd name="connsiteX46" fmla="*/ 1512138 w 2445927"/>
                <a:gd name="connsiteY46" fmla="*/ 843370 h 2233863"/>
                <a:gd name="connsiteX47" fmla="*/ 1371461 w 2445927"/>
                <a:gd name="connsiteY47" fmla="*/ 1029264 h 2233863"/>
                <a:gd name="connsiteX48" fmla="*/ 1115228 w 2445927"/>
                <a:gd name="connsiteY48" fmla="*/ 1255352 h 2233863"/>
                <a:gd name="connsiteX49" fmla="*/ 907141 w 2445927"/>
                <a:gd name="connsiteY49" fmla="*/ 1546754 h 2233863"/>
                <a:gd name="connsiteX50" fmla="*/ 858995 w 2445927"/>
                <a:gd name="connsiteY50" fmla="*/ 1622117 h 2233863"/>
                <a:gd name="connsiteX51" fmla="*/ 1009720 w 2445927"/>
                <a:gd name="connsiteY51" fmla="*/ 1918543 h 2233863"/>
                <a:gd name="connsiteX52" fmla="*/ 1100156 w 2445927"/>
                <a:gd name="connsiteY52" fmla="*/ 1898446 h 2233863"/>
                <a:gd name="connsiteX53" fmla="*/ 1243117 w 2445927"/>
                <a:gd name="connsiteY53" fmla="*/ 1439150 h 2233863"/>
                <a:gd name="connsiteX54" fmla="*/ 1352194 w 2445927"/>
                <a:gd name="connsiteY54" fmla="*/ 1522376 h 2233863"/>
                <a:gd name="connsiteX55" fmla="*/ 1352194 w 2445927"/>
                <a:gd name="connsiteY55" fmla="*/ 1605864 h 2233863"/>
                <a:gd name="connsiteX56" fmla="*/ 1312456 w 2445927"/>
                <a:gd name="connsiteY56" fmla="*/ 1759841 h 2233863"/>
                <a:gd name="connsiteX57" fmla="*/ 1416465 w 2445927"/>
                <a:gd name="connsiteY57" fmla="*/ 1920186 h 2233863"/>
                <a:gd name="connsiteX58" fmla="*/ 2444756 w 2445927"/>
                <a:gd name="connsiteY58" fmla="*/ 1445659 h 2233863"/>
                <a:gd name="connsiteX59" fmla="*/ 1582781 w 2445927"/>
                <a:gd name="connsiteY59" fmla="*/ 2142576 h 2233863"/>
                <a:gd name="connsiteX60" fmla="*/ 1451584 w 2445927"/>
                <a:gd name="connsiteY60" fmla="*/ 2210162 h 2233863"/>
                <a:gd name="connsiteX61" fmla="*/ 1228948 w 2445927"/>
                <a:gd name="connsiteY61" fmla="*/ 2218113 h 2233863"/>
                <a:gd name="connsiteX62" fmla="*/ 982457 w 2445927"/>
                <a:gd name="connsiteY62" fmla="*/ 2226066 h 2233863"/>
                <a:gd name="connsiteX63" fmla="*/ 966555 w 2445927"/>
                <a:gd name="connsiteY63" fmla="*/ 2146551 h 2233863"/>
                <a:gd name="connsiteX64" fmla="*/ 1197143 w 2445927"/>
                <a:gd name="connsiteY64" fmla="*/ 2170405 h 2233863"/>
                <a:gd name="connsiteX65" fmla="*/ 1324364 w 2445927"/>
                <a:gd name="connsiteY65" fmla="*/ 2150526 h 2233863"/>
                <a:gd name="connsiteX66" fmla="*/ 1280632 w 2445927"/>
                <a:gd name="connsiteY66" fmla="*/ 1963673 h 2233863"/>
                <a:gd name="connsiteX67" fmla="*/ 1407852 w 2445927"/>
                <a:gd name="connsiteY67" fmla="*/ 1935844 h 2233863"/>
                <a:gd name="connsiteX68" fmla="*/ 1247453 w 2445927"/>
                <a:gd name="connsiteY68" fmla="*/ 1894184 h 2233863"/>
                <a:gd name="connsiteX69" fmla="*/ 1182614 w 2445927"/>
                <a:gd name="connsiteY69" fmla="*/ 2064244 h 2233863"/>
                <a:gd name="connsiteX70" fmla="*/ 1024793 w 2445927"/>
                <a:gd name="connsiteY70" fmla="*/ 2129558 h 2233863"/>
                <a:gd name="connsiteX71" fmla="*/ 884116 w 2445927"/>
                <a:gd name="connsiteY71" fmla="*/ 1767818 h 2233863"/>
                <a:gd name="connsiteX72" fmla="*/ 843922 w 2445927"/>
                <a:gd name="connsiteY72" fmla="*/ 2079317 h 2233863"/>
                <a:gd name="connsiteX73" fmla="*/ 703246 w 2445927"/>
                <a:gd name="connsiteY73" fmla="*/ 1667335 h 2233863"/>
                <a:gd name="connsiteX74" fmla="*/ 803729 w 2445927"/>
                <a:gd name="connsiteY74" fmla="*/ 1416126 h 2233863"/>
                <a:gd name="connsiteX75" fmla="*/ 884115 w 2445927"/>
                <a:gd name="connsiteY75" fmla="*/ 1255352 h 2233863"/>
                <a:gd name="connsiteX76" fmla="*/ 1160446 w 2445927"/>
                <a:gd name="connsiteY76" fmla="*/ 1134771 h 2233863"/>
                <a:gd name="connsiteX77" fmla="*/ 1637744 w 2445927"/>
                <a:gd name="connsiteY77" fmla="*/ 657475 h 2233863"/>
                <a:gd name="connsiteX78" fmla="*/ 1763348 w 2445927"/>
                <a:gd name="connsiteY78" fmla="*/ 345976 h 2233863"/>
                <a:gd name="connsiteX79" fmla="*/ 1642768 w 2445927"/>
                <a:gd name="connsiteY79" fmla="*/ 386169 h 2233863"/>
                <a:gd name="connsiteX80" fmla="*/ 1451848 w 2445927"/>
                <a:gd name="connsiteY80" fmla="*/ 667523 h 2233863"/>
                <a:gd name="connsiteX81" fmla="*/ 1170498 w 2445927"/>
                <a:gd name="connsiteY81" fmla="*/ 506748 h 2233863"/>
                <a:gd name="connsiteX82" fmla="*/ 1200641 w 2445927"/>
                <a:gd name="connsiteY82" fmla="*/ 642400 h 2233863"/>
                <a:gd name="connsiteX83" fmla="*/ 1115230 w 2445927"/>
                <a:gd name="connsiteY83" fmla="*/ 878538 h 2233863"/>
                <a:gd name="connsiteX84" fmla="*/ 1100158 w 2445927"/>
                <a:gd name="connsiteY84" fmla="*/ 1014189 h 2233863"/>
                <a:gd name="connsiteX85" fmla="*/ 904215 w 2445927"/>
                <a:gd name="connsiteY85" fmla="*/ 1024237 h 2233863"/>
                <a:gd name="connsiteX86" fmla="*/ 929336 w 2445927"/>
                <a:gd name="connsiteY86" fmla="*/ 1185011 h 2233863"/>
                <a:gd name="connsiteX87" fmla="*/ 708272 w 2445927"/>
                <a:gd name="connsiteY87" fmla="*/ 994093 h 2233863"/>
                <a:gd name="connsiteX88" fmla="*/ 607789 w 2445927"/>
                <a:gd name="connsiteY88" fmla="*/ 923755 h 2233863"/>
                <a:gd name="connsiteX89" fmla="*/ 809594 w 2445927"/>
                <a:gd name="connsiteY89" fmla="*/ 1323176 h 2233863"/>
                <a:gd name="connsiteX90" fmla="*/ 512330 w 2445927"/>
                <a:gd name="connsiteY90" fmla="*/ 1365882 h 2233863"/>
                <a:gd name="connsiteX91" fmla="*/ 647983 w 2445927"/>
                <a:gd name="connsiteY91" fmla="*/ 1883372 h 2233863"/>
                <a:gd name="connsiteX92" fmla="*/ 537449 w 2445927"/>
                <a:gd name="connsiteY92" fmla="*/ 1808010 h 2233863"/>
                <a:gd name="connsiteX93" fmla="*/ 391749 w 2445927"/>
                <a:gd name="connsiteY93" fmla="*/ 1742695 h 2233863"/>
                <a:gd name="connsiteX94" fmla="*/ 230975 w 2445927"/>
                <a:gd name="connsiteY94" fmla="*/ 1446268 h 2233863"/>
                <a:gd name="connsiteX95" fmla="*/ 356580 w 2445927"/>
                <a:gd name="connsiteY95" fmla="*/ 1677381 h 2233863"/>
                <a:gd name="connsiteX96" fmla="*/ 431942 w 2445927"/>
                <a:gd name="connsiteY96" fmla="*/ 1843179 h 2233863"/>
                <a:gd name="connsiteX97" fmla="*/ 527402 w 2445927"/>
                <a:gd name="connsiteY97" fmla="*/ 1883372 h 2233863"/>
                <a:gd name="connsiteX98" fmla="*/ 507305 w 2445927"/>
                <a:gd name="connsiteY98" fmla="*/ 1998929 h 2233863"/>
                <a:gd name="connsiteX99" fmla="*/ 311362 w 2445927"/>
                <a:gd name="connsiteY99" fmla="*/ 2189847 h 2233863"/>
                <a:gd name="connsiteX100" fmla="*/ 250235 w 2445927"/>
                <a:gd name="connsiteY100" fmla="*/ 2152165 h 2233863"/>
                <a:gd name="connsiteX101" fmla="*/ 220927 w 2445927"/>
                <a:gd name="connsiteY101" fmla="*/ 1998928 h 2233863"/>
                <a:gd name="connsiteX102" fmla="*/ 120444 w 2445927"/>
                <a:gd name="connsiteY102" fmla="*/ 1918541 h 2233863"/>
                <a:gd name="connsiteX103" fmla="*/ 65177 w 2445927"/>
                <a:gd name="connsiteY103" fmla="*/ 1878348 h 2233863"/>
                <a:gd name="connsiteX104" fmla="*/ 80251 w 2445927"/>
                <a:gd name="connsiteY104" fmla="*/ 1682404 h 2233863"/>
                <a:gd name="connsiteX105" fmla="*/ 205854 w 2445927"/>
                <a:gd name="connsiteY105" fmla="*/ 1823082 h 2233863"/>
                <a:gd name="connsiteX106" fmla="*/ 301314 w 2445927"/>
                <a:gd name="connsiteY106" fmla="*/ 1983856 h 2233863"/>
                <a:gd name="connsiteX107" fmla="*/ 326435 w 2445927"/>
                <a:gd name="connsiteY107" fmla="*/ 1873323 h 2233863"/>
                <a:gd name="connsiteX108" fmla="*/ 175710 w 2445927"/>
                <a:gd name="connsiteY108" fmla="*/ 1526655 h 2233863"/>
                <a:gd name="connsiteX109" fmla="*/ 150589 w 2445927"/>
                <a:gd name="connsiteY109" fmla="*/ 1491487 h 2233863"/>
                <a:gd name="connsiteX110" fmla="*/ 30008 w 2445927"/>
                <a:gd name="connsiteY110" fmla="*/ 1652260 h 2233863"/>
                <a:gd name="connsiteX111" fmla="*/ 19959 w 2445927"/>
                <a:gd name="connsiteY111" fmla="*/ 1808009 h 2233863"/>
                <a:gd name="connsiteX112" fmla="*/ 75227 w 2445927"/>
                <a:gd name="connsiteY112" fmla="*/ 1310615 h 2233863"/>
                <a:gd name="connsiteX113" fmla="*/ 175709 w 2445927"/>
                <a:gd name="connsiteY113" fmla="*/ 1350809 h 2233863"/>
                <a:gd name="connsiteX114" fmla="*/ 170685 w 2445927"/>
                <a:gd name="connsiteY114" fmla="*/ 1134770 h 2233863"/>
                <a:gd name="connsiteX115" fmla="*/ 95322 w 2445927"/>
                <a:gd name="connsiteY115" fmla="*/ 1245301 h 2233863"/>
                <a:gd name="connsiteX116" fmla="*/ 180733 w 2445927"/>
                <a:gd name="connsiteY116" fmla="*/ 1054383 h 2233863"/>
                <a:gd name="connsiteX117" fmla="*/ 276193 w 2445927"/>
                <a:gd name="connsiteY117" fmla="*/ 873512 h 2233863"/>
                <a:gd name="connsiteX118" fmla="*/ 471298 w 2445927"/>
                <a:gd name="connsiteY118" fmla="*/ 672545 h 2233863"/>
                <a:gd name="connsiteX0" fmla="*/ 471298 w 2447021"/>
                <a:gd name="connsiteY0" fmla="*/ 672545 h 2233863"/>
                <a:gd name="connsiteX1" fmla="*/ 693200 w 2447021"/>
                <a:gd name="connsiteY1" fmla="*/ 411288 h 2233863"/>
                <a:gd name="connsiteX2" fmla="*/ 743441 w 2447021"/>
                <a:gd name="connsiteY2" fmla="*/ 471579 h 2233863"/>
                <a:gd name="connsiteX3" fmla="*/ 708273 w 2447021"/>
                <a:gd name="connsiteY3" fmla="*/ 582110 h 2233863"/>
                <a:gd name="connsiteX4" fmla="*/ 637934 w 2447021"/>
                <a:gd name="connsiteY4" fmla="*/ 592159 h 2233863"/>
                <a:gd name="connsiteX5" fmla="*/ 562573 w 2447021"/>
                <a:gd name="connsiteY5" fmla="*/ 627328 h 2233863"/>
                <a:gd name="connsiteX6" fmla="*/ 688176 w 2447021"/>
                <a:gd name="connsiteY6" fmla="*/ 778053 h 2233863"/>
                <a:gd name="connsiteX7" fmla="*/ 487209 w 2447021"/>
                <a:gd name="connsiteY7" fmla="*/ 752933 h 2233863"/>
                <a:gd name="connsiteX8" fmla="*/ 421895 w 2447021"/>
                <a:gd name="connsiteY8" fmla="*/ 953900 h 2233863"/>
                <a:gd name="connsiteX9" fmla="*/ 241862 w 2447021"/>
                <a:gd name="connsiteY9" fmla="*/ 994093 h 2233863"/>
                <a:gd name="connsiteX10" fmla="*/ 306338 w 2447021"/>
                <a:gd name="connsiteY10" fmla="*/ 1285495 h 2233863"/>
                <a:gd name="connsiteX11" fmla="*/ 492233 w 2447021"/>
                <a:gd name="connsiteY11" fmla="*/ 1195060 h 2233863"/>
                <a:gd name="connsiteX12" fmla="*/ 477162 w 2447021"/>
                <a:gd name="connsiteY12" fmla="*/ 979020 h 2233863"/>
                <a:gd name="connsiteX13" fmla="*/ 738418 w 2447021"/>
                <a:gd name="connsiteY13" fmla="*/ 783077 h 2233863"/>
                <a:gd name="connsiteX14" fmla="*/ 818805 w 2447021"/>
                <a:gd name="connsiteY14" fmla="*/ 818247 h 2233863"/>
                <a:gd name="connsiteX15" fmla="*/ 889144 w 2447021"/>
                <a:gd name="connsiteY15" fmla="*/ 918730 h 2233863"/>
                <a:gd name="connsiteX16" fmla="*/ 793684 w 2447021"/>
                <a:gd name="connsiteY16" fmla="*/ 707714 h 2233863"/>
                <a:gd name="connsiteX17" fmla="*/ 803732 w 2447021"/>
                <a:gd name="connsiteY17" fmla="*/ 436409 h 2233863"/>
                <a:gd name="connsiteX18" fmla="*/ 979579 w 2447021"/>
                <a:gd name="connsiteY18" fmla="*/ 290708 h 2233863"/>
                <a:gd name="connsiteX19" fmla="*/ 904216 w 2447021"/>
                <a:gd name="connsiteY19" fmla="*/ 471579 h 2233863"/>
                <a:gd name="connsiteX20" fmla="*/ 899192 w 2447021"/>
                <a:gd name="connsiteY20" fmla="*/ 546941 h 2233863"/>
                <a:gd name="connsiteX21" fmla="*/ 1029820 w 2447021"/>
                <a:gd name="connsiteY21" fmla="*/ 567038 h 2233863"/>
                <a:gd name="connsiteX22" fmla="*/ 974554 w 2447021"/>
                <a:gd name="connsiteY22" fmla="*/ 768005 h 2233863"/>
                <a:gd name="connsiteX23" fmla="*/ 994652 w 2447021"/>
                <a:gd name="connsiteY23" fmla="*/ 788103 h 2233863"/>
                <a:gd name="connsiteX24" fmla="*/ 959482 w 2447021"/>
                <a:gd name="connsiteY24" fmla="*/ 506748 h 2233863"/>
                <a:gd name="connsiteX25" fmla="*/ 1034844 w 2447021"/>
                <a:gd name="connsiteY25" fmla="*/ 315829 h 2233863"/>
                <a:gd name="connsiteX26" fmla="*/ 1155424 w 2447021"/>
                <a:gd name="connsiteY26" fmla="*/ 150031 h 2233863"/>
                <a:gd name="connsiteX27" fmla="*/ 1265955 w 2447021"/>
                <a:gd name="connsiteY27" fmla="*/ 215345 h 2233863"/>
                <a:gd name="connsiteX28" fmla="*/ 1145375 w 2447021"/>
                <a:gd name="connsiteY28" fmla="*/ 305782 h 2233863"/>
                <a:gd name="connsiteX29" fmla="*/ 1311173 w 2447021"/>
                <a:gd name="connsiteY29" fmla="*/ 416314 h 2233863"/>
                <a:gd name="connsiteX30" fmla="*/ 1346340 w 2447021"/>
                <a:gd name="connsiteY30" fmla="*/ 124911 h 2233863"/>
                <a:gd name="connsiteX31" fmla="*/ 1436777 w 2447021"/>
                <a:gd name="connsiteY31" fmla="*/ 54575 h 2233863"/>
                <a:gd name="connsiteX32" fmla="*/ 1848759 w 2447021"/>
                <a:gd name="connsiteY32" fmla="*/ 44524 h 2233863"/>
                <a:gd name="connsiteX33" fmla="*/ 2352532 w 2447021"/>
                <a:gd name="connsiteY33" fmla="*/ 399076 h 2233863"/>
                <a:gd name="connsiteX34" fmla="*/ 1773395 w 2447021"/>
                <a:gd name="connsiteY34" fmla="*/ 59598 h 2233863"/>
                <a:gd name="connsiteX35" fmla="*/ 1708081 w 2447021"/>
                <a:gd name="connsiteY35" fmla="*/ 119889 h 2233863"/>
                <a:gd name="connsiteX36" fmla="*/ 1461896 w 2447021"/>
                <a:gd name="connsiteY36" fmla="*/ 99791 h 2233863"/>
                <a:gd name="connsiteX37" fmla="*/ 1421703 w 2447021"/>
                <a:gd name="connsiteY37" fmla="*/ 406266 h 2233863"/>
                <a:gd name="connsiteX38" fmla="*/ 1878903 w 2447021"/>
                <a:gd name="connsiteY38" fmla="*/ 300759 h 2233863"/>
                <a:gd name="connsiteX39" fmla="*/ 1934169 w 2447021"/>
                <a:gd name="connsiteY39" fmla="*/ 1431198 h 2233863"/>
                <a:gd name="connsiteX40" fmla="*/ 1333340 w 2447021"/>
                <a:gd name="connsiteY40" fmla="*/ 1514347 h 2233863"/>
                <a:gd name="connsiteX41" fmla="*/ 1260930 w 2447021"/>
                <a:gd name="connsiteY41" fmla="*/ 1466368 h 2233863"/>
                <a:gd name="connsiteX42" fmla="*/ 1613074 w 2447021"/>
                <a:gd name="connsiteY42" fmla="*/ 1086029 h 2233863"/>
                <a:gd name="connsiteX43" fmla="*/ 1456874 w 2447021"/>
                <a:gd name="connsiteY43" fmla="*/ 1014191 h 2233863"/>
                <a:gd name="connsiteX44" fmla="*/ 1527211 w 2447021"/>
                <a:gd name="connsiteY44" fmla="*/ 762983 h 2233863"/>
                <a:gd name="connsiteX45" fmla="*/ 1421703 w 2447021"/>
                <a:gd name="connsiteY45" fmla="*/ 843370 h 2233863"/>
                <a:gd name="connsiteX46" fmla="*/ 1512138 w 2447021"/>
                <a:gd name="connsiteY46" fmla="*/ 843370 h 2233863"/>
                <a:gd name="connsiteX47" fmla="*/ 1371461 w 2447021"/>
                <a:gd name="connsiteY47" fmla="*/ 1029264 h 2233863"/>
                <a:gd name="connsiteX48" fmla="*/ 1115228 w 2447021"/>
                <a:gd name="connsiteY48" fmla="*/ 1255352 h 2233863"/>
                <a:gd name="connsiteX49" fmla="*/ 907141 w 2447021"/>
                <a:gd name="connsiteY49" fmla="*/ 1546754 h 2233863"/>
                <a:gd name="connsiteX50" fmla="*/ 858995 w 2447021"/>
                <a:gd name="connsiteY50" fmla="*/ 1622117 h 2233863"/>
                <a:gd name="connsiteX51" fmla="*/ 1009720 w 2447021"/>
                <a:gd name="connsiteY51" fmla="*/ 1918543 h 2233863"/>
                <a:gd name="connsiteX52" fmla="*/ 1100156 w 2447021"/>
                <a:gd name="connsiteY52" fmla="*/ 1898446 h 2233863"/>
                <a:gd name="connsiteX53" fmla="*/ 1243117 w 2447021"/>
                <a:gd name="connsiteY53" fmla="*/ 1439150 h 2233863"/>
                <a:gd name="connsiteX54" fmla="*/ 1352194 w 2447021"/>
                <a:gd name="connsiteY54" fmla="*/ 1522376 h 2233863"/>
                <a:gd name="connsiteX55" fmla="*/ 1352194 w 2447021"/>
                <a:gd name="connsiteY55" fmla="*/ 1605864 h 2233863"/>
                <a:gd name="connsiteX56" fmla="*/ 1312456 w 2447021"/>
                <a:gd name="connsiteY56" fmla="*/ 1759841 h 2233863"/>
                <a:gd name="connsiteX57" fmla="*/ 1416465 w 2447021"/>
                <a:gd name="connsiteY57" fmla="*/ 1920186 h 2233863"/>
                <a:gd name="connsiteX58" fmla="*/ 2444756 w 2447021"/>
                <a:gd name="connsiteY58" fmla="*/ 1445659 h 2233863"/>
                <a:gd name="connsiteX59" fmla="*/ 1690125 w 2447021"/>
                <a:gd name="connsiteY59" fmla="*/ 2063063 h 2233863"/>
                <a:gd name="connsiteX60" fmla="*/ 1582781 w 2447021"/>
                <a:gd name="connsiteY60" fmla="*/ 2142576 h 2233863"/>
                <a:gd name="connsiteX61" fmla="*/ 1451584 w 2447021"/>
                <a:gd name="connsiteY61" fmla="*/ 2210162 h 2233863"/>
                <a:gd name="connsiteX62" fmla="*/ 1228948 w 2447021"/>
                <a:gd name="connsiteY62" fmla="*/ 2218113 h 2233863"/>
                <a:gd name="connsiteX63" fmla="*/ 982457 w 2447021"/>
                <a:gd name="connsiteY63" fmla="*/ 2226066 h 2233863"/>
                <a:gd name="connsiteX64" fmla="*/ 966555 w 2447021"/>
                <a:gd name="connsiteY64" fmla="*/ 2146551 h 2233863"/>
                <a:gd name="connsiteX65" fmla="*/ 1197143 w 2447021"/>
                <a:gd name="connsiteY65" fmla="*/ 2170405 h 2233863"/>
                <a:gd name="connsiteX66" fmla="*/ 1324364 w 2447021"/>
                <a:gd name="connsiteY66" fmla="*/ 2150526 h 2233863"/>
                <a:gd name="connsiteX67" fmla="*/ 1280632 w 2447021"/>
                <a:gd name="connsiteY67" fmla="*/ 1963673 h 2233863"/>
                <a:gd name="connsiteX68" fmla="*/ 1407852 w 2447021"/>
                <a:gd name="connsiteY68" fmla="*/ 1935844 h 2233863"/>
                <a:gd name="connsiteX69" fmla="*/ 1247453 w 2447021"/>
                <a:gd name="connsiteY69" fmla="*/ 1894184 h 2233863"/>
                <a:gd name="connsiteX70" fmla="*/ 1182614 w 2447021"/>
                <a:gd name="connsiteY70" fmla="*/ 2064244 h 2233863"/>
                <a:gd name="connsiteX71" fmla="*/ 1024793 w 2447021"/>
                <a:gd name="connsiteY71" fmla="*/ 2129558 h 2233863"/>
                <a:gd name="connsiteX72" fmla="*/ 884116 w 2447021"/>
                <a:gd name="connsiteY72" fmla="*/ 1767818 h 2233863"/>
                <a:gd name="connsiteX73" fmla="*/ 843922 w 2447021"/>
                <a:gd name="connsiteY73" fmla="*/ 2079317 h 2233863"/>
                <a:gd name="connsiteX74" fmla="*/ 703246 w 2447021"/>
                <a:gd name="connsiteY74" fmla="*/ 1667335 h 2233863"/>
                <a:gd name="connsiteX75" fmla="*/ 803729 w 2447021"/>
                <a:gd name="connsiteY75" fmla="*/ 1416126 h 2233863"/>
                <a:gd name="connsiteX76" fmla="*/ 884115 w 2447021"/>
                <a:gd name="connsiteY76" fmla="*/ 1255352 h 2233863"/>
                <a:gd name="connsiteX77" fmla="*/ 1160446 w 2447021"/>
                <a:gd name="connsiteY77" fmla="*/ 1134771 h 2233863"/>
                <a:gd name="connsiteX78" fmla="*/ 1637744 w 2447021"/>
                <a:gd name="connsiteY78" fmla="*/ 657475 h 2233863"/>
                <a:gd name="connsiteX79" fmla="*/ 1763348 w 2447021"/>
                <a:gd name="connsiteY79" fmla="*/ 345976 h 2233863"/>
                <a:gd name="connsiteX80" fmla="*/ 1642768 w 2447021"/>
                <a:gd name="connsiteY80" fmla="*/ 386169 h 2233863"/>
                <a:gd name="connsiteX81" fmla="*/ 1451848 w 2447021"/>
                <a:gd name="connsiteY81" fmla="*/ 667523 h 2233863"/>
                <a:gd name="connsiteX82" fmla="*/ 1170498 w 2447021"/>
                <a:gd name="connsiteY82" fmla="*/ 506748 h 2233863"/>
                <a:gd name="connsiteX83" fmla="*/ 1200641 w 2447021"/>
                <a:gd name="connsiteY83" fmla="*/ 642400 h 2233863"/>
                <a:gd name="connsiteX84" fmla="*/ 1115230 w 2447021"/>
                <a:gd name="connsiteY84" fmla="*/ 878538 h 2233863"/>
                <a:gd name="connsiteX85" fmla="*/ 1100158 w 2447021"/>
                <a:gd name="connsiteY85" fmla="*/ 1014189 h 2233863"/>
                <a:gd name="connsiteX86" fmla="*/ 904215 w 2447021"/>
                <a:gd name="connsiteY86" fmla="*/ 1024237 h 2233863"/>
                <a:gd name="connsiteX87" fmla="*/ 929336 w 2447021"/>
                <a:gd name="connsiteY87" fmla="*/ 1185011 h 2233863"/>
                <a:gd name="connsiteX88" fmla="*/ 708272 w 2447021"/>
                <a:gd name="connsiteY88" fmla="*/ 994093 h 2233863"/>
                <a:gd name="connsiteX89" fmla="*/ 607789 w 2447021"/>
                <a:gd name="connsiteY89" fmla="*/ 923755 h 2233863"/>
                <a:gd name="connsiteX90" fmla="*/ 809594 w 2447021"/>
                <a:gd name="connsiteY90" fmla="*/ 1323176 h 2233863"/>
                <a:gd name="connsiteX91" fmla="*/ 512330 w 2447021"/>
                <a:gd name="connsiteY91" fmla="*/ 1365882 h 2233863"/>
                <a:gd name="connsiteX92" fmla="*/ 647983 w 2447021"/>
                <a:gd name="connsiteY92" fmla="*/ 1883372 h 2233863"/>
                <a:gd name="connsiteX93" fmla="*/ 537449 w 2447021"/>
                <a:gd name="connsiteY93" fmla="*/ 1808010 h 2233863"/>
                <a:gd name="connsiteX94" fmla="*/ 391749 w 2447021"/>
                <a:gd name="connsiteY94" fmla="*/ 1742695 h 2233863"/>
                <a:gd name="connsiteX95" fmla="*/ 230975 w 2447021"/>
                <a:gd name="connsiteY95" fmla="*/ 1446268 h 2233863"/>
                <a:gd name="connsiteX96" fmla="*/ 356580 w 2447021"/>
                <a:gd name="connsiteY96" fmla="*/ 1677381 h 2233863"/>
                <a:gd name="connsiteX97" fmla="*/ 431942 w 2447021"/>
                <a:gd name="connsiteY97" fmla="*/ 1843179 h 2233863"/>
                <a:gd name="connsiteX98" fmla="*/ 527402 w 2447021"/>
                <a:gd name="connsiteY98" fmla="*/ 1883372 h 2233863"/>
                <a:gd name="connsiteX99" fmla="*/ 507305 w 2447021"/>
                <a:gd name="connsiteY99" fmla="*/ 1998929 h 2233863"/>
                <a:gd name="connsiteX100" fmla="*/ 311362 w 2447021"/>
                <a:gd name="connsiteY100" fmla="*/ 2189847 h 2233863"/>
                <a:gd name="connsiteX101" fmla="*/ 250235 w 2447021"/>
                <a:gd name="connsiteY101" fmla="*/ 2152165 h 2233863"/>
                <a:gd name="connsiteX102" fmla="*/ 220927 w 2447021"/>
                <a:gd name="connsiteY102" fmla="*/ 1998928 h 2233863"/>
                <a:gd name="connsiteX103" fmla="*/ 120444 w 2447021"/>
                <a:gd name="connsiteY103" fmla="*/ 1918541 h 2233863"/>
                <a:gd name="connsiteX104" fmla="*/ 65177 w 2447021"/>
                <a:gd name="connsiteY104" fmla="*/ 1878348 h 2233863"/>
                <a:gd name="connsiteX105" fmla="*/ 80251 w 2447021"/>
                <a:gd name="connsiteY105" fmla="*/ 1682404 h 2233863"/>
                <a:gd name="connsiteX106" fmla="*/ 205854 w 2447021"/>
                <a:gd name="connsiteY106" fmla="*/ 1823082 h 2233863"/>
                <a:gd name="connsiteX107" fmla="*/ 301314 w 2447021"/>
                <a:gd name="connsiteY107" fmla="*/ 1983856 h 2233863"/>
                <a:gd name="connsiteX108" fmla="*/ 326435 w 2447021"/>
                <a:gd name="connsiteY108" fmla="*/ 1873323 h 2233863"/>
                <a:gd name="connsiteX109" fmla="*/ 175710 w 2447021"/>
                <a:gd name="connsiteY109" fmla="*/ 1526655 h 2233863"/>
                <a:gd name="connsiteX110" fmla="*/ 150589 w 2447021"/>
                <a:gd name="connsiteY110" fmla="*/ 1491487 h 2233863"/>
                <a:gd name="connsiteX111" fmla="*/ 30008 w 2447021"/>
                <a:gd name="connsiteY111" fmla="*/ 1652260 h 2233863"/>
                <a:gd name="connsiteX112" fmla="*/ 19959 w 2447021"/>
                <a:gd name="connsiteY112" fmla="*/ 1808009 h 2233863"/>
                <a:gd name="connsiteX113" fmla="*/ 75227 w 2447021"/>
                <a:gd name="connsiteY113" fmla="*/ 1310615 h 2233863"/>
                <a:gd name="connsiteX114" fmla="*/ 175709 w 2447021"/>
                <a:gd name="connsiteY114" fmla="*/ 1350809 h 2233863"/>
                <a:gd name="connsiteX115" fmla="*/ 170685 w 2447021"/>
                <a:gd name="connsiteY115" fmla="*/ 1134770 h 2233863"/>
                <a:gd name="connsiteX116" fmla="*/ 95322 w 2447021"/>
                <a:gd name="connsiteY116" fmla="*/ 1245301 h 2233863"/>
                <a:gd name="connsiteX117" fmla="*/ 180733 w 2447021"/>
                <a:gd name="connsiteY117" fmla="*/ 1054383 h 2233863"/>
                <a:gd name="connsiteX118" fmla="*/ 276193 w 2447021"/>
                <a:gd name="connsiteY118" fmla="*/ 873512 h 2233863"/>
                <a:gd name="connsiteX119" fmla="*/ 471298 w 2447021"/>
                <a:gd name="connsiteY119" fmla="*/ 672545 h 2233863"/>
                <a:gd name="connsiteX0" fmla="*/ 471298 w 2446476"/>
                <a:gd name="connsiteY0" fmla="*/ 672545 h 2233863"/>
                <a:gd name="connsiteX1" fmla="*/ 693200 w 2446476"/>
                <a:gd name="connsiteY1" fmla="*/ 411288 h 2233863"/>
                <a:gd name="connsiteX2" fmla="*/ 743441 w 2446476"/>
                <a:gd name="connsiteY2" fmla="*/ 471579 h 2233863"/>
                <a:gd name="connsiteX3" fmla="*/ 708273 w 2446476"/>
                <a:gd name="connsiteY3" fmla="*/ 582110 h 2233863"/>
                <a:gd name="connsiteX4" fmla="*/ 637934 w 2446476"/>
                <a:gd name="connsiteY4" fmla="*/ 592159 h 2233863"/>
                <a:gd name="connsiteX5" fmla="*/ 562573 w 2446476"/>
                <a:gd name="connsiteY5" fmla="*/ 627328 h 2233863"/>
                <a:gd name="connsiteX6" fmla="*/ 688176 w 2446476"/>
                <a:gd name="connsiteY6" fmla="*/ 778053 h 2233863"/>
                <a:gd name="connsiteX7" fmla="*/ 487209 w 2446476"/>
                <a:gd name="connsiteY7" fmla="*/ 752933 h 2233863"/>
                <a:gd name="connsiteX8" fmla="*/ 421895 w 2446476"/>
                <a:gd name="connsiteY8" fmla="*/ 953900 h 2233863"/>
                <a:gd name="connsiteX9" fmla="*/ 241862 w 2446476"/>
                <a:gd name="connsiteY9" fmla="*/ 994093 h 2233863"/>
                <a:gd name="connsiteX10" fmla="*/ 306338 w 2446476"/>
                <a:gd name="connsiteY10" fmla="*/ 1285495 h 2233863"/>
                <a:gd name="connsiteX11" fmla="*/ 492233 w 2446476"/>
                <a:gd name="connsiteY11" fmla="*/ 1195060 h 2233863"/>
                <a:gd name="connsiteX12" fmla="*/ 477162 w 2446476"/>
                <a:gd name="connsiteY12" fmla="*/ 979020 h 2233863"/>
                <a:gd name="connsiteX13" fmla="*/ 738418 w 2446476"/>
                <a:gd name="connsiteY13" fmla="*/ 783077 h 2233863"/>
                <a:gd name="connsiteX14" fmla="*/ 818805 w 2446476"/>
                <a:gd name="connsiteY14" fmla="*/ 818247 h 2233863"/>
                <a:gd name="connsiteX15" fmla="*/ 889144 w 2446476"/>
                <a:gd name="connsiteY15" fmla="*/ 918730 h 2233863"/>
                <a:gd name="connsiteX16" fmla="*/ 793684 w 2446476"/>
                <a:gd name="connsiteY16" fmla="*/ 707714 h 2233863"/>
                <a:gd name="connsiteX17" fmla="*/ 803732 w 2446476"/>
                <a:gd name="connsiteY17" fmla="*/ 436409 h 2233863"/>
                <a:gd name="connsiteX18" fmla="*/ 979579 w 2446476"/>
                <a:gd name="connsiteY18" fmla="*/ 290708 h 2233863"/>
                <a:gd name="connsiteX19" fmla="*/ 904216 w 2446476"/>
                <a:gd name="connsiteY19" fmla="*/ 471579 h 2233863"/>
                <a:gd name="connsiteX20" fmla="*/ 899192 w 2446476"/>
                <a:gd name="connsiteY20" fmla="*/ 546941 h 2233863"/>
                <a:gd name="connsiteX21" fmla="*/ 1029820 w 2446476"/>
                <a:gd name="connsiteY21" fmla="*/ 567038 h 2233863"/>
                <a:gd name="connsiteX22" fmla="*/ 974554 w 2446476"/>
                <a:gd name="connsiteY22" fmla="*/ 768005 h 2233863"/>
                <a:gd name="connsiteX23" fmla="*/ 994652 w 2446476"/>
                <a:gd name="connsiteY23" fmla="*/ 788103 h 2233863"/>
                <a:gd name="connsiteX24" fmla="*/ 959482 w 2446476"/>
                <a:gd name="connsiteY24" fmla="*/ 506748 h 2233863"/>
                <a:gd name="connsiteX25" fmla="*/ 1034844 w 2446476"/>
                <a:gd name="connsiteY25" fmla="*/ 315829 h 2233863"/>
                <a:gd name="connsiteX26" fmla="*/ 1155424 w 2446476"/>
                <a:gd name="connsiteY26" fmla="*/ 150031 h 2233863"/>
                <a:gd name="connsiteX27" fmla="*/ 1265955 w 2446476"/>
                <a:gd name="connsiteY27" fmla="*/ 215345 h 2233863"/>
                <a:gd name="connsiteX28" fmla="*/ 1145375 w 2446476"/>
                <a:gd name="connsiteY28" fmla="*/ 305782 h 2233863"/>
                <a:gd name="connsiteX29" fmla="*/ 1311173 w 2446476"/>
                <a:gd name="connsiteY29" fmla="*/ 416314 h 2233863"/>
                <a:gd name="connsiteX30" fmla="*/ 1346340 w 2446476"/>
                <a:gd name="connsiteY30" fmla="*/ 124911 h 2233863"/>
                <a:gd name="connsiteX31" fmla="*/ 1436777 w 2446476"/>
                <a:gd name="connsiteY31" fmla="*/ 54575 h 2233863"/>
                <a:gd name="connsiteX32" fmla="*/ 1848759 w 2446476"/>
                <a:gd name="connsiteY32" fmla="*/ 44524 h 2233863"/>
                <a:gd name="connsiteX33" fmla="*/ 2352532 w 2446476"/>
                <a:gd name="connsiteY33" fmla="*/ 399076 h 2233863"/>
                <a:gd name="connsiteX34" fmla="*/ 1773395 w 2446476"/>
                <a:gd name="connsiteY34" fmla="*/ 59598 h 2233863"/>
                <a:gd name="connsiteX35" fmla="*/ 1708081 w 2446476"/>
                <a:gd name="connsiteY35" fmla="*/ 119889 h 2233863"/>
                <a:gd name="connsiteX36" fmla="*/ 1461896 w 2446476"/>
                <a:gd name="connsiteY36" fmla="*/ 99791 h 2233863"/>
                <a:gd name="connsiteX37" fmla="*/ 1421703 w 2446476"/>
                <a:gd name="connsiteY37" fmla="*/ 406266 h 2233863"/>
                <a:gd name="connsiteX38" fmla="*/ 1878903 w 2446476"/>
                <a:gd name="connsiteY38" fmla="*/ 300759 h 2233863"/>
                <a:gd name="connsiteX39" fmla="*/ 1934169 w 2446476"/>
                <a:gd name="connsiteY39" fmla="*/ 1431198 h 2233863"/>
                <a:gd name="connsiteX40" fmla="*/ 1333340 w 2446476"/>
                <a:gd name="connsiteY40" fmla="*/ 1514347 h 2233863"/>
                <a:gd name="connsiteX41" fmla="*/ 1260930 w 2446476"/>
                <a:gd name="connsiteY41" fmla="*/ 1466368 h 2233863"/>
                <a:gd name="connsiteX42" fmla="*/ 1613074 w 2446476"/>
                <a:gd name="connsiteY42" fmla="*/ 1086029 h 2233863"/>
                <a:gd name="connsiteX43" fmla="*/ 1456874 w 2446476"/>
                <a:gd name="connsiteY43" fmla="*/ 1014191 h 2233863"/>
                <a:gd name="connsiteX44" fmla="*/ 1527211 w 2446476"/>
                <a:gd name="connsiteY44" fmla="*/ 762983 h 2233863"/>
                <a:gd name="connsiteX45" fmla="*/ 1421703 w 2446476"/>
                <a:gd name="connsiteY45" fmla="*/ 843370 h 2233863"/>
                <a:gd name="connsiteX46" fmla="*/ 1512138 w 2446476"/>
                <a:gd name="connsiteY46" fmla="*/ 843370 h 2233863"/>
                <a:gd name="connsiteX47" fmla="*/ 1371461 w 2446476"/>
                <a:gd name="connsiteY47" fmla="*/ 1029264 h 2233863"/>
                <a:gd name="connsiteX48" fmla="*/ 1115228 w 2446476"/>
                <a:gd name="connsiteY48" fmla="*/ 1255352 h 2233863"/>
                <a:gd name="connsiteX49" fmla="*/ 907141 w 2446476"/>
                <a:gd name="connsiteY49" fmla="*/ 1546754 h 2233863"/>
                <a:gd name="connsiteX50" fmla="*/ 858995 w 2446476"/>
                <a:gd name="connsiteY50" fmla="*/ 1622117 h 2233863"/>
                <a:gd name="connsiteX51" fmla="*/ 1009720 w 2446476"/>
                <a:gd name="connsiteY51" fmla="*/ 1918543 h 2233863"/>
                <a:gd name="connsiteX52" fmla="*/ 1100156 w 2446476"/>
                <a:gd name="connsiteY52" fmla="*/ 1898446 h 2233863"/>
                <a:gd name="connsiteX53" fmla="*/ 1243117 w 2446476"/>
                <a:gd name="connsiteY53" fmla="*/ 1439150 h 2233863"/>
                <a:gd name="connsiteX54" fmla="*/ 1352194 w 2446476"/>
                <a:gd name="connsiteY54" fmla="*/ 1522376 h 2233863"/>
                <a:gd name="connsiteX55" fmla="*/ 1352194 w 2446476"/>
                <a:gd name="connsiteY55" fmla="*/ 1605864 h 2233863"/>
                <a:gd name="connsiteX56" fmla="*/ 1312456 w 2446476"/>
                <a:gd name="connsiteY56" fmla="*/ 1759841 h 2233863"/>
                <a:gd name="connsiteX57" fmla="*/ 1416465 w 2446476"/>
                <a:gd name="connsiteY57" fmla="*/ 1920186 h 2233863"/>
                <a:gd name="connsiteX58" fmla="*/ 2444756 w 2446476"/>
                <a:gd name="connsiteY58" fmla="*/ 1445659 h 2233863"/>
                <a:gd name="connsiteX59" fmla="*/ 1471464 w 2446476"/>
                <a:gd name="connsiteY59" fmla="*/ 2074990 h 2233863"/>
                <a:gd name="connsiteX60" fmla="*/ 1582781 w 2446476"/>
                <a:gd name="connsiteY60" fmla="*/ 2142576 h 2233863"/>
                <a:gd name="connsiteX61" fmla="*/ 1451584 w 2446476"/>
                <a:gd name="connsiteY61" fmla="*/ 2210162 h 2233863"/>
                <a:gd name="connsiteX62" fmla="*/ 1228948 w 2446476"/>
                <a:gd name="connsiteY62" fmla="*/ 2218113 h 2233863"/>
                <a:gd name="connsiteX63" fmla="*/ 982457 w 2446476"/>
                <a:gd name="connsiteY63" fmla="*/ 2226066 h 2233863"/>
                <a:gd name="connsiteX64" fmla="*/ 966555 w 2446476"/>
                <a:gd name="connsiteY64" fmla="*/ 2146551 h 2233863"/>
                <a:gd name="connsiteX65" fmla="*/ 1197143 w 2446476"/>
                <a:gd name="connsiteY65" fmla="*/ 2170405 h 2233863"/>
                <a:gd name="connsiteX66" fmla="*/ 1324364 w 2446476"/>
                <a:gd name="connsiteY66" fmla="*/ 2150526 h 2233863"/>
                <a:gd name="connsiteX67" fmla="*/ 1280632 w 2446476"/>
                <a:gd name="connsiteY67" fmla="*/ 1963673 h 2233863"/>
                <a:gd name="connsiteX68" fmla="*/ 1407852 w 2446476"/>
                <a:gd name="connsiteY68" fmla="*/ 1935844 h 2233863"/>
                <a:gd name="connsiteX69" fmla="*/ 1247453 w 2446476"/>
                <a:gd name="connsiteY69" fmla="*/ 1894184 h 2233863"/>
                <a:gd name="connsiteX70" fmla="*/ 1182614 w 2446476"/>
                <a:gd name="connsiteY70" fmla="*/ 2064244 h 2233863"/>
                <a:gd name="connsiteX71" fmla="*/ 1024793 w 2446476"/>
                <a:gd name="connsiteY71" fmla="*/ 2129558 h 2233863"/>
                <a:gd name="connsiteX72" fmla="*/ 884116 w 2446476"/>
                <a:gd name="connsiteY72" fmla="*/ 1767818 h 2233863"/>
                <a:gd name="connsiteX73" fmla="*/ 843922 w 2446476"/>
                <a:gd name="connsiteY73" fmla="*/ 2079317 h 2233863"/>
                <a:gd name="connsiteX74" fmla="*/ 703246 w 2446476"/>
                <a:gd name="connsiteY74" fmla="*/ 1667335 h 2233863"/>
                <a:gd name="connsiteX75" fmla="*/ 803729 w 2446476"/>
                <a:gd name="connsiteY75" fmla="*/ 1416126 h 2233863"/>
                <a:gd name="connsiteX76" fmla="*/ 884115 w 2446476"/>
                <a:gd name="connsiteY76" fmla="*/ 1255352 h 2233863"/>
                <a:gd name="connsiteX77" fmla="*/ 1160446 w 2446476"/>
                <a:gd name="connsiteY77" fmla="*/ 1134771 h 2233863"/>
                <a:gd name="connsiteX78" fmla="*/ 1637744 w 2446476"/>
                <a:gd name="connsiteY78" fmla="*/ 657475 h 2233863"/>
                <a:gd name="connsiteX79" fmla="*/ 1763348 w 2446476"/>
                <a:gd name="connsiteY79" fmla="*/ 345976 h 2233863"/>
                <a:gd name="connsiteX80" fmla="*/ 1642768 w 2446476"/>
                <a:gd name="connsiteY80" fmla="*/ 386169 h 2233863"/>
                <a:gd name="connsiteX81" fmla="*/ 1451848 w 2446476"/>
                <a:gd name="connsiteY81" fmla="*/ 667523 h 2233863"/>
                <a:gd name="connsiteX82" fmla="*/ 1170498 w 2446476"/>
                <a:gd name="connsiteY82" fmla="*/ 506748 h 2233863"/>
                <a:gd name="connsiteX83" fmla="*/ 1200641 w 2446476"/>
                <a:gd name="connsiteY83" fmla="*/ 642400 h 2233863"/>
                <a:gd name="connsiteX84" fmla="*/ 1115230 w 2446476"/>
                <a:gd name="connsiteY84" fmla="*/ 878538 h 2233863"/>
                <a:gd name="connsiteX85" fmla="*/ 1100158 w 2446476"/>
                <a:gd name="connsiteY85" fmla="*/ 1014189 h 2233863"/>
                <a:gd name="connsiteX86" fmla="*/ 904215 w 2446476"/>
                <a:gd name="connsiteY86" fmla="*/ 1024237 h 2233863"/>
                <a:gd name="connsiteX87" fmla="*/ 929336 w 2446476"/>
                <a:gd name="connsiteY87" fmla="*/ 1185011 h 2233863"/>
                <a:gd name="connsiteX88" fmla="*/ 708272 w 2446476"/>
                <a:gd name="connsiteY88" fmla="*/ 994093 h 2233863"/>
                <a:gd name="connsiteX89" fmla="*/ 607789 w 2446476"/>
                <a:gd name="connsiteY89" fmla="*/ 923755 h 2233863"/>
                <a:gd name="connsiteX90" fmla="*/ 809594 w 2446476"/>
                <a:gd name="connsiteY90" fmla="*/ 1323176 h 2233863"/>
                <a:gd name="connsiteX91" fmla="*/ 512330 w 2446476"/>
                <a:gd name="connsiteY91" fmla="*/ 1365882 h 2233863"/>
                <a:gd name="connsiteX92" fmla="*/ 647983 w 2446476"/>
                <a:gd name="connsiteY92" fmla="*/ 1883372 h 2233863"/>
                <a:gd name="connsiteX93" fmla="*/ 537449 w 2446476"/>
                <a:gd name="connsiteY93" fmla="*/ 1808010 h 2233863"/>
                <a:gd name="connsiteX94" fmla="*/ 391749 w 2446476"/>
                <a:gd name="connsiteY94" fmla="*/ 1742695 h 2233863"/>
                <a:gd name="connsiteX95" fmla="*/ 230975 w 2446476"/>
                <a:gd name="connsiteY95" fmla="*/ 1446268 h 2233863"/>
                <a:gd name="connsiteX96" fmla="*/ 356580 w 2446476"/>
                <a:gd name="connsiteY96" fmla="*/ 1677381 h 2233863"/>
                <a:gd name="connsiteX97" fmla="*/ 431942 w 2446476"/>
                <a:gd name="connsiteY97" fmla="*/ 1843179 h 2233863"/>
                <a:gd name="connsiteX98" fmla="*/ 527402 w 2446476"/>
                <a:gd name="connsiteY98" fmla="*/ 1883372 h 2233863"/>
                <a:gd name="connsiteX99" fmla="*/ 507305 w 2446476"/>
                <a:gd name="connsiteY99" fmla="*/ 1998929 h 2233863"/>
                <a:gd name="connsiteX100" fmla="*/ 311362 w 2446476"/>
                <a:gd name="connsiteY100" fmla="*/ 2189847 h 2233863"/>
                <a:gd name="connsiteX101" fmla="*/ 250235 w 2446476"/>
                <a:gd name="connsiteY101" fmla="*/ 2152165 h 2233863"/>
                <a:gd name="connsiteX102" fmla="*/ 220927 w 2446476"/>
                <a:gd name="connsiteY102" fmla="*/ 1998928 h 2233863"/>
                <a:gd name="connsiteX103" fmla="*/ 120444 w 2446476"/>
                <a:gd name="connsiteY103" fmla="*/ 1918541 h 2233863"/>
                <a:gd name="connsiteX104" fmla="*/ 65177 w 2446476"/>
                <a:gd name="connsiteY104" fmla="*/ 1878348 h 2233863"/>
                <a:gd name="connsiteX105" fmla="*/ 80251 w 2446476"/>
                <a:gd name="connsiteY105" fmla="*/ 1682404 h 2233863"/>
                <a:gd name="connsiteX106" fmla="*/ 205854 w 2446476"/>
                <a:gd name="connsiteY106" fmla="*/ 1823082 h 2233863"/>
                <a:gd name="connsiteX107" fmla="*/ 301314 w 2446476"/>
                <a:gd name="connsiteY107" fmla="*/ 1983856 h 2233863"/>
                <a:gd name="connsiteX108" fmla="*/ 326435 w 2446476"/>
                <a:gd name="connsiteY108" fmla="*/ 1873323 h 2233863"/>
                <a:gd name="connsiteX109" fmla="*/ 175710 w 2446476"/>
                <a:gd name="connsiteY109" fmla="*/ 1526655 h 2233863"/>
                <a:gd name="connsiteX110" fmla="*/ 150589 w 2446476"/>
                <a:gd name="connsiteY110" fmla="*/ 1491487 h 2233863"/>
                <a:gd name="connsiteX111" fmla="*/ 30008 w 2446476"/>
                <a:gd name="connsiteY111" fmla="*/ 1652260 h 2233863"/>
                <a:gd name="connsiteX112" fmla="*/ 19959 w 2446476"/>
                <a:gd name="connsiteY112" fmla="*/ 1808009 h 2233863"/>
                <a:gd name="connsiteX113" fmla="*/ 75227 w 2446476"/>
                <a:gd name="connsiteY113" fmla="*/ 1310615 h 2233863"/>
                <a:gd name="connsiteX114" fmla="*/ 175709 w 2446476"/>
                <a:gd name="connsiteY114" fmla="*/ 1350809 h 2233863"/>
                <a:gd name="connsiteX115" fmla="*/ 170685 w 2446476"/>
                <a:gd name="connsiteY115" fmla="*/ 1134770 h 2233863"/>
                <a:gd name="connsiteX116" fmla="*/ 95322 w 2446476"/>
                <a:gd name="connsiteY116" fmla="*/ 1245301 h 2233863"/>
                <a:gd name="connsiteX117" fmla="*/ 180733 w 2446476"/>
                <a:gd name="connsiteY117" fmla="*/ 1054383 h 2233863"/>
                <a:gd name="connsiteX118" fmla="*/ 276193 w 2446476"/>
                <a:gd name="connsiteY118" fmla="*/ 873512 h 2233863"/>
                <a:gd name="connsiteX119" fmla="*/ 471298 w 2446476"/>
                <a:gd name="connsiteY119" fmla="*/ 672545 h 2233863"/>
                <a:gd name="connsiteX0" fmla="*/ 471298 w 2446476"/>
                <a:gd name="connsiteY0" fmla="*/ 672545 h 2233863"/>
                <a:gd name="connsiteX1" fmla="*/ 693200 w 2446476"/>
                <a:gd name="connsiteY1" fmla="*/ 411288 h 2233863"/>
                <a:gd name="connsiteX2" fmla="*/ 743441 w 2446476"/>
                <a:gd name="connsiteY2" fmla="*/ 471579 h 2233863"/>
                <a:gd name="connsiteX3" fmla="*/ 708273 w 2446476"/>
                <a:gd name="connsiteY3" fmla="*/ 582110 h 2233863"/>
                <a:gd name="connsiteX4" fmla="*/ 637934 w 2446476"/>
                <a:gd name="connsiteY4" fmla="*/ 592159 h 2233863"/>
                <a:gd name="connsiteX5" fmla="*/ 562573 w 2446476"/>
                <a:gd name="connsiteY5" fmla="*/ 627328 h 2233863"/>
                <a:gd name="connsiteX6" fmla="*/ 688176 w 2446476"/>
                <a:gd name="connsiteY6" fmla="*/ 778053 h 2233863"/>
                <a:gd name="connsiteX7" fmla="*/ 487209 w 2446476"/>
                <a:gd name="connsiteY7" fmla="*/ 752933 h 2233863"/>
                <a:gd name="connsiteX8" fmla="*/ 421895 w 2446476"/>
                <a:gd name="connsiteY8" fmla="*/ 953900 h 2233863"/>
                <a:gd name="connsiteX9" fmla="*/ 241862 w 2446476"/>
                <a:gd name="connsiteY9" fmla="*/ 994093 h 2233863"/>
                <a:gd name="connsiteX10" fmla="*/ 306338 w 2446476"/>
                <a:gd name="connsiteY10" fmla="*/ 1285495 h 2233863"/>
                <a:gd name="connsiteX11" fmla="*/ 492233 w 2446476"/>
                <a:gd name="connsiteY11" fmla="*/ 1195060 h 2233863"/>
                <a:gd name="connsiteX12" fmla="*/ 477162 w 2446476"/>
                <a:gd name="connsiteY12" fmla="*/ 979020 h 2233863"/>
                <a:gd name="connsiteX13" fmla="*/ 738418 w 2446476"/>
                <a:gd name="connsiteY13" fmla="*/ 783077 h 2233863"/>
                <a:gd name="connsiteX14" fmla="*/ 818805 w 2446476"/>
                <a:gd name="connsiteY14" fmla="*/ 818247 h 2233863"/>
                <a:gd name="connsiteX15" fmla="*/ 889144 w 2446476"/>
                <a:gd name="connsiteY15" fmla="*/ 918730 h 2233863"/>
                <a:gd name="connsiteX16" fmla="*/ 793684 w 2446476"/>
                <a:gd name="connsiteY16" fmla="*/ 707714 h 2233863"/>
                <a:gd name="connsiteX17" fmla="*/ 803732 w 2446476"/>
                <a:gd name="connsiteY17" fmla="*/ 436409 h 2233863"/>
                <a:gd name="connsiteX18" fmla="*/ 979579 w 2446476"/>
                <a:gd name="connsiteY18" fmla="*/ 290708 h 2233863"/>
                <a:gd name="connsiteX19" fmla="*/ 904216 w 2446476"/>
                <a:gd name="connsiteY19" fmla="*/ 471579 h 2233863"/>
                <a:gd name="connsiteX20" fmla="*/ 899192 w 2446476"/>
                <a:gd name="connsiteY20" fmla="*/ 546941 h 2233863"/>
                <a:gd name="connsiteX21" fmla="*/ 1029820 w 2446476"/>
                <a:gd name="connsiteY21" fmla="*/ 567038 h 2233863"/>
                <a:gd name="connsiteX22" fmla="*/ 974554 w 2446476"/>
                <a:gd name="connsiteY22" fmla="*/ 768005 h 2233863"/>
                <a:gd name="connsiteX23" fmla="*/ 994652 w 2446476"/>
                <a:gd name="connsiteY23" fmla="*/ 788103 h 2233863"/>
                <a:gd name="connsiteX24" fmla="*/ 959482 w 2446476"/>
                <a:gd name="connsiteY24" fmla="*/ 506748 h 2233863"/>
                <a:gd name="connsiteX25" fmla="*/ 1034844 w 2446476"/>
                <a:gd name="connsiteY25" fmla="*/ 315829 h 2233863"/>
                <a:gd name="connsiteX26" fmla="*/ 1155424 w 2446476"/>
                <a:gd name="connsiteY26" fmla="*/ 150031 h 2233863"/>
                <a:gd name="connsiteX27" fmla="*/ 1265955 w 2446476"/>
                <a:gd name="connsiteY27" fmla="*/ 215345 h 2233863"/>
                <a:gd name="connsiteX28" fmla="*/ 1145375 w 2446476"/>
                <a:gd name="connsiteY28" fmla="*/ 305782 h 2233863"/>
                <a:gd name="connsiteX29" fmla="*/ 1311173 w 2446476"/>
                <a:gd name="connsiteY29" fmla="*/ 416314 h 2233863"/>
                <a:gd name="connsiteX30" fmla="*/ 1346340 w 2446476"/>
                <a:gd name="connsiteY30" fmla="*/ 124911 h 2233863"/>
                <a:gd name="connsiteX31" fmla="*/ 1436777 w 2446476"/>
                <a:gd name="connsiteY31" fmla="*/ 54575 h 2233863"/>
                <a:gd name="connsiteX32" fmla="*/ 1848759 w 2446476"/>
                <a:gd name="connsiteY32" fmla="*/ 44524 h 2233863"/>
                <a:gd name="connsiteX33" fmla="*/ 2352532 w 2446476"/>
                <a:gd name="connsiteY33" fmla="*/ 399076 h 2233863"/>
                <a:gd name="connsiteX34" fmla="*/ 1773395 w 2446476"/>
                <a:gd name="connsiteY34" fmla="*/ 59598 h 2233863"/>
                <a:gd name="connsiteX35" fmla="*/ 1708081 w 2446476"/>
                <a:gd name="connsiteY35" fmla="*/ 119889 h 2233863"/>
                <a:gd name="connsiteX36" fmla="*/ 1461896 w 2446476"/>
                <a:gd name="connsiteY36" fmla="*/ 99791 h 2233863"/>
                <a:gd name="connsiteX37" fmla="*/ 1421703 w 2446476"/>
                <a:gd name="connsiteY37" fmla="*/ 406266 h 2233863"/>
                <a:gd name="connsiteX38" fmla="*/ 1878903 w 2446476"/>
                <a:gd name="connsiteY38" fmla="*/ 300759 h 2233863"/>
                <a:gd name="connsiteX39" fmla="*/ 1934169 w 2446476"/>
                <a:gd name="connsiteY39" fmla="*/ 1431198 h 2233863"/>
                <a:gd name="connsiteX40" fmla="*/ 1333340 w 2446476"/>
                <a:gd name="connsiteY40" fmla="*/ 1514347 h 2233863"/>
                <a:gd name="connsiteX41" fmla="*/ 1260930 w 2446476"/>
                <a:gd name="connsiteY41" fmla="*/ 1466368 h 2233863"/>
                <a:gd name="connsiteX42" fmla="*/ 1613074 w 2446476"/>
                <a:gd name="connsiteY42" fmla="*/ 1086029 h 2233863"/>
                <a:gd name="connsiteX43" fmla="*/ 1456874 w 2446476"/>
                <a:gd name="connsiteY43" fmla="*/ 1014191 h 2233863"/>
                <a:gd name="connsiteX44" fmla="*/ 1527211 w 2446476"/>
                <a:gd name="connsiteY44" fmla="*/ 762983 h 2233863"/>
                <a:gd name="connsiteX45" fmla="*/ 1421703 w 2446476"/>
                <a:gd name="connsiteY45" fmla="*/ 843370 h 2233863"/>
                <a:gd name="connsiteX46" fmla="*/ 1512138 w 2446476"/>
                <a:gd name="connsiteY46" fmla="*/ 843370 h 2233863"/>
                <a:gd name="connsiteX47" fmla="*/ 1371461 w 2446476"/>
                <a:gd name="connsiteY47" fmla="*/ 1029264 h 2233863"/>
                <a:gd name="connsiteX48" fmla="*/ 1115228 w 2446476"/>
                <a:gd name="connsiteY48" fmla="*/ 1255352 h 2233863"/>
                <a:gd name="connsiteX49" fmla="*/ 907141 w 2446476"/>
                <a:gd name="connsiteY49" fmla="*/ 1546754 h 2233863"/>
                <a:gd name="connsiteX50" fmla="*/ 858995 w 2446476"/>
                <a:gd name="connsiteY50" fmla="*/ 1622117 h 2233863"/>
                <a:gd name="connsiteX51" fmla="*/ 1009720 w 2446476"/>
                <a:gd name="connsiteY51" fmla="*/ 1918543 h 2233863"/>
                <a:gd name="connsiteX52" fmla="*/ 1100156 w 2446476"/>
                <a:gd name="connsiteY52" fmla="*/ 1898446 h 2233863"/>
                <a:gd name="connsiteX53" fmla="*/ 1243117 w 2446476"/>
                <a:gd name="connsiteY53" fmla="*/ 1439150 h 2233863"/>
                <a:gd name="connsiteX54" fmla="*/ 1352194 w 2446476"/>
                <a:gd name="connsiteY54" fmla="*/ 1522376 h 2233863"/>
                <a:gd name="connsiteX55" fmla="*/ 1352194 w 2446476"/>
                <a:gd name="connsiteY55" fmla="*/ 1605864 h 2233863"/>
                <a:gd name="connsiteX56" fmla="*/ 1312456 w 2446476"/>
                <a:gd name="connsiteY56" fmla="*/ 1759841 h 2233863"/>
                <a:gd name="connsiteX57" fmla="*/ 1416465 w 2446476"/>
                <a:gd name="connsiteY57" fmla="*/ 1920186 h 2233863"/>
                <a:gd name="connsiteX58" fmla="*/ 2444756 w 2446476"/>
                <a:gd name="connsiteY58" fmla="*/ 1445659 h 2233863"/>
                <a:gd name="connsiteX59" fmla="*/ 1471464 w 2446476"/>
                <a:gd name="connsiteY59" fmla="*/ 2074990 h 2233863"/>
                <a:gd name="connsiteX60" fmla="*/ 1582781 w 2446476"/>
                <a:gd name="connsiteY60" fmla="*/ 2142576 h 2233863"/>
                <a:gd name="connsiteX61" fmla="*/ 1451584 w 2446476"/>
                <a:gd name="connsiteY61" fmla="*/ 2210162 h 2233863"/>
                <a:gd name="connsiteX62" fmla="*/ 1228948 w 2446476"/>
                <a:gd name="connsiteY62" fmla="*/ 2218113 h 2233863"/>
                <a:gd name="connsiteX63" fmla="*/ 982457 w 2446476"/>
                <a:gd name="connsiteY63" fmla="*/ 2226066 h 2233863"/>
                <a:gd name="connsiteX64" fmla="*/ 966555 w 2446476"/>
                <a:gd name="connsiteY64" fmla="*/ 2146551 h 2233863"/>
                <a:gd name="connsiteX65" fmla="*/ 1197143 w 2446476"/>
                <a:gd name="connsiteY65" fmla="*/ 2170405 h 2233863"/>
                <a:gd name="connsiteX66" fmla="*/ 1324364 w 2446476"/>
                <a:gd name="connsiteY66" fmla="*/ 2150526 h 2233863"/>
                <a:gd name="connsiteX67" fmla="*/ 1280632 w 2446476"/>
                <a:gd name="connsiteY67" fmla="*/ 1963673 h 2233863"/>
                <a:gd name="connsiteX68" fmla="*/ 1407852 w 2446476"/>
                <a:gd name="connsiteY68" fmla="*/ 1935844 h 2233863"/>
                <a:gd name="connsiteX69" fmla="*/ 1247453 w 2446476"/>
                <a:gd name="connsiteY69" fmla="*/ 1894184 h 2233863"/>
                <a:gd name="connsiteX70" fmla="*/ 1182614 w 2446476"/>
                <a:gd name="connsiteY70" fmla="*/ 2064244 h 2233863"/>
                <a:gd name="connsiteX71" fmla="*/ 1024793 w 2446476"/>
                <a:gd name="connsiteY71" fmla="*/ 2129558 h 2233863"/>
                <a:gd name="connsiteX72" fmla="*/ 884116 w 2446476"/>
                <a:gd name="connsiteY72" fmla="*/ 1767818 h 2233863"/>
                <a:gd name="connsiteX73" fmla="*/ 843922 w 2446476"/>
                <a:gd name="connsiteY73" fmla="*/ 2079317 h 2233863"/>
                <a:gd name="connsiteX74" fmla="*/ 703246 w 2446476"/>
                <a:gd name="connsiteY74" fmla="*/ 1667335 h 2233863"/>
                <a:gd name="connsiteX75" fmla="*/ 803729 w 2446476"/>
                <a:gd name="connsiteY75" fmla="*/ 1416126 h 2233863"/>
                <a:gd name="connsiteX76" fmla="*/ 884115 w 2446476"/>
                <a:gd name="connsiteY76" fmla="*/ 1255352 h 2233863"/>
                <a:gd name="connsiteX77" fmla="*/ 1160446 w 2446476"/>
                <a:gd name="connsiteY77" fmla="*/ 1134771 h 2233863"/>
                <a:gd name="connsiteX78" fmla="*/ 1637744 w 2446476"/>
                <a:gd name="connsiteY78" fmla="*/ 657475 h 2233863"/>
                <a:gd name="connsiteX79" fmla="*/ 1763348 w 2446476"/>
                <a:gd name="connsiteY79" fmla="*/ 345976 h 2233863"/>
                <a:gd name="connsiteX80" fmla="*/ 1642768 w 2446476"/>
                <a:gd name="connsiteY80" fmla="*/ 386169 h 2233863"/>
                <a:gd name="connsiteX81" fmla="*/ 1451848 w 2446476"/>
                <a:gd name="connsiteY81" fmla="*/ 667523 h 2233863"/>
                <a:gd name="connsiteX82" fmla="*/ 1170498 w 2446476"/>
                <a:gd name="connsiteY82" fmla="*/ 506748 h 2233863"/>
                <a:gd name="connsiteX83" fmla="*/ 1200641 w 2446476"/>
                <a:gd name="connsiteY83" fmla="*/ 642400 h 2233863"/>
                <a:gd name="connsiteX84" fmla="*/ 1115230 w 2446476"/>
                <a:gd name="connsiteY84" fmla="*/ 878538 h 2233863"/>
                <a:gd name="connsiteX85" fmla="*/ 1100158 w 2446476"/>
                <a:gd name="connsiteY85" fmla="*/ 1014189 h 2233863"/>
                <a:gd name="connsiteX86" fmla="*/ 904215 w 2446476"/>
                <a:gd name="connsiteY86" fmla="*/ 1024237 h 2233863"/>
                <a:gd name="connsiteX87" fmla="*/ 929336 w 2446476"/>
                <a:gd name="connsiteY87" fmla="*/ 1185011 h 2233863"/>
                <a:gd name="connsiteX88" fmla="*/ 708272 w 2446476"/>
                <a:gd name="connsiteY88" fmla="*/ 994093 h 2233863"/>
                <a:gd name="connsiteX89" fmla="*/ 607789 w 2446476"/>
                <a:gd name="connsiteY89" fmla="*/ 923755 h 2233863"/>
                <a:gd name="connsiteX90" fmla="*/ 809594 w 2446476"/>
                <a:gd name="connsiteY90" fmla="*/ 1323176 h 2233863"/>
                <a:gd name="connsiteX91" fmla="*/ 512330 w 2446476"/>
                <a:gd name="connsiteY91" fmla="*/ 1365882 h 2233863"/>
                <a:gd name="connsiteX92" fmla="*/ 647983 w 2446476"/>
                <a:gd name="connsiteY92" fmla="*/ 1883372 h 2233863"/>
                <a:gd name="connsiteX93" fmla="*/ 537449 w 2446476"/>
                <a:gd name="connsiteY93" fmla="*/ 1808010 h 2233863"/>
                <a:gd name="connsiteX94" fmla="*/ 391749 w 2446476"/>
                <a:gd name="connsiteY94" fmla="*/ 1742695 h 2233863"/>
                <a:gd name="connsiteX95" fmla="*/ 230975 w 2446476"/>
                <a:gd name="connsiteY95" fmla="*/ 1446268 h 2233863"/>
                <a:gd name="connsiteX96" fmla="*/ 356580 w 2446476"/>
                <a:gd name="connsiteY96" fmla="*/ 1677381 h 2233863"/>
                <a:gd name="connsiteX97" fmla="*/ 431942 w 2446476"/>
                <a:gd name="connsiteY97" fmla="*/ 1843179 h 2233863"/>
                <a:gd name="connsiteX98" fmla="*/ 527402 w 2446476"/>
                <a:gd name="connsiteY98" fmla="*/ 1883372 h 2233863"/>
                <a:gd name="connsiteX99" fmla="*/ 507305 w 2446476"/>
                <a:gd name="connsiteY99" fmla="*/ 1998929 h 2233863"/>
                <a:gd name="connsiteX100" fmla="*/ 311362 w 2446476"/>
                <a:gd name="connsiteY100" fmla="*/ 2189847 h 2233863"/>
                <a:gd name="connsiteX101" fmla="*/ 250235 w 2446476"/>
                <a:gd name="connsiteY101" fmla="*/ 2152165 h 2233863"/>
                <a:gd name="connsiteX102" fmla="*/ 220927 w 2446476"/>
                <a:gd name="connsiteY102" fmla="*/ 1998928 h 2233863"/>
                <a:gd name="connsiteX103" fmla="*/ 120444 w 2446476"/>
                <a:gd name="connsiteY103" fmla="*/ 1918541 h 2233863"/>
                <a:gd name="connsiteX104" fmla="*/ 65177 w 2446476"/>
                <a:gd name="connsiteY104" fmla="*/ 1878348 h 2233863"/>
                <a:gd name="connsiteX105" fmla="*/ 80251 w 2446476"/>
                <a:gd name="connsiteY105" fmla="*/ 1682404 h 2233863"/>
                <a:gd name="connsiteX106" fmla="*/ 205854 w 2446476"/>
                <a:gd name="connsiteY106" fmla="*/ 1823082 h 2233863"/>
                <a:gd name="connsiteX107" fmla="*/ 301314 w 2446476"/>
                <a:gd name="connsiteY107" fmla="*/ 1983856 h 2233863"/>
                <a:gd name="connsiteX108" fmla="*/ 326435 w 2446476"/>
                <a:gd name="connsiteY108" fmla="*/ 1873323 h 2233863"/>
                <a:gd name="connsiteX109" fmla="*/ 175710 w 2446476"/>
                <a:gd name="connsiteY109" fmla="*/ 1526655 h 2233863"/>
                <a:gd name="connsiteX110" fmla="*/ 150589 w 2446476"/>
                <a:gd name="connsiteY110" fmla="*/ 1491487 h 2233863"/>
                <a:gd name="connsiteX111" fmla="*/ 30008 w 2446476"/>
                <a:gd name="connsiteY111" fmla="*/ 1652260 h 2233863"/>
                <a:gd name="connsiteX112" fmla="*/ 19959 w 2446476"/>
                <a:gd name="connsiteY112" fmla="*/ 1808009 h 2233863"/>
                <a:gd name="connsiteX113" fmla="*/ 75227 w 2446476"/>
                <a:gd name="connsiteY113" fmla="*/ 1310615 h 2233863"/>
                <a:gd name="connsiteX114" fmla="*/ 175709 w 2446476"/>
                <a:gd name="connsiteY114" fmla="*/ 1350809 h 2233863"/>
                <a:gd name="connsiteX115" fmla="*/ 170685 w 2446476"/>
                <a:gd name="connsiteY115" fmla="*/ 1134770 h 2233863"/>
                <a:gd name="connsiteX116" fmla="*/ 95322 w 2446476"/>
                <a:gd name="connsiteY116" fmla="*/ 1245301 h 2233863"/>
                <a:gd name="connsiteX117" fmla="*/ 180733 w 2446476"/>
                <a:gd name="connsiteY117" fmla="*/ 1054383 h 2233863"/>
                <a:gd name="connsiteX118" fmla="*/ 276193 w 2446476"/>
                <a:gd name="connsiteY118" fmla="*/ 873512 h 2233863"/>
                <a:gd name="connsiteX119" fmla="*/ 471298 w 2446476"/>
                <a:gd name="connsiteY119" fmla="*/ 672545 h 2233863"/>
                <a:gd name="connsiteX0" fmla="*/ 471298 w 2445567"/>
                <a:gd name="connsiteY0" fmla="*/ 672545 h 2233863"/>
                <a:gd name="connsiteX1" fmla="*/ 693200 w 2445567"/>
                <a:gd name="connsiteY1" fmla="*/ 411288 h 2233863"/>
                <a:gd name="connsiteX2" fmla="*/ 743441 w 2445567"/>
                <a:gd name="connsiteY2" fmla="*/ 471579 h 2233863"/>
                <a:gd name="connsiteX3" fmla="*/ 708273 w 2445567"/>
                <a:gd name="connsiteY3" fmla="*/ 582110 h 2233863"/>
                <a:gd name="connsiteX4" fmla="*/ 637934 w 2445567"/>
                <a:gd name="connsiteY4" fmla="*/ 592159 h 2233863"/>
                <a:gd name="connsiteX5" fmla="*/ 562573 w 2445567"/>
                <a:gd name="connsiteY5" fmla="*/ 627328 h 2233863"/>
                <a:gd name="connsiteX6" fmla="*/ 688176 w 2445567"/>
                <a:gd name="connsiteY6" fmla="*/ 778053 h 2233863"/>
                <a:gd name="connsiteX7" fmla="*/ 487209 w 2445567"/>
                <a:gd name="connsiteY7" fmla="*/ 752933 h 2233863"/>
                <a:gd name="connsiteX8" fmla="*/ 421895 w 2445567"/>
                <a:gd name="connsiteY8" fmla="*/ 953900 h 2233863"/>
                <a:gd name="connsiteX9" fmla="*/ 241862 w 2445567"/>
                <a:gd name="connsiteY9" fmla="*/ 994093 h 2233863"/>
                <a:gd name="connsiteX10" fmla="*/ 306338 w 2445567"/>
                <a:gd name="connsiteY10" fmla="*/ 1285495 h 2233863"/>
                <a:gd name="connsiteX11" fmla="*/ 492233 w 2445567"/>
                <a:gd name="connsiteY11" fmla="*/ 1195060 h 2233863"/>
                <a:gd name="connsiteX12" fmla="*/ 477162 w 2445567"/>
                <a:gd name="connsiteY12" fmla="*/ 979020 h 2233863"/>
                <a:gd name="connsiteX13" fmla="*/ 738418 w 2445567"/>
                <a:gd name="connsiteY13" fmla="*/ 783077 h 2233863"/>
                <a:gd name="connsiteX14" fmla="*/ 818805 w 2445567"/>
                <a:gd name="connsiteY14" fmla="*/ 818247 h 2233863"/>
                <a:gd name="connsiteX15" fmla="*/ 889144 w 2445567"/>
                <a:gd name="connsiteY15" fmla="*/ 918730 h 2233863"/>
                <a:gd name="connsiteX16" fmla="*/ 793684 w 2445567"/>
                <a:gd name="connsiteY16" fmla="*/ 707714 h 2233863"/>
                <a:gd name="connsiteX17" fmla="*/ 803732 w 2445567"/>
                <a:gd name="connsiteY17" fmla="*/ 436409 h 2233863"/>
                <a:gd name="connsiteX18" fmla="*/ 979579 w 2445567"/>
                <a:gd name="connsiteY18" fmla="*/ 290708 h 2233863"/>
                <a:gd name="connsiteX19" fmla="*/ 904216 w 2445567"/>
                <a:gd name="connsiteY19" fmla="*/ 471579 h 2233863"/>
                <a:gd name="connsiteX20" fmla="*/ 899192 w 2445567"/>
                <a:gd name="connsiteY20" fmla="*/ 546941 h 2233863"/>
                <a:gd name="connsiteX21" fmla="*/ 1029820 w 2445567"/>
                <a:gd name="connsiteY21" fmla="*/ 567038 h 2233863"/>
                <a:gd name="connsiteX22" fmla="*/ 974554 w 2445567"/>
                <a:gd name="connsiteY22" fmla="*/ 768005 h 2233863"/>
                <a:gd name="connsiteX23" fmla="*/ 994652 w 2445567"/>
                <a:gd name="connsiteY23" fmla="*/ 788103 h 2233863"/>
                <a:gd name="connsiteX24" fmla="*/ 959482 w 2445567"/>
                <a:gd name="connsiteY24" fmla="*/ 506748 h 2233863"/>
                <a:gd name="connsiteX25" fmla="*/ 1034844 w 2445567"/>
                <a:gd name="connsiteY25" fmla="*/ 315829 h 2233863"/>
                <a:gd name="connsiteX26" fmla="*/ 1155424 w 2445567"/>
                <a:gd name="connsiteY26" fmla="*/ 150031 h 2233863"/>
                <a:gd name="connsiteX27" fmla="*/ 1265955 w 2445567"/>
                <a:gd name="connsiteY27" fmla="*/ 215345 h 2233863"/>
                <a:gd name="connsiteX28" fmla="*/ 1145375 w 2445567"/>
                <a:gd name="connsiteY28" fmla="*/ 305782 h 2233863"/>
                <a:gd name="connsiteX29" fmla="*/ 1311173 w 2445567"/>
                <a:gd name="connsiteY29" fmla="*/ 416314 h 2233863"/>
                <a:gd name="connsiteX30" fmla="*/ 1346340 w 2445567"/>
                <a:gd name="connsiteY30" fmla="*/ 124911 h 2233863"/>
                <a:gd name="connsiteX31" fmla="*/ 1436777 w 2445567"/>
                <a:gd name="connsiteY31" fmla="*/ 54575 h 2233863"/>
                <a:gd name="connsiteX32" fmla="*/ 1848759 w 2445567"/>
                <a:gd name="connsiteY32" fmla="*/ 44524 h 2233863"/>
                <a:gd name="connsiteX33" fmla="*/ 2352532 w 2445567"/>
                <a:gd name="connsiteY33" fmla="*/ 399076 h 2233863"/>
                <a:gd name="connsiteX34" fmla="*/ 1773395 w 2445567"/>
                <a:gd name="connsiteY34" fmla="*/ 59598 h 2233863"/>
                <a:gd name="connsiteX35" fmla="*/ 1708081 w 2445567"/>
                <a:gd name="connsiteY35" fmla="*/ 119889 h 2233863"/>
                <a:gd name="connsiteX36" fmla="*/ 1461896 w 2445567"/>
                <a:gd name="connsiteY36" fmla="*/ 99791 h 2233863"/>
                <a:gd name="connsiteX37" fmla="*/ 1421703 w 2445567"/>
                <a:gd name="connsiteY37" fmla="*/ 406266 h 2233863"/>
                <a:gd name="connsiteX38" fmla="*/ 1878903 w 2445567"/>
                <a:gd name="connsiteY38" fmla="*/ 300759 h 2233863"/>
                <a:gd name="connsiteX39" fmla="*/ 1934169 w 2445567"/>
                <a:gd name="connsiteY39" fmla="*/ 1431198 h 2233863"/>
                <a:gd name="connsiteX40" fmla="*/ 1333340 w 2445567"/>
                <a:gd name="connsiteY40" fmla="*/ 1514347 h 2233863"/>
                <a:gd name="connsiteX41" fmla="*/ 1260930 w 2445567"/>
                <a:gd name="connsiteY41" fmla="*/ 1466368 h 2233863"/>
                <a:gd name="connsiteX42" fmla="*/ 1613074 w 2445567"/>
                <a:gd name="connsiteY42" fmla="*/ 1086029 h 2233863"/>
                <a:gd name="connsiteX43" fmla="*/ 1456874 w 2445567"/>
                <a:gd name="connsiteY43" fmla="*/ 1014191 h 2233863"/>
                <a:gd name="connsiteX44" fmla="*/ 1527211 w 2445567"/>
                <a:gd name="connsiteY44" fmla="*/ 762983 h 2233863"/>
                <a:gd name="connsiteX45" fmla="*/ 1421703 w 2445567"/>
                <a:gd name="connsiteY45" fmla="*/ 843370 h 2233863"/>
                <a:gd name="connsiteX46" fmla="*/ 1512138 w 2445567"/>
                <a:gd name="connsiteY46" fmla="*/ 843370 h 2233863"/>
                <a:gd name="connsiteX47" fmla="*/ 1371461 w 2445567"/>
                <a:gd name="connsiteY47" fmla="*/ 1029264 h 2233863"/>
                <a:gd name="connsiteX48" fmla="*/ 1115228 w 2445567"/>
                <a:gd name="connsiteY48" fmla="*/ 1255352 h 2233863"/>
                <a:gd name="connsiteX49" fmla="*/ 907141 w 2445567"/>
                <a:gd name="connsiteY49" fmla="*/ 1546754 h 2233863"/>
                <a:gd name="connsiteX50" fmla="*/ 858995 w 2445567"/>
                <a:gd name="connsiteY50" fmla="*/ 1622117 h 2233863"/>
                <a:gd name="connsiteX51" fmla="*/ 1009720 w 2445567"/>
                <a:gd name="connsiteY51" fmla="*/ 1918543 h 2233863"/>
                <a:gd name="connsiteX52" fmla="*/ 1100156 w 2445567"/>
                <a:gd name="connsiteY52" fmla="*/ 1898446 h 2233863"/>
                <a:gd name="connsiteX53" fmla="*/ 1243117 w 2445567"/>
                <a:gd name="connsiteY53" fmla="*/ 1439150 h 2233863"/>
                <a:gd name="connsiteX54" fmla="*/ 1352194 w 2445567"/>
                <a:gd name="connsiteY54" fmla="*/ 1522376 h 2233863"/>
                <a:gd name="connsiteX55" fmla="*/ 1352194 w 2445567"/>
                <a:gd name="connsiteY55" fmla="*/ 1605864 h 2233863"/>
                <a:gd name="connsiteX56" fmla="*/ 1312456 w 2445567"/>
                <a:gd name="connsiteY56" fmla="*/ 1759841 h 2233863"/>
                <a:gd name="connsiteX57" fmla="*/ 1416465 w 2445567"/>
                <a:gd name="connsiteY57" fmla="*/ 1920186 h 2233863"/>
                <a:gd name="connsiteX58" fmla="*/ 2444756 w 2445567"/>
                <a:gd name="connsiteY58" fmla="*/ 1445659 h 2233863"/>
                <a:gd name="connsiteX59" fmla="*/ 1586758 w 2445567"/>
                <a:gd name="connsiteY59" fmla="*/ 1991501 h 2233863"/>
                <a:gd name="connsiteX60" fmla="*/ 1471464 w 2445567"/>
                <a:gd name="connsiteY60" fmla="*/ 2074990 h 2233863"/>
                <a:gd name="connsiteX61" fmla="*/ 1582781 w 2445567"/>
                <a:gd name="connsiteY61" fmla="*/ 2142576 h 2233863"/>
                <a:gd name="connsiteX62" fmla="*/ 1451584 w 2445567"/>
                <a:gd name="connsiteY62" fmla="*/ 2210162 h 2233863"/>
                <a:gd name="connsiteX63" fmla="*/ 1228948 w 2445567"/>
                <a:gd name="connsiteY63" fmla="*/ 2218113 h 2233863"/>
                <a:gd name="connsiteX64" fmla="*/ 982457 w 2445567"/>
                <a:gd name="connsiteY64" fmla="*/ 2226066 h 2233863"/>
                <a:gd name="connsiteX65" fmla="*/ 966555 w 2445567"/>
                <a:gd name="connsiteY65" fmla="*/ 2146551 h 2233863"/>
                <a:gd name="connsiteX66" fmla="*/ 1197143 w 2445567"/>
                <a:gd name="connsiteY66" fmla="*/ 2170405 h 2233863"/>
                <a:gd name="connsiteX67" fmla="*/ 1324364 w 2445567"/>
                <a:gd name="connsiteY67" fmla="*/ 2150526 h 2233863"/>
                <a:gd name="connsiteX68" fmla="*/ 1280632 w 2445567"/>
                <a:gd name="connsiteY68" fmla="*/ 1963673 h 2233863"/>
                <a:gd name="connsiteX69" fmla="*/ 1407852 w 2445567"/>
                <a:gd name="connsiteY69" fmla="*/ 1935844 h 2233863"/>
                <a:gd name="connsiteX70" fmla="*/ 1247453 w 2445567"/>
                <a:gd name="connsiteY70" fmla="*/ 1894184 h 2233863"/>
                <a:gd name="connsiteX71" fmla="*/ 1182614 w 2445567"/>
                <a:gd name="connsiteY71" fmla="*/ 2064244 h 2233863"/>
                <a:gd name="connsiteX72" fmla="*/ 1024793 w 2445567"/>
                <a:gd name="connsiteY72" fmla="*/ 2129558 h 2233863"/>
                <a:gd name="connsiteX73" fmla="*/ 884116 w 2445567"/>
                <a:gd name="connsiteY73" fmla="*/ 1767818 h 2233863"/>
                <a:gd name="connsiteX74" fmla="*/ 843922 w 2445567"/>
                <a:gd name="connsiteY74" fmla="*/ 2079317 h 2233863"/>
                <a:gd name="connsiteX75" fmla="*/ 703246 w 2445567"/>
                <a:gd name="connsiteY75" fmla="*/ 1667335 h 2233863"/>
                <a:gd name="connsiteX76" fmla="*/ 803729 w 2445567"/>
                <a:gd name="connsiteY76" fmla="*/ 1416126 h 2233863"/>
                <a:gd name="connsiteX77" fmla="*/ 884115 w 2445567"/>
                <a:gd name="connsiteY77" fmla="*/ 1255352 h 2233863"/>
                <a:gd name="connsiteX78" fmla="*/ 1160446 w 2445567"/>
                <a:gd name="connsiteY78" fmla="*/ 1134771 h 2233863"/>
                <a:gd name="connsiteX79" fmla="*/ 1637744 w 2445567"/>
                <a:gd name="connsiteY79" fmla="*/ 657475 h 2233863"/>
                <a:gd name="connsiteX80" fmla="*/ 1763348 w 2445567"/>
                <a:gd name="connsiteY80" fmla="*/ 345976 h 2233863"/>
                <a:gd name="connsiteX81" fmla="*/ 1642768 w 2445567"/>
                <a:gd name="connsiteY81" fmla="*/ 386169 h 2233863"/>
                <a:gd name="connsiteX82" fmla="*/ 1451848 w 2445567"/>
                <a:gd name="connsiteY82" fmla="*/ 667523 h 2233863"/>
                <a:gd name="connsiteX83" fmla="*/ 1170498 w 2445567"/>
                <a:gd name="connsiteY83" fmla="*/ 506748 h 2233863"/>
                <a:gd name="connsiteX84" fmla="*/ 1200641 w 2445567"/>
                <a:gd name="connsiteY84" fmla="*/ 642400 h 2233863"/>
                <a:gd name="connsiteX85" fmla="*/ 1115230 w 2445567"/>
                <a:gd name="connsiteY85" fmla="*/ 878538 h 2233863"/>
                <a:gd name="connsiteX86" fmla="*/ 1100158 w 2445567"/>
                <a:gd name="connsiteY86" fmla="*/ 1014189 h 2233863"/>
                <a:gd name="connsiteX87" fmla="*/ 904215 w 2445567"/>
                <a:gd name="connsiteY87" fmla="*/ 1024237 h 2233863"/>
                <a:gd name="connsiteX88" fmla="*/ 929336 w 2445567"/>
                <a:gd name="connsiteY88" fmla="*/ 1185011 h 2233863"/>
                <a:gd name="connsiteX89" fmla="*/ 708272 w 2445567"/>
                <a:gd name="connsiteY89" fmla="*/ 994093 h 2233863"/>
                <a:gd name="connsiteX90" fmla="*/ 607789 w 2445567"/>
                <a:gd name="connsiteY90" fmla="*/ 923755 h 2233863"/>
                <a:gd name="connsiteX91" fmla="*/ 809594 w 2445567"/>
                <a:gd name="connsiteY91" fmla="*/ 1323176 h 2233863"/>
                <a:gd name="connsiteX92" fmla="*/ 512330 w 2445567"/>
                <a:gd name="connsiteY92" fmla="*/ 1365882 h 2233863"/>
                <a:gd name="connsiteX93" fmla="*/ 647983 w 2445567"/>
                <a:gd name="connsiteY93" fmla="*/ 1883372 h 2233863"/>
                <a:gd name="connsiteX94" fmla="*/ 537449 w 2445567"/>
                <a:gd name="connsiteY94" fmla="*/ 1808010 h 2233863"/>
                <a:gd name="connsiteX95" fmla="*/ 391749 w 2445567"/>
                <a:gd name="connsiteY95" fmla="*/ 1742695 h 2233863"/>
                <a:gd name="connsiteX96" fmla="*/ 230975 w 2445567"/>
                <a:gd name="connsiteY96" fmla="*/ 1446268 h 2233863"/>
                <a:gd name="connsiteX97" fmla="*/ 356580 w 2445567"/>
                <a:gd name="connsiteY97" fmla="*/ 1677381 h 2233863"/>
                <a:gd name="connsiteX98" fmla="*/ 431942 w 2445567"/>
                <a:gd name="connsiteY98" fmla="*/ 1843179 h 2233863"/>
                <a:gd name="connsiteX99" fmla="*/ 527402 w 2445567"/>
                <a:gd name="connsiteY99" fmla="*/ 1883372 h 2233863"/>
                <a:gd name="connsiteX100" fmla="*/ 507305 w 2445567"/>
                <a:gd name="connsiteY100" fmla="*/ 1998929 h 2233863"/>
                <a:gd name="connsiteX101" fmla="*/ 311362 w 2445567"/>
                <a:gd name="connsiteY101" fmla="*/ 2189847 h 2233863"/>
                <a:gd name="connsiteX102" fmla="*/ 250235 w 2445567"/>
                <a:gd name="connsiteY102" fmla="*/ 2152165 h 2233863"/>
                <a:gd name="connsiteX103" fmla="*/ 220927 w 2445567"/>
                <a:gd name="connsiteY103" fmla="*/ 1998928 h 2233863"/>
                <a:gd name="connsiteX104" fmla="*/ 120444 w 2445567"/>
                <a:gd name="connsiteY104" fmla="*/ 1918541 h 2233863"/>
                <a:gd name="connsiteX105" fmla="*/ 65177 w 2445567"/>
                <a:gd name="connsiteY105" fmla="*/ 1878348 h 2233863"/>
                <a:gd name="connsiteX106" fmla="*/ 80251 w 2445567"/>
                <a:gd name="connsiteY106" fmla="*/ 1682404 h 2233863"/>
                <a:gd name="connsiteX107" fmla="*/ 205854 w 2445567"/>
                <a:gd name="connsiteY107" fmla="*/ 1823082 h 2233863"/>
                <a:gd name="connsiteX108" fmla="*/ 301314 w 2445567"/>
                <a:gd name="connsiteY108" fmla="*/ 1983856 h 2233863"/>
                <a:gd name="connsiteX109" fmla="*/ 326435 w 2445567"/>
                <a:gd name="connsiteY109" fmla="*/ 1873323 h 2233863"/>
                <a:gd name="connsiteX110" fmla="*/ 175710 w 2445567"/>
                <a:gd name="connsiteY110" fmla="*/ 1526655 h 2233863"/>
                <a:gd name="connsiteX111" fmla="*/ 150589 w 2445567"/>
                <a:gd name="connsiteY111" fmla="*/ 1491487 h 2233863"/>
                <a:gd name="connsiteX112" fmla="*/ 30008 w 2445567"/>
                <a:gd name="connsiteY112" fmla="*/ 1652260 h 2233863"/>
                <a:gd name="connsiteX113" fmla="*/ 19959 w 2445567"/>
                <a:gd name="connsiteY113" fmla="*/ 1808009 h 2233863"/>
                <a:gd name="connsiteX114" fmla="*/ 75227 w 2445567"/>
                <a:gd name="connsiteY114" fmla="*/ 1310615 h 2233863"/>
                <a:gd name="connsiteX115" fmla="*/ 175709 w 2445567"/>
                <a:gd name="connsiteY115" fmla="*/ 1350809 h 2233863"/>
                <a:gd name="connsiteX116" fmla="*/ 170685 w 2445567"/>
                <a:gd name="connsiteY116" fmla="*/ 1134770 h 2233863"/>
                <a:gd name="connsiteX117" fmla="*/ 95322 w 2445567"/>
                <a:gd name="connsiteY117" fmla="*/ 1245301 h 2233863"/>
                <a:gd name="connsiteX118" fmla="*/ 180733 w 2445567"/>
                <a:gd name="connsiteY118" fmla="*/ 1054383 h 2233863"/>
                <a:gd name="connsiteX119" fmla="*/ 276193 w 2445567"/>
                <a:gd name="connsiteY119" fmla="*/ 873512 h 2233863"/>
                <a:gd name="connsiteX120" fmla="*/ 471298 w 2445567"/>
                <a:gd name="connsiteY120" fmla="*/ 672545 h 2233863"/>
                <a:gd name="connsiteX0" fmla="*/ 471298 w 2445555"/>
                <a:gd name="connsiteY0" fmla="*/ 672545 h 2233863"/>
                <a:gd name="connsiteX1" fmla="*/ 693200 w 2445555"/>
                <a:gd name="connsiteY1" fmla="*/ 411288 h 2233863"/>
                <a:gd name="connsiteX2" fmla="*/ 743441 w 2445555"/>
                <a:gd name="connsiteY2" fmla="*/ 471579 h 2233863"/>
                <a:gd name="connsiteX3" fmla="*/ 708273 w 2445555"/>
                <a:gd name="connsiteY3" fmla="*/ 582110 h 2233863"/>
                <a:gd name="connsiteX4" fmla="*/ 637934 w 2445555"/>
                <a:gd name="connsiteY4" fmla="*/ 592159 h 2233863"/>
                <a:gd name="connsiteX5" fmla="*/ 562573 w 2445555"/>
                <a:gd name="connsiteY5" fmla="*/ 627328 h 2233863"/>
                <a:gd name="connsiteX6" fmla="*/ 688176 w 2445555"/>
                <a:gd name="connsiteY6" fmla="*/ 778053 h 2233863"/>
                <a:gd name="connsiteX7" fmla="*/ 487209 w 2445555"/>
                <a:gd name="connsiteY7" fmla="*/ 752933 h 2233863"/>
                <a:gd name="connsiteX8" fmla="*/ 421895 w 2445555"/>
                <a:gd name="connsiteY8" fmla="*/ 953900 h 2233863"/>
                <a:gd name="connsiteX9" fmla="*/ 241862 w 2445555"/>
                <a:gd name="connsiteY9" fmla="*/ 994093 h 2233863"/>
                <a:gd name="connsiteX10" fmla="*/ 306338 w 2445555"/>
                <a:gd name="connsiteY10" fmla="*/ 1285495 h 2233863"/>
                <a:gd name="connsiteX11" fmla="*/ 492233 w 2445555"/>
                <a:gd name="connsiteY11" fmla="*/ 1195060 h 2233863"/>
                <a:gd name="connsiteX12" fmla="*/ 477162 w 2445555"/>
                <a:gd name="connsiteY12" fmla="*/ 979020 h 2233863"/>
                <a:gd name="connsiteX13" fmla="*/ 738418 w 2445555"/>
                <a:gd name="connsiteY13" fmla="*/ 783077 h 2233863"/>
                <a:gd name="connsiteX14" fmla="*/ 818805 w 2445555"/>
                <a:gd name="connsiteY14" fmla="*/ 818247 h 2233863"/>
                <a:gd name="connsiteX15" fmla="*/ 889144 w 2445555"/>
                <a:gd name="connsiteY15" fmla="*/ 918730 h 2233863"/>
                <a:gd name="connsiteX16" fmla="*/ 793684 w 2445555"/>
                <a:gd name="connsiteY16" fmla="*/ 707714 h 2233863"/>
                <a:gd name="connsiteX17" fmla="*/ 803732 w 2445555"/>
                <a:gd name="connsiteY17" fmla="*/ 436409 h 2233863"/>
                <a:gd name="connsiteX18" fmla="*/ 979579 w 2445555"/>
                <a:gd name="connsiteY18" fmla="*/ 290708 h 2233863"/>
                <a:gd name="connsiteX19" fmla="*/ 904216 w 2445555"/>
                <a:gd name="connsiteY19" fmla="*/ 471579 h 2233863"/>
                <a:gd name="connsiteX20" fmla="*/ 899192 w 2445555"/>
                <a:gd name="connsiteY20" fmla="*/ 546941 h 2233863"/>
                <a:gd name="connsiteX21" fmla="*/ 1029820 w 2445555"/>
                <a:gd name="connsiteY21" fmla="*/ 567038 h 2233863"/>
                <a:gd name="connsiteX22" fmla="*/ 974554 w 2445555"/>
                <a:gd name="connsiteY22" fmla="*/ 768005 h 2233863"/>
                <a:gd name="connsiteX23" fmla="*/ 994652 w 2445555"/>
                <a:gd name="connsiteY23" fmla="*/ 788103 h 2233863"/>
                <a:gd name="connsiteX24" fmla="*/ 959482 w 2445555"/>
                <a:gd name="connsiteY24" fmla="*/ 506748 h 2233863"/>
                <a:gd name="connsiteX25" fmla="*/ 1034844 w 2445555"/>
                <a:gd name="connsiteY25" fmla="*/ 315829 h 2233863"/>
                <a:gd name="connsiteX26" fmla="*/ 1155424 w 2445555"/>
                <a:gd name="connsiteY26" fmla="*/ 150031 h 2233863"/>
                <a:gd name="connsiteX27" fmla="*/ 1265955 w 2445555"/>
                <a:gd name="connsiteY27" fmla="*/ 215345 h 2233863"/>
                <a:gd name="connsiteX28" fmla="*/ 1145375 w 2445555"/>
                <a:gd name="connsiteY28" fmla="*/ 305782 h 2233863"/>
                <a:gd name="connsiteX29" fmla="*/ 1311173 w 2445555"/>
                <a:gd name="connsiteY29" fmla="*/ 416314 h 2233863"/>
                <a:gd name="connsiteX30" fmla="*/ 1346340 w 2445555"/>
                <a:gd name="connsiteY30" fmla="*/ 124911 h 2233863"/>
                <a:gd name="connsiteX31" fmla="*/ 1436777 w 2445555"/>
                <a:gd name="connsiteY31" fmla="*/ 54575 h 2233863"/>
                <a:gd name="connsiteX32" fmla="*/ 1848759 w 2445555"/>
                <a:gd name="connsiteY32" fmla="*/ 44524 h 2233863"/>
                <a:gd name="connsiteX33" fmla="*/ 2352532 w 2445555"/>
                <a:gd name="connsiteY33" fmla="*/ 399076 h 2233863"/>
                <a:gd name="connsiteX34" fmla="*/ 1773395 w 2445555"/>
                <a:gd name="connsiteY34" fmla="*/ 59598 h 2233863"/>
                <a:gd name="connsiteX35" fmla="*/ 1708081 w 2445555"/>
                <a:gd name="connsiteY35" fmla="*/ 119889 h 2233863"/>
                <a:gd name="connsiteX36" fmla="*/ 1461896 w 2445555"/>
                <a:gd name="connsiteY36" fmla="*/ 99791 h 2233863"/>
                <a:gd name="connsiteX37" fmla="*/ 1421703 w 2445555"/>
                <a:gd name="connsiteY37" fmla="*/ 406266 h 2233863"/>
                <a:gd name="connsiteX38" fmla="*/ 1878903 w 2445555"/>
                <a:gd name="connsiteY38" fmla="*/ 300759 h 2233863"/>
                <a:gd name="connsiteX39" fmla="*/ 1934169 w 2445555"/>
                <a:gd name="connsiteY39" fmla="*/ 1431198 h 2233863"/>
                <a:gd name="connsiteX40" fmla="*/ 1333340 w 2445555"/>
                <a:gd name="connsiteY40" fmla="*/ 1514347 h 2233863"/>
                <a:gd name="connsiteX41" fmla="*/ 1260930 w 2445555"/>
                <a:gd name="connsiteY41" fmla="*/ 1466368 h 2233863"/>
                <a:gd name="connsiteX42" fmla="*/ 1613074 w 2445555"/>
                <a:gd name="connsiteY42" fmla="*/ 1086029 h 2233863"/>
                <a:gd name="connsiteX43" fmla="*/ 1456874 w 2445555"/>
                <a:gd name="connsiteY43" fmla="*/ 1014191 h 2233863"/>
                <a:gd name="connsiteX44" fmla="*/ 1527211 w 2445555"/>
                <a:gd name="connsiteY44" fmla="*/ 762983 h 2233863"/>
                <a:gd name="connsiteX45" fmla="*/ 1421703 w 2445555"/>
                <a:gd name="connsiteY45" fmla="*/ 843370 h 2233863"/>
                <a:gd name="connsiteX46" fmla="*/ 1512138 w 2445555"/>
                <a:gd name="connsiteY46" fmla="*/ 843370 h 2233863"/>
                <a:gd name="connsiteX47" fmla="*/ 1371461 w 2445555"/>
                <a:gd name="connsiteY47" fmla="*/ 1029264 h 2233863"/>
                <a:gd name="connsiteX48" fmla="*/ 1115228 w 2445555"/>
                <a:gd name="connsiteY48" fmla="*/ 1255352 h 2233863"/>
                <a:gd name="connsiteX49" fmla="*/ 907141 w 2445555"/>
                <a:gd name="connsiteY49" fmla="*/ 1546754 h 2233863"/>
                <a:gd name="connsiteX50" fmla="*/ 858995 w 2445555"/>
                <a:gd name="connsiteY50" fmla="*/ 1622117 h 2233863"/>
                <a:gd name="connsiteX51" fmla="*/ 1009720 w 2445555"/>
                <a:gd name="connsiteY51" fmla="*/ 1918543 h 2233863"/>
                <a:gd name="connsiteX52" fmla="*/ 1100156 w 2445555"/>
                <a:gd name="connsiteY52" fmla="*/ 1898446 h 2233863"/>
                <a:gd name="connsiteX53" fmla="*/ 1243117 w 2445555"/>
                <a:gd name="connsiteY53" fmla="*/ 1439150 h 2233863"/>
                <a:gd name="connsiteX54" fmla="*/ 1352194 w 2445555"/>
                <a:gd name="connsiteY54" fmla="*/ 1522376 h 2233863"/>
                <a:gd name="connsiteX55" fmla="*/ 1352194 w 2445555"/>
                <a:gd name="connsiteY55" fmla="*/ 1605864 h 2233863"/>
                <a:gd name="connsiteX56" fmla="*/ 1312456 w 2445555"/>
                <a:gd name="connsiteY56" fmla="*/ 1759841 h 2233863"/>
                <a:gd name="connsiteX57" fmla="*/ 1416465 w 2445555"/>
                <a:gd name="connsiteY57" fmla="*/ 1920186 h 2233863"/>
                <a:gd name="connsiteX58" fmla="*/ 2444756 w 2445555"/>
                <a:gd name="connsiteY58" fmla="*/ 1445659 h 2233863"/>
                <a:gd name="connsiteX59" fmla="*/ 1574831 w 2445555"/>
                <a:gd name="connsiteY59" fmla="*/ 1943793 h 2233863"/>
                <a:gd name="connsiteX60" fmla="*/ 1471464 w 2445555"/>
                <a:gd name="connsiteY60" fmla="*/ 2074990 h 2233863"/>
                <a:gd name="connsiteX61" fmla="*/ 1582781 w 2445555"/>
                <a:gd name="connsiteY61" fmla="*/ 2142576 h 2233863"/>
                <a:gd name="connsiteX62" fmla="*/ 1451584 w 2445555"/>
                <a:gd name="connsiteY62" fmla="*/ 2210162 h 2233863"/>
                <a:gd name="connsiteX63" fmla="*/ 1228948 w 2445555"/>
                <a:gd name="connsiteY63" fmla="*/ 2218113 h 2233863"/>
                <a:gd name="connsiteX64" fmla="*/ 982457 w 2445555"/>
                <a:gd name="connsiteY64" fmla="*/ 2226066 h 2233863"/>
                <a:gd name="connsiteX65" fmla="*/ 966555 w 2445555"/>
                <a:gd name="connsiteY65" fmla="*/ 2146551 h 2233863"/>
                <a:gd name="connsiteX66" fmla="*/ 1197143 w 2445555"/>
                <a:gd name="connsiteY66" fmla="*/ 2170405 h 2233863"/>
                <a:gd name="connsiteX67" fmla="*/ 1324364 w 2445555"/>
                <a:gd name="connsiteY67" fmla="*/ 2150526 h 2233863"/>
                <a:gd name="connsiteX68" fmla="*/ 1280632 w 2445555"/>
                <a:gd name="connsiteY68" fmla="*/ 1963673 h 2233863"/>
                <a:gd name="connsiteX69" fmla="*/ 1407852 w 2445555"/>
                <a:gd name="connsiteY69" fmla="*/ 1935844 h 2233863"/>
                <a:gd name="connsiteX70" fmla="*/ 1247453 w 2445555"/>
                <a:gd name="connsiteY70" fmla="*/ 1894184 h 2233863"/>
                <a:gd name="connsiteX71" fmla="*/ 1182614 w 2445555"/>
                <a:gd name="connsiteY71" fmla="*/ 2064244 h 2233863"/>
                <a:gd name="connsiteX72" fmla="*/ 1024793 w 2445555"/>
                <a:gd name="connsiteY72" fmla="*/ 2129558 h 2233863"/>
                <a:gd name="connsiteX73" fmla="*/ 884116 w 2445555"/>
                <a:gd name="connsiteY73" fmla="*/ 1767818 h 2233863"/>
                <a:gd name="connsiteX74" fmla="*/ 843922 w 2445555"/>
                <a:gd name="connsiteY74" fmla="*/ 2079317 h 2233863"/>
                <a:gd name="connsiteX75" fmla="*/ 703246 w 2445555"/>
                <a:gd name="connsiteY75" fmla="*/ 1667335 h 2233863"/>
                <a:gd name="connsiteX76" fmla="*/ 803729 w 2445555"/>
                <a:gd name="connsiteY76" fmla="*/ 1416126 h 2233863"/>
                <a:gd name="connsiteX77" fmla="*/ 884115 w 2445555"/>
                <a:gd name="connsiteY77" fmla="*/ 1255352 h 2233863"/>
                <a:gd name="connsiteX78" fmla="*/ 1160446 w 2445555"/>
                <a:gd name="connsiteY78" fmla="*/ 1134771 h 2233863"/>
                <a:gd name="connsiteX79" fmla="*/ 1637744 w 2445555"/>
                <a:gd name="connsiteY79" fmla="*/ 657475 h 2233863"/>
                <a:gd name="connsiteX80" fmla="*/ 1763348 w 2445555"/>
                <a:gd name="connsiteY80" fmla="*/ 345976 h 2233863"/>
                <a:gd name="connsiteX81" fmla="*/ 1642768 w 2445555"/>
                <a:gd name="connsiteY81" fmla="*/ 386169 h 2233863"/>
                <a:gd name="connsiteX82" fmla="*/ 1451848 w 2445555"/>
                <a:gd name="connsiteY82" fmla="*/ 667523 h 2233863"/>
                <a:gd name="connsiteX83" fmla="*/ 1170498 w 2445555"/>
                <a:gd name="connsiteY83" fmla="*/ 506748 h 2233863"/>
                <a:gd name="connsiteX84" fmla="*/ 1200641 w 2445555"/>
                <a:gd name="connsiteY84" fmla="*/ 642400 h 2233863"/>
                <a:gd name="connsiteX85" fmla="*/ 1115230 w 2445555"/>
                <a:gd name="connsiteY85" fmla="*/ 878538 h 2233863"/>
                <a:gd name="connsiteX86" fmla="*/ 1100158 w 2445555"/>
                <a:gd name="connsiteY86" fmla="*/ 1014189 h 2233863"/>
                <a:gd name="connsiteX87" fmla="*/ 904215 w 2445555"/>
                <a:gd name="connsiteY87" fmla="*/ 1024237 h 2233863"/>
                <a:gd name="connsiteX88" fmla="*/ 929336 w 2445555"/>
                <a:gd name="connsiteY88" fmla="*/ 1185011 h 2233863"/>
                <a:gd name="connsiteX89" fmla="*/ 708272 w 2445555"/>
                <a:gd name="connsiteY89" fmla="*/ 994093 h 2233863"/>
                <a:gd name="connsiteX90" fmla="*/ 607789 w 2445555"/>
                <a:gd name="connsiteY90" fmla="*/ 923755 h 2233863"/>
                <a:gd name="connsiteX91" fmla="*/ 809594 w 2445555"/>
                <a:gd name="connsiteY91" fmla="*/ 1323176 h 2233863"/>
                <a:gd name="connsiteX92" fmla="*/ 512330 w 2445555"/>
                <a:gd name="connsiteY92" fmla="*/ 1365882 h 2233863"/>
                <a:gd name="connsiteX93" fmla="*/ 647983 w 2445555"/>
                <a:gd name="connsiteY93" fmla="*/ 1883372 h 2233863"/>
                <a:gd name="connsiteX94" fmla="*/ 537449 w 2445555"/>
                <a:gd name="connsiteY94" fmla="*/ 1808010 h 2233863"/>
                <a:gd name="connsiteX95" fmla="*/ 391749 w 2445555"/>
                <a:gd name="connsiteY95" fmla="*/ 1742695 h 2233863"/>
                <a:gd name="connsiteX96" fmla="*/ 230975 w 2445555"/>
                <a:gd name="connsiteY96" fmla="*/ 1446268 h 2233863"/>
                <a:gd name="connsiteX97" fmla="*/ 356580 w 2445555"/>
                <a:gd name="connsiteY97" fmla="*/ 1677381 h 2233863"/>
                <a:gd name="connsiteX98" fmla="*/ 431942 w 2445555"/>
                <a:gd name="connsiteY98" fmla="*/ 1843179 h 2233863"/>
                <a:gd name="connsiteX99" fmla="*/ 527402 w 2445555"/>
                <a:gd name="connsiteY99" fmla="*/ 1883372 h 2233863"/>
                <a:gd name="connsiteX100" fmla="*/ 507305 w 2445555"/>
                <a:gd name="connsiteY100" fmla="*/ 1998929 h 2233863"/>
                <a:gd name="connsiteX101" fmla="*/ 311362 w 2445555"/>
                <a:gd name="connsiteY101" fmla="*/ 2189847 h 2233863"/>
                <a:gd name="connsiteX102" fmla="*/ 250235 w 2445555"/>
                <a:gd name="connsiteY102" fmla="*/ 2152165 h 2233863"/>
                <a:gd name="connsiteX103" fmla="*/ 220927 w 2445555"/>
                <a:gd name="connsiteY103" fmla="*/ 1998928 h 2233863"/>
                <a:gd name="connsiteX104" fmla="*/ 120444 w 2445555"/>
                <a:gd name="connsiteY104" fmla="*/ 1918541 h 2233863"/>
                <a:gd name="connsiteX105" fmla="*/ 65177 w 2445555"/>
                <a:gd name="connsiteY105" fmla="*/ 1878348 h 2233863"/>
                <a:gd name="connsiteX106" fmla="*/ 80251 w 2445555"/>
                <a:gd name="connsiteY106" fmla="*/ 1682404 h 2233863"/>
                <a:gd name="connsiteX107" fmla="*/ 205854 w 2445555"/>
                <a:gd name="connsiteY107" fmla="*/ 1823082 h 2233863"/>
                <a:gd name="connsiteX108" fmla="*/ 301314 w 2445555"/>
                <a:gd name="connsiteY108" fmla="*/ 1983856 h 2233863"/>
                <a:gd name="connsiteX109" fmla="*/ 326435 w 2445555"/>
                <a:gd name="connsiteY109" fmla="*/ 1873323 h 2233863"/>
                <a:gd name="connsiteX110" fmla="*/ 175710 w 2445555"/>
                <a:gd name="connsiteY110" fmla="*/ 1526655 h 2233863"/>
                <a:gd name="connsiteX111" fmla="*/ 150589 w 2445555"/>
                <a:gd name="connsiteY111" fmla="*/ 1491487 h 2233863"/>
                <a:gd name="connsiteX112" fmla="*/ 30008 w 2445555"/>
                <a:gd name="connsiteY112" fmla="*/ 1652260 h 2233863"/>
                <a:gd name="connsiteX113" fmla="*/ 19959 w 2445555"/>
                <a:gd name="connsiteY113" fmla="*/ 1808009 h 2233863"/>
                <a:gd name="connsiteX114" fmla="*/ 75227 w 2445555"/>
                <a:gd name="connsiteY114" fmla="*/ 1310615 h 2233863"/>
                <a:gd name="connsiteX115" fmla="*/ 175709 w 2445555"/>
                <a:gd name="connsiteY115" fmla="*/ 1350809 h 2233863"/>
                <a:gd name="connsiteX116" fmla="*/ 170685 w 2445555"/>
                <a:gd name="connsiteY116" fmla="*/ 1134770 h 2233863"/>
                <a:gd name="connsiteX117" fmla="*/ 95322 w 2445555"/>
                <a:gd name="connsiteY117" fmla="*/ 1245301 h 2233863"/>
                <a:gd name="connsiteX118" fmla="*/ 180733 w 2445555"/>
                <a:gd name="connsiteY118" fmla="*/ 1054383 h 2233863"/>
                <a:gd name="connsiteX119" fmla="*/ 276193 w 2445555"/>
                <a:gd name="connsiteY119" fmla="*/ 873512 h 2233863"/>
                <a:gd name="connsiteX120" fmla="*/ 471298 w 2445555"/>
                <a:gd name="connsiteY120" fmla="*/ 672545 h 2233863"/>
                <a:gd name="connsiteX0" fmla="*/ 471298 w 2445555"/>
                <a:gd name="connsiteY0" fmla="*/ 672545 h 2233863"/>
                <a:gd name="connsiteX1" fmla="*/ 693200 w 2445555"/>
                <a:gd name="connsiteY1" fmla="*/ 411288 h 2233863"/>
                <a:gd name="connsiteX2" fmla="*/ 743441 w 2445555"/>
                <a:gd name="connsiteY2" fmla="*/ 471579 h 2233863"/>
                <a:gd name="connsiteX3" fmla="*/ 708273 w 2445555"/>
                <a:gd name="connsiteY3" fmla="*/ 582110 h 2233863"/>
                <a:gd name="connsiteX4" fmla="*/ 637934 w 2445555"/>
                <a:gd name="connsiteY4" fmla="*/ 592159 h 2233863"/>
                <a:gd name="connsiteX5" fmla="*/ 562573 w 2445555"/>
                <a:gd name="connsiteY5" fmla="*/ 627328 h 2233863"/>
                <a:gd name="connsiteX6" fmla="*/ 688176 w 2445555"/>
                <a:gd name="connsiteY6" fmla="*/ 778053 h 2233863"/>
                <a:gd name="connsiteX7" fmla="*/ 487209 w 2445555"/>
                <a:gd name="connsiteY7" fmla="*/ 752933 h 2233863"/>
                <a:gd name="connsiteX8" fmla="*/ 421895 w 2445555"/>
                <a:gd name="connsiteY8" fmla="*/ 953900 h 2233863"/>
                <a:gd name="connsiteX9" fmla="*/ 241862 w 2445555"/>
                <a:gd name="connsiteY9" fmla="*/ 994093 h 2233863"/>
                <a:gd name="connsiteX10" fmla="*/ 306338 w 2445555"/>
                <a:gd name="connsiteY10" fmla="*/ 1285495 h 2233863"/>
                <a:gd name="connsiteX11" fmla="*/ 492233 w 2445555"/>
                <a:gd name="connsiteY11" fmla="*/ 1195060 h 2233863"/>
                <a:gd name="connsiteX12" fmla="*/ 477162 w 2445555"/>
                <a:gd name="connsiteY12" fmla="*/ 979020 h 2233863"/>
                <a:gd name="connsiteX13" fmla="*/ 738418 w 2445555"/>
                <a:gd name="connsiteY13" fmla="*/ 783077 h 2233863"/>
                <a:gd name="connsiteX14" fmla="*/ 818805 w 2445555"/>
                <a:gd name="connsiteY14" fmla="*/ 818247 h 2233863"/>
                <a:gd name="connsiteX15" fmla="*/ 889144 w 2445555"/>
                <a:gd name="connsiteY15" fmla="*/ 918730 h 2233863"/>
                <a:gd name="connsiteX16" fmla="*/ 793684 w 2445555"/>
                <a:gd name="connsiteY16" fmla="*/ 707714 h 2233863"/>
                <a:gd name="connsiteX17" fmla="*/ 803732 w 2445555"/>
                <a:gd name="connsiteY17" fmla="*/ 436409 h 2233863"/>
                <a:gd name="connsiteX18" fmla="*/ 979579 w 2445555"/>
                <a:gd name="connsiteY18" fmla="*/ 290708 h 2233863"/>
                <a:gd name="connsiteX19" fmla="*/ 904216 w 2445555"/>
                <a:gd name="connsiteY19" fmla="*/ 471579 h 2233863"/>
                <a:gd name="connsiteX20" fmla="*/ 899192 w 2445555"/>
                <a:gd name="connsiteY20" fmla="*/ 546941 h 2233863"/>
                <a:gd name="connsiteX21" fmla="*/ 1029820 w 2445555"/>
                <a:gd name="connsiteY21" fmla="*/ 567038 h 2233863"/>
                <a:gd name="connsiteX22" fmla="*/ 974554 w 2445555"/>
                <a:gd name="connsiteY22" fmla="*/ 768005 h 2233863"/>
                <a:gd name="connsiteX23" fmla="*/ 994652 w 2445555"/>
                <a:gd name="connsiteY23" fmla="*/ 788103 h 2233863"/>
                <a:gd name="connsiteX24" fmla="*/ 959482 w 2445555"/>
                <a:gd name="connsiteY24" fmla="*/ 506748 h 2233863"/>
                <a:gd name="connsiteX25" fmla="*/ 1034844 w 2445555"/>
                <a:gd name="connsiteY25" fmla="*/ 315829 h 2233863"/>
                <a:gd name="connsiteX26" fmla="*/ 1155424 w 2445555"/>
                <a:gd name="connsiteY26" fmla="*/ 150031 h 2233863"/>
                <a:gd name="connsiteX27" fmla="*/ 1265955 w 2445555"/>
                <a:gd name="connsiteY27" fmla="*/ 215345 h 2233863"/>
                <a:gd name="connsiteX28" fmla="*/ 1145375 w 2445555"/>
                <a:gd name="connsiteY28" fmla="*/ 305782 h 2233863"/>
                <a:gd name="connsiteX29" fmla="*/ 1311173 w 2445555"/>
                <a:gd name="connsiteY29" fmla="*/ 416314 h 2233863"/>
                <a:gd name="connsiteX30" fmla="*/ 1346340 w 2445555"/>
                <a:gd name="connsiteY30" fmla="*/ 124911 h 2233863"/>
                <a:gd name="connsiteX31" fmla="*/ 1436777 w 2445555"/>
                <a:gd name="connsiteY31" fmla="*/ 54575 h 2233863"/>
                <a:gd name="connsiteX32" fmla="*/ 1848759 w 2445555"/>
                <a:gd name="connsiteY32" fmla="*/ 44524 h 2233863"/>
                <a:gd name="connsiteX33" fmla="*/ 2352532 w 2445555"/>
                <a:gd name="connsiteY33" fmla="*/ 399076 h 2233863"/>
                <a:gd name="connsiteX34" fmla="*/ 1773395 w 2445555"/>
                <a:gd name="connsiteY34" fmla="*/ 59598 h 2233863"/>
                <a:gd name="connsiteX35" fmla="*/ 1708081 w 2445555"/>
                <a:gd name="connsiteY35" fmla="*/ 119889 h 2233863"/>
                <a:gd name="connsiteX36" fmla="*/ 1461896 w 2445555"/>
                <a:gd name="connsiteY36" fmla="*/ 99791 h 2233863"/>
                <a:gd name="connsiteX37" fmla="*/ 1421703 w 2445555"/>
                <a:gd name="connsiteY37" fmla="*/ 406266 h 2233863"/>
                <a:gd name="connsiteX38" fmla="*/ 1878903 w 2445555"/>
                <a:gd name="connsiteY38" fmla="*/ 300759 h 2233863"/>
                <a:gd name="connsiteX39" fmla="*/ 1934169 w 2445555"/>
                <a:gd name="connsiteY39" fmla="*/ 1431198 h 2233863"/>
                <a:gd name="connsiteX40" fmla="*/ 1333340 w 2445555"/>
                <a:gd name="connsiteY40" fmla="*/ 1514347 h 2233863"/>
                <a:gd name="connsiteX41" fmla="*/ 1260930 w 2445555"/>
                <a:gd name="connsiteY41" fmla="*/ 1466368 h 2233863"/>
                <a:gd name="connsiteX42" fmla="*/ 1613074 w 2445555"/>
                <a:gd name="connsiteY42" fmla="*/ 1086029 h 2233863"/>
                <a:gd name="connsiteX43" fmla="*/ 1456874 w 2445555"/>
                <a:gd name="connsiteY43" fmla="*/ 1014191 h 2233863"/>
                <a:gd name="connsiteX44" fmla="*/ 1527211 w 2445555"/>
                <a:gd name="connsiteY44" fmla="*/ 762983 h 2233863"/>
                <a:gd name="connsiteX45" fmla="*/ 1421703 w 2445555"/>
                <a:gd name="connsiteY45" fmla="*/ 843370 h 2233863"/>
                <a:gd name="connsiteX46" fmla="*/ 1512138 w 2445555"/>
                <a:gd name="connsiteY46" fmla="*/ 843370 h 2233863"/>
                <a:gd name="connsiteX47" fmla="*/ 1371461 w 2445555"/>
                <a:gd name="connsiteY47" fmla="*/ 1029264 h 2233863"/>
                <a:gd name="connsiteX48" fmla="*/ 1115228 w 2445555"/>
                <a:gd name="connsiteY48" fmla="*/ 1255352 h 2233863"/>
                <a:gd name="connsiteX49" fmla="*/ 907141 w 2445555"/>
                <a:gd name="connsiteY49" fmla="*/ 1546754 h 2233863"/>
                <a:gd name="connsiteX50" fmla="*/ 858995 w 2445555"/>
                <a:gd name="connsiteY50" fmla="*/ 1622117 h 2233863"/>
                <a:gd name="connsiteX51" fmla="*/ 1009720 w 2445555"/>
                <a:gd name="connsiteY51" fmla="*/ 1918543 h 2233863"/>
                <a:gd name="connsiteX52" fmla="*/ 1100156 w 2445555"/>
                <a:gd name="connsiteY52" fmla="*/ 1898446 h 2233863"/>
                <a:gd name="connsiteX53" fmla="*/ 1243117 w 2445555"/>
                <a:gd name="connsiteY53" fmla="*/ 1439150 h 2233863"/>
                <a:gd name="connsiteX54" fmla="*/ 1352194 w 2445555"/>
                <a:gd name="connsiteY54" fmla="*/ 1522376 h 2233863"/>
                <a:gd name="connsiteX55" fmla="*/ 1352194 w 2445555"/>
                <a:gd name="connsiteY55" fmla="*/ 1605864 h 2233863"/>
                <a:gd name="connsiteX56" fmla="*/ 1312456 w 2445555"/>
                <a:gd name="connsiteY56" fmla="*/ 1759841 h 2233863"/>
                <a:gd name="connsiteX57" fmla="*/ 1416465 w 2445555"/>
                <a:gd name="connsiteY57" fmla="*/ 1920186 h 2233863"/>
                <a:gd name="connsiteX58" fmla="*/ 2444756 w 2445555"/>
                <a:gd name="connsiteY58" fmla="*/ 1445659 h 2233863"/>
                <a:gd name="connsiteX59" fmla="*/ 1574831 w 2445555"/>
                <a:gd name="connsiteY59" fmla="*/ 1943793 h 2233863"/>
                <a:gd name="connsiteX60" fmla="*/ 1471464 w 2445555"/>
                <a:gd name="connsiteY60" fmla="*/ 2074990 h 2233863"/>
                <a:gd name="connsiteX61" fmla="*/ 1582781 w 2445555"/>
                <a:gd name="connsiteY61" fmla="*/ 2142576 h 2233863"/>
                <a:gd name="connsiteX62" fmla="*/ 1451584 w 2445555"/>
                <a:gd name="connsiteY62" fmla="*/ 2210162 h 2233863"/>
                <a:gd name="connsiteX63" fmla="*/ 1228948 w 2445555"/>
                <a:gd name="connsiteY63" fmla="*/ 2218113 h 2233863"/>
                <a:gd name="connsiteX64" fmla="*/ 982457 w 2445555"/>
                <a:gd name="connsiteY64" fmla="*/ 2226066 h 2233863"/>
                <a:gd name="connsiteX65" fmla="*/ 966555 w 2445555"/>
                <a:gd name="connsiteY65" fmla="*/ 2146551 h 2233863"/>
                <a:gd name="connsiteX66" fmla="*/ 1197143 w 2445555"/>
                <a:gd name="connsiteY66" fmla="*/ 2170405 h 2233863"/>
                <a:gd name="connsiteX67" fmla="*/ 1324364 w 2445555"/>
                <a:gd name="connsiteY67" fmla="*/ 2150526 h 2233863"/>
                <a:gd name="connsiteX68" fmla="*/ 1280632 w 2445555"/>
                <a:gd name="connsiteY68" fmla="*/ 1963673 h 2233863"/>
                <a:gd name="connsiteX69" fmla="*/ 1407852 w 2445555"/>
                <a:gd name="connsiteY69" fmla="*/ 1935844 h 2233863"/>
                <a:gd name="connsiteX70" fmla="*/ 1247453 w 2445555"/>
                <a:gd name="connsiteY70" fmla="*/ 1894184 h 2233863"/>
                <a:gd name="connsiteX71" fmla="*/ 1182614 w 2445555"/>
                <a:gd name="connsiteY71" fmla="*/ 2064244 h 2233863"/>
                <a:gd name="connsiteX72" fmla="*/ 1024793 w 2445555"/>
                <a:gd name="connsiteY72" fmla="*/ 2129558 h 2233863"/>
                <a:gd name="connsiteX73" fmla="*/ 884116 w 2445555"/>
                <a:gd name="connsiteY73" fmla="*/ 1767818 h 2233863"/>
                <a:gd name="connsiteX74" fmla="*/ 843922 w 2445555"/>
                <a:gd name="connsiteY74" fmla="*/ 2079317 h 2233863"/>
                <a:gd name="connsiteX75" fmla="*/ 703246 w 2445555"/>
                <a:gd name="connsiteY75" fmla="*/ 1667335 h 2233863"/>
                <a:gd name="connsiteX76" fmla="*/ 803729 w 2445555"/>
                <a:gd name="connsiteY76" fmla="*/ 1416126 h 2233863"/>
                <a:gd name="connsiteX77" fmla="*/ 884115 w 2445555"/>
                <a:gd name="connsiteY77" fmla="*/ 1255352 h 2233863"/>
                <a:gd name="connsiteX78" fmla="*/ 1160446 w 2445555"/>
                <a:gd name="connsiteY78" fmla="*/ 1134771 h 2233863"/>
                <a:gd name="connsiteX79" fmla="*/ 1637744 w 2445555"/>
                <a:gd name="connsiteY79" fmla="*/ 657475 h 2233863"/>
                <a:gd name="connsiteX80" fmla="*/ 1763348 w 2445555"/>
                <a:gd name="connsiteY80" fmla="*/ 345976 h 2233863"/>
                <a:gd name="connsiteX81" fmla="*/ 1642768 w 2445555"/>
                <a:gd name="connsiteY81" fmla="*/ 386169 h 2233863"/>
                <a:gd name="connsiteX82" fmla="*/ 1451848 w 2445555"/>
                <a:gd name="connsiteY82" fmla="*/ 667523 h 2233863"/>
                <a:gd name="connsiteX83" fmla="*/ 1170498 w 2445555"/>
                <a:gd name="connsiteY83" fmla="*/ 506748 h 2233863"/>
                <a:gd name="connsiteX84" fmla="*/ 1200641 w 2445555"/>
                <a:gd name="connsiteY84" fmla="*/ 642400 h 2233863"/>
                <a:gd name="connsiteX85" fmla="*/ 1115230 w 2445555"/>
                <a:gd name="connsiteY85" fmla="*/ 878538 h 2233863"/>
                <a:gd name="connsiteX86" fmla="*/ 1100158 w 2445555"/>
                <a:gd name="connsiteY86" fmla="*/ 1014189 h 2233863"/>
                <a:gd name="connsiteX87" fmla="*/ 904215 w 2445555"/>
                <a:gd name="connsiteY87" fmla="*/ 1024237 h 2233863"/>
                <a:gd name="connsiteX88" fmla="*/ 929336 w 2445555"/>
                <a:gd name="connsiteY88" fmla="*/ 1185011 h 2233863"/>
                <a:gd name="connsiteX89" fmla="*/ 708272 w 2445555"/>
                <a:gd name="connsiteY89" fmla="*/ 994093 h 2233863"/>
                <a:gd name="connsiteX90" fmla="*/ 607789 w 2445555"/>
                <a:gd name="connsiteY90" fmla="*/ 923755 h 2233863"/>
                <a:gd name="connsiteX91" fmla="*/ 809594 w 2445555"/>
                <a:gd name="connsiteY91" fmla="*/ 1323176 h 2233863"/>
                <a:gd name="connsiteX92" fmla="*/ 512330 w 2445555"/>
                <a:gd name="connsiteY92" fmla="*/ 1365882 h 2233863"/>
                <a:gd name="connsiteX93" fmla="*/ 647983 w 2445555"/>
                <a:gd name="connsiteY93" fmla="*/ 1883372 h 2233863"/>
                <a:gd name="connsiteX94" fmla="*/ 537449 w 2445555"/>
                <a:gd name="connsiteY94" fmla="*/ 1808010 h 2233863"/>
                <a:gd name="connsiteX95" fmla="*/ 391749 w 2445555"/>
                <a:gd name="connsiteY95" fmla="*/ 1742695 h 2233863"/>
                <a:gd name="connsiteX96" fmla="*/ 230975 w 2445555"/>
                <a:gd name="connsiteY96" fmla="*/ 1446268 h 2233863"/>
                <a:gd name="connsiteX97" fmla="*/ 356580 w 2445555"/>
                <a:gd name="connsiteY97" fmla="*/ 1677381 h 2233863"/>
                <a:gd name="connsiteX98" fmla="*/ 431942 w 2445555"/>
                <a:gd name="connsiteY98" fmla="*/ 1843179 h 2233863"/>
                <a:gd name="connsiteX99" fmla="*/ 527402 w 2445555"/>
                <a:gd name="connsiteY99" fmla="*/ 1883372 h 2233863"/>
                <a:gd name="connsiteX100" fmla="*/ 507305 w 2445555"/>
                <a:gd name="connsiteY100" fmla="*/ 1998929 h 2233863"/>
                <a:gd name="connsiteX101" fmla="*/ 311362 w 2445555"/>
                <a:gd name="connsiteY101" fmla="*/ 2189847 h 2233863"/>
                <a:gd name="connsiteX102" fmla="*/ 250235 w 2445555"/>
                <a:gd name="connsiteY102" fmla="*/ 2152165 h 2233863"/>
                <a:gd name="connsiteX103" fmla="*/ 220927 w 2445555"/>
                <a:gd name="connsiteY103" fmla="*/ 1998928 h 2233863"/>
                <a:gd name="connsiteX104" fmla="*/ 120444 w 2445555"/>
                <a:gd name="connsiteY104" fmla="*/ 1918541 h 2233863"/>
                <a:gd name="connsiteX105" fmla="*/ 65177 w 2445555"/>
                <a:gd name="connsiteY105" fmla="*/ 1878348 h 2233863"/>
                <a:gd name="connsiteX106" fmla="*/ 80251 w 2445555"/>
                <a:gd name="connsiteY106" fmla="*/ 1682404 h 2233863"/>
                <a:gd name="connsiteX107" fmla="*/ 205854 w 2445555"/>
                <a:gd name="connsiteY107" fmla="*/ 1823082 h 2233863"/>
                <a:gd name="connsiteX108" fmla="*/ 301314 w 2445555"/>
                <a:gd name="connsiteY108" fmla="*/ 1983856 h 2233863"/>
                <a:gd name="connsiteX109" fmla="*/ 326435 w 2445555"/>
                <a:gd name="connsiteY109" fmla="*/ 1873323 h 2233863"/>
                <a:gd name="connsiteX110" fmla="*/ 175710 w 2445555"/>
                <a:gd name="connsiteY110" fmla="*/ 1526655 h 2233863"/>
                <a:gd name="connsiteX111" fmla="*/ 150589 w 2445555"/>
                <a:gd name="connsiteY111" fmla="*/ 1491487 h 2233863"/>
                <a:gd name="connsiteX112" fmla="*/ 30008 w 2445555"/>
                <a:gd name="connsiteY112" fmla="*/ 1652260 h 2233863"/>
                <a:gd name="connsiteX113" fmla="*/ 19959 w 2445555"/>
                <a:gd name="connsiteY113" fmla="*/ 1808009 h 2233863"/>
                <a:gd name="connsiteX114" fmla="*/ 75227 w 2445555"/>
                <a:gd name="connsiteY114" fmla="*/ 1310615 h 2233863"/>
                <a:gd name="connsiteX115" fmla="*/ 175709 w 2445555"/>
                <a:gd name="connsiteY115" fmla="*/ 1350809 h 2233863"/>
                <a:gd name="connsiteX116" fmla="*/ 170685 w 2445555"/>
                <a:gd name="connsiteY116" fmla="*/ 1134770 h 2233863"/>
                <a:gd name="connsiteX117" fmla="*/ 95322 w 2445555"/>
                <a:gd name="connsiteY117" fmla="*/ 1245301 h 2233863"/>
                <a:gd name="connsiteX118" fmla="*/ 180733 w 2445555"/>
                <a:gd name="connsiteY118" fmla="*/ 1054383 h 2233863"/>
                <a:gd name="connsiteX119" fmla="*/ 276193 w 2445555"/>
                <a:gd name="connsiteY119" fmla="*/ 873512 h 2233863"/>
                <a:gd name="connsiteX120" fmla="*/ 471298 w 2445555"/>
                <a:gd name="connsiteY120" fmla="*/ 672545 h 2233863"/>
                <a:gd name="connsiteX0" fmla="*/ 471298 w 2445555"/>
                <a:gd name="connsiteY0" fmla="*/ 672545 h 2233863"/>
                <a:gd name="connsiteX1" fmla="*/ 693200 w 2445555"/>
                <a:gd name="connsiteY1" fmla="*/ 411288 h 2233863"/>
                <a:gd name="connsiteX2" fmla="*/ 743441 w 2445555"/>
                <a:gd name="connsiteY2" fmla="*/ 471579 h 2233863"/>
                <a:gd name="connsiteX3" fmla="*/ 708273 w 2445555"/>
                <a:gd name="connsiteY3" fmla="*/ 582110 h 2233863"/>
                <a:gd name="connsiteX4" fmla="*/ 637934 w 2445555"/>
                <a:gd name="connsiteY4" fmla="*/ 592159 h 2233863"/>
                <a:gd name="connsiteX5" fmla="*/ 562573 w 2445555"/>
                <a:gd name="connsiteY5" fmla="*/ 627328 h 2233863"/>
                <a:gd name="connsiteX6" fmla="*/ 688176 w 2445555"/>
                <a:gd name="connsiteY6" fmla="*/ 778053 h 2233863"/>
                <a:gd name="connsiteX7" fmla="*/ 487209 w 2445555"/>
                <a:gd name="connsiteY7" fmla="*/ 752933 h 2233863"/>
                <a:gd name="connsiteX8" fmla="*/ 421895 w 2445555"/>
                <a:gd name="connsiteY8" fmla="*/ 953900 h 2233863"/>
                <a:gd name="connsiteX9" fmla="*/ 241862 w 2445555"/>
                <a:gd name="connsiteY9" fmla="*/ 994093 h 2233863"/>
                <a:gd name="connsiteX10" fmla="*/ 306338 w 2445555"/>
                <a:gd name="connsiteY10" fmla="*/ 1285495 h 2233863"/>
                <a:gd name="connsiteX11" fmla="*/ 492233 w 2445555"/>
                <a:gd name="connsiteY11" fmla="*/ 1195060 h 2233863"/>
                <a:gd name="connsiteX12" fmla="*/ 477162 w 2445555"/>
                <a:gd name="connsiteY12" fmla="*/ 979020 h 2233863"/>
                <a:gd name="connsiteX13" fmla="*/ 738418 w 2445555"/>
                <a:gd name="connsiteY13" fmla="*/ 783077 h 2233863"/>
                <a:gd name="connsiteX14" fmla="*/ 818805 w 2445555"/>
                <a:gd name="connsiteY14" fmla="*/ 818247 h 2233863"/>
                <a:gd name="connsiteX15" fmla="*/ 889144 w 2445555"/>
                <a:gd name="connsiteY15" fmla="*/ 918730 h 2233863"/>
                <a:gd name="connsiteX16" fmla="*/ 793684 w 2445555"/>
                <a:gd name="connsiteY16" fmla="*/ 707714 h 2233863"/>
                <a:gd name="connsiteX17" fmla="*/ 803732 w 2445555"/>
                <a:gd name="connsiteY17" fmla="*/ 436409 h 2233863"/>
                <a:gd name="connsiteX18" fmla="*/ 979579 w 2445555"/>
                <a:gd name="connsiteY18" fmla="*/ 290708 h 2233863"/>
                <a:gd name="connsiteX19" fmla="*/ 904216 w 2445555"/>
                <a:gd name="connsiteY19" fmla="*/ 471579 h 2233863"/>
                <a:gd name="connsiteX20" fmla="*/ 899192 w 2445555"/>
                <a:gd name="connsiteY20" fmla="*/ 546941 h 2233863"/>
                <a:gd name="connsiteX21" fmla="*/ 1029820 w 2445555"/>
                <a:gd name="connsiteY21" fmla="*/ 567038 h 2233863"/>
                <a:gd name="connsiteX22" fmla="*/ 974554 w 2445555"/>
                <a:gd name="connsiteY22" fmla="*/ 768005 h 2233863"/>
                <a:gd name="connsiteX23" fmla="*/ 994652 w 2445555"/>
                <a:gd name="connsiteY23" fmla="*/ 788103 h 2233863"/>
                <a:gd name="connsiteX24" fmla="*/ 959482 w 2445555"/>
                <a:gd name="connsiteY24" fmla="*/ 506748 h 2233863"/>
                <a:gd name="connsiteX25" fmla="*/ 1034844 w 2445555"/>
                <a:gd name="connsiteY25" fmla="*/ 315829 h 2233863"/>
                <a:gd name="connsiteX26" fmla="*/ 1155424 w 2445555"/>
                <a:gd name="connsiteY26" fmla="*/ 150031 h 2233863"/>
                <a:gd name="connsiteX27" fmla="*/ 1265955 w 2445555"/>
                <a:gd name="connsiteY27" fmla="*/ 215345 h 2233863"/>
                <a:gd name="connsiteX28" fmla="*/ 1145375 w 2445555"/>
                <a:gd name="connsiteY28" fmla="*/ 305782 h 2233863"/>
                <a:gd name="connsiteX29" fmla="*/ 1311173 w 2445555"/>
                <a:gd name="connsiteY29" fmla="*/ 416314 h 2233863"/>
                <a:gd name="connsiteX30" fmla="*/ 1346340 w 2445555"/>
                <a:gd name="connsiteY30" fmla="*/ 124911 h 2233863"/>
                <a:gd name="connsiteX31" fmla="*/ 1436777 w 2445555"/>
                <a:gd name="connsiteY31" fmla="*/ 54575 h 2233863"/>
                <a:gd name="connsiteX32" fmla="*/ 1848759 w 2445555"/>
                <a:gd name="connsiteY32" fmla="*/ 44524 h 2233863"/>
                <a:gd name="connsiteX33" fmla="*/ 2352532 w 2445555"/>
                <a:gd name="connsiteY33" fmla="*/ 399076 h 2233863"/>
                <a:gd name="connsiteX34" fmla="*/ 1773395 w 2445555"/>
                <a:gd name="connsiteY34" fmla="*/ 59598 h 2233863"/>
                <a:gd name="connsiteX35" fmla="*/ 1708081 w 2445555"/>
                <a:gd name="connsiteY35" fmla="*/ 119889 h 2233863"/>
                <a:gd name="connsiteX36" fmla="*/ 1461896 w 2445555"/>
                <a:gd name="connsiteY36" fmla="*/ 99791 h 2233863"/>
                <a:gd name="connsiteX37" fmla="*/ 1421703 w 2445555"/>
                <a:gd name="connsiteY37" fmla="*/ 406266 h 2233863"/>
                <a:gd name="connsiteX38" fmla="*/ 1878903 w 2445555"/>
                <a:gd name="connsiteY38" fmla="*/ 300759 h 2233863"/>
                <a:gd name="connsiteX39" fmla="*/ 1934169 w 2445555"/>
                <a:gd name="connsiteY39" fmla="*/ 1431198 h 2233863"/>
                <a:gd name="connsiteX40" fmla="*/ 1333340 w 2445555"/>
                <a:gd name="connsiteY40" fmla="*/ 1514347 h 2233863"/>
                <a:gd name="connsiteX41" fmla="*/ 1260930 w 2445555"/>
                <a:gd name="connsiteY41" fmla="*/ 1466368 h 2233863"/>
                <a:gd name="connsiteX42" fmla="*/ 1613074 w 2445555"/>
                <a:gd name="connsiteY42" fmla="*/ 1086029 h 2233863"/>
                <a:gd name="connsiteX43" fmla="*/ 1456874 w 2445555"/>
                <a:gd name="connsiteY43" fmla="*/ 1014191 h 2233863"/>
                <a:gd name="connsiteX44" fmla="*/ 1527211 w 2445555"/>
                <a:gd name="connsiteY44" fmla="*/ 762983 h 2233863"/>
                <a:gd name="connsiteX45" fmla="*/ 1421703 w 2445555"/>
                <a:gd name="connsiteY45" fmla="*/ 843370 h 2233863"/>
                <a:gd name="connsiteX46" fmla="*/ 1512138 w 2445555"/>
                <a:gd name="connsiteY46" fmla="*/ 843370 h 2233863"/>
                <a:gd name="connsiteX47" fmla="*/ 1371461 w 2445555"/>
                <a:gd name="connsiteY47" fmla="*/ 1029264 h 2233863"/>
                <a:gd name="connsiteX48" fmla="*/ 1115228 w 2445555"/>
                <a:gd name="connsiteY48" fmla="*/ 1255352 h 2233863"/>
                <a:gd name="connsiteX49" fmla="*/ 907141 w 2445555"/>
                <a:gd name="connsiteY49" fmla="*/ 1546754 h 2233863"/>
                <a:gd name="connsiteX50" fmla="*/ 858995 w 2445555"/>
                <a:gd name="connsiteY50" fmla="*/ 1622117 h 2233863"/>
                <a:gd name="connsiteX51" fmla="*/ 1009720 w 2445555"/>
                <a:gd name="connsiteY51" fmla="*/ 1918543 h 2233863"/>
                <a:gd name="connsiteX52" fmla="*/ 1100156 w 2445555"/>
                <a:gd name="connsiteY52" fmla="*/ 1898446 h 2233863"/>
                <a:gd name="connsiteX53" fmla="*/ 1243117 w 2445555"/>
                <a:gd name="connsiteY53" fmla="*/ 1439150 h 2233863"/>
                <a:gd name="connsiteX54" fmla="*/ 1352194 w 2445555"/>
                <a:gd name="connsiteY54" fmla="*/ 1522376 h 2233863"/>
                <a:gd name="connsiteX55" fmla="*/ 1352194 w 2445555"/>
                <a:gd name="connsiteY55" fmla="*/ 1605864 h 2233863"/>
                <a:gd name="connsiteX56" fmla="*/ 1312456 w 2445555"/>
                <a:gd name="connsiteY56" fmla="*/ 1759841 h 2233863"/>
                <a:gd name="connsiteX57" fmla="*/ 1416465 w 2445555"/>
                <a:gd name="connsiteY57" fmla="*/ 1920186 h 2233863"/>
                <a:gd name="connsiteX58" fmla="*/ 2444756 w 2445555"/>
                <a:gd name="connsiteY58" fmla="*/ 1445659 h 2233863"/>
                <a:gd name="connsiteX59" fmla="*/ 1574831 w 2445555"/>
                <a:gd name="connsiteY59" fmla="*/ 1943793 h 2233863"/>
                <a:gd name="connsiteX60" fmla="*/ 1471464 w 2445555"/>
                <a:gd name="connsiteY60" fmla="*/ 2074990 h 2233863"/>
                <a:gd name="connsiteX61" fmla="*/ 1582781 w 2445555"/>
                <a:gd name="connsiteY61" fmla="*/ 2142576 h 2233863"/>
                <a:gd name="connsiteX62" fmla="*/ 1451584 w 2445555"/>
                <a:gd name="connsiteY62" fmla="*/ 2210162 h 2233863"/>
                <a:gd name="connsiteX63" fmla="*/ 1228948 w 2445555"/>
                <a:gd name="connsiteY63" fmla="*/ 2218113 h 2233863"/>
                <a:gd name="connsiteX64" fmla="*/ 982457 w 2445555"/>
                <a:gd name="connsiteY64" fmla="*/ 2226066 h 2233863"/>
                <a:gd name="connsiteX65" fmla="*/ 966555 w 2445555"/>
                <a:gd name="connsiteY65" fmla="*/ 2146551 h 2233863"/>
                <a:gd name="connsiteX66" fmla="*/ 1197143 w 2445555"/>
                <a:gd name="connsiteY66" fmla="*/ 2170405 h 2233863"/>
                <a:gd name="connsiteX67" fmla="*/ 1324364 w 2445555"/>
                <a:gd name="connsiteY67" fmla="*/ 2150526 h 2233863"/>
                <a:gd name="connsiteX68" fmla="*/ 1280632 w 2445555"/>
                <a:gd name="connsiteY68" fmla="*/ 1963673 h 2233863"/>
                <a:gd name="connsiteX69" fmla="*/ 1407852 w 2445555"/>
                <a:gd name="connsiteY69" fmla="*/ 1935844 h 2233863"/>
                <a:gd name="connsiteX70" fmla="*/ 1247453 w 2445555"/>
                <a:gd name="connsiteY70" fmla="*/ 1894184 h 2233863"/>
                <a:gd name="connsiteX71" fmla="*/ 1182614 w 2445555"/>
                <a:gd name="connsiteY71" fmla="*/ 2064244 h 2233863"/>
                <a:gd name="connsiteX72" fmla="*/ 1024793 w 2445555"/>
                <a:gd name="connsiteY72" fmla="*/ 2129558 h 2233863"/>
                <a:gd name="connsiteX73" fmla="*/ 884116 w 2445555"/>
                <a:gd name="connsiteY73" fmla="*/ 1767818 h 2233863"/>
                <a:gd name="connsiteX74" fmla="*/ 843922 w 2445555"/>
                <a:gd name="connsiteY74" fmla="*/ 2079317 h 2233863"/>
                <a:gd name="connsiteX75" fmla="*/ 703246 w 2445555"/>
                <a:gd name="connsiteY75" fmla="*/ 1667335 h 2233863"/>
                <a:gd name="connsiteX76" fmla="*/ 803729 w 2445555"/>
                <a:gd name="connsiteY76" fmla="*/ 1416126 h 2233863"/>
                <a:gd name="connsiteX77" fmla="*/ 884115 w 2445555"/>
                <a:gd name="connsiteY77" fmla="*/ 1255352 h 2233863"/>
                <a:gd name="connsiteX78" fmla="*/ 1160446 w 2445555"/>
                <a:gd name="connsiteY78" fmla="*/ 1134771 h 2233863"/>
                <a:gd name="connsiteX79" fmla="*/ 1637744 w 2445555"/>
                <a:gd name="connsiteY79" fmla="*/ 657475 h 2233863"/>
                <a:gd name="connsiteX80" fmla="*/ 1763348 w 2445555"/>
                <a:gd name="connsiteY80" fmla="*/ 345976 h 2233863"/>
                <a:gd name="connsiteX81" fmla="*/ 1642768 w 2445555"/>
                <a:gd name="connsiteY81" fmla="*/ 386169 h 2233863"/>
                <a:gd name="connsiteX82" fmla="*/ 1451848 w 2445555"/>
                <a:gd name="connsiteY82" fmla="*/ 667523 h 2233863"/>
                <a:gd name="connsiteX83" fmla="*/ 1170498 w 2445555"/>
                <a:gd name="connsiteY83" fmla="*/ 506748 h 2233863"/>
                <a:gd name="connsiteX84" fmla="*/ 1200641 w 2445555"/>
                <a:gd name="connsiteY84" fmla="*/ 642400 h 2233863"/>
                <a:gd name="connsiteX85" fmla="*/ 1115230 w 2445555"/>
                <a:gd name="connsiteY85" fmla="*/ 878538 h 2233863"/>
                <a:gd name="connsiteX86" fmla="*/ 1100158 w 2445555"/>
                <a:gd name="connsiteY86" fmla="*/ 1014189 h 2233863"/>
                <a:gd name="connsiteX87" fmla="*/ 904215 w 2445555"/>
                <a:gd name="connsiteY87" fmla="*/ 1024237 h 2233863"/>
                <a:gd name="connsiteX88" fmla="*/ 929336 w 2445555"/>
                <a:gd name="connsiteY88" fmla="*/ 1185011 h 2233863"/>
                <a:gd name="connsiteX89" fmla="*/ 708272 w 2445555"/>
                <a:gd name="connsiteY89" fmla="*/ 994093 h 2233863"/>
                <a:gd name="connsiteX90" fmla="*/ 607789 w 2445555"/>
                <a:gd name="connsiteY90" fmla="*/ 923755 h 2233863"/>
                <a:gd name="connsiteX91" fmla="*/ 809594 w 2445555"/>
                <a:gd name="connsiteY91" fmla="*/ 1323176 h 2233863"/>
                <a:gd name="connsiteX92" fmla="*/ 512330 w 2445555"/>
                <a:gd name="connsiteY92" fmla="*/ 1365882 h 2233863"/>
                <a:gd name="connsiteX93" fmla="*/ 647983 w 2445555"/>
                <a:gd name="connsiteY93" fmla="*/ 1883372 h 2233863"/>
                <a:gd name="connsiteX94" fmla="*/ 537449 w 2445555"/>
                <a:gd name="connsiteY94" fmla="*/ 1808010 h 2233863"/>
                <a:gd name="connsiteX95" fmla="*/ 391749 w 2445555"/>
                <a:gd name="connsiteY95" fmla="*/ 1742695 h 2233863"/>
                <a:gd name="connsiteX96" fmla="*/ 230975 w 2445555"/>
                <a:gd name="connsiteY96" fmla="*/ 1446268 h 2233863"/>
                <a:gd name="connsiteX97" fmla="*/ 356580 w 2445555"/>
                <a:gd name="connsiteY97" fmla="*/ 1677381 h 2233863"/>
                <a:gd name="connsiteX98" fmla="*/ 431942 w 2445555"/>
                <a:gd name="connsiteY98" fmla="*/ 1843179 h 2233863"/>
                <a:gd name="connsiteX99" fmla="*/ 527402 w 2445555"/>
                <a:gd name="connsiteY99" fmla="*/ 1883372 h 2233863"/>
                <a:gd name="connsiteX100" fmla="*/ 507305 w 2445555"/>
                <a:gd name="connsiteY100" fmla="*/ 1998929 h 2233863"/>
                <a:gd name="connsiteX101" fmla="*/ 311362 w 2445555"/>
                <a:gd name="connsiteY101" fmla="*/ 2189847 h 2233863"/>
                <a:gd name="connsiteX102" fmla="*/ 250235 w 2445555"/>
                <a:gd name="connsiteY102" fmla="*/ 2152165 h 2233863"/>
                <a:gd name="connsiteX103" fmla="*/ 220927 w 2445555"/>
                <a:gd name="connsiteY103" fmla="*/ 1998928 h 2233863"/>
                <a:gd name="connsiteX104" fmla="*/ 120444 w 2445555"/>
                <a:gd name="connsiteY104" fmla="*/ 1918541 h 2233863"/>
                <a:gd name="connsiteX105" fmla="*/ 65177 w 2445555"/>
                <a:gd name="connsiteY105" fmla="*/ 1878348 h 2233863"/>
                <a:gd name="connsiteX106" fmla="*/ 80251 w 2445555"/>
                <a:gd name="connsiteY106" fmla="*/ 1682404 h 2233863"/>
                <a:gd name="connsiteX107" fmla="*/ 205854 w 2445555"/>
                <a:gd name="connsiteY107" fmla="*/ 1823082 h 2233863"/>
                <a:gd name="connsiteX108" fmla="*/ 301314 w 2445555"/>
                <a:gd name="connsiteY108" fmla="*/ 1983856 h 2233863"/>
                <a:gd name="connsiteX109" fmla="*/ 326435 w 2445555"/>
                <a:gd name="connsiteY109" fmla="*/ 1873323 h 2233863"/>
                <a:gd name="connsiteX110" fmla="*/ 175710 w 2445555"/>
                <a:gd name="connsiteY110" fmla="*/ 1526655 h 2233863"/>
                <a:gd name="connsiteX111" fmla="*/ 150589 w 2445555"/>
                <a:gd name="connsiteY111" fmla="*/ 1491487 h 2233863"/>
                <a:gd name="connsiteX112" fmla="*/ 30008 w 2445555"/>
                <a:gd name="connsiteY112" fmla="*/ 1652260 h 2233863"/>
                <a:gd name="connsiteX113" fmla="*/ 19959 w 2445555"/>
                <a:gd name="connsiteY113" fmla="*/ 1808009 h 2233863"/>
                <a:gd name="connsiteX114" fmla="*/ 75227 w 2445555"/>
                <a:gd name="connsiteY114" fmla="*/ 1310615 h 2233863"/>
                <a:gd name="connsiteX115" fmla="*/ 175709 w 2445555"/>
                <a:gd name="connsiteY115" fmla="*/ 1350809 h 2233863"/>
                <a:gd name="connsiteX116" fmla="*/ 170685 w 2445555"/>
                <a:gd name="connsiteY116" fmla="*/ 1134770 h 2233863"/>
                <a:gd name="connsiteX117" fmla="*/ 95322 w 2445555"/>
                <a:gd name="connsiteY117" fmla="*/ 1245301 h 2233863"/>
                <a:gd name="connsiteX118" fmla="*/ 180733 w 2445555"/>
                <a:gd name="connsiteY118" fmla="*/ 1054383 h 2233863"/>
                <a:gd name="connsiteX119" fmla="*/ 276193 w 2445555"/>
                <a:gd name="connsiteY119" fmla="*/ 873512 h 2233863"/>
                <a:gd name="connsiteX120" fmla="*/ 471298 w 2445555"/>
                <a:gd name="connsiteY120" fmla="*/ 672545 h 2233863"/>
                <a:gd name="connsiteX0" fmla="*/ 471298 w 2446348"/>
                <a:gd name="connsiteY0" fmla="*/ 672545 h 2233863"/>
                <a:gd name="connsiteX1" fmla="*/ 693200 w 2446348"/>
                <a:gd name="connsiteY1" fmla="*/ 411288 h 2233863"/>
                <a:gd name="connsiteX2" fmla="*/ 743441 w 2446348"/>
                <a:gd name="connsiteY2" fmla="*/ 471579 h 2233863"/>
                <a:gd name="connsiteX3" fmla="*/ 708273 w 2446348"/>
                <a:gd name="connsiteY3" fmla="*/ 582110 h 2233863"/>
                <a:gd name="connsiteX4" fmla="*/ 637934 w 2446348"/>
                <a:gd name="connsiteY4" fmla="*/ 592159 h 2233863"/>
                <a:gd name="connsiteX5" fmla="*/ 562573 w 2446348"/>
                <a:gd name="connsiteY5" fmla="*/ 627328 h 2233863"/>
                <a:gd name="connsiteX6" fmla="*/ 688176 w 2446348"/>
                <a:gd name="connsiteY6" fmla="*/ 778053 h 2233863"/>
                <a:gd name="connsiteX7" fmla="*/ 487209 w 2446348"/>
                <a:gd name="connsiteY7" fmla="*/ 752933 h 2233863"/>
                <a:gd name="connsiteX8" fmla="*/ 421895 w 2446348"/>
                <a:gd name="connsiteY8" fmla="*/ 953900 h 2233863"/>
                <a:gd name="connsiteX9" fmla="*/ 241862 w 2446348"/>
                <a:gd name="connsiteY9" fmla="*/ 994093 h 2233863"/>
                <a:gd name="connsiteX10" fmla="*/ 306338 w 2446348"/>
                <a:gd name="connsiteY10" fmla="*/ 1285495 h 2233863"/>
                <a:gd name="connsiteX11" fmla="*/ 492233 w 2446348"/>
                <a:gd name="connsiteY11" fmla="*/ 1195060 h 2233863"/>
                <a:gd name="connsiteX12" fmla="*/ 477162 w 2446348"/>
                <a:gd name="connsiteY12" fmla="*/ 979020 h 2233863"/>
                <a:gd name="connsiteX13" fmla="*/ 738418 w 2446348"/>
                <a:gd name="connsiteY13" fmla="*/ 783077 h 2233863"/>
                <a:gd name="connsiteX14" fmla="*/ 818805 w 2446348"/>
                <a:gd name="connsiteY14" fmla="*/ 818247 h 2233863"/>
                <a:gd name="connsiteX15" fmla="*/ 889144 w 2446348"/>
                <a:gd name="connsiteY15" fmla="*/ 918730 h 2233863"/>
                <a:gd name="connsiteX16" fmla="*/ 793684 w 2446348"/>
                <a:gd name="connsiteY16" fmla="*/ 707714 h 2233863"/>
                <a:gd name="connsiteX17" fmla="*/ 803732 w 2446348"/>
                <a:gd name="connsiteY17" fmla="*/ 436409 h 2233863"/>
                <a:gd name="connsiteX18" fmla="*/ 979579 w 2446348"/>
                <a:gd name="connsiteY18" fmla="*/ 290708 h 2233863"/>
                <a:gd name="connsiteX19" fmla="*/ 904216 w 2446348"/>
                <a:gd name="connsiteY19" fmla="*/ 471579 h 2233863"/>
                <a:gd name="connsiteX20" fmla="*/ 899192 w 2446348"/>
                <a:gd name="connsiteY20" fmla="*/ 546941 h 2233863"/>
                <a:gd name="connsiteX21" fmla="*/ 1029820 w 2446348"/>
                <a:gd name="connsiteY21" fmla="*/ 567038 h 2233863"/>
                <a:gd name="connsiteX22" fmla="*/ 974554 w 2446348"/>
                <a:gd name="connsiteY22" fmla="*/ 768005 h 2233863"/>
                <a:gd name="connsiteX23" fmla="*/ 994652 w 2446348"/>
                <a:gd name="connsiteY23" fmla="*/ 788103 h 2233863"/>
                <a:gd name="connsiteX24" fmla="*/ 959482 w 2446348"/>
                <a:gd name="connsiteY24" fmla="*/ 506748 h 2233863"/>
                <a:gd name="connsiteX25" fmla="*/ 1034844 w 2446348"/>
                <a:gd name="connsiteY25" fmla="*/ 315829 h 2233863"/>
                <a:gd name="connsiteX26" fmla="*/ 1155424 w 2446348"/>
                <a:gd name="connsiteY26" fmla="*/ 150031 h 2233863"/>
                <a:gd name="connsiteX27" fmla="*/ 1265955 w 2446348"/>
                <a:gd name="connsiteY27" fmla="*/ 215345 h 2233863"/>
                <a:gd name="connsiteX28" fmla="*/ 1145375 w 2446348"/>
                <a:gd name="connsiteY28" fmla="*/ 305782 h 2233863"/>
                <a:gd name="connsiteX29" fmla="*/ 1311173 w 2446348"/>
                <a:gd name="connsiteY29" fmla="*/ 416314 h 2233863"/>
                <a:gd name="connsiteX30" fmla="*/ 1346340 w 2446348"/>
                <a:gd name="connsiteY30" fmla="*/ 124911 h 2233863"/>
                <a:gd name="connsiteX31" fmla="*/ 1436777 w 2446348"/>
                <a:gd name="connsiteY31" fmla="*/ 54575 h 2233863"/>
                <a:gd name="connsiteX32" fmla="*/ 1848759 w 2446348"/>
                <a:gd name="connsiteY32" fmla="*/ 44524 h 2233863"/>
                <a:gd name="connsiteX33" fmla="*/ 2352532 w 2446348"/>
                <a:gd name="connsiteY33" fmla="*/ 399076 h 2233863"/>
                <a:gd name="connsiteX34" fmla="*/ 1773395 w 2446348"/>
                <a:gd name="connsiteY34" fmla="*/ 59598 h 2233863"/>
                <a:gd name="connsiteX35" fmla="*/ 1708081 w 2446348"/>
                <a:gd name="connsiteY35" fmla="*/ 119889 h 2233863"/>
                <a:gd name="connsiteX36" fmla="*/ 1461896 w 2446348"/>
                <a:gd name="connsiteY36" fmla="*/ 99791 h 2233863"/>
                <a:gd name="connsiteX37" fmla="*/ 1421703 w 2446348"/>
                <a:gd name="connsiteY37" fmla="*/ 406266 h 2233863"/>
                <a:gd name="connsiteX38" fmla="*/ 1878903 w 2446348"/>
                <a:gd name="connsiteY38" fmla="*/ 300759 h 2233863"/>
                <a:gd name="connsiteX39" fmla="*/ 1934169 w 2446348"/>
                <a:gd name="connsiteY39" fmla="*/ 1431198 h 2233863"/>
                <a:gd name="connsiteX40" fmla="*/ 1333340 w 2446348"/>
                <a:gd name="connsiteY40" fmla="*/ 1514347 h 2233863"/>
                <a:gd name="connsiteX41" fmla="*/ 1260930 w 2446348"/>
                <a:gd name="connsiteY41" fmla="*/ 1466368 h 2233863"/>
                <a:gd name="connsiteX42" fmla="*/ 1613074 w 2446348"/>
                <a:gd name="connsiteY42" fmla="*/ 1086029 h 2233863"/>
                <a:gd name="connsiteX43" fmla="*/ 1456874 w 2446348"/>
                <a:gd name="connsiteY43" fmla="*/ 1014191 h 2233863"/>
                <a:gd name="connsiteX44" fmla="*/ 1527211 w 2446348"/>
                <a:gd name="connsiteY44" fmla="*/ 762983 h 2233863"/>
                <a:gd name="connsiteX45" fmla="*/ 1421703 w 2446348"/>
                <a:gd name="connsiteY45" fmla="*/ 843370 h 2233863"/>
                <a:gd name="connsiteX46" fmla="*/ 1512138 w 2446348"/>
                <a:gd name="connsiteY46" fmla="*/ 843370 h 2233863"/>
                <a:gd name="connsiteX47" fmla="*/ 1371461 w 2446348"/>
                <a:gd name="connsiteY47" fmla="*/ 1029264 h 2233863"/>
                <a:gd name="connsiteX48" fmla="*/ 1115228 w 2446348"/>
                <a:gd name="connsiteY48" fmla="*/ 1255352 h 2233863"/>
                <a:gd name="connsiteX49" fmla="*/ 907141 w 2446348"/>
                <a:gd name="connsiteY49" fmla="*/ 1546754 h 2233863"/>
                <a:gd name="connsiteX50" fmla="*/ 858995 w 2446348"/>
                <a:gd name="connsiteY50" fmla="*/ 1622117 h 2233863"/>
                <a:gd name="connsiteX51" fmla="*/ 1009720 w 2446348"/>
                <a:gd name="connsiteY51" fmla="*/ 1918543 h 2233863"/>
                <a:gd name="connsiteX52" fmla="*/ 1100156 w 2446348"/>
                <a:gd name="connsiteY52" fmla="*/ 1898446 h 2233863"/>
                <a:gd name="connsiteX53" fmla="*/ 1243117 w 2446348"/>
                <a:gd name="connsiteY53" fmla="*/ 1439150 h 2233863"/>
                <a:gd name="connsiteX54" fmla="*/ 1352194 w 2446348"/>
                <a:gd name="connsiteY54" fmla="*/ 1522376 h 2233863"/>
                <a:gd name="connsiteX55" fmla="*/ 1352194 w 2446348"/>
                <a:gd name="connsiteY55" fmla="*/ 1605864 h 2233863"/>
                <a:gd name="connsiteX56" fmla="*/ 1312456 w 2446348"/>
                <a:gd name="connsiteY56" fmla="*/ 1759841 h 2233863"/>
                <a:gd name="connsiteX57" fmla="*/ 1416465 w 2446348"/>
                <a:gd name="connsiteY57" fmla="*/ 1920186 h 2233863"/>
                <a:gd name="connsiteX58" fmla="*/ 2444756 w 2446348"/>
                <a:gd name="connsiteY58" fmla="*/ 1445659 h 2233863"/>
                <a:gd name="connsiteX59" fmla="*/ 1650370 w 2446348"/>
                <a:gd name="connsiteY59" fmla="*/ 1900061 h 2233863"/>
                <a:gd name="connsiteX60" fmla="*/ 1574831 w 2446348"/>
                <a:gd name="connsiteY60" fmla="*/ 1943793 h 2233863"/>
                <a:gd name="connsiteX61" fmla="*/ 1471464 w 2446348"/>
                <a:gd name="connsiteY61" fmla="*/ 2074990 h 2233863"/>
                <a:gd name="connsiteX62" fmla="*/ 1582781 w 2446348"/>
                <a:gd name="connsiteY62" fmla="*/ 2142576 h 2233863"/>
                <a:gd name="connsiteX63" fmla="*/ 1451584 w 2446348"/>
                <a:gd name="connsiteY63" fmla="*/ 2210162 h 2233863"/>
                <a:gd name="connsiteX64" fmla="*/ 1228948 w 2446348"/>
                <a:gd name="connsiteY64" fmla="*/ 2218113 h 2233863"/>
                <a:gd name="connsiteX65" fmla="*/ 982457 w 2446348"/>
                <a:gd name="connsiteY65" fmla="*/ 2226066 h 2233863"/>
                <a:gd name="connsiteX66" fmla="*/ 966555 w 2446348"/>
                <a:gd name="connsiteY66" fmla="*/ 2146551 h 2233863"/>
                <a:gd name="connsiteX67" fmla="*/ 1197143 w 2446348"/>
                <a:gd name="connsiteY67" fmla="*/ 2170405 h 2233863"/>
                <a:gd name="connsiteX68" fmla="*/ 1324364 w 2446348"/>
                <a:gd name="connsiteY68" fmla="*/ 2150526 h 2233863"/>
                <a:gd name="connsiteX69" fmla="*/ 1280632 w 2446348"/>
                <a:gd name="connsiteY69" fmla="*/ 1963673 h 2233863"/>
                <a:gd name="connsiteX70" fmla="*/ 1407852 w 2446348"/>
                <a:gd name="connsiteY70" fmla="*/ 1935844 h 2233863"/>
                <a:gd name="connsiteX71" fmla="*/ 1247453 w 2446348"/>
                <a:gd name="connsiteY71" fmla="*/ 1894184 h 2233863"/>
                <a:gd name="connsiteX72" fmla="*/ 1182614 w 2446348"/>
                <a:gd name="connsiteY72" fmla="*/ 2064244 h 2233863"/>
                <a:gd name="connsiteX73" fmla="*/ 1024793 w 2446348"/>
                <a:gd name="connsiteY73" fmla="*/ 2129558 h 2233863"/>
                <a:gd name="connsiteX74" fmla="*/ 884116 w 2446348"/>
                <a:gd name="connsiteY74" fmla="*/ 1767818 h 2233863"/>
                <a:gd name="connsiteX75" fmla="*/ 843922 w 2446348"/>
                <a:gd name="connsiteY75" fmla="*/ 2079317 h 2233863"/>
                <a:gd name="connsiteX76" fmla="*/ 703246 w 2446348"/>
                <a:gd name="connsiteY76" fmla="*/ 1667335 h 2233863"/>
                <a:gd name="connsiteX77" fmla="*/ 803729 w 2446348"/>
                <a:gd name="connsiteY77" fmla="*/ 1416126 h 2233863"/>
                <a:gd name="connsiteX78" fmla="*/ 884115 w 2446348"/>
                <a:gd name="connsiteY78" fmla="*/ 1255352 h 2233863"/>
                <a:gd name="connsiteX79" fmla="*/ 1160446 w 2446348"/>
                <a:gd name="connsiteY79" fmla="*/ 1134771 h 2233863"/>
                <a:gd name="connsiteX80" fmla="*/ 1637744 w 2446348"/>
                <a:gd name="connsiteY80" fmla="*/ 657475 h 2233863"/>
                <a:gd name="connsiteX81" fmla="*/ 1763348 w 2446348"/>
                <a:gd name="connsiteY81" fmla="*/ 345976 h 2233863"/>
                <a:gd name="connsiteX82" fmla="*/ 1642768 w 2446348"/>
                <a:gd name="connsiteY82" fmla="*/ 386169 h 2233863"/>
                <a:gd name="connsiteX83" fmla="*/ 1451848 w 2446348"/>
                <a:gd name="connsiteY83" fmla="*/ 667523 h 2233863"/>
                <a:gd name="connsiteX84" fmla="*/ 1170498 w 2446348"/>
                <a:gd name="connsiteY84" fmla="*/ 506748 h 2233863"/>
                <a:gd name="connsiteX85" fmla="*/ 1200641 w 2446348"/>
                <a:gd name="connsiteY85" fmla="*/ 642400 h 2233863"/>
                <a:gd name="connsiteX86" fmla="*/ 1115230 w 2446348"/>
                <a:gd name="connsiteY86" fmla="*/ 878538 h 2233863"/>
                <a:gd name="connsiteX87" fmla="*/ 1100158 w 2446348"/>
                <a:gd name="connsiteY87" fmla="*/ 1014189 h 2233863"/>
                <a:gd name="connsiteX88" fmla="*/ 904215 w 2446348"/>
                <a:gd name="connsiteY88" fmla="*/ 1024237 h 2233863"/>
                <a:gd name="connsiteX89" fmla="*/ 929336 w 2446348"/>
                <a:gd name="connsiteY89" fmla="*/ 1185011 h 2233863"/>
                <a:gd name="connsiteX90" fmla="*/ 708272 w 2446348"/>
                <a:gd name="connsiteY90" fmla="*/ 994093 h 2233863"/>
                <a:gd name="connsiteX91" fmla="*/ 607789 w 2446348"/>
                <a:gd name="connsiteY91" fmla="*/ 923755 h 2233863"/>
                <a:gd name="connsiteX92" fmla="*/ 809594 w 2446348"/>
                <a:gd name="connsiteY92" fmla="*/ 1323176 h 2233863"/>
                <a:gd name="connsiteX93" fmla="*/ 512330 w 2446348"/>
                <a:gd name="connsiteY93" fmla="*/ 1365882 h 2233863"/>
                <a:gd name="connsiteX94" fmla="*/ 647983 w 2446348"/>
                <a:gd name="connsiteY94" fmla="*/ 1883372 h 2233863"/>
                <a:gd name="connsiteX95" fmla="*/ 537449 w 2446348"/>
                <a:gd name="connsiteY95" fmla="*/ 1808010 h 2233863"/>
                <a:gd name="connsiteX96" fmla="*/ 391749 w 2446348"/>
                <a:gd name="connsiteY96" fmla="*/ 1742695 h 2233863"/>
                <a:gd name="connsiteX97" fmla="*/ 230975 w 2446348"/>
                <a:gd name="connsiteY97" fmla="*/ 1446268 h 2233863"/>
                <a:gd name="connsiteX98" fmla="*/ 356580 w 2446348"/>
                <a:gd name="connsiteY98" fmla="*/ 1677381 h 2233863"/>
                <a:gd name="connsiteX99" fmla="*/ 431942 w 2446348"/>
                <a:gd name="connsiteY99" fmla="*/ 1843179 h 2233863"/>
                <a:gd name="connsiteX100" fmla="*/ 527402 w 2446348"/>
                <a:gd name="connsiteY100" fmla="*/ 1883372 h 2233863"/>
                <a:gd name="connsiteX101" fmla="*/ 507305 w 2446348"/>
                <a:gd name="connsiteY101" fmla="*/ 1998929 h 2233863"/>
                <a:gd name="connsiteX102" fmla="*/ 311362 w 2446348"/>
                <a:gd name="connsiteY102" fmla="*/ 2189847 h 2233863"/>
                <a:gd name="connsiteX103" fmla="*/ 250235 w 2446348"/>
                <a:gd name="connsiteY103" fmla="*/ 2152165 h 2233863"/>
                <a:gd name="connsiteX104" fmla="*/ 220927 w 2446348"/>
                <a:gd name="connsiteY104" fmla="*/ 1998928 h 2233863"/>
                <a:gd name="connsiteX105" fmla="*/ 120444 w 2446348"/>
                <a:gd name="connsiteY105" fmla="*/ 1918541 h 2233863"/>
                <a:gd name="connsiteX106" fmla="*/ 65177 w 2446348"/>
                <a:gd name="connsiteY106" fmla="*/ 1878348 h 2233863"/>
                <a:gd name="connsiteX107" fmla="*/ 80251 w 2446348"/>
                <a:gd name="connsiteY107" fmla="*/ 1682404 h 2233863"/>
                <a:gd name="connsiteX108" fmla="*/ 205854 w 2446348"/>
                <a:gd name="connsiteY108" fmla="*/ 1823082 h 2233863"/>
                <a:gd name="connsiteX109" fmla="*/ 301314 w 2446348"/>
                <a:gd name="connsiteY109" fmla="*/ 1983856 h 2233863"/>
                <a:gd name="connsiteX110" fmla="*/ 326435 w 2446348"/>
                <a:gd name="connsiteY110" fmla="*/ 1873323 h 2233863"/>
                <a:gd name="connsiteX111" fmla="*/ 175710 w 2446348"/>
                <a:gd name="connsiteY111" fmla="*/ 1526655 h 2233863"/>
                <a:gd name="connsiteX112" fmla="*/ 150589 w 2446348"/>
                <a:gd name="connsiteY112" fmla="*/ 1491487 h 2233863"/>
                <a:gd name="connsiteX113" fmla="*/ 30008 w 2446348"/>
                <a:gd name="connsiteY113" fmla="*/ 1652260 h 2233863"/>
                <a:gd name="connsiteX114" fmla="*/ 19959 w 2446348"/>
                <a:gd name="connsiteY114" fmla="*/ 1808009 h 2233863"/>
                <a:gd name="connsiteX115" fmla="*/ 75227 w 2446348"/>
                <a:gd name="connsiteY115" fmla="*/ 1310615 h 2233863"/>
                <a:gd name="connsiteX116" fmla="*/ 175709 w 2446348"/>
                <a:gd name="connsiteY116" fmla="*/ 1350809 h 2233863"/>
                <a:gd name="connsiteX117" fmla="*/ 170685 w 2446348"/>
                <a:gd name="connsiteY117" fmla="*/ 1134770 h 2233863"/>
                <a:gd name="connsiteX118" fmla="*/ 95322 w 2446348"/>
                <a:gd name="connsiteY118" fmla="*/ 1245301 h 2233863"/>
                <a:gd name="connsiteX119" fmla="*/ 180733 w 2446348"/>
                <a:gd name="connsiteY119" fmla="*/ 1054383 h 2233863"/>
                <a:gd name="connsiteX120" fmla="*/ 276193 w 2446348"/>
                <a:gd name="connsiteY120" fmla="*/ 873512 h 2233863"/>
                <a:gd name="connsiteX121" fmla="*/ 471298 w 2446348"/>
                <a:gd name="connsiteY121"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1934169 w 2446249"/>
                <a:gd name="connsiteY39" fmla="*/ 1431198 h 2233863"/>
                <a:gd name="connsiteX40" fmla="*/ 1333340 w 2446249"/>
                <a:gd name="connsiteY40" fmla="*/ 1514347 h 2233863"/>
                <a:gd name="connsiteX41" fmla="*/ 1260930 w 2446249"/>
                <a:gd name="connsiteY41" fmla="*/ 1466368 h 2233863"/>
                <a:gd name="connsiteX42" fmla="*/ 1613074 w 2446249"/>
                <a:gd name="connsiteY42" fmla="*/ 1086029 h 2233863"/>
                <a:gd name="connsiteX43" fmla="*/ 1456874 w 2446249"/>
                <a:gd name="connsiteY43" fmla="*/ 1014191 h 2233863"/>
                <a:gd name="connsiteX44" fmla="*/ 1527211 w 2446249"/>
                <a:gd name="connsiteY44" fmla="*/ 762983 h 2233863"/>
                <a:gd name="connsiteX45" fmla="*/ 1421703 w 2446249"/>
                <a:gd name="connsiteY45" fmla="*/ 843370 h 2233863"/>
                <a:gd name="connsiteX46" fmla="*/ 1512138 w 2446249"/>
                <a:gd name="connsiteY46" fmla="*/ 843370 h 2233863"/>
                <a:gd name="connsiteX47" fmla="*/ 1371461 w 2446249"/>
                <a:gd name="connsiteY47" fmla="*/ 1029264 h 2233863"/>
                <a:gd name="connsiteX48" fmla="*/ 1115228 w 2446249"/>
                <a:gd name="connsiteY48" fmla="*/ 1255352 h 2233863"/>
                <a:gd name="connsiteX49" fmla="*/ 907141 w 2446249"/>
                <a:gd name="connsiteY49" fmla="*/ 1546754 h 2233863"/>
                <a:gd name="connsiteX50" fmla="*/ 858995 w 2446249"/>
                <a:gd name="connsiteY50" fmla="*/ 1622117 h 2233863"/>
                <a:gd name="connsiteX51" fmla="*/ 1009720 w 2446249"/>
                <a:gd name="connsiteY51" fmla="*/ 1918543 h 2233863"/>
                <a:gd name="connsiteX52" fmla="*/ 1100156 w 2446249"/>
                <a:gd name="connsiteY52" fmla="*/ 1898446 h 2233863"/>
                <a:gd name="connsiteX53" fmla="*/ 1243117 w 2446249"/>
                <a:gd name="connsiteY53" fmla="*/ 1439150 h 2233863"/>
                <a:gd name="connsiteX54" fmla="*/ 1352194 w 2446249"/>
                <a:gd name="connsiteY54" fmla="*/ 1522376 h 2233863"/>
                <a:gd name="connsiteX55" fmla="*/ 1352194 w 2446249"/>
                <a:gd name="connsiteY55" fmla="*/ 1605864 h 2233863"/>
                <a:gd name="connsiteX56" fmla="*/ 1312456 w 2446249"/>
                <a:gd name="connsiteY56" fmla="*/ 1759841 h 2233863"/>
                <a:gd name="connsiteX57" fmla="*/ 1416465 w 2446249"/>
                <a:gd name="connsiteY57" fmla="*/ 1920186 h 2233863"/>
                <a:gd name="connsiteX58" fmla="*/ 2444756 w 2446249"/>
                <a:gd name="connsiteY58" fmla="*/ 1445659 h 2233863"/>
                <a:gd name="connsiteX59" fmla="*/ 1602662 w 2446249"/>
                <a:gd name="connsiteY59" fmla="*/ 2015355 h 2233863"/>
                <a:gd name="connsiteX60" fmla="*/ 1574831 w 2446249"/>
                <a:gd name="connsiteY60" fmla="*/ 1943793 h 2233863"/>
                <a:gd name="connsiteX61" fmla="*/ 1471464 w 2446249"/>
                <a:gd name="connsiteY61" fmla="*/ 2074990 h 2233863"/>
                <a:gd name="connsiteX62" fmla="*/ 1582781 w 2446249"/>
                <a:gd name="connsiteY62" fmla="*/ 2142576 h 2233863"/>
                <a:gd name="connsiteX63" fmla="*/ 1451584 w 2446249"/>
                <a:gd name="connsiteY63" fmla="*/ 2210162 h 2233863"/>
                <a:gd name="connsiteX64" fmla="*/ 1228948 w 2446249"/>
                <a:gd name="connsiteY64" fmla="*/ 2218113 h 2233863"/>
                <a:gd name="connsiteX65" fmla="*/ 982457 w 2446249"/>
                <a:gd name="connsiteY65" fmla="*/ 2226066 h 2233863"/>
                <a:gd name="connsiteX66" fmla="*/ 966555 w 2446249"/>
                <a:gd name="connsiteY66" fmla="*/ 2146551 h 2233863"/>
                <a:gd name="connsiteX67" fmla="*/ 1197143 w 2446249"/>
                <a:gd name="connsiteY67" fmla="*/ 2170405 h 2233863"/>
                <a:gd name="connsiteX68" fmla="*/ 1324364 w 2446249"/>
                <a:gd name="connsiteY68" fmla="*/ 2150526 h 2233863"/>
                <a:gd name="connsiteX69" fmla="*/ 1280632 w 2446249"/>
                <a:gd name="connsiteY69" fmla="*/ 1963673 h 2233863"/>
                <a:gd name="connsiteX70" fmla="*/ 1407852 w 2446249"/>
                <a:gd name="connsiteY70" fmla="*/ 1935844 h 2233863"/>
                <a:gd name="connsiteX71" fmla="*/ 1247453 w 2446249"/>
                <a:gd name="connsiteY71" fmla="*/ 1894184 h 2233863"/>
                <a:gd name="connsiteX72" fmla="*/ 1182614 w 2446249"/>
                <a:gd name="connsiteY72" fmla="*/ 2064244 h 2233863"/>
                <a:gd name="connsiteX73" fmla="*/ 1024793 w 2446249"/>
                <a:gd name="connsiteY73" fmla="*/ 2129558 h 2233863"/>
                <a:gd name="connsiteX74" fmla="*/ 884116 w 2446249"/>
                <a:gd name="connsiteY74" fmla="*/ 1767818 h 2233863"/>
                <a:gd name="connsiteX75" fmla="*/ 843922 w 2446249"/>
                <a:gd name="connsiteY75" fmla="*/ 2079317 h 2233863"/>
                <a:gd name="connsiteX76" fmla="*/ 703246 w 2446249"/>
                <a:gd name="connsiteY76" fmla="*/ 1667335 h 2233863"/>
                <a:gd name="connsiteX77" fmla="*/ 803729 w 2446249"/>
                <a:gd name="connsiteY77" fmla="*/ 1416126 h 2233863"/>
                <a:gd name="connsiteX78" fmla="*/ 884115 w 2446249"/>
                <a:gd name="connsiteY78" fmla="*/ 1255352 h 2233863"/>
                <a:gd name="connsiteX79" fmla="*/ 1160446 w 2446249"/>
                <a:gd name="connsiteY79" fmla="*/ 1134771 h 2233863"/>
                <a:gd name="connsiteX80" fmla="*/ 1637744 w 2446249"/>
                <a:gd name="connsiteY80" fmla="*/ 657475 h 2233863"/>
                <a:gd name="connsiteX81" fmla="*/ 1763348 w 2446249"/>
                <a:gd name="connsiteY81" fmla="*/ 345976 h 2233863"/>
                <a:gd name="connsiteX82" fmla="*/ 1642768 w 2446249"/>
                <a:gd name="connsiteY82" fmla="*/ 386169 h 2233863"/>
                <a:gd name="connsiteX83" fmla="*/ 1451848 w 2446249"/>
                <a:gd name="connsiteY83" fmla="*/ 667523 h 2233863"/>
                <a:gd name="connsiteX84" fmla="*/ 1170498 w 2446249"/>
                <a:gd name="connsiteY84" fmla="*/ 506748 h 2233863"/>
                <a:gd name="connsiteX85" fmla="*/ 1200641 w 2446249"/>
                <a:gd name="connsiteY85" fmla="*/ 642400 h 2233863"/>
                <a:gd name="connsiteX86" fmla="*/ 1115230 w 2446249"/>
                <a:gd name="connsiteY86" fmla="*/ 878538 h 2233863"/>
                <a:gd name="connsiteX87" fmla="*/ 1100158 w 2446249"/>
                <a:gd name="connsiteY87" fmla="*/ 1014189 h 2233863"/>
                <a:gd name="connsiteX88" fmla="*/ 904215 w 2446249"/>
                <a:gd name="connsiteY88" fmla="*/ 1024237 h 2233863"/>
                <a:gd name="connsiteX89" fmla="*/ 929336 w 2446249"/>
                <a:gd name="connsiteY89" fmla="*/ 1185011 h 2233863"/>
                <a:gd name="connsiteX90" fmla="*/ 708272 w 2446249"/>
                <a:gd name="connsiteY90" fmla="*/ 994093 h 2233863"/>
                <a:gd name="connsiteX91" fmla="*/ 607789 w 2446249"/>
                <a:gd name="connsiteY91" fmla="*/ 923755 h 2233863"/>
                <a:gd name="connsiteX92" fmla="*/ 809594 w 2446249"/>
                <a:gd name="connsiteY92" fmla="*/ 1323176 h 2233863"/>
                <a:gd name="connsiteX93" fmla="*/ 512330 w 2446249"/>
                <a:gd name="connsiteY93" fmla="*/ 1365882 h 2233863"/>
                <a:gd name="connsiteX94" fmla="*/ 647983 w 2446249"/>
                <a:gd name="connsiteY94" fmla="*/ 1883372 h 2233863"/>
                <a:gd name="connsiteX95" fmla="*/ 537449 w 2446249"/>
                <a:gd name="connsiteY95" fmla="*/ 1808010 h 2233863"/>
                <a:gd name="connsiteX96" fmla="*/ 391749 w 2446249"/>
                <a:gd name="connsiteY96" fmla="*/ 1742695 h 2233863"/>
                <a:gd name="connsiteX97" fmla="*/ 230975 w 2446249"/>
                <a:gd name="connsiteY97" fmla="*/ 1446268 h 2233863"/>
                <a:gd name="connsiteX98" fmla="*/ 356580 w 2446249"/>
                <a:gd name="connsiteY98" fmla="*/ 1677381 h 2233863"/>
                <a:gd name="connsiteX99" fmla="*/ 431942 w 2446249"/>
                <a:gd name="connsiteY99" fmla="*/ 1843179 h 2233863"/>
                <a:gd name="connsiteX100" fmla="*/ 527402 w 2446249"/>
                <a:gd name="connsiteY100" fmla="*/ 1883372 h 2233863"/>
                <a:gd name="connsiteX101" fmla="*/ 507305 w 2446249"/>
                <a:gd name="connsiteY101" fmla="*/ 1998929 h 2233863"/>
                <a:gd name="connsiteX102" fmla="*/ 311362 w 2446249"/>
                <a:gd name="connsiteY102" fmla="*/ 2189847 h 2233863"/>
                <a:gd name="connsiteX103" fmla="*/ 250235 w 2446249"/>
                <a:gd name="connsiteY103" fmla="*/ 2152165 h 2233863"/>
                <a:gd name="connsiteX104" fmla="*/ 220927 w 2446249"/>
                <a:gd name="connsiteY104" fmla="*/ 1998928 h 2233863"/>
                <a:gd name="connsiteX105" fmla="*/ 120444 w 2446249"/>
                <a:gd name="connsiteY105" fmla="*/ 1918541 h 2233863"/>
                <a:gd name="connsiteX106" fmla="*/ 65177 w 2446249"/>
                <a:gd name="connsiteY106" fmla="*/ 1878348 h 2233863"/>
                <a:gd name="connsiteX107" fmla="*/ 80251 w 2446249"/>
                <a:gd name="connsiteY107" fmla="*/ 1682404 h 2233863"/>
                <a:gd name="connsiteX108" fmla="*/ 205854 w 2446249"/>
                <a:gd name="connsiteY108" fmla="*/ 1823082 h 2233863"/>
                <a:gd name="connsiteX109" fmla="*/ 301314 w 2446249"/>
                <a:gd name="connsiteY109" fmla="*/ 1983856 h 2233863"/>
                <a:gd name="connsiteX110" fmla="*/ 326435 w 2446249"/>
                <a:gd name="connsiteY110" fmla="*/ 1873323 h 2233863"/>
                <a:gd name="connsiteX111" fmla="*/ 175710 w 2446249"/>
                <a:gd name="connsiteY111" fmla="*/ 1526655 h 2233863"/>
                <a:gd name="connsiteX112" fmla="*/ 150589 w 2446249"/>
                <a:gd name="connsiteY112" fmla="*/ 1491487 h 2233863"/>
                <a:gd name="connsiteX113" fmla="*/ 30008 w 2446249"/>
                <a:gd name="connsiteY113" fmla="*/ 1652260 h 2233863"/>
                <a:gd name="connsiteX114" fmla="*/ 19959 w 2446249"/>
                <a:gd name="connsiteY114" fmla="*/ 1808009 h 2233863"/>
                <a:gd name="connsiteX115" fmla="*/ 75227 w 2446249"/>
                <a:gd name="connsiteY115" fmla="*/ 1310615 h 2233863"/>
                <a:gd name="connsiteX116" fmla="*/ 175709 w 2446249"/>
                <a:gd name="connsiteY116" fmla="*/ 1350809 h 2233863"/>
                <a:gd name="connsiteX117" fmla="*/ 170685 w 2446249"/>
                <a:gd name="connsiteY117" fmla="*/ 1134770 h 2233863"/>
                <a:gd name="connsiteX118" fmla="*/ 95322 w 2446249"/>
                <a:gd name="connsiteY118" fmla="*/ 1245301 h 2233863"/>
                <a:gd name="connsiteX119" fmla="*/ 180733 w 2446249"/>
                <a:gd name="connsiteY119" fmla="*/ 1054383 h 2233863"/>
                <a:gd name="connsiteX120" fmla="*/ 276193 w 2446249"/>
                <a:gd name="connsiteY120" fmla="*/ 873512 h 2233863"/>
                <a:gd name="connsiteX121" fmla="*/ 471298 w 2446249"/>
                <a:gd name="connsiteY121"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1934169 w 2446249"/>
                <a:gd name="connsiteY39" fmla="*/ 1431198 h 2233863"/>
                <a:gd name="connsiteX40" fmla="*/ 1333340 w 2446249"/>
                <a:gd name="connsiteY40" fmla="*/ 1514347 h 2233863"/>
                <a:gd name="connsiteX41" fmla="*/ 1260930 w 2446249"/>
                <a:gd name="connsiteY41" fmla="*/ 1466368 h 2233863"/>
                <a:gd name="connsiteX42" fmla="*/ 1613074 w 2446249"/>
                <a:gd name="connsiteY42" fmla="*/ 1086029 h 2233863"/>
                <a:gd name="connsiteX43" fmla="*/ 1456874 w 2446249"/>
                <a:gd name="connsiteY43" fmla="*/ 1014191 h 2233863"/>
                <a:gd name="connsiteX44" fmla="*/ 1527211 w 2446249"/>
                <a:gd name="connsiteY44" fmla="*/ 762983 h 2233863"/>
                <a:gd name="connsiteX45" fmla="*/ 1421703 w 2446249"/>
                <a:gd name="connsiteY45" fmla="*/ 843370 h 2233863"/>
                <a:gd name="connsiteX46" fmla="*/ 1512138 w 2446249"/>
                <a:gd name="connsiteY46" fmla="*/ 843370 h 2233863"/>
                <a:gd name="connsiteX47" fmla="*/ 1371461 w 2446249"/>
                <a:gd name="connsiteY47" fmla="*/ 1029264 h 2233863"/>
                <a:gd name="connsiteX48" fmla="*/ 1115228 w 2446249"/>
                <a:gd name="connsiteY48" fmla="*/ 1255352 h 2233863"/>
                <a:gd name="connsiteX49" fmla="*/ 907141 w 2446249"/>
                <a:gd name="connsiteY49" fmla="*/ 1546754 h 2233863"/>
                <a:gd name="connsiteX50" fmla="*/ 858995 w 2446249"/>
                <a:gd name="connsiteY50" fmla="*/ 1622117 h 2233863"/>
                <a:gd name="connsiteX51" fmla="*/ 1009720 w 2446249"/>
                <a:gd name="connsiteY51" fmla="*/ 1918543 h 2233863"/>
                <a:gd name="connsiteX52" fmla="*/ 1100156 w 2446249"/>
                <a:gd name="connsiteY52" fmla="*/ 1898446 h 2233863"/>
                <a:gd name="connsiteX53" fmla="*/ 1243117 w 2446249"/>
                <a:gd name="connsiteY53" fmla="*/ 1439150 h 2233863"/>
                <a:gd name="connsiteX54" fmla="*/ 1352194 w 2446249"/>
                <a:gd name="connsiteY54" fmla="*/ 1522376 h 2233863"/>
                <a:gd name="connsiteX55" fmla="*/ 1352194 w 2446249"/>
                <a:gd name="connsiteY55" fmla="*/ 1605864 h 2233863"/>
                <a:gd name="connsiteX56" fmla="*/ 1312456 w 2446249"/>
                <a:gd name="connsiteY56" fmla="*/ 1759841 h 2233863"/>
                <a:gd name="connsiteX57" fmla="*/ 1416465 w 2446249"/>
                <a:gd name="connsiteY57" fmla="*/ 1920186 h 2233863"/>
                <a:gd name="connsiteX58" fmla="*/ 2444756 w 2446249"/>
                <a:gd name="connsiteY58" fmla="*/ 1445659 h 2233863"/>
                <a:gd name="connsiteX59" fmla="*/ 1602662 w 2446249"/>
                <a:gd name="connsiteY59" fmla="*/ 2015355 h 2233863"/>
                <a:gd name="connsiteX60" fmla="*/ 1574831 w 2446249"/>
                <a:gd name="connsiteY60" fmla="*/ 1943793 h 2233863"/>
                <a:gd name="connsiteX61" fmla="*/ 1471464 w 2446249"/>
                <a:gd name="connsiteY61" fmla="*/ 2074990 h 2233863"/>
                <a:gd name="connsiteX62" fmla="*/ 1582781 w 2446249"/>
                <a:gd name="connsiteY62" fmla="*/ 2142576 h 2233863"/>
                <a:gd name="connsiteX63" fmla="*/ 1451584 w 2446249"/>
                <a:gd name="connsiteY63" fmla="*/ 2210162 h 2233863"/>
                <a:gd name="connsiteX64" fmla="*/ 1228948 w 2446249"/>
                <a:gd name="connsiteY64" fmla="*/ 2218113 h 2233863"/>
                <a:gd name="connsiteX65" fmla="*/ 982457 w 2446249"/>
                <a:gd name="connsiteY65" fmla="*/ 2226066 h 2233863"/>
                <a:gd name="connsiteX66" fmla="*/ 966555 w 2446249"/>
                <a:gd name="connsiteY66" fmla="*/ 2146551 h 2233863"/>
                <a:gd name="connsiteX67" fmla="*/ 1197143 w 2446249"/>
                <a:gd name="connsiteY67" fmla="*/ 2170405 h 2233863"/>
                <a:gd name="connsiteX68" fmla="*/ 1324364 w 2446249"/>
                <a:gd name="connsiteY68" fmla="*/ 2150526 h 2233863"/>
                <a:gd name="connsiteX69" fmla="*/ 1280632 w 2446249"/>
                <a:gd name="connsiteY69" fmla="*/ 1963673 h 2233863"/>
                <a:gd name="connsiteX70" fmla="*/ 1407852 w 2446249"/>
                <a:gd name="connsiteY70" fmla="*/ 1935844 h 2233863"/>
                <a:gd name="connsiteX71" fmla="*/ 1247453 w 2446249"/>
                <a:gd name="connsiteY71" fmla="*/ 1894184 h 2233863"/>
                <a:gd name="connsiteX72" fmla="*/ 1182614 w 2446249"/>
                <a:gd name="connsiteY72" fmla="*/ 2064244 h 2233863"/>
                <a:gd name="connsiteX73" fmla="*/ 1024793 w 2446249"/>
                <a:gd name="connsiteY73" fmla="*/ 2129558 h 2233863"/>
                <a:gd name="connsiteX74" fmla="*/ 884116 w 2446249"/>
                <a:gd name="connsiteY74" fmla="*/ 1767818 h 2233863"/>
                <a:gd name="connsiteX75" fmla="*/ 843922 w 2446249"/>
                <a:gd name="connsiteY75" fmla="*/ 2079317 h 2233863"/>
                <a:gd name="connsiteX76" fmla="*/ 703246 w 2446249"/>
                <a:gd name="connsiteY76" fmla="*/ 1667335 h 2233863"/>
                <a:gd name="connsiteX77" fmla="*/ 803729 w 2446249"/>
                <a:gd name="connsiteY77" fmla="*/ 1416126 h 2233863"/>
                <a:gd name="connsiteX78" fmla="*/ 884115 w 2446249"/>
                <a:gd name="connsiteY78" fmla="*/ 1255352 h 2233863"/>
                <a:gd name="connsiteX79" fmla="*/ 1160446 w 2446249"/>
                <a:gd name="connsiteY79" fmla="*/ 1134771 h 2233863"/>
                <a:gd name="connsiteX80" fmla="*/ 1637744 w 2446249"/>
                <a:gd name="connsiteY80" fmla="*/ 657475 h 2233863"/>
                <a:gd name="connsiteX81" fmla="*/ 1763348 w 2446249"/>
                <a:gd name="connsiteY81" fmla="*/ 345976 h 2233863"/>
                <a:gd name="connsiteX82" fmla="*/ 1642768 w 2446249"/>
                <a:gd name="connsiteY82" fmla="*/ 386169 h 2233863"/>
                <a:gd name="connsiteX83" fmla="*/ 1451848 w 2446249"/>
                <a:gd name="connsiteY83" fmla="*/ 667523 h 2233863"/>
                <a:gd name="connsiteX84" fmla="*/ 1170498 w 2446249"/>
                <a:gd name="connsiteY84" fmla="*/ 506748 h 2233863"/>
                <a:gd name="connsiteX85" fmla="*/ 1200641 w 2446249"/>
                <a:gd name="connsiteY85" fmla="*/ 642400 h 2233863"/>
                <a:gd name="connsiteX86" fmla="*/ 1115230 w 2446249"/>
                <a:gd name="connsiteY86" fmla="*/ 878538 h 2233863"/>
                <a:gd name="connsiteX87" fmla="*/ 1100158 w 2446249"/>
                <a:gd name="connsiteY87" fmla="*/ 1014189 h 2233863"/>
                <a:gd name="connsiteX88" fmla="*/ 904215 w 2446249"/>
                <a:gd name="connsiteY88" fmla="*/ 1024237 h 2233863"/>
                <a:gd name="connsiteX89" fmla="*/ 929336 w 2446249"/>
                <a:gd name="connsiteY89" fmla="*/ 1185011 h 2233863"/>
                <a:gd name="connsiteX90" fmla="*/ 708272 w 2446249"/>
                <a:gd name="connsiteY90" fmla="*/ 994093 h 2233863"/>
                <a:gd name="connsiteX91" fmla="*/ 607789 w 2446249"/>
                <a:gd name="connsiteY91" fmla="*/ 923755 h 2233863"/>
                <a:gd name="connsiteX92" fmla="*/ 809594 w 2446249"/>
                <a:gd name="connsiteY92" fmla="*/ 1323176 h 2233863"/>
                <a:gd name="connsiteX93" fmla="*/ 512330 w 2446249"/>
                <a:gd name="connsiteY93" fmla="*/ 1365882 h 2233863"/>
                <a:gd name="connsiteX94" fmla="*/ 647983 w 2446249"/>
                <a:gd name="connsiteY94" fmla="*/ 1883372 h 2233863"/>
                <a:gd name="connsiteX95" fmla="*/ 537449 w 2446249"/>
                <a:gd name="connsiteY95" fmla="*/ 1808010 h 2233863"/>
                <a:gd name="connsiteX96" fmla="*/ 391749 w 2446249"/>
                <a:gd name="connsiteY96" fmla="*/ 1742695 h 2233863"/>
                <a:gd name="connsiteX97" fmla="*/ 230975 w 2446249"/>
                <a:gd name="connsiteY97" fmla="*/ 1446268 h 2233863"/>
                <a:gd name="connsiteX98" fmla="*/ 356580 w 2446249"/>
                <a:gd name="connsiteY98" fmla="*/ 1677381 h 2233863"/>
                <a:gd name="connsiteX99" fmla="*/ 431942 w 2446249"/>
                <a:gd name="connsiteY99" fmla="*/ 1843179 h 2233863"/>
                <a:gd name="connsiteX100" fmla="*/ 527402 w 2446249"/>
                <a:gd name="connsiteY100" fmla="*/ 1883372 h 2233863"/>
                <a:gd name="connsiteX101" fmla="*/ 507305 w 2446249"/>
                <a:gd name="connsiteY101" fmla="*/ 1998929 h 2233863"/>
                <a:gd name="connsiteX102" fmla="*/ 311362 w 2446249"/>
                <a:gd name="connsiteY102" fmla="*/ 2189847 h 2233863"/>
                <a:gd name="connsiteX103" fmla="*/ 250235 w 2446249"/>
                <a:gd name="connsiteY103" fmla="*/ 2152165 h 2233863"/>
                <a:gd name="connsiteX104" fmla="*/ 220927 w 2446249"/>
                <a:gd name="connsiteY104" fmla="*/ 1998928 h 2233863"/>
                <a:gd name="connsiteX105" fmla="*/ 120444 w 2446249"/>
                <a:gd name="connsiteY105" fmla="*/ 1918541 h 2233863"/>
                <a:gd name="connsiteX106" fmla="*/ 65177 w 2446249"/>
                <a:gd name="connsiteY106" fmla="*/ 1878348 h 2233863"/>
                <a:gd name="connsiteX107" fmla="*/ 80251 w 2446249"/>
                <a:gd name="connsiteY107" fmla="*/ 1682404 h 2233863"/>
                <a:gd name="connsiteX108" fmla="*/ 205854 w 2446249"/>
                <a:gd name="connsiteY108" fmla="*/ 1823082 h 2233863"/>
                <a:gd name="connsiteX109" fmla="*/ 301314 w 2446249"/>
                <a:gd name="connsiteY109" fmla="*/ 1983856 h 2233863"/>
                <a:gd name="connsiteX110" fmla="*/ 326435 w 2446249"/>
                <a:gd name="connsiteY110" fmla="*/ 1873323 h 2233863"/>
                <a:gd name="connsiteX111" fmla="*/ 175710 w 2446249"/>
                <a:gd name="connsiteY111" fmla="*/ 1526655 h 2233863"/>
                <a:gd name="connsiteX112" fmla="*/ 150589 w 2446249"/>
                <a:gd name="connsiteY112" fmla="*/ 1491487 h 2233863"/>
                <a:gd name="connsiteX113" fmla="*/ 30008 w 2446249"/>
                <a:gd name="connsiteY113" fmla="*/ 1652260 h 2233863"/>
                <a:gd name="connsiteX114" fmla="*/ 19959 w 2446249"/>
                <a:gd name="connsiteY114" fmla="*/ 1808009 h 2233863"/>
                <a:gd name="connsiteX115" fmla="*/ 75227 w 2446249"/>
                <a:gd name="connsiteY115" fmla="*/ 1310615 h 2233863"/>
                <a:gd name="connsiteX116" fmla="*/ 175709 w 2446249"/>
                <a:gd name="connsiteY116" fmla="*/ 1350809 h 2233863"/>
                <a:gd name="connsiteX117" fmla="*/ 170685 w 2446249"/>
                <a:gd name="connsiteY117" fmla="*/ 1134770 h 2233863"/>
                <a:gd name="connsiteX118" fmla="*/ 95322 w 2446249"/>
                <a:gd name="connsiteY118" fmla="*/ 1245301 h 2233863"/>
                <a:gd name="connsiteX119" fmla="*/ 180733 w 2446249"/>
                <a:gd name="connsiteY119" fmla="*/ 1054383 h 2233863"/>
                <a:gd name="connsiteX120" fmla="*/ 276193 w 2446249"/>
                <a:gd name="connsiteY120" fmla="*/ 873512 h 2233863"/>
                <a:gd name="connsiteX121" fmla="*/ 471298 w 2446249"/>
                <a:gd name="connsiteY121"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1934169 w 2446249"/>
                <a:gd name="connsiteY39" fmla="*/ 1431198 h 2233863"/>
                <a:gd name="connsiteX40" fmla="*/ 1333340 w 2446249"/>
                <a:gd name="connsiteY40" fmla="*/ 1514347 h 2233863"/>
                <a:gd name="connsiteX41" fmla="*/ 1260930 w 2446249"/>
                <a:gd name="connsiteY41" fmla="*/ 1466368 h 2233863"/>
                <a:gd name="connsiteX42" fmla="*/ 1613074 w 2446249"/>
                <a:gd name="connsiteY42" fmla="*/ 1086029 h 2233863"/>
                <a:gd name="connsiteX43" fmla="*/ 1456874 w 2446249"/>
                <a:gd name="connsiteY43" fmla="*/ 1014191 h 2233863"/>
                <a:gd name="connsiteX44" fmla="*/ 1527211 w 2446249"/>
                <a:gd name="connsiteY44" fmla="*/ 762983 h 2233863"/>
                <a:gd name="connsiteX45" fmla="*/ 1421703 w 2446249"/>
                <a:gd name="connsiteY45" fmla="*/ 843370 h 2233863"/>
                <a:gd name="connsiteX46" fmla="*/ 1512138 w 2446249"/>
                <a:gd name="connsiteY46" fmla="*/ 843370 h 2233863"/>
                <a:gd name="connsiteX47" fmla="*/ 1371461 w 2446249"/>
                <a:gd name="connsiteY47" fmla="*/ 1029264 h 2233863"/>
                <a:gd name="connsiteX48" fmla="*/ 1115228 w 2446249"/>
                <a:gd name="connsiteY48" fmla="*/ 1255352 h 2233863"/>
                <a:gd name="connsiteX49" fmla="*/ 907141 w 2446249"/>
                <a:gd name="connsiteY49" fmla="*/ 1546754 h 2233863"/>
                <a:gd name="connsiteX50" fmla="*/ 858995 w 2446249"/>
                <a:gd name="connsiteY50" fmla="*/ 1622117 h 2233863"/>
                <a:gd name="connsiteX51" fmla="*/ 1009720 w 2446249"/>
                <a:gd name="connsiteY51" fmla="*/ 1918543 h 2233863"/>
                <a:gd name="connsiteX52" fmla="*/ 1100156 w 2446249"/>
                <a:gd name="connsiteY52" fmla="*/ 1898446 h 2233863"/>
                <a:gd name="connsiteX53" fmla="*/ 1243117 w 2446249"/>
                <a:gd name="connsiteY53" fmla="*/ 1439150 h 2233863"/>
                <a:gd name="connsiteX54" fmla="*/ 1352194 w 2446249"/>
                <a:gd name="connsiteY54" fmla="*/ 1522376 h 2233863"/>
                <a:gd name="connsiteX55" fmla="*/ 1352194 w 2446249"/>
                <a:gd name="connsiteY55" fmla="*/ 1605864 h 2233863"/>
                <a:gd name="connsiteX56" fmla="*/ 1312456 w 2446249"/>
                <a:gd name="connsiteY56" fmla="*/ 1759841 h 2233863"/>
                <a:gd name="connsiteX57" fmla="*/ 1416465 w 2446249"/>
                <a:gd name="connsiteY57" fmla="*/ 1920186 h 2233863"/>
                <a:gd name="connsiteX58" fmla="*/ 2444756 w 2446249"/>
                <a:gd name="connsiteY58" fmla="*/ 1445659 h 2233863"/>
                <a:gd name="connsiteX59" fmla="*/ 1602662 w 2446249"/>
                <a:gd name="connsiteY59" fmla="*/ 2023306 h 2233863"/>
                <a:gd name="connsiteX60" fmla="*/ 1574831 w 2446249"/>
                <a:gd name="connsiteY60" fmla="*/ 1943793 h 2233863"/>
                <a:gd name="connsiteX61" fmla="*/ 1471464 w 2446249"/>
                <a:gd name="connsiteY61" fmla="*/ 2074990 h 2233863"/>
                <a:gd name="connsiteX62" fmla="*/ 1582781 w 2446249"/>
                <a:gd name="connsiteY62" fmla="*/ 2142576 h 2233863"/>
                <a:gd name="connsiteX63" fmla="*/ 1451584 w 2446249"/>
                <a:gd name="connsiteY63" fmla="*/ 2210162 h 2233863"/>
                <a:gd name="connsiteX64" fmla="*/ 1228948 w 2446249"/>
                <a:gd name="connsiteY64" fmla="*/ 2218113 h 2233863"/>
                <a:gd name="connsiteX65" fmla="*/ 982457 w 2446249"/>
                <a:gd name="connsiteY65" fmla="*/ 2226066 h 2233863"/>
                <a:gd name="connsiteX66" fmla="*/ 966555 w 2446249"/>
                <a:gd name="connsiteY66" fmla="*/ 2146551 h 2233863"/>
                <a:gd name="connsiteX67" fmla="*/ 1197143 w 2446249"/>
                <a:gd name="connsiteY67" fmla="*/ 2170405 h 2233863"/>
                <a:gd name="connsiteX68" fmla="*/ 1324364 w 2446249"/>
                <a:gd name="connsiteY68" fmla="*/ 2150526 h 2233863"/>
                <a:gd name="connsiteX69" fmla="*/ 1280632 w 2446249"/>
                <a:gd name="connsiteY69" fmla="*/ 1963673 h 2233863"/>
                <a:gd name="connsiteX70" fmla="*/ 1407852 w 2446249"/>
                <a:gd name="connsiteY70" fmla="*/ 1935844 h 2233863"/>
                <a:gd name="connsiteX71" fmla="*/ 1247453 w 2446249"/>
                <a:gd name="connsiteY71" fmla="*/ 1894184 h 2233863"/>
                <a:gd name="connsiteX72" fmla="*/ 1182614 w 2446249"/>
                <a:gd name="connsiteY72" fmla="*/ 2064244 h 2233863"/>
                <a:gd name="connsiteX73" fmla="*/ 1024793 w 2446249"/>
                <a:gd name="connsiteY73" fmla="*/ 2129558 h 2233863"/>
                <a:gd name="connsiteX74" fmla="*/ 884116 w 2446249"/>
                <a:gd name="connsiteY74" fmla="*/ 1767818 h 2233863"/>
                <a:gd name="connsiteX75" fmla="*/ 843922 w 2446249"/>
                <a:gd name="connsiteY75" fmla="*/ 2079317 h 2233863"/>
                <a:gd name="connsiteX76" fmla="*/ 703246 w 2446249"/>
                <a:gd name="connsiteY76" fmla="*/ 1667335 h 2233863"/>
                <a:gd name="connsiteX77" fmla="*/ 803729 w 2446249"/>
                <a:gd name="connsiteY77" fmla="*/ 1416126 h 2233863"/>
                <a:gd name="connsiteX78" fmla="*/ 884115 w 2446249"/>
                <a:gd name="connsiteY78" fmla="*/ 1255352 h 2233863"/>
                <a:gd name="connsiteX79" fmla="*/ 1160446 w 2446249"/>
                <a:gd name="connsiteY79" fmla="*/ 1134771 h 2233863"/>
                <a:gd name="connsiteX80" fmla="*/ 1637744 w 2446249"/>
                <a:gd name="connsiteY80" fmla="*/ 657475 h 2233863"/>
                <a:gd name="connsiteX81" fmla="*/ 1763348 w 2446249"/>
                <a:gd name="connsiteY81" fmla="*/ 345976 h 2233863"/>
                <a:gd name="connsiteX82" fmla="*/ 1642768 w 2446249"/>
                <a:gd name="connsiteY82" fmla="*/ 386169 h 2233863"/>
                <a:gd name="connsiteX83" fmla="*/ 1451848 w 2446249"/>
                <a:gd name="connsiteY83" fmla="*/ 667523 h 2233863"/>
                <a:gd name="connsiteX84" fmla="*/ 1170498 w 2446249"/>
                <a:gd name="connsiteY84" fmla="*/ 506748 h 2233863"/>
                <a:gd name="connsiteX85" fmla="*/ 1200641 w 2446249"/>
                <a:gd name="connsiteY85" fmla="*/ 642400 h 2233863"/>
                <a:gd name="connsiteX86" fmla="*/ 1115230 w 2446249"/>
                <a:gd name="connsiteY86" fmla="*/ 878538 h 2233863"/>
                <a:gd name="connsiteX87" fmla="*/ 1100158 w 2446249"/>
                <a:gd name="connsiteY87" fmla="*/ 1014189 h 2233863"/>
                <a:gd name="connsiteX88" fmla="*/ 904215 w 2446249"/>
                <a:gd name="connsiteY88" fmla="*/ 1024237 h 2233863"/>
                <a:gd name="connsiteX89" fmla="*/ 929336 w 2446249"/>
                <a:gd name="connsiteY89" fmla="*/ 1185011 h 2233863"/>
                <a:gd name="connsiteX90" fmla="*/ 708272 w 2446249"/>
                <a:gd name="connsiteY90" fmla="*/ 994093 h 2233863"/>
                <a:gd name="connsiteX91" fmla="*/ 607789 w 2446249"/>
                <a:gd name="connsiteY91" fmla="*/ 923755 h 2233863"/>
                <a:gd name="connsiteX92" fmla="*/ 809594 w 2446249"/>
                <a:gd name="connsiteY92" fmla="*/ 1323176 h 2233863"/>
                <a:gd name="connsiteX93" fmla="*/ 512330 w 2446249"/>
                <a:gd name="connsiteY93" fmla="*/ 1365882 h 2233863"/>
                <a:gd name="connsiteX94" fmla="*/ 647983 w 2446249"/>
                <a:gd name="connsiteY94" fmla="*/ 1883372 h 2233863"/>
                <a:gd name="connsiteX95" fmla="*/ 537449 w 2446249"/>
                <a:gd name="connsiteY95" fmla="*/ 1808010 h 2233863"/>
                <a:gd name="connsiteX96" fmla="*/ 391749 w 2446249"/>
                <a:gd name="connsiteY96" fmla="*/ 1742695 h 2233863"/>
                <a:gd name="connsiteX97" fmla="*/ 230975 w 2446249"/>
                <a:gd name="connsiteY97" fmla="*/ 1446268 h 2233863"/>
                <a:gd name="connsiteX98" fmla="*/ 356580 w 2446249"/>
                <a:gd name="connsiteY98" fmla="*/ 1677381 h 2233863"/>
                <a:gd name="connsiteX99" fmla="*/ 431942 w 2446249"/>
                <a:gd name="connsiteY99" fmla="*/ 1843179 h 2233863"/>
                <a:gd name="connsiteX100" fmla="*/ 527402 w 2446249"/>
                <a:gd name="connsiteY100" fmla="*/ 1883372 h 2233863"/>
                <a:gd name="connsiteX101" fmla="*/ 507305 w 2446249"/>
                <a:gd name="connsiteY101" fmla="*/ 1998929 h 2233863"/>
                <a:gd name="connsiteX102" fmla="*/ 311362 w 2446249"/>
                <a:gd name="connsiteY102" fmla="*/ 2189847 h 2233863"/>
                <a:gd name="connsiteX103" fmla="*/ 250235 w 2446249"/>
                <a:gd name="connsiteY103" fmla="*/ 2152165 h 2233863"/>
                <a:gd name="connsiteX104" fmla="*/ 220927 w 2446249"/>
                <a:gd name="connsiteY104" fmla="*/ 1998928 h 2233863"/>
                <a:gd name="connsiteX105" fmla="*/ 120444 w 2446249"/>
                <a:gd name="connsiteY105" fmla="*/ 1918541 h 2233863"/>
                <a:gd name="connsiteX106" fmla="*/ 65177 w 2446249"/>
                <a:gd name="connsiteY106" fmla="*/ 1878348 h 2233863"/>
                <a:gd name="connsiteX107" fmla="*/ 80251 w 2446249"/>
                <a:gd name="connsiteY107" fmla="*/ 1682404 h 2233863"/>
                <a:gd name="connsiteX108" fmla="*/ 205854 w 2446249"/>
                <a:gd name="connsiteY108" fmla="*/ 1823082 h 2233863"/>
                <a:gd name="connsiteX109" fmla="*/ 301314 w 2446249"/>
                <a:gd name="connsiteY109" fmla="*/ 1983856 h 2233863"/>
                <a:gd name="connsiteX110" fmla="*/ 326435 w 2446249"/>
                <a:gd name="connsiteY110" fmla="*/ 1873323 h 2233863"/>
                <a:gd name="connsiteX111" fmla="*/ 175710 w 2446249"/>
                <a:gd name="connsiteY111" fmla="*/ 1526655 h 2233863"/>
                <a:gd name="connsiteX112" fmla="*/ 150589 w 2446249"/>
                <a:gd name="connsiteY112" fmla="*/ 1491487 h 2233863"/>
                <a:gd name="connsiteX113" fmla="*/ 30008 w 2446249"/>
                <a:gd name="connsiteY113" fmla="*/ 1652260 h 2233863"/>
                <a:gd name="connsiteX114" fmla="*/ 19959 w 2446249"/>
                <a:gd name="connsiteY114" fmla="*/ 1808009 h 2233863"/>
                <a:gd name="connsiteX115" fmla="*/ 75227 w 2446249"/>
                <a:gd name="connsiteY115" fmla="*/ 1310615 h 2233863"/>
                <a:gd name="connsiteX116" fmla="*/ 175709 w 2446249"/>
                <a:gd name="connsiteY116" fmla="*/ 1350809 h 2233863"/>
                <a:gd name="connsiteX117" fmla="*/ 170685 w 2446249"/>
                <a:gd name="connsiteY117" fmla="*/ 1134770 h 2233863"/>
                <a:gd name="connsiteX118" fmla="*/ 95322 w 2446249"/>
                <a:gd name="connsiteY118" fmla="*/ 1245301 h 2233863"/>
                <a:gd name="connsiteX119" fmla="*/ 180733 w 2446249"/>
                <a:gd name="connsiteY119" fmla="*/ 1054383 h 2233863"/>
                <a:gd name="connsiteX120" fmla="*/ 276193 w 2446249"/>
                <a:gd name="connsiteY120" fmla="*/ 873512 h 2233863"/>
                <a:gd name="connsiteX121" fmla="*/ 471298 w 2446249"/>
                <a:gd name="connsiteY121"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934169 w 2446249"/>
                <a:gd name="connsiteY40" fmla="*/ 1431198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2444756 w 2446249"/>
                <a:gd name="connsiteY59" fmla="*/ 1445659 h 2233863"/>
                <a:gd name="connsiteX60" fmla="*/ 1602662 w 2446249"/>
                <a:gd name="connsiteY60" fmla="*/ 2023306 h 2233863"/>
                <a:gd name="connsiteX61" fmla="*/ 1574831 w 2446249"/>
                <a:gd name="connsiteY61" fmla="*/ 1943793 h 2233863"/>
                <a:gd name="connsiteX62" fmla="*/ 1471464 w 2446249"/>
                <a:gd name="connsiteY62" fmla="*/ 2074990 h 2233863"/>
                <a:gd name="connsiteX63" fmla="*/ 1582781 w 2446249"/>
                <a:gd name="connsiteY63" fmla="*/ 2142576 h 2233863"/>
                <a:gd name="connsiteX64" fmla="*/ 1451584 w 2446249"/>
                <a:gd name="connsiteY64" fmla="*/ 2210162 h 2233863"/>
                <a:gd name="connsiteX65" fmla="*/ 1228948 w 2446249"/>
                <a:gd name="connsiteY65" fmla="*/ 2218113 h 2233863"/>
                <a:gd name="connsiteX66" fmla="*/ 982457 w 2446249"/>
                <a:gd name="connsiteY66" fmla="*/ 2226066 h 2233863"/>
                <a:gd name="connsiteX67" fmla="*/ 966555 w 2446249"/>
                <a:gd name="connsiteY67" fmla="*/ 2146551 h 2233863"/>
                <a:gd name="connsiteX68" fmla="*/ 1197143 w 2446249"/>
                <a:gd name="connsiteY68" fmla="*/ 2170405 h 2233863"/>
                <a:gd name="connsiteX69" fmla="*/ 1324364 w 2446249"/>
                <a:gd name="connsiteY69" fmla="*/ 2150526 h 2233863"/>
                <a:gd name="connsiteX70" fmla="*/ 1280632 w 2446249"/>
                <a:gd name="connsiteY70" fmla="*/ 1963673 h 2233863"/>
                <a:gd name="connsiteX71" fmla="*/ 1407852 w 2446249"/>
                <a:gd name="connsiteY71" fmla="*/ 1935844 h 2233863"/>
                <a:gd name="connsiteX72" fmla="*/ 1247453 w 2446249"/>
                <a:gd name="connsiteY72" fmla="*/ 1894184 h 2233863"/>
                <a:gd name="connsiteX73" fmla="*/ 1182614 w 2446249"/>
                <a:gd name="connsiteY73" fmla="*/ 2064244 h 2233863"/>
                <a:gd name="connsiteX74" fmla="*/ 1024793 w 2446249"/>
                <a:gd name="connsiteY74" fmla="*/ 2129558 h 2233863"/>
                <a:gd name="connsiteX75" fmla="*/ 884116 w 2446249"/>
                <a:gd name="connsiteY75" fmla="*/ 1767818 h 2233863"/>
                <a:gd name="connsiteX76" fmla="*/ 843922 w 2446249"/>
                <a:gd name="connsiteY76" fmla="*/ 2079317 h 2233863"/>
                <a:gd name="connsiteX77" fmla="*/ 703246 w 2446249"/>
                <a:gd name="connsiteY77" fmla="*/ 1667335 h 2233863"/>
                <a:gd name="connsiteX78" fmla="*/ 803729 w 2446249"/>
                <a:gd name="connsiteY78" fmla="*/ 1416126 h 2233863"/>
                <a:gd name="connsiteX79" fmla="*/ 884115 w 2446249"/>
                <a:gd name="connsiteY79" fmla="*/ 1255352 h 2233863"/>
                <a:gd name="connsiteX80" fmla="*/ 1160446 w 2446249"/>
                <a:gd name="connsiteY80" fmla="*/ 1134771 h 2233863"/>
                <a:gd name="connsiteX81" fmla="*/ 1637744 w 2446249"/>
                <a:gd name="connsiteY81" fmla="*/ 657475 h 2233863"/>
                <a:gd name="connsiteX82" fmla="*/ 1763348 w 2446249"/>
                <a:gd name="connsiteY82" fmla="*/ 345976 h 2233863"/>
                <a:gd name="connsiteX83" fmla="*/ 1642768 w 2446249"/>
                <a:gd name="connsiteY83" fmla="*/ 386169 h 2233863"/>
                <a:gd name="connsiteX84" fmla="*/ 1451848 w 2446249"/>
                <a:gd name="connsiteY84" fmla="*/ 667523 h 2233863"/>
                <a:gd name="connsiteX85" fmla="*/ 1170498 w 2446249"/>
                <a:gd name="connsiteY85" fmla="*/ 506748 h 2233863"/>
                <a:gd name="connsiteX86" fmla="*/ 1200641 w 2446249"/>
                <a:gd name="connsiteY86" fmla="*/ 642400 h 2233863"/>
                <a:gd name="connsiteX87" fmla="*/ 1115230 w 2446249"/>
                <a:gd name="connsiteY87" fmla="*/ 878538 h 2233863"/>
                <a:gd name="connsiteX88" fmla="*/ 1100158 w 2446249"/>
                <a:gd name="connsiteY88" fmla="*/ 1014189 h 2233863"/>
                <a:gd name="connsiteX89" fmla="*/ 904215 w 2446249"/>
                <a:gd name="connsiteY89" fmla="*/ 1024237 h 2233863"/>
                <a:gd name="connsiteX90" fmla="*/ 929336 w 2446249"/>
                <a:gd name="connsiteY90" fmla="*/ 1185011 h 2233863"/>
                <a:gd name="connsiteX91" fmla="*/ 708272 w 2446249"/>
                <a:gd name="connsiteY91" fmla="*/ 994093 h 2233863"/>
                <a:gd name="connsiteX92" fmla="*/ 607789 w 2446249"/>
                <a:gd name="connsiteY92" fmla="*/ 923755 h 2233863"/>
                <a:gd name="connsiteX93" fmla="*/ 809594 w 2446249"/>
                <a:gd name="connsiteY93" fmla="*/ 1323176 h 2233863"/>
                <a:gd name="connsiteX94" fmla="*/ 512330 w 2446249"/>
                <a:gd name="connsiteY94" fmla="*/ 1365882 h 2233863"/>
                <a:gd name="connsiteX95" fmla="*/ 647983 w 2446249"/>
                <a:gd name="connsiteY95" fmla="*/ 1883372 h 2233863"/>
                <a:gd name="connsiteX96" fmla="*/ 537449 w 2446249"/>
                <a:gd name="connsiteY96" fmla="*/ 1808010 h 2233863"/>
                <a:gd name="connsiteX97" fmla="*/ 391749 w 2446249"/>
                <a:gd name="connsiteY97" fmla="*/ 1742695 h 2233863"/>
                <a:gd name="connsiteX98" fmla="*/ 230975 w 2446249"/>
                <a:gd name="connsiteY98" fmla="*/ 1446268 h 2233863"/>
                <a:gd name="connsiteX99" fmla="*/ 356580 w 2446249"/>
                <a:gd name="connsiteY99" fmla="*/ 1677381 h 2233863"/>
                <a:gd name="connsiteX100" fmla="*/ 431942 w 2446249"/>
                <a:gd name="connsiteY100" fmla="*/ 1843179 h 2233863"/>
                <a:gd name="connsiteX101" fmla="*/ 527402 w 2446249"/>
                <a:gd name="connsiteY101" fmla="*/ 1883372 h 2233863"/>
                <a:gd name="connsiteX102" fmla="*/ 507305 w 2446249"/>
                <a:gd name="connsiteY102" fmla="*/ 1998929 h 2233863"/>
                <a:gd name="connsiteX103" fmla="*/ 311362 w 2446249"/>
                <a:gd name="connsiteY103" fmla="*/ 2189847 h 2233863"/>
                <a:gd name="connsiteX104" fmla="*/ 250235 w 2446249"/>
                <a:gd name="connsiteY104" fmla="*/ 2152165 h 2233863"/>
                <a:gd name="connsiteX105" fmla="*/ 220927 w 2446249"/>
                <a:gd name="connsiteY105" fmla="*/ 1998928 h 2233863"/>
                <a:gd name="connsiteX106" fmla="*/ 120444 w 2446249"/>
                <a:gd name="connsiteY106" fmla="*/ 1918541 h 2233863"/>
                <a:gd name="connsiteX107" fmla="*/ 65177 w 2446249"/>
                <a:gd name="connsiteY107" fmla="*/ 1878348 h 2233863"/>
                <a:gd name="connsiteX108" fmla="*/ 80251 w 2446249"/>
                <a:gd name="connsiteY108" fmla="*/ 1682404 h 2233863"/>
                <a:gd name="connsiteX109" fmla="*/ 205854 w 2446249"/>
                <a:gd name="connsiteY109" fmla="*/ 1823082 h 2233863"/>
                <a:gd name="connsiteX110" fmla="*/ 301314 w 2446249"/>
                <a:gd name="connsiteY110" fmla="*/ 1983856 h 2233863"/>
                <a:gd name="connsiteX111" fmla="*/ 326435 w 2446249"/>
                <a:gd name="connsiteY111" fmla="*/ 1873323 h 2233863"/>
                <a:gd name="connsiteX112" fmla="*/ 175710 w 2446249"/>
                <a:gd name="connsiteY112" fmla="*/ 1526655 h 2233863"/>
                <a:gd name="connsiteX113" fmla="*/ 150589 w 2446249"/>
                <a:gd name="connsiteY113" fmla="*/ 1491487 h 2233863"/>
                <a:gd name="connsiteX114" fmla="*/ 30008 w 2446249"/>
                <a:gd name="connsiteY114" fmla="*/ 1652260 h 2233863"/>
                <a:gd name="connsiteX115" fmla="*/ 19959 w 2446249"/>
                <a:gd name="connsiteY115" fmla="*/ 1808009 h 2233863"/>
                <a:gd name="connsiteX116" fmla="*/ 75227 w 2446249"/>
                <a:gd name="connsiteY116" fmla="*/ 1310615 h 2233863"/>
                <a:gd name="connsiteX117" fmla="*/ 175709 w 2446249"/>
                <a:gd name="connsiteY117" fmla="*/ 1350809 h 2233863"/>
                <a:gd name="connsiteX118" fmla="*/ 170685 w 2446249"/>
                <a:gd name="connsiteY118" fmla="*/ 1134770 h 2233863"/>
                <a:gd name="connsiteX119" fmla="*/ 95322 w 2446249"/>
                <a:gd name="connsiteY119" fmla="*/ 1245301 h 2233863"/>
                <a:gd name="connsiteX120" fmla="*/ 180733 w 2446249"/>
                <a:gd name="connsiteY120" fmla="*/ 1054383 h 2233863"/>
                <a:gd name="connsiteX121" fmla="*/ 276193 w 2446249"/>
                <a:gd name="connsiteY121" fmla="*/ 873512 h 2233863"/>
                <a:gd name="connsiteX122" fmla="*/ 471298 w 2446249"/>
                <a:gd name="connsiteY122"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2444756 w 2446249"/>
                <a:gd name="connsiteY59" fmla="*/ 1445659 h 2233863"/>
                <a:gd name="connsiteX60" fmla="*/ 1602662 w 2446249"/>
                <a:gd name="connsiteY60" fmla="*/ 2023306 h 2233863"/>
                <a:gd name="connsiteX61" fmla="*/ 1574831 w 2446249"/>
                <a:gd name="connsiteY61" fmla="*/ 1943793 h 2233863"/>
                <a:gd name="connsiteX62" fmla="*/ 1471464 w 2446249"/>
                <a:gd name="connsiteY62" fmla="*/ 2074990 h 2233863"/>
                <a:gd name="connsiteX63" fmla="*/ 1582781 w 2446249"/>
                <a:gd name="connsiteY63" fmla="*/ 2142576 h 2233863"/>
                <a:gd name="connsiteX64" fmla="*/ 1451584 w 2446249"/>
                <a:gd name="connsiteY64" fmla="*/ 2210162 h 2233863"/>
                <a:gd name="connsiteX65" fmla="*/ 1228948 w 2446249"/>
                <a:gd name="connsiteY65" fmla="*/ 2218113 h 2233863"/>
                <a:gd name="connsiteX66" fmla="*/ 982457 w 2446249"/>
                <a:gd name="connsiteY66" fmla="*/ 2226066 h 2233863"/>
                <a:gd name="connsiteX67" fmla="*/ 966555 w 2446249"/>
                <a:gd name="connsiteY67" fmla="*/ 2146551 h 2233863"/>
                <a:gd name="connsiteX68" fmla="*/ 1197143 w 2446249"/>
                <a:gd name="connsiteY68" fmla="*/ 2170405 h 2233863"/>
                <a:gd name="connsiteX69" fmla="*/ 1324364 w 2446249"/>
                <a:gd name="connsiteY69" fmla="*/ 2150526 h 2233863"/>
                <a:gd name="connsiteX70" fmla="*/ 1280632 w 2446249"/>
                <a:gd name="connsiteY70" fmla="*/ 1963673 h 2233863"/>
                <a:gd name="connsiteX71" fmla="*/ 1407852 w 2446249"/>
                <a:gd name="connsiteY71" fmla="*/ 1935844 h 2233863"/>
                <a:gd name="connsiteX72" fmla="*/ 1247453 w 2446249"/>
                <a:gd name="connsiteY72" fmla="*/ 1894184 h 2233863"/>
                <a:gd name="connsiteX73" fmla="*/ 1182614 w 2446249"/>
                <a:gd name="connsiteY73" fmla="*/ 2064244 h 2233863"/>
                <a:gd name="connsiteX74" fmla="*/ 1024793 w 2446249"/>
                <a:gd name="connsiteY74" fmla="*/ 2129558 h 2233863"/>
                <a:gd name="connsiteX75" fmla="*/ 884116 w 2446249"/>
                <a:gd name="connsiteY75" fmla="*/ 1767818 h 2233863"/>
                <a:gd name="connsiteX76" fmla="*/ 843922 w 2446249"/>
                <a:gd name="connsiteY76" fmla="*/ 2079317 h 2233863"/>
                <a:gd name="connsiteX77" fmla="*/ 703246 w 2446249"/>
                <a:gd name="connsiteY77" fmla="*/ 1667335 h 2233863"/>
                <a:gd name="connsiteX78" fmla="*/ 803729 w 2446249"/>
                <a:gd name="connsiteY78" fmla="*/ 1416126 h 2233863"/>
                <a:gd name="connsiteX79" fmla="*/ 884115 w 2446249"/>
                <a:gd name="connsiteY79" fmla="*/ 1255352 h 2233863"/>
                <a:gd name="connsiteX80" fmla="*/ 1160446 w 2446249"/>
                <a:gd name="connsiteY80" fmla="*/ 1134771 h 2233863"/>
                <a:gd name="connsiteX81" fmla="*/ 1637744 w 2446249"/>
                <a:gd name="connsiteY81" fmla="*/ 657475 h 2233863"/>
                <a:gd name="connsiteX82" fmla="*/ 1763348 w 2446249"/>
                <a:gd name="connsiteY82" fmla="*/ 345976 h 2233863"/>
                <a:gd name="connsiteX83" fmla="*/ 1642768 w 2446249"/>
                <a:gd name="connsiteY83" fmla="*/ 386169 h 2233863"/>
                <a:gd name="connsiteX84" fmla="*/ 1451848 w 2446249"/>
                <a:gd name="connsiteY84" fmla="*/ 667523 h 2233863"/>
                <a:gd name="connsiteX85" fmla="*/ 1170498 w 2446249"/>
                <a:gd name="connsiteY85" fmla="*/ 506748 h 2233863"/>
                <a:gd name="connsiteX86" fmla="*/ 1200641 w 2446249"/>
                <a:gd name="connsiteY86" fmla="*/ 642400 h 2233863"/>
                <a:gd name="connsiteX87" fmla="*/ 1115230 w 2446249"/>
                <a:gd name="connsiteY87" fmla="*/ 878538 h 2233863"/>
                <a:gd name="connsiteX88" fmla="*/ 1100158 w 2446249"/>
                <a:gd name="connsiteY88" fmla="*/ 1014189 h 2233863"/>
                <a:gd name="connsiteX89" fmla="*/ 904215 w 2446249"/>
                <a:gd name="connsiteY89" fmla="*/ 1024237 h 2233863"/>
                <a:gd name="connsiteX90" fmla="*/ 929336 w 2446249"/>
                <a:gd name="connsiteY90" fmla="*/ 1185011 h 2233863"/>
                <a:gd name="connsiteX91" fmla="*/ 708272 w 2446249"/>
                <a:gd name="connsiteY91" fmla="*/ 994093 h 2233863"/>
                <a:gd name="connsiteX92" fmla="*/ 607789 w 2446249"/>
                <a:gd name="connsiteY92" fmla="*/ 923755 h 2233863"/>
                <a:gd name="connsiteX93" fmla="*/ 809594 w 2446249"/>
                <a:gd name="connsiteY93" fmla="*/ 1323176 h 2233863"/>
                <a:gd name="connsiteX94" fmla="*/ 512330 w 2446249"/>
                <a:gd name="connsiteY94" fmla="*/ 1365882 h 2233863"/>
                <a:gd name="connsiteX95" fmla="*/ 647983 w 2446249"/>
                <a:gd name="connsiteY95" fmla="*/ 1883372 h 2233863"/>
                <a:gd name="connsiteX96" fmla="*/ 537449 w 2446249"/>
                <a:gd name="connsiteY96" fmla="*/ 1808010 h 2233863"/>
                <a:gd name="connsiteX97" fmla="*/ 391749 w 2446249"/>
                <a:gd name="connsiteY97" fmla="*/ 1742695 h 2233863"/>
                <a:gd name="connsiteX98" fmla="*/ 230975 w 2446249"/>
                <a:gd name="connsiteY98" fmla="*/ 1446268 h 2233863"/>
                <a:gd name="connsiteX99" fmla="*/ 356580 w 2446249"/>
                <a:gd name="connsiteY99" fmla="*/ 1677381 h 2233863"/>
                <a:gd name="connsiteX100" fmla="*/ 431942 w 2446249"/>
                <a:gd name="connsiteY100" fmla="*/ 1843179 h 2233863"/>
                <a:gd name="connsiteX101" fmla="*/ 527402 w 2446249"/>
                <a:gd name="connsiteY101" fmla="*/ 1883372 h 2233863"/>
                <a:gd name="connsiteX102" fmla="*/ 507305 w 2446249"/>
                <a:gd name="connsiteY102" fmla="*/ 1998929 h 2233863"/>
                <a:gd name="connsiteX103" fmla="*/ 311362 w 2446249"/>
                <a:gd name="connsiteY103" fmla="*/ 2189847 h 2233863"/>
                <a:gd name="connsiteX104" fmla="*/ 250235 w 2446249"/>
                <a:gd name="connsiteY104" fmla="*/ 2152165 h 2233863"/>
                <a:gd name="connsiteX105" fmla="*/ 220927 w 2446249"/>
                <a:gd name="connsiteY105" fmla="*/ 1998928 h 2233863"/>
                <a:gd name="connsiteX106" fmla="*/ 120444 w 2446249"/>
                <a:gd name="connsiteY106" fmla="*/ 1918541 h 2233863"/>
                <a:gd name="connsiteX107" fmla="*/ 65177 w 2446249"/>
                <a:gd name="connsiteY107" fmla="*/ 1878348 h 2233863"/>
                <a:gd name="connsiteX108" fmla="*/ 80251 w 2446249"/>
                <a:gd name="connsiteY108" fmla="*/ 1682404 h 2233863"/>
                <a:gd name="connsiteX109" fmla="*/ 205854 w 2446249"/>
                <a:gd name="connsiteY109" fmla="*/ 1823082 h 2233863"/>
                <a:gd name="connsiteX110" fmla="*/ 301314 w 2446249"/>
                <a:gd name="connsiteY110" fmla="*/ 1983856 h 2233863"/>
                <a:gd name="connsiteX111" fmla="*/ 326435 w 2446249"/>
                <a:gd name="connsiteY111" fmla="*/ 1873323 h 2233863"/>
                <a:gd name="connsiteX112" fmla="*/ 175710 w 2446249"/>
                <a:gd name="connsiteY112" fmla="*/ 1526655 h 2233863"/>
                <a:gd name="connsiteX113" fmla="*/ 150589 w 2446249"/>
                <a:gd name="connsiteY113" fmla="*/ 1491487 h 2233863"/>
                <a:gd name="connsiteX114" fmla="*/ 30008 w 2446249"/>
                <a:gd name="connsiteY114" fmla="*/ 1652260 h 2233863"/>
                <a:gd name="connsiteX115" fmla="*/ 19959 w 2446249"/>
                <a:gd name="connsiteY115" fmla="*/ 1808009 h 2233863"/>
                <a:gd name="connsiteX116" fmla="*/ 75227 w 2446249"/>
                <a:gd name="connsiteY116" fmla="*/ 1310615 h 2233863"/>
                <a:gd name="connsiteX117" fmla="*/ 175709 w 2446249"/>
                <a:gd name="connsiteY117" fmla="*/ 1350809 h 2233863"/>
                <a:gd name="connsiteX118" fmla="*/ 170685 w 2446249"/>
                <a:gd name="connsiteY118" fmla="*/ 1134770 h 2233863"/>
                <a:gd name="connsiteX119" fmla="*/ 95322 w 2446249"/>
                <a:gd name="connsiteY119" fmla="*/ 1245301 h 2233863"/>
                <a:gd name="connsiteX120" fmla="*/ 180733 w 2446249"/>
                <a:gd name="connsiteY120" fmla="*/ 1054383 h 2233863"/>
                <a:gd name="connsiteX121" fmla="*/ 276193 w 2446249"/>
                <a:gd name="connsiteY121" fmla="*/ 873512 h 2233863"/>
                <a:gd name="connsiteX122" fmla="*/ 471298 w 2446249"/>
                <a:gd name="connsiteY122"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2444756 w 2446249"/>
                <a:gd name="connsiteY59" fmla="*/ 1445659 h 2233863"/>
                <a:gd name="connsiteX60" fmla="*/ 1602662 w 2446249"/>
                <a:gd name="connsiteY60" fmla="*/ 2023306 h 2233863"/>
                <a:gd name="connsiteX61" fmla="*/ 1574831 w 2446249"/>
                <a:gd name="connsiteY61" fmla="*/ 1943793 h 2233863"/>
                <a:gd name="connsiteX62" fmla="*/ 1471464 w 2446249"/>
                <a:gd name="connsiteY62" fmla="*/ 2074990 h 2233863"/>
                <a:gd name="connsiteX63" fmla="*/ 1582781 w 2446249"/>
                <a:gd name="connsiteY63" fmla="*/ 2142576 h 2233863"/>
                <a:gd name="connsiteX64" fmla="*/ 1451584 w 2446249"/>
                <a:gd name="connsiteY64" fmla="*/ 2210162 h 2233863"/>
                <a:gd name="connsiteX65" fmla="*/ 1228948 w 2446249"/>
                <a:gd name="connsiteY65" fmla="*/ 2218113 h 2233863"/>
                <a:gd name="connsiteX66" fmla="*/ 982457 w 2446249"/>
                <a:gd name="connsiteY66" fmla="*/ 2226066 h 2233863"/>
                <a:gd name="connsiteX67" fmla="*/ 966555 w 2446249"/>
                <a:gd name="connsiteY67" fmla="*/ 2146551 h 2233863"/>
                <a:gd name="connsiteX68" fmla="*/ 1197143 w 2446249"/>
                <a:gd name="connsiteY68" fmla="*/ 2170405 h 2233863"/>
                <a:gd name="connsiteX69" fmla="*/ 1324364 w 2446249"/>
                <a:gd name="connsiteY69" fmla="*/ 2150526 h 2233863"/>
                <a:gd name="connsiteX70" fmla="*/ 1280632 w 2446249"/>
                <a:gd name="connsiteY70" fmla="*/ 1963673 h 2233863"/>
                <a:gd name="connsiteX71" fmla="*/ 1407852 w 2446249"/>
                <a:gd name="connsiteY71" fmla="*/ 1935844 h 2233863"/>
                <a:gd name="connsiteX72" fmla="*/ 1247453 w 2446249"/>
                <a:gd name="connsiteY72" fmla="*/ 1894184 h 2233863"/>
                <a:gd name="connsiteX73" fmla="*/ 1182614 w 2446249"/>
                <a:gd name="connsiteY73" fmla="*/ 2064244 h 2233863"/>
                <a:gd name="connsiteX74" fmla="*/ 1024793 w 2446249"/>
                <a:gd name="connsiteY74" fmla="*/ 2129558 h 2233863"/>
                <a:gd name="connsiteX75" fmla="*/ 884116 w 2446249"/>
                <a:gd name="connsiteY75" fmla="*/ 1767818 h 2233863"/>
                <a:gd name="connsiteX76" fmla="*/ 843922 w 2446249"/>
                <a:gd name="connsiteY76" fmla="*/ 2079317 h 2233863"/>
                <a:gd name="connsiteX77" fmla="*/ 703246 w 2446249"/>
                <a:gd name="connsiteY77" fmla="*/ 1667335 h 2233863"/>
                <a:gd name="connsiteX78" fmla="*/ 803729 w 2446249"/>
                <a:gd name="connsiteY78" fmla="*/ 1416126 h 2233863"/>
                <a:gd name="connsiteX79" fmla="*/ 884115 w 2446249"/>
                <a:gd name="connsiteY79" fmla="*/ 1255352 h 2233863"/>
                <a:gd name="connsiteX80" fmla="*/ 1160446 w 2446249"/>
                <a:gd name="connsiteY80" fmla="*/ 1134771 h 2233863"/>
                <a:gd name="connsiteX81" fmla="*/ 1637744 w 2446249"/>
                <a:gd name="connsiteY81" fmla="*/ 657475 h 2233863"/>
                <a:gd name="connsiteX82" fmla="*/ 1763348 w 2446249"/>
                <a:gd name="connsiteY82" fmla="*/ 345976 h 2233863"/>
                <a:gd name="connsiteX83" fmla="*/ 1642768 w 2446249"/>
                <a:gd name="connsiteY83" fmla="*/ 386169 h 2233863"/>
                <a:gd name="connsiteX84" fmla="*/ 1451848 w 2446249"/>
                <a:gd name="connsiteY84" fmla="*/ 667523 h 2233863"/>
                <a:gd name="connsiteX85" fmla="*/ 1170498 w 2446249"/>
                <a:gd name="connsiteY85" fmla="*/ 506748 h 2233863"/>
                <a:gd name="connsiteX86" fmla="*/ 1200641 w 2446249"/>
                <a:gd name="connsiteY86" fmla="*/ 642400 h 2233863"/>
                <a:gd name="connsiteX87" fmla="*/ 1115230 w 2446249"/>
                <a:gd name="connsiteY87" fmla="*/ 878538 h 2233863"/>
                <a:gd name="connsiteX88" fmla="*/ 1100158 w 2446249"/>
                <a:gd name="connsiteY88" fmla="*/ 1014189 h 2233863"/>
                <a:gd name="connsiteX89" fmla="*/ 904215 w 2446249"/>
                <a:gd name="connsiteY89" fmla="*/ 1024237 h 2233863"/>
                <a:gd name="connsiteX90" fmla="*/ 929336 w 2446249"/>
                <a:gd name="connsiteY90" fmla="*/ 1185011 h 2233863"/>
                <a:gd name="connsiteX91" fmla="*/ 708272 w 2446249"/>
                <a:gd name="connsiteY91" fmla="*/ 994093 h 2233863"/>
                <a:gd name="connsiteX92" fmla="*/ 607789 w 2446249"/>
                <a:gd name="connsiteY92" fmla="*/ 923755 h 2233863"/>
                <a:gd name="connsiteX93" fmla="*/ 809594 w 2446249"/>
                <a:gd name="connsiteY93" fmla="*/ 1323176 h 2233863"/>
                <a:gd name="connsiteX94" fmla="*/ 512330 w 2446249"/>
                <a:gd name="connsiteY94" fmla="*/ 1365882 h 2233863"/>
                <a:gd name="connsiteX95" fmla="*/ 647983 w 2446249"/>
                <a:gd name="connsiteY95" fmla="*/ 1883372 h 2233863"/>
                <a:gd name="connsiteX96" fmla="*/ 537449 w 2446249"/>
                <a:gd name="connsiteY96" fmla="*/ 1808010 h 2233863"/>
                <a:gd name="connsiteX97" fmla="*/ 391749 w 2446249"/>
                <a:gd name="connsiteY97" fmla="*/ 1742695 h 2233863"/>
                <a:gd name="connsiteX98" fmla="*/ 230975 w 2446249"/>
                <a:gd name="connsiteY98" fmla="*/ 1446268 h 2233863"/>
                <a:gd name="connsiteX99" fmla="*/ 356580 w 2446249"/>
                <a:gd name="connsiteY99" fmla="*/ 1677381 h 2233863"/>
                <a:gd name="connsiteX100" fmla="*/ 431942 w 2446249"/>
                <a:gd name="connsiteY100" fmla="*/ 1843179 h 2233863"/>
                <a:gd name="connsiteX101" fmla="*/ 527402 w 2446249"/>
                <a:gd name="connsiteY101" fmla="*/ 1883372 h 2233863"/>
                <a:gd name="connsiteX102" fmla="*/ 507305 w 2446249"/>
                <a:gd name="connsiteY102" fmla="*/ 1998929 h 2233863"/>
                <a:gd name="connsiteX103" fmla="*/ 311362 w 2446249"/>
                <a:gd name="connsiteY103" fmla="*/ 2189847 h 2233863"/>
                <a:gd name="connsiteX104" fmla="*/ 250235 w 2446249"/>
                <a:gd name="connsiteY104" fmla="*/ 2152165 h 2233863"/>
                <a:gd name="connsiteX105" fmla="*/ 220927 w 2446249"/>
                <a:gd name="connsiteY105" fmla="*/ 1998928 h 2233863"/>
                <a:gd name="connsiteX106" fmla="*/ 120444 w 2446249"/>
                <a:gd name="connsiteY106" fmla="*/ 1918541 h 2233863"/>
                <a:gd name="connsiteX107" fmla="*/ 65177 w 2446249"/>
                <a:gd name="connsiteY107" fmla="*/ 1878348 h 2233863"/>
                <a:gd name="connsiteX108" fmla="*/ 80251 w 2446249"/>
                <a:gd name="connsiteY108" fmla="*/ 1682404 h 2233863"/>
                <a:gd name="connsiteX109" fmla="*/ 205854 w 2446249"/>
                <a:gd name="connsiteY109" fmla="*/ 1823082 h 2233863"/>
                <a:gd name="connsiteX110" fmla="*/ 301314 w 2446249"/>
                <a:gd name="connsiteY110" fmla="*/ 1983856 h 2233863"/>
                <a:gd name="connsiteX111" fmla="*/ 326435 w 2446249"/>
                <a:gd name="connsiteY111" fmla="*/ 1873323 h 2233863"/>
                <a:gd name="connsiteX112" fmla="*/ 175710 w 2446249"/>
                <a:gd name="connsiteY112" fmla="*/ 1526655 h 2233863"/>
                <a:gd name="connsiteX113" fmla="*/ 150589 w 2446249"/>
                <a:gd name="connsiteY113" fmla="*/ 1491487 h 2233863"/>
                <a:gd name="connsiteX114" fmla="*/ 30008 w 2446249"/>
                <a:gd name="connsiteY114" fmla="*/ 1652260 h 2233863"/>
                <a:gd name="connsiteX115" fmla="*/ 19959 w 2446249"/>
                <a:gd name="connsiteY115" fmla="*/ 1808009 h 2233863"/>
                <a:gd name="connsiteX116" fmla="*/ 75227 w 2446249"/>
                <a:gd name="connsiteY116" fmla="*/ 1310615 h 2233863"/>
                <a:gd name="connsiteX117" fmla="*/ 175709 w 2446249"/>
                <a:gd name="connsiteY117" fmla="*/ 1350809 h 2233863"/>
                <a:gd name="connsiteX118" fmla="*/ 170685 w 2446249"/>
                <a:gd name="connsiteY118" fmla="*/ 1134770 h 2233863"/>
                <a:gd name="connsiteX119" fmla="*/ 95322 w 2446249"/>
                <a:gd name="connsiteY119" fmla="*/ 1245301 h 2233863"/>
                <a:gd name="connsiteX120" fmla="*/ 180733 w 2446249"/>
                <a:gd name="connsiteY120" fmla="*/ 1054383 h 2233863"/>
                <a:gd name="connsiteX121" fmla="*/ 276193 w 2446249"/>
                <a:gd name="connsiteY121" fmla="*/ 873512 h 2233863"/>
                <a:gd name="connsiteX122" fmla="*/ 471298 w 2446249"/>
                <a:gd name="connsiteY122"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2444756 w 2446249"/>
                <a:gd name="connsiteY59" fmla="*/ 1445659 h 2233863"/>
                <a:gd name="connsiteX60" fmla="*/ 1602662 w 2446249"/>
                <a:gd name="connsiteY60" fmla="*/ 2023306 h 2233863"/>
                <a:gd name="connsiteX61" fmla="*/ 1574831 w 2446249"/>
                <a:gd name="connsiteY61" fmla="*/ 1943793 h 2233863"/>
                <a:gd name="connsiteX62" fmla="*/ 1471464 w 2446249"/>
                <a:gd name="connsiteY62" fmla="*/ 2074990 h 2233863"/>
                <a:gd name="connsiteX63" fmla="*/ 1582781 w 2446249"/>
                <a:gd name="connsiteY63" fmla="*/ 2142576 h 2233863"/>
                <a:gd name="connsiteX64" fmla="*/ 1451584 w 2446249"/>
                <a:gd name="connsiteY64" fmla="*/ 2210162 h 2233863"/>
                <a:gd name="connsiteX65" fmla="*/ 1228948 w 2446249"/>
                <a:gd name="connsiteY65" fmla="*/ 2218113 h 2233863"/>
                <a:gd name="connsiteX66" fmla="*/ 982457 w 2446249"/>
                <a:gd name="connsiteY66" fmla="*/ 2226066 h 2233863"/>
                <a:gd name="connsiteX67" fmla="*/ 966555 w 2446249"/>
                <a:gd name="connsiteY67" fmla="*/ 2146551 h 2233863"/>
                <a:gd name="connsiteX68" fmla="*/ 1197143 w 2446249"/>
                <a:gd name="connsiteY68" fmla="*/ 2170405 h 2233863"/>
                <a:gd name="connsiteX69" fmla="*/ 1324364 w 2446249"/>
                <a:gd name="connsiteY69" fmla="*/ 2150526 h 2233863"/>
                <a:gd name="connsiteX70" fmla="*/ 1280632 w 2446249"/>
                <a:gd name="connsiteY70" fmla="*/ 1963673 h 2233863"/>
                <a:gd name="connsiteX71" fmla="*/ 1407852 w 2446249"/>
                <a:gd name="connsiteY71" fmla="*/ 1935844 h 2233863"/>
                <a:gd name="connsiteX72" fmla="*/ 1247453 w 2446249"/>
                <a:gd name="connsiteY72" fmla="*/ 1894184 h 2233863"/>
                <a:gd name="connsiteX73" fmla="*/ 1182614 w 2446249"/>
                <a:gd name="connsiteY73" fmla="*/ 2064244 h 2233863"/>
                <a:gd name="connsiteX74" fmla="*/ 1024793 w 2446249"/>
                <a:gd name="connsiteY74" fmla="*/ 2129558 h 2233863"/>
                <a:gd name="connsiteX75" fmla="*/ 884116 w 2446249"/>
                <a:gd name="connsiteY75" fmla="*/ 1767818 h 2233863"/>
                <a:gd name="connsiteX76" fmla="*/ 843922 w 2446249"/>
                <a:gd name="connsiteY76" fmla="*/ 2079317 h 2233863"/>
                <a:gd name="connsiteX77" fmla="*/ 703246 w 2446249"/>
                <a:gd name="connsiteY77" fmla="*/ 1667335 h 2233863"/>
                <a:gd name="connsiteX78" fmla="*/ 803729 w 2446249"/>
                <a:gd name="connsiteY78" fmla="*/ 1416126 h 2233863"/>
                <a:gd name="connsiteX79" fmla="*/ 884115 w 2446249"/>
                <a:gd name="connsiteY79" fmla="*/ 1255352 h 2233863"/>
                <a:gd name="connsiteX80" fmla="*/ 1160446 w 2446249"/>
                <a:gd name="connsiteY80" fmla="*/ 1134771 h 2233863"/>
                <a:gd name="connsiteX81" fmla="*/ 1637744 w 2446249"/>
                <a:gd name="connsiteY81" fmla="*/ 657475 h 2233863"/>
                <a:gd name="connsiteX82" fmla="*/ 1763348 w 2446249"/>
                <a:gd name="connsiteY82" fmla="*/ 345976 h 2233863"/>
                <a:gd name="connsiteX83" fmla="*/ 1642768 w 2446249"/>
                <a:gd name="connsiteY83" fmla="*/ 386169 h 2233863"/>
                <a:gd name="connsiteX84" fmla="*/ 1451848 w 2446249"/>
                <a:gd name="connsiteY84" fmla="*/ 667523 h 2233863"/>
                <a:gd name="connsiteX85" fmla="*/ 1170498 w 2446249"/>
                <a:gd name="connsiteY85" fmla="*/ 506748 h 2233863"/>
                <a:gd name="connsiteX86" fmla="*/ 1200641 w 2446249"/>
                <a:gd name="connsiteY86" fmla="*/ 642400 h 2233863"/>
                <a:gd name="connsiteX87" fmla="*/ 1115230 w 2446249"/>
                <a:gd name="connsiteY87" fmla="*/ 878538 h 2233863"/>
                <a:gd name="connsiteX88" fmla="*/ 1100158 w 2446249"/>
                <a:gd name="connsiteY88" fmla="*/ 1014189 h 2233863"/>
                <a:gd name="connsiteX89" fmla="*/ 904215 w 2446249"/>
                <a:gd name="connsiteY89" fmla="*/ 1024237 h 2233863"/>
                <a:gd name="connsiteX90" fmla="*/ 929336 w 2446249"/>
                <a:gd name="connsiteY90" fmla="*/ 1185011 h 2233863"/>
                <a:gd name="connsiteX91" fmla="*/ 708272 w 2446249"/>
                <a:gd name="connsiteY91" fmla="*/ 994093 h 2233863"/>
                <a:gd name="connsiteX92" fmla="*/ 607789 w 2446249"/>
                <a:gd name="connsiteY92" fmla="*/ 923755 h 2233863"/>
                <a:gd name="connsiteX93" fmla="*/ 809594 w 2446249"/>
                <a:gd name="connsiteY93" fmla="*/ 1323176 h 2233863"/>
                <a:gd name="connsiteX94" fmla="*/ 512330 w 2446249"/>
                <a:gd name="connsiteY94" fmla="*/ 1365882 h 2233863"/>
                <a:gd name="connsiteX95" fmla="*/ 647983 w 2446249"/>
                <a:gd name="connsiteY95" fmla="*/ 1883372 h 2233863"/>
                <a:gd name="connsiteX96" fmla="*/ 537449 w 2446249"/>
                <a:gd name="connsiteY96" fmla="*/ 1808010 h 2233863"/>
                <a:gd name="connsiteX97" fmla="*/ 391749 w 2446249"/>
                <a:gd name="connsiteY97" fmla="*/ 1742695 h 2233863"/>
                <a:gd name="connsiteX98" fmla="*/ 230975 w 2446249"/>
                <a:gd name="connsiteY98" fmla="*/ 1446268 h 2233863"/>
                <a:gd name="connsiteX99" fmla="*/ 356580 w 2446249"/>
                <a:gd name="connsiteY99" fmla="*/ 1677381 h 2233863"/>
                <a:gd name="connsiteX100" fmla="*/ 431942 w 2446249"/>
                <a:gd name="connsiteY100" fmla="*/ 1843179 h 2233863"/>
                <a:gd name="connsiteX101" fmla="*/ 527402 w 2446249"/>
                <a:gd name="connsiteY101" fmla="*/ 1883372 h 2233863"/>
                <a:gd name="connsiteX102" fmla="*/ 507305 w 2446249"/>
                <a:gd name="connsiteY102" fmla="*/ 1998929 h 2233863"/>
                <a:gd name="connsiteX103" fmla="*/ 311362 w 2446249"/>
                <a:gd name="connsiteY103" fmla="*/ 2189847 h 2233863"/>
                <a:gd name="connsiteX104" fmla="*/ 250235 w 2446249"/>
                <a:gd name="connsiteY104" fmla="*/ 2152165 h 2233863"/>
                <a:gd name="connsiteX105" fmla="*/ 220927 w 2446249"/>
                <a:gd name="connsiteY105" fmla="*/ 1998928 h 2233863"/>
                <a:gd name="connsiteX106" fmla="*/ 120444 w 2446249"/>
                <a:gd name="connsiteY106" fmla="*/ 1918541 h 2233863"/>
                <a:gd name="connsiteX107" fmla="*/ 65177 w 2446249"/>
                <a:gd name="connsiteY107" fmla="*/ 1878348 h 2233863"/>
                <a:gd name="connsiteX108" fmla="*/ 80251 w 2446249"/>
                <a:gd name="connsiteY108" fmla="*/ 1682404 h 2233863"/>
                <a:gd name="connsiteX109" fmla="*/ 205854 w 2446249"/>
                <a:gd name="connsiteY109" fmla="*/ 1823082 h 2233863"/>
                <a:gd name="connsiteX110" fmla="*/ 301314 w 2446249"/>
                <a:gd name="connsiteY110" fmla="*/ 1983856 h 2233863"/>
                <a:gd name="connsiteX111" fmla="*/ 326435 w 2446249"/>
                <a:gd name="connsiteY111" fmla="*/ 1873323 h 2233863"/>
                <a:gd name="connsiteX112" fmla="*/ 175710 w 2446249"/>
                <a:gd name="connsiteY112" fmla="*/ 1526655 h 2233863"/>
                <a:gd name="connsiteX113" fmla="*/ 150589 w 2446249"/>
                <a:gd name="connsiteY113" fmla="*/ 1491487 h 2233863"/>
                <a:gd name="connsiteX114" fmla="*/ 30008 w 2446249"/>
                <a:gd name="connsiteY114" fmla="*/ 1652260 h 2233863"/>
                <a:gd name="connsiteX115" fmla="*/ 19959 w 2446249"/>
                <a:gd name="connsiteY115" fmla="*/ 1808009 h 2233863"/>
                <a:gd name="connsiteX116" fmla="*/ 75227 w 2446249"/>
                <a:gd name="connsiteY116" fmla="*/ 1310615 h 2233863"/>
                <a:gd name="connsiteX117" fmla="*/ 175709 w 2446249"/>
                <a:gd name="connsiteY117" fmla="*/ 1350809 h 2233863"/>
                <a:gd name="connsiteX118" fmla="*/ 170685 w 2446249"/>
                <a:gd name="connsiteY118" fmla="*/ 1134770 h 2233863"/>
                <a:gd name="connsiteX119" fmla="*/ 95322 w 2446249"/>
                <a:gd name="connsiteY119" fmla="*/ 1245301 h 2233863"/>
                <a:gd name="connsiteX120" fmla="*/ 180733 w 2446249"/>
                <a:gd name="connsiteY120" fmla="*/ 1054383 h 2233863"/>
                <a:gd name="connsiteX121" fmla="*/ 276193 w 2446249"/>
                <a:gd name="connsiteY121" fmla="*/ 873512 h 2233863"/>
                <a:gd name="connsiteX122" fmla="*/ 471298 w 2446249"/>
                <a:gd name="connsiteY122"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662296 w 2446249"/>
                <a:gd name="connsiteY59" fmla="*/ 1820548 h 2233863"/>
                <a:gd name="connsiteX60" fmla="*/ 2444756 w 2446249"/>
                <a:gd name="connsiteY60" fmla="*/ 1445659 h 2233863"/>
                <a:gd name="connsiteX61" fmla="*/ 1602662 w 2446249"/>
                <a:gd name="connsiteY61" fmla="*/ 2023306 h 2233863"/>
                <a:gd name="connsiteX62" fmla="*/ 1574831 w 2446249"/>
                <a:gd name="connsiteY62" fmla="*/ 1943793 h 2233863"/>
                <a:gd name="connsiteX63" fmla="*/ 1471464 w 2446249"/>
                <a:gd name="connsiteY63" fmla="*/ 2074990 h 2233863"/>
                <a:gd name="connsiteX64" fmla="*/ 1582781 w 2446249"/>
                <a:gd name="connsiteY64" fmla="*/ 2142576 h 2233863"/>
                <a:gd name="connsiteX65" fmla="*/ 1451584 w 2446249"/>
                <a:gd name="connsiteY65" fmla="*/ 2210162 h 2233863"/>
                <a:gd name="connsiteX66" fmla="*/ 1228948 w 2446249"/>
                <a:gd name="connsiteY66" fmla="*/ 2218113 h 2233863"/>
                <a:gd name="connsiteX67" fmla="*/ 982457 w 2446249"/>
                <a:gd name="connsiteY67" fmla="*/ 2226066 h 2233863"/>
                <a:gd name="connsiteX68" fmla="*/ 966555 w 2446249"/>
                <a:gd name="connsiteY68" fmla="*/ 2146551 h 2233863"/>
                <a:gd name="connsiteX69" fmla="*/ 1197143 w 2446249"/>
                <a:gd name="connsiteY69" fmla="*/ 2170405 h 2233863"/>
                <a:gd name="connsiteX70" fmla="*/ 1324364 w 2446249"/>
                <a:gd name="connsiteY70" fmla="*/ 2150526 h 2233863"/>
                <a:gd name="connsiteX71" fmla="*/ 1280632 w 2446249"/>
                <a:gd name="connsiteY71" fmla="*/ 1963673 h 2233863"/>
                <a:gd name="connsiteX72" fmla="*/ 1407852 w 2446249"/>
                <a:gd name="connsiteY72" fmla="*/ 1935844 h 2233863"/>
                <a:gd name="connsiteX73" fmla="*/ 1247453 w 2446249"/>
                <a:gd name="connsiteY73" fmla="*/ 1894184 h 2233863"/>
                <a:gd name="connsiteX74" fmla="*/ 1182614 w 2446249"/>
                <a:gd name="connsiteY74" fmla="*/ 2064244 h 2233863"/>
                <a:gd name="connsiteX75" fmla="*/ 1024793 w 2446249"/>
                <a:gd name="connsiteY75" fmla="*/ 2129558 h 2233863"/>
                <a:gd name="connsiteX76" fmla="*/ 884116 w 2446249"/>
                <a:gd name="connsiteY76" fmla="*/ 1767818 h 2233863"/>
                <a:gd name="connsiteX77" fmla="*/ 843922 w 2446249"/>
                <a:gd name="connsiteY77" fmla="*/ 2079317 h 2233863"/>
                <a:gd name="connsiteX78" fmla="*/ 703246 w 2446249"/>
                <a:gd name="connsiteY78" fmla="*/ 1667335 h 2233863"/>
                <a:gd name="connsiteX79" fmla="*/ 803729 w 2446249"/>
                <a:gd name="connsiteY79" fmla="*/ 1416126 h 2233863"/>
                <a:gd name="connsiteX80" fmla="*/ 884115 w 2446249"/>
                <a:gd name="connsiteY80" fmla="*/ 1255352 h 2233863"/>
                <a:gd name="connsiteX81" fmla="*/ 1160446 w 2446249"/>
                <a:gd name="connsiteY81" fmla="*/ 1134771 h 2233863"/>
                <a:gd name="connsiteX82" fmla="*/ 1637744 w 2446249"/>
                <a:gd name="connsiteY82" fmla="*/ 657475 h 2233863"/>
                <a:gd name="connsiteX83" fmla="*/ 1763348 w 2446249"/>
                <a:gd name="connsiteY83" fmla="*/ 345976 h 2233863"/>
                <a:gd name="connsiteX84" fmla="*/ 1642768 w 2446249"/>
                <a:gd name="connsiteY84" fmla="*/ 386169 h 2233863"/>
                <a:gd name="connsiteX85" fmla="*/ 1451848 w 2446249"/>
                <a:gd name="connsiteY85" fmla="*/ 667523 h 2233863"/>
                <a:gd name="connsiteX86" fmla="*/ 1170498 w 2446249"/>
                <a:gd name="connsiteY86" fmla="*/ 506748 h 2233863"/>
                <a:gd name="connsiteX87" fmla="*/ 1200641 w 2446249"/>
                <a:gd name="connsiteY87" fmla="*/ 642400 h 2233863"/>
                <a:gd name="connsiteX88" fmla="*/ 1115230 w 2446249"/>
                <a:gd name="connsiteY88" fmla="*/ 878538 h 2233863"/>
                <a:gd name="connsiteX89" fmla="*/ 1100158 w 2446249"/>
                <a:gd name="connsiteY89" fmla="*/ 1014189 h 2233863"/>
                <a:gd name="connsiteX90" fmla="*/ 904215 w 2446249"/>
                <a:gd name="connsiteY90" fmla="*/ 1024237 h 2233863"/>
                <a:gd name="connsiteX91" fmla="*/ 929336 w 2446249"/>
                <a:gd name="connsiteY91" fmla="*/ 1185011 h 2233863"/>
                <a:gd name="connsiteX92" fmla="*/ 708272 w 2446249"/>
                <a:gd name="connsiteY92" fmla="*/ 994093 h 2233863"/>
                <a:gd name="connsiteX93" fmla="*/ 607789 w 2446249"/>
                <a:gd name="connsiteY93" fmla="*/ 923755 h 2233863"/>
                <a:gd name="connsiteX94" fmla="*/ 809594 w 2446249"/>
                <a:gd name="connsiteY94" fmla="*/ 1323176 h 2233863"/>
                <a:gd name="connsiteX95" fmla="*/ 512330 w 2446249"/>
                <a:gd name="connsiteY95" fmla="*/ 1365882 h 2233863"/>
                <a:gd name="connsiteX96" fmla="*/ 647983 w 2446249"/>
                <a:gd name="connsiteY96" fmla="*/ 1883372 h 2233863"/>
                <a:gd name="connsiteX97" fmla="*/ 537449 w 2446249"/>
                <a:gd name="connsiteY97" fmla="*/ 1808010 h 2233863"/>
                <a:gd name="connsiteX98" fmla="*/ 391749 w 2446249"/>
                <a:gd name="connsiteY98" fmla="*/ 1742695 h 2233863"/>
                <a:gd name="connsiteX99" fmla="*/ 230975 w 2446249"/>
                <a:gd name="connsiteY99" fmla="*/ 1446268 h 2233863"/>
                <a:gd name="connsiteX100" fmla="*/ 356580 w 2446249"/>
                <a:gd name="connsiteY100" fmla="*/ 1677381 h 2233863"/>
                <a:gd name="connsiteX101" fmla="*/ 431942 w 2446249"/>
                <a:gd name="connsiteY101" fmla="*/ 1843179 h 2233863"/>
                <a:gd name="connsiteX102" fmla="*/ 527402 w 2446249"/>
                <a:gd name="connsiteY102" fmla="*/ 1883372 h 2233863"/>
                <a:gd name="connsiteX103" fmla="*/ 507305 w 2446249"/>
                <a:gd name="connsiteY103" fmla="*/ 1998929 h 2233863"/>
                <a:gd name="connsiteX104" fmla="*/ 311362 w 2446249"/>
                <a:gd name="connsiteY104" fmla="*/ 2189847 h 2233863"/>
                <a:gd name="connsiteX105" fmla="*/ 250235 w 2446249"/>
                <a:gd name="connsiteY105" fmla="*/ 2152165 h 2233863"/>
                <a:gd name="connsiteX106" fmla="*/ 220927 w 2446249"/>
                <a:gd name="connsiteY106" fmla="*/ 1998928 h 2233863"/>
                <a:gd name="connsiteX107" fmla="*/ 120444 w 2446249"/>
                <a:gd name="connsiteY107" fmla="*/ 1918541 h 2233863"/>
                <a:gd name="connsiteX108" fmla="*/ 65177 w 2446249"/>
                <a:gd name="connsiteY108" fmla="*/ 1878348 h 2233863"/>
                <a:gd name="connsiteX109" fmla="*/ 80251 w 2446249"/>
                <a:gd name="connsiteY109" fmla="*/ 1682404 h 2233863"/>
                <a:gd name="connsiteX110" fmla="*/ 205854 w 2446249"/>
                <a:gd name="connsiteY110" fmla="*/ 1823082 h 2233863"/>
                <a:gd name="connsiteX111" fmla="*/ 301314 w 2446249"/>
                <a:gd name="connsiteY111" fmla="*/ 1983856 h 2233863"/>
                <a:gd name="connsiteX112" fmla="*/ 326435 w 2446249"/>
                <a:gd name="connsiteY112" fmla="*/ 1873323 h 2233863"/>
                <a:gd name="connsiteX113" fmla="*/ 175710 w 2446249"/>
                <a:gd name="connsiteY113" fmla="*/ 1526655 h 2233863"/>
                <a:gd name="connsiteX114" fmla="*/ 150589 w 2446249"/>
                <a:gd name="connsiteY114" fmla="*/ 1491487 h 2233863"/>
                <a:gd name="connsiteX115" fmla="*/ 30008 w 2446249"/>
                <a:gd name="connsiteY115" fmla="*/ 1652260 h 2233863"/>
                <a:gd name="connsiteX116" fmla="*/ 19959 w 2446249"/>
                <a:gd name="connsiteY116" fmla="*/ 1808009 h 2233863"/>
                <a:gd name="connsiteX117" fmla="*/ 75227 w 2446249"/>
                <a:gd name="connsiteY117" fmla="*/ 1310615 h 2233863"/>
                <a:gd name="connsiteX118" fmla="*/ 175709 w 2446249"/>
                <a:gd name="connsiteY118" fmla="*/ 1350809 h 2233863"/>
                <a:gd name="connsiteX119" fmla="*/ 170685 w 2446249"/>
                <a:gd name="connsiteY119" fmla="*/ 1134770 h 2233863"/>
                <a:gd name="connsiteX120" fmla="*/ 95322 w 2446249"/>
                <a:gd name="connsiteY120" fmla="*/ 1245301 h 2233863"/>
                <a:gd name="connsiteX121" fmla="*/ 180733 w 2446249"/>
                <a:gd name="connsiteY121" fmla="*/ 1054383 h 2233863"/>
                <a:gd name="connsiteX122" fmla="*/ 276193 w 2446249"/>
                <a:gd name="connsiteY122" fmla="*/ 873512 h 2233863"/>
                <a:gd name="connsiteX123" fmla="*/ 471298 w 2446249"/>
                <a:gd name="connsiteY123"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606637 w 2446249"/>
                <a:gd name="connsiteY59" fmla="*/ 1522374 h 2233863"/>
                <a:gd name="connsiteX60" fmla="*/ 2444756 w 2446249"/>
                <a:gd name="connsiteY60" fmla="*/ 1445659 h 2233863"/>
                <a:gd name="connsiteX61" fmla="*/ 1602662 w 2446249"/>
                <a:gd name="connsiteY61" fmla="*/ 2023306 h 2233863"/>
                <a:gd name="connsiteX62" fmla="*/ 1574831 w 2446249"/>
                <a:gd name="connsiteY62" fmla="*/ 1943793 h 2233863"/>
                <a:gd name="connsiteX63" fmla="*/ 1471464 w 2446249"/>
                <a:gd name="connsiteY63" fmla="*/ 2074990 h 2233863"/>
                <a:gd name="connsiteX64" fmla="*/ 1582781 w 2446249"/>
                <a:gd name="connsiteY64" fmla="*/ 2142576 h 2233863"/>
                <a:gd name="connsiteX65" fmla="*/ 1451584 w 2446249"/>
                <a:gd name="connsiteY65" fmla="*/ 2210162 h 2233863"/>
                <a:gd name="connsiteX66" fmla="*/ 1228948 w 2446249"/>
                <a:gd name="connsiteY66" fmla="*/ 2218113 h 2233863"/>
                <a:gd name="connsiteX67" fmla="*/ 982457 w 2446249"/>
                <a:gd name="connsiteY67" fmla="*/ 2226066 h 2233863"/>
                <a:gd name="connsiteX68" fmla="*/ 966555 w 2446249"/>
                <a:gd name="connsiteY68" fmla="*/ 2146551 h 2233863"/>
                <a:gd name="connsiteX69" fmla="*/ 1197143 w 2446249"/>
                <a:gd name="connsiteY69" fmla="*/ 2170405 h 2233863"/>
                <a:gd name="connsiteX70" fmla="*/ 1324364 w 2446249"/>
                <a:gd name="connsiteY70" fmla="*/ 2150526 h 2233863"/>
                <a:gd name="connsiteX71" fmla="*/ 1280632 w 2446249"/>
                <a:gd name="connsiteY71" fmla="*/ 1963673 h 2233863"/>
                <a:gd name="connsiteX72" fmla="*/ 1407852 w 2446249"/>
                <a:gd name="connsiteY72" fmla="*/ 1935844 h 2233863"/>
                <a:gd name="connsiteX73" fmla="*/ 1247453 w 2446249"/>
                <a:gd name="connsiteY73" fmla="*/ 1894184 h 2233863"/>
                <a:gd name="connsiteX74" fmla="*/ 1182614 w 2446249"/>
                <a:gd name="connsiteY74" fmla="*/ 2064244 h 2233863"/>
                <a:gd name="connsiteX75" fmla="*/ 1024793 w 2446249"/>
                <a:gd name="connsiteY75" fmla="*/ 2129558 h 2233863"/>
                <a:gd name="connsiteX76" fmla="*/ 884116 w 2446249"/>
                <a:gd name="connsiteY76" fmla="*/ 1767818 h 2233863"/>
                <a:gd name="connsiteX77" fmla="*/ 843922 w 2446249"/>
                <a:gd name="connsiteY77" fmla="*/ 2079317 h 2233863"/>
                <a:gd name="connsiteX78" fmla="*/ 703246 w 2446249"/>
                <a:gd name="connsiteY78" fmla="*/ 1667335 h 2233863"/>
                <a:gd name="connsiteX79" fmla="*/ 803729 w 2446249"/>
                <a:gd name="connsiteY79" fmla="*/ 1416126 h 2233863"/>
                <a:gd name="connsiteX80" fmla="*/ 884115 w 2446249"/>
                <a:gd name="connsiteY80" fmla="*/ 1255352 h 2233863"/>
                <a:gd name="connsiteX81" fmla="*/ 1160446 w 2446249"/>
                <a:gd name="connsiteY81" fmla="*/ 1134771 h 2233863"/>
                <a:gd name="connsiteX82" fmla="*/ 1637744 w 2446249"/>
                <a:gd name="connsiteY82" fmla="*/ 657475 h 2233863"/>
                <a:gd name="connsiteX83" fmla="*/ 1763348 w 2446249"/>
                <a:gd name="connsiteY83" fmla="*/ 345976 h 2233863"/>
                <a:gd name="connsiteX84" fmla="*/ 1642768 w 2446249"/>
                <a:gd name="connsiteY84" fmla="*/ 386169 h 2233863"/>
                <a:gd name="connsiteX85" fmla="*/ 1451848 w 2446249"/>
                <a:gd name="connsiteY85" fmla="*/ 667523 h 2233863"/>
                <a:gd name="connsiteX86" fmla="*/ 1170498 w 2446249"/>
                <a:gd name="connsiteY86" fmla="*/ 506748 h 2233863"/>
                <a:gd name="connsiteX87" fmla="*/ 1200641 w 2446249"/>
                <a:gd name="connsiteY87" fmla="*/ 642400 h 2233863"/>
                <a:gd name="connsiteX88" fmla="*/ 1115230 w 2446249"/>
                <a:gd name="connsiteY88" fmla="*/ 878538 h 2233863"/>
                <a:gd name="connsiteX89" fmla="*/ 1100158 w 2446249"/>
                <a:gd name="connsiteY89" fmla="*/ 1014189 h 2233863"/>
                <a:gd name="connsiteX90" fmla="*/ 904215 w 2446249"/>
                <a:gd name="connsiteY90" fmla="*/ 1024237 h 2233863"/>
                <a:gd name="connsiteX91" fmla="*/ 929336 w 2446249"/>
                <a:gd name="connsiteY91" fmla="*/ 1185011 h 2233863"/>
                <a:gd name="connsiteX92" fmla="*/ 708272 w 2446249"/>
                <a:gd name="connsiteY92" fmla="*/ 994093 h 2233863"/>
                <a:gd name="connsiteX93" fmla="*/ 607789 w 2446249"/>
                <a:gd name="connsiteY93" fmla="*/ 923755 h 2233863"/>
                <a:gd name="connsiteX94" fmla="*/ 809594 w 2446249"/>
                <a:gd name="connsiteY94" fmla="*/ 1323176 h 2233863"/>
                <a:gd name="connsiteX95" fmla="*/ 512330 w 2446249"/>
                <a:gd name="connsiteY95" fmla="*/ 1365882 h 2233863"/>
                <a:gd name="connsiteX96" fmla="*/ 647983 w 2446249"/>
                <a:gd name="connsiteY96" fmla="*/ 1883372 h 2233863"/>
                <a:gd name="connsiteX97" fmla="*/ 537449 w 2446249"/>
                <a:gd name="connsiteY97" fmla="*/ 1808010 h 2233863"/>
                <a:gd name="connsiteX98" fmla="*/ 391749 w 2446249"/>
                <a:gd name="connsiteY98" fmla="*/ 1742695 h 2233863"/>
                <a:gd name="connsiteX99" fmla="*/ 230975 w 2446249"/>
                <a:gd name="connsiteY99" fmla="*/ 1446268 h 2233863"/>
                <a:gd name="connsiteX100" fmla="*/ 356580 w 2446249"/>
                <a:gd name="connsiteY100" fmla="*/ 1677381 h 2233863"/>
                <a:gd name="connsiteX101" fmla="*/ 431942 w 2446249"/>
                <a:gd name="connsiteY101" fmla="*/ 1843179 h 2233863"/>
                <a:gd name="connsiteX102" fmla="*/ 527402 w 2446249"/>
                <a:gd name="connsiteY102" fmla="*/ 1883372 h 2233863"/>
                <a:gd name="connsiteX103" fmla="*/ 507305 w 2446249"/>
                <a:gd name="connsiteY103" fmla="*/ 1998929 h 2233863"/>
                <a:gd name="connsiteX104" fmla="*/ 311362 w 2446249"/>
                <a:gd name="connsiteY104" fmla="*/ 2189847 h 2233863"/>
                <a:gd name="connsiteX105" fmla="*/ 250235 w 2446249"/>
                <a:gd name="connsiteY105" fmla="*/ 2152165 h 2233863"/>
                <a:gd name="connsiteX106" fmla="*/ 220927 w 2446249"/>
                <a:gd name="connsiteY106" fmla="*/ 1998928 h 2233863"/>
                <a:gd name="connsiteX107" fmla="*/ 120444 w 2446249"/>
                <a:gd name="connsiteY107" fmla="*/ 1918541 h 2233863"/>
                <a:gd name="connsiteX108" fmla="*/ 65177 w 2446249"/>
                <a:gd name="connsiteY108" fmla="*/ 1878348 h 2233863"/>
                <a:gd name="connsiteX109" fmla="*/ 80251 w 2446249"/>
                <a:gd name="connsiteY109" fmla="*/ 1682404 h 2233863"/>
                <a:gd name="connsiteX110" fmla="*/ 205854 w 2446249"/>
                <a:gd name="connsiteY110" fmla="*/ 1823082 h 2233863"/>
                <a:gd name="connsiteX111" fmla="*/ 301314 w 2446249"/>
                <a:gd name="connsiteY111" fmla="*/ 1983856 h 2233863"/>
                <a:gd name="connsiteX112" fmla="*/ 326435 w 2446249"/>
                <a:gd name="connsiteY112" fmla="*/ 1873323 h 2233863"/>
                <a:gd name="connsiteX113" fmla="*/ 175710 w 2446249"/>
                <a:gd name="connsiteY113" fmla="*/ 1526655 h 2233863"/>
                <a:gd name="connsiteX114" fmla="*/ 150589 w 2446249"/>
                <a:gd name="connsiteY114" fmla="*/ 1491487 h 2233863"/>
                <a:gd name="connsiteX115" fmla="*/ 30008 w 2446249"/>
                <a:gd name="connsiteY115" fmla="*/ 1652260 h 2233863"/>
                <a:gd name="connsiteX116" fmla="*/ 19959 w 2446249"/>
                <a:gd name="connsiteY116" fmla="*/ 1808009 h 2233863"/>
                <a:gd name="connsiteX117" fmla="*/ 75227 w 2446249"/>
                <a:gd name="connsiteY117" fmla="*/ 1310615 h 2233863"/>
                <a:gd name="connsiteX118" fmla="*/ 175709 w 2446249"/>
                <a:gd name="connsiteY118" fmla="*/ 1350809 h 2233863"/>
                <a:gd name="connsiteX119" fmla="*/ 170685 w 2446249"/>
                <a:gd name="connsiteY119" fmla="*/ 1134770 h 2233863"/>
                <a:gd name="connsiteX120" fmla="*/ 95322 w 2446249"/>
                <a:gd name="connsiteY120" fmla="*/ 1245301 h 2233863"/>
                <a:gd name="connsiteX121" fmla="*/ 180733 w 2446249"/>
                <a:gd name="connsiteY121" fmla="*/ 1054383 h 2233863"/>
                <a:gd name="connsiteX122" fmla="*/ 276193 w 2446249"/>
                <a:gd name="connsiteY122" fmla="*/ 873512 h 2233863"/>
                <a:gd name="connsiteX123" fmla="*/ 471298 w 2446249"/>
                <a:gd name="connsiteY123"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606637 w 2446249"/>
                <a:gd name="connsiteY59" fmla="*/ 1522374 h 2233863"/>
                <a:gd name="connsiteX60" fmla="*/ 2444756 w 2446249"/>
                <a:gd name="connsiteY60" fmla="*/ 1445659 h 2233863"/>
                <a:gd name="connsiteX61" fmla="*/ 1602662 w 2446249"/>
                <a:gd name="connsiteY61" fmla="*/ 2023306 h 2233863"/>
                <a:gd name="connsiteX62" fmla="*/ 1574831 w 2446249"/>
                <a:gd name="connsiteY62" fmla="*/ 1943793 h 2233863"/>
                <a:gd name="connsiteX63" fmla="*/ 1471464 w 2446249"/>
                <a:gd name="connsiteY63" fmla="*/ 2074990 h 2233863"/>
                <a:gd name="connsiteX64" fmla="*/ 1582781 w 2446249"/>
                <a:gd name="connsiteY64" fmla="*/ 2142576 h 2233863"/>
                <a:gd name="connsiteX65" fmla="*/ 1451584 w 2446249"/>
                <a:gd name="connsiteY65" fmla="*/ 2210162 h 2233863"/>
                <a:gd name="connsiteX66" fmla="*/ 1228948 w 2446249"/>
                <a:gd name="connsiteY66" fmla="*/ 2218113 h 2233863"/>
                <a:gd name="connsiteX67" fmla="*/ 982457 w 2446249"/>
                <a:gd name="connsiteY67" fmla="*/ 2226066 h 2233863"/>
                <a:gd name="connsiteX68" fmla="*/ 966555 w 2446249"/>
                <a:gd name="connsiteY68" fmla="*/ 2146551 h 2233863"/>
                <a:gd name="connsiteX69" fmla="*/ 1197143 w 2446249"/>
                <a:gd name="connsiteY69" fmla="*/ 2170405 h 2233863"/>
                <a:gd name="connsiteX70" fmla="*/ 1324364 w 2446249"/>
                <a:gd name="connsiteY70" fmla="*/ 2150526 h 2233863"/>
                <a:gd name="connsiteX71" fmla="*/ 1280632 w 2446249"/>
                <a:gd name="connsiteY71" fmla="*/ 1963673 h 2233863"/>
                <a:gd name="connsiteX72" fmla="*/ 1407852 w 2446249"/>
                <a:gd name="connsiteY72" fmla="*/ 1935844 h 2233863"/>
                <a:gd name="connsiteX73" fmla="*/ 1247453 w 2446249"/>
                <a:gd name="connsiteY73" fmla="*/ 1894184 h 2233863"/>
                <a:gd name="connsiteX74" fmla="*/ 1182614 w 2446249"/>
                <a:gd name="connsiteY74" fmla="*/ 2064244 h 2233863"/>
                <a:gd name="connsiteX75" fmla="*/ 1024793 w 2446249"/>
                <a:gd name="connsiteY75" fmla="*/ 2129558 h 2233863"/>
                <a:gd name="connsiteX76" fmla="*/ 884116 w 2446249"/>
                <a:gd name="connsiteY76" fmla="*/ 1767818 h 2233863"/>
                <a:gd name="connsiteX77" fmla="*/ 843922 w 2446249"/>
                <a:gd name="connsiteY77" fmla="*/ 2079317 h 2233863"/>
                <a:gd name="connsiteX78" fmla="*/ 703246 w 2446249"/>
                <a:gd name="connsiteY78" fmla="*/ 1667335 h 2233863"/>
                <a:gd name="connsiteX79" fmla="*/ 803729 w 2446249"/>
                <a:gd name="connsiteY79" fmla="*/ 1416126 h 2233863"/>
                <a:gd name="connsiteX80" fmla="*/ 884115 w 2446249"/>
                <a:gd name="connsiteY80" fmla="*/ 1255352 h 2233863"/>
                <a:gd name="connsiteX81" fmla="*/ 1160446 w 2446249"/>
                <a:gd name="connsiteY81" fmla="*/ 1134771 h 2233863"/>
                <a:gd name="connsiteX82" fmla="*/ 1637744 w 2446249"/>
                <a:gd name="connsiteY82" fmla="*/ 657475 h 2233863"/>
                <a:gd name="connsiteX83" fmla="*/ 1763348 w 2446249"/>
                <a:gd name="connsiteY83" fmla="*/ 345976 h 2233863"/>
                <a:gd name="connsiteX84" fmla="*/ 1642768 w 2446249"/>
                <a:gd name="connsiteY84" fmla="*/ 386169 h 2233863"/>
                <a:gd name="connsiteX85" fmla="*/ 1451848 w 2446249"/>
                <a:gd name="connsiteY85" fmla="*/ 667523 h 2233863"/>
                <a:gd name="connsiteX86" fmla="*/ 1170498 w 2446249"/>
                <a:gd name="connsiteY86" fmla="*/ 506748 h 2233863"/>
                <a:gd name="connsiteX87" fmla="*/ 1200641 w 2446249"/>
                <a:gd name="connsiteY87" fmla="*/ 642400 h 2233863"/>
                <a:gd name="connsiteX88" fmla="*/ 1115230 w 2446249"/>
                <a:gd name="connsiteY88" fmla="*/ 878538 h 2233863"/>
                <a:gd name="connsiteX89" fmla="*/ 1100158 w 2446249"/>
                <a:gd name="connsiteY89" fmla="*/ 1014189 h 2233863"/>
                <a:gd name="connsiteX90" fmla="*/ 904215 w 2446249"/>
                <a:gd name="connsiteY90" fmla="*/ 1024237 h 2233863"/>
                <a:gd name="connsiteX91" fmla="*/ 929336 w 2446249"/>
                <a:gd name="connsiteY91" fmla="*/ 1185011 h 2233863"/>
                <a:gd name="connsiteX92" fmla="*/ 708272 w 2446249"/>
                <a:gd name="connsiteY92" fmla="*/ 994093 h 2233863"/>
                <a:gd name="connsiteX93" fmla="*/ 607789 w 2446249"/>
                <a:gd name="connsiteY93" fmla="*/ 923755 h 2233863"/>
                <a:gd name="connsiteX94" fmla="*/ 809594 w 2446249"/>
                <a:gd name="connsiteY94" fmla="*/ 1323176 h 2233863"/>
                <a:gd name="connsiteX95" fmla="*/ 512330 w 2446249"/>
                <a:gd name="connsiteY95" fmla="*/ 1365882 h 2233863"/>
                <a:gd name="connsiteX96" fmla="*/ 647983 w 2446249"/>
                <a:gd name="connsiteY96" fmla="*/ 1883372 h 2233863"/>
                <a:gd name="connsiteX97" fmla="*/ 537449 w 2446249"/>
                <a:gd name="connsiteY97" fmla="*/ 1808010 h 2233863"/>
                <a:gd name="connsiteX98" fmla="*/ 391749 w 2446249"/>
                <a:gd name="connsiteY98" fmla="*/ 1742695 h 2233863"/>
                <a:gd name="connsiteX99" fmla="*/ 230975 w 2446249"/>
                <a:gd name="connsiteY99" fmla="*/ 1446268 h 2233863"/>
                <a:gd name="connsiteX100" fmla="*/ 356580 w 2446249"/>
                <a:gd name="connsiteY100" fmla="*/ 1677381 h 2233863"/>
                <a:gd name="connsiteX101" fmla="*/ 431942 w 2446249"/>
                <a:gd name="connsiteY101" fmla="*/ 1843179 h 2233863"/>
                <a:gd name="connsiteX102" fmla="*/ 527402 w 2446249"/>
                <a:gd name="connsiteY102" fmla="*/ 1883372 h 2233863"/>
                <a:gd name="connsiteX103" fmla="*/ 507305 w 2446249"/>
                <a:gd name="connsiteY103" fmla="*/ 1998929 h 2233863"/>
                <a:gd name="connsiteX104" fmla="*/ 311362 w 2446249"/>
                <a:gd name="connsiteY104" fmla="*/ 2189847 h 2233863"/>
                <a:gd name="connsiteX105" fmla="*/ 250235 w 2446249"/>
                <a:gd name="connsiteY105" fmla="*/ 2152165 h 2233863"/>
                <a:gd name="connsiteX106" fmla="*/ 220927 w 2446249"/>
                <a:gd name="connsiteY106" fmla="*/ 1998928 h 2233863"/>
                <a:gd name="connsiteX107" fmla="*/ 120444 w 2446249"/>
                <a:gd name="connsiteY107" fmla="*/ 1918541 h 2233863"/>
                <a:gd name="connsiteX108" fmla="*/ 65177 w 2446249"/>
                <a:gd name="connsiteY108" fmla="*/ 1878348 h 2233863"/>
                <a:gd name="connsiteX109" fmla="*/ 80251 w 2446249"/>
                <a:gd name="connsiteY109" fmla="*/ 1682404 h 2233863"/>
                <a:gd name="connsiteX110" fmla="*/ 205854 w 2446249"/>
                <a:gd name="connsiteY110" fmla="*/ 1823082 h 2233863"/>
                <a:gd name="connsiteX111" fmla="*/ 301314 w 2446249"/>
                <a:gd name="connsiteY111" fmla="*/ 1983856 h 2233863"/>
                <a:gd name="connsiteX112" fmla="*/ 326435 w 2446249"/>
                <a:gd name="connsiteY112" fmla="*/ 1873323 h 2233863"/>
                <a:gd name="connsiteX113" fmla="*/ 175710 w 2446249"/>
                <a:gd name="connsiteY113" fmla="*/ 1526655 h 2233863"/>
                <a:gd name="connsiteX114" fmla="*/ 150589 w 2446249"/>
                <a:gd name="connsiteY114" fmla="*/ 1491487 h 2233863"/>
                <a:gd name="connsiteX115" fmla="*/ 30008 w 2446249"/>
                <a:gd name="connsiteY115" fmla="*/ 1652260 h 2233863"/>
                <a:gd name="connsiteX116" fmla="*/ 19959 w 2446249"/>
                <a:gd name="connsiteY116" fmla="*/ 1808009 h 2233863"/>
                <a:gd name="connsiteX117" fmla="*/ 75227 w 2446249"/>
                <a:gd name="connsiteY117" fmla="*/ 1310615 h 2233863"/>
                <a:gd name="connsiteX118" fmla="*/ 175709 w 2446249"/>
                <a:gd name="connsiteY118" fmla="*/ 1350809 h 2233863"/>
                <a:gd name="connsiteX119" fmla="*/ 170685 w 2446249"/>
                <a:gd name="connsiteY119" fmla="*/ 1134770 h 2233863"/>
                <a:gd name="connsiteX120" fmla="*/ 95322 w 2446249"/>
                <a:gd name="connsiteY120" fmla="*/ 1245301 h 2233863"/>
                <a:gd name="connsiteX121" fmla="*/ 180733 w 2446249"/>
                <a:gd name="connsiteY121" fmla="*/ 1054383 h 2233863"/>
                <a:gd name="connsiteX122" fmla="*/ 276193 w 2446249"/>
                <a:gd name="connsiteY122" fmla="*/ 873512 h 2233863"/>
                <a:gd name="connsiteX123" fmla="*/ 471298 w 2446249"/>
                <a:gd name="connsiteY123"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606637 w 2446249"/>
                <a:gd name="connsiteY59" fmla="*/ 1522374 h 2233863"/>
                <a:gd name="connsiteX60" fmla="*/ 2444756 w 2446249"/>
                <a:gd name="connsiteY60" fmla="*/ 1445659 h 2233863"/>
                <a:gd name="connsiteX61" fmla="*/ 1602662 w 2446249"/>
                <a:gd name="connsiteY61" fmla="*/ 2023306 h 2233863"/>
                <a:gd name="connsiteX62" fmla="*/ 1574831 w 2446249"/>
                <a:gd name="connsiteY62" fmla="*/ 1943793 h 2233863"/>
                <a:gd name="connsiteX63" fmla="*/ 1471464 w 2446249"/>
                <a:gd name="connsiteY63" fmla="*/ 2074990 h 2233863"/>
                <a:gd name="connsiteX64" fmla="*/ 1582781 w 2446249"/>
                <a:gd name="connsiteY64" fmla="*/ 2142576 h 2233863"/>
                <a:gd name="connsiteX65" fmla="*/ 1451584 w 2446249"/>
                <a:gd name="connsiteY65" fmla="*/ 2210162 h 2233863"/>
                <a:gd name="connsiteX66" fmla="*/ 1228948 w 2446249"/>
                <a:gd name="connsiteY66" fmla="*/ 2218113 h 2233863"/>
                <a:gd name="connsiteX67" fmla="*/ 982457 w 2446249"/>
                <a:gd name="connsiteY67" fmla="*/ 2226066 h 2233863"/>
                <a:gd name="connsiteX68" fmla="*/ 966555 w 2446249"/>
                <a:gd name="connsiteY68" fmla="*/ 2146551 h 2233863"/>
                <a:gd name="connsiteX69" fmla="*/ 1197143 w 2446249"/>
                <a:gd name="connsiteY69" fmla="*/ 2170405 h 2233863"/>
                <a:gd name="connsiteX70" fmla="*/ 1324364 w 2446249"/>
                <a:gd name="connsiteY70" fmla="*/ 2150526 h 2233863"/>
                <a:gd name="connsiteX71" fmla="*/ 1280632 w 2446249"/>
                <a:gd name="connsiteY71" fmla="*/ 1963673 h 2233863"/>
                <a:gd name="connsiteX72" fmla="*/ 1407852 w 2446249"/>
                <a:gd name="connsiteY72" fmla="*/ 1935844 h 2233863"/>
                <a:gd name="connsiteX73" fmla="*/ 1247453 w 2446249"/>
                <a:gd name="connsiteY73" fmla="*/ 1894184 h 2233863"/>
                <a:gd name="connsiteX74" fmla="*/ 1182614 w 2446249"/>
                <a:gd name="connsiteY74" fmla="*/ 2064244 h 2233863"/>
                <a:gd name="connsiteX75" fmla="*/ 1024793 w 2446249"/>
                <a:gd name="connsiteY75" fmla="*/ 2129558 h 2233863"/>
                <a:gd name="connsiteX76" fmla="*/ 884116 w 2446249"/>
                <a:gd name="connsiteY76" fmla="*/ 1767818 h 2233863"/>
                <a:gd name="connsiteX77" fmla="*/ 843922 w 2446249"/>
                <a:gd name="connsiteY77" fmla="*/ 2079317 h 2233863"/>
                <a:gd name="connsiteX78" fmla="*/ 703246 w 2446249"/>
                <a:gd name="connsiteY78" fmla="*/ 1667335 h 2233863"/>
                <a:gd name="connsiteX79" fmla="*/ 803729 w 2446249"/>
                <a:gd name="connsiteY79" fmla="*/ 1416126 h 2233863"/>
                <a:gd name="connsiteX80" fmla="*/ 884115 w 2446249"/>
                <a:gd name="connsiteY80" fmla="*/ 1255352 h 2233863"/>
                <a:gd name="connsiteX81" fmla="*/ 1160446 w 2446249"/>
                <a:gd name="connsiteY81" fmla="*/ 1134771 h 2233863"/>
                <a:gd name="connsiteX82" fmla="*/ 1637744 w 2446249"/>
                <a:gd name="connsiteY82" fmla="*/ 657475 h 2233863"/>
                <a:gd name="connsiteX83" fmla="*/ 1763348 w 2446249"/>
                <a:gd name="connsiteY83" fmla="*/ 345976 h 2233863"/>
                <a:gd name="connsiteX84" fmla="*/ 1642768 w 2446249"/>
                <a:gd name="connsiteY84" fmla="*/ 386169 h 2233863"/>
                <a:gd name="connsiteX85" fmla="*/ 1451848 w 2446249"/>
                <a:gd name="connsiteY85" fmla="*/ 667523 h 2233863"/>
                <a:gd name="connsiteX86" fmla="*/ 1170498 w 2446249"/>
                <a:gd name="connsiteY86" fmla="*/ 506748 h 2233863"/>
                <a:gd name="connsiteX87" fmla="*/ 1200641 w 2446249"/>
                <a:gd name="connsiteY87" fmla="*/ 642400 h 2233863"/>
                <a:gd name="connsiteX88" fmla="*/ 1115230 w 2446249"/>
                <a:gd name="connsiteY88" fmla="*/ 878538 h 2233863"/>
                <a:gd name="connsiteX89" fmla="*/ 1100158 w 2446249"/>
                <a:gd name="connsiteY89" fmla="*/ 1014189 h 2233863"/>
                <a:gd name="connsiteX90" fmla="*/ 904215 w 2446249"/>
                <a:gd name="connsiteY90" fmla="*/ 1024237 h 2233863"/>
                <a:gd name="connsiteX91" fmla="*/ 929336 w 2446249"/>
                <a:gd name="connsiteY91" fmla="*/ 1185011 h 2233863"/>
                <a:gd name="connsiteX92" fmla="*/ 708272 w 2446249"/>
                <a:gd name="connsiteY92" fmla="*/ 994093 h 2233863"/>
                <a:gd name="connsiteX93" fmla="*/ 607789 w 2446249"/>
                <a:gd name="connsiteY93" fmla="*/ 923755 h 2233863"/>
                <a:gd name="connsiteX94" fmla="*/ 809594 w 2446249"/>
                <a:gd name="connsiteY94" fmla="*/ 1323176 h 2233863"/>
                <a:gd name="connsiteX95" fmla="*/ 512330 w 2446249"/>
                <a:gd name="connsiteY95" fmla="*/ 1365882 h 2233863"/>
                <a:gd name="connsiteX96" fmla="*/ 647983 w 2446249"/>
                <a:gd name="connsiteY96" fmla="*/ 1883372 h 2233863"/>
                <a:gd name="connsiteX97" fmla="*/ 537449 w 2446249"/>
                <a:gd name="connsiteY97" fmla="*/ 1808010 h 2233863"/>
                <a:gd name="connsiteX98" fmla="*/ 391749 w 2446249"/>
                <a:gd name="connsiteY98" fmla="*/ 1742695 h 2233863"/>
                <a:gd name="connsiteX99" fmla="*/ 230975 w 2446249"/>
                <a:gd name="connsiteY99" fmla="*/ 1446268 h 2233863"/>
                <a:gd name="connsiteX100" fmla="*/ 356580 w 2446249"/>
                <a:gd name="connsiteY100" fmla="*/ 1677381 h 2233863"/>
                <a:gd name="connsiteX101" fmla="*/ 431942 w 2446249"/>
                <a:gd name="connsiteY101" fmla="*/ 1843179 h 2233863"/>
                <a:gd name="connsiteX102" fmla="*/ 527402 w 2446249"/>
                <a:gd name="connsiteY102" fmla="*/ 1883372 h 2233863"/>
                <a:gd name="connsiteX103" fmla="*/ 507305 w 2446249"/>
                <a:gd name="connsiteY103" fmla="*/ 1998929 h 2233863"/>
                <a:gd name="connsiteX104" fmla="*/ 311362 w 2446249"/>
                <a:gd name="connsiteY104" fmla="*/ 2189847 h 2233863"/>
                <a:gd name="connsiteX105" fmla="*/ 250235 w 2446249"/>
                <a:gd name="connsiteY105" fmla="*/ 2152165 h 2233863"/>
                <a:gd name="connsiteX106" fmla="*/ 220927 w 2446249"/>
                <a:gd name="connsiteY106" fmla="*/ 1998928 h 2233863"/>
                <a:gd name="connsiteX107" fmla="*/ 120444 w 2446249"/>
                <a:gd name="connsiteY107" fmla="*/ 1918541 h 2233863"/>
                <a:gd name="connsiteX108" fmla="*/ 65177 w 2446249"/>
                <a:gd name="connsiteY108" fmla="*/ 1878348 h 2233863"/>
                <a:gd name="connsiteX109" fmla="*/ 80251 w 2446249"/>
                <a:gd name="connsiteY109" fmla="*/ 1682404 h 2233863"/>
                <a:gd name="connsiteX110" fmla="*/ 205854 w 2446249"/>
                <a:gd name="connsiteY110" fmla="*/ 1823082 h 2233863"/>
                <a:gd name="connsiteX111" fmla="*/ 301314 w 2446249"/>
                <a:gd name="connsiteY111" fmla="*/ 1983856 h 2233863"/>
                <a:gd name="connsiteX112" fmla="*/ 326435 w 2446249"/>
                <a:gd name="connsiteY112" fmla="*/ 1873323 h 2233863"/>
                <a:gd name="connsiteX113" fmla="*/ 175710 w 2446249"/>
                <a:gd name="connsiteY113" fmla="*/ 1526655 h 2233863"/>
                <a:gd name="connsiteX114" fmla="*/ 150589 w 2446249"/>
                <a:gd name="connsiteY114" fmla="*/ 1491487 h 2233863"/>
                <a:gd name="connsiteX115" fmla="*/ 30008 w 2446249"/>
                <a:gd name="connsiteY115" fmla="*/ 1652260 h 2233863"/>
                <a:gd name="connsiteX116" fmla="*/ 19959 w 2446249"/>
                <a:gd name="connsiteY116" fmla="*/ 1808009 h 2233863"/>
                <a:gd name="connsiteX117" fmla="*/ 75227 w 2446249"/>
                <a:gd name="connsiteY117" fmla="*/ 1310615 h 2233863"/>
                <a:gd name="connsiteX118" fmla="*/ 175709 w 2446249"/>
                <a:gd name="connsiteY118" fmla="*/ 1350809 h 2233863"/>
                <a:gd name="connsiteX119" fmla="*/ 170685 w 2446249"/>
                <a:gd name="connsiteY119" fmla="*/ 1134770 h 2233863"/>
                <a:gd name="connsiteX120" fmla="*/ 95322 w 2446249"/>
                <a:gd name="connsiteY120" fmla="*/ 1245301 h 2233863"/>
                <a:gd name="connsiteX121" fmla="*/ 180733 w 2446249"/>
                <a:gd name="connsiteY121" fmla="*/ 1054383 h 2233863"/>
                <a:gd name="connsiteX122" fmla="*/ 276193 w 2446249"/>
                <a:gd name="connsiteY122" fmla="*/ 873512 h 2233863"/>
                <a:gd name="connsiteX123" fmla="*/ 471298 w 2446249"/>
                <a:gd name="connsiteY123"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606637 w 2446249"/>
                <a:gd name="connsiteY59" fmla="*/ 1522374 h 2233863"/>
                <a:gd name="connsiteX60" fmla="*/ 2444756 w 2446249"/>
                <a:gd name="connsiteY60" fmla="*/ 1445659 h 2233863"/>
                <a:gd name="connsiteX61" fmla="*/ 1602662 w 2446249"/>
                <a:gd name="connsiteY61" fmla="*/ 2023306 h 2233863"/>
                <a:gd name="connsiteX62" fmla="*/ 1574831 w 2446249"/>
                <a:gd name="connsiteY62" fmla="*/ 1943793 h 2233863"/>
                <a:gd name="connsiteX63" fmla="*/ 1471464 w 2446249"/>
                <a:gd name="connsiteY63" fmla="*/ 2074990 h 2233863"/>
                <a:gd name="connsiteX64" fmla="*/ 1582781 w 2446249"/>
                <a:gd name="connsiteY64" fmla="*/ 2142576 h 2233863"/>
                <a:gd name="connsiteX65" fmla="*/ 1451584 w 2446249"/>
                <a:gd name="connsiteY65" fmla="*/ 2210162 h 2233863"/>
                <a:gd name="connsiteX66" fmla="*/ 1228948 w 2446249"/>
                <a:gd name="connsiteY66" fmla="*/ 2218113 h 2233863"/>
                <a:gd name="connsiteX67" fmla="*/ 982457 w 2446249"/>
                <a:gd name="connsiteY67" fmla="*/ 2226066 h 2233863"/>
                <a:gd name="connsiteX68" fmla="*/ 966555 w 2446249"/>
                <a:gd name="connsiteY68" fmla="*/ 2146551 h 2233863"/>
                <a:gd name="connsiteX69" fmla="*/ 1197143 w 2446249"/>
                <a:gd name="connsiteY69" fmla="*/ 2170405 h 2233863"/>
                <a:gd name="connsiteX70" fmla="*/ 1324364 w 2446249"/>
                <a:gd name="connsiteY70" fmla="*/ 2150526 h 2233863"/>
                <a:gd name="connsiteX71" fmla="*/ 1280632 w 2446249"/>
                <a:gd name="connsiteY71" fmla="*/ 1963673 h 2233863"/>
                <a:gd name="connsiteX72" fmla="*/ 1407852 w 2446249"/>
                <a:gd name="connsiteY72" fmla="*/ 1935844 h 2233863"/>
                <a:gd name="connsiteX73" fmla="*/ 1247453 w 2446249"/>
                <a:gd name="connsiteY73" fmla="*/ 1894184 h 2233863"/>
                <a:gd name="connsiteX74" fmla="*/ 1182614 w 2446249"/>
                <a:gd name="connsiteY74" fmla="*/ 2064244 h 2233863"/>
                <a:gd name="connsiteX75" fmla="*/ 1024793 w 2446249"/>
                <a:gd name="connsiteY75" fmla="*/ 2129558 h 2233863"/>
                <a:gd name="connsiteX76" fmla="*/ 884116 w 2446249"/>
                <a:gd name="connsiteY76" fmla="*/ 1767818 h 2233863"/>
                <a:gd name="connsiteX77" fmla="*/ 843922 w 2446249"/>
                <a:gd name="connsiteY77" fmla="*/ 2079317 h 2233863"/>
                <a:gd name="connsiteX78" fmla="*/ 703246 w 2446249"/>
                <a:gd name="connsiteY78" fmla="*/ 1667335 h 2233863"/>
                <a:gd name="connsiteX79" fmla="*/ 803729 w 2446249"/>
                <a:gd name="connsiteY79" fmla="*/ 1416126 h 2233863"/>
                <a:gd name="connsiteX80" fmla="*/ 884115 w 2446249"/>
                <a:gd name="connsiteY80" fmla="*/ 1255352 h 2233863"/>
                <a:gd name="connsiteX81" fmla="*/ 1160446 w 2446249"/>
                <a:gd name="connsiteY81" fmla="*/ 1134771 h 2233863"/>
                <a:gd name="connsiteX82" fmla="*/ 1637744 w 2446249"/>
                <a:gd name="connsiteY82" fmla="*/ 657475 h 2233863"/>
                <a:gd name="connsiteX83" fmla="*/ 1763348 w 2446249"/>
                <a:gd name="connsiteY83" fmla="*/ 345976 h 2233863"/>
                <a:gd name="connsiteX84" fmla="*/ 1642768 w 2446249"/>
                <a:gd name="connsiteY84" fmla="*/ 386169 h 2233863"/>
                <a:gd name="connsiteX85" fmla="*/ 1451848 w 2446249"/>
                <a:gd name="connsiteY85" fmla="*/ 667523 h 2233863"/>
                <a:gd name="connsiteX86" fmla="*/ 1170498 w 2446249"/>
                <a:gd name="connsiteY86" fmla="*/ 506748 h 2233863"/>
                <a:gd name="connsiteX87" fmla="*/ 1200641 w 2446249"/>
                <a:gd name="connsiteY87" fmla="*/ 642400 h 2233863"/>
                <a:gd name="connsiteX88" fmla="*/ 1115230 w 2446249"/>
                <a:gd name="connsiteY88" fmla="*/ 878538 h 2233863"/>
                <a:gd name="connsiteX89" fmla="*/ 1100158 w 2446249"/>
                <a:gd name="connsiteY89" fmla="*/ 1014189 h 2233863"/>
                <a:gd name="connsiteX90" fmla="*/ 904215 w 2446249"/>
                <a:gd name="connsiteY90" fmla="*/ 1024237 h 2233863"/>
                <a:gd name="connsiteX91" fmla="*/ 929336 w 2446249"/>
                <a:gd name="connsiteY91" fmla="*/ 1185011 h 2233863"/>
                <a:gd name="connsiteX92" fmla="*/ 708272 w 2446249"/>
                <a:gd name="connsiteY92" fmla="*/ 994093 h 2233863"/>
                <a:gd name="connsiteX93" fmla="*/ 607789 w 2446249"/>
                <a:gd name="connsiteY93" fmla="*/ 923755 h 2233863"/>
                <a:gd name="connsiteX94" fmla="*/ 809594 w 2446249"/>
                <a:gd name="connsiteY94" fmla="*/ 1323176 h 2233863"/>
                <a:gd name="connsiteX95" fmla="*/ 512330 w 2446249"/>
                <a:gd name="connsiteY95" fmla="*/ 1365882 h 2233863"/>
                <a:gd name="connsiteX96" fmla="*/ 647983 w 2446249"/>
                <a:gd name="connsiteY96" fmla="*/ 1883372 h 2233863"/>
                <a:gd name="connsiteX97" fmla="*/ 537449 w 2446249"/>
                <a:gd name="connsiteY97" fmla="*/ 1808010 h 2233863"/>
                <a:gd name="connsiteX98" fmla="*/ 391749 w 2446249"/>
                <a:gd name="connsiteY98" fmla="*/ 1742695 h 2233863"/>
                <a:gd name="connsiteX99" fmla="*/ 230975 w 2446249"/>
                <a:gd name="connsiteY99" fmla="*/ 1446268 h 2233863"/>
                <a:gd name="connsiteX100" fmla="*/ 356580 w 2446249"/>
                <a:gd name="connsiteY100" fmla="*/ 1677381 h 2233863"/>
                <a:gd name="connsiteX101" fmla="*/ 431942 w 2446249"/>
                <a:gd name="connsiteY101" fmla="*/ 1843179 h 2233863"/>
                <a:gd name="connsiteX102" fmla="*/ 527402 w 2446249"/>
                <a:gd name="connsiteY102" fmla="*/ 1883372 h 2233863"/>
                <a:gd name="connsiteX103" fmla="*/ 507305 w 2446249"/>
                <a:gd name="connsiteY103" fmla="*/ 1998929 h 2233863"/>
                <a:gd name="connsiteX104" fmla="*/ 311362 w 2446249"/>
                <a:gd name="connsiteY104" fmla="*/ 2189847 h 2233863"/>
                <a:gd name="connsiteX105" fmla="*/ 250235 w 2446249"/>
                <a:gd name="connsiteY105" fmla="*/ 2152165 h 2233863"/>
                <a:gd name="connsiteX106" fmla="*/ 220927 w 2446249"/>
                <a:gd name="connsiteY106" fmla="*/ 1998928 h 2233863"/>
                <a:gd name="connsiteX107" fmla="*/ 120444 w 2446249"/>
                <a:gd name="connsiteY107" fmla="*/ 1918541 h 2233863"/>
                <a:gd name="connsiteX108" fmla="*/ 65177 w 2446249"/>
                <a:gd name="connsiteY108" fmla="*/ 1878348 h 2233863"/>
                <a:gd name="connsiteX109" fmla="*/ 80251 w 2446249"/>
                <a:gd name="connsiteY109" fmla="*/ 1682404 h 2233863"/>
                <a:gd name="connsiteX110" fmla="*/ 205854 w 2446249"/>
                <a:gd name="connsiteY110" fmla="*/ 1823082 h 2233863"/>
                <a:gd name="connsiteX111" fmla="*/ 301314 w 2446249"/>
                <a:gd name="connsiteY111" fmla="*/ 1983856 h 2233863"/>
                <a:gd name="connsiteX112" fmla="*/ 326435 w 2446249"/>
                <a:gd name="connsiteY112" fmla="*/ 1873323 h 2233863"/>
                <a:gd name="connsiteX113" fmla="*/ 175710 w 2446249"/>
                <a:gd name="connsiteY113" fmla="*/ 1526655 h 2233863"/>
                <a:gd name="connsiteX114" fmla="*/ 150589 w 2446249"/>
                <a:gd name="connsiteY114" fmla="*/ 1491487 h 2233863"/>
                <a:gd name="connsiteX115" fmla="*/ 30008 w 2446249"/>
                <a:gd name="connsiteY115" fmla="*/ 1652260 h 2233863"/>
                <a:gd name="connsiteX116" fmla="*/ 19959 w 2446249"/>
                <a:gd name="connsiteY116" fmla="*/ 1808009 h 2233863"/>
                <a:gd name="connsiteX117" fmla="*/ 75227 w 2446249"/>
                <a:gd name="connsiteY117" fmla="*/ 1310615 h 2233863"/>
                <a:gd name="connsiteX118" fmla="*/ 175709 w 2446249"/>
                <a:gd name="connsiteY118" fmla="*/ 1350809 h 2233863"/>
                <a:gd name="connsiteX119" fmla="*/ 170685 w 2446249"/>
                <a:gd name="connsiteY119" fmla="*/ 1134770 h 2233863"/>
                <a:gd name="connsiteX120" fmla="*/ 95322 w 2446249"/>
                <a:gd name="connsiteY120" fmla="*/ 1245301 h 2233863"/>
                <a:gd name="connsiteX121" fmla="*/ 180733 w 2446249"/>
                <a:gd name="connsiteY121" fmla="*/ 1054383 h 2233863"/>
                <a:gd name="connsiteX122" fmla="*/ 276193 w 2446249"/>
                <a:gd name="connsiteY122" fmla="*/ 873512 h 2233863"/>
                <a:gd name="connsiteX123" fmla="*/ 471298 w 2446249"/>
                <a:gd name="connsiteY123"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606637 w 2446249"/>
                <a:gd name="connsiteY59" fmla="*/ 1522374 h 2233863"/>
                <a:gd name="connsiteX60" fmla="*/ 2444756 w 2446249"/>
                <a:gd name="connsiteY60" fmla="*/ 1445659 h 2233863"/>
                <a:gd name="connsiteX61" fmla="*/ 1602662 w 2446249"/>
                <a:gd name="connsiteY61" fmla="*/ 2023306 h 2233863"/>
                <a:gd name="connsiteX62" fmla="*/ 1574831 w 2446249"/>
                <a:gd name="connsiteY62" fmla="*/ 1943793 h 2233863"/>
                <a:gd name="connsiteX63" fmla="*/ 1471464 w 2446249"/>
                <a:gd name="connsiteY63" fmla="*/ 2074990 h 2233863"/>
                <a:gd name="connsiteX64" fmla="*/ 1582781 w 2446249"/>
                <a:gd name="connsiteY64" fmla="*/ 2142576 h 2233863"/>
                <a:gd name="connsiteX65" fmla="*/ 1451584 w 2446249"/>
                <a:gd name="connsiteY65" fmla="*/ 2210162 h 2233863"/>
                <a:gd name="connsiteX66" fmla="*/ 1228948 w 2446249"/>
                <a:gd name="connsiteY66" fmla="*/ 2218113 h 2233863"/>
                <a:gd name="connsiteX67" fmla="*/ 982457 w 2446249"/>
                <a:gd name="connsiteY67" fmla="*/ 2226066 h 2233863"/>
                <a:gd name="connsiteX68" fmla="*/ 966555 w 2446249"/>
                <a:gd name="connsiteY68" fmla="*/ 2146551 h 2233863"/>
                <a:gd name="connsiteX69" fmla="*/ 1197143 w 2446249"/>
                <a:gd name="connsiteY69" fmla="*/ 2170405 h 2233863"/>
                <a:gd name="connsiteX70" fmla="*/ 1324364 w 2446249"/>
                <a:gd name="connsiteY70" fmla="*/ 2150526 h 2233863"/>
                <a:gd name="connsiteX71" fmla="*/ 1280632 w 2446249"/>
                <a:gd name="connsiteY71" fmla="*/ 1963673 h 2233863"/>
                <a:gd name="connsiteX72" fmla="*/ 1407852 w 2446249"/>
                <a:gd name="connsiteY72" fmla="*/ 1935844 h 2233863"/>
                <a:gd name="connsiteX73" fmla="*/ 1247453 w 2446249"/>
                <a:gd name="connsiteY73" fmla="*/ 1894184 h 2233863"/>
                <a:gd name="connsiteX74" fmla="*/ 1182614 w 2446249"/>
                <a:gd name="connsiteY74" fmla="*/ 2064244 h 2233863"/>
                <a:gd name="connsiteX75" fmla="*/ 1024793 w 2446249"/>
                <a:gd name="connsiteY75" fmla="*/ 2129558 h 2233863"/>
                <a:gd name="connsiteX76" fmla="*/ 884116 w 2446249"/>
                <a:gd name="connsiteY76" fmla="*/ 1767818 h 2233863"/>
                <a:gd name="connsiteX77" fmla="*/ 843922 w 2446249"/>
                <a:gd name="connsiteY77" fmla="*/ 2079317 h 2233863"/>
                <a:gd name="connsiteX78" fmla="*/ 703246 w 2446249"/>
                <a:gd name="connsiteY78" fmla="*/ 1667335 h 2233863"/>
                <a:gd name="connsiteX79" fmla="*/ 803729 w 2446249"/>
                <a:gd name="connsiteY79" fmla="*/ 1416126 h 2233863"/>
                <a:gd name="connsiteX80" fmla="*/ 884115 w 2446249"/>
                <a:gd name="connsiteY80" fmla="*/ 1255352 h 2233863"/>
                <a:gd name="connsiteX81" fmla="*/ 1160446 w 2446249"/>
                <a:gd name="connsiteY81" fmla="*/ 1134771 h 2233863"/>
                <a:gd name="connsiteX82" fmla="*/ 1637744 w 2446249"/>
                <a:gd name="connsiteY82" fmla="*/ 657475 h 2233863"/>
                <a:gd name="connsiteX83" fmla="*/ 1763348 w 2446249"/>
                <a:gd name="connsiteY83" fmla="*/ 345976 h 2233863"/>
                <a:gd name="connsiteX84" fmla="*/ 1642768 w 2446249"/>
                <a:gd name="connsiteY84" fmla="*/ 386169 h 2233863"/>
                <a:gd name="connsiteX85" fmla="*/ 1451848 w 2446249"/>
                <a:gd name="connsiteY85" fmla="*/ 667523 h 2233863"/>
                <a:gd name="connsiteX86" fmla="*/ 1170498 w 2446249"/>
                <a:gd name="connsiteY86" fmla="*/ 506748 h 2233863"/>
                <a:gd name="connsiteX87" fmla="*/ 1200641 w 2446249"/>
                <a:gd name="connsiteY87" fmla="*/ 642400 h 2233863"/>
                <a:gd name="connsiteX88" fmla="*/ 1115230 w 2446249"/>
                <a:gd name="connsiteY88" fmla="*/ 878538 h 2233863"/>
                <a:gd name="connsiteX89" fmla="*/ 1100158 w 2446249"/>
                <a:gd name="connsiteY89" fmla="*/ 1014189 h 2233863"/>
                <a:gd name="connsiteX90" fmla="*/ 904215 w 2446249"/>
                <a:gd name="connsiteY90" fmla="*/ 1024237 h 2233863"/>
                <a:gd name="connsiteX91" fmla="*/ 929336 w 2446249"/>
                <a:gd name="connsiteY91" fmla="*/ 1185011 h 2233863"/>
                <a:gd name="connsiteX92" fmla="*/ 708272 w 2446249"/>
                <a:gd name="connsiteY92" fmla="*/ 994093 h 2233863"/>
                <a:gd name="connsiteX93" fmla="*/ 607789 w 2446249"/>
                <a:gd name="connsiteY93" fmla="*/ 923755 h 2233863"/>
                <a:gd name="connsiteX94" fmla="*/ 809594 w 2446249"/>
                <a:gd name="connsiteY94" fmla="*/ 1323176 h 2233863"/>
                <a:gd name="connsiteX95" fmla="*/ 512330 w 2446249"/>
                <a:gd name="connsiteY95" fmla="*/ 1365882 h 2233863"/>
                <a:gd name="connsiteX96" fmla="*/ 647983 w 2446249"/>
                <a:gd name="connsiteY96" fmla="*/ 1883372 h 2233863"/>
                <a:gd name="connsiteX97" fmla="*/ 537449 w 2446249"/>
                <a:gd name="connsiteY97" fmla="*/ 1808010 h 2233863"/>
                <a:gd name="connsiteX98" fmla="*/ 391749 w 2446249"/>
                <a:gd name="connsiteY98" fmla="*/ 1742695 h 2233863"/>
                <a:gd name="connsiteX99" fmla="*/ 230975 w 2446249"/>
                <a:gd name="connsiteY99" fmla="*/ 1446268 h 2233863"/>
                <a:gd name="connsiteX100" fmla="*/ 356580 w 2446249"/>
                <a:gd name="connsiteY100" fmla="*/ 1677381 h 2233863"/>
                <a:gd name="connsiteX101" fmla="*/ 431942 w 2446249"/>
                <a:gd name="connsiteY101" fmla="*/ 1843179 h 2233863"/>
                <a:gd name="connsiteX102" fmla="*/ 527402 w 2446249"/>
                <a:gd name="connsiteY102" fmla="*/ 1883372 h 2233863"/>
                <a:gd name="connsiteX103" fmla="*/ 507305 w 2446249"/>
                <a:gd name="connsiteY103" fmla="*/ 1998929 h 2233863"/>
                <a:gd name="connsiteX104" fmla="*/ 311362 w 2446249"/>
                <a:gd name="connsiteY104" fmla="*/ 2189847 h 2233863"/>
                <a:gd name="connsiteX105" fmla="*/ 250235 w 2446249"/>
                <a:gd name="connsiteY105" fmla="*/ 2152165 h 2233863"/>
                <a:gd name="connsiteX106" fmla="*/ 220927 w 2446249"/>
                <a:gd name="connsiteY106" fmla="*/ 1998928 h 2233863"/>
                <a:gd name="connsiteX107" fmla="*/ 120444 w 2446249"/>
                <a:gd name="connsiteY107" fmla="*/ 1918541 h 2233863"/>
                <a:gd name="connsiteX108" fmla="*/ 65177 w 2446249"/>
                <a:gd name="connsiteY108" fmla="*/ 1878348 h 2233863"/>
                <a:gd name="connsiteX109" fmla="*/ 80251 w 2446249"/>
                <a:gd name="connsiteY109" fmla="*/ 1682404 h 2233863"/>
                <a:gd name="connsiteX110" fmla="*/ 205854 w 2446249"/>
                <a:gd name="connsiteY110" fmla="*/ 1823082 h 2233863"/>
                <a:gd name="connsiteX111" fmla="*/ 301314 w 2446249"/>
                <a:gd name="connsiteY111" fmla="*/ 1983856 h 2233863"/>
                <a:gd name="connsiteX112" fmla="*/ 326435 w 2446249"/>
                <a:gd name="connsiteY112" fmla="*/ 1873323 h 2233863"/>
                <a:gd name="connsiteX113" fmla="*/ 175710 w 2446249"/>
                <a:gd name="connsiteY113" fmla="*/ 1526655 h 2233863"/>
                <a:gd name="connsiteX114" fmla="*/ 150589 w 2446249"/>
                <a:gd name="connsiteY114" fmla="*/ 1491487 h 2233863"/>
                <a:gd name="connsiteX115" fmla="*/ 30008 w 2446249"/>
                <a:gd name="connsiteY115" fmla="*/ 1652260 h 2233863"/>
                <a:gd name="connsiteX116" fmla="*/ 19959 w 2446249"/>
                <a:gd name="connsiteY116" fmla="*/ 1808009 h 2233863"/>
                <a:gd name="connsiteX117" fmla="*/ 75227 w 2446249"/>
                <a:gd name="connsiteY117" fmla="*/ 1310615 h 2233863"/>
                <a:gd name="connsiteX118" fmla="*/ 175709 w 2446249"/>
                <a:gd name="connsiteY118" fmla="*/ 1350809 h 2233863"/>
                <a:gd name="connsiteX119" fmla="*/ 170685 w 2446249"/>
                <a:gd name="connsiteY119" fmla="*/ 1134770 h 2233863"/>
                <a:gd name="connsiteX120" fmla="*/ 95322 w 2446249"/>
                <a:gd name="connsiteY120" fmla="*/ 1245301 h 2233863"/>
                <a:gd name="connsiteX121" fmla="*/ 180733 w 2446249"/>
                <a:gd name="connsiteY121" fmla="*/ 1054383 h 2233863"/>
                <a:gd name="connsiteX122" fmla="*/ 276193 w 2446249"/>
                <a:gd name="connsiteY122" fmla="*/ 873512 h 2233863"/>
                <a:gd name="connsiteX123" fmla="*/ 471298 w 2446249"/>
                <a:gd name="connsiteY123"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606637 w 2446249"/>
                <a:gd name="connsiteY59" fmla="*/ 1522374 h 2233863"/>
                <a:gd name="connsiteX60" fmla="*/ 2444756 w 2446249"/>
                <a:gd name="connsiteY60" fmla="*/ 1445659 h 2233863"/>
                <a:gd name="connsiteX61" fmla="*/ 1602662 w 2446249"/>
                <a:gd name="connsiteY61" fmla="*/ 2023306 h 2233863"/>
                <a:gd name="connsiteX62" fmla="*/ 1574831 w 2446249"/>
                <a:gd name="connsiteY62" fmla="*/ 1943793 h 2233863"/>
                <a:gd name="connsiteX63" fmla="*/ 1471464 w 2446249"/>
                <a:gd name="connsiteY63" fmla="*/ 2074990 h 2233863"/>
                <a:gd name="connsiteX64" fmla="*/ 1582781 w 2446249"/>
                <a:gd name="connsiteY64" fmla="*/ 2142576 h 2233863"/>
                <a:gd name="connsiteX65" fmla="*/ 1451584 w 2446249"/>
                <a:gd name="connsiteY65" fmla="*/ 2210162 h 2233863"/>
                <a:gd name="connsiteX66" fmla="*/ 1228948 w 2446249"/>
                <a:gd name="connsiteY66" fmla="*/ 2218113 h 2233863"/>
                <a:gd name="connsiteX67" fmla="*/ 982457 w 2446249"/>
                <a:gd name="connsiteY67" fmla="*/ 2226066 h 2233863"/>
                <a:gd name="connsiteX68" fmla="*/ 966555 w 2446249"/>
                <a:gd name="connsiteY68" fmla="*/ 2146551 h 2233863"/>
                <a:gd name="connsiteX69" fmla="*/ 1197143 w 2446249"/>
                <a:gd name="connsiteY69" fmla="*/ 2170405 h 2233863"/>
                <a:gd name="connsiteX70" fmla="*/ 1324364 w 2446249"/>
                <a:gd name="connsiteY70" fmla="*/ 2150526 h 2233863"/>
                <a:gd name="connsiteX71" fmla="*/ 1280632 w 2446249"/>
                <a:gd name="connsiteY71" fmla="*/ 1963673 h 2233863"/>
                <a:gd name="connsiteX72" fmla="*/ 1407852 w 2446249"/>
                <a:gd name="connsiteY72" fmla="*/ 1935844 h 2233863"/>
                <a:gd name="connsiteX73" fmla="*/ 1247453 w 2446249"/>
                <a:gd name="connsiteY73" fmla="*/ 1894184 h 2233863"/>
                <a:gd name="connsiteX74" fmla="*/ 1182614 w 2446249"/>
                <a:gd name="connsiteY74" fmla="*/ 2064244 h 2233863"/>
                <a:gd name="connsiteX75" fmla="*/ 1024793 w 2446249"/>
                <a:gd name="connsiteY75" fmla="*/ 2129558 h 2233863"/>
                <a:gd name="connsiteX76" fmla="*/ 884116 w 2446249"/>
                <a:gd name="connsiteY76" fmla="*/ 1767818 h 2233863"/>
                <a:gd name="connsiteX77" fmla="*/ 843922 w 2446249"/>
                <a:gd name="connsiteY77" fmla="*/ 2079317 h 2233863"/>
                <a:gd name="connsiteX78" fmla="*/ 703246 w 2446249"/>
                <a:gd name="connsiteY78" fmla="*/ 1667335 h 2233863"/>
                <a:gd name="connsiteX79" fmla="*/ 803729 w 2446249"/>
                <a:gd name="connsiteY79" fmla="*/ 1416126 h 2233863"/>
                <a:gd name="connsiteX80" fmla="*/ 884115 w 2446249"/>
                <a:gd name="connsiteY80" fmla="*/ 1255352 h 2233863"/>
                <a:gd name="connsiteX81" fmla="*/ 1160446 w 2446249"/>
                <a:gd name="connsiteY81" fmla="*/ 1134771 h 2233863"/>
                <a:gd name="connsiteX82" fmla="*/ 1637744 w 2446249"/>
                <a:gd name="connsiteY82" fmla="*/ 657475 h 2233863"/>
                <a:gd name="connsiteX83" fmla="*/ 1763348 w 2446249"/>
                <a:gd name="connsiteY83" fmla="*/ 345976 h 2233863"/>
                <a:gd name="connsiteX84" fmla="*/ 1642768 w 2446249"/>
                <a:gd name="connsiteY84" fmla="*/ 386169 h 2233863"/>
                <a:gd name="connsiteX85" fmla="*/ 1451848 w 2446249"/>
                <a:gd name="connsiteY85" fmla="*/ 667523 h 2233863"/>
                <a:gd name="connsiteX86" fmla="*/ 1170498 w 2446249"/>
                <a:gd name="connsiteY86" fmla="*/ 506748 h 2233863"/>
                <a:gd name="connsiteX87" fmla="*/ 1200641 w 2446249"/>
                <a:gd name="connsiteY87" fmla="*/ 642400 h 2233863"/>
                <a:gd name="connsiteX88" fmla="*/ 1115230 w 2446249"/>
                <a:gd name="connsiteY88" fmla="*/ 878538 h 2233863"/>
                <a:gd name="connsiteX89" fmla="*/ 1100158 w 2446249"/>
                <a:gd name="connsiteY89" fmla="*/ 1014189 h 2233863"/>
                <a:gd name="connsiteX90" fmla="*/ 904215 w 2446249"/>
                <a:gd name="connsiteY90" fmla="*/ 1024237 h 2233863"/>
                <a:gd name="connsiteX91" fmla="*/ 929336 w 2446249"/>
                <a:gd name="connsiteY91" fmla="*/ 1185011 h 2233863"/>
                <a:gd name="connsiteX92" fmla="*/ 708272 w 2446249"/>
                <a:gd name="connsiteY92" fmla="*/ 994093 h 2233863"/>
                <a:gd name="connsiteX93" fmla="*/ 607789 w 2446249"/>
                <a:gd name="connsiteY93" fmla="*/ 923755 h 2233863"/>
                <a:gd name="connsiteX94" fmla="*/ 809594 w 2446249"/>
                <a:gd name="connsiteY94" fmla="*/ 1323176 h 2233863"/>
                <a:gd name="connsiteX95" fmla="*/ 512330 w 2446249"/>
                <a:gd name="connsiteY95" fmla="*/ 1365882 h 2233863"/>
                <a:gd name="connsiteX96" fmla="*/ 647983 w 2446249"/>
                <a:gd name="connsiteY96" fmla="*/ 1883372 h 2233863"/>
                <a:gd name="connsiteX97" fmla="*/ 537449 w 2446249"/>
                <a:gd name="connsiteY97" fmla="*/ 1808010 h 2233863"/>
                <a:gd name="connsiteX98" fmla="*/ 391749 w 2446249"/>
                <a:gd name="connsiteY98" fmla="*/ 1742695 h 2233863"/>
                <a:gd name="connsiteX99" fmla="*/ 230975 w 2446249"/>
                <a:gd name="connsiteY99" fmla="*/ 1446268 h 2233863"/>
                <a:gd name="connsiteX100" fmla="*/ 356580 w 2446249"/>
                <a:gd name="connsiteY100" fmla="*/ 1677381 h 2233863"/>
                <a:gd name="connsiteX101" fmla="*/ 431942 w 2446249"/>
                <a:gd name="connsiteY101" fmla="*/ 1843179 h 2233863"/>
                <a:gd name="connsiteX102" fmla="*/ 527402 w 2446249"/>
                <a:gd name="connsiteY102" fmla="*/ 1883372 h 2233863"/>
                <a:gd name="connsiteX103" fmla="*/ 507305 w 2446249"/>
                <a:gd name="connsiteY103" fmla="*/ 1998929 h 2233863"/>
                <a:gd name="connsiteX104" fmla="*/ 311362 w 2446249"/>
                <a:gd name="connsiteY104" fmla="*/ 2189847 h 2233863"/>
                <a:gd name="connsiteX105" fmla="*/ 250235 w 2446249"/>
                <a:gd name="connsiteY105" fmla="*/ 2152165 h 2233863"/>
                <a:gd name="connsiteX106" fmla="*/ 220927 w 2446249"/>
                <a:gd name="connsiteY106" fmla="*/ 1998928 h 2233863"/>
                <a:gd name="connsiteX107" fmla="*/ 120444 w 2446249"/>
                <a:gd name="connsiteY107" fmla="*/ 1918541 h 2233863"/>
                <a:gd name="connsiteX108" fmla="*/ 65177 w 2446249"/>
                <a:gd name="connsiteY108" fmla="*/ 1878348 h 2233863"/>
                <a:gd name="connsiteX109" fmla="*/ 80251 w 2446249"/>
                <a:gd name="connsiteY109" fmla="*/ 1682404 h 2233863"/>
                <a:gd name="connsiteX110" fmla="*/ 205854 w 2446249"/>
                <a:gd name="connsiteY110" fmla="*/ 1823082 h 2233863"/>
                <a:gd name="connsiteX111" fmla="*/ 301314 w 2446249"/>
                <a:gd name="connsiteY111" fmla="*/ 1983856 h 2233863"/>
                <a:gd name="connsiteX112" fmla="*/ 326435 w 2446249"/>
                <a:gd name="connsiteY112" fmla="*/ 1873323 h 2233863"/>
                <a:gd name="connsiteX113" fmla="*/ 175710 w 2446249"/>
                <a:gd name="connsiteY113" fmla="*/ 1526655 h 2233863"/>
                <a:gd name="connsiteX114" fmla="*/ 150589 w 2446249"/>
                <a:gd name="connsiteY114" fmla="*/ 1491487 h 2233863"/>
                <a:gd name="connsiteX115" fmla="*/ 30008 w 2446249"/>
                <a:gd name="connsiteY115" fmla="*/ 1652260 h 2233863"/>
                <a:gd name="connsiteX116" fmla="*/ 19959 w 2446249"/>
                <a:gd name="connsiteY116" fmla="*/ 1808009 h 2233863"/>
                <a:gd name="connsiteX117" fmla="*/ 75227 w 2446249"/>
                <a:gd name="connsiteY117" fmla="*/ 1310615 h 2233863"/>
                <a:gd name="connsiteX118" fmla="*/ 175709 w 2446249"/>
                <a:gd name="connsiteY118" fmla="*/ 1350809 h 2233863"/>
                <a:gd name="connsiteX119" fmla="*/ 170685 w 2446249"/>
                <a:gd name="connsiteY119" fmla="*/ 1134770 h 2233863"/>
                <a:gd name="connsiteX120" fmla="*/ 95322 w 2446249"/>
                <a:gd name="connsiteY120" fmla="*/ 1245301 h 2233863"/>
                <a:gd name="connsiteX121" fmla="*/ 180733 w 2446249"/>
                <a:gd name="connsiteY121" fmla="*/ 1054383 h 2233863"/>
                <a:gd name="connsiteX122" fmla="*/ 276193 w 2446249"/>
                <a:gd name="connsiteY122" fmla="*/ 873512 h 2233863"/>
                <a:gd name="connsiteX123" fmla="*/ 471298 w 2446249"/>
                <a:gd name="connsiteY123"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451587 w 2446249"/>
                <a:gd name="connsiteY59" fmla="*/ 1729108 h 2233863"/>
                <a:gd name="connsiteX60" fmla="*/ 1606637 w 2446249"/>
                <a:gd name="connsiteY60" fmla="*/ 1522374 h 2233863"/>
                <a:gd name="connsiteX61" fmla="*/ 2444756 w 2446249"/>
                <a:gd name="connsiteY61" fmla="*/ 1445659 h 2233863"/>
                <a:gd name="connsiteX62" fmla="*/ 1602662 w 2446249"/>
                <a:gd name="connsiteY62" fmla="*/ 2023306 h 2233863"/>
                <a:gd name="connsiteX63" fmla="*/ 1574831 w 2446249"/>
                <a:gd name="connsiteY63" fmla="*/ 1943793 h 2233863"/>
                <a:gd name="connsiteX64" fmla="*/ 1471464 w 2446249"/>
                <a:gd name="connsiteY64" fmla="*/ 2074990 h 2233863"/>
                <a:gd name="connsiteX65" fmla="*/ 1582781 w 2446249"/>
                <a:gd name="connsiteY65" fmla="*/ 2142576 h 2233863"/>
                <a:gd name="connsiteX66" fmla="*/ 1451584 w 2446249"/>
                <a:gd name="connsiteY66" fmla="*/ 2210162 h 2233863"/>
                <a:gd name="connsiteX67" fmla="*/ 1228948 w 2446249"/>
                <a:gd name="connsiteY67" fmla="*/ 2218113 h 2233863"/>
                <a:gd name="connsiteX68" fmla="*/ 982457 w 2446249"/>
                <a:gd name="connsiteY68" fmla="*/ 2226066 h 2233863"/>
                <a:gd name="connsiteX69" fmla="*/ 966555 w 2446249"/>
                <a:gd name="connsiteY69" fmla="*/ 2146551 h 2233863"/>
                <a:gd name="connsiteX70" fmla="*/ 1197143 w 2446249"/>
                <a:gd name="connsiteY70" fmla="*/ 2170405 h 2233863"/>
                <a:gd name="connsiteX71" fmla="*/ 1324364 w 2446249"/>
                <a:gd name="connsiteY71" fmla="*/ 2150526 h 2233863"/>
                <a:gd name="connsiteX72" fmla="*/ 1280632 w 2446249"/>
                <a:gd name="connsiteY72" fmla="*/ 1963673 h 2233863"/>
                <a:gd name="connsiteX73" fmla="*/ 1407852 w 2446249"/>
                <a:gd name="connsiteY73" fmla="*/ 1935844 h 2233863"/>
                <a:gd name="connsiteX74" fmla="*/ 1247453 w 2446249"/>
                <a:gd name="connsiteY74" fmla="*/ 1894184 h 2233863"/>
                <a:gd name="connsiteX75" fmla="*/ 1182614 w 2446249"/>
                <a:gd name="connsiteY75" fmla="*/ 2064244 h 2233863"/>
                <a:gd name="connsiteX76" fmla="*/ 1024793 w 2446249"/>
                <a:gd name="connsiteY76" fmla="*/ 2129558 h 2233863"/>
                <a:gd name="connsiteX77" fmla="*/ 884116 w 2446249"/>
                <a:gd name="connsiteY77" fmla="*/ 1767818 h 2233863"/>
                <a:gd name="connsiteX78" fmla="*/ 843922 w 2446249"/>
                <a:gd name="connsiteY78" fmla="*/ 2079317 h 2233863"/>
                <a:gd name="connsiteX79" fmla="*/ 703246 w 2446249"/>
                <a:gd name="connsiteY79" fmla="*/ 1667335 h 2233863"/>
                <a:gd name="connsiteX80" fmla="*/ 803729 w 2446249"/>
                <a:gd name="connsiteY80" fmla="*/ 1416126 h 2233863"/>
                <a:gd name="connsiteX81" fmla="*/ 884115 w 2446249"/>
                <a:gd name="connsiteY81" fmla="*/ 1255352 h 2233863"/>
                <a:gd name="connsiteX82" fmla="*/ 1160446 w 2446249"/>
                <a:gd name="connsiteY82" fmla="*/ 1134771 h 2233863"/>
                <a:gd name="connsiteX83" fmla="*/ 1637744 w 2446249"/>
                <a:gd name="connsiteY83" fmla="*/ 657475 h 2233863"/>
                <a:gd name="connsiteX84" fmla="*/ 1763348 w 2446249"/>
                <a:gd name="connsiteY84" fmla="*/ 345976 h 2233863"/>
                <a:gd name="connsiteX85" fmla="*/ 1642768 w 2446249"/>
                <a:gd name="connsiteY85" fmla="*/ 386169 h 2233863"/>
                <a:gd name="connsiteX86" fmla="*/ 1451848 w 2446249"/>
                <a:gd name="connsiteY86" fmla="*/ 667523 h 2233863"/>
                <a:gd name="connsiteX87" fmla="*/ 1170498 w 2446249"/>
                <a:gd name="connsiteY87" fmla="*/ 506748 h 2233863"/>
                <a:gd name="connsiteX88" fmla="*/ 1200641 w 2446249"/>
                <a:gd name="connsiteY88" fmla="*/ 642400 h 2233863"/>
                <a:gd name="connsiteX89" fmla="*/ 1115230 w 2446249"/>
                <a:gd name="connsiteY89" fmla="*/ 878538 h 2233863"/>
                <a:gd name="connsiteX90" fmla="*/ 1100158 w 2446249"/>
                <a:gd name="connsiteY90" fmla="*/ 1014189 h 2233863"/>
                <a:gd name="connsiteX91" fmla="*/ 904215 w 2446249"/>
                <a:gd name="connsiteY91" fmla="*/ 1024237 h 2233863"/>
                <a:gd name="connsiteX92" fmla="*/ 929336 w 2446249"/>
                <a:gd name="connsiteY92" fmla="*/ 1185011 h 2233863"/>
                <a:gd name="connsiteX93" fmla="*/ 708272 w 2446249"/>
                <a:gd name="connsiteY93" fmla="*/ 994093 h 2233863"/>
                <a:gd name="connsiteX94" fmla="*/ 607789 w 2446249"/>
                <a:gd name="connsiteY94" fmla="*/ 923755 h 2233863"/>
                <a:gd name="connsiteX95" fmla="*/ 809594 w 2446249"/>
                <a:gd name="connsiteY95" fmla="*/ 1323176 h 2233863"/>
                <a:gd name="connsiteX96" fmla="*/ 512330 w 2446249"/>
                <a:gd name="connsiteY96" fmla="*/ 1365882 h 2233863"/>
                <a:gd name="connsiteX97" fmla="*/ 647983 w 2446249"/>
                <a:gd name="connsiteY97" fmla="*/ 1883372 h 2233863"/>
                <a:gd name="connsiteX98" fmla="*/ 537449 w 2446249"/>
                <a:gd name="connsiteY98" fmla="*/ 1808010 h 2233863"/>
                <a:gd name="connsiteX99" fmla="*/ 391749 w 2446249"/>
                <a:gd name="connsiteY99" fmla="*/ 1742695 h 2233863"/>
                <a:gd name="connsiteX100" fmla="*/ 230975 w 2446249"/>
                <a:gd name="connsiteY100" fmla="*/ 1446268 h 2233863"/>
                <a:gd name="connsiteX101" fmla="*/ 356580 w 2446249"/>
                <a:gd name="connsiteY101" fmla="*/ 1677381 h 2233863"/>
                <a:gd name="connsiteX102" fmla="*/ 431942 w 2446249"/>
                <a:gd name="connsiteY102" fmla="*/ 1843179 h 2233863"/>
                <a:gd name="connsiteX103" fmla="*/ 527402 w 2446249"/>
                <a:gd name="connsiteY103" fmla="*/ 1883372 h 2233863"/>
                <a:gd name="connsiteX104" fmla="*/ 507305 w 2446249"/>
                <a:gd name="connsiteY104" fmla="*/ 1998929 h 2233863"/>
                <a:gd name="connsiteX105" fmla="*/ 311362 w 2446249"/>
                <a:gd name="connsiteY105" fmla="*/ 2189847 h 2233863"/>
                <a:gd name="connsiteX106" fmla="*/ 250235 w 2446249"/>
                <a:gd name="connsiteY106" fmla="*/ 2152165 h 2233863"/>
                <a:gd name="connsiteX107" fmla="*/ 220927 w 2446249"/>
                <a:gd name="connsiteY107" fmla="*/ 1998928 h 2233863"/>
                <a:gd name="connsiteX108" fmla="*/ 120444 w 2446249"/>
                <a:gd name="connsiteY108" fmla="*/ 1918541 h 2233863"/>
                <a:gd name="connsiteX109" fmla="*/ 65177 w 2446249"/>
                <a:gd name="connsiteY109" fmla="*/ 1878348 h 2233863"/>
                <a:gd name="connsiteX110" fmla="*/ 80251 w 2446249"/>
                <a:gd name="connsiteY110" fmla="*/ 1682404 h 2233863"/>
                <a:gd name="connsiteX111" fmla="*/ 205854 w 2446249"/>
                <a:gd name="connsiteY111" fmla="*/ 1823082 h 2233863"/>
                <a:gd name="connsiteX112" fmla="*/ 301314 w 2446249"/>
                <a:gd name="connsiteY112" fmla="*/ 1983856 h 2233863"/>
                <a:gd name="connsiteX113" fmla="*/ 326435 w 2446249"/>
                <a:gd name="connsiteY113" fmla="*/ 1873323 h 2233863"/>
                <a:gd name="connsiteX114" fmla="*/ 175710 w 2446249"/>
                <a:gd name="connsiteY114" fmla="*/ 1526655 h 2233863"/>
                <a:gd name="connsiteX115" fmla="*/ 150589 w 2446249"/>
                <a:gd name="connsiteY115" fmla="*/ 1491487 h 2233863"/>
                <a:gd name="connsiteX116" fmla="*/ 30008 w 2446249"/>
                <a:gd name="connsiteY116" fmla="*/ 1652260 h 2233863"/>
                <a:gd name="connsiteX117" fmla="*/ 19959 w 2446249"/>
                <a:gd name="connsiteY117" fmla="*/ 1808009 h 2233863"/>
                <a:gd name="connsiteX118" fmla="*/ 75227 w 2446249"/>
                <a:gd name="connsiteY118" fmla="*/ 1310615 h 2233863"/>
                <a:gd name="connsiteX119" fmla="*/ 175709 w 2446249"/>
                <a:gd name="connsiteY119" fmla="*/ 1350809 h 2233863"/>
                <a:gd name="connsiteX120" fmla="*/ 170685 w 2446249"/>
                <a:gd name="connsiteY120" fmla="*/ 1134770 h 2233863"/>
                <a:gd name="connsiteX121" fmla="*/ 95322 w 2446249"/>
                <a:gd name="connsiteY121" fmla="*/ 1245301 h 2233863"/>
                <a:gd name="connsiteX122" fmla="*/ 180733 w 2446249"/>
                <a:gd name="connsiteY122" fmla="*/ 1054383 h 2233863"/>
                <a:gd name="connsiteX123" fmla="*/ 276193 w 2446249"/>
                <a:gd name="connsiteY123" fmla="*/ 873512 h 2233863"/>
                <a:gd name="connsiteX124" fmla="*/ 471298 w 2446249"/>
                <a:gd name="connsiteY124"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360147 w 2446249"/>
                <a:gd name="connsiteY59" fmla="*/ 1649594 h 2233863"/>
                <a:gd name="connsiteX60" fmla="*/ 1606637 w 2446249"/>
                <a:gd name="connsiteY60" fmla="*/ 1522374 h 2233863"/>
                <a:gd name="connsiteX61" fmla="*/ 2444756 w 2446249"/>
                <a:gd name="connsiteY61" fmla="*/ 1445659 h 2233863"/>
                <a:gd name="connsiteX62" fmla="*/ 1602662 w 2446249"/>
                <a:gd name="connsiteY62" fmla="*/ 2023306 h 2233863"/>
                <a:gd name="connsiteX63" fmla="*/ 1574831 w 2446249"/>
                <a:gd name="connsiteY63" fmla="*/ 1943793 h 2233863"/>
                <a:gd name="connsiteX64" fmla="*/ 1471464 w 2446249"/>
                <a:gd name="connsiteY64" fmla="*/ 2074990 h 2233863"/>
                <a:gd name="connsiteX65" fmla="*/ 1582781 w 2446249"/>
                <a:gd name="connsiteY65" fmla="*/ 2142576 h 2233863"/>
                <a:gd name="connsiteX66" fmla="*/ 1451584 w 2446249"/>
                <a:gd name="connsiteY66" fmla="*/ 2210162 h 2233863"/>
                <a:gd name="connsiteX67" fmla="*/ 1228948 w 2446249"/>
                <a:gd name="connsiteY67" fmla="*/ 2218113 h 2233863"/>
                <a:gd name="connsiteX68" fmla="*/ 982457 w 2446249"/>
                <a:gd name="connsiteY68" fmla="*/ 2226066 h 2233863"/>
                <a:gd name="connsiteX69" fmla="*/ 966555 w 2446249"/>
                <a:gd name="connsiteY69" fmla="*/ 2146551 h 2233863"/>
                <a:gd name="connsiteX70" fmla="*/ 1197143 w 2446249"/>
                <a:gd name="connsiteY70" fmla="*/ 2170405 h 2233863"/>
                <a:gd name="connsiteX71" fmla="*/ 1324364 w 2446249"/>
                <a:gd name="connsiteY71" fmla="*/ 2150526 h 2233863"/>
                <a:gd name="connsiteX72" fmla="*/ 1280632 w 2446249"/>
                <a:gd name="connsiteY72" fmla="*/ 1963673 h 2233863"/>
                <a:gd name="connsiteX73" fmla="*/ 1407852 w 2446249"/>
                <a:gd name="connsiteY73" fmla="*/ 1935844 h 2233863"/>
                <a:gd name="connsiteX74" fmla="*/ 1247453 w 2446249"/>
                <a:gd name="connsiteY74" fmla="*/ 1894184 h 2233863"/>
                <a:gd name="connsiteX75" fmla="*/ 1182614 w 2446249"/>
                <a:gd name="connsiteY75" fmla="*/ 2064244 h 2233863"/>
                <a:gd name="connsiteX76" fmla="*/ 1024793 w 2446249"/>
                <a:gd name="connsiteY76" fmla="*/ 2129558 h 2233863"/>
                <a:gd name="connsiteX77" fmla="*/ 884116 w 2446249"/>
                <a:gd name="connsiteY77" fmla="*/ 1767818 h 2233863"/>
                <a:gd name="connsiteX78" fmla="*/ 843922 w 2446249"/>
                <a:gd name="connsiteY78" fmla="*/ 2079317 h 2233863"/>
                <a:gd name="connsiteX79" fmla="*/ 703246 w 2446249"/>
                <a:gd name="connsiteY79" fmla="*/ 1667335 h 2233863"/>
                <a:gd name="connsiteX80" fmla="*/ 803729 w 2446249"/>
                <a:gd name="connsiteY80" fmla="*/ 1416126 h 2233863"/>
                <a:gd name="connsiteX81" fmla="*/ 884115 w 2446249"/>
                <a:gd name="connsiteY81" fmla="*/ 1255352 h 2233863"/>
                <a:gd name="connsiteX82" fmla="*/ 1160446 w 2446249"/>
                <a:gd name="connsiteY82" fmla="*/ 1134771 h 2233863"/>
                <a:gd name="connsiteX83" fmla="*/ 1637744 w 2446249"/>
                <a:gd name="connsiteY83" fmla="*/ 657475 h 2233863"/>
                <a:gd name="connsiteX84" fmla="*/ 1763348 w 2446249"/>
                <a:gd name="connsiteY84" fmla="*/ 345976 h 2233863"/>
                <a:gd name="connsiteX85" fmla="*/ 1642768 w 2446249"/>
                <a:gd name="connsiteY85" fmla="*/ 386169 h 2233863"/>
                <a:gd name="connsiteX86" fmla="*/ 1451848 w 2446249"/>
                <a:gd name="connsiteY86" fmla="*/ 667523 h 2233863"/>
                <a:gd name="connsiteX87" fmla="*/ 1170498 w 2446249"/>
                <a:gd name="connsiteY87" fmla="*/ 506748 h 2233863"/>
                <a:gd name="connsiteX88" fmla="*/ 1200641 w 2446249"/>
                <a:gd name="connsiteY88" fmla="*/ 642400 h 2233863"/>
                <a:gd name="connsiteX89" fmla="*/ 1115230 w 2446249"/>
                <a:gd name="connsiteY89" fmla="*/ 878538 h 2233863"/>
                <a:gd name="connsiteX90" fmla="*/ 1100158 w 2446249"/>
                <a:gd name="connsiteY90" fmla="*/ 1014189 h 2233863"/>
                <a:gd name="connsiteX91" fmla="*/ 904215 w 2446249"/>
                <a:gd name="connsiteY91" fmla="*/ 1024237 h 2233863"/>
                <a:gd name="connsiteX92" fmla="*/ 929336 w 2446249"/>
                <a:gd name="connsiteY92" fmla="*/ 1185011 h 2233863"/>
                <a:gd name="connsiteX93" fmla="*/ 708272 w 2446249"/>
                <a:gd name="connsiteY93" fmla="*/ 994093 h 2233863"/>
                <a:gd name="connsiteX94" fmla="*/ 607789 w 2446249"/>
                <a:gd name="connsiteY94" fmla="*/ 923755 h 2233863"/>
                <a:gd name="connsiteX95" fmla="*/ 809594 w 2446249"/>
                <a:gd name="connsiteY95" fmla="*/ 1323176 h 2233863"/>
                <a:gd name="connsiteX96" fmla="*/ 512330 w 2446249"/>
                <a:gd name="connsiteY96" fmla="*/ 1365882 h 2233863"/>
                <a:gd name="connsiteX97" fmla="*/ 647983 w 2446249"/>
                <a:gd name="connsiteY97" fmla="*/ 1883372 h 2233863"/>
                <a:gd name="connsiteX98" fmla="*/ 537449 w 2446249"/>
                <a:gd name="connsiteY98" fmla="*/ 1808010 h 2233863"/>
                <a:gd name="connsiteX99" fmla="*/ 391749 w 2446249"/>
                <a:gd name="connsiteY99" fmla="*/ 1742695 h 2233863"/>
                <a:gd name="connsiteX100" fmla="*/ 230975 w 2446249"/>
                <a:gd name="connsiteY100" fmla="*/ 1446268 h 2233863"/>
                <a:gd name="connsiteX101" fmla="*/ 356580 w 2446249"/>
                <a:gd name="connsiteY101" fmla="*/ 1677381 h 2233863"/>
                <a:gd name="connsiteX102" fmla="*/ 431942 w 2446249"/>
                <a:gd name="connsiteY102" fmla="*/ 1843179 h 2233863"/>
                <a:gd name="connsiteX103" fmla="*/ 527402 w 2446249"/>
                <a:gd name="connsiteY103" fmla="*/ 1883372 h 2233863"/>
                <a:gd name="connsiteX104" fmla="*/ 507305 w 2446249"/>
                <a:gd name="connsiteY104" fmla="*/ 1998929 h 2233863"/>
                <a:gd name="connsiteX105" fmla="*/ 311362 w 2446249"/>
                <a:gd name="connsiteY105" fmla="*/ 2189847 h 2233863"/>
                <a:gd name="connsiteX106" fmla="*/ 250235 w 2446249"/>
                <a:gd name="connsiteY106" fmla="*/ 2152165 h 2233863"/>
                <a:gd name="connsiteX107" fmla="*/ 220927 w 2446249"/>
                <a:gd name="connsiteY107" fmla="*/ 1998928 h 2233863"/>
                <a:gd name="connsiteX108" fmla="*/ 120444 w 2446249"/>
                <a:gd name="connsiteY108" fmla="*/ 1918541 h 2233863"/>
                <a:gd name="connsiteX109" fmla="*/ 65177 w 2446249"/>
                <a:gd name="connsiteY109" fmla="*/ 1878348 h 2233863"/>
                <a:gd name="connsiteX110" fmla="*/ 80251 w 2446249"/>
                <a:gd name="connsiteY110" fmla="*/ 1682404 h 2233863"/>
                <a:gd name="connsiteX111" fmla="*/ 205854 w 2446249"/>
                <a:gd name="connsiteY111" fmla="*/ 1823082 h 2233863"/>
                <a:gd name="connsiteX112" fmla="*/ 301314 w 2446249"/>
                <a:gd name="connsiteY112" fmla="*/ 1983856 h 2233863"/>
                <a:gd name="connsiteX113" fmla="*/ 326435 w 2446249"/>
                <a:gd name="connsiteY113" fmla="*/ 1873323 h 2233863"/>
                <a:gd name="connsiteX114" fmla="*/ 175710 w 2446249"/>
                <a:gd name="connsiteY114" fmla="*/ 1526655 h 2233863"/>
                <a:gd name="connsiteX115" fmla="*/ 150589 w 2446249"/>
                <a:gd name="connsiteY115" fmla="*/ 1491487 h 2233863"/>
                <a:gd name="connsiteX116" fmla="*/ 30008 w 2446249"/>
                <a:gd name="connsiteY116" fmla="*/ 1652260 h 2233863"/>
                <a:gd name="connsiteX117" fmla="*/ 19959 w 2446249"/>
                <a:gd name="connsiteY117" fmla="*/ 1808009 h 2233863"/>
                <a:gd name="connsiteX118" fmla="*/ 75227 w 2446249"/>
                <a:gd name="connsiteY118" fmla="*/ 1310615 h 2233863"/>
                <a:gd name="connsiteX119" fmla="*/ 175709 w 2446249"/>
                <a:gd name="connsiteY119" fmla="*/ 1350809 h 2233863"/>
                <a:gd name="connsiteX120" fmla="*/ 170685 w 2446249"/>
                <a:gd name="connsiteY120" fmla="*/ 1134770 h 2233863"/>
                <a:gd name="connsiteX121" fmla="*/ 95322 w 2446249"/>
                <a:gd name="connsiteY121" fmla="*/ 1245301 h 2233863"/>
                <a:gd name="connsiteX122" fmla="*/ 180733 w 2446249"/>
                <a:gd name="connsiteY122" fmla="*/ 1054383 h 2233863"/>
                <a:gd name="connsiteX123" fmla="*/ 276193 w 2446249"/>
                <a:gd name="connsiteY123" fmla="*/ 873512 h 2233863"/>
                <a:gd name="connsiteX124" fmla="*/ 471298 w 2446249"/>
                <a:gd name="connsiteY124"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360147 w 2446249"/>
                <a:gd name="connsiteY59" fmla="*/ 1649594 h 2233863"/>
                <a:gd name="connsiteX60" fmla="*/ 1606637 w 2446249"/>
                <a:gd name="connsiteY60" fmla="*/ 1522374 h 2233863"/>
                <a:gd name="connsiteX61" fmla="*/ 2444756 w 2446249"/>
                <a:gd name="connsiteY61" fmla="*/ 1445659 h 2233863"/>
                <a:gd name="connsiteX62" fmla="*/ 1602662 w 2446249"/>
                <a:gd name="connsiteY62" fmla="*/ 2023306 h 2233863"/>
                <a:gd name="connsiteX63" fmla="*/ 1574831 w 2446249"/>
                <a:gd name="connsiteY63" fmla="*/ 1943793 h 2233863"/>
                <a:gd name="connsiteX64" fmla="*/ 1471464 w 2446249"/>
                <a:gd name="connsiteY64" fmla="*/ 2074990 h 2233863"/>
                <a:gd name="connsiteX65" fmla="*/ 1582781 w 2446249"/>
                <a:gd name="connsiteY65" fmla="*/ 2142576 h 2233863"/>
                <a:gd name="connsiteX66" fmla="*/ 1451584 w 2446249"/>
                <a:gd name="connsiteY66" fmla="*/ 2210162 h 2233863"/>
                <a:gd name="connsiteX67" fmla="*/ 1228948 w 2446249"/>
                <a:gd name="connsiteY67" fmla="*/ 2218113 h 2233863"/>
                <a:gd name="connsiteX68" fmla="*/ 982457 w 2446249"/>
                <a:gd name="connsiteY68" fmla="*/ 2226066 h 2233863"/>
                <a:gd name="connsiteX69" fmla="*/ 966555 w 2446249"/>
                <a:gd name="connsiteY69" fmla="*/ 2146551 h 2233863"/>
                <a:gd name="connsiteX70" fmla="*/ 1197143 w 2446249"/>
                <a:gd name="connsiteY70" fmla="*/ 2170405 h 2233863"/>
                <a:gd name="connsiteX71" fmla="*/ 1324364 w 2446249"/>
                <a:gd name="connsiteY71" fmla="*/ 2150526 h 2233863"/>
                <a:gd name="connsiteX72" fmla="*/ 1280632 w 2446249"/>
                <a:gd name="connsiteY72" fmla="*/ 1963673 h 2233863"/>
                <a:gd name="connsiteX73" fmla="*/ 1407852 w 2446249"/>
                <a:gd name="connsiteY73" fmla="*/ 1935844 h 2233863"/>
                <a:gd name="connsiteX74" fmla="*/ 1247453 w 2446249"/>
                <a:gd name="connsiteY74" fmla="*/ 1894184 h 2233863"/>
                <a:gd name="connsiteX75" fmla="*/ 1182614 w 2446249"/>
                <a:gd name="connsiteY75" fmla="*/ 2064244 h 2233863"/>
                <a:gd name="connsiteX76" fmla="*/ 1024793 w 2446249"/>
                <a:gd name="connsiteY76" fmla="*/ 2129558 h 2233863"/>
                <a:gd name="connsiteX77" fmla="*/ 884116 w 2446249"/>
                <a:gd name="connsiteY77" fmla="*/ 1767818 h 2233863"/>
                <a:gd name="connsiteX78" fmla="*/ 843922 w 2446249"/>
                <a:gd name="connsiteY78" fmla="*/ 2079317 h 2233863"/>
                <a:gd name="connsiteX79" fmla="*/ 703246 w 2446249"/>
                <a:gd name="connsiteY79" fmla="*/ 1667335 h 2233863"/>
                <a:gd name="connsiteX80" fmla="*/ 803729 w 2446249"/>
                <a:gd name="connsiteY80" fmla="*/ 1416126 h 2233863"/>
                <a:gd name="connsiteX81" fmla="*/ 884115 w 2446249"/>
                <a:gd name="connsiteY81" fmla="*/ 1255352 h 2233863"/>
                <a:gd name="connsiteX82" fmla="*/ 1160446 w 2446249"/>
                <a:gd name="connsiteY82" fmla="*/ 1134771 h 2233863"/>
                <a:gd name="connsiteX83" fmla="*/ 1637744 w 2446249"/>
                <a:gd name="connsiteY83" fmla="*/ 657475 h 2233863"/>
                <a:gd name="connsiteX84" fmla="*/ 1763348 w 2446249"/>
                <a:gd name="connsiteY84" fmla="*/ 345976 h 2233863"/>
                <a:gd name="connsiteX85" fmla="*/ 1642768 w 2446249"/>
                <a:gd name="connsiteY85" fmla="*/ 386169 h 2233863"/>
                <a:gd name="connsiteX86" fmla="*/ 1451848 w 2446249"/>
                <a:gd name="connsiteY86" fmla="*/ 667523 h 2233863"/>
                <a:gd name="connsiteX87" fmla="*/ 1170498 w 2446249"/>
                <a:gd name="connsiteY87" fmla="*/ 506748 h 2233863"/>
                <a:gd name="connsiteX88" fmla="*/ 1200641 w 2446249"/>
                <a:gd name="connsiteY88" fmla="*/ 642400 h 2233863"/>
                <a:gd name="connsiteX89" fmla="*/ 1115230 w 2446249"/>
                <a:gd name="connsiteY89" fmla="*/ 878538 h 2233863"/>
                <a:gd name="connsiteX90" fmla="*/ 1100158 w 2446249"/>
                <a:gd name="connsiteY90" fmla="*/ 1014189 h 2233863"/>
                <a:gd name="connsiteX91" fmla="*/ 904215 w 2446249"/>
                <a:gd name="connsiteY91" fmla="*/ 1024237 h 2233863"/>
                <a:gd name="connsiteX92" fmla="*/ 929336 w 2446249"/>
                <a:gd name="connsiteY92" fmla="*/ 1185011 h 2233863"/>
                <a:gd name="connsiteX93" fmla="*/ 708272 w 2446249"/>
                <a:gd name="connsiteY93" fmla="*/ 994093 h 2233863"/>
                <a:gd name="connsiteX94" fmla="*/ 607789 w 2446249"/>
                <a:gd name="connsiteY94" fmla="*/ 923755 h 2233863"/>
                <a:gd name="connsiteX95" fmla="*/ 809594 w 2446249"/>
                <a:gd name="connsiteY95" fmla="*/ 1323176 h 2233863"/>
                <a:gd name="connsiteX96" fmla="*/ 512330 w 2446249"/>
                <a:gd name="connsiteY96" fmla="*/ 1365882 h 2233863"/>
                <a:gd name="connsiteX97" fmla="*/ 647983 w 2446249"/>
                <a:gd name="connsiteY97" fmla="*/ 1883372 h 2233863"/>
                <a:gd name="connsiteX98" fmla="*/ 537449 w 2446249"/>
                <a:gd name="connsiteY98" fmla="*/ 1808010 h 2233863"/>
                <a:gd name="connsiteX99" fmla="*/ 391749 w 2446249"/>
                <a:gd name="connsiteY99" fmla="*/ 1742695 h 2233863"/>
                <a:gd name="connsiteX100" fmla="*/ 230975 w 2446249"/>
                <a:gd name="connsiteY100" fmla="*/ 1446268 h 2233863"/>
                <a:gd name="connsiteX101" fmla="*/ 356580 w 2446249"/>
                <a:gd name="connsiteY101" fmla="*/ 1677381 h 2233863"/>
                <a:gd name="connsiteX102" fmla="*/ 431942 w 2446249"/>
                <a:gd name="connsiteY102" fmla="*/ 1843179 h 2233863"/>
                <a:gd name="connsiteX103" fmla="*/ 527402 w 2446249"/>
                <a:gd name="connsiteY103" fmla="*/ 1883372 h 2233863"/>
                <a:gd name="connsiteX104" fmla="*/ 507305 w 2446249"/>
                <a:gd name="connsiteY104" fmla="*/ 1998929 h 2233863"/>
                <a:gd name="connsiteX105" fmla="*/ 311362 w 2446249"/>
                <a:gd name="connsiteY105" fmla="*/ 2189847 h 2233863"/>
                <a:gd name="connsiteX106" fmla="*/ 250235 w 2446249"/>
                <a:gd name="connsiteY106" fmla="*/ 2152165 h 2233863"/>
                <a:gd name="connsiteX107" fmla="*/ 220927 w 2446249"/>
                <a:gd name="connsiteY107" fmla="*/ 1998928 h 2233863"/>
                <a:gd name="connsiteX108" fmla="*/ 120444 w 2446249"/>
                <a:gd name="connsiteY108" fmla="*/ 1918541 h 2233863"/>
                <a:gd name="connsiteX109" fmla="*/ 65177 w 2446249"/>
                <a:gd name="connsiteY109" fmla="*/ 1878348 h 2233863"/>
                <a:gd name="connsiteX110" fmla="*/ 80251 w 2446249"/>
                <a:gd name="connsiteY110" fmla="*/ 1682404 h 2233863"/>
                <a:gd name="connsiteX111" fmla="*/ 205854 w 2446249"/>
                <a:gd name="connsiteY111" fmla="*/ 1823082 h 2233863"/>
                <a:gd name="connsiteX112" fmla="*/ 301314 w 2446249"/>
                <a:gd name="connsiteY112" fmla="*/ 1983856 h 2233863"/>
                <a:gd name="connsiteX113" fmla="*/ 326435 w 2446249"/>
                <a:gd name="connsiteY113" fmla="*/ 1873323 h 2233863"/>
                <a:gd name="connsiteX114" fmla="*/ 175710 w 2446249"/>
                <a:gd name="connsiteY114" fmla="*/ 1526655 h 2233863"/>
                <a:gd name="connsiteX115" fmla="*/ 150589 w 2446249"/>
                <a:gd name="connsiteY115" fmla="*/ 1491487 h 2233863"/>
                <a:gd name="connsiteX116" fmla="*/ 30008 w 2446249"/>
                <a:gd name="connsiteY116" fmla="*/ 1652260 h 2233863"/>
                <a:gd name="connsiteX117" fmla="*/ 19959 w 2446249"/>
                <a:gd name="connsiteY117" fmla="*/ 1808009 h 2233863"/>
                <a:gd name="connsiteX118" fmla="*/ 75227 w 2446249"/>
                <a:gd name="connsiteY118" fmla="*/ 1310615 h 2233863"/>
                <a:gd name="connsiteX119" fmla="*/ 175709 w 2446249"/>
                <a:gd name="connsiteY119" fmla="*/ 1350809 h 2233863"/>
                <a:gd name="connsiteX120" fmla="*/ 170685 w 2446249"/>
                <a:gd name="connsiteY120" fmla="*/ 1134770 h 2233863"/>
                <a:gd name="connsiteX121" fmla="*/ 95322 w 2446249"/>
                <a:gd name="connsiteY121" fmla="*/ 1245301 h 2233863"/>
                <a:gd name="connsiteX122" fmla="*/ 180733 w 2446249"/>
                <a:gd name="connsiteY122" fmla="*/ 1054383 h 2233863"/>
                <a:gd name="connsiteX123" fmla="*/ 276193 w 2446249"/>
                <a:gd name="connsiteY123" fmla="*/ 873512 h 2233863"/>
                <a:gd name="connsiteX124" fmla="*/ 471298 w 2446249"/>
                <a:gd name="connsiteY124"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360147 w 2446249"/>
                <a:gd name="connsiteY59" fmla="*/ 1649594 h 2233863"/>
                <a:gd name="connsiteX60" fmla="*/ 1606637 w 2446249"/>
                <a:gd name="connsiteY60" fmla="*/ 1522374 h 2233863"/>
                <a:gd name="connsiteX61" fmla="*/ 2444756 w 2446249"/>
                <a:gd name="connsiteY61" fmla="*/ 1445659 h 2233863"/>
                <a:gd name="connsiteX62" fmla="*/ 1602662 w 2446249"/>
                <a:gd name="connsiteY62" fmla="*/ 2023306 h 2233863"/>
                <a:gd name="connsiteX63" fmla="*/ 1574831 w 2446249"/>
                <a:gd name="connsiteY63" fmla="*/ 1943793 h 2233863"/>
                <a:gd name="connsiteX64" fmla="*/ 1471464 w 2446249"/>
                <a:gd name="connsiteY64" fmla="*/ 2074990 h 2233863"/>
                <a:gd name="connsiteX65" fmla="*/ 1582781 w 2446249"/>
                <a:gd name="connsiteY65" fmla="*/ 2142576 h 2233863"/>
                <a:gd name="connsiteX66" fmla="*/ 1451584 w 2446249"/>
                <a:gd name="connsiteY66" fmla="*/ 2210162 h 2233863"/>
                <a:gd name="connsiteX67" fmla="*/ 1228948 w 2446249"/>
                <a:gd name="connsiteY67" fmla="*/ 2218113 h 2233863"/>
                <a:gd name="connsiteX68" fmla="*/ 982457 w 2446249"/>
                <a:gd name="connsiteY68" fmla="*/ 2226066 h 2233863"/>
                <a:gd name="connsiteX69" fmla="*/ 966555 w 2446249"/>
                <a:gd name="connsiteY69" fmla="*/ 2146551 h 2233863"/>
                <a:gd name="connsiteX70" fmla="*/ 1197143 w 2446249"/>
                <a:gd name="connsiteY70" fmla="*/ 2170405 h 2233863"/>
                <a:gd name="connsiteX71" fmla="*/ 1324364 w 2446249"/>
                <a:gd name="connsiteY71" fmla="*/ 2150526 h 2233863"/>
                <a:gd name="connsiteX72" fmla="*/ 1280632 w 2446249"/>
                <a:gd name="connsiteY72" fmla="*/ 1963673 h 2233863"/>
                <a:gd name="connsiteX73" fmla="*/ 1407852 w 2446249"/>
                <a:gd name="connsiteY73" fmla="*/ 1935844 h 2233863"/>
                <a:gd name="connsiteX74" fmla="*/ 1247453 w 2446249"/>
                <a:gd name="connsiteY74" fmla="*/ 1894184 h 2233863"/>
                <a:gd name="connsiteX75" fmla="*/ 1182614 w 2446249"/>
                <a:gd name="connsiteY75" fmla="*/ 2064244 h 2233863"/>
                <a:gd name="connsiteX76" fmla="*/ 1024793 w 2446249"/>
                <a:gd name="connsiteY76" fmla="*/ 2129558 h 2233863"/>
                <a:gd name="connsiteX77" fmla="*/ 884116 w 2446249"/>
                <a:gd name="connsiteY77" fmla="*/ 1767818 h 2233863"/>
                <a:gd name="connsiteX78" fmla="*/ 843922 w 2446249"/>
                <a:gd name="connsiteY78" fmla="*/ 2079317 h 2233863"/>
                <a:gd name="connsiteX79" fmla="*/ 703246 w 2446249"/>
                <a:gd name="connsiteY79" fmla="*/ 1667335 h 2233863"/>
                <a:gd name="connsiteX80" fmla="*/ 803729 w 2446249"/>
                <a:gd name="connsiteY80" fmla="*/ 1416126 h 2233863"/>
                <a:gd name="connsiteX81" fmla="*/ 884115 w 2446249"/>
                <a:gd name="connsiteY81" fmla="*/ 1255352 h 2233863"/>
                <a:gd name="connsiteX82" fmla="*/ 1160446 w 2446249"/>
                <a:gd name="connsiteY82" fmla="*/ 1134771 h 2233863"/>
                <a:gd name="connsiteX83" fmla="*/ 1637744 w 2446249"/>
                <a:gd name="connsiteY83" fmla="*/ 657475 h 2233863"/>
                <a:gd name="connsiteX84" fmla="*/ 1763348 w 2446249"/>
                <a:gd name="connsiteY84" fmla="*/ 345976 h 2233863"/>
                <a:gd name="connsiteX85" fmla="*/ 1642768 w 2446249"/>
                <a:gd name="connsiteY85" fmla="*/ 386169 h 2233863"/>
                <a:gd name="connsiteX86" fmla="*/ 1451848 w 2446249"/>
                <a:gd name="connsiteY86" fmla="*/ 667523 h 2233863"/>
                <a:gd name="connsiteX87" fmla="*/ 1170498 w 2446249"/>
                <a:gd name="connsiteY87" fmla="*/ 506748 h 2233863"/>
                <a:gd name="connsiteX88" fmla="*/ 1200641 w 2446249"/>
                <a:gd name="connsiteY88" fmla="*/ 642400 h 2233863"/>
                <a:gd name="connsiteX89" fmla="*/ 1115230 w 2446249"/>
                <a:gd name="connsiteY89" fmla="*/ 878538 h 2233863"/>
                <a:gd name="connsiteX90" fmla="*/ 1100158 w 2446249"/>
                <a:gd name="connsiteY90" fmla="*/ 1014189 h 2233863"/>
                <a:gd name="connsiteX91" fmla="*/ 904215 w 2446249"/>
                <a:gd name="connsiteY91" fmla="*/ 1024237 h 2233863"/>
                <a:gd name="connsiteX92" fmla="*/ 929336 w 2446249"/>
                <a:gd name="connsiteY92" fmla="*/ 1185011 h 2233863"/>
                <a:gd name="connsiteX93" fmla="*/ 708272 w 2446249"/>
                <a:gd name="connsiteY93" fmla="*/ 994093 h 2233863"/>
                <a:gd name="connsiteX94" fmla="*/ 607789 w 2446249"/>
                <a:gd name="connsiteY94" fmla="*/ 923755 h 2233863"/>
                <a:gd name="connsiteX95" fmla="*/ 809594 w 2446249"/>
                <a:gd name="connsiteY95" fmla="*/ 1323176 h 2233863"/>
                <a:gd name="connsiteX96" fmla="*/ 512330 w 2446249"/>
                <a:gd name="connsiteY96" fmla="*/ 1365882 h 2233863"/>
                <a:gd name="connsiteX97" fmla="*/ 647983 w 2446249"/>
                <a:gd name="connsiteY97" fmla="*/ 1883372 h 2233863"/>
                <a:gd name="connsiteX98" fmla="*/ 537449 w 2446249"/>
                <a:gd name="connsiteY98" fmla="*/ 1808010 h 2233863"/>
                <a:gd name="connsiteX99" fmla="*/ 391749 w 2446249"/>
                <a:gd name="connsiteY99" fmla="*/ 1742695 h 2233863"/>
                <a:gd name="connsiteX100" fmla="*/ 230975 w 2446249"/>
                <a:gd name="connsiteY100" fmla="*/ 1446268 h 2233863"/>
                <a:gd name="connsiteX101" fmla="*/ 356580 w 2446249"/>
                <a:gd name="connsiteY101" fmla="*/ 1677381 h 2233863"/>
                <a:gd name="connsiteX102" fmla="*/ 431942 w 2446249"/>
                <a:gd name="connsiteY102" fmla="*/ 1843179 h 2233863"/>
                <a:gd name="connsiteX103" fmla="*/ 527402 w 2446249"/>
                <a:gd name="connsiteY103" fmla="*/ 1883372 h 2233863"/>
                <a:gd name="connsiteX104" fmla="*/ 507305 w 2446249"/>
                <a:gd name="connsiteY104" fmla="*/ 1998929 h 2233863"/>
                <a:gd name="connsiteX105" fmla="*/ 311362 w 2446249"/>
                <a:gd name="connsiteY105" fmla="*/ 2189847 h 2233863"/>
                <a:gd name="connsiteX106" fmla="*/ 250235 w 2446249"/>
                <a:gd name="connsiteY106" fmla="*/ 2152165 h 2233863"/>
                <a:gd name="connsiteX107" fmla="*/ 220927 w 2446249"/>
                <a:gd name="connsiteY107" fmla="*/ 1998928 h 2233863"/>
                <a:gd name="connsiteX108" fmla="*/ 120444 w 2446249"/>
                <a:gd name="connsiteY108" fmla="*/ 1918541 h 2233863"/>
                <a:gd name="connsiteX109" fmla="*/ 65177 w 2446249"/>
                <a:gd name="connsiteY109" fmla="*/ 1878348 h 2233863"/>
                <a:gd name="connsiteX110" fmla="*/ 80251 w 2446249"/>
                <a:gd name="connsiteY110" fmla="*/ 1682404 h 2233863"/>
                <a:gd name="connsiteX111" fmla="*/ 205854 w 2446249"/>
                <a:gd name="connsiteY111" fmla="*/ 1823082 h 2233863"/>
                <a:gd name="connsiteX112" fmla="*/ 301314 w 2446249"/>
                <a:gd name="connsiteY112" fmla="*/ 1983856 h 2233863"/>
                <a:gd name="connsiteX113" fmla="*/ 326435 w 2446249"/>
                <a:gd name="connsiteY113" fmla="*/ 1873323 h 2233863"/>
                <a:gd name="connsiteX114" fmla="*/ 175710 w 2446249"/>
                <a:gd name="connsiteY114" fmla="*/ 1526655 h 2233863"/>
                <a:gd name="connsiteX115" fmla="*/ 150589 w 2446249"/>
                <a:gd name="connsiteY115" fmla="*/ 1491487 h 2233863"/>
                <a:gd name="connsiteX116" fmla="*/ 30008 w 2446249"/>
                <a:gd name="connsiteY116" fmla="*/ 1652260 h 2233863"/>
                <a:gd name="connsiteX117" fmla="*/ 19959 w 2446249"/>
                <a:gd name="connsiteY117" fmla="*/ 1808009 h 2233863"/>
                <a:gd name="connsiteX118" fmla="*/ 75227 w 2446249"/>
                <a:gd name="connsiteY118" fmla="*/ 1310615 h 2233863"/>
                <a:gd name="connsiteX119" fmla="*/ 175709 w 2446249"/>
                <a:gd name="connsiteY119" fmla="*/ 1350809 h 2233863"/>
                <a:gd name="connsiteX120" fmla="*/ 170685 w 2446249"/>
                <a:gd name="connsiteY120" fmla="*/ 1134770 h 2233863"/>
                <a:gd name="connsiteX121" fmla="*/ 95322 w 2446249"/>
                <a:gd name="connsiteY121" fmla="*/ 1245301 h 2233863"/>
                <a:gd name="connsiteX122" fmla="*/ 180733 w 2446249"/>
                <a:gd name="connsiteY122" fmla="*/ 1054383 h 2233863"/>
                <a:gd name="connsiteX123" fmla="*/ 276193 w 2446249"/>
                <a:gd name="connsiteY123" fmla="*/ 873512 h 2233863"/>
                <a:gd name="connsiteX124" fmla="*/ 471298 w 2446249"/>
                <a:gd name="connsiteY124"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340269 w 2446249"/>
                <a:gd name="connsiteY59" fmla="*/ 1649594 h 2233863"/>
                <a:gd name="connsiteX60" fmla="*/ 1606637 w 2446249"/>
                <a:gd name="connsiteY60" fmla="*/ 1522374 h 2233863"/>
                <a:gd name="connsiteX61" fmla="*/ 2444756 w 2446249"/>
                <a:gd name="connsiteY61" fmla="*/ 1445659 h 2233863"/>
                <a:gd name="connsiteX62" fmla="*/ 1602662 w 2446249"/>
                <a:gd name="connsiteY62" fmla="*/ 2023306 h 2233863"/>
                <a:gd name="connsiteX63" fmla="*/ 1574831 w 2446249"/>
                <a:gd name="connsiteY63" fmla="*/ 1943793 h 2233863"/>
                <a:gd name="connsiteX64" fmla="*/ 1471464 w 2446249"/>
                <a:gd name="connsiteY64" fmla="*/ 2074990 h 2233863"/>
                <a:gd name="connsiteX65" fmla="*/ 1582781 w 2446249"/>
                <a:gd name="connsiteY65" fmla="*/ 2142576 h 2233863"/>
                <a:gd name="connsiteX66" fmla="*/ 1451584 w 2446249"/>
                <a:gd name="connsiteY66" fmla="*/ 2210162 h 2233863"/>
                <a:gd name="connsiteX67" fmla="*/ 1228948 w 2446249"/>
                <a:gd name="connsiteY67" fmla="*/ 2218113 h 2233863"/>
                <a:gd name="connsiteX68" fmla="*/ 982457 w 2446249"/>
                <a:gd name="connsiteY68" fmla="*/ 2226066 h 2233863"/>
                <a:gd name="connsiteX69" fmla="*/ 966555 w 2446249"/>
                <a:gd name="connsiteY69" fmla="*/ 2146551 h 2233863"/>
                <a:gd name="connsiteX70" fmla="*/ 1197143 w 2446249"/>
                <a:gd name="connsiteY70" fmla="*/ 2170405 h 2233863"/>
                <a:gd name="connsiteX71" fmla="*/ 1324364 w 2446249"/>
                <a:gd name="connsiteY71" fmla="*/ 2150526 h 2233863"/>
                <a:gd name="connsiteX72" fmla="*/ 1280632 w 2446249"/>
                <a:gd name="connsiteY72" fmla="*/ 1963673 h 2233863"/>
                <a:gd name="connsiteX73" fmla="*/ 1407852 w 2446249"/>
                <a:gd name="connsiteY73" fmla="*/ 1935844 h 2233863"/>
                <a:gd name="connsiteX74" fmla="*/ 1247453 w 2446249"/>
                <a:gd name="connsiteY74" fmla="*/ 1894184 h 2233863"/>
                <a:gd name="connsiteX75" fmla="*/ 1182614 w 2446249"/>
                <a:gd name="connsiteY75" fmla="*/ 2064244 h 2233863"/>
                <a:gd name="connsiteX76" fmla="*/ 1024793 w 2446249"/>
                <a:gd name="connsiteY76" fmla="*/ 2129558 h 2233863"/>
                <a:gd name="connsiteX77" fmla="*/ 884116 w 2446249"/>
                <a:gd name="connsiteY77" fmla="*/ 1767818 h 2233863"/>
                <a:gd name="connsiteX78" fmla="*/ 843922 w 2446249"/>
                <a:gd name="connsiteY78" fmla="*/ 2079317 h 2233863"/>
                <a:gd name="connsiteX79" fmla="*/ 703246 w 2446249"/>
                <a:gd name="connsiteY79" fmla="*/ 1667335 h 2233863"/>
                <a:gd name="connsiteX80" fmla="*/ 803729 w 2446249"/>
                <a:gd name="connsiteY80" fmla="*/ 1416126 h 2233863"/>
                <a:gd name="connsiteX81" fmla="*/ 884115 w 2446249"/>
                <a:gd name="connsiteY81" fmla="*/ 1255352 h 2233863"/>
                <a:gd name="connsiteX82" fmla="*/ 1160446 w 2446249"/>
                <a:gd name="connsiteY82" fmla="*/ 1134771 h 2233863"/>
                <a:gd name="connsiteX83" fmla="*/ 1637744 w 2446249"/>
                <a:gd name="connsiteY83" fmla="*/ 657475 h 2233863"/>
                <a:gd name="connsiteX84" fmla="*/ 1763348 w 2446249"/>
                <a:gd name="connsiteY84" fmla="*/ 345976 h 2233863"/>
                <a:gd name="connsiteX85" fmla="*/ 1642768 w 2446249"/>
                <a:gd name="connsiteY85" fmla="*/ 386169 h 2233863"/>
                <a:gd name="connsiteX86" fmla="*/ 1451848 w 2446249"/>
                <a:gd name="connsiteY86" fmla="*/ 667523 h 2233863"/>
                <a:gd name="connsiteX87" fmla="*/ 1170498 w 2446249"/>
                <a:gd name="connsiteY87" fmla="*/ 506748 h 2233863"/>
                <a:gd name="connsiteX88" fmla="*/ 1200641 w 2446249"/>
                <a:gd name="connsiteY88" fmla="*/ 642400 h 2233863"/>
                <a:gd name="connsiteX89" fmla="*/ 1115230 w 2446249"/>
                <a:gd name="connsiteY89" fmla="*/ 878538 h 2233863"/>
                <a:gd name="connsiteX90" fmla="*/ 1100158 w 2446249"/>
                <a:gd name="connsiteY90" fmla="*/ 1014189 h 2233863"/>
                <a:gd name="connsiteX91" fmla="*/ 904215 w 2446249"/>
                <a:gd name="connsiteY91" fmla="*/ 1024237 h 2233863"/>
                <a:gd name="connsiteX92" fmla="*/ 929336 w 2446249"/>
                <a:gd name="connsiteY92" fmla="*/ 1185011 h 2233863"/>
                <a:gd name="connsiteX93" fmla="*/ 708272 w 2446249"/>
                <a:gd name="connsiteY93" fmla="*/ 994093 h 2233863"/>
                <a:gd name="connsiteX94" fmla="*/ 607789 w 2446249"/>
                <a:gd name="connsiteY94" fmla="*/ 923755 h 2233863"/>
                <a:gd name="connsiteX95" fmla="*/ 809594 w 2446249"/>
                <a:gd name="connsiteY95" fmla="*/ 1323176 h 2233863"/>
                <a:gd name="connsiteX96" fmla="*/ 512330 w 2446249"/>
                <a:gd name="connsiteY96" fmla="*/ 1365882 h 2233863"/>
                <a:gd name="connsiteX97" fmla="*/ 647983 w 2446249"/>
                <a:gd name="connsiteY97" fmla="*/ 1883372 h 2233863"/>
                <a:gd name="connsiteX98" fmla="*/ 537449 w 2446249"/>
                <a:gd name="connsiteY98" fmla="*/ 1808010 h 2233863"/>
                <a:gd name="connsiteX99" fmla="*/ 391749 w 2446249"/>
                <a:gd name="connsiteY99" fmla="*/ 1742695 h 2233863"/>
                <a:gd name="connsiteX100" fmla="*/ 230975 w 2446249"/>
                <a:gd name="connsiteY100" fmla="*/ 1446268 h 2233863"/>
                <a:gd name="connsiteX101" fmla="*/ 356580 w 2446249"/>
                <a:gd name="connsiteY101" fmla="*/ 1677381 h 2233863"/>
                <a:gd name="connsiteX102" fmla="*/ 431942 w 2446249"/>
                <a:gd name="connsiteY102" fmla="*/ 1843179 h 2233863"/>
                <a:gd name="connsiteX103" fmla="*/ 527402 w 2446249"/>
                <a:gd name="connsiteY103" fmla="*/ 1883372 h 2233863"/>
                <a:gd name="connsiteX104" fmla="*/ 507305 w 2446249"/>
                <a:gd name="connsiteY104" fmla="*/ 1998929 h 2233863"/>
                <a:gd name="connsiteX105" fmla="*/ 311362 w 2446249"/>
                <a:gd name="connsiteY105" fmla="*/ 2189847 h 2233863"/>
                <a:gd name="connsiteX106" fmla="*/ 250235 w 2446249"/>
                <a:gd name="connsiteY106" fmla="*/ 2152165 h 2233863"/>
                <a:gd name="connsiteX107" fmla="*/ 220927 w 2446249"/>
                <a:gd name="connsiteY107" fmla="*/ 1998928 h 2233863"/>
                <a:gd name="connsiteX108" fmla="*/ 120444 w 2446249"/>
                <a:gd name="connsiteY108" fmla="*/ 1918541 h 2233863"/>
                <a:gd name="connsiteX109" fmla="*/ 65177 w 2446249"/>
                <a:gd name="connsiteY109" fmla="*/ 1878348 h 2233863"/>
                <a:gd name="connsiteX110" fmla="*/ 80251 w 2446249"/>
                <a:gd name="connsiteY110" fmla="*/ 1682404 h 2233863"/>
                <a:gd name="connsiteX111" fmla="*/ 205854 w 2446249"/>
                <a:gd name="connsiteY111" fmla="*/ 1823082 h 2233863"/>
                <a:gd name="connsiteX112" fmla="*/ 301314 w 2446249"/>
                <a:gd name="connsiteY112" fmla="*/ 1983856 h 2233863"/>
                <a:gd name="connsiteX113" fmla="*/ 326435 w 2446249"/>
                <a:gd name="connsiteY113" fmla="*/ 1873323 h 2233863"/>
                <a:gd name="connsiteX114" fmla="*/ 175710 w 2446249"/>
                <a:gd name="connsiteY114" fmla="*/ 1526655 h 2233863"/>
                <a:gd name="connsiteX115" fmla="*/ 150589 w 2446249"/>
                <a:gd name="connsiteY115" fmla="*/ 1491487 h 2233863"/>
                <a:gd name="connsiteX116" fmla="*/ 30008 w 2446249"/>
                <a:gd name="connsiteY116" fmla="*/ 1652260 h 2233863"/>
                <a:gd name="connsiteX117" fmla="*/ 19959 w 2446249"/>
                <a:gd name="connsiteY117" fmla="*/ 1808009 h 2233863"/>
                <a:gd name="connsiteX118" fmla="*/ 75227 w 2446249"/>
                <a:gd name="connsiteY118" fmla="*/ 1310615 h 2233863"/>
                <a:gd name="connsiteX119" fmla="*/ 175709 w 2446249"/>
                <a:gd name="connsiteY119" fmla="*/ 1350809 h 2233863"/>
                <a:gd name="connsiteX120" fmla="*/ 170685 w 2446249"/>
                <a:gd name="connsiteY120" fmla="*/ 1134770 h 2233863"/>
                <a:gd name="connsiteX121" fmla="*/ 95322 w 2446249"/>
                <a:gd name="connsiteY121" fmla="*/ 1245301 h 2233863"/>
                <a:gd name="connsiteX122" fmla="*/ 180733 w 2446249"/>
                <a:gd name="connsiteY122" fmla="*/ 1054383 h 2233863"/>
                <a:gd name="connsiteX123" fmla="*/ 276193 w 2446249"/>
                <a:gd name="connsiteY123" fmla="*/ 873512 h 2233863"/>
                <a:gd name="connsiteX124" fmla="*/ 471298 w 2446249"/>
                <a:gd name="connsiteY124"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333340 w 2446249"/>
                <a:gd name="connsiteY41" fmla="*/ 1514347 h 2233863"/>
                <a:gd name="connsiteX42" fmla="*/ 1260930 w 2446249"/>
                <a:gd name="connsiteY42" fmla="*/ 1466368 h 2233863"/>
                <a:gd name="connsiteX43" fmla="*/ 1613074 w 2446249"/>
                <a:gd name="connsiteY43" fmla="*/ 1086029 h 2233863"/>
                <a:gd name="connsiteX44" fmla="*/ 1456874 w 2446249"/>
                <a:gd name="connsiteY44" fmla="*/ 1014191 h 2233863"/>
                <a:gd name="connsiteX45" fmla="*/ 1527211 w 2446249"/>
                <a:gd name="connsiteY45" fmla="*/ 762983 h 2233863"/>
                <a:gd name="connsiteX46" fmla="*/ 1421703 w 2446249"/>
                <a:gd name="connsiteY46" fmla="*/ 843370 h 2233863"/>
                <a:gd name="connsiteX47" fmla="*/ 1512138 w 2446249"/>
                <a:gd name="connsiteY47" fmla="*/ 843370 h 2233863"/>
                <a:gd name="connsiteX48" fmla="*/ 1371461 w 2446249"/>
                <a:gd name="connsiteY48" fmla="*/ 1029264 h 2233863"/>
                <a:gd name="connsiteX49" fmla="*/ 1115228 w 2446249"/>
                <a:gd name="connsiteY49" fmla="*/ 1255352 h 2233863"/>
                <a:gd name="connsiteX50" fmla="*/ 907141 w 2446249"/>
                <a:gd name="connsiteY50" fmla="*/ 1546754 h 2233863"/>
                <a:gd name="connsiteX51" fmla="*/ 858995 w 2446249"/>
                <a:gd name="connsiteY51" fmla="*/ 1622117 h 2233863"/>
                <a:gd name="connsiteX52" fmla="*/ 1009720 w 2446249"/>
                <a:gd name="connsiteY52" fmla="*/ 1918543 h 2233863"/>
                <a:gd name="connsiteX53" fmla="*/ 1100156 w 2446249"/>
                <a:gd name="connsiteY53" fmla="*/ 1898446 h 2233863"/>
                <a:gd name="connsiteX54" fmla="*/ 1243117 w 2446249"/>
                <a:gd name="connsiteY54" fmla="*/ 1439150 h 2233863"/>
                <a:gd name="connsiteX55" fmla="*/ 1352194 w 2446249"/>
                <a:gd name="connsiteY55" fmla="*/ 1522376 h 2233863"/>
                <a:gd name="connsiteX56" fmla="*/ 1352194 w 2446249"/>
                <a:gd name="connsiteY56" fmla="*/ 1605864 h 2233863"/>
                <a:gd name="connsiteX57" fmla="*/ 1312456 w 2446249"/>
                <a:gd name="connsiteY57" fmla="*/ 1759841 h 2233863"/>
                <a:gd name="connsiteX58" fmla="*/ 1416465 w 2446249"/>
                <a:gd name="connsiteY58" fmla="*/ 1920186 h 2233863"/>
                <a:gd name="connsiteX59" fmla="*/ 1340269 w 2446249"/>
                <a:gd name="connsiteY59" fmla="*/ 1649594 h 2233863"/>
                <a:gd name="connsiteX60" fmla="*/ 1606637 w 2446249"/>
                <a:gd name="connsiteY60" fmla="*/ 1522374 h 2233863"/>
                <a:gd name="connsiteX61" fmla="*/ 2444756 w 2446249"/>
                <a:gd name="connsiteY61" fmla="*/ 1445659 h 2233863"/>
                <a:gd name="connsiteX62" fmla="*/ 1602662 w 2446249"/>
                <a:gd name="connsiteY62" fmla="*/ 2023306 h 2233863"/>
                <a:gd name="connsiteX63" fmla="*/ 1574831 w 2446249"/>
                <a:gd name="connsiteY63" fmla="*/ 1943793 h 2233863"/>
                <a:gd name="connsiteX64" fmla="*/ 1471464 w 2446249"/>
                <a:gd name="connsiteY64" fmla="*/ 2074990 h 2233863"/>
                <a:gd name="connsiteX65" fmla="*/ 1582781 w 2446249"/>
                <a:gd name="connsiteY65" fmla="*/ 2142576 h 2233863"/>
                <a:gd name="connsiteX66" fmla="*/ 1451584 w 2446249"/>
                <a:gd name="connsiteY66" fmla="*/ 2210162 h 2233863"/>
                <a:gd name="connsiteX67" fmla="*/ 1228948 w 2446249"/>
                <a:gd name="connsiteY67" fmla="*/ 2218113 h 2233863"/>
                <a:gd name="connsiteX68" fmla="*/ 982457 w 2446249"/>
                <a:gd name="connsiteY68" fmla="*/ 2226066 h 2233863"/>
                <a:gd name="connsiteX69" fmla="*/ 966555 w 2446249"/>
                <a:gd name="connsiteY69" fmla="*/ 2146551 h 2233863"/>
                <a:gd name="connsiteX70" fmla="*/ 1197143 w 2446249"/>
                <a:gd name="connsiteY70" fmla="*/ 2170405 h 2233863"/>
                <a:gd name="connsiteX71" fmla="*/ 1324364 w 2446249"/>
                <a:gd name="connsiteY71" fmla="*/ 2150526 h 2233863"/>
                <a:gd name="connsiteX72" fmla="*/ 1280632 w 2446249"/>
                <a:gd name="connsiteY72" fmla="*/ 1963673 h 2233863"/>
                <a:gd name="connsiteX73" fmla="*/ 1407852 w 2446249"/>
                <a:gd name="connsiteY73" fmla="*/ 1935844 h 2233863"/>
                <a:gd name="connsiteX74" fmla="*/ 1247453 w 2446249"/>
                <a:gd name="connsiteY74" fmla="*/ 1894184 h 2233863"/>
                <a:gd name="connsiteX75" fmla="*/ 1182614 w 2446249"/>
                <a:gd name="connsiteY75" fmla="*/ 2064244 h 2233863"/>
                <a:gd name="connsiteX76" fmla="*/ 1024793 w 2446249"/>
                <a:gd name="connsiteY76" fmla="*/ 2129558 h 2233863"/>
                <a:gd name="connsiteX77" fmla="*/ 884116 w 2446249"/>
                <a:gd name="connsiteY77" fmla="*/ 1767818 h 2233863"/>
                <a:gd name="connsiteX78" fmla="*/ 843922 w 2446249"/>
                <a:gd name="connsiteY78" fmla="*/ 2079317 h 2233863"/>
                <a:gd name="connsiteX79" fmla="*/ 703246 w 2446249"/>
                <a:gd name="connsiteY79" fmla="*/ 1667335 h 2233863"/>
                <a:gd name="connsiteX80" fmla="*/ 803729 w 2446249"/>
                <a:gd name="connsiteY80" fmla="*/ 1416126 h 2233863"/>
                <a:gd name="connsiteX81" fmla="*/ 884115 w 2446249"/>
                <a:gd name="connsiteY81" fmla="*/ 1255352 h 2233863"/>
                <a:gd name="connsiteX82" fmla="*/ 1160446 w 2446249"/>
                <a:gd name="connsiteY82" fmla="*/ 1134771 h 2233863"/>
                <a:gd name="connsiteX83" fmla="*/ 1637744 w 2446249"/>
                <a:gd name="connsiteY83" fmla="*/ 657475 h 2233863"/>
                <a:gd name="connsiteX84" fmla="*/ 1763348 w 2446249"/>
                <a:gd name="connsiteY84" fmla="*/ 345976 h 2233863"/>
                <a:gd name="connsiteX85" fmla="*/ 1642768 w 2446249"/>
                <a:gd name="connsiteY85" fmla="*/ 386169 h 2233863"/>
                <a:gd name="connsiteX86" fmla="*/ 1451848 w 2446249"/>
                <a:gd name="connsiteY86" fmla="*/ 667523 h 2233863"/>
                <a:gd name="connsiteX87" fmla="*/ 1170498 w 2446249"/>
                <a:gd name="connsiteY87" fmla="*/ 506748 h 2233863"/>
                <a:gd name="connsiteX88" fmla="*/ 1200641 w 2446249"/>
                <a:gd name="connsiteY88" fmla="*/ 642400 h 2233863"/>
                <a:gd name="connsiteX89" fmla="*/ 1115230 w 2446249"/>
                <a:gd name="connsiteY89" fmla="*/ 878538 h 2233863"/>
                <a:gd name="connsiteX90" fmla="*/ 1100158 w 2446249"/>
                <a:gd name="connsiteY90" fmla="*/ 1014189 h 2233863"/>
                <a:gd name="connsiteX91" fmla="*/ 904215 w 2446249"/>
                <a:gd name="connsiteY91" fmla="*/ 1024237 h 2233863"/>
                <a:gd name="connsiteX92" fmla="*/ 929336 w 2446249"/>
                <a:gd name="connsiteY92" fmla="*/ 1185011 h 2233863"/>
                <a:gd name="connsiteX93" fmla="*/ 708272 w 2446249"/>
                <a:gd name="connsiteY93" fmla="*/ 994093 h 2233863"/>
                <a:gd name="connsiteX94" fmla="*/ 607789 w 2446249"/>
                <a:gd name="connsiteY94" fmla="*/ 923755 h 2233863"/>
                <a:gd name="connsiteX95" fmla="*/ 809594 w 2446249"/>
                <a:gd name="connsiteY95" fmla="*/ 1323176 h 2233863"/>
                <a:gd name="connsiteX96" fmla="*/ 512330 w 2446249"/>
                <a:gd name="connsiteY96" fmla="*/ 1365882 h 2233863"/>
                <a:gd name="connsiteX97" fmla="*/ 647983 w 2446249"/>
                <a:gd name="connsiteY97" fmla="*/ 1883372 h 2233863"/>
                <a:gd name="connsiteX98" fmla="*/ 537449 w 2446249"/>
                <a:gd name="connsiteY98" fmla="*/ 1808010 h 2233863"/>
                <a:gd name="connsiteX99" fmla="*/ 391749 w 2446249"/>
                <a:gd name="connsiteY99" fmla="*/ 1742695 h 2233863"/>
                <a:gd name="connsiteX100" fmla="*/ 230975 w 2446249"/>
                <a:gd name="connsiteY100" fmla="*/ 1446268 h 2233863"/>
                <a:gd name="connsiteX101" fmla="*/ 356580 w 2446249"/>
                <a:gd name="connsiteY101" fmla="*/ 1677381 h 2233863"/>
                <a:gd name="connsiteX102" fmla="*/ 431942 w 2446249"/>
                <a:gd name="connsiteY102" fmla="*/ 1843179 h 2233863"/>
                <a:gd name="connsiteX103" fmla="*/ 527402 w 2446249"/>
                <a:gd name="connsiteY103" fmla="*/ 1883372 h 2233863"/>
                <a:gd name="connsiteX104" fmla="*/ 507305 w 2446249"/>
                <a:gd name="connsiteY104" fmla="*/ 1998929 h 2233863"/>
                <a:gd name="connsiteX105" fmla="*/ 311362 w 2446249"/>
                <a:gd name="connsiteY105" fmla="*/ 2189847 h 2233863"/>
                <a:gd name="connsiteX106" fmla="*/ 250235 w 2446249"/>
                <a:gd name="connsiteY106" fmla="*/ 2152165 h 2233863"/>
                <a:gd name="connsiteX107" fmla="*/ 220927 w 2446249"/>
                <a:gd name="connsiteY107" fmla="*/ 1998928 h 2233863"/>
                <a:gd name="connsiteX108" fmla="*/ 120444 w 2446249"/>
                <a:gd name="connsiteY108" fmla="*/ 1918541 h 2233863"/>
                <a:gd name="connsiteX109" fmla="*/ 65177 w 2446249"/>
                <a:gd name="connsiteY109" fmla="*/ 1878348 h 2233863"/>
                <a:gd name="connsiteX110" fmla="*/ 80251 w 2446249"/>
                <a:gd name="connsiteY110" fmla="*/ 1682404 h 2233863"/>
                <a:gd name="connsiteX111" fmla="*/ 205854 w 2446249"/>
                <a:gd name="connsiteY111" fmla="*/ 1823082 h 2233863"/>
                <a:gd name="connsiteX112" fmla="*/ 301314 w 2446249"/>
                <a:gd name="connsiteY112" fmla="*/ 1983856 h 2233863"/>
                <a:gd name="connsiteX113" fmla="*/ 326435 w 2446249"/>
                <a:gd name="connsiteY113" fmla="*/ 1873323 h 2233863"/>
                <a:gd name="connsiteX114" fmla="*/ 175710 w 2446249"/>
                <a:gd name="connsiteY114" fmla="*/ 1526655 h 2233863"/>
                <a:gd name="connsiteX115" fmla="*/ 150589 w 2446249"/>
                <a:gd name="connsiteY115" fmla="*/ 1491487 h 2233863"/>
                <a:gd name="connsiteX116" fmla="*/ 30008 w 2446249"/>
                <a:gd name="connsiteY116" fmla="*/ 1652260 h 2233863"/>
                <a:gd name="connsiteX117" fmla="*/ 19959 w 2446249"/>
                <a:gd name="connsiteY117" fmla="*/ 1808009 h 2233863"/>
                <a:gd name="connsiteX118" fmla="*/ 75227 w 2446249"/>
                <a:gd name="connsiteY118" fmla="*/ 1310615 h 2233863"/>
                <a:gd name="connsiteX119" fmla="*/ 175709 w 2446249"/>
                <a:gd name="connsiteY119" fmla="*/ 1350809 h 2233863"/>
                <a:gd name="connsiteX120" fmla="*/ 170685 w 2446249"/>
                <a:gd name="connsiteY120" fmla="*/ 1134770 h 2233863"/>
                <a:gd name="connsiteX121" fmla="*/ 95322 w 2446249"/>
                <a:gd name="connsiteY121" fmla="*/ 1245301 h 2233863"/>
                <a:gd name="connsiteX122" fmla="*/ 180733 w 2446249"/>
                <a:gd name="connsiteY122" fmla="*/ 1054383 h 2233863"/>
                <a:gd name="connsiteX123" fmla="*/ 276193 w 2446249"/>
                <a:gd name="connsiteY123" fmla="*/ 873512 h 2233863"/>
                <a:gd name="connsiteX124" fmla="*/ 471298 w 2446249"/>
                <a:gd name="connsiteY124"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622540 w 2446249"/>
                <a:gd name="connsiteY41" fmla="*/ 1244078 h 2233863"/>
                <a:gd name="connsiteX42" fmla="*/ 1333340 w 2446249"/>
                <a:gd name="connsiteY42" fmla="*/ 1514347 h 2233863"/>
                <a:gd name="connsiteX43" fmla="*/ 1260930 w 2446249"/>
                <a:gd name="connsiteY43" fmla="*/ 1466368 h 2233863"/>
                <a:gd name="connsiteX44" fmla="*/ 1613074 w 2446249"/>
                <a:gd name="connsiteY44" fmla="*/ 1086029 h 2233863"/>
                <a:gd name="connsiteX45" fmla="*/ 1456874 w 2446249"/>
                <a:gd name="connsiteY45" fmla="*/ 1014191 h 2233863"/>
                <a:gd name="connsiteX46" fmla="*/ 1527211 w 2446249"/>
                <a:gd name="connsiteY46" fmla="*/ 762983 h 2233863"/>
                <a:gd name="connsiteX47" fmla="*/ 1421703 w 2446249"/>
                <a:gd name="connsiteY47" fmla="*/ 843370 h 2233863"/>
                <a:gd name="connsiteX48" fmla="*/ 1512138 w 2446249"/>
                <a:gd name="connsiteY48" fmla="*/ 843370 h 2233863"/>
                <a:gd name="connsiteX49" fmla="*/ 1371461 w 2446249"/>
                <a:gd name="connsiteY49" fmla="*/ 1029264 h 2233863"/>
                <a:gd name="connsiteX50" fmla="*/ 1115228 w 2446249"/>
                <a:gd name="connsiteY50" fmla="*/ 1255352 h 2233863"/>
                <a:gd name="connsiteX51" fmla="*/ 907141 w 2446249"/>
                <a:gd name="connsiteY51" fmla="*/ 1546754 h 2233863"/>
                <a:gd name="connsiteX52" fmla="*/ 858995 w 2446249"/>
                <a:gd name="connsiteY52" fmla="*/ 1622117 h 2233863"/>
                <a:gd name="connsiteX53" fmla="*/ 1009720 w 2446249"/>
                <a:gd name="connsiteY53" fmla="*/ 1918543 h 2233863"/>
                <a:gd name="connsiteX54" fmla="*/ 1100156 w 2446249"/>
                <a:gd name="connsiteY54" fmla="*/ 1898446 h 2233863"/>
                <a:gd name="connsiteX55" fmla="*/ 1243117 w 2446249"/>
                <a:gd name="connsiteY55" fmla="*/ 1439150 h 2233863"/>
                <a:gd name="connsiteX56" fmla="*/ 1352194 w 2446249"/>
                <a:gd name="connsiteY56" fmla="*/ 1522376 h 2233863"/>
                <a:gd name="connsiteX57" fmla="*/ 1352194 w 2446249"/>
                <a:gd name="connsiteY57" fmla="*/ 1605864 h 2233863"/>
                <a:gd name="connsiteX58" fmla="*/ 1312456 w 2446249"/>
                <a:gd name="connsiteY58" fmla="*/ 1759841 h 2233863"/>
                <a:gd name="connsiteX59" fmla="*/ 1416465 w 2446249"/>
                <a:gd name="connsiteY59" fmla="*/ 1920186 h 2233863"/>
                <a:gd name="connsiteX60" fmla="*/ 1340269 w 2446249"/>
                <a:gd name="connsiteY60" fmla="*/ 1649594 h 2233863"/>
                <a:gd name="connsiteX61" fmla="*/ 1606637 w 2446249"/>
                <a:gd name="connsiteY61" fmla="*/ 1522374 h 2233863"/>
                <a:gd name="connsiteX62" fmla="*/ 2444756 w 2446249"/>
                <a:gd name="connsiteY62" fmla="*/ 1445659 h 2233863"/>
                <a:gd name="connsiteX63" fmla="*/ 1602662 w 2446249"/>
                <a:gd name="connsiteY63" fmla="*/ 2023306 h 2233863"/>
                <a:gd name="connsiteX64" fmla="*/ 1574831 w 2446249"/>
                <a:gd name="connsiteY64" fmla="*/ 1943793 h 2233863"/>
                <a:gd name="connsiteX65" fmla="*/ 1471464 w 2446249"/>
                <a:gd name="connsiteY65" fmla="*/ 2074990 h 2233863"/>
                <a:gd name="connsiteX66" fmla="*/ 1582781 w 2446249"/>
                <a:gd name="connsiteY66" fmla="*/ 2142576 h 2233863"/>
                <a:gd name="connsiteX67" fmla="*/ 1451584 w 2446249"/>
                <a:gd name="connsiteY67" fmla="*/ 2210162 h 2233863"/>
                <a:gd name="connsiteX68" fmla="*/ 1228948 w 2446249"/>
                <a:gd name="connsiteY68" fmla="*/ 2218113 h 2233863"/>
                <a:gd name="connsiteX69" fmla="*/ 982457 w 2446249"/>
                <a:gd name="connsiteY69" fmla="*/ 2226066 h 2233863"/>
                <a:gd name="connsiteX70" fmla="*/ 966555 w 2446249"/>
                <a:gd name="connsiteY70" fmla="*/ 2146551 h 2233863"/>
                <a:gd name="connsiteX71" fmla="*/ 1197143 w 2446249"/>
                <a:gd name="connsiteY71" fmla="*/ 2170405 h 2233863"/>
                <a:gd name="connsiteX72" fmla="*/ 1324364 w 2446249"/>
                <a:gd name="connsiteY72" fmla="*/ 2150526 h 2233863"/>
                <a:gd name="connsiteX73" fmla="*/ 1280632 w 2446249"/>
                <a:gd name="connsiteY73" fmla="*/ 1963673 h 2233863"/>
                <a:gd name="connsiteX74" fmla="*/ 1407852 w 2446249"/>
                <a:gd name="connsiteY74" fmla="*/ 1935844 h 2233863"/>
                <a:gd name="connsiteX75" fmla="*/ 1247453 w 2446249"/>
                <a:gd name="connsiteY75" fmla="*/ 1894184 h 2233863"/>
                <a:gd name="connsiteX76" fmla="*/ 1182614 w 2446249"/>
                <a:gd name="connsiteY76" fmla="*/ 2064244 h 2233863"/>
                <a:gd name="connsiteX77" fmla="*/ 1024793 w 2446249"/>
                <a:gd name="connsiteY77" fmla="*/ 2129558 h 2233863"/>
                <a:gd name="connsiteX78" fmla="*/ 884116 w 2446249"/>
                <a:gd name="connsiteY78" fmla="*/ 1767818 h 2233863"/>
                <a:gd name="connsiteX79" fmla="*/ 843922 w 2446249"/>
                <a:gd name="connsiteY79" fmla="*/ 2079317 h 2233863"/>
                <a:gd name="connsiteX80" fmla="*/ 703246 w 2446249"/>
                <a:gd name="connsiteY80" fmla="*/ 1667335 h 2233863"/>
                <a:gd name="connsiteX81" fmla="*/ 803729 w 2446249"/>
                <a:gd name="connsiteY81" fmla="*/ 1416126 h 2233863"/>
                <a:gd name="connsiteX82" fmla="*/ 884115 w 2446249"/>
                <a:gd name="connsiteY82" fmla="*/ 1255352 h 2233863"/>
                <a:gd name="connsiteX83" fmla="*/ 1160446 w 2446249"/>
                <a:gd name="connsiteY83" fmla="*/ 1134771 h 2233863"/>
                <a:gd name="connsiteX84" fmla="*/ 1637744 w 2446249"/>
                <a:gd name="connsiteY84" fmla="*/ 657475 h 2233863"/>
                <a:gd name="connsiteX85" fmla="*/ 1763348 w 2446249"/>
                <a:gd name="connsiteY85" fmla="*/ 345976 h 2233863"/>
                <a:gd name="connsiteX86" fmla="*/ 1642768 w 2446249"/>
                <a:gd name="connsiteY86" fmla="*/ 386169 h 2233863"/>
                <a:gd name="connsiteX87" fmla="*/ 1451848 w 2446249"/>
                <a:gd name="connsiteY87" fmla="*/ 667523 h 2233863"/>
                <a:gd name="connsiteX88" fmla="*/ 1170498 w 2446249"/>
                <a:gd name="connsiteY88" fmla="*/ 506748 h 2233863"/>
                <a:gd name="connsiteX89" fmla="*/ 1200641 w 2446249"/>
                <a:gd name="connsiteY89" fmla="*/ 642400 h 2233863"/>
                <a:gd name="connsiteX90" fmla="*/ 1115230 w 2446249"/>
                <a:gd name="connsiteY90" fmla="*/ 878538 h 2233863"/>
                <a:gd name="connsiteX91" fmla="*/ 1100158 w 2446249"/>
                <a:gd name="connsiteY91" fmla="*/ 1014189 h 2233863"/>
                <a:gd name="connsiteX92" fmla="*/ 904215 w 2446249"/>
                <a:gd name="connsiteY92" fmla="*/ 1024237 h 2233863"/>
                <a:gd name="connsiteX93" fmla="*/ 929336 w 2446249"/>
                <a:gd name="connsiteY93" fmla="*/ 1185011 h 2233863"/>
                <a:gd name="connsiteX94" fmla="*/ 708272 w 2446249"/>
                <a:gd name="connsiteY94" fmla="*/ 994093 h 2233863"/>
                <a:gd name="connsiteX95" fmla="*/ 607789 w 2446249"/>
                <a:gd name="connsiteY95" fmla="*/ 923755 h 2233863"/>
                <a:gd name="connsiteX96" fmla="*/ 809594 w 2446249"/>
                <a:gd name="connsiteY96" fmla="*/ 1323176 h 2233863"/>
                <a:gd name="connsiteX97" fmla="*/ 512330 w 2446249"/>
                <a:gd name="connsiteY97" fmla="*/ 1365882 h 2233863"/>
                <a:gd name="connsiteX98" fmla="*/ 647983 w 2446249"/>
                <a:gd name="connsiteY98" fmla="*/ 1883372 h 2233863"/>
                <a:gd name="connsiteX99" fmla="*/ 537449 w 2446249"/>
                <a:gd name="connsiteY99" fmla="*/ 1808010 h 2233863"/>
                <a:gd name="connsiteX100" fmla="*/ 391749 w 2446249"/>
                <a:gd name="connsiteY100" fmla="*/ 1742695 h 2233863"/>
                <a:gd name="connsiteX101" fmla="*/ 230975 w 2446249"/>
                <a:gd name="connsiteY101" fmla="*/ 1446268 h 2233863"/>
                <a:gd name="connsiteX102" fmla="*/ 356580 w 2446249"/>
                <a:gd name="connsiteY102" fmla="*/ 1677381 h 2233863"/>
                <a:gd name="connsiteX103" fmla="*/ 431942 w 2446249"/>
                <a:gd name="connsiteY103" fmla="*/ 1843179 h 2233863"/>
                <a:gd name="connsiteX104" fmla="*/ 527402 w 2446249"/>
                <a:gd name="connsiteY104" fmla="*/ 1883372 h 2233863"/>
                <a:gd name="connsiteX105" fmla="*/ 507305 w 2446249"/>
                <a:gd name="connsiteY105" fmla="*/ 1998929 h 2233863"/>
                <a:gd name="connsiteX106" fmla="*/ 311362 w 2446249"/>
                <a:gd name="connsiteY106" fmla="*/ 2189847 h 2233863"/>
                <a:gd name="connsiteX107" fmla="*/ 250235 w 2446249"/>
                <a:gd name="connsiteY107" fmla="*/ 2152165 h 2233863"/>
                <a:gd name="connsiteX108" fmla="*/ 220927 w 2446249"/>
                <a:gd name="connsiteY108" fmla="*/ 1998928 h 2233863"/>
                <a:gd name="connsiteX109" fmla="*/ 120444 w 2446249"/>
                <a:gd name="connsiteY109" fmla="*/ 1918541 h 2233863"/>
                <a:gd name="connsiteX110" fmla="*/ 65177 w 2446249"/>
                <a:gd name="connsiteY110" fmla="*/ 1878348 h 2233863"/>
                <a:gd name="connsiteX111" fmla="*/ 80251 w 2446249"/>
                <a:gd name="connsiteY111" fmla="*/ 1682404 h 2233863"/>
                <a:gd name="connsiteX112" fmla="*/ 205854 w 2446249"/>
                <a:gd name="connsiteY112" fmla="*/ 1823082 h 2233863"/>
                <a:gd name="connsiteX113" fmla="*/ 301314 w 2446249"/>
                <a:gd name="connsiteY113" fmla="*/ 1983856 h 2233863"/>
                <a:gd name="connsiteX114" fmla="*/ 326435 w 2446249"/>
                <a:gd name="connsiteY114" fmla="*/ 1873323 h 2233863"/>
                <a:gd name="connsiteX115" fmla="*/ 175710 w 2446249"/>
                <a:gd name="connsiteY115" fmla="*/ 1526655 h 2233863"/>
                <a:gd name="connsiteX116" fmla="*/ 150589 w 2446249"/>
                <a:gd name="connsiteY116" fmla="*/ 1491487 h 2233863"/>
                <a:gd name="connsiteX117" fmla="*/ 30008 w 2446249"/>
                <a:gd name="connsiteY117" fmla="*/ 1652260 h 2233863"/>
                <a:gd name="connsiteX118" fmla="*/ 19959 w 2446249"/>
                <a:gd name="connsiteY118" fmla="*/ 1808009 h 2233863"/>
                <a:gd name="connsiteX119" fmla="*/ 75227 w 2446249"/>
                <a:gd name="connsiteY119" fmla="*/ 1310615 h 2233863"/>
                <a:gd name="connsiteX120" fmla="*/ 175709 w 2446249"/>
                <a:gd name="connsiteY120" fmla="*/ 1350809 h 2233863"/>
                <a:gd name="connsiteX121" fmla="*/ 170685 w 2446249"/>
                <a:gd name="connsiteY121" fmla="*/ 1134770 h 2233863"/>
                <a:gd name="connsiteX122" fmla="*/ 95322 w 2446249"/>
                <a:gd name="connsiteY122" fmla="*/ 1245301 h 2233863"/>
                <a:gd name="connsiteX123" fmla="*/ 180733 w 2446249"/>
                <a:gd name="connsiteY123" fmla="*/ 1054383 h 2233863"/>
                <a:gd name="connsiteX124" fmla="*/ 276193 w 2446249"/>
                <a:gd name="connsiteY124" fmla="*/ 873512 h 2233863"/>
                <a:gd name="connsiteX125" fmla="*/ 471298 w 2446249"/>
                <a:gd name="connsiteY125"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666272 w 2446249"/>
                <a:gd name="connsiteY41" fmla="*/ 1112881 h 2233863"/>
                <a:gd name="connsiteX42" fmla="*/ 1333340 w 2446249"/>
                <a:gd name="connsiteY42" fmla="*/ 1514347 h 2233863"/>
                <a:gd name="connsiteX43" fmla="*/ 1260930 w 2446249"/>
                <a:gd name="connsiteY43" fmla="*/ 1466368 h 2233863"/>
                <a:gd name="connsiteX44" fmla="*/ 1613074 w 2446249"/>
                <a:gd name="connsiteY44" fmla="*/ 1086029 h 2233863"/>
                <a:gd name="connsiteX45" fmla="*/ 1456874 w 2446249"/>
                <a:gd name="connsiteY45" fmla="*/ 1014191 h 2233863"/>
                <a:gd name="connsiteX46" fmla="*/ 1527211 w 2446249"/>
                <a:gd name="connsiteY46" fmla="*/ 762983 h 2233863"/>
                <a:gd name="connsiteX47" fmla="*/ 1421703 w 2446249"/>
                <a:gd name="connsiteY47" fmla="*/ 843370 h 2233863"/>
                <a:gd name="connsiteX48" fmla="*/ 1512138 w 2446249"/>
                <a:gd name="connsiteY48" fmla="*/ 843370 h 2233863"/>
                <a:gd name="connsiteX49" fmla="*/ 1371461 w 2446249"/>
                <a:gd name="connsiteY49" fmla="*/ 1029264 h 2233863"/>
                <a:gd name="connsiteX50" fmla="*/ 1115228 w 2446249"/>
                <a:gd name="connsiteY50" fmla="*/ 1255352 h 2233863"/>
                <a:gd name="connsiteX51" fmla="*/ 907141 w 2446249"/>
                <a:gd name="connsiteY51" fmla="*/ 1546754 h 2233863"/>
                <a:gd name="connsiteX52" fmla="*/ 858995 w 2446249"/>
                <a:gd name="connsiteY52" fmla="*/ 1622117 h 2233863"/>
                <a:gd name="connsiteX53" fmla="*/ 1009720 w 2446249"/>
                <a:gd name="connsiteY53" fmla="*/ 1918543 h 2233863"/>
                <a:gd name="connsiteX54" fmla="*/ 1100156 w 2446249"/>
                <a:gd name="connsiteY54" fmla="*/ 1898446 h 2233863"/>
                <a:gd name="connsiteX55" fmla="*/ 1243117 w 2446249"/>
                <a:gd name="connsiteY55" fmla="*/ 1439150 h 2233863"/>
                <a:gd name="connsiteX56" fmla="*/ 1352194 w 2446249"/>
                <a:gd name="connsiteY56" fmla="*/ 1522376 h 2233863"/>
                <a:gd name="connsiteX57" fmla="*/ 1352194 w 2446249"/>
                <a:gd name="connsiteY57" fmla="*/ 1605864 h 2233863"/>
                <a:gd name="connsiteX58" fmla="*/ 1312456 w 2446249"/>
                <a:gd name="connsiteY58" fmla="*/ 1759841 h 2233863"/>
                <a:gd name="connsiteX59" fmla="*/ 1416465 w 2446249"/>
                <a:gd name="connsiteY59" fmla="*/ 1920186 h 2233863"/>
                <a:gd name="connsiteX60" fmla="*/ 1340269 w 2446249"/>
                <a:gd name="connsiteY60" fmla="*/ 1649594 h 2233863"/>
                <a:gd name="connsiteX61" fmla="*/ 1606637 w 2446249"/>
                <a:gd name="connsiteY61" fmla="*/ 1522374 h 2233863"/>
                <a:gd name="connsiteX62" fmla="*/ 2444756 w 2446249"/>
                <a:gd name="connsiteY62" fmla="*/ 1445659 h 2233863"/>
                <a:gd name="connsiteX63" fmla="*/ 1602662 w 2446249"/>
                <a:gd name="connsiteY63" fmla="*/ 2023306 h 2233863"/>
                <a:gd name="connsiteX64" fmla="*/ 1574831 w 2446249"/>
                <a:gd name="connsiteY64" fmla="*/ 1943793 h 2233863"/>
                <a:gd name="connsiteX65" fmla="*/ 1471464 w 2446249"/>
                <a:gd name="connsiteY65" fmla="*/ 2074990 h 2233863"/>
                <a:gd name="connsiteX66" fmla="*/ 1582781 w 2446249"/>
                <a:gd name="connsiteY66" fmla="*/ 2142576 h 2233863"/>
                <a:gd name="connsiteX67" fmla="*/ 1451584 w 2446249"/>
                <a:gd name="connsiteY67" fmla="*/ 2210162 h 2233863"/>
                <a:gd name="connsiteX68" fmla="*/ 1228948 w 2446249"/>
                <a:gd name="connsiteY68" fmla="*/ 2218113 h 2233863"/>
                <a:gd name="connsiteX69" fmla="*/ 982457 w 2446249"/>
                <a:gd name="connsiteY69" fmla="*/ 2226066 h 2233863"/>
                <a:gd name="connsiteX70" fmla="*/ 966555 w 2446249"/>
                <a:gd name="connsiteY70" fmla="*/ 2146551 h 2233863"/>
                <a:gd name="connsiteX71" fmla="*/ 1197143 w 2446249"/>
                <a:gd name="connsiteY71" fmla="*/ 2170405 h 2233863"/>
                <a:gd name="connsiteX72" fmla="*/ 1324364 w 2446249"/>
                <a:gd name="connsiteY72" fmla="*/ 2150526 h 2233863"/>
                <a:gd name="connsiteX73" fmla="*/ 1280632 w 2446249"/>
                <a:gd name="connsiteY73" fmla="*/ 1963673 h 2233863"/>
                <a:gd name="connsiteX74" fmla="*/ 1407852 w 2446249"/>
                <a:gd name="connsiteY74" fmla="*/ 1935844 h 2233863"/>
                <a:gd name="connsiteX75" fmla="*/ 1247453 w 2446249"/>
                <a:gd name="connsiteY75" fmla="*/ 1894184 h 2233863"/>
                <a:gd name="connsiteX76" fmla="*/ 1182614 w 2446249"/>
                <a:gd name="connsiteY76" fmla="*/ 2064244 h 2233863"/>
                <a:gd name="connsiteX77" fmla="*/ 1024793 w 2446249"/>
                <a:gd name="connsiteY77" fmla="*/ 2129558 h 2233863"/>
                <a:gd name="connsiteX78" fmla="*/ 884116 w 2446249"/>
                <a:gd name="connsiteY78" fmla="*/ 1767818 h 2233863"/>
                <a:gd name="connsiteX79" fmla="*/ 843922 w 2446249"/>
                <a:gd name="connsiteY79" fmla="*/ 2079317 h 2233863"/>
                <a:gd name="connsiteX80" fmla="*/ 703246 w 2446249"/>
                <a:gd name="connsiteY80" fmla="*/ 1667335 h 2233863"/>
                <a:gd name="connsiteX81" fmla="*/ 803729 w 2446249"/>
                <a:gd name="connsiteY81" fmla="*/ 1416126 h 2233863"/>
                <a:gd name="connsiteX82" fmla="*/ 884115 w 2446249"/>
                <a:gd name="connsiteY82" fmla="*/ 1255352 h 2233863"/>
                <a:gd name="connsiteX83" fmla="*/ 1160446 w 2446249"/>
                <a:gd name="connsiteY83" fmla="*/ 1134771 h 2233863"/>
                <a:gd name="connsiteX84" fmla="*/ 1637744 w 2446249"/>
                <a:gd name="connsiteY84" fmla="*/ 657475 h 2233863"/>
                <a:gd name="connsiteX85" fmla="*/ 1763348 w 2446249"/>
                <a:gd name="connsiteY85" fmla="*/ 345976 h 2233863"/>
                <a:gd name="connsiteX86" fmla="*/ 1642768 w 2446249"/>
                <a:gd name="connsiteY86" fmla="*/ 386169 h 2233863"/>
                <a:gd name="connsiteX87" fmla="*/ 1451848 w 2446249"/>
                <a:gd name="connsiteY87" fmla="*/ 667523 h 2233863"/>
                <a:gd name="connsiteX88" fmla="*/ 1170498 w 2446249"/>
                <a:gd name="connsiteY88" fmla="*/ 506748 h 2233863"/>
                <a:gd name="connsiteX89" fmla="*/ 1200641 w 2446249"/>
                <a:gd name="connsiteY89" fmla="*/ 642400 h 2233863"/>
                <a:gd name="connsiteX90" fmla="*/ 1115230 w 2446249"/>
                <a:gd name="connsiteY90" fmla="*/ 878538 h 2233863"/>
                <a:gd name="connsiteX91" fmla="*/ 1100158 w 2446249"/>
                <a:gd name="connsiteY91" fmla="*/ 1014189 h 2233863"/>
                <a:gd name="connsiteX92" fmla="*/ 904215 w 2446249"/>
                <a:gd name="connsiteY92" fmla="*/ 1024237 h 2233863"/>
                <a:gd name="connsiteX93" fmla="*/ 929336 w 2446249"/>
                <a:gd name="connsiteY93" fmla="*/ 1185011 h 2233863"/>
                <a:gd name="connsiteX94" fmla="*/ 708272 w 2446249"/>
                <a:gd name="connsiteY94" fmla="*/ 994093 h 2233863"/>
                <a:gd name="connsiteX95" fmla="*/ 607789 w 2446249"/>
                <a:gd name="connsiteY95" fmla="*/ 923755 h 2233863"/>
                <a:gd name="connsiteX96" fmla="*/ 809594 w 2446249"/>
                <a:gd name="connsiteY96" fmla="*/ 1323176 h 2233863"/>
                <a:gd name="connsiteX97" fmla="*/ 512330 w 2446249"/>
                <a:gd name="connsiteY97" fmla="*/ 1365882 h 2233863"/>
                <a:gd name="connsiteX98" fmla="*/ 647983 w 2446249"/>
                <a:gd name="connsiteY98" fmla="*/ 1883372 h 2233863"/>
                <a:gd name="connsiteX99" fmla="*/ 537449 w 2446249"/>
                <a:gd name="connsiteY99" fmla="*/ 1808010 h 2233863"/>
                <a:gd name="connsiteX100" fmla="*/ 391749 w 2446249"/>
                <a:gd name="connsiteY100" fmla="*/ 1742695 h 2233863"/>
                <a:gd name="connsiteX101" fmla="*/ 230975 w 2446249"/>
                <a:gd name="connsiteY101" fmla="*/ 1446268 h 2233863"/>
                <a:gd name="connsiteX102" fmla="*/ 356580 w 2446249"/>
                <a:gd name="connsiteY102" fmla="*/ 1677381 h 2233863"/>
                <a:gd name="connsiteX103" fmla="*/ 431942 w 2446249"/>
                <a:gd name="connsiteY103" fmla="*/ 1843179 h 2233863"/>
                <a:gd name="connsiteX104" fmla="*/ 527402 w 2446249"/>
                <a:gd name="connsiteY104" fmla="*/ 1883372 h 2233863"/>
                <a:gd name="connsiteX105" fmla="*/ 507305 w 2446249"/>
                <a:gd name="connsiteY105" fmla="*/ 1998929 h 2233863"/>
                <a:gd name="connsiteX106" fmla="*/ 311362 w 2446249"/>
                <a:gd name="connsiteY106" fmla="*/ 2189847 h 2233863"/>
                <a:gd name="connsiteX107" fmla="*/ 250235 w 2446249"/>
                <a:gd name="connsiteY107" fmla="*/ 2152165 h 2233863"/>
                <a:gd name="connsiteX108" fmla="*/ 220927 w 2446249"/>
                <a:gd name="connsiteY108" fmla="*/ 1998928 h 2233863"/>
                <a:gd name="connsiteX109" fmla="*/ 120444 w 2446249"/>
                <a:gd name="connsiteY109" fmla="*/ 1918541 h 2233863"/>
                <a:gd name="connsiteX110" fmla="*/ 65177 w 2446249"/>
                <a:gd name="connsiteY110" fmla="*/ 1878348 h 2233863"/>
                <a:gd name="connsiteX111" fmla="*/ 80251 w 2446249"/>
                <a:gd name="connsiteY111" fmla="*/ 1682404 h 2233863"/>
                <a:gd name="connsiteX112" fmla="*/ 205854 w 2446249"/>
                <a:gd name="connsiteY112" fmla="*/ 1823082 h 2233863"/>
                <a:gd name="connsiteX113" fmla="*/ 301314 w 2446249"/>
                <a:gd name="connsiteY113" fmla="*/ 1983856 h 2233863"/>
                <a:gd name="connsiteX114" fmla="*/ 326435 w 2446249"/>
                <a:gd name="connsiteY114" fmla="*/ 1873323 h 2233863"/>
                <a:gd name="connsiteX115" fmla="*/ 175710 w 2446249"/>
                <a:gd name="connsiteY115" fmla="*/ 1526655 h 2233863"/>
                <a:gd name="connsiteX116" fmla="*/ 150589 w 2446249"/>
                <a:gd name="connsiteY116" fmla="*/ 1491487 h 2233863"/>
                <a:gd name="connsiteX117" fmla="*/ 30008 w 2446249"/>
                <a:gd name="connsiteY117" fmla="*/ 1652260 h 2233863"/>
                <a:gd name="connsiteX118" fmla="*/ 19959 w 2446249"/>
                <a:gd name="connsiteY118" fmla="*/ 1808009 h 2233863"/>
                <a:gd name="connsiteX119" fmla="*/ 75227 w 2446249"/>
                <a:gd name="connsiteY119" fmla="*/ 1310615 h 2233863"/>
                <a:gd name="connsiteX120" fmla="*/ 175709 w 2446249"/>
                <a:gd name="connsiteY120" fmla="*/ 1350809 h 2233863"/>
                <a:gd name="connsiteX121" fmla="*/ 170685 w 2446249"/>
                <a:gd name="connsiteY121" fmla="*/ 1134770 h 2233863"/>
                <a:gd name="connsiteX122" fmla="*/ 95322 w 2446249"/>
                <a:gd name="connsiteY122" fmla="*/ 1245301 h 2233863"/>
                <a:gd name="connsiteX123" fmla="*/ 180733 w 2446249"/>
                <a:gd name="connsiteY123" fmla="*/ 1054383 h 2233863"/>
                <a:gd name="connsiteX124" fmla="*/ 276193 w 2446249"/>
                <a:gd name="connsiteY124" fmla="*/ 873512 h 2233863"/>
                <a:gd name="connsiteX125" fmla="*/ 471298 w 2446249"/>
                <a:gd name="connsiteY125"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666272 w 2446249"/>
                <a:gd name="connsiteY41" fmla="*/ 1112881 h 2233863"/>
                <a:gd name="connsiteX42" fmla="*/ 1333340 w 2446249"/>
                <a:gd name="connsiteY42" fmla="*/ 1514347 h 2233863"/>
                <a:gd name="connsiteX43" fmla="*/ 1260930 w 2446249"/>
                <a:gd name="connsiteY43" fmla="*/ 1466368 h 2233863"/>
                <a:gd name="connsiteX44" fmla="*/ 1613074 w 2446249"/>
                <a:gd name="connsiteY44" fmla="*/ 1086029 h 2233863"/>
                <a:gd name="connsiteX45" fmla="*/ 1456874 w 2446249"/>
                <a:gd name="connsiteY45" fmla="*/ 1014191 h 2233863"/>
                <a:gd name="connsiteX46" fmla="*/ 1527211 w 2446249"/>
                <a:gd name="connsiteY46" fmla="*/ 762983 h 2233863"/>
                <a:gd name="connsiteX47" fmla="*/ 1421703 w 2446249"/>
                <a:gd name="connsiteY47" fmla="*/ 843370 h 2233863"/>
                <a:gd name="connsiteX48" fmla="*/ 1512138 w 2446249"/>
                <a:gd name="connsiteY48" fmla="*/ 843370 h 2233863"/>
                <a:gd name="connsiteX49" fmla="*/ 1371461 w 2446249"/>
                <a:gd name="connsiteY49" fmla="*/ 1029264 h 2233863"/>
                <a:gd name="connsiteX50" fmla="*/ 1115228 w 2446249"/>
                <a:gd name="connsiteY50" fmla="*/ 1255352 h 2233863"/>
                <a:gd name="connsiteX51" fmla="*/ 907141 w 2446249"/>
                <a:gd name="connsiteY51" fmla="*/ 1546754 h 2233863"/>
                <a:gd name="connsiteX52" fmla="*/ 858995 w 2446249"/>
                <a:gd name="connsiteY52" fmla="*/ 1622117 h 2233863"/>
                <a:gd name="connsiteX53" fmla="*/ 1009720 w 2446249"/>
                <a:gd name="connsiteY53" fmla="*/ 1918543 h 2233863"/>
                <a:gd name="connsiteX54" fmla="*/ 1100156 w 2446249"/>
                <a:gd name="connsiteY54" fmla="*/ 1898446 h 2233863"/>
                <a:gd name="connsiteX55" fmla="*/ 1243117 w 2446249"/>
                <a:gd name="connsiteY55" fmla="*/ 1439150 h 2233863"/>
                <a:gd name="connsiteX56" fmla="*/ 1352194 w 2446249"/>
                <a:gd name="connsiteY56" fmla="*/ 1522376 h 2233863"/>
                <a:gd name="connsiteX57" fmla="*/ 1352194 w 2446249"/>
                <a:gd name="connsiteY57" fmla="*/ 1605864 h 2233863"/>
                <a:gd name="connsiteX58" fmla="*/ 1312456 w 2446249"/>
                <a:gd name="connsiteY58" fmla="*/ 1759841 h 2233863"/>
                <a:gd name="connsiteX59" fmla="*/ 1416465 w 2446249"/>
                <a:gd name="connsiteY59" fmla="*/ 1920186 h 2233863"/>
                <a:gd name="connsiteX60" fmla="*/ 1340269 w 2446249"/>
                <a:gd name="connsiteY60" fmla="*/ 1649594 h 2233863"/>
                <a:gd name="connsiteX61" fmla="*/ 1606637 w 2446249"/>
                <a:gd name="connsiteY61" fmla="*/ 1522374 h 2233863"/>
                <a:gd name="connsiteX62" fmla="*/ 2444756 w 2446249"/>
                <a:gd name="connsiteY62" fmla="*/ 1445659 h 2233863"/>
                <a:gd name="connsiteX63" fmla="*/ 1602662 w 2446249"/>
                <a:gd name="connsiteY63" fmla="*/ 2023306 h 2233863"/>
                <a:gd name="connsiteX64" fmla="*/ 1574831 w 2446249"/>
                <a:gd name="connsiteY64" fmla="*/ 1943793 h 2233863"/>
                <a:gd name="connsiteX65" fmla="*/ 1471464 w 2446249"/>
                <a:gd name="connsiteY65" fmla="*/ 2074990 h 2233863"/>
                <a:gd name="connsiteX66" fmla="*/ 1582781 w 2446249"/>
                <a:gd name="connsiteY66" fmla="*/ 2142576 h 2233863"/>
                <a:gd name="connsiteX67" fmla="*/ 1451584 w 2446249"/>
                <a:gd name="connsiteY67" fmla="*/ 2210162 h 2233863"/>
                <a:gd name="connsiteX68" fmla="*/ 1228948 w 2446249"/>
                <a:gd name="connsiteY68" fmla="*/ 2218113 h 2233863"/>
                <a:gd name="connsiteX69" fmla="*/ 982457 w 2446249"/>
                <a:gd name="connsiteY69" fmla="*/ 2226066 h 2233863"/>
                <a:gd name="connsiteX70" fmla="*/ 966555 w 2446249"/>
                <a:gd name="connsiteY70" fmla="*/ 2146551 h 2233863"/>
                <a:gd name="connsiteX71" fmla="*/ 1197143 w 2446249"/>
                <a:gd name="connsiteY71" fmla="*/ 2170405 h 2233863"/>
                <a:gd name="connsiteX72" fmla="*/ 1324364 w 2446249"/>
                <a:gd name="connsiteY72" fmla="*/ 2150526 h 2233863"/>
                <a:gd name="connsiteX73" fmla="*/ 1280632 w 2446249"/>
                <a:gd name="connsiteY73" fmla="*/ 1963673 h 2233863"/>
                <a:gd name="connsiteX74" fmla="*/ 1407852 w 2446249"/>
                <a:gd name="connsiteY74" fmla="*/ 1935844 h 2233863"/>
                <a:gd name="connsiteX75" fmla="*/ 1247453 w 2446249"/>
                <a:gd name="connsiteY75" fmla="*/ 1894184 h 2233863"/>
                <a:gd name="connsiteX76" fmla="*/ 1182614 w 2446249"/>
                <a:gd name="connsiteY76" fmla="*/ 2064244 h 2233863"/>
                <a:gd name="connsiteX77" fmla="*/ 1024793 w 2446249"/>
                <a:gd name="connsiteY77" fmla="*/ 2129558 h 2233863"/>
                <a:gd name="connsiteX78" fmla="*/ 884116 w 2446249"/>
                <a:gd name="connsiteY78" fmla="*/ 1767818 h 2233863"/>
                <a:gd name="connsiteX79" fmla="*/ 843922 w 2446249"/>
                <a:gd name="connsiteY79" fmla="*/ 2079317 h 2233863"/>
                <a:gd name="connsiteX80" fmla="*/ 703246 w 2446249"/>
                <a:gd name="connsiteY80" fmla="*/ 1667335 h 2233863"/>
                <a:gd name="connsiteX81" fmla="*/ 803729 w 2446249"/>
                <a:gd name="connsiteY81" fmla="*/ 1416126 h 2233863"/>
                <a:gd name="connsiteX82" fmla="*/ 884115 w 2446249"/>
                <a:gd name="connsiteY82" fmla="*/ 1255352 h 2233863"/>
                <a:gd name="connsiteX83" fmla="*/ 1160446 w 2446249"/>
                <a:gd name="connsiteY83" fmla="*/ 1134771 h 2233863"/>
                <a:gd name="connsiteX84" fmla="*/ 1637744 w 2446249"/>
                <a:gd name="connsiteY84" fmla="*/ 657475 h 2233863"/>
                <a:gd name="connsiteX85" fmla="*/ 1763348 w 2446249"/>
                <a:gd name="connsiteY85" fmla="*/ 345976 h 2233863"/>
                <a:gd name="connsiteX86" fmla="*/ 1642768 w 2446249"/>
                <a:gd name="connsiteY86" fmla="*/ 386169 h 2233863"/>
                <a:gd name="connsiteX87" fmla="*/ 1451848 w 2446249"/>
                <a:gd name="connsiteY87" fmla="*/ 667523 h 2233863"/>
                <a:gd name="connsiteX88" fmla="*/ 1170498 w 2446249"/>
                <a:gd name="connsiteY88" fmla="*/ 506748 h 2233863"/>
                <a:gd name="connsiteX89" fmla="*/ 1200641 w 2446249"/>
                <a:gd name="connsiteY89" fmla="*/ 642400 h 2233863"/>
                <a:gd name="connsiteX90" fmla="*/ 1115230 w 2446249"/>
                <a:gd name="connsiteY90" fmla="*/ 878538 h 2233863"/>
                <a:gd name="connsiteX91" fmla="*/ 1100158 w 2446249"/>
                <a:gd name="connsiteY91" fmla="*/ 1014189 h 2233863"/>
                <a:gd name="connsiteX92" fmla="*/ 904215 w 2446249"/>
                <a:gd name="connsiteY92" fmla="*/ 1024237 h 2233863"/>
                <a:gd name="connsiteX93" fmla="*/ 929336 w 2446249"/>
                <a:gd name="connsiteY93" fmla="*/ 1185011 h 2233863"/>
                <a:gd name="connsiteX94" fmla="*/ 708272 w 2446249"/>
                <a:gd name="connsiteY94" fmla="*/ 994093 h 2233863"/>
                <a:gd name="connsiteX95" fmla="*/ 607789 w 2446249"/>
                <a:gd name="connsiteY95" fmla="*/ 923755 h 2233863"/>
                <a:gd name="connsiteX96" fmla="*/ 809594 w 2446249"/>
                <a:gd name="connsiteY96" fmla="*/ 1323176 h 2233863"/>
                <a:gd name="connsiteX97" fmla="*/ 512330 w 2446249"/>
                <a:gd name="connsiteY97" fmla="*/ 1365882 h 2233863"/>
                <a:gd name="connsiteX98" fmla="*/ 647983 w 2446249"/>
                <a:gd name="connsiteY98" fmla="*/ 1883372 h 2233863"/>
                <a:gd name="connsiteX99" fmla="*/ 537449 w 2446249"/>
                <a:gd name="connsiteY99" fmla="*/ 1808010 h 2233863"/>
                <a:gd name="connsiteX100" fmla="*/ 391749 w 2446249"/>
                <a:gd name="connsiteY100" fmla="*/ 1742695 h 2233863"/>
                <a:gd name="connsiteX101" fmla="*/ 230975 w 2446249"/>
                <a:gd name="connsiteY101" fmla="*/ 1446268 h 2233863"/>
                <a:gd name="connsiteX102" fmla="*/ 356580 w 2446249"/>
                <a:gd name="connsiteY102" fmla="*/ 1677381 h 2233863"/>
                <a:gd name="connsiteX103" fmla="*/ 431942 w 2446249"/>
                <a:gd name="connsiteY103" fmla="*/ 1843179 h 2233863"/>
                <a:gd name="connsiteX104" fmla="*/ 527402 w 2446249"/>
                <a:gd name="connsiteY104" fmla="*/ 1883372 h 2233863"/>
                <a:gd name="connsiteX105" fmla="*/ 507305 w 2446249"/>
                <a:gd name="connsiteY105" fmla="*/ 1998929 h 2233863"/>
                <a:gd name="connsiteX106" fmla="*/ 311362 w 2446249"/>
                <a:gd name="connsiteY106" fmla="*/ 2189847 h 2233863"/>
                <a:gd name="connsiteX107" fmla="*/ 250235 w 2446249"/>
                <a:gd name="connsiteY107" fmla="*/ 2152165 h 2233863"/>
                <a:gd name="connsiteX108" fmla="*/ 220927 w 2446249"/>
                <a:gd name="connsiteY108" fmla="*/ 1998928 h 2233863"/>
                <a:gd name="connsiteX109" fmla="*/ 120444 w 2446249"/>
                <a:gd name="connsiteY109" fmla="*/ 1918541 h 2233863"/>
                <a:gd name="connsiteX110" fmla="*/ 65177 w 2446249"/>
                <a:gd name="connsiteY110" fmla="*/ 1878348 h 2233863"/>
                <a:gd name="connsiteX111" fmla="*/ 80251 w 2446249"/>
                <a:gd name="connsiteY111" fmla="*/ 1682404 h 2233863"/>
                <a:gd name="connsiteX112" fmla="*/ 205854 w 2446249"/>
                <a:gd name="connsiteY112" fmla="*/ 1823082 h 2233863"/>
                <a:gd name="connsiteX113" fmla="*/ 301314 w 2446249"/>
                <a:gd name="connsiteY113" fmla="*/ 1983856 h 2233863"/>
                <a:gd name="connsiteX114" fmla="*/ 326435 w 2446249"/>
                <a:gd name="connsiteY114" fmla="*/ 1873323 h 2233863"/>
                <a:gd name="connsiteX115" fmla="*/ 175710 w 2446249"/>
                <a:gd name="connsiteY115" fmla="*/ 1526655 h 2233863"/>
                <a:gd name="connsiteX116" fmla="*/ 150589 w 2446249"/>
                <a:gd name="connsiteY116" fmla="*/ 1491487 h 2233863"/>
                <a:gd name="connsiteX117" fmla="*/ 30008 w 2446249"/>
                <a:gd name="connsiteY117" fmla="*/ 1652260 h 2233863"/>
                <a:gd name="connsiteX118" fmla="*/ 19959 w 2446249"/>
                <a:gd name="connsiteY118" fmla="*/ 1808009 h 2233863"/>
                <a:gd name="connsiteX119" fmla="*/ 75227 w 2446249"/>
                <a:gd name="connsiteY119" fmla="*/ 1310615 h 2233863"/>
                <a:gd name="connsiteX120" fmla="*/ 175709 w 2446249"/>
                <a:gd name="connsiteY120" fmla="*/ 1350809 h 2233863"/>
                <a:gd name="connsiteX121" fmla="*/ 170685 w 2446249"/>
                <a:gd name="connsiteY121" fmla="*/ 1134770 h 2233863"/>
                <a:gd name="connsiteX122" fmla="*/ 95322 w 2446249"/>
                <a:gd name="connsiteY122" fmla="*/ 1245301 h 2233863"/>
                <a:gd name="connsiteX123" fmla="*/ 180733 w 2446249"/>
                <a:gd name="connsiteY123" fmla="*/ 1054383 h 2233863"/>
                <a:gd name="connsiteX124" fmla="*/ 276193 w 2446249"/>
                <a:gd name="connsiteY124" fmla="*/ 873512 h 2233863"/>
                <a:gd name="connsiteX125" fmla="*/ 471298 w 2446249"/>
                <a:gd name="connsiteY125"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666272 w 2446249"/>
                <a:gd name="connsiteY41" fmla="*/ 1112881 h 2233863"/>
                <a:gd name="connsiteX42" fmla="*/ 1333340 w 2446249"/>
                <a:gd name="connsiteY42" fmla="*/ 1514347 h 2233863"/>
                <a:gd name="connsiteX43" fmla="*/ 1260930 w 2446249"/>
                <a:gd name="connsiteY43" fmla="*/ 1466368 h 2233863"/>
                <a:gd name="connsiteX44" fmla="*/ 1613074 w 2446249"/>
                <a:gd name="connsiteY44" fmla="*/ 1086029 h 2233863"/>
                <a:gd name="connsiteX45" fmla="*/ 1456874 w 2446249"/>
                <a:gd name="connsiteY45" fmla="*/ 1014191 h 2233863"/>
                <a:gd name="connsiteX46" fmla="*/ 1527211 w 2446249"/>
                <a:gd name="connsiteY46" fmla="*/ 762983 h 2233863"/>
                <a:gd name="connsiteX47" fmla="*/ 1421703 w 2446249"/>
                <a:gd name="connsiteY47" fmla="*/ 843370 h 2233863"/>
                <a:gd name="connsiteX48" fmla="*/ 1512138 w 2446249"/>
                <a:gd name="connsiteY48" fmla="*/ 843370 h 2233863"/>
                <a:gd name="connsiteX49" fmla="*/ 1371461 w 2446249"/>
                <a:gd name="connsiteY49" fmla="*/ 1029264 h 2233863"/>
                <a:gd name="connsiteX50" fmla="*/ 1115228 w 2446249"/>
                <a:gd name="connsiteY50" fmla="*/ 1255352 h 2233863"/>
                <a:gd name="connsiteX51" fmla="*/ 907141 w 2446249"/>
                <a:gd name="connsiteY51" fmla="*/ 1546754 h 2233863"/>
                <a:gd name="connsiteX52" fmla="*/ 858995 w 2446249"/>
                <a:gd name="connsiteY52" fmla="*/ 1622117 h 2233863"/>
                <a:gd name="connsiteX53" fmla="*/ 1009720 w 2446249"/>
                <a:gd name="connsiteY53" fmla="*/ 1918543 h 2233863"/>
                <a:gd name="connsiteX54" fmla="*/ 1100156 w 2446249"/>
                <a:gd name="connsiteY54" fmla="*/ 1898446 h 2233863"/>
                <a:gd name="connsiteX55" fmla="*/ 1243117 w 2446249"/>
                <a:gd name="connsiteY55" fmla="*/ 1439150 h 2233863"/>
                <a:gd name="connsiteX56" fmla="*/ 1352194 w 2446249"/>
                <a:gd name="connsiteY56" fmla="*/ 1522376 h 2233863"/>
                <a:gd name="connsiteX57" fmla="*/ 1352194 w 2446249"/>
                <a:gd name="connsiteY57" fmla="*/ 1605864 h 2233863"/>
                <a:gd name="connsiteX58" fmla="*/ 1312456 w 2446249"/>
                <a:gd name="connsiteY58" fmla="*/ 1759841 h 2233863"/>
                <a:gd name="connsiteX59" fmla="*/ 1416465 w 2446249"/>
                <a:gd name="connsiteY59" fmla="*/ 1920186 h 2233863"/>
                <a:gd name="connsiteX60" fmla="*/ 1340269 w 2446249"/>
                <a:gd name="connsiteY60" fmla="*/ 1649594 h 2233863"/>
                <a:gd name="connsiteX61" fmla="*/ 1606637 w 2446249"/>
                <a:gd name="connsiteY61" fmla="*/ 1522374 h 2233863"/>
                <a:gd name="connsiteX62" fmla="*/ 2444756 w 2446249"/>
                <a:gd name="connsiteY62" fmla="*/ 1445659 h 2233863"/>
                <a:gd name="connsiteX63" fmla="*/ 1602662 w 2446249"/>
                <a:gd name="connsiteY63" fmla="*/ 2023306 h 2233863"/>
                <a:gd name="connsiteX64" fmla="*/ 1574831 w 2446249"/>
                <a:gd name="connsiteY64" fmla="*/ 1943793 h 2233863"/>
                <a:gd name="connsiteX65" fmla="*/ 1471464 w 2446249"/>
                <a:gd name="connsiteY65" fmla="*/ 2074990 h 2233863"/>
                <a:gd name="connsiteX66" fmla="*/ 1582781 w 2446249"/>
                <a:gd name="connsiteY66" fmla="*/ 2142576 h 2233863"/>
                <a:gd name="connsiteX67" fmla="*/ 1451584 w 2446249"/>
                <a:gd name="connsiteY67" fmla="*/ 2210162 h 2233863"/>
                <a:gd name="connsiteX68" fmla="*/ 1228948 w 2446249"/>
                <a:gd name="connsiteY68" fmla="*/ 2218113 h 2233863"/>
                <a:gd name="connsiteX69" fmla="*/ 982457 w 2446249"/>
                <a:gd name="connsiteY69" fmla="*/ 2226066 h 2233863"/>
                <a:gd name="connsiteX70" fmla="*/ 966555 w 2446249"/>
                <a:gd name="connsiteY70" fmla="*/ 2146551 h 2233863"/>
                <a:gd name="connsiteX71" fmla="*/ 1197143 w 2446249"/>
                <a:gd name="connsiteY71" fmla="*/ 2170405 h 2233863"/>
                <a:gd name="connsiteX72" fmla="*/ 1324364 w 2446249"/>
                <a:gd name="connsiteY72" fmla="*/ 2150526 h 2233863"/>
                <a:gd name="connsiteX73" fmla="*/ 1280632 w 2446249"/>
                <a:gd name="connsiteY73" fmla="*/ 1963673 h 2233863"/>
                <a:gd name="connsiteX74" fmla="*/ 1407852 w 2446249"/>
                <a:gd name="connsiteY74" fmla="*/ 1935844 h 2233863"/>
                <a:gd name="connsiteX75" fmla="*/ 1247453 w 2446249"/>
                <a:gd name="connsiteY75" fmla="*/ 1894184 h 2233863"/>
                <a:gd name="connsiteX76" fmla="*/ 1182614 w 2446249"/>
                <a:gd name="connsiteY76" fmla="*/ 2064244 h 2233863"/>
                <a:gd name="connsiteX77" fmla="*/ 1024793 w 2446249"/>
                <a:gd name="connsiteY77" fmla="*/ 2129558 h 2233863"/>
                <a:gd name="connsiteX78" fmla="*/ 884116 w 2446249"/>
                <a:gd name="connsiteY78" fmla="*/ 1767818 h 2233863"/>
                <a:gd name="connsiteX79" fmla="*/ 843922 w 2446249"/>
                <a:gd name="connsiteY79" fmla="*/ 2079317 h 2233863"/>
                <a:gd name="connsiteX80" fmla="*/ 703246 w 2446249"/>
                <a:gd name="connsiteY80" fmla="*/ 1667335 h 2233863"/>
                <a:gd name="connsiteX81" fmla="*/ 803729 w 2446249"/>
                <a:gd name="connsiteY81" fmla="*/ 1416126 h 2233863"/>
                <a:gd name="connsiteX82" fmla="*/ 884115 w 2446249"/>
                <a:gd name="connsiteY82" fmla="*/ 1255352 h 2233863"/>
                <a:gd name="connsiteX83" fmla="*/ 1160446 w 2446249"/>
                <a:gd name="connsiteY83" fmla="*/ 1134771 h 2233863"/>
                <a:gd name="connsiteX84" fmla="*/ 1637744 w 2446249"/>
                <a:gd name="connsiteY84" fmla="*/ 657475 h 2233863"/>
                <a:gd name="connsiteX85" fmla="*/ 1763348 w 2446249"/>
                <a:gd name="connsiteY85" fmla="*/ 345976 h 2233863"/>
                <a:gd name="connsiteX86" fmla="*/ 1642768 w 2446249"/>
                <a:gd name="connsiteY86" fmla="*/ 386169 h 2233863"/>
                <a:gd name="connsiteX87" fmla="*/ 1451848 w 2446249"/>
                <a:gd name="connsiteY87" fmla="*/ 667523 h 2233863"/>
                <a:gd name="connsiteX88" fmla="*/ 1170498 w 2446249"/>
                <a:gd name="connsiteY88" fmla="*/ 506748 h 2233863"/>
                <a:gd name="connsiteX89" fmla="*/ 1200641 w 2446249"/>
                <a:gd name="connsiteY89" fmla="*/ 642400 h 2233863"/>
                <a:gd name="connsiteX90" fmla="*/ 1115230 w 2446249"/>
                <a:gd name="connsiteY90" fmla="*/ 878538 h 2233863"/>
                <a:gd name="connsiteX91" fmla="*/ 1100158 w 2446249"/>
                <a:gd name="connsiteY91" fmla="*/ 1014189 h 2233863"/>
                <a:gd name="connsiteX92" fmla="*/ 904215 w 2446249"/>
                <a:gd name="connsiteY92" fmla="*/ 1024237 h 2233863"/>
                <a:gd name="connsiteX93" fmla="*/ 929336 w 2446249"/>
                <a:gd name="connsiteY93" fmla="*/ 1185011 h 2233863"/>
                <a:gd name="connsiteX94" fmla="*/ 708272 w 2446249"/>
                <a:gd name="connsiteY94" fmla="*/ 994093 h 2233863"/>
                <a:gd name="connsiteX95" fmla="*/ 607789 w 2446249"/>
                <a:gd name="connsiteY95" fmla="*/ 923755 h 2233863"/>
                <a:gd name="connsiteX96" fmla="*/ 809594 w 2446249"/>
                <a:gd name="connsiteY96" fmla="*/ 1323176 h 2233863"/>
                <a:gd name="connsiteX97" fmla="*/ 512330 w 2446249"/>
                <a:gd name="connsiteY97" fmla="*/ 1365882 h 2233863"/>
                <a:gd name="connsiteX98" fmla="*/ 647983 w 2446249"/>
                <a:gd name="connsiteY98" fmla="*/ 1883372 h 2233863"/>
                <a:gd name="connsiteX99" fmla="*/ 537449 w 2446249"/>
                <a:gd name="connsiteY99" fmla="*/ 1808010 h 2233863"/>
                <a:gd name="connsiteX100" fmla="*/ 391749 w 2446249"/>
                <a:gd name="connsiteY100" fmla="*/ 1742695 h 2233863"/>
                <a:gd name="connsiteX101" fmla="*/ 230975 w 2446249"/>
                <a:gd name="connsiteY101" fmla="*/ 1446268 h 2233863"/>
                <a:gd name="connsiteX102" fmla="*/ 356580 w 2446249"/>
                <a:gd name="connsiteY102" fmla="*/ 1677381 h 2233863"/>
                <a:gd name="connsiteX103" fmla="*/ 431942 w 2446249"/>
                <a:gd name="connsiteY103" fmla="*/ 1843179 h 2233863"/>
                <a:gd name="connsiteX104" fmla="*/ 527402 w 2446249"/>
                <a:gd name="connsiteY104" fmla="*/ 1883372 h 2233863"/>
                <a:gd name="connsiteX105" fmla="*/ 507305 w 2446249"/>
                <a:gd name="connsiteY105" fmla="*/ 1998929 h 2233863"/>
                <a:gd name="connsiteX106" fmla="*/ 311362 w 2446249"/>
                <a:gd name="connsiteY106" fmla="*/ 2189847 h 2233863"/>
                <a:gd name="connsiteX107" fmla="*/ 250235 w 2446249"/>
                <a:gd name="connsiteY107" fmla="*/ 2152165 h 2233863"/>
                <a:gd name="connsiteX108" fmla="*/ 220927 w 2446249"/>
                <a:gd name="connsiteY108" fmla="*/ 1998928 h 2233863"/>
                <a:gd name="connsiteX109" fmla="*/ 120444 w 2446249"/>
                <a:gd name="connsiteY109" fmla="*/ 1918541 h 2233863"/>
                <a:gd name="connsiteX110" fmla="*/ 65177 w 2446249"/>
                <a:gd name="connsiteY110" fmla="*/ 1878348 h 2233863"/>
                <a:gd name="connsiteX111" fmla="*/ 80251 w 2446249"/>
                <a:gd name="connsiteY111" fmla="*/ 1682404 h 2233863"/>
                <a:gd name="connsiteX112" fmla="*/ 205854 w 2446249"/>
                <a:gd name="connsiteY112" fmla="*/ 1823082 h 2233863"/>
                <a:gd name="connsiteX113" fmla="*/ 301314 w 2446249"/>
                <a:gd name="connsiteY113" fmla="*/ 1983856 h 2233863"/>
                <a:gd name="connsiteX114" fmla="*/ 326435 w 2446249"/>
                <a:gd name="connsiteY114" fmla="*/ 1873323 h 2233863"/>
                <a:gd name="connsiteX115" fmla="*/ 175710 w 2446249"/>
                <a:gd name="connsiteY115" fmla="*/ 1526655 h 2233863"/>
                <a:gd name="connsiteX116" fmla="*/ 150589 w 2446249"/>
                <a:gd name="connsiteY116" fmla="*/ 1491487 h 2233863"/>
                <a:gd name="connsiteX117" fmla="*/ 30008 w 2446249"/>
                <a:gd name="connsiteY117" fmla="*/ 1652260 h 2233863"/>
                <a:gd name="connsiteX118" fmla="*/ 19959 w 2446249"/>
                <a:gd name="connsiteY118" fmla="*/ 1808009 h 2233863"/>
                <a:gd name="connsiteX119" fmla="*/ 75227 w 2446249"/>
                <a:gd name="connsiteY119" fmla="*/ 1310615 h 2233863"/>
                <a:gd name="connsiteX120" fmla="*/ 175709 w 2446249"/>
                <a:gd name="connsiteY120" fmla="*/ 1350809 h 2233863"/>
                <a:gd name="connsiteX121" fmla="*/ 170685 w 2446249"/>
                <a:gd name="connsiteY121" fmla="*/ 1134770 h 2233863"/>
                <a:gd name="connsiteX122" fmla="*/ 95322 w 2446249"/>
                <a:gd name="connsiteY122" fmla="*/ 1245301 h 2233863"/>
                <a:gd name="connsiteX123" fmla="*/ 180733 w 2446249"/>
                <a:gd name="connsiteY123" fmla="*/ 1054383 h 2233863"/>
                <a:gd name="connsiteX124" fmla="*/ 276193 w 2446249"/>
                <a:gd name="connsiteY124" fmla="*/ 873512 h 2233863"/>
                <a:gd name="connsiteX125" fmla="*/ 471298 w 2446249"/>
                <a:gd name="connsiteY125"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666272 w 2446249"/>
                <a:gd name="connsiteY41" fmla="*/ 1112881 h 2233863"/>
                <a:gd name="connsiteX42" fmla="*/ 1333340 w 2446249"/>
                <a:gd name="connsiteY42" fmla="*/ 1514347 h 2233863"/>
                <a:gd name="connsiteX43" fmla="*/ 1260930 w 2446249"/>
                <a:gd name="connsiteY43" fmla="*/ 1466368 h 2233863"/>
                <a:gd name="connsiteX44" fmla="*/ 1613074 w 2446249"/>
                <a:gd name="connsiteY44" fmla="*/ 1086029 h 2233863"/>
                <a:gd name="connsiteX45" fmla="*/ 1456874 w 2446249"/>
                <a:gd name="connsiteY45" fmla="*/ 1014191 h 2233863"/>
                <a:gd name="connsiteX46" fmla="*/ 1527211 w 2446249"/>
                <a:gd name="connsiteY46" fmla="*/ 762983 h 2233863"/>
                <a:gd name="connsiteX47" fmla="*/ 1421703 w 2446249"/>
                <a:gd name="connsiteY47" fmla="*/ 843370 h 2233863"/>
                <a:gd name="connsiteX48" fmla="*/ 1512138 w 2446249"/>
                <a:gd name="connsiteY48" fmla="*/ 843370 h 2233863"/>
                <a:gd name="connsiteX49" fmla="*/ 1371461 w 2446249"/>
                <a:gd name="connsiteY49" fmla="*/ 1029264 h 2233863"/>
                <a:gd name="connsiteX50" fmla="*/ 1115228 w 2446249"/>
                <a:gd name="connsiteY50" fmla="*/ 1255352 h 2233863"/>
                <a:gd name="connsiteX51" fmla="*/ 907141 w 2446249"/>
                <a:gd name="connsiteY51" fmla="*/ 1546754 h 2233863"/>
                <a:gd name="connsiteX52" fmla="*/ 858995 w 2446249"/>
                <a:gd name="connsiteY52" fmla="*/ 1622117 h 2233863"/>
                <a:gd name="connsiteX53" fmla="*/ 1009720 w 2446249"/>
                <a:gd name="connsiteY53" fmla="*/ 1918543 h 2233863"/>
                <a:gd name="connsiteX54" fmla="*/ 1100156 w 2446249"/>
                <a:gd name="connsiteY54" fmla="*/ 1898446 h 2233863"/>
                <a:gd name="connsiteX55" fmla="*/ 1243117 w 2446249"/>
                <a:gd name="connsiteY55" fmla="*/ 1439150 h 2233863"/>
                <a:gd name="connsiteX56" fmla="*/ 1352194 w 2446249"/>
                <a:gd name="connsiteY56" fmla="*/ 1522376 h 2233863"/>
                <a:gd name="connsiteX57" fmla="*/ 1352194 w 2446249"/>
                <a:gd name="connsiteY57" fmla="*/ 1605864 h 2233863"/>
                <a:gd name="connsiteX58" fmla="*/ 1312456 w 2446249"/>
                <a:gd name="connsiteY58" fmla="*/ 1759841 h 2233863"/>
                <a:gd name="connsiteX59" fmla="*/ 1416465 w 2446249"/>
                <a:gd name="connsiteY59" fmla="*/ 1920186 h 2233863"/>
                <a:gd name="connsiteX60" fmla="*/ 1340269 w 2446249"/>
                <a:gd name="connsiteY60" fmla="*/ 1649594 h 2233863"/>
                <a:gd name="connsiteX61" fmla="*/ 1606637 w 2446249"/>
                <a:gd name="connsiteY61" fmla="*/ 1522374 h 2233863"/>
                <a:gd name="connsiteX62" fmla="*/ 2444756 w 2446249"/>
                <a:gd name="connsiteY62" fmla="*/ 1445659 h 2233863"/>
                <a:gd name="connsiteX63" fmla="*/ 1602662 w 2446249"/>
                <a:gd name="connsiteY63" fmla="*/ 2023306 h 2233863"/>
                <a:gd name="connsiteX64" fmla="*/ 1574831 w 2446249"/>
                <a:gd name="connsiteY64" fmla="*/ 1943793 h 2233863"/>
                <a:gd name="connsiteX65" fmla="*/ 1471464 w 2446249"/>
                <a:gd name="connsiteY65" fmla="*/ 2074990 h 2233863"/>
                <a:gd name="connsiteX66" fmla="*/ 1582781 w 2446249"/>
                <a:gd name="connsiteY66" fmla="*/ 2142576 h 2233863"/>
                <a:gd name="connsiteX67" fmla="*/ 1451584 w 2446249"/>
                <a:gd name="connsiteY67" fmla="*/ 2210162 h 2233863"/>
                <a:gd name="connsiteX68" fmla="*/ 1228948 w 2446249"/>
                <a:gd name="connsiteY68" fmla="*/ 2218113 h 2233863"/>
                <a:gd name="connsiteX69" fmla="*/ 982457 w 2446249"/>
                <a:gd name="connsiteY69" fmla="*/ 2226066 h 2233863"/>
                <a:gd name="connsiteX70" fmla="*/ 966555 w 2446249"/>
                <a:gd name="connsiteY70" fmla="*/ 2146551 h 2233863"/>
                <a:gd name="connsiteX71" fmla="*/ 1197143 w 2446249"/>
                <a:gd name="connsiteY71" fmla="*/ 2170405 h 2233863"/>
                <a:gd name="connsiteX72" fmla="*/ 1324364 w 2446249"/>
                <a:gd name="connsiteY72" fmla="*/ 2150526 h 2233863"/>
                <a:gd name="connsiteX73" fmla="*/ 1280632 w 2446249"/>
                <a:gd name="connsiteY73" fmla="*/ 1963673 h 2233863"/>
                <a:gd name="connsiteX74" fmla="*/ 1407852 w 2446249"/>
                <a:gd name="connsiteY74" fmla="*/ 1935844 h 2233863"/>
                <a:gd name="connsiteX75" fmla="*/ 1247453 w 2446249"/>
                <a:gd name="connsiteY75" fmla="*/ 1894184 h 2233863"/>
                <a:gd name="connsiteX76" fmla="*/ 1182614 w 2446249"/>
                <a:gd name="connsiteY76" fmla="*/ 2064244 h 2233863"/>
                <a:gd name="connsiteX77" fmla="*/ 1024793 w 2446249"/>
                <a:gd name="connsiteY77" fmla="*/ 2129558 h 2233863"/>
                <a:gd name="connsiteX78" fmla="*/ 884116 w 2446249"/>
                <a:gd name="connsiteY78" fmla="*/ 1767818 h 2233863"/>
                <a:gd name="connsiteX79" fmla="*/ 843922 w 2446249"/>
                <a:gd name="connsiteY79" fmla="*/ 2079317 h 2233863"/>
                <a:gd name="connsiteX80" fmla="*/ 703246 w 2446249"/>
                <a:gd name="connsiteY80" fmla="*/ 1667335 h 2233863"/>
                <a:gd name="connsiteX81" fmla="*/ 803729 w 2446249"/>
                <a:gd name="connsiteY81" fmla="*/ 1416126 h 2233863"/>
                <a:gd name="connsiteX82" fmla="*/ 884115 w 2446249"/>
                <a:gd name="connsiteY82" fmla="*/ 1255352 h 2233863"/>
                <a:gd name="connsiteX83" fmla="*/ 1160446 w 2446249"/>
                <a:gd name="connsiteY83" fmla="*/ 1134771 h 2233863"/>
                <a:gd name="connsiteX84" fmla="*/ 1637744 w 2446249"/>
                <a:gd name="connsiteY84" fmla="*/ 657475 h 2233863"/>
                <a:gd name="connsiteX85" fmla="*/ 1763348 w 2446249"/>
                <a:gd name="connsiteY85" fmla="*/ 345976 h 2233863"/>
                <a:gd name="connsiteX86" fmla="*/ 1642768 w 2446249"/>
                <a:gd name="connsiteY86" fmla="*/ 386169 h 2233863"/>
                <a:gd name="connsiteX87" fmla="*/ 1451848 w 2446249"/>
                <a:gd name="connsiteY87" fmla="*/ 667523 h 2233863"/>
                <a:gd name="connsiteX88" fmla="*/ 1170498 w 2446249"/>
                <a:gd name="connsiteY88" fmla="*/ 506748 h 2233863"/>
                <a:gd name="connsiteX89" fmla="*/ 1200641 w 2446249"/>
                <a:gd name="connsiteY89" fmla="*/ 642400 h 2233863"/>
                <a:gd name="connsiteX90" fmla="*/ 1115230 w 2446249"/>
                <a:gd name="connsiteY90" fmla="*/ 878538 h 2233863"/>
                <a:gd name="connsiteX91" fmla="*/ 1100158 w 2446249"/>
                <a:gd name="connsiteY91" fmla="*/ 1014189 h 2233863"/>
                <a:gd name="connsiteX92" fmla="*/ 904215 w 2446249"/>
                <a:gd name="connsiteY92" fmla="*/ 1024237 h 2233863"/>
                <a:gd name="connsiteX93" fmla="*/ 929336 w 2446249"/>
                <a:gd name="connsiteY93" fmla="*/ 1185011 h 2233863"/>
                <a:gd name="connsiteX94" fmla="*/ 708272 w 2446249"/>
                <a:gd name="connsiteY94" fmla="*/ 994093 h 2233863"/>
                <a:gd name="connsiteX95" fmla="*/ 607789 w 2446249"/>
                <a:gd name="connsiteY95" fmla="*/ 923755 h 2233863"/>
                <a:gd name="connsiteX96" fmla="*/ 809594 w 2446249"/>
                <a:gd name="connsiteY96" fmla="*/ 1323176 h 2233863"/>
                <a:gd name="connsiteX97" fmla="*/ 512330 w 2446249"/>
                <a:gd name="connsiteY97" fmla="*/ 1365882 h 2233863"/>
                <a:gd name="connsiteX98" fmla="*/ 647983 w 2446249"/>
                <a:gd name="connsiteY98" fmla="*/ 1883372 h 2233863"/>
                <a:gd name="connsiteX99" fmla="*/ 537449 w 2446249"/>
                <a:gd name="connsiteY99" fmla="*/ 1808010 h 2233863"/>
                <a:gd name="connsiteX100" fmla="*/ 391749 w 2446249"/>
                <a:gd name="connsiteY100" fmla="*/ 1742695 h 2233863"/>
                <a:gd name="connsiteX101" fmla="*/ 230975 w 2446249"/>
                <a:gd name="connsiteY101" fmla="*/ 1446268 h 2233863"/>
                <a:gd name="connsiteX102" fmla="*/ 356580 w 2446249"/>
                <a:gd name="connsiteY102" fmla="*/ 1677381 h 2233863"/>
                <a:gd name="connsiteX103" fmla="*/ 431942 w 2446249"/>
                <a:gd name="connsiteY103" fmla="*/ 1843179 h 2233863"/>
                <a:gd name="connsiteX104" fmla="*/ 527402 w 2446249"/>
                <a:gd name="connsiteY104" fmla="*/ 1883372 h 2233863"/>
                <a:gd name="connsiteX105" fmla="*/ 507305 w 2446249"/>
                <a:gd name="connsiteY105" fmla="*/ 1998929 h 2233863"/>
                <a:gd name="connsiteX106" fmla="*/ 311362 w 2446249"/>
                <a:gd name="connsiteY106" fmla="*/ 2189847 h 2233863"/>
                <a:gd name="connsiteX107" fmla="*/ 250235 w 2446249"/>
                <a:gd name="connsiteY107" fmla="*/ 2152165 h 2233863"/>
                <a:gd name="connsiteX108" fmla="*/ 220927 w 2446249"/>
                <a:gd name="connsiteY108" fmla="*/ 1998928 h 2233863"/>
                <a:gd name="connsiteX109" fmla="*/ 120444 w 2446249"/>
                <a:gd name="connsiteY109" fmla="*/ 1918541 h 2233863"/>
                <a:gd name="connsiteX110" fmla="*/ 65177 w 2446249"/>
                <a:gd name="connsiteY110" fmla="*/ 1878348 h 2233863"/>
                <a:gd name="connsiteX111" fmla="*/ 80251 w 2446249"/>
                <a:gd name="connsiteY111" fmla="*/ 1682404 h 2233863"/>
                <a:gd name="connsiteX112" fmla="*/ 205854 w 2446249"/>
                <a:gd name="connsiteY112" fmla="*/ 1823082 h 2233863"/>
                <a:gd name="connsiteX113" fmla="*/ 301314 w 2446249"/>
                <a:gd name="connsiteY113" fmla="*/ 1983856 h 2233863"/>
                <a:gd name="connsiteX114" fmla="*/ 326435 w 2446249"/>
                <a:gd name="connsiteY114" fmla="*/ 1873323 h 2233863"/>
                <a:gd name="connsiteX115" fmla="*/ 175710 w 2446249"/>
                <a:gd name="connsiteY115" fmla="*/ 1526655 h 2233863"/>
                <a:gd name="connsiteX116" fmla="*/ 150589 w 2446249"/>
                <a:gd name="connsiteY116" fmla="*/ 1491487 h 2233863"/>
                <a:gd name="connsiteX117" fmla="*/ 30008 w 2446249"/>
                <a:gd name="connsiteY117" fmla="*/ 1652260 h 2233863"/>
                <a:gd name="connsiteX118" fmla="*/ 19959 w 2446249"/>
                <a:gd name="connsiteY118" fmla="*/ 1808009 h 2233863"/>
                <a:gd name="connsiteX119" fmla="*/ 75227 w 2446249"/>
                <a:gd name="connsiteY119" fmla="*/ 1310615 h 2233863"/>
                <a:gd name="connsiteX120" fmla="*/ 175709 w 2446249"/>
                <a:gd name="connsiteY120" fmla="*/ 1350809 h 2233863"/>
                <a:gd name="connsiteX121" fmla="*/ 170685 w 2446249"/>
                <a:gd name="connsiteY121" fmla="*/ 1134770 h 2233863"/>
                <a:gd name="connsiteX122" fmla="*/ 95322 w 2446249"/>
                <a:gd name="connsiteY122" fmla="*/ 1245301 h 2233863"/>
                <a:gd name="connsiteX123" fmla="*/ 180733 w 2446249"/>
                <a:gd name="connsiteY123" fmla="*/ 1054383 h 2233863"/>
                <a:gd name="connsiteX124" fmla="*/ 276193 w 2446249"/>
                <a:gd name="connsiteY124" fmla="*/ 873512 h 2233863"/>
                <a:gd name="connsiteX125" fmla="*/ 471298 w 2446249"/>
                <a:gd name="connsiteY125"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666272 w 2446249"/>
                <a:gd name="connsiteY41" fmla="*/ 1112881 h 2233863"/>
                <a:gd name="connsiteX42" fmla="*/ 1333340 w 2446249"/>
                <a:gd name="connsiteY42" fmla="*/ 1514347 h 2233863"/>
                <a:gd name="connsiteX43" fmla="*/ 1260930 w 2446249"/>
                <a:gd name="connsiteY43" fmla="*/ 1466368 h 2233863"/>
                <a:gd name="connsiteX44" fmla="*/ 1613074 w 2446249"/>
                <a:gd name="connsiteY44" fmla="*/ 1086029 h 2233863"/>
                <a:gd name="connsiteX45" fmla="*/ 1456874 w 2446249"/>
                <a:gd name="connsiteY45" fmla="*/ 1014191 h 2233863"/>
                <a:gd name="connsiteX46" fmla="*/ 1527211 w 2446249"/>
                <a:gd name="connsiteY46" fmla="*/ 762983 h 2233863"/>
                <a:gd name="connsiteX47" fmla="*/ 1421703 w 2446249"/>
                <a:gd name="connsiteY47" fmla="*/ 843370 h 2233863"/>
                <a:gd name="connsiteX48" fmla="*/ 1512138 w 2446249"/>
                <a:gd name="connsiteY48" fmla="*/ 843370 h 2233863"/>
                <a:gd name="connsiteX49" fmla="*/ 1371461 w 2446249"/>
                <a:gd name="connsiteY49" fmla="*/ 1029264 h 2233863"/>
                <a:gd name="connsiteX50" fmla="*/ 1115228 w 2446249"/>
                <a:gd name="connsiteY50" fmla="*/ 1255352 h 2233863"/>
                <a:gd name="connsiteX51" fmla="*/ 907141 w 2446249"/>
                <a:gd name="connsiteY51" fmla="*/ 1546754 h 2233863"/>
                <a:gd name="connsiteX52" fmla="*/ 858995 w 2446249"/>
                <a:gd name="connsiteY52" fmla="*/ 1622117 h 2233863"/>
                <a:gd name="connsiteX53" fmla="*/ 1009720 w 2446249"/>
                <a:gd name="connsiteY53" fmla="*/ 1918543 h 2233863"/>
                <a:gd name="connsiteX54" fmla="*/ 1100156 w 2446249"/>
                <a:gd name="connsiteY54" fmla="*/ 1898446 h 2233863"/>
                <a:gd name="connsiteX55" fmla="*/ 1243117 w 2446249"/>
                <a:gd name="connsiteY55" fmla="*/ 1439150 h 2233863"/>
                <a:gd name="connsiteX56" fmla="*/ 1352194 w 2446249"/>
                <a:gd name="connsiteY56" fmla="*/ 1522376 h 2233863"/>
                <a:gd name="connsiteX57" fmla="*/ 1352194 w 2446249"/>
                <a:gd name="connsiteY57" fmla="*/ 1605864 h 2233863"/>
                <a:gd name="connsiteX58" fmla="*/ 1312456 w 2446249"/>
                <a:gd name="connsiteY58" fmla="*/ 1759841 h 2233863"/>
                <a:gd name="connsiteX59" fmla="*/ 1416465 w 2446249"/>
                <a:gd name="connsiteY59" fmla="*/ 1920186 h 2233863"/>
                <a:gd name="connsiteX60" fmla="*/ 1340269 w 2446249"/>
                <a:gd name="connsiteY60" fmla="*/ 1649594 h 2233863"/>
                <a:gd name="connsiteX61" fmla="*/ 1606637 w 2446249"/>
                <a:gd name="connsiteY61" fmla="*/ 1522374 h 2233863"/>
                <a:gd name="connsiteX62" fmla="*/ 2444756 w 2446249"/>
                <a:gd name="connsiteY62" fmla="*/ 1445659 h 2233863"/>
                <a:gd name="connsiteX63" fmla="*/ 1602662 w 2446249"/>
                <a:gd name="connsiteY63" fmla="*/ 2023306 h 2233863"/>
                <a:gd name="connsiteX64" fmla="*/ 1574831 w 2446249"/>
                <a:gd name="connsiteY64" fmla="*/ 1943793 h 2233863"/>
                <a:gd name="connsiteX65" fmla="*/ 1471464 w 2446249"/>
                <a:gd name="connsiteY65" fmla="*/ 2074990 h 2233863"/>
                <a:gd name="connsiteX66" fmla="*/ 1582781 w 2446249"/>
                <a:gd name="connsiteY66" fmla="*/ 2142576 h 2233863"/>
                <a:gd name="connsiteX67" fmla="*/ 1451584 w 2446249"/>
                <a:gd name="connsiteY67" fmla="*/ 2210162 h 2233863"/>
                <a:gd name="connsiteX68" fmla="*/ 1228948 w 2446249"/>
                <a:gd name="connsiteY68" fmla="*/ 2218113 h 2233863"/>
                <a:gd name="connsiteX69" fmla="*/ 982457 w 2446249"/>
                <a:gd name="connsiteY69" fmla="*/ 2226066 h 2233863"/>
                <a:gd name="connsiteX70" fmla="*/ 966555 w 2446249"/>
                <a:gd name="connsiteY70" fmla="*/ 2146551 h 2233863"/>
                <a:gd name="connsiteX71" fmla="*/ 1197143 w 2446249"/>
                <a:gd name="connsiteY71" fmla="*/ 2170405 h 2233863"/>
                <a:gd name="connsiteX72" fmla="*/ 1324364 w 2446249"/>
                <a:gd name="connsiteY72" fmla="*/ 2150526 h 2233863"/>
                <a:gd name="connsiteX73" fmla="*/ 1280632 w 2446249"/>
                <a:gd name="connsiteY73" fmla="*/ 1963673 h 2233863"/>
                <a:gd name="connsiteX74" fmla="*/ 1407852 w 2446249"/>
                <a:gd name="connsiteY74" fmla="*/ 1935844 h 2233863"/>
                <a:gd name="connsiteX75" fmla="*/ 1247453 w 2446249"/>
                <a:gd name="connsiteY75" fmla="*/ 1894184 h 2233863"/>
                <a:gd name="connsiteX76" fmla="*/ 1182614 w 2446249"/>
                <a:gd name="connsiteY76" fmla="*/ 2064244 h 2233863"/>
                <a:gd name="connsiteX77" fmla="*/ 1024793 w 2446249"/>
                <a:gd name="connsiteY77" fmla="*/ 2129558 h 2233863"/>
                <a:gd name="connsiteX78" fmla="*/ 884116 w 2446249"/>
                <a:gd name="connsiteY78" fmla="*/ 1767818 h 2233863"/>
                <a:gd name="connsiteX79" fmla="*/ 843922 w 2446249"/>
                <a:gd name="connsiteY79" fmla="*/ 2079317 h 2233863"/>
                <a:gd name="connsiteX80" fmla="*/ 703246 w 2446249"/>
                <a:gd name="connsiteY80" fmla="*/ 1667335 h 2233863"/>
                <a:gd name="connsiteX81" fmla="*/ 803729 w 2446249"/>
                <a:gd name="connsiteY81" fmla="*/ 1416126 h 2233863"/>
                <a:gd name="connsiteX82" fmla="*/ 884115 w 2446249"/>
                <a:gd name="connsiteY82" fmla="*/ 1255352 h 2233863"/>
                <a:gd name="connsiteX83" fmla="*/ 1160446 w 2446249"/>
                <a:gd name="connsiteY83" fmla="*/ 1134771 h 2233863"/>
                <a:gd name="connsiteX84" fmla="*/ 1637744 w 2446249"/>
                <a:gd name="connsiteY84" fmla="*/ 657475 h 2233863"/>
                <a:gd name="connsiteX85" fmla="*/ 1763348 w 2446249"/>
                <a:gd name="connsiteY85" fmla="*/ 345976 h 2233863"/>
                <a:gd name="connsiteX86" fmla="*/ 1642768 w 2446249"/>
                <a:gd name="connsiteY86" fmla="*/ 386169 h 2233863"/>
                <a:gd name="connsiteX87" fmla="*/ 1451848 w 2446249"/>
                <a:gd name="connsiteY87" fmla="*/ 667523 h 2233863"/>
                <a:gd name="connsiteX88" fmla="*/ 1170498 w 2446249"/>
                <a:gd name="connsiteY88" fmla="*/ 506748 h 2233863"/>
                <a:gd name="connsiteX89" fmla="*/ 1200641 w 2446249"/>
                <a:gd name="connsiteY89" fmla="*/ 642400 h 2233863"/>
                <a:gd name="connsiteX90" fmla="*/ 1115230 w 2446249"/>
                <a:gd name="connsiteY90" fmla="*/ 878538 h 2233863"/>
                <a:gd name="connsiteX91" fmla="*/ 1100158 w 2446249"/>
                <a:gd name="connsiteY91" fmla="*/ 1014189 h 2233863"/>
                <a:gd name="connsiteX92" fmla="*/ 904215 w 2446249"/>
                <a:gd name="connsiteY92" fmla="*/ 1024237 h 2233863"/>
                <a:gd name="connsiteX93" fmla="*/ 929336 w 2446249"/>
                <a:gd name="connsiteY93" fmla="*/ 1185011 h 2233863"/>
                <a:gd name="connsiteX94" fmla="*/ 708272 w 2446249"/>
                <a:gd name="connsiteY94" fmla="*/ 994093 h 2233863"/>
                <a:gd name="connsiteX95" fmla="*/ 607789 w 2446249"/>
                <a:gd name="connsiteY95" fmla="*/ 923755 h 2233863"/>
                <a:gd name="connsiteX96" fmla="*/ 809594 w 2446249"/>
                <a:gd name="connsiteY96" fmla="*/ 1323176 h 2233863"/>
                <a:gd name="connsiteX97" fmla="*/ 512330 w 2446249"/>
                <a:gd name="connsiteY97" fmla="*/ 1365882 h 2233863"/>
                <a:gd name="connsiteX98" fmla="*/ 647983 w 2446249"/>
                <a:gd name="connsiteY98" fmla="*/ 1883372 h 2233863"/>
                <a:gd name="connsiteX99" fmla="*/ 537449 w 2446249"/>
                <a:gd name="connsiteY99" fmla="*/ 1808010 h 2233863"/>
                <a:gd name="connsiteX100" fmla="*/ 391749 w 2446249"/>
                <a:gd name="connsiteY100" fmla="*/ 1742695 h 2233863"/>
                <a:gd name="connsiteX101" fmla="*/ 230975 w 2446249"/>
                <a:gd name="connsiteY101" fmla="*/ 1446268 h 2233863"/>
                <a:gd name="connsiteX102" fmla="*/ 356580 w 2446249"/>
                <a:gd name="connsiteY102" fmla="*/ 1677381 h 2233863"/>
                <a:gd name="connsiteX103" fmla="*/ 431942 w 2446249"/>
                <a:gd name="connsiteY103" fmla="*/ 1843179 h 2233863"/>
                <a:gd name="connsiteX104" fmla="*/ 527402 w 2446249"/>
                <a:gd name="connsiteY104" fmla="*/ 1883372 h 2233863"/>
                <a:gd name="connsiteX105" fmla="*/ 507305 w 2446249"/>
                <a:gd name="connsiteY105" fmla="*/ 1998929 h 2233863"/>
                <a:gd name="connsiteX106" fmla="*/ 311362 w 2446249"/>
                <a:gd name="connsiteY106" fmla="*/ 2189847 h 2233863"/>
                <a:gd name="connsiteX107" fmla="*/ 250235 w 2446249"/>
                <a:gd name="connsiteY107" fmla="*/ 2152165 h 2233863"/>
                <a:gd name="connsiteX108" fmla="*/ 220927 w 2446249"/>
                <a:gd name="connsiteY108" fmla="*/ 1998928 h 2233863"/>
                <a:gd name="connsiteX109" fmla="*/ 120444 w 2446249"/>
                <a:gd name="connsiteY109" fmla="*/ 1918541 h 2233863"/>
                <a:gd name="connsiteX110" fmla="*/ 65177 w 2446249"/>
                <a:gd name="connsiteY110" fmla="*/ 1878348 h 2233863"/>
                <a:gd name="connsiteX111" fmla="*/ 80251 w 2446249"/>
                <a:gd name="connsiteY111" fmla="*/ 1682404 h 2233863"/>
                <a:gd name="connsiteX112" fmla="*/ 205854 w 2446249"/>
                <a:gd name="connsiteY112" fmla="*/ 1823082 h 2233863"/>
                <a:gd name="connsiteX113" fmla="*/ 301314 w 2446249"/>
                <a:gd name="connsiteY113" fmla="*/ 1983856 h 2233863"/>
                <a:gd name="connsiteX114" fmla="*/ 326435 w 2446249"/>
                <a:gd name="connsiteY114" fmla="*/ 1873323 h 2233863"/>
                <a:gd name="connsiteX115" fmla="*/ 175710 w 2446249"/>
                <a:gd name="connsiteY115" fmla="*/ 1526655 h 2233863"/>
                <a:gd name="connsiteX116" fmla="*/ 150589 w 2446249"/>
                <a:gd name="connsiteY116" fmla="*/ 1491487 h 2233863"/>
                <a:gd name="connsiteX117" fmla="*/ 30008 w 2446249"/>
                <a:gd name="connsiteY117" fmla="*/ 1652260 h 2233863"/>
                <a:gd name="connsiteX118" fmla="*/ 19959 w 2446249"/>
                <a:gd name="connsiteY118" fmla="*/ 1808009 h 2233863"/>
                <a:gd name="connsiteX119" fmla="*/ 75227 w 2446249"/>
                <a:gd name="connsiteY119" fmla="*/ 1310615 h 2233863"/>
                <a:gd name="connsiteX120" fmla="*/ 175709 w 2446249"/>
                <a:gd name="connsiteY120" fmla="*/ 1350809 h 2233863"/>
                <a:gd name="connsiteX121" fmla="*/ 170685 w 2446249"/>
                <a:gd name="connsiteY121" fmla="*/ 1134770 h 2233863"/>
                <a:gd name="connsiteX122" fmla="*/ 95322 w 2446249"/>
                <a:gd name="connsiteY122" fmla="*/ 1245301 h 2233863"/>
                <a:gd name="connsiteX123" fmla="*/ 180733 w 2446249"/>
                <a:gd name="connsiteY123" fmla="*/ 1054383 h 2233863"/>
                <a:gd name="connsiteX124" fmla="*/ 276193 w 2446249"/>
                <a:gd name="connsiteY124" fmla="*/ 873512 h 2233863"/>
                <a:gd name="connsiteX125" fmla="*/ 471298 w 2446249"/>
                <a:gd name="connsiteY125"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666272 w 2446249"/>
                <a:gd name="connsiteY41" fmla="*/ 1112881 h 2233863"/>
                <a:gd name="connsiteX42" fmla="*/ 1333340 w 2446249"/>
                <a:gd name="connsiteY42" fmla="*/ 1514347 h 2233863"/>
                <a:gd name="connsiteX43" fmla="*/ 1260930 w 2446249"/>
                <a:gd name="connsiteY43" fmla="*/ 1466368 h 2233863"/>
                <a:gd name="connsiteX44" fmla="*/ 1613074 w 2446249"/>
                <a:gd name="connsiteY44" fmla="*/ 1086029 h 2233863"/>
                <a:gd name="connsiteX45" fmla="*/ 1456874 w 2446249"/>
                <a:gd name="connsiteY45" fmla="*/ 1014191 h 2233863"/>
                <a:gd name="connsiteX46" fmla="*/ 1527211 w 2446249"/>
                <a:gd name="connsiteY46" fmla="*/ 762983 h 2233863"/>
                <a:gd name="connsiteX47" fmla="*/ 1421703 w 2446249"/>
                <a:gd name="connsiteY47" fmla="*/ 843370 h 2233863"/>
                <a:gd name="connsiteX48" fmla="*/ 1512138 w 2446249"/>
                <a:gd name="connsiteY48" fmla="*/ 843370 h 2233863"/>
                <a:gd name="connsiteX49" fmla="*/ 1371461 w 2446249"/>
                <a:gd name="connsiteY49" fmla="*/ 1029264 h 2233863"/>
                <a:gd name="connsiteX50" fmla="*/ 1115228 w 2446249"/>
                <a:gd name="connsiteY50" fmla="*/ 1255352 h 2233863"/>
                <a:gd name="connsiteX51" fmla="*/ 907141 w 2446249"/>
                <a:gd name="connsiteY51" fmla="*/ 1546754 h 2233863"/>
                <a:gd name="connsiteX52" fmla="*/ 858995 w 2446249"/>
                <a:gd name="connsiteY52" fmla="*/ 1622117 h 2233863"/>
                <a:gd name="connsiteX53" fmla="*/ 1009720 w 2446249"/>
                <a:gd name="connsiteY53" fmla="*/ 1918543 h 2233863"/>
                <a:gd name="connsiteX54" fmla="*/ 1100156 w 2446249"/>
                <a:gd name="connsiteY54" fmla="*/ 1898446 h 2233863"/>
                <a:gd name="connsiteX55" fmla="*/ 1243117 w 2446249"/>
                <a:gd name="connsiteY55" fmla="*/ 1439150 h 2233863"/>
                <a:gd name="connsiteX56" fmla="*/ 1352194 w 2446249"/>
                <a:gd name="connsiteY56" fmla="*/ 1522376 h 2233863"/>
                <a:gd name="connsiteX57" fmla="*/ 1352194 w 2446249"/>
                <a:gd name="connsiteY57" fmla="*/ 1605864 h 2233863"/>
                <a:gd name="connsiteX58" fmla="*/ 1312456 w 2446249"/>
                <a:gd name="connsiteY58" fmla="*/ 1759841 h 2233863"/>
                <a:gd name="connsiteX59" fmla="*/ 1416465 w 2446249"/>
                <a:gd name="connsiteY59" fmla="*/ 1920186 h 2233863"/>
                <a:gd name="connsiteX60" fmla="*/ 1340269 w 2446249"/>
                <a:gd name="connsiteY60" fmla="*/ 1649594 h 2233863"/>
                <a:gd name="connsiteX61" fmla="*/ 1606637 w 2446249"/>
                <a:gd name="connsiteY61" fmla="*/ 1522374 h 2233863"/>
                <a:gd name="connsiteX62" fmla="*/ 2444756 w 2446249"/>
                <a:gd name="connsiteY62" fmla="*/ 1445659 h 2233863"/>
                <a:gd name="connsiteX63" fmla="*/ 1602662 w 2446249"/>
                <a:gd name="connsiteY63" fmla="*/ 2023306 h 2233863"/>
                <a:gd name="connsiteX64" fmla="*/ 1574831 w 2446249"/>
                <a:gd name="connsiteY64" fmla="*/ 1943793 h 2233863"/>
                <a:gd name="connsiteX65" fmla="*/ 1471464 w 2446249"/>
                <a:gd name="connsiteY65" fmla="*/ 2074990 h 2233863"/>
                <a:gd name="connsiteX66" fmla="*/ 1582781 w 2446249"/>
                <a:gd name="connsiteY66" fmla="*/ 2142576 h 2233863"/>
                <a:gd name="connsiteX67" fmla="*/ 1451584 w 2446249"/>
                <a:gd name="connsiteY67" fmla="*/ 2210162 h 2233863"/>
                <a:gd name="connsiteX68" fmla="*/ 1228948 w 2446249"/>
                <a:gd name="connsiteY68" fmla="*/ 2218113 h 2233863"/>
                <a:gd name="connsiteX69" fmla="*/ 982457 w 2446249"/>
                <a:gd name="connsiteY69" fmla="*/ 2226066 h 2233863"/>
                <a:gd name="connsiteX70" fmla="*/ 966555 w 2446249"/>
                <a:gd name="connsiteY70" fmla="*/ 2146551 h 2233863"/>
                <a:gd name="connsiteX71" fmla="*/ 1197143 w 2446249"/>
                <a:gd name="connsiteY71" fmla="*/ 2170405 h 2233863"/>
                <a:gd name="connsiteX72" fmla="*/ 1324364 w 2446249"/>
                <a:gd name="connsiteY72" fmla="*/ 2150526 h 2233863"/>
                <a:gd name="connsiteX73" fmla="*/ 1280632 w 2446249"/>
                <a:gd name="connsiteY73" fmla="*/ 1963673 h 2233863"/>
                <a:gd name="connsiteX74" fmla="*/ 1407852 w 2446249"/>
                <a:gd name="connsiteY74" fmla="*/ 1935844 h 2233863"/>
                <a:gd name="connsiteX75" fmla="*/ 1247453 w 2446249"/>
                <a:gd name="connsiteY75" fmla="*/ 1894184 h 2233863"/>
                <a:gd name="connsiteX76" fmla="*/ 1182614 w 2446249"/>
                <a:gd name="connsiteY76" fmla="*/ 2064244 h 2233863"/>
                <a:gd name="connsiteX77" fmla="*/ 1024793 w 2446249"/>
                <a:gd name="connsiteY77" fmla="*/ 2129558 h 2233863"/>
                <a:gd name="connsiteX78" fmla="*/ 884116 w 2446249"/>
                <a:gd name="connsiteY78" fmla="*/ 1767818 h 2233863"/>
                <a:gd name="connsiteX79" fmla="*/ 843922 w 2446249"/>
                <a:gd name="connsiteY79" fmla="*/ 2079317 h 2233863"/>
                <a:gd name="connsiteX80" fmla="*/ 703246 w 2446249"/>
                <a:gd name="connsiteY80" fmla="*/ 1667335 h 2233863"/>
                <a:gd name="connsiteX81" fmla="*/ 803729 w 2446249"/>
                <a:gd name="connsiteY81" fmla="*/ 1416126 h 2233863"/>
                <a:gd name="connsiteX82" fmla="*/ 884115 w 2446249"/>
                <a:gd name="connsiteY82" fmla="*/ 1255352 h 2233863"/>
                <a:gd name="connsiteX83" fmla="*/ 1160446 w 2446249"/>
                <a:gd name="connsiteY83" fmla="*/ 1134771 h 2233863"/>
                <a:gd name="connsiteX84" fmla="*/ 1637744 w 2446249"/>
                <a:gd name="connsiteY84" fmla="*/ 657475 h 2233863"/>
                <a:gd name="connsiteX85" fmla="*/ 1763348 w 2446249"/>
                <a:gd name="connsiteY85" fmla="*/ 345976 h 2233863"/>
                <a:gd name="connsiteX86" fmla="*/ 1642768 w 2446249"/>
                <a:gd name="connsiteY86" fmla="*/ 386169 h 2233863"/>
                <a:gd name="connsiteX87" fmla="*/ 1451848 w 2446249"/>
                <a:gd name="connsiteY87" fmla="*/ 667523 h 2233863"/>
                <a:gd name="connsiteX88" fmla="*/ 1170498 w 2446249"/>
                <a:gd name="connsiteY88" fmla="*/ 506748 h 2233863"/>
                <a:gd name="connsiteX89" fmla="*/ 1200641 w 2446249"/>
                <a:gd name="connsiteY89" fmla="*/ 642400 h 2233863"/>
                <a:gd name="connsiteX90" fmla="*/ 1115230 w 2446249"/>
                <a:gd name="connsiteY90" fmla="*/ 878538 h 2233863"/>
                <a:gd name="connsiteX91" fmla="*/ 1100158 w 2446249"/>
                <a:gd name="connsiteY91" fmla="*/ 1014189 h 2233863"/>
                <a:gd name="connsiteX92" fmla="*/ 904215 w 2446249"/>
                <a:gd name="connsiteY92" fmla="*/ 1024237 h 2233863"/>
                <a:gd name="connsiteX93" fmla="*/ 929336 w 2446249"/>
                <a:gd name="connsiteY93" fmla="*/ 1185011 h 2233863"/>
                <a:gd name="connsiteX94" fmla="*/ 708272 w 2446249"/>
                <a:gd name="connsiteY94" fmla="*/ 994093 h 2233863"/>
                <a:gd name="connsiteX95" fmla="*/ 607789 w 2446249"/>
                <a:gd name="connsiteY95" fmla="*/ 923755 h 2233863"/>
                <a:gd name="connsiteX96" fmla="*/ 809594 w 2446249"/>
                <a:gd name="connsiteY96" fmla="*/ 1323176 h 2233863"/>
                <a:gd name="connsiteX97" fmla="*/ 512330 w 2446249"/>
                <a:gd name="connsiteY97" fmla="*/ 1365882 h 2233863"/>
                <a:gd name="connsiteX98" fmla="*/ 647983 w 2446249"/>
                <a:gd name="connsiteY98" fmla="*/ 1883372 h 2233863"/>
                <a:gd name="connsiteX99" fmla="*/ 537449 w 2446249"/>
                <a:gd name="connsiteY99" fmla="*/ 1808010 h 2233863"/>
                <a:gd name="connsiteX100" fmla="*/ 391749 w 2446249"/>
                <a:gd name="connsiteY100" fmla="*/ 1742695 h 2233863"/>
                <a:gd name="connsiteX101" fmla="*/ 230975 w 2446249"/>
                <a:gd name="connsiteY101" fmla="*/ 1446268 h 2233863"/>
                <a:gd name="connsiteX102" fmla="*/ 356580 w 2446249"/>
                <a:gd name="connsiteY102" fmla="*/ 1677381 h 2233863"/>
                <a:gd name="connsiteX103" fmla="*/ 431942 w 2446249"/>
                <a:gd name="connsiteY103" fmla="*/ 1843179 h 2233863"/>
                <a:gd name="connsiteX104" fmla="*/ 527402 w 2446249"/>
                <a:gd name="connsiteY104" fmla="*/ 1883372 h 2233863"/>
                <a:gd name="connsiteX105" fmla="*/ 507305 w 2446249"/>
                <a:gd name="connsiteY105" fmla="*/ 1998929 h 2233863"/>
                <a:gd name="connsiteX106" fmla="*/ 311362 w 2446249"/>
                <a:gd name="connsiteY106" fmla="*/ 2189847 h 2233863"/>
                <a:gd name="connsiteX107" fmla="*/ 250235 w 2446249"/>
                <a:gd name="connsiteY107" fmla="*/ 2152165 h 2233863"/>
                <a:gd name="connsiteX108" fmla="*/ 220927 w 2446249"/>
                <a:gd name="connsiteY108" fmla="*/ 1998928 h 2233863"/>
                <a:gd name="connsiteX109" fmla="*/ 120444 w 2446249"/>
                <a:gd name="connsiteY109" fmla="*/ 1918541 h 2233863"/>
                <a:gd name="connsiteX110" fmla="*/ 65177 w 2446249"/>
                <a:gd name="connsiteY110" fmla="*/ 1878348 h 2233863"/>
                <a:gd name="connsiteX111" fmla="*/ 80251 w 2446249"/>
                <a:gd name="connsiteY111" fmla="*/ 1682404 h 2233863"/>
                <a:gd name="connsiteX112" fmla="*/ 205854 w 2446249"/>
                <a:gd name="connsiteY112" fmla="*/ 1823082 h 2233863"/>
                <a:gd name="connsiteX113" fmla="*/ 301314 w 2446249"/>
                <a:gd name="connsiteY113" fmla="*/ 1983856 h 2233863"/>
                <a:gd name="connsiteX114" fmla="*/ 326435 w 2446249"/>
                <a:gd name="connsiteY114" fmla="*/ 1873323 h 2233863"/>
                <a:gd name="connsiteX115" fmla="*/ 175710 w 2446249"/>
                <a:gd name="connsiteY115" fmla="*/ 1526655 h 2233863"/>
                <a:gd name="connsiteX116" fmla="*/ 150589 w 2446249"/>
                <a:gd name="connsiteY116" fmla="*/ 1491487 h 2233863"/>
                <a:gd name="connsiteX117" fmla="*/ 30008 w 2446249"/>
                <a:gd name="connsiteY117" fmla="*/ 1652260 h 2233863"/>
                <a:gd name="connsiteX118" fmla="*/ 19959 w 2446249"/>
                <a:gd name="connsiteY118" fmla="*/ 1808009 h 2233863"/>
                <a:gd name="connsiteX119" fmla="*/ 75227 w 2446249"/>
                <a:gd name="connsiteY119" fmla="*/ 1310615 h 2233863"/>
                <a:gd name="connsiteX120" fmla="*/ 175709 w 2446249"/>
                <a:gd name="connsiteY120" fmla="*/ 1350809 h 2233863"/>
                <a:gd name="connsiteX121" fmla="*/ 170685 w 2446249"/>
                <a:gd name="connsiteY121" fmla="*/ 1134770 h 2233863"/>
                <a:gd name="connsiteX122" fmla="*/ 95322 w 2446249"/>
                <a:gd name="connsiteY122" fmla="*/ 1245301 h 2233863"/>
                <a:gd name="connsiteX123" fmla="*/ 180733 w 2446249"/>
                <a:gd name="connsiteY123" fmla="*/ 1054383 h 2233863"/>
                <a:gd name="connsiteX124" fmla="*/ 276193 w 2446249"/>
                <a:gd name="connsiteY124" fmla="*/ 873512 h 2233863"/>
                <a:gd name="connsiteX125" fmla="*/ 471298 w 2446249"/>
                <a:gd name="connsiteY125"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666272 w 2446249"/>
                <a:gd name="connsiteY41" fmla="*/ 1112881 h 2233863"/>
                <a:gd name="connsiteX42" fmla="*/ 1333340 w 2446249"/>
                <a:gd name="connsiteY42" fmla="*/ 1514347 h 2233863"/>
                <a:gd name="connsiteX43" fmla="*/ 1260930 w 2446249"/>
                <a:gd name="connsiteY43" fmla="*/ 1466368 h 2233863"/>
                <a:gd name="connsiteX44" fmla="*/ 1613074 w 2446249"/>
                <a:gd name="connsiteY44" fmla="*/ 1086029 h 2233863"/>
                <a:gd name="connsiteX45" fmla="*/ 1456874 w 2446249"/>
                <a:gd name="connsiteY45" fmla="*/ 1014191 h 2233863"/>
                <a:gd name="connsiteX46" fmla="*/ 1527211 w 2446249"/>
                <a:gd name="connsiteY46" fmla="*/ 762983 h 2233863"/>
                <a:gd name="connsiteX47" fmla="*/ 1421703 w 2446249"/>
                <a:gd name="connsiteY47" fmla="*/ 843370 h 2233863"/>
                <a:gd name="connsiteX48" fmla="*/ 1512138 w 2446249"/>
                <a:gd name="connsiteY48" fmla="*/ 843370 h 2233863"/>
                <a:gd name="connsiteX49" fmla="*/ 1371461 w 2446249"/>
                <a:gd name="connsiteY49" fmla="*/ 1029264 h 2233863"/>
                <a:gd name="connsiteX50" fmla="*/ 1115228 w 2446249"/>
                <a:gd name="connsiteY50" fmla="*/ 1255352 h 2233863"/>
                <a:gd name="connsiteX51" fmla="*/ 907141 w 2446249"/>
                <a:gd name="connsiteY51" fmla="*/ 1546754 h 2233863"/>
                <a:gd name="connsiteX52" fmla="*/ 858995 w 2446249"/>
                <a:gd name="connsiteY52" fmla="*/ 1622117 h 2233863"/>
                <a:gd name="connsiteX53" fmla="*/ 1009720 w 2446249"/>
                <a:gd name="connsiteY53" fmla="*/ 1918543 h 2233863"/>
                <a:gd name="connsiteX54" fmla="*/ 1100156 w 2446249"/>
                <a:gd name="connsiteY54" fmla="*/ 1898446 h 2233863"/>
                <a:gd name="connsiteX55" fmla="*/ 1243117 w 2446249"/>
                <a:gd name="connsiteY55" fmla="*/ 1439150 h 2233863"/>
                <a:gd name="connsiteX56" fmla="*/ 1352194 w 2446249"/>
                <a:gd name="connsiteY56" fmla="*/ 1522376 h 2233863"/>
                <a:gd name="connsiteX57" fmla="*/ 1352194 w 2446249"/>
                <a:gd name="connsiteY57" fmla="*/ 1605864 h 2233863"/>
                <a:gd name="connsiteX58" fmla="*/ 1312456 w 2446249"/>
                <a:gd name="connsiteY58" fmla="*/ 1759841 h 2233863"/>
                <a:gd name="connsiteX59" fmla="*/ 1416465 w 2446249"/>
                <a:gd name="connsiteY59" fmla="*/ 1920186 h 2233863"/>
                <a:gd name="connsiteX60" fmla="*/ 1340269 w 2446249"/>
                <a:gd name="connsiteY60" fmla="*/ 1649594 h 2233863"/>
                <a:gd name="connsiteX61" fmla="*/ 1606637 w 2446249"/>
                <a:gd name="connsiteY61" fmla="*/ 1522374 h 2233863"/>
                <a:gd name="connsiteX62" fmla="*/ 2444756 w 2446249"/>
                <a:gd name="connsiteY62" fmla="*/ 1445659 h 2233863"/>
                <a:gd name="connsiteX63" fmla="*/ 1602662 w 2446249"/>
                <a:gd name="connsiteY63" fmla="*/ 2023306 h 2233863"/>
                <a:gd name="connsiteX64" fmla="*/ 1574831 w 2446249"/>
                <a:gd name="connsiteY64" fmla="*/ 1943793 h 2233863"/>
                <a:gd name="connsiteX65" fmla="*/ 1471464 w 2446249"/>
                <a:gd name="connsiteY65" fmla="*/ 2074990 h 2233863"/>
                <a:gd name="connsiteX66" fmla="*/ 1582781 w 2446249"/>
                <a:gd name="connsiteY66" fmla="*/ 2142576 h 2233863"/>
                <a:gd name="connsiteX67" fmla="*/ 1451584 w 2446249"/>
                <a:gd name="connsiteY67" fmla="*/ 2210162 h 2233863"/>
                <a:gd name="connsiteX68" fmla="*/ 1228948 w 2446249"/>
                <a:gd name="connsiteY68" fmla="*/ 2218113 h 2233863"/>
                <a:gd name="connsiteX69" fmla="*/ 982457 w 2446249"/>
                <a:gd name="connsiteY69" fmla="*/ 2226066 h 2233863"/>
                <a:gd name="connsiteX70" fmla="*/ 966555 w 2446249"/>
                <a:gd name="connsiteY70" fmla="*/ 2146551 h 2233863"/>
                <a:gd name="connsiteX71" fmla="*/ 1197143 w 2446249"/>
                <a:gd name="connsiteY71" fmla="*/ 2170405 h 2233863"/>
                <a:gd name="connsiteX72" fmla="*/ 1324364 w 2446249"/>
                <a:gd name="connsiteY72" fmla="*/ 2150526 h 2233863"/>
                <a:gd name="connsiteX73" fmla="*/ 1280632 w 2446249"/>
                <a:gd name="connsiteY73" fmla="*/ 1963673 h 2233863"/>
                <a:gd name="connsiteX74" fmla="*/ 1407852 w 2446249"/>
                <a:gd name="connsiteY74" fmla="*/ 1935844 h 2233863"/>
                <a:gd name="connsiteX75" fmla="*/ 1247453 w 2446249"/>
                <a:gd name="connsiteY75" fmla="*/ 1894184 h 2233863"/>
                <a:gd name="connsiteX76" fmla="*/ 1182614 w 2446249"/>
                <a:gd name="connsiteY76" fmla="*/ 2064244 h 2233863"/>
                <a:gd name="connsiteX77" fmla="*/ 1024793 w 2446249"/>
                <a:gd name="connsiteY77" fmla="*/ 2129558 h 2233863"/>
                <a:gd name="connsiteX78" fmla="*/ 884116 w 2446249"/>
                <a:gd name="connsiteY78" fmla="*/ 1767818 h 2233863"/>
                <a:gd name="connsiteX79" fmla="*/ 843922 w 2446249"/>
                <a:gd name="connsiteY79" fmla="*/ 2079317 h 2233863"/>
                <a:gd name="connsiteX80" fmla="*/ 703246 w 2446249"/>
                <a:gd name="connsiteY80" fmla="*/ 1667335 h 2233863"/>
                <a:gd name="connsiteX81" fmla="*/ 803729 w 2446249"/>
                <a:gd name="connsiteY81" fmla="*/ 1416126 h 2233863"/>
                <a:gd name="connsiteX82" fmla="*/ 884115 w 2446249"/>
                <a:gd name="connsiteY82" fmla="*/ 1255352 h 2233863"/>
                <a:gd name="connsiteX83" fmla="*/ 1160446 w 2446249"/>
                <a:gd name="connsiteY83" fmla="*/ 1134771 h 2233863"/>
                <a:gd name="connsiteX84" fmla="*/ 1637744 w 2446249"/>
                <a:gd name="connsiteY84" fmla="*/ 657475 h 2233863"/>
                <a:gd name="connsiteX85" fmla="*/ 1763348 w 2446249"/>
                <a:gd name="connsiteY85" fmla="*/ 345976 h 2233863"/>
                <a:gd name="connsiteX86" fmla="*/ 1642768 w 2446249"/>
                <a:gd name="connsiteY86" fmla="*/ 386169 h 2233863"/>
                <a:gd name="connsiteX87" fmla="*/ 1451848 w 2446249"/>
                <a:gd name="connsiteY87" fmla="*/ 667523 h 2233863"/>
                <a:gd name="connsiteX88" fmla="*/ 1170498 w 2446249"/>
                <a:gd name="connsiteY88" fmla="*/ 506748 h 2233863"/>
                <a:gd name="connsiteX89" fmla="*/ 1200641 w 2446249"/>
                <a:gd name="connsiteY89" fmla="*/ 642400 h 2233863"/>
                <a:gd name="connsiteX90" fmla="*/ 1115230 w 2446249"/>
                <a:gd name="connsiteY90" fmla="*/ 878538 h 2233863"/>
                <a:gd name="connsiteX91" fmla="*/ 1100158 w 2446249"/>
                <a:gd name="connsiteY91" fmla="*/ 1014189 h 2233863"/>
                <a:gd name="connsiteX92" fmla="*/ 904215 w 2446249"/>
                <a:gd name="connsiteY92" fmla="*/ 1024237 h 2233863"/>
                <a:gd name="connsiteX93" fmla="*/ 929336 w 2446249"/>
                <a:gd name="connsiteY93" fmla="*/ 1185011 h 2233863"/>
                <a:gd name="connsiteX94" fmla="*/ 708272 w 2446249"/>
                <a:gd name="connsiteY94" fmla="*/ 994093 h 2233863"/>
                <a:gd name="connsiteX95" fmla="*/ 607789 w 2446249"/>
                <a:gd name="connsiteY95" fmla="*/ 923755 h 2233863"/>
                <a:gd name="connsiteX96" fmla="*/ 809594 w 2446249"/>
                <a:gd name="connsiteY96" fmla="*/ 1323176 h 2233863"/>
                <a:gd name="connsiteX97" fmla="*/ 512330 w 2446249"/>
                <a:gd name="connsiteY97" fmla="*/ 1365882 h 2233863"/>
                <a:gd name="connsiteX98" fmla="*/ 647983 w 2446249"/>
                <a:gd name="connsiteY98" fmla="*/ 1883372 h 2233863"/>
                <a:gd name="connsiteX99" fmla="*/ 537449 w 2446249"/>
                <a:gd name="connsiteY99" fmla="*/ 1808010 h 2233863"/>
                <a:gd name="connsiteX100" fmla="*/ 391749 w 2446249"/>
                <a:gd name="connsiteY100" fmla="*/ 1742695 h 2233863"/>
                <a:gd name="connsiteX101" fmla="*/ 230975 w 2446249"/>
                <a:gd name="connsiteY101" fmla="*/ 1446268 h 2233863"/>
                <a:gd name="connsiteX102" fmla="*/ 356580 w 2446249"/>
                <a:gd name="connsiteY102" fmla="*/ 1677381 h 2233863"/>
                <a:gd name="connsiteX103" fmla="*/ 431942 w 2446249"/>
                <a:gd name="connsiteY103" fmla="*/ 1843179 h 2233863"/>
                <a:gd name="connsiteX104" fmla="*/ 527402 w 2446249"/>
                <a:gd name="connsiteY104" fmla="*/ 1883372 h 2233863"/>
                <a:gd name="connsiteX105" fmla="*/ 507305 w 2446249"/>
                <a:gd name="connsiteY105" fmla="*/ 1998929 h 2233863"/>
                <a:gd name="connsiteX106" fmla="*/ 311362 w 2446249"/>
                <a:gd name="connsiteY106" fmla="*/ 2189847 h 2233863"/>
                <a:gd name="connsiteX107" fmla="*/ 250235 w 2446249"/>
                <a:gd name="connsiteY107" fmla="*/ 2152165 h 2233863"/>
                <a:gd name="connsiteX108" fmla="*/ 220927 w 2446249"/>
                <a:gd name="connsiteY108" fmla="*/ 1998928 h 2233863"/>
                <a:gd name="connsiteX109" fmla="*/ 120444 w 2446249"/>
                <a:gd name="connsiteY109" fmla="*/ 1918541 h 2233863"/>
                <a:gd name="connsiteX110" fmla="*/ 65177 w 2446249"/>
                <a:gd name="connsiteY110" fmla="*/ 1878348 h 2233863"/>
                <a:gd name="connsiteX111" fmla="*/ 80251 w 2446249"/>
                <a:gd name="connsiteY111" fmla="*/ 1682404 h 2233863"/>
                <a:gd name="connsiteX112" fmla="*/ 205854 w 2446249"/>
                <a:gd name="connsiteY112" fmla="*/ 1823082 h 2233863"/>
                <a:gd name="connsiteX113" fmla="*/ 301314 w 2446249"/>
                <a:gd name="connsiteY113" fmla="*/ 1983856 h 2233863"/>
                <a:gd name="connsiteX114" fmla="*/ 326435 w 2446249"/>
                <a:gd name="connsiteY114" fmla="*/ 1873323 h 2233863"/>
                <a:gd name="connsiteX115" fmla="*/ 175710 w 2446249"/>
                <a:gd name="connsiteY115" fmla="*/ 1526655 h 2233863"/>
                <a:gd name="connsiteX116" fmla="*/ 150589 w 2446249"/>
                <a:gd name="connsiteY116" fmla="*/ 1491487 h 2233863"/>
                <a:gd name="connsiteX117" fmla="*/ 30008 w 2446249"/>
                <a:gd name="connsiteY117" fmla="*/ 1652260 h 2233863"/>
                <a:gd name="connsiteX118" fmla="*/ 19959 w 2446249"/>
                <a:gd name="connsiteY118" fmla="*/ 1808009 h 2233863"/>
                <a:gd name="connsiteX119" fmla="*/ 75227 w 2446249"/>
                <a:gd name="connsiteY119" fmla="*/ 1310615 h 2233863"/>
                <a:gd name="connsiteX120" fmla="*/ 175709 w 2446249"/>
                <a:gd name="connsiteY120" fmla="*/ 1350809 h 2233863"/>
                <a:gd name="connsiteX121" fmla="*/ 170685 w 2446249"/>
                <a:gd name="connsiteY121" fmla="*/ 1134770 h 2233863"/>
                <a:gd name="connsiteX122" fmla="*/ 95322 w 2446249"/>
                <a:gd name="connsiteY122" fmla="*/ 1245301 h 2233863"/>
                <a:gd name="connsiteX123" fmla="*/ 180733 w 2446249"/>
                <a:gd name="connsiteY123" fmla="*/ 1054383 h 2233863"/>
                <a:gd name="connsiteX124" fmla="*/ 276193 w 2446249"/>
                <a:gd name="connsiteY124" fmla="*/ 873512 h 2233863"/>
                <a:gd name="connsiteX125" fmla="*/ 471298 w 2446249"/>
                <a:gd name="connsiteY125"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779119 w 2446249"/>
                <a:gd name="connsiteY40" fmla="*/ 981950 h 2233863"/>
                <a:gd name="connsiteX41" fmla="*/ 1666272 w 2446249"/>
                <a:gd name="connsiteY41" fmla="*/ 1112881 h 2233863"/>
                <a:gd name="connsiteX42" fmla="*/ 1333340 w 2446249"/>
                <a:gd name="connsiteY42" fmla="*/ 1514347 h 2233863"/>
                <a:gd name="connsiteX43" fmla="*/ 1260930 w 2446249"/>
                <a:gd name="connsiteY43" fmla="*/ 1466368 h 2233863"/>
                <a:gd name="connsiteX44" fmla="*/ 1613074 w 2446249"/>
                <a:gd name="connsiteY44" fmla="*/ 1086029 h 2233863"/>
                <a:gd name="connsiteX45" fmla="*/ 1456874 w 2446249"/>
                <a:gd name="connsiteY45" fmla="*/ 1014191 h 2233863"/>
                <a:gd name="connsiteX46" fmla="*/ 1527211 w 2446249"/>
                <a:gd name="connsiteY46" fmla="*/ 762983 h 2233863"/>
                <a:gd name="connsiteX47" fmla="*/ 1421703 w 2446249"/>
                <a:gd name="connsiteY47" fmla="*/ 843370 h 2233863"/>
                <a:gd name="connsiteX48" fmla="*/ 1512138 w 2446249"/>
                <a:gd name="connsiteY48" fmla="*/ 843370 h 2233863"/>
                <a:gd name="connsiteX49" fmla="*/ 1371461 w 2446249"/>
                <a:gd name="connsiteY49" fmla="*/ 1029264 h 2233863"/>
                <a:gd name="connsiteX50" fmla="*/ 1115228 w 2446249"/>
                <a:gd name="connsiteY50" fmla="*/ 1255352 h 2233863"/>
                <a:gd name="connsiteX51" fmla="*/ 907141 w 2446249"/>
                <a:gd name="connsiteY51" fmla="*/ 1546754 h 2233863"/>
                <a:gd name="connsiteX52" fmla="*/ 858995 w 2446249"/>
                <a:gd name="connsiteY52" fmla="*/ 1622117 h 2233863"/>
                <a:gd name="connsiteX53" fmla="*/ 1009720 w 2446249"/>
                <a:gd name="connsiteY53" fmla="*/ 1918543 h 2233863"/>
                <a:gd name="connsiteX54" fmla="*/ 1100156 w 2446249"/>
                <a:gd name="connsiteY54" fmla="*/ 1898446 h 2233863"/>
                <a:gd name="connsiteX55" fmla="*/ 1243117 w 2446249"/>
                <a:gd name="connsiteY55" fmla="*/ 1439150 h 2233863"/>
                <a:gd name="connsiteX56" fmla="*/ 1352194 w 2446249"/>
                <a:gd name="connsiteY56" fmla="*/ 1522376 h 2233863"/>
                <a:gd name="connsiteX57" fmla="*/ 1352194 w 2446249"/>
                <a:gd name="connsiteY57" fmla="*/ 1605864 h 2233863"/>
                <a:gd name="connsiteX58" fmla="*/ 1312456 w 2446249"/>
                <a:gd name="connsiteY58" fmla="*/ 1759841 h 2233863"/>
                <a:gd name="connsiteX59" fmla="*/ 1416465 w 2446249"/>
                <a:gd name="connsiteY59" fmla="*/ 1920186 h 2233863"/>
                <a:gd name="connsiteX60" fmla="*/ 1340269 w 2446249"/>
                <a:gd name="connsiteY60" fmla="*/ 1649594 h 2233863"/>
                <a:gd name="connsiteX61" fmla="*/ 1606637 w 2446249"/>
                <a:gd name="connsiteY61" fmla="*/ 1522374 h 2233863"/>
                <a:gd name="connsiteX62" fmla="*/ 2444756 w 2446249"/>
                <a:gd name="connsiteY62" fmla="*/ 1445659 h 2233863"/>
                <a:gd name="connsiteX63" fmla="*/ 1602662 w 2446249"/>
                <a:gd name="connsiteY63" fmla="*/ 2023306 h 2233863"/>
                <a:gd name="connsiteX64" fmla="*/ 1574831 w 2446249"/>
                <a:gd name="connsiteY64" fmla="*/ 1943793 h 2233863"/>
                <a:gd name="connsiteX65" fmla="*/ 1471464 w 2446249"/>
                <a:gd name="connsiteY65" fmla="*/ 2074990 h 2233863"/>
                <a:gd name="connsiteX66" fmla="*/ 1582781 w 2446249"/>
                <a:gd name="connsiteY66" fmla="*/ 2142576 h 2233863"/>
                <a:gd name="connsiteX67" fmla="*/ 1451584 w 2446249"/>
                <a:gd name="connsiteY67" fmla="*/ 2210162 h 2233863"/>
                <a:gd name="connsiteX68" fmla="*/ 1228948 w 2446249"/>
                <a:gd name="connsiteY68" fmla="*/ 2218113 h 2233863"/>
                <a:gd name="connsiteX69" fmla="*/ 982457 w 2446249"/>
                <a:gd name="connsiteY69" fmla="*/ 2226066 h 2233863"/>
                <a:gd name="connsiteX70" fmla="*/ 966555 w 2446249"/>
                <a:gd name="connsiteY70" fmla="*/ 2146551 h 2233863"/>
                <a:gd name="connsiteX71" fmla="*/ 1197143 w 2446249"/>
                <a:gd name="connsiteY71" fmla="*/ 2170405 h 2233863"/>
                <a:gd name="connsiteX72" fmla="*/ 1324364 w 2446249"/>
                <a:gd name="connsiteY72" fmla="*/ 2150526 h 2233863"/>
                <a:gd name="connsiteX73" fmla="*/ 1280632 w 2446249"/>
                <a:gd name="connsiteY73" fmla="*/ 1963673 h 2233863"/>
                <a:gd name="connsiteX74" fmla="*/ 1407852 w 2446249"/>
                <a:gd name="connsiteY74" fmla="*/ 1935844 h 2233863"/>
                <a:gd name="connsiteX75" fmla="*/ 1247453 w 2446249"/>
                <a:gd name="connsiteY75" fmla="*/ 1894184 h 2233863"/>
                <a:gd name="connsiteX76" fmla="*/ 1182614 w 2446249"/>
                <a:gd name="connsiteY76" fmla="*/ 2064244 h 2233863"/>
                <a:gd name="connsiteX77" fmla="*/ 1024793 w 2446249"/>
                <a:gd name="connsiteY77" fmla="*/ 2129558 h 2233863"/>
                <a:gd name="connsiteX78" fmla="*/ 884116 w 2446249"/>
                <a:gd name="connsiteY78" fmla="*/ 1767818 h 2233863"/>
                <a:gd name="connsiteX79" fmla="*/ 843922 w 2446249"/>
                <a:gd name="connsiteY79" fmla="*/ 2079317 h 2233863"/>
                <a:gd name="connsiteX80" fmla="*/ 703246 w 2446249"/>
                <a:gd name="connsiteY80" fmla="*/ 1667335 h 2233863"/>
                <a:gd name="connsiteX81" fmla="*/ 803729 w 2446249"/>
                <a:gd name="connsiteY81" fmla="*/ 1416126 h 2233863"/>
                <a:gd name="connsiteX82" fmla="*/ 884115 w 2446249"/>
                <a:gd name="connsiteY82" fmla="*/ 1255352 h 2233863"/>
                <a:gd name="connsiteX83" fmla="*/ 1160446 w 2446249"/>
                <a:gd name="connsiteY83" fmla="*/ 1134771 h 2233863"/>
                <a:gd name="connsiteX84" fmla="*/ 1637744 w 2446249"/>
                <a:gd name="connsiteY84" fmla="*/ 657475 h 2233863"/>
                <a:gd name="connsiteX85" fmla="*/ 1763348 w 2446249"/>
                <a:gd name="connsiteY85" fmla="*/ 345976 h 2233863"/>
                <a:gd name="connsiteX86" fmla="*/ 1642768 w 2446249"/>
                <a:gd name="connsiteY86" fmla="*/ 386169 h 2233863"/>
                <a:gd name="connsiteX87" fmla="*/ 1451848 w 2446249"/>
                <a:gd name="connsiteY87" fmla="*/ 667523 h 2233863"/>
                <a:gd name="connsiteX88" fmla="*/ 1170498 w 2446249"/>
                <a:gd name="connsiteY88" fmla="*/ 506748 h 2233863"/>
                <a:gd name="connsiteX89" fmla="*/ 1200641 w 2446249"/>
                <a:gd name="connsiteY89" fmla="*/ 642400 h 2233863"/>
                <a:gd name="connsiteX90" fmla="*/ 1115230 w 2446249"/>
                <a:gd name="connsiteY90" fmla="*/ 878538 h 2233863"/>
                <a:gd name="connsiteX91" fmla="*/ 1100158 w 2446249"/>
                <a:gd name="connsiteY91" fmla="*/ 1014189 h 2233863"/>
                <a:gd name="connsiteX92" fmla="*/ 904215 w 2446249"/>
                <a:gd name="connsiteY92" fmla="*/ 1024237 h 2233863"/>
                <a:gd name="connsiteX93" fmla="*/ 929336 w 2446249"/>
                <a:gd name="connsiteY93" fmla="*/ 1185011 h 2233863"/>
                <a:gd name="connsiteX94" fmla="*/ 708272 w 2446249"/>
                <a:gd name="connsiteY94" fmla="*/ 994093 h 2233863"/>
                <a:gd name="connsiteX95" fmla="*/ 607789 w 2446249"/>
                <a:gd name="connsiteY95" fmla="*/ 923755 h 2233863"/>
                <a:gd name="connsiteX96" fmla="*/ 809594 w 2446249"/>
                <a:gd name="connsiteY96" fmla="*/ 1323176 h 2233863"/>
                <a:gd name="connsiteX97" fmla="*/ 512330 w 2446249"/>
                <a:gd name="connsiteY97" fmla="*/ 1365882 h 2233863"/>
                <a:gd name="connsiteX98" fmla="*/ 647983 w 2446249"/>
                <a:gd name="connsiteY98" fmla="*/ 1883372 h 2233863"/>
                <a:gd name="connsiteX99" fmla="*/ 537449 w 2446249"/>
                <a:gd name="connsiteY99" fmla="*/ 1808010 h 2233863"/>
                <a:gd name="connsiteX100" fmla="*/ 391749 w 2446249"/>
                <a:gd name="connsiteY100" fmla="*/ 1742695 h 2233863"/>
                <a:gd name="connsiteX101" fmla="*/ 230975 w 2446249"/>
                <a:gd name="connsiteY101" fmla="*/ 1446268 h 2233863"/>
                <a:gd name="connsiteX102" fmla="*/ 356580 w 2446249"/>
                <a:gd name="connsiteY102" fmla="*/ 1677381 h 2233863"/>
                <a:gd name="connsiteX103" fmla="*/ 431942 w 2446249"/>
                <a:gd name="connsiteY103" fmla="*/ 1843179 h 2233863"/>
                <a:gd name="connsiteX104" fmla="*/ 527402 w 2446249"/>
                <a:gd name="connsiteY104" fmla="*/ 1883372 h 2233863"/>
                <a:gd name="connsiteX105" fmla="*/ 507305 w 2446249"/>
                <a:gd name="connsiteY105" fmla="*/ 1998929 h 2233863"/>
                <a:gd name="connsiteX106" fmla="*/ 311362 w 2446249"/>
                <a:gd name="connsiteY106" fmla="*/ 2189847 h 2233863"/>
                <a:gd name="connsiteX107" fmla="*/ 250235 w 2446249"/>
                <a:gd name="connsiteY107" fmla="*/ 2152165 h 2233863"/>
                <a:gd name="connsiteX108" fmla="*/ 220927 w 2446249"/>
                <a:gd name="connsiteY108" fmla="*/ 1998928 h 2233863"/>
                <a:gd name="connsiteX109" fmla="*/ 120444 w 2446249"/>
                <a:gd name="connsiteY109" fmla="*/ 1918541 h 2233863"/>
                <a:gd name="connsiteX110" fmla="*/ 65177 w 2446249"/>
                <a:gd name="connsiteY110" fmla="*/ 1878348 h 2233863"/>
                <a:gd name="connsiteX111" fmla="*/ 80251 w 2446249"/>
                <a:gd name="connsiteY111" fmla="*/ 1682404 h 2233863"/>
                <a:gd name="connsiteX112" fmla="*/ 205854 w 2446249"/>
                <a:gd name="connsiteY112" fmla="*/ 1823082 h 2233863"/>
                <a:gd name="connsiteX113" fmla="*/ 301314 w 2446249"/>
                <a:gd name="connsiteY113" fmla="*/ 1983856 h 2233863"/>
                <a:gd name="connsiteX114" fmla="*/ 326435 w 2446249"/>
                <a:gd name="connsiteY114" fmla="*/ 1873323 h 2233863"/>
                <a:gd name="connsiteX115" fmla="*/ 175710 w 2446249"/>
                <a:gd name="connsiteY115" fmla="*/ 1526655 h 2233863"/>
                <a:gd name="connsiteX116" fmla="*/ 150589 w 2446249"/>
                <a:gd name="connsiteY116" fmla="*/ 1491487 h 2233863"/>
                <a:gd name="connsiteX117" fmla="*/ 30008 w 2446249"/>
                <a:gd name="connsiteY117" fmla="*/ 1652260 h 2233863"/>
                <a:gd name="connsiteX118" fmla="*/ 19959 w 2446249"/>
                <a:gd name="connsiteY118" fmla="*/ 1808009 h 2233863"/>
                <a:gd name="connsiteX119" fmla="*/ 75227 w 2446249"/>
                <a:gd name="connsiteY119" fmla="*/ 1310615 h 2233863"/>
                <a:gd name="connsiteX120" fmla="*/ 175709 w 2446249"/>
                <a:gd name="connsiteY120" fmla="*/ 1350809 h 2233863"/>
                <a:gd name="connsiteX121" fmla="*/ 170685 w 2446249"/>
                <a:gd name="connsiteY121" fmla="*/ 1134770 h 2233863"/>
                <a:gd name="connsiteX122" fmla="*/ 95322 w 2446249"/>
                <a:gd name="connsiteY122" fmla="*/ 1245301 h 2233863"/>
                <a:gd name="connsiteX123" fmla="*/ 180733 w 2446249"/>
                <a:gd name="connsiteY123" fmla="*/ 1054383 h 2233863"/>
                <a:gd name="connsiteX124" fmla="*/ 276193 w 2446249"/>
                <a:gd name="connsiteY124" fmla="*/ 873512 h 2233863"/>
                <a:gd name="connsiteX125" fmla="*/ 471298 w 2446249"/>
                <a:gd name="connsiteY125"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9119 w 2446249"/>
                <a:gd name="connsiteY41" fmla="*/ 981950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456874 w 2446249"/>
                <a:gd name="connsiteY46" fmla="*/ 1014191 h 2233863"/>
                <a:gd name="connsiteX47" fmla="*/ 1527211 w 2446249"/>
                <a:gd name="connsiteY47" fmla="*/ 762983 h 2233863"/>
                <a:gd name="connsiteX48" fmla="*/ 1421703 w 2446249"/>
                <a:gd name="connsiteY48" fmla="*/ 843370 h 2233863"/>
                <a:gd name="connsiteX49" fmla="*/ 1512138 w 2446249"/>
                <a:gd name="connsiteY49" fmla="*/ 843370 h 2233863"/>
                <a:gd name="connsiteX50" fmla="*/ 1371461 w 2446249"/>
                <a:gd name="connsiteY50" fmla="*/ 1029264 h 2233863"/>
                <a:gd name="connsiteX51" fmla="*/ 1115228 w 2446249"/>
                <a:gd name="connsiteY51" fmla="*/ 1255352 h 2233863"/>
                <a:gd name="connsiteX52" fmla="*/ 907141 w 2446249"/>
                <a:gd name="connsiteY52" fmla="*/ 1546754 h 2233863"/>
                <a:gd name="connsiteX53" fmla="*/ 858995 w 2446249"/>
                <a:gd name="connsiteY53" fmla="*/ 1622117 h 2233863"/>
                <a:gd name="connsiteX54" fmla="*/ 1009720 w 2446249"/>
                <a:gd name="connsiteY54" fmla="*/ 1918543 h 2233863"/>
                <a:gd name="connsiteX55" fmla="*/ 1100156 w 2446249"/>
                <a:gd name="connsiteY55" fmla="*/ 1898446 h 2233863"/>
                <a:gd name="connsiteX56" fmla="*/ 1243117 w 2446249"/>
                <a:gd name="connsiteY56" fmla="*/ 1439150 h 2233863"/>
                <a:gd name="connsiteX57" fmla="*/ 1352194 w 2446249"/>
                <a:gd name="connsiteY57" fmla="*/ 1522376 h 2233863"/>
                <a:gd name="connsiteX58" fmla="*/ 1352194 w 2446249"/>
                <a:gd name="connsiteY58" fmla="*/ 1605864 h 2233863"/>
                <a:gd name="connsiteX59" fmla="*/ 1312456 w 2446249"/>
                <a:gd name="connsiteY59" fmla="*/ 1759841 h 2233863"/>
                <a:gd name="connsiteX60" fmla="*/ 1416465 w 2446249"/>
                <a:gd name="connsiteY60" fmla="*/ 1920186 h 2233863"/>
                <a:gd name="connsiteX61" fmla="*/ 1340269 w 2446249"/>
                <a:gd name="connsiteY61" fmla="*/ 1649594 h 2233863"/>
                <a:gd name="connsiteX62" fmla="*/ 1606637 w 2446249"/>
                <a:gd name="connsiteY62" fmla="*/ 1522374 h 2233863"/>
                <a:gd name="connsiteX63" fmla="*/ 2444756 w 2446249"/>
                <a:gd name="connsiteY63" fmla="*/ 1445659 h 2233863"/>
                <a:gd name="connsiteX64" fmla="*/ 1602662 w 2446249"/>
                <a:gd name="connsiteY64" fmla="*/ 2023306 h 2233863"/>
                <a:gd name="connsiteX65" fmla="*/ 1574831 w 2446249"/>
                <a:gd name="connsiteY65" fmla="*/ 1943793 h 2233863"/>
                <a:gd name="connsiteX66" fmla="*/ 1471464 w 2446249"/>
                <a:gd name="connsiteY66" fmla="*/ 2074990 h 2233863"/>
                <a:gd name="connsiteX67" fmla="*/ 1582781 w 2446249"/>
                <a:gd name="connsiteY67" fmla="*/ 2142576 h 2233863"/>
                <a:gd name="connsiteX68" fmla="*/ 1451584 w 2446249"/>
                <a:gd name="connsiteY68" fmla="*/ 2210162 h 2233863"/>
                <a:gd name="connsiteX69" fmla="*/ 1228948 w 2446249"/>
                <a:gd name="connsiteY69" fmla="*/ 2218113 h 2233863"/>
                <a:gd name="connsiteX70" fmla="*/ 982457 w 2446249"/>
                <a:gd name="connsiteY70" fmla="*/ 2226066 h 2233863"/>
                <a:gd name="connsiteX71" fmla="*/ 966555 w 2446249"/>
                <a:gd name="connsiteY71" fmla="*/ 2146551 h 2233863"/>
                <a:gd name="connsiteX72" fmla="*/ 1197143 w 2446249"/>
                <a:gd name="connsiteY72" fmla="*/ 2170405 h 2233863"/>
                <a:gd name="connsiteX73" fmla="*/ 1324364 w 2446249"/>
                <a:gd name="connsiteY73" fmla="*/ 2150526 h 2233863"/>
                <a:gd name="connsiteX74" fmla="*/ 1280632 w 2446249"/>
                <a:gd name="connsiteY74" fmla="*/ 1963673 h 2233863"/>
                <a:gd name="connsiteX75" fmla="*/ 1407852 w 2446249"/>
                <a:gd name="connsiteY75" fmla="*/ 1935844 h 2233863"/>
                <a:gd name="connsiteX76" fmla="*/ 1247453 w 2446249"/>
                <a:gd name="connsiteY76" fmla="*/ 1894184 h 2233863"/>
                <a:gd name="connsiteX77" fmla="*/ 1182614 w 2446249"/>
                <a:gd name="connsiteY77" fmla="*/ 2064244 h 2233863"/>
                <a:gd name="connsiteX78" fmla="*/ 1024793 w 2446249"/>
                <a:gd name="connsiteY78" fmla="*/ 2129558 h 2233863"/>
                <a:gd name="connsiteX79" fmla="*/ 884116 w 2446249"/>
                <a:gd name="connsiteY79" fmla="*/ 1767818 h 2233863"/>
                <a:gd name="connsiteX80" fmla="*/ 843922 w 2446249"/>
                <a:gd name="connsiteY80" fmla="*/ 2079317 h 2233863"/>
                <a:gd name="connsiteX81" fmla="*/ 703246 w 2446249"/>
                <a:gd name="connsiteY81" fmla="*/ 1667335 h 2233863"/>
                <a:gd name="connsiteX82" fmla="*/ 803729 w 2446249"/>
                <a:gd name="connsiteY82" fmla="*/ 1416126 h 2233863"/>
                <a:gd name="connsiteX83" fmla="*/ 884115 w 2446249"/>
                <a:gd name="connsiteY83" fmla="*/ 1255352 h 2233863"/>
                <a:gd name="connsiteX84" fmla="*/ 1160446 w 2446249"/>
                <a:gd name="connsiteY84" fmla="*/ 1134771 h 2233863"/>
                <a:gd name="connsiteX85" fmla="*/ 1637744 w 2446249"/>
                <a:gd name="connsiteY85" fmla="*/ 657475 h 2233863"/>
                <a:gd name="connsiteX86" fmla="*/ 1763348 w 2446249"/>
                <a:gd name="connsiteY86" fmla="*/ 345976 h 2233863"/>
                <a:gd name="connsiteX87" fmla="*/ 1642768 w 2446249"/>
                <a:gd name="connsiteY87" fmla="*/ 386169 h 2233863"/>
                <a:gd name="connsiteX88" fmla="*/ 1451848 w 2446249"/>
                <a:gd name="connsiteY88" fmla="*/ 667523 h 2233863"/>
                <a:gd name="connsiteX89" fmla="*/ 1170498 w 2446249"/>
                <a:gd name="connsiteY89" fmla="*/ 506748 h 2233863"/>
                <a:gd name="connsiteX90" fmla="*/ 1200641 w 2446249"/>
                <a:gd name="connsiteY90" fmla="*/ 642400 h 2233863"/>
                <a:gd name="connsiteX91" fmla="*/ 1115230 w 2446249"/>
                <a:gd name="connsiteY91" fmla="*/ 878538 h 2233863"/>
                <a:gd name="connsiteX92" fmla="*/ 1100158 w 2446249"/>
                <a:gd name="connsiteY92" fmla="*/ 1014189 h 2233863"/>
                <a:gd name="connsiteX93" fmla="*/ 904215 w 2446249"/>
                <a:gd name="connsiteY93" fmla="*/ 1024237 h 2233863"/>
                <a:gd name="connsiteX94" fmla="*/ 929336 w 2446249"/>
                <a:gd name="connsiteY94" fmla="*/ 1185011 h 2233863"/>
                <a:gd name="connsiteX95" fmla="*/ 708272 w 2446249"/>
                <a:gd name="connsiteY95" fmla="*/ 994093 h 2233863"/>
                <a:gd name="connsiteX96" fmla="*/ 607789 w 2446249"/>
                <a:gd name="connsiteY96" fmla="*/ 923755 h 2233863"/>
                <a:gd name="connsiteX97" fmla="*/ 809594 w 2446249"/>
                <a:gd name="connsiteY97" fmla="*/ 1323176 h 2233863"/>
                <a:gd name="connsiteX98" fmla="*/ 512330 w 2446249"/>
                <a:gd name="connsiteY98" fmla="*/ 1365882 h 2233863"/>
                <a:gd name="connsiteX99" fmla="*/ 647983 w 2446249"/>
                <a:gd name="connsiteY99" fmla="*/ 1883372 h 2233863"/>
                <a:gd name="connsiteX100" fmla="*/ 537449 w 2446249"/>
                <a:gd name="connsiteY100" fmla="*/ 1808010 h 2233863"/>
                <a:gd name="connsiteX101" fmla="*/ 391749 w 2446249"/>
                <a:gd name="connsiteY101" fmla="*/ 1742695 h 2233863"/>
                <a:gd name="connsiteX102" fmla="*/ 230975 w 2446249"/>
                <a:gd name="connsiteY102" fmla="*/ 1446268 h 2233863"/>
                <a:gd name="connsiteX103" fmla="*/ 356580 w 2446249"/>
                <a:gd name="connsiteY103" fmla="*/ 1677381 h 2233863"/>
                <a:gd name="connsiteX104" fmla="*/ 431942 w 2446249"/>
                <a:gd name="connsiteY104" fmla="*/ 1843179 h 2233863"/>
                <a:gd name="connsiteX105" fmla="*/ 527402 w 2446249"/>
                <a:gd name="connsiteY105" fmla="*/ 1883372 h 2233863"/>
                <a:gd name="connsiteX106" fmla="*/ 507305 w 2446249"/>
                <a:gd name="connsiteY106" fmla="*/ 1998929 h 2233863"/>
                <a:gd name="connsiteX107" fmla="*/ 311362 w 2446249"/>
                <a:gd name="connsiteY107" fmla="*/ 2189847 h 2233863"/>
                <a:gd name="connsiteX108" fmla="*/ 250235 w 2446249"/>
                <a:gd name="connsiteY108" fmla="*/ 2152165 h 2233863"/>
                <a:gd name="connsiteX109" fmla="*/ 220927 w 2446249"/>
                <a:gd name="connsiteY109" fmla="*/ 1998928 h 2233863"/>
                <a:gd name="connsiteX110" fmla="*/ 120444 w 2446249"/>
                <a:gd name="connsiteY110" fmla="*/ 1918541 h 2233863"/>
                <a:gd name="connsiteX111" fmla="*/ 65177 w 2446249"/>
                <a:gd name="connsiteY111" fmla="*/ 1878348 h 2233863"/>
                <a:gd name="connsiteX112" fmla="*/ 80251 w 2446249"/>
                <a:gd name="connsiteY112" fmla="*/ 1682404 h 2233863"/>
                <a:gd name="connsiteX113" fmla="*/ 205854 w 2446249"/>
                <a:gd name="connsiteY113" fmla="*/ 1823082 h 2233863"/>
                <a:gd name="connsiteX114" fmla="*/ 301314 w 2446249"/>
                <a:gd name="connsiteY114" fmla="*/ 1983856 h 2233863"/>
                <a:gd name="connsiteX115" fmla="*/ 326435 w 2446249"/>
                <a:gd name="connsiteY115" fmla="*/ 1873323 h 2233863"/>
                <a:gd name="connsiteX116" fmla="*/ 175710 w 2446249"/>
                <a:gd name="connsiteY116" fmla="*/ 1526655 h 2233863"/>
                <a:gd name="connsiteX117" fmla="*/ 150589 w 2446249"/>
                <a:gd name="connsiteY117" fmla="*/ 1491487 h 2233863"/>
                <a:gd name="connsiteX118" fmla="*/ 30008 w 2446249"/>
                <a:gd name="connsiteY118" fmla="*/ 1652260 h 2233863"/>
                <a:gd name="connsiteX119" fmla="*/ 19959 w 2446249"/>
                <a:gd name="connsiteY119" fmla="*/ 1808009 h 2233863"/>
                <a:gd name="connsiteX120" fmla="*/ 75227 w 2446249"/>
                <a:gd name="connsiteY120" fmla="*/ 1310615 h 2233863"/>
                <a:gd name="connsiteX121" fmla="*/ 175709 w 2446249"/>
                <a:gd name="connsiteY121" fmla="*/ 1350809 h 2233863"/>
                <a:gd name="connsiteX122" fmla="*/ 170685 w 2446249"/>
                <a:gd name="connsiteY122" fmla="*/ 1134770 h 2233863"/>
                <a:gd name="connsiteX123" fmla="*/ 95322 w 2446249"/>
                <a:gd name="connsiteY123" fmla="*/ 1245301 h 2233863"/>
                <a:gd name="connsiteX124" fmla="*/ 180733 w 2446249"/>
                <a:gd name="connsiteY124" fmla="*/ 1054383 h 2233863"/>
                <a:gd name="connsiteX125" fmla="*/ 276193 w 2446249"/>
                <a:gd name="connsiteY125" fmla="*/ 873512 h 2233863"/>
                <a:gd name="connsiteX126" fmla="*/ 471298 w 2446249"/>
                <a:gd name="connsiteY126"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456874 w 2446249"/>
                <a:gd name="connsiteY46" fmla="*/ 1014191 h 2233863"/>
                <a:gd name="connsiteX47" fmla="*/ 1527211 w 2446249"/>
                <a:gd name="connsiteY47" fmla="*/ 762983 h 2233863"/>
                <a:gd name="connsiteX48" fmla="*/ 1421703 w 2446249"/>
                <a:gd name="connsiteY48" fmla="*/ 843370 h 2233863"/>
                <a:gd name="connsiteX49" fmla="*/ 1512138 w 2446249"/>
                <a:gd name="connsiteY49" fmla="*/ 843370 h 2233863"/>
                <a:gd name="connsiteX50" fmla="*/ 1371461 w 2446249"/>
                <a:gd name="connsiteY50" fmla="*/ 1029264 h 2233863"/>
                <a:gd name="connsiteX51" fmla="*/ 1115228 w 2446249"/>
                <a:gd name="connsiteY51" fmla="*/ 1255352 h 2233863"/>
                <a:gd name="connsiteX52" fmla="*/ 907141 w 2446249"/>
                <a:gd name="connsiteY52" fmla="*/ 1546754 h 2233863"/>
                <a:gd name="connsiteX53" fmla="*/ 858995 w 2446249"/>
                <a:gd name="connsiteY53" fmla="*/ 1622117 h 2233863"/>
                <a:gd name="connsiteX54" fmla="*/ 1009720 w 2446249"/>
                <a:gd name="connsiteY54" fmla="*/ 1918543 h 2233863"/>
                <a:gd name="connsiteX55" fmla="*/ 1100156 w 2446249"/>
                <a:gd name="connsiteY55" fmla="*/ 1898446 h 2233863"/>
                <a:gd name="connsiteX56" fmla="*/ 1243117 w 2446249"/>
                <a:gd name="connsiteY56" fmla="*/ 1439150 h 2233863"/>
                <a:gd name="connsiteX57" fmla="*/ 1352194 w 2446249"/>
                <a:gd name="connsiteY57" fmla="*/ 1522376 h 2233863"/>
                <a:gd name="connsiteX58" fmla="*/ 1352194 w 2446249"/>
                <a:gd name="connsiteY58" fmla="*/ 1605864 h 2233863"/>
                <a:gd name="connsiteX59" fmla="*/ 1312456 w 2446249"/>
                <a:gd name="connsiteY59" fmla="*/ 1759841 h 2233863"/>
                <a:gd name="connsiteX60" fmla="*/ 1416465 w 2446249"/>
                <a:gd name="connsiteY60" fmla="*/ 1920186 h 2233863"/>
                <a:gd name="connsiteX61" fmla="*/ 1340269 w 2446249"/>
                <a:gd name="connsiteY61" fmla="*/ 1649594 h 2233863"/>
                <a:gd name="connsiteX62" fmla="*/ 1606637 w 2446249"/>
                <a:gd name="connsiteY62" fmla="*/ 1522374 h 2233863"/>
                <a:gd name="connsiteX63" fmla="*/ 2444756 w 2446249"/>
                <a:gd name="connsiteY63" fmla="*/ 1445659 h 2233863"/>
                <a:gd name="connsiteX64" fmla="*/ 1602662 w 2446249"/>
                <a:gd name="connsiteY64" fmla="*/ 2023306 h 2233863"/>
                <a:gd name="connsiteX65" fmla="*/ 1574831 w 2446249"/>
                <a:gd name="connsiteY65" fmla="*/ 1943793 h 2233863"/>
                <a:gd name="connsiteX66" fmla="*/ 1471464 w 2446249"/>
                <a:gd name="connsiteY66" fmla="*/ 2074990 h 2233863"/>
                <a:gd name="connsiteX67" fmla="*/ 1582781 w 2446249"/>
                <a:gd name="connsiteY67" fmla="*/ 2142576 h 2233863"/>
                <a:gd name="connsiteX68" fmla="*/ 1451584 w 2446249"/>
                <a:gd name="connsiteY68" fmla="*/ 2210162 h 2233863"/>
                <a:gd name="connsiteX69" fmla="*/ 1228948 w 2446249"/>
                <a:gd name="connsiteY69" fmla="*/ 2218113 h 2233863"/>
                <a:gd name="connsiteX70" fmla="*/ 982457 w 2446249"/>
                <a:gd name="connsiteY70" fmla="*/ 2226066 h 2233863"/>
                <a:gd name="connsiteX71" fmla="*/ 966555 w 2446249"/>
                <a:gd name="connsiteY71" fmla="*/ 2146551 h 2233863"/>
                <a:gd name="connsiteX72" fmla="*/ 1197143 w 2446249"/>
                <a:gd name="connsiteY72" fmla="*/ 2170405 h 2233863"/>
                <a:gd name="connsiteX73" fmla="*/ 1324364 w 2446249"/>
                <a:gd name="connsiteY73" fmla="*/ 2150526 h 2233863"/>
                <a:gd name="connsiteX74" fmla="*/ 1280632 w 2446249"/>
                <a:gd name="connsiteY74" fmla="*/ 1963673 h 2233863"/>
                <a:gd name="connsiteX75" fmla="*/ 1407852 w 2446249"/>
                <a:gd name="connsiteY75" fmla="*/ 1935844 h 2233863"/>
                <a:gd name="connsiteX76" fmla="*/ 1247453 w 2446249"/>
                <a:gd name="connsiteY76" fmla="*/ 1894184 h 2233863"/>
                <a:gd name="connsiteX77" fmla="*/ 1182614 w 2446249"/>
                <a:gd name="connsiteY77" fmla="*/ 2064244 h 2233863"/>
                <a:gd name="connsiteX78" fmla="*/ 1024793 w 2446249"/>
                <a:gd name="connsiteY78" fmla="*/ 2129558 h 2233863"/>
                <a:gd name="connsiteX79" fmla="*/ 884116 w 2446249"/>
                <a:gd name="connsiteY79" fmla="*/ 1767818 h 2233863"/>
                <a:gd name="connsiteX80" fmla="*/ 843922 w 2446249"/>
                <a:gd name="connsiteY80" fmla="*/ 2079317 h 2233863"/>
                <a:gd name="connsiteX81" fmla="*/ 703246 w 2446249"/>
                <a:gd name="connsiteY81" fmla="*/ 1667335 h 2233863"/>
                <a:gd name="connsiteX82" fmla="*/ 803729 w 2446249"/>
                <a:gd name="connsiteY82" fmla="*/ 1416126 h 2233863"/>
                <a:gd name="connsiteX83" fmla="*/ 884115 w 2446249"/>
                <a:gd name="connsiteY83" fmla="*/ 1255352 h 2233863"/>
                <a:gd name="connsiteX84" fmla="*/ 1160446 w 2446249"/>
                <a:gd name="connsiteY84" fmla="*/ 1134771 h 2233863"/>
                <a:gd name="connsiteX85" fmla="*/ 1637744 w 2446249"/>
                <a:gd name="connsiteY85" fmla="*/ 657475 h 2233863"/>
                <a:gd name="connsiteX86" fmla="*/ 1763348 w 2446249"/>
                <a:gd name="connsiteY86" fmla="*/ 345976 h 2233863"/>
                <a:gd name="connsiteX87" fmla="*/ 1642768 w 2446249"/>
                <a:gd name="connsiteY87" fmla="*/ 386169 h 2233863"/>
                <a:gd name="connsiteX88" fmla="*/ 1451848 w 2446249"/>
                <a:gd name="connsiteY88" fmla="*/ 667523 h 2233863"/>
                <a:gd name="connsiteX89" fmla="*/ 1170498 w 2446249"/>
                <a:gd name="connsiteY89" fmla="*/ 506748 h 2233863"/>
                <a:gd name="connsiteX90" fmla="*/ 1200641 w 2446249"/>
                <a:gd name="connsiteY90" fmla="*/ 642400 h 2233863"/>
                <a:gd name="connsiteX91" fmla="*/ 1115230 w 2446249"/>
                <a:gd name="connsiteY91" fmla="*/ 878538 h 2233863"/>
                <a:gd name="connsiteX92" fmla="*/ 1100158 w 2446249"/>
                <a:gd name="connsiteY92" fmla="*/ 1014189 h 2233863"/>
                <a:gd name="connsiteX93" fmla="*/ 904215 w 2446249"/>
                <a:gd name="connsiteY93" fmla="*/ 1024237 h 2233863"/>
                <a:gd name="connsiteX94" fmla="*/ 929336 w 2446249"/>
                <a:gd name="connsiteY94" fmla="*/ 1185011 h 2233863"/>
                <a:gd name="connsiteX95" fmla="*/ 708272 w 2446249"/>
                <a:gd name="connsiteY95" fmla="*/ 994093 h 2233863"/>
                <a:gd name="connsiteX96" fmla="*/ 607789 w 2446249"/>
                <a:gd name="connsiteY96" fmla="*/ 923755 h 2233863"/>
                <a:gd name="connsiteX97" fmla="*/ 809594 w 2446249"/>
                <a:gd name="connsiteY97" fmla="*/ 1323176 h 2233863"/>
                <a:gd name="connsiteX98" fmla="*/ 512330 w 2446249"/>
                <a:gd name="connsiteY98" fmla="*/ 1365882 h 2233863"/>
                <a:gd name="connsiteX99" fmla="*/ 647983 w 2446249"/>
                <a:gd name="connsiteY99" fmla="*/ 1883372 h 2233863"/>
                <a:gd name="connsiteX100" fmla="*/ 537449 w 2446249"/>
                <a:gd name="connsiteY100" fmla="*/ 1808010 h 2233863"/>
                <a:gd name="connsiteX101" fmla="*/ 391749 w 2446249"/>
                <a:gd name="connsiteY101" fmla="*/ 1742695 h 2233863"/>
                <a:gd name="connsiteX102" fmla="*/ 230975 w 2446249"/>
                <a:gd name="connsiteY102" fmla="*/ 1446268 h 2233863"/>
                <a:gd name="connsiteX103" fmla="*/ 356580 w 2446249"/>
                <a:gd name="connsiteY103" fmla="*/ 1677381 h 2233863"/>
                <a:gd name="connsiteX104" fmla="*/ 431942 w 2446249"/>
                <a:gd name="connsiteY104" fmla="*/ 1843179 h 2233863"/>
                <a:gd name="connsiteX105" fmla="*/ 527402 w 2446249"/>
                <a:gd name="connsiteY105" fmla="*/ 1883372 h 2233863"/>
                <a:gd name="connsiteX106" fmla="*/ 507305 w 2446249"/>
                <a:gd name="connsiteY106" fmla="*/ 1998929 h 2233863"/>
                <a:gd name="connsiteX107" fmla="*/ 311362 w 2446249"/>
                <a:gd name="connsiteY107" fmla="*/ 2189847 h 2233863"/>
                <a:gd name="connsiteX108" fmla="*/ 250235 w 2446249"/>
                <a:gd name="connsiteY108" fmla="*/ 2152165 h 2233863"/>
                <a:gd name="connsiteX109" fmla="*/ 220927 w 2446249"/>
                <a:gd name="connsiteY109" fmla="*/ 1998928 h 2233863"/>
                <a:gd name="connsiteX110" fmla="*/ 120444 w 2446249"/>
                <a:gd name="connsiteY110" fmla="*/ 1918541 h 2233863"/>
                <a:gd name="connsiteX111" fmla="*/ 65177 w 2446249"/>
                <a:gd name="connsiteY111" fmla="*/ 1878348 h 2233863"/>
                <a:gd name="connsiteX112" fmla="*/ 80251 w 2446249"/>
                <a:gd name="connsiteY112" fmla="*/ 1682404 h 2233863"/>
                <a:gd name="connsiteX113" fmla="*/ 205854 w 2446249"/>
                <a:gd name="connsiteY113" fmla="*/ 1823082 h 2233863"/>
                <a:gd name="connsiteX114" fmla="*/ 301314 w 2446249"/>
                <a:gd name="connsiteY114" fmla="*/ 1983856 h 2233863"/>
                <a:gd name="connsiteX115" fmla="*/ 326435 w 2446249"/>
                <a:gd name="connsiteY115" fmla="*/ 1873323 h 2233863"/>
                <a:gd name="connsiteX116" fmla="*/ 175710 w 2446249"/>
                <a:gd name="connsiteY116" fmla="*/ 1526655 h 2233863"/>
                <a:gd name="connsiteX117" fmla="*/ 150589 w 2446249"/>
                <a:gd name="connsiteY117" fmla="*/ 1491487 h 2233863"/>
                <a:gd name="connsiteX118" fmla="*/ 30008 w 2446249"/>
                <a:gd name="connsiteY118" fmla="*/ 1652260 h 2233863"/>
                <a:gd name="connsiteX119" fmla="*/ 19959 w 2446249"/>
                <a:gd name="connsiteY119" fmla="*/ 1808009 h 2233863"/>
                <a:gd name="connsiteX120" fmla="*/ 75227 w 2446249"/>
                <a:gd name="connsiteY120" fmla="*/ 1310615 h 2233863"/>
                <a:gd name="connsiteX121" fmla="*/ 175709 w 2446249"/>
                <a:gd name="connsiteY121" fmla="*/ 1350809 h 2233863"/>
                <a:gd name="connsiteX122" fmla="*/ 170685 w 2446249"/>
                <a:gd name="connsiteY122" fmla="*/ 1134770 h 2233863"/>
                <a:gd name="connsiteX123" fmla="*/ 95322 w 2446249"/>
                <a:gd name="connsiteY123" fmla="*/ 1245301 h 2233863"/>
                <a:gd name="connsiteX124" fmla="*/ 180733 w 2446249"/>
                <a:gd name="connsiteY124" fmla="*/ 1054383 h 2233863"/>
                <a:gd name="connsiteX125" fmla="*/ 276193 w 2446249"/>
                <a:gd name="connsiteY125" fmla="*/ 873512 h 2233863"/>
                <a:gd name="connsiteX126" fmla="*/ 471298 w 2446249"/>
                <a:gd name="connsiteY126"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456874 w 2446249"/>
                <a:gd name="connsiteY46" fmla="*/ 1014191 h 2233863"/>
                <a:gd name="connsiteX47" fmla="*/ 1527211 w 2446249"/>
                <a:gd name="connsiteY47" fmla="*/ 762983 h 2233863"/>
                <a:gd name="connsiteX48" fmla="*/ 1421703 w 2446249"/>
                <a:gd name="connsiteY48" fmla="*/ 843370 h 2233863"/>
                <a:gd name="connsiteX49" fmla="*/ 1512138 w 2446249"/>
                <a:gd name="connsiteY49" fmla="*/ 843370 h 2233863"/>
                <a:gd name="connsiteX50" fmla="*/ 1371461 w 2446249"/>
                <a:gd name="connsiteY50" fmla="*/ 1029264 h 2233863"/>
                <a:gd name="connsiteX51" fmla="*/ 1115228 w 2446249"/>
                <a:gd name="connsiteY51" fmla="*/ 1255352 h 2233863"/>
                <a:gd name="connsiteX52" fmla="*/ 907141 w 2446249"/>
                <a:gd name="connsiteY52" fmla="*/ 1546754 h 2233863"/>
                <a:gd name="connsiteX53" fmla="*/ 858995 w 2446249"/>
                <a:gd name="connsiteY53" fmla="*/ 1622117 h 2233863"/>
                <a:gd name="connsiteX54" fmla="*/ 1009720 w 2446249"/>
                <a:gd name="connsiteY54" fmla="*/ 1918543 h 2233863"/>
                <a:gd name="connsiteX55" fmla="*/ 1100156 w 2446249"/>
                <a:gd name="connsiteY55" fmla="*/ 1898446 h 2233863"/>
                <a:gd name="connsiteX56" fmla="*/ 1243117 w 2446249"/>
                <a:gd name="connsiteY56" fmla="*/ 1439150 h 2233863"/>
                <a:gd name="connsiteX57" fmla="*/ 1352194 w 2446249"/>
                <a:gd name="connsiteY57" fmla="*/ 1522376 h 2233863"/>
                <a:gd name="connsiteX58" fmla="*/ 1352194 w 2446249"/>
                <a:gd name="connsiteY58" fmla="*/ 1605864 h 2233863"/>
                <a:gd name="connsiteX59" fmla="*/ 1312456 w 2446249"/>
                <a:gd name="connsiteY59" fmla="*/ 1759841 h 2233863"/>
                <a:gd name="connsiteX60" fmla="*/ 1416465 w 2446249"/>
                <a:gd name="connsiteY60" fmla="*/ 1920186 h 2233863"/>
                <a:gd name="connsiteX61" fmla="*/ 1340269 w 2446249"/>
                <a:gd name="connsiteY61" fmla="*/ 1649594 h 2233863"/>
                <a:gd name="connsiteX62" fmla="*/ 1606637 w 2446249"/>
                <a:gd name="connsiteY62" fmla="*/ 1522374 h 2233863"/>
                <a:gd name="connsiteX63" fmla="*/ 2444756 w 2446249"/>
                <a:gd name="connsiteY63" fmla="*/ 1445659 h 2233863"/>
                <a:gd name="connsiteX64" fmla="*/ 1602662 w 2446249"/>
                <a:gd name="connsiteY64" fmla="*/ 2023306 h 2233863"/>
                <a:gd name="connsiteX65" fmla="*/ 1574831 w 2446249"/>
                <a:gd name="connsiteY65" fmla="*/ 1943793 h 2233863"/>
                <a:gd name="connsiteX66" fmla="*/ 1471464 w 2446249"/>
                <a:gd name="connsiteY66" fmla="*/ 2074990 h 2233863"/>
                <a:gd name="connsiteX67" fmla="*/ 1582781 w 2446249"/>
                <a:gd name="connsiteY67" fmla="*/ 2142576 h 2233863"/>
                <a:gd name="connsiteX68" fmla="*/ 1451584 w 2446249"/>
                <a:gd name="connsiteY68" fmla="*/ 2210162 h 2233863"/>
                <a:gd name="connsiteX69" fmla="*/ 1228948 w 2446249"/>
                <a:gd name="connsiteY69" fmla="*/ 2218113 h 2233863"/>
                <a:gd name="connsiteX70" fmla="*/ 982457 w 2446249"/>
                <a:gd name="connsiteY70" fmla="*/ 2226066 h 2233863"/>
                <a:gd name="connsiteX71" fmla="*/ 966555 w 2446249"/>
                <a:gd name="connsiteY71" fmla="*/ 2146551 h 2233863"/>
                <a:gd name="connsiteX72" fmla="*/ 1197143 w 2446249"/>
                <a:gd name="connsiteY72" fmla="*/ 2170405 h 2233863"/>
                <a:gd name="connsiteX73" fmla="*/ 1324364 w 2446249"/>
                <a:gd name="connsiteY73" fmla="*/ 2150526 h 2233863"/>
                <a:gd name="connsiteX74" fmla="*/ 1280632 w 2446249"/>
                <a:gd name="connsiteY74" fmla="*/ 1963673 h 2233863"/>
                <a:gd name="connsiteX75" fmla="*/ 1407852 w 2446249"/>
                <a:gd name="connsiteY75" fmla="*/ 1935844 h 2233863"/>
                <a:gd name="connsiteX76" fmla="*/ 1247453 w 2446249"/>
                <a:gd name="connsiteY76" fmla="*/ 1894184 h 2233863"/>
                <a:gd name="connsiteX77" fmla="*/ 1182614 w 2446249"/>
                <a:gd name="connsiteY77" fmla="*/ 2064244 h 2233863"/>
                <a:gd name="connsiteX78" fmla="*/ 1024793 w 2446249"/>
                <a:gd name="connsiteY78" fmla="*/ 2129558 h 2233863"/>
                <a:gd name="connsiteX79" fmla="*/ 884116 w 2446249"/>
                <a:gd name="connsiteY79" fmla="*/ 1767818 h 2233863"/>
                <a:gd name="connsiteX80" fmla="*/ 843922 w 2446249"/>
                <a:gd name="connsiteY80" fmla="*/ 2079317 h 2233863"/>
                <a:gd name="connsiteX81" fmla="*/ 703246 w 2446249"/>
                <a:gd name="connsiteY81" fmla="*/ 1667335 h 2233863"/>
                <a:gd name="connsiteX82" fmla="*/ 803729 w 2446249"/>
                <a:gd name="connsiteY82" fmla="*/ 1416126 h 2233863"/>
                <a:gd name="connsiteX83" fmla="*/ 884115 w 2446249"/>
                <a:gd name="connsiteY83" fmla="*/ 1255352 h 2233863"/>
                <a:gd name="connsiteX84" fmla="*/ 1160446 w 2446249"/>
                <a:gd name="connsiteY84" fmla="*/ 1134771 h 2233863"/>
                <a:gd name="connsiteX85" fmla="*/ 1637744 w 2446249"/>
                <a:gd name="connsiteY85" fmla="*/ 657475 h 2233863"/>
                <a:gd name="connsiteX86" fmla="*/ 1763348 w 2446249"/>
                <a:gd name="connsiteY86" fmla="*/ 345976 h 2233863"/>
                <a:gd name="connsiteX87" fmla="*/ 1642768 w 2446249"/>
                <a:gd name="connsiteY87" fmla="*/ 386169 h 2233863"/>
                <a:gd name="connsiteX88" fmla="*/ 1451848 w 2446249"/>
                <a:gd name="connsiteY88" fmla="*/ 667523 h 2233863"/>
                <a:gd name="connsiteX89" fmla="*/ 1170498 w 2446249"/>
                <a:gd name="connsiteY89" fmla="*/ 506748 h 2233863"/>
                <a:gd name="connsiteX90" fmla="*/ 1200641 w 2446249"/>
                <a:gd name="connsiteY90" fmla="*/ 642400 h 2233863"/>
                <a:gd name="connsiteX91" fmla="*/ 1115230 w 2446249"/>
                <a:gd name="connsiteY91" fmla="*/ 878538 h 2233863"/>
                <a:gd name="connsiteX92" fmla="*/ 1100158 w 2446249"/>
                <a:gd name="connsiteY92" fmla="*/ 1014189 h 2233863"/>
                <a:gd name="connsiteX93" fmla="*/ 904215 w 2446249"/>
                <a:gd name="connsiteY93" fmla="*/ 1024237 h 2233863"/>
                <a:gd name="connsiteX94" fmla="*/ 929336 w 2446249"/>
                <a:gd name="connsiteY94" fmla="*/ 1185011 h 2233863"/>
                <a:gd name="connsiteX95" fmla="*/ 708272 w 2446249"/>
                <a:gd name="connsiteY95" fmla="*/ 994093 h 2233863"/>
                <a:gd name="connsiteX96" fmla="*/ 607789 w 2446249"/>
                <a:gd name="connsiteY96" fmla="*/ 923755 h 2233863"/>
                <a:gd name="connsiteX97" fmla="*/ 809594 w 2446249"/>
                <a:gd name="connsiteY97" fmla="*/ 1323176 h 2233863"/>
                <a:gd name="connsiteX98" fmla="*/ 512330 w 2446249"/>
                <a:gd name="connsiteY98" fmla="*/ 1365882 h 2233863"/>
                <a:gd name="connsiteX99" fmla="*/ 647983 w 2446249"/>
                <a:gd name="connsiteY99" fmla="*/ 1883372 h 2233863"/>
                <a:gd name="connsiteX100" fmla="*/ 537449 w 2446249"/>
                <a:gd name="connsiteY100" fmla="*/ 1808010 h 2233863"/>
                <a:gd name="connsiteX101" fmla="*/ 391749 w 2446249"/>
                <a:gd name="connsiteY101" fmla="*/ 1742695 h 2233863"/>
                <a:gd name="connsiteX102" fmla="*/ 230975 w 2446249"/>
                <a:gd name="connsiteY102" fmla="*/ 1446268 h 2233863"/>
                <a:gd name="connsiteX103" fmla="*/ 356580 w 2446249"/>
                <a:gd name="connsiteY103" fmla="*/ 1677381 h 2233863"/>
                <a:gd name="connsiteX104" fmla="*/ 431942 w 2446249"/>
                <a:gd name="connsiteY104" fmla="*/ 1843179 h 2233863"/>
                <a:gd name="connsiteX105" fmla="*/ 527402 w 2446249"/>
                <a:gd name="connsiteY105" fmla="*/ 1883372 h 2233863"/>
                <a:gd name="connsiteX106" fmla="*/ 507305 w 2446249"/>
                <a:gd name="connsiteY106" fmla="*/ 1998929 h 2233863"/>
                <a:gd name="connsiteX107" fmla="*/ 311362 w 2446249"/>
                <a:gd name="connsiteY107" fmla="*/ 2189847 h 2233863"/>
                <a:gd name="connsiteX108" fmla="*/ 250235 w 2446249"/>
                <a:gd name="connsiteY108" fmla="*/ 2152165 h 2233863"/>
                <a:gd name="connsiteX109" fmla="*/ 220927 w 2446249"/>
                <a:gd name="connsiteY109" fmla="*/ 1998928 h 2233863"/>
                <a:gd name="connsiteX110" fmla="*/ 120444 w 2446249"/>
                <a:gd name="connsiteY110" fmla="*/ 1918541 h 2233863"/>
                <a:gd name="connsiteX111" fmla="*/ 65177 w 2446249"/>
                <a:gd name="connsiteY111" fmla="*/ 1878348 h 2233863"/>
                <a:gd name="connsiteX112" fmla="*/ 80251 w 2446249"/>
                <a:gd name="connsiteY112" fmla="*/ 1682404 h 2233863"/>
                <a:gd name="connsiteX113" fmla="*/ 205854 w 2446249"/>
                <a:gd name="connsiteY113" fmla="*/ 1823082 h 2233863"/>
                <a:gd name="connsiteX114" fmla="*/ 301314 w 2446249"/>
                <a:gd name="connsiteY114" fmla="*/ 1983856 h 2233863"/>
                <a:gd name="connsiteX115" fmla="*/ 326435 w 2446249"/>
                <a:gd name="connsiteY115" fmla="*/ 1873323 h 2233863"/>
                <a:gd name="connsiteX116" fmla="*/ 175710 w 2446249"/>
                <a:gd name="connsiteY116" fmla="*/ 1526655 h 2233863"/>
                <a:gd name="connsiteX117" fmla="*/ 150589 w 2446249"/>
                <a:gd name="connsiteY117" fmla="*/ 1491487 h 2233863"/>
                <a:gd name="connsiteX118" fmla="*/ 30008 w 2446249"/>
                <a:gd name="connsiteY118" fmla="*/ 1652260 h 2233863"/>
                <a:gd name="connsiteX119" fmla="*/ 19959 w 2446249"/>
                <a:gd name="connsiteY119" fmla="*/ 1808009 h 2233863"/>
                <a:gd name="connsiteX120" fmla="*/ 75227 w 2446249"/>
                <a:gd name="connsiteY120" fmla="*/ 1310615 h 2233863"/>
                <a:gd name="connsiteX121" fmla="*/ 175709 w 2446249"/>
                <a:gd name="connsiteY121" fmla="*/ 1350809 h 2233863"/>
                <a:gd name="connsiteX122" fmla="*/ 170685 w 2446249"/>
                <a:gd name="connsiteY122" fmla="*/ 1134770 h 2233863"/>
                <a:gd name="connsiteX123" fmla="*/ 95322 w 2446249"/>
                <a:gd name="connsiteY123" fmla="*/ 1245301 h 2233863"/>
                <a:gd name="connsiteX124" fmla="*/ 180733 w 2446249"/>
                <a:gd name="connsiteY124" fmla="*/ 1054383 h 2233863"/>
                <a:gd name="connsiteX125" fmla="*/ 276193 w 2446249"/>
                <a:gd name="connsiteY125" fmla="*/ 873512 h 2233863"/>
                <a:gd name="connsiteX126" fmla="*/ 471298 w 2446249"/>
                <a:gd name="connsiteY126"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527124 w 2446249"/>
                <a:gd name="connsiteY46" fmla="*/ 1029393 h 2233863"/>
                <a:gd name="connsiteX47" fmla="*/ 1456874 w 2446249"/>
                <a:gd name="connsiteY47" fmla="*/ 1014191 h 2233863"/>
                <a:gd name="connsiteX48" fmla="*/ 1527211 w 2446249"/>
                <a:gd name="connsiteY48" fmla="*/ 762983 h 2233863"/>
                <a:gd name="connsiteX49" fmla="*/ 1421703 w 2446249"/>
                <a:gd name="connsiteY49" fmla="*/ 843370 h 2233863"/>
                <a:gd name="connsiteX50" fmla="*/ 1512138 w 2446249"/>
                <a:gd name="connsiteY50" fmla="*/ 843370 h 2233863"/>
                <a:gd name="connsiteX51" fmla="*/ 1371461 w 2446249"/>
                <a:gd name="connsiteY51" fmla="*/ 1029264 h 2233863"/>
                <a:gd name="connsiteX52" fmla="*/ 1115228 w 2446249"/>
                <a:gd name="connsiteY52" fmla="*/ 1255352 h 2233863"/>
                <a:gd name="connsiteX53" fmla="*/ 907141 w 2446249"/>
                <a:gd name="connsiteY53" fmla="*/ 1546754 h 2233863"/>
                <a:gd name="connsiteX54" fmla="*/ 858995 w 2446249"/>
                <a:gd name="connsiteY54" fmla="*/ 1622117 h 2233863"/>
                <a:gd name="connsiteX55" fmla="*/ 1009720 w 2446249"/>
                <a:gd name="connsiteY55" fmla="*/ 1918543 h 2233863"/>
                <a:gd name="connsiteX56" fmla="*/ 1100156 w 2446249"/>
                <a:gd name="connsiteY56" fmla="*/ 1898446 h 2233863"/>
                <a:gd name="connsiteX57" fmla="*/ 1243117 w 2446249"/>
                <a:gd name="connsiteY57" fmla="*/ 1439150 h 2233863"/>
                <a:gd name="connsiteX58" fmla="*/ 1352194 w 2446249"/>
                <a:gd name="connsiteY58" fmla="*/ 1522376 h 2233863"/>
                <a:gd name="connsiteX59" fmla="*/ 1352194 w 2446249"/>
                <a:gd name="connsiteY59" fmla="*/ 1605864 h 2233863"/>
                <a:gd name="connsiteX60" fmla="*/ 1312456 w 2446249"/>
                <a:gd name="connsiteY60" fmla="*/ 1759841 h 2233863"/>
                <a:gd name="connsiteX61" fmla="*/ 1416465 w 2446249"/>
                <a:gd name="connsiteY61" fmla="*/ 1920186 h 2233863"/>
                <a:gd name="connsiteX62" fmla="*/ 1340269 w 2446249"/>
                <a:gd name="connsiteY62" fmla="*/ 1649594 h 2233863"/>
                <a:gd name="connsiteX63" fmla="*/ 1606637 w 2446249"/>
                <a:gd name="connsiteY63" fmla="*/ 1522374 h 2233863"/>
                <a:gd name="connsiteX64" fmla="*/ 2444756 w 2446249"/>
                <a:gd name="connsiteY64" fmla="*/ 1445659 h 2233863"/>
                <a:gd name="connsiteX65" fmla="*/ 1602662 w 2446249"/>
                <a:gd name="connsiteY65" fmla="*/ 2023306 h 2233863"/>
                <a:gd name="connsiteX66" fmla="*/ 1574831 w 2446249"/>
                <a:gd name="connsiteY66" fmla="*/ 1943793 h 2233863"/>
                <a:gd name="connsiteX67" fmla="*/ 1471464 w 2446249"/>
                <a:gd name="connsiteY67" fmla="*/ 2074990 h 2233863"/>
                <a:gd name="connsiteX68" fmla="*/ 1582781 w 2446249"/>
                <a:gd name="connsiteY68" fmla="*/ 2142576 h 2233863"/>
                <a:gd name="connsiteX69" fmla="*/ 1451584 w 2446249"/>
                <a:gd name="connsiteY69" fmla="*/ 2210162 h 2233863"/>
                <a:gd name="connsiteX70" fmla="*/ 1228948 w 2446249"/>
                <a:gd name="connsiteY70" fmla="*/ 2218113 h 2233863"/>
                <a:gd name="connsiteX71" fmla="*/ 982457 w 2446249"/>
                <a:gd name="connsiteY71" fmla="*/ 2226066 h 2233863"/>
                <a:gd name="connsiteX72" fmla="*/ 966555 w 2446249"/>
                <a:gd name="connsiteY72" fmla="*/ 2146551 h 2233863"/>
                <a:gd name="connsiteX73" fmla="*/ 1197143 w 2446249"/>
                <a:gd name="connsiteY73" fmla="*/ 2170405 h 2233863"/>
                <a:gd name="connsiteX74" fmla="*/ 1324364 w 2446249"/>
                <a:gd name="connsiteY74" fmla="*/ 2150526 h 2233863"/>
                <a:gd name="connsiteX75" fmla="*/ 1280632 w 2446249"/>
                <a:gd name="connsiteY75" fmla="*/ 1963673 h 2233863"/>
                <a:gd name="connsiteX76" fmla="*/ 1407852 w 2446249"/>
                <a:gd name="connsiteY76" fmla="*/ 1935844 h 2233863"/>
                <a:gd name="connsiteX77" fmla="*/ 1247453 w 2446249"/>
                <a:gd name="connsiteY77" fmla="*/ 1894184 h 2233863"/>
                <a:gd name="connsiteX78" fmla="*/ 1182614 w 2446249"/>
                <a:gd name="connsiteY78" fmla="*/ 2064244 h 2233863"/>
                <a:gd name="connsiteX79" fmla="*/ 1024793 w 2446249"/>
                <a:gd name="connsiteY79" fmla="*/ 2129558 h 2233863"/>
                <a:gd name="connsiteX80" fmla="*/ 884116 w 2446249"/>
                <a:gd name="connsiteY80" fmla="*/ 1767818 h 2233863"/>
                <a:gd name="connsiteX81" fmla="*/ 843922 w 2446249"/>
                <a:gd name="connsiteY81" fmla="*/ 2079317 h 2233863"/>
                <a:gd name="connsiteX82" fmla="*/ 703246 w 2446249"/>
                <a:gd name="connsiteY82" fmla="*/ 1667335 h 2233863"/>
                <a:gd name="connsiteX83" fmla="*/ 803729 w 2446249"/>
                <a:gd name="connsiteY83" fmla="*/ 1416126 h 2233863"/>
                <a:gd name="connsiteX84" fmla="*/ 884115 w 2446249"/>
                <a:gd name="connsiteY84" fmla="*/ 1255352 h 2233863"/>
                <a:gd name="connsiteX85" fmla="*/ 1160446 w 2446249"/>
                <a:gd name="connsiteY85" fmla="*/ 1134771 h 2233863"/>
                <a:gd name="connsiteX86" fmla="*/ 1637744 w 2446249"/>
                <a:gd name="connsiteY86" fmla="*/ 657475 h 2233863"/>
                <a:gd name="connsiteX87" fmla="*/ 1763348 w 2446249"/>
                <a:gd name="connsiteY87" fmla="*/ 345976 h 2233863"/>
                <a:gd name="connsiteX88" fmla="*/ 1642768 w 2446249"/>
                <a:gd name="connsiteY88" fmla="*/ 386169 h 2233863"/>
                <a:gd name="connsiteX89" fmla="*/ 1451848 w 2446249"/>
                <a:gd name="connsiteY89" fmla="*/ 667523 h 2233863"/>
                <a:gd name="connsiteX90" fmla="*/ 1170498 w 2446249"/>
                <a:gd name="connsiteY90" fmla="*/ 506748 h 2233863"/>
                <a:gd name="connsiteX91" fmla="*/ 1200641 w 2446249"/>
                <a:gd name="connsiteY91" fmla="*/ 642400 h 2233863"/>
                <a:gd name="connsiteX92" fmla="*/ 1115230 w 2446249"/>
                <a:gd name="connsiteY92" fmla="*/ 878538 h 2233863"/>
                <a:gd name="connsiteX93" fmla="*/ 1100158 w 2446249"/>
                <a:gd name="connsiteY93" fmla="*/ 1014189 h 2233863"/>
                <a:gd name="connsiteX94" fmla="*/ 904215 w 2446249"/>
                <a:gd name="connsiteY94" fmla="*/ 1024237 h 2233863"/>
                <a:gd name="connsiteX95" fmla="*/ 929336 w 2446249"/>
                <a:gd name="connsiteY95" fmla="*/ 1185011 h 2233863"/>
                <a:gd name="connsiteX96" fmla="*/ 708272 w 2446249"/>
                <a:gd name="connsiteY96" fmla="*/ 994093 h 2233863"/>
                <a:gd name="connsiteX97" fmla="*/ 607789 w 2446249"/>
                <a:gd name="connsiteY97" fmla="*/ 923755 h 2233863"/>
                <a:gd name="connsiteX98" fmla="*/ 809594 w 2446249"/>
                <a:gd name="connsiteY98" fmla="*/ 1323176 h 2233863"/>
                <a:gd name="connsiteX99" fmla="*/ 512330 w 2446249"/>
                <a:gd name="connsiteY99" fmla="*/ 1365882 h 2233863"/>
                <a:gd name="connsiteX100" fmla="*/ 647983 w 2446249"/>
                <a:gd name="connsiteY100" fmla="*/ 1883372 h 2233863"/>
                <a:gd name="connsiteX101" fmla="*/ 537449 w 2446249"/>
                <a:gd name="connsiteY101" fmla="*/ 1808010 h 2233863"/>
                <a:gd name="connsiteX102" fmla="*/ 391749 w 2446249"/>
                <a:gd name="connsiteY102" fmla="*/ 1742695 h 2233863"/>
                <a:gd name="connsiteX103" fmla="*/ 230975 w 2446249"/>
                <a:gd name="connsiteY103" fmla="*/ 1446268 h 2233863"/>
                <a:gd name="connsiteX104" fmla="*/ 356580 w 2446249"/>
                <a:gd name="connsiteY104" fmla="*/ 1677381 h 2233863"/>
                <a:gd name="connsiteX105" fmla="*/ 431942 w 2446249"/>
                <a:gd name="connsiteY105" fmla="*/ 1843179 h 2233863"/>
                <a:gd name="connsiteX106" fmla="*/ 527402 w 2446249"/>
                <a:gd name="connsiteY106" fmla="*/ 1883372 h 2233863"/>
                <a:gd name="connsiteX107" fmla="*/ 507305 w 2446249"/>
                <a:gd name="connsiteY107" fmla="*/ 1998929 h 2233863"/>
                <a:gd name="connsiteX108" fmla="*/ 311362 w 2446249"/>
                <a:gd name="connsiteY108" fmla="*/ 2189847 h 2233863"/>
                <a:gd name="connsiteX109" fmla="*/ 250235 w 2446249"/>
                <a:gd name="connsiteY109" fmla="*/ 2152165 h 2233863"/>
                <a:gd name="connsiteX110" fmla="*/ 220927 w 2446249"/>
                <a:gd name="connsiteY110" fmla="*/ 1998928 h 2233863"/>
                <a:gd name="connsiteX111" fmla="*/ 120444 w 2446249"/>
                <a:gd name="connsiteY111" fmla="*/ 1918541 h 2233863"/>
                <a:gd name="connsiteX112" fmla="*/ 65177 w 2446249"/>
                <a:gd name="connsiteY112" fmla="*/ 1878348 h 2233863"/>
                <a:gd name="connsiteX113" fmla="*/ 80251 w 2446249"/>
                <a:gd name="connsiteY113" fmla="*/ 1682404 h 2233863"/>
                <a:gd name="connsiteX114" fmla="*/ 205854 w 2446249"/>
                <a:gd name="connsiteY114" fmla="*/ 1823082 h 2233863"/>
                <a:gd name="connsiteX115" fmla="*/ 301314 w 2446249"/>
                <a:gd name="connsiteY115" fmla="*/ 1983856 h 2233863"/>
                <a:gd name="connsiteX116" fmla="*/ 326435 w 2446249"/>
                <a:gd name="connsiteY116" fmla="*/ 1873323 h 2233863"/>
                <a:gd name="connsiteX117" fmla="*/ 175710 w 2446249"/>
                <a:gd name="connsiteY117" fmla="*/ 1526655 h 2233863"/>
                <a:gd name="connsiteX118" fmla="*/ 150589 w 2446249"/>
                <a:gd name="connsiteY118" fmla="*/ 1491487 h 2233863"/>
                <a:gd name="connsiteX119" fmla="*/ 30008 w 2446249"/>
                <a:gd name="connsiteY119" fmla="*/ 1652260 h 2233863"/>
                <a:gd name="connsiteX120" fmla="*/ 19959 w 2446249"/>
                <a:gd name="connsiteY120" fmla="*/ 1808009 h 2233863"/>
                <a:gd name="connsiteX121" fmla="*/ 75227 w 2446249"/>
                <a:gd name="connsiteY121" fmla="*/ 1310615 h 2233863"/>
                <a:gd name="connsiteX122" fmla="*/ 175709 w 2446249"/>
                <a:gd name="connsiteY122" fmla="*/ 1350809 h 2233863"/>
                <a:gd name="connsiteX123" fmla="*/ 170685 w 2446249"/>
                <a:gd name="connsiteY123" fmla="*/ 1134770 h 2233863"/>
                <a:gd name="connsiteX124" fmla="*/ 95322 w 2446249"/>
                <a:gd name="connsiteY124" fmla="*/ 1245301 h 2233863"/>
                <a:gd name="connsiteX125" fmla="*/ 180733 w 2446249"/>
                <a:gd name="connsiteY125" fmla="*/ 1054383 h 2233863"/>
                <a:gd name="connsiteX126" fmla="*/ 276193 w 2446249"/>
                <a:gd name="connsiteY126" fmla="*/ 873512 h 2233863"/>
                <a:gd name="connsiteX127" fmla="*/ 471298 w 2446249"/>
                <a:gd name="connsiteY127"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773614 w 2446249"/>
                <a:gd name="connsiteY46" fmla="*/ 770976 h 2233863"/>
                <a:gd name="connsiteX47" fmla="*/ 1456874 w 2446249"/>
                <a:gd name="connsiteY47" fmla="*/ 1014191 h 2233863"/>
                <a:gd name="connsiteX48" fmla="*/ 1527211 w 2446249"/>
                <a:gd name="connsiteY48" fmla="*/ 762983 h 2233863"/>
                <a:gd name="connsiteX49" fmla="*/ 1421703 w 2446249"/>
                <a:gd name="connsiteY49" fmla="*/ 843370 h 2233863"/>
                <a:gd name="connsiteX50" fmla="*/ 1512138 w 2446249"/>
                <a:gd name="connsiteY50" fmla="*/ 843370 h 2233863"/>
                <a:gd name="connsiteX51" fmla="*/ 1371461 w 2446249"/>
                <a:gd name="connsiteY51" fmla="*/ 1029264 h 2233863"/>
                <a:gd name="connsiteX52" fmla="*/ 1115228 w 2446249"/>
                <a:gd name="connsiteY52" fmla="*/ 1255352 h 2233863"/>
                <a:gd name="connsiteX53" fmla="*/ 907141 w 2446249"/>
                <a:gd name="connsiteY53" fmla="*/ 1546754 h 2233863"/>
                <a:gd name="connsiteX54" fmla="*/ 858995 w 2446249"/>
                <a:gd name="connsiteY54" fmla="*/ 1622117 h 2233863"/>
                <a:gd name="connsiteX55" fmla="*/ 1009720 w 2446249"/>
                <a:gd name="connsiteY55" fmla="*/ 1918543 h 2233863"/>
                <a:gd name="connsiteX56" fmla="*/ 1100156 w 2446249"/>
                <a:gd name="connsiteY56" fmla="*/ 1898446 h 2233863"/>
                <a:gd name="connsiteX57" fmla="*/ 1243117 w 2446249"/>
                <a:gd name="connsiteY57" fmla="*/ 1439150 h 2233863"/>
                <a:gd name="connsiteX58" fmla="*/ 1352194 w 2446249"/>
                <a:gd name="connsiteY58" fmla="*/ 1522376 h 2233863"/>
                <a:gd name="connsiteX59" fmla="*/ 1352194 w 2446249"/>
                <a:gd name="connsiteY59" fmla="*/ 1605864 h 2233863"/>
                <a:gd name="connsiteX60" fmla="*/ 1312456 w 2446249"/>
                <a:gd name="connsiteY60" fmla="*/ 1759841 h 2233863"/>
                <a:gd name="connsiteX61" fmla="*/ 1416465 w 2446249"/>
                <a:gd name="connsiteY61" fmla="*/ 1920186 h 2233863"/>
                <a:gd name="connsiteX62" fmla="*/ 1340269 w 2446249"/>
                <a:gd name="connsiteY62" fmla="*/ 1649594 h 2233863"/>
                <a:gd name="connsiteX63" fmla="*/ 1606637 w 2446249"/>
                <a:gd name="connsiteY63" fmla="*/ 1522374 h 2233863"/>
                <a:gd name="connsiteX64" fmla="*/ 2444756 w 2446249"/>
                <a:gd name="connsiteY64" fmla="*/ 1445659 h 2233863"/>
                <a:gd name="connsiteX65" fmla="*/ 1602662 w 2446249"/>
                <a:gd name="connsiteY65" fmla="*/ 2023306 h 2233863"/>
                <a:gd name="connsiteX66" fmla="*/ 1574831 w 2446249"/>
                <a:gd name="connsiteY66" fmla="*/ 1943793 h 2233863"/>
                <a:gd name="connsiteX67" fmla="*/ 1471464 w 2446249"/>
                <a:gd name="connsiteY67" fmla="*/ 2074990 h 2233863"/>
                <a:gd name="connsiteX68" fmla="*/ 1582781 w 2446249"/>
                <a:gd name="connsiteY68" fmla="*/ 2142576 h 2233863"/>
                <a:gd name="connsiteX69" fmla="*/ 1451584 w 2446249"/>
                <a:gd name="connsiteY69" fmla="*/ 2210162 h 2233863"/>
                <a:gd name="connsiteX70" fmla="*/ 1228948 w 2446249"/>
                <a:gd name="connsiteY70" fmla="*/ 2218113 h 2233863"/>
                <a:gd name="connsiteX71" fmla="*/ 982457 w 2446249"/>
                <a:gd name="connsiteY71" fmla="*/ 2226066 h 2233863"/>
                <a:gd name="connsiteX72" fmla="*/ 966555 w 2446249"/>
                <a:gd name="connsiteY72" fmla="*/ 2146551 h 2233863"/>
                <a:gd name="connsiteX73" fmla="*/ 1197143 w 2446249"/>
                <a:gd name="connsiteY73" fmla="*/ 2170405 h 2233863"/>
                <a:gd name="connsiteX74" fmla="*/ 1324364 w 2446249"/>
                <a:gd name="connsiteY74" fmla="*/ 2150526 h 2233863"/>
                <a:gd name="connsiteX75" fmla="*/ 1280632 w 2446249"/>
                <a:gd name="connsiteY75" fmla="*/ 1963673 h 2233863"/>
                <a:gd name="connsiteX76" fmla="*/ 1407852 w 2446249"/>
                <a:gd name="connsiteY76" fmla="*/ 1935844 h 2233863"/>
                <a:gd name="connsiteX77" fmla="*/ 1247453 w 2446249"/>
                <a:gd name="connsiteY77" fmla="*/ 1894184 h 2233863"/>
                <a:gd name="connsiteX78" fmla="*/ 1182614 w 2446249"/>
                <a:gd name="connsiteY78" fmla="*/ 2064244 h 2233863"/>
                <a:gd name="connsiteX79" fmla="*/ 1024793 w 2446249"/>
                <a:gd name="connsiteY79" fmla="*/ 2129558 h 2233863"/>
                <a:gd name="connsiteX80" fmla="*/ 884116 w 2446249"/>
                <a:gd name="connsiteY80" fmla="*/ 1767818 h 2233863"/>
                <a:gd name="connsiteX81" fmla="*/ 843922 w 2446249"/>
                <a:gd name="connsiteY81" fmla="*/ 2079317 h 2233863"/>
                <a:gd name="connsiteX82" fmla="*/ 703246 w 2446249"/>
                <a:gd name="connsiteY82" fmla="*/ 1667335 h 2233863"/>
                <a:gd name="connsiteX83" fmla="*/ 803729 w 2446249"/>
                <a:gd name="connsiteY83" fmla="*/ 1416126 h 2233863"/>
                <a:gd name="connsiteX84" fmla="*/ 884115 w 2446249"/>
                <a:gd name="connsiteY84" fmla="*/ 1255352 h 2233863"/>
                <a:gd name="connsiteX85" fmla="*/ 1160446 w 2446249"/>
                <a:gd name="connsiteY85" fmla="*/ 1134771 h 2233863"/>
                <a:gd name="connsiteX86" fmla="*/ 1637744 w 2446249"/>
                <a:gd name="connsiteY86" fmla="*/ 657475 h 2233863"/>
                <a:gd name="connsiteX87" fmla="*/ 1763348 w 2446249"/>
                <a:gd name="connsiteY87" fmla="*/ 345976 h 2233863"/>
                <a:gd name="connsiteX88" fmla="*/ 1642768 w 2446249"/>
                <a:gd name="connsiteY88" fmla="*/ 386169 h 2233863"/>
                <a:gd name="connsiteX89" fmla="*/ 1451848 w 2446249"/>
                <a:gd name="connsiteY89" fmla="*/ 667523 h 2233863"/>
                <a:gd name="connsiteX90" fmla="*/ 1170498 w 2446249"/>
                <a:gd name="connsiteY90" fmla="*/ 506748 h 2233863"/>
                <a:gd name="connsiteX91" fmla="*/ 1200641 w 2446249"/>
                <a:gd name="connsiteY91" fmla="*/ 642400 h 2233863"/>
                <a:gd name="connsiteX92" fmla="*/ 1115230 w 2446249"/>
                <a:gd name="connsiteY92" fmla="*/ 878538 h 2233863"/>
                <a:gd name="connsiteX93" fmla="*/ 1100158 w 2446249"/>
                <a:gd name="connsiteY93" fmla="*/ 1014189 h 2233863"/>
                <a:gd name="connsiteX94" fmla="*/ 904215 w 2446249"/>
                <a:gd name="connsiteY94" fmla="*/ 1024237 h 2233863"/>
                <a:gd name="connsiteX95" fmla="*/ 929336 w 2446249"/>
                <a:gd name="connsiteY95" fmla="*/ 1185011 h 2233863"/>
                <a:gd name="connsiteX96" fmla="*/ 708272 w 2446249"/>
                <a:gd name="connsiteY96" fmla="*/ 994093 h 2233863"/>
                <a:gd name="connsiteX97" fmla="*/ 607789 w 2446249"/>
                <a:gd name="connsiteY97" fmla="*/ 923755 h 2233863"/>
                <a:gd name="connsiteX98" fmla="*/ 809594 w 2446249"/>
                <a:gd name="connsiteY98" fmla="*/ 1323176 h 2233863"/>
                <a:gd name="connsiteX99" fmla="*/ 512330 w 2446249"/>
                <a:gd name="connsiteY99" fmla="*/ 1365882 h 2233863"/>
                <a:gd name="connsiteX100" fmla="*/ 647983 w 2446249"/>
                <a:gd name="connsiteY100" fmla="*/ 1883372 h 2233863"/>
                <a:gd name="connsiteX101" fmla="*/ 537449 w 2446249"/>
                <a:gd name="connsiteY101" fmla="*/ 1808010 h 2233863"/>
                <a:gd name="connsiteX102" fmla="*/ 391749 w 2446249"/>
                <a:gd name="connsiteY102" fmla="*/ 1742695 h 2233863"/>
                <a:gd name="connsiteX103" fmla="*/ 230975 w 2446249"/>
                <a:gd name="connsiteY103" fmla="*/ 1446268 h 2233863"/>
                <a:gd name="connsiteX104" fmla="*/ 356580 w 2446249"/>
                <a:gd name="connsiteY104" fmla="*/ 1677381 h 2233863"/>
                <a:gd name="connsiteX105" fmla="*/ 431942 w 2446249"/>
                <a:gd name="connsiteY105" fmla="*/ 1843179 h 2233863"/>
                <a:gd name="connsiteX106" fmla="*/ 527402 w 2446249"/>
                <a:gd name="connsiteY106" fmla="*/ 1883372 h 2233863"/>
                <a:gd name="connsiteX107" fmla="*/ 507305 w 2446249"/>
                <a:gd name="connsiteY107" fmla="*/ 1998929 h 2233863"/>
                <a:gd name="connsiteX108" fmla="*/ 311362 w 2446249"/>
                <a:gd name="connsiteY108" fmla="*/ 2189847 h 2233863"/>
                <a:gd name="connsiteX109" fmla="*/ 250235 w 2446249"/>
                <a:gd name="connsiteY109" fmla="*/ 2152165 h 2233863"/>
                <a:gd name="connsiteX110" fmla="*/ 220927 w 2446249"/>
                <a:gd name="connsiteY110" fmla="*/ 1998928 h 2233863"/>
                <a:gd name="connsiteX111" fmla="*/ 120444 w 2446249"/>
                <a:gd name="connsiteY111" fmla="*/ 1918541 h 2233863"/>
                <a:gd name="connsiteX112" fmla="*/ 65177 w 2446249"/>
                <a:gd name="connsiteY112" fmla="*/ 1878348 h 2233863"/>
                <a:gd name="connsiteX113" fmla="*/ 80251 w 2446249"/>
                <a:gd name="connsiteY113" fmla="*/ 1682404 h 2233863"/>
                <a:gd name="connsiteX114" fmla="*/ 205854 w 2446249"/>
                <a:gd name="connsiteY114" fmla="*/ 1823082 h 2233863"/>
                <a:gd name="connsiteX115" fmla="*/ 301314 w 2446249"/>
                <a:gd name="connsiteY115" fmla="*/ 1983856 h 2233863"/>
                <a:gd name="connsiteX116" fmla="*/ 326435 w 2446249"/>
                <a:gd name="connsiteY116" fmla="*/ 1873323 h 2233863"/>
                <a:gd name="connsiteX117" fmla="*/ 175710 w 2446249"/>
                <a:gd name="connsiteY117" fmla="*/ 1526655 h 2233863"/>
                <a:gd name="connsiteX118" fmla="*/ 150589 w 2446249"/>
                <a:gd name="connsiteY118" fmla="*/ 1491487 h 2233863"/>
                <a:gd name="connsiteX119" fmla="*/ 30008 w 2446249"/>
                <a:gd name="connsiteY119" fmla="*/ 1652260 h 2233863"/>
                <a:gd name="connsiteX120" fmla="*/ 19959 w 2446249"/>
                <a:gd name="connsiteY120" fmla="*/ 1808009 h 2233863"/>
                <a:gd name="connsiteX121" fmla="*/ 75227 w 2446249"/>
                <a:gd name="connsiteY121" fmla="*/ 1310615 h 2233863"/>
                <a:gd name="connsiteX122" fmla="*/ 175709 w 2446249"/>
                <a:gd name="connsiteY122" fmla="*/ 1350809 h 2233863"/>
                <a:gd name="connsiteX123" fmla="*/ 170685 w 2446249"/>
                <a:gd name="connsiteY123" fmla="*/ 1134770 h 2233863"/>
                <a:gd name="connsiteX124" fmla="*/ 95322 w 2446249"/>
                <a:gd name="connsiteY124" fmla="*/ 1245301 h 2233863"/>
                <a:gd name="connsiteX125" fmla="*/ 180733 w 2446249"/>
                <a:gd name="connsiteY125" fmla="*/ 1054383 h 2233863"/>
                <a:gd name="connsiteX126" fmla="*/ 276193 w 2446249"/>
                <a:gd name="connsiteY126" fmla="*/ 873512 h 2233863"/>
                <a:gd name="connsiteX127" fmla="*/ 471298 w 2446249"/>
                <a:gd name="connsiteY127"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753736 w 2446249"/>
                <a:gd name="connsiteY46" fmla="*/ 850489 h 2233863"/>
                <a:gd name="connsiteX47" fmla="*/ 1773614 w 2446249"/>
                <a:gd name="connsiteY47" fmla="*/ 770976 h 2233863"/>
                <a:gd name="connsiteX48" fmla="*/ 1456874 w 2446249"/>
                <a:gd name="connsiteY48" fmla="*/ 1014191 h 2233863"/>
                <a:gd name="connsiteX49" fmla="*/ 1527211 w 2446249"/>
                <a:gd name="connsiteY49" fmla="*/ 762983 h 2233863"/>
                <a:gd name="connsiteX50" fmla="*/ 1421703 w 2446249"/>
                <a:gd name="connsiteY50" fmla="*/ 843370 h 2233863"/>
                <a:gd name="connsiteX51" fmla="*/ 1512138 w 2446249"/>
                <a:gd name="connsiteY51" fmla="*/ 843370 h 2233863"/>
                <a:gd name="connsiteX52" fmla="*/ 1371461 w 2446249"/>
                <a:gd name="connsiteY52" fmla="*/ 1029264 h 2233863"/>
                <a:gd name="connsiteX53" fmla="*/ 1115228 w 2446249"/>
                <a:gd name="connsiteY53" fmla="*/ 1255352 h 2233863"/>
                <a:gd name="connsiteX54" fmla="*/ 907141 w 2446249"/>
                <a:gd name="connsiteY54" fmla="*/ 1546754 h 2233863"/>
                <a:gd name="connsiteX55" fmla="*/ 858995 w 2446249"/>
                <a:gd name="connsiteY55" fmla="*/ 1622117 h 2233863"/>
                <a:gd name="connsiteX56" fmla="*/ 1009720 w 2446249"/>
                <a:gd name="connsiteY56" fmla="*/ 1918543 h 2233863"/>
                <a:gd name="connsiteX57" fmla="*/ 1100156 w 2446249"/>
                <a:gd name="connsiteY57" fmla="*/ 1898446 h 2233863"/>
                <a:gd name="connsiteX58" fmla="*/ 1243117 w 2446249"/>
                <a:gd name="connsiteY58" fmla="*/ 1439150 h 2233863"/>
                <a:gd name="connsiteX59" fmla="*/ 1352194 w 2446249"/>
                <a:gd name="connsiteY59" fmla="*/ 1522376 h 2233863"/>
                <a:gd name="connsiteX60" fmla="*/ 1352194 w 2446249"/>
                <a:gd name="connsiteY60" fmla="*/ 1605864 h 2233863"/>
                <a:gd name="connsiteX61" fmla="*/ 1312456 w 2446249"/>
                <a:gd name="connsiteY61" fmla="*/ 1759841 h 2233863"/>
                <a:gd name="connsiteX62" fmla="*/ 1416465 w 2446249"/>
                <a:gd name="connsiteY62" fmla="*/ 1920186 h 2233863"/>
                <a:gd name="connsiteX63" fmla="*/ 1340269 w 2446249"/>
                <a:gd name="connsiteY63" fmla="*/ 1649594 h 2233863"/>
                <a:gd name="connsiteX64" fmla="*/ 1606637 w 2446249"/>
                <a:gd name="connsiteY64" fmla="*/ 1522374 h 2233863"/>
                <a:gd name="connsiteX65" fmla="*/ 2444756 w 2446249"/>
                <a:gd name="connsiteY65" fmla="*/ 1445659 h 2233863"/>
                <a:gd name="connsiteX66" fmla="*/ 1602662 w 2446249"/>
                <a:gd name="connsiteY66" fmla="*/ 2023306 h 2233863"/>
                <a:gd name="connsiteX67" fmla="*/ 1574831 w 2446249"/>
                <a:gd name="connsiteY67" fmla="*/ 1943793 h 2233863"/>
                <a:gd name="connsiteX68" fmla="*/ 1471464 w 2446249"/>
                <a:gd name="connsiteY68" fmla="*/ 2074990 h 2233863"/>
                <a:gd name="connsiteX69" fmla="*/ 1582781 w 2446249"/>
                <a:gd name="connsiteY69" fmla="*/ 2142576 h 2233863"/>
                <a:gd name="connsiteX70" fmla="*/ 1451584 w 2446249"/>
                <a:gd name="connsiteY70" fmla="*/ 2210162 h 2233863"/>
                <a:gd name="connsiteX71" fmla="*/ 1228948 w 2446249"/>
                <a:gd name="connsiteY71" fmla="*/ 2218113 h 2233863"/>
                <a:gd name="connsiteX72" fmla="*/ 982457 w 2446249"/>
                <a:gd name="connsiteY72" fmla="*/ 2226066 h 2233863"/>
                <a:gd name="connsiteX73" fmla="*/ 966555 w 2446249"/>
                <a:gd name="connsiteY73" fmla="*/ 2146551 h 2233863"/>
                <a:gd name="connsiteX74" fmla="*/ 1197143 w 2446249"/>
                <a:gd name="connsiteY74" fmla="*/ 2170405 h 2233863"/>
                <a:gd name="connsiteX75" fmla="*/ 1324364 w 2446249"/>
                <a:gd name="connsiteY75" fmla="*/ 2150526 h 2233863"/>
                <a:gd name="connsiteX76" fmla="*/ 1280632 w 2446249"/>
                <a:gd name="connsiteY76" fmla="*/ 1963673 h 2233863"/>
                <a:gd name="connsiteX77" fmla="*/ 1407852 w 2446249"/>
                <a:gd name="connsiteY77" fmla="*/ 1935844 h 2233863"/>
                <a:gd name="connsiteX78" fmla="*/ 1247453 w 2446249"/>
                <a:gd name="connsiteY78" fmla="*/ 1894184 h 2233863"/>
                <a:gd name="connsiteX79" fmla="*/ 1182614 w 2446249"/>
                <a:gd name="connsiteY79" fmla="*/ 2064244 h 2233863"/>
                <a:gd name="connsiteX80" fmla="*/ 1024793 w 2446249"/>
                <a:gd name="connsiteY80" fmla="*/ 2129558 h 2233863"/>
                <a:gd name="connsiteX81" fmla="*/ 884116 w 2446249"/>
                <a:gd name="connsiteY81" fmla="*/ 1767818 h 2233863"/>
                <a:gd name="connsiteX82" fmla="*/ 843922 w 2446249"/>
                <a:gd name="connsiteY82" fmla="*/ 2079317 h 2233863"/>
                <a:gd name="connsiteX83" fmla="*/ 703246 w 2446249"/>
                <a:gd name="connsiteY83" fmla="*/ 1667335 h 2233863"/>
                <a:gd name="connsiteX84" fmla="*/ 803729 w 2446249"/>
                <a:gd name="connsiteY84" fmla="*/ 1416126 h 2233863"/>
                <a:gd name="connsiteX85" fmla="*/ 884115 w 2446249"/>
                <a:gd name="connsiteY85" fmla="*/ 1255352 h 2233863"/>
                <a:gd name="connsiteX86" fmla="*/ 1160446 w 2446249"/>
                <a:gd name="connsiteY86" fmla="*/ 1134771 h 2233863"/>
                <a:gd name="connsiteX87" fmla="*/ 1637744 w 2446249"/>
                <a:gd name="connsiteY87" fmla="*/ 657475 h 2233863"/>
                <a:gd name="connsiteX88" fmla="*/ 1763348 w 2446249"/>
                <a:gd name="connsiteY88" fmla="*/ 345976 h 2233863"/>
                <a:gd name="connsiteX89" fmla="*/ 1642768 w 2446249"/>
                <a:gd name="connsiteY89" fmla="*/ 386169 h 2233863"/>
                <a:gd name="connsiteX90" fmla="*/ 1451848 w 2446249"/>
                <a:gd name="connsiteY90" fmla="*/ 667523 h 2233863"/>
                <a:gd name="connsiteX91" fmla="*/ 1170498 w 2446249"/>
                <a:gd name="connsiteY91" fmla="*/ 506748 h 2233863"/>
                <a:gd name="connsiteX92" fmla="*/ 1200641 w 2446249"/>
                <a:gd name="connsiteY92" fmla="*/ 642400 h 2233863"/>
                <a:gd name="connsiteX93" fmla="*/ 1115230 w 2446249"/>
                <a:gd name="connsiteY93" fmla="*/ 878538 h 2233863"/>
                <a:gd name="connsiteX94" fmla="*/ 1100158 w 2446249"/>
                <a:gd name="connsiteY94" fmla="*/ 1014189 h 2233863"/>
                <a:gd name="connsiteX95" fmla="*/ 904215 w 2446249"/>
                <a:gd name="connsiteY95" fmla="*/ 1024237 h 2233863"/>
                <a:gd name="connsiteX96" fmla="*/ 929336 w 2446249"/>
                <a:gd name="connsiteY96" fmla="*/ 1185011 h 2233863"/>
                <a:gd name="connsiteX97" fmla="*/ 708272 w 2446249"/>
                <a:gd name="connsiteY97" fmla="*/ 994093 h 2233863"/>
                <a:gd name="connsiteX98" fmla="*/ 607789 w 2446249"/>
                <a:gd name="connsiteY98" fmla="*/ 923755 h 2233863"/>
                <a:gd name="connsiteX99" fmla="*/ 809594 w 2446249"/>
                <a:gd name="connsiteY99" fmla="*/ 1323176 h 2233863"/>
                <a:gd name="connsiteX100" fmla="*/ 512330 w 2446249"/>
                <a:gd name="connsiteY100" fmla="*/ 1365882 h 2233863"/>
                <a:gd name="connsiteX101" fmla="*/ 647983 w 2446249"/>
                <a:gd name="connsiteY101" fmla="*/ 1883372 h 2233863"/>
                <a:gd name="connsiteX102" fmla="*/ 537449 w 2446249"/>
                <a:gd name="connsiteY102" fmla="*/ 1808010 h 2233863"/>
                <a:gd name="connsiteX103" fmla="*/ 391749 w 2446249"/>
                <a:gd name="connsiteY103" fmla="*/ 1742695 h 2233863"/>
                <a:gd name="connsiteX104" fmla="*/ 230975 w 2446249"/>
                <a:gd name="connsiteY104" fmla="*/ 1446268 h 2233863"/>
                <a:gd name="connsiteX105" fmla="*/ 356580 w 2446249"/>
                <a:gd name="connsiteY105" fmla="*/ 1677381 h 2233863"/>
                <a:gd name="connsiteX106" fmla="*/ 431942 w 2446249"/>
                <a:gd name="connsiteY106" fmla="*/ 1843179 h 2233863"/>
                <a:gd name="connsiteX107" fmla="*/ 527402 w 2446249"/>
                <a:gd name="connsiteY107" fmla="*/ 1883372 h 2233863"/>
                <a:gd name="connsiteX108" fmla="*/ 507305 w 2446249"/>
                <a:gd name="connsiteY108" fmla="*/ 1998929 h 2233863"/>
                <a:gd name="connsiteX109" fmla="*/ 311362 w 2446249"/>
                <a:gd name="connsiteY109" fmla="*/ 2189847 h 2233863"/>
                <a:gd name="connsiteX110" fmla="*/ 250235 w 2446249"/>
                <a:gd name="connsiteY110" fmla="*/ 2152165 h 2233863"/>
                <a:gd name="connsiteX111" fmla="*/ 220927 w 2446249"/>
                <a:gd name="connsiteY111" fmla="*/ 1998928 h 2233863"/>
                <a:gd name="connsiteX112" fmla="*/ 120444 w 2446249"/>
                <a:gd name="connsiteY112" fmla="*/ 1918541 h 2233863"/>
                <a:gd name="connsiteX113" fmla="*/ 65177 w 2446249"/>
                <a:gd name="connsiteY113" fmla="*/ 1878348 h 2233863"/>
                <a:gd name="connsiteX114" fmla="*/ 80251 w 2446249"/>
                <a:gd name="connsiteY114" fmla="*/ 1682404 h 2233863"/>
                <a:gd name="connsiteX115" fmla="*/ 205854 w 2446249"/>
                <a:gd name="connsiteY115" fmla="*/ 1823082 h 2233863"/>
                <a:gd name="connsiteX116" fmla="*/ 301314 w 2446249"/>
                <a:gd name="connsiteY116" fmla="*/ 1983856 h 2233863"/>
                <a:gd name="connsiteX117" fmla="*/ 326435 w 2446249"/>
                <a:gd name="connsiteY117" fmla="*/ 1873323 h 2233863"/>
                <a:gd name="connsiteX118" fmla="*/ 175710 w 2446249"/>
                <a:gd name="connsiteY118" fmla="*/ 1526655 h 2233863"/>
                <a:gd name="connsiteX119" fmla="*/ 150589 w 2446249"/>
                <a:gd name="connsiteY119" fmla="*/ 1491487 h 2233863"/>
                <a:gd name="connsiteX120" fmla="*/ 30008 w 2446249"/>
                <a:gd name="connsiteY120" fmla="*/ 1652260 h 2233863"/>
                <a:gd name="connsiteX121" fmla="*/ 19959 w 2446249"/>
                <a:gd name="connsiteY121" fmla="*/ 1808009 h 2233863"/>
                <a:gd name="connsiteX122" fmla="*/ 75227 w 2446249"/>
                <a:gd name="connsiteY122" fmla="*/ 1310615 h 2233863"/>
                <a:gd name="connsiteX123" fmla="*/ 175709 w 2446249"/>
                <a:gd name="connsiteY123" fmla="*/ 1350809 h 2233863"/>
                <a:gd name="connsiteX124" fmla="*/ 170685 w 2446249"/>
                <a:gd name="connsiteY124" fmla="*/ 1134770 h 2233863"/>
                <a:gd name="connsiteX125" fmla="*/ 95322 w 2446249"/>
                <a:gd name="connsiteY125" fmla="*/ 1245301 h 2233863"/>
                <a:gd name="connsiteX126" fmla="*/ 180733 w 2446249"/>
                <a:gd name="connsiteY126" fmla="*/ 1054383 h 2233863"/>
                <a:gd name="connsiteX127" fmla="*/ 276193 w 2446249"/>
                <a:gd name="connsiteY127" fmla="*/ 873512 h 2233863"/>
                <a:gd name="connsiteX128" fmla="*/ 471298 w 2446249"/>
                <a:gd name="connsiteY128"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829273 w 2446249"/>
                <a:gd name="connsiteY46" fmla="*/ 826635 h 2233863"/>
                <a:gd name="connsiteX47" fmla="*/ 1773614 w 2446249"/>
                <a:gd name="connsiteY47" fmla="*/ 770976 h 2233863"/>
                <a:gd name="connsiteX48" fmla="*/ 1456874 w 2446249"/>
                <a:gd name="connsiteY48" fmla="*/ 1014191 h 2233863"/>
                <a:gd name="connsiteX49" fmla="*/ 1527211 w 2446249"/>
                <a:gd name="connsiteY49" fmla="*/ 762983 h 2233863"/>
                <a:gd name="connsiteX50" fmla="*/ 1421703 w 2446249"/>
                <a:gd name="connsiteY50" fmla="*/ 843370 h 2233863"/>
                <a:gd name="connsiteX51" fmla="*/ 1512138 w 2446249"/>
                <a:gd name="connsiteY51" fmla="*/ 843370 h 2233863"/>
                <a:gd name="connsiteX52" fmla="*/ 1371461 w 2446249"/>
                <a:gd name="connsiteY52" fmla="*/ 1029264 h 2233863"/>
                <a:gd name="connsiteX53" fmla="*/ 1115228 w 2446249"/>
                <a:gd name="connsiteY53" fmla="*/ 1255352 h 2233863"/>
                <a:gd name="connsiteX54" fmla="*/ 907141 w 2446249"/>
                <a:gd name="connsiteY54" fmla="*/ 1546754 h 2233863"/>
                <a:gd name="connsiteX55" fmla="*/ 858995 w 2446249"/>
                <a:gd name="connsiteY55" fmla="*/ 1622117 h 2233863"/>
                <a:gd name="connsiteX56" fmla="*/ 1009720 w 2446249"/>
                <a:gd name="connsiteY56" fmla="*/ 1918543 h 2233863"/>
                <a:gd name="connsiteX57" fmla="*/ 1100156 w 2446249"/>
                <a:gd name="connsiteY57" fmla="*/ 1898446 h 2233863"/>
                <a:gd name="connsiteX58" fmla="*/ 1243117 w 2446249"/>
                <a:gd name="connsiteY58" fmla="*/ 1439150 h 2233863"/>
                <a:gd name="connsiteX59" fmla="*/ 1352194 w 2446249"/>
                <a:gd name="connsiteY59" fmla="*/ 1522376 h 2233863"/>
                <a:gd name="connsiteX60" fmla="*/ 1352194 w 2446249"/>
                <a:gd name="connsiteY60" fmla="*/ 1605864 h 2233863"/>
                <a:gd name="connsiteX61" fmla="*/ 1312456 w 2446249"/>
                <a:gd name="connsiteY61" fmla="*/ 1759841 h 2233863"/>
                <a:gd name="connsiteX62" fmla="*/ 1416465 w 2446249"/>
                <a:gd name="connsiteY62" fmla="*/ 1920186 h 2233863"/>
                <a:gd name="connsiteX63" fmla="*/ 1340269 w 2446249"/>
                <a:gd name="connsiteY63" fmla="*/ 1649594 h 2233863"/>
                <a:gd name="connsiteX64" fmla="*/ 1606637 w 2446249"/>
                <a:gd name="connsiteY64" fmla="*/ 1522374 h 2233863"/>
                <a:gd name="connsiteX65" fmla="*/ 2444756 w 2446249"/>
                <a:gd name="connsiteY65" fmla="*/ 1445659 h 2233863"/>
                <a:gd name="connsiteX66" fmla="*/ 1602662 w 2446249"/>
                <a:gd name="connsiteY66" fmla="*/ 2023306 h 2233863"/>
                <a:gd name="connsiteX67" fmla="*/ 1574831 w 2446249"/>
                <a:gd name="connsiteY67" fmla="*/ 1943793 h 2233863"/>
                <a:gd name="connsiteX68" fmla="*/ 1471464 w 2446249"/>
                <a:gd name="connsiteY68" fmla="*/ 2074990 h 2233863"/>
                <a:gd name="connsiteX69" fmla="*/ 1582781 w 2446249"/>
                <a:gd name="connsiteY69" fmla="*/ 2142576 h 2233863"/>
                <a:gd name="connsiteX70" fmla="*/ 1451584 w 2446249"/>
                <a:gd name="connsiteY70" fmla="*/ 2210162 h 2233863"/>
                <a:gd name="connsiteX71" fmla="*/ 1228948 w 2446249"/>
                <a:gd name="connsiteY71" fmla="*/ 2218113 h 2233863"/>
                <a:gd name="connsiteX72" fmla="*/ 982457 w 2446249"/>
                <a:gd name="connsiteY72" fmla="*/ 2226066 h 2233863"/>
                <a:gd name="connsiteX73" fmla="*/ 966555 w 2446249"/>
                <a:gd name="connsiteY73" fmla="*/ 2146551 h 2233863"/>
                <a:gd name="connsiteX74" fmla="*/ 1197143 w 2446249"/>
                <a:gd name="connsiteY74" fmla="*/ 2170405 h 2233863"/>
                <a:gd name="connsiteX75" fmla="*/ 1324364 w 2446249"/>
                <a:gd name="connsiteY75" fmla="*/ 2150526 h 2233863"/>
                <a:gd name="connsiteX76" fmla="*/ 1280632 w 2446249"/>
                <a:gd name="connsiteY76" fmla="*/ 1963673 h 2233863"/>
                <a:gd name="connsiteX77" fmla="*/ 1407852 w 2446249"/>
                <a:gd name="connsiteY77" fmla="*/ 1935844 h 2233863"/>
                <a:gd name="connsiteX78" fmla="*/ 1247453 w 2446249"/>
                <a:gd name="connsiteY78" fmla="*/ 1894184 h 2233863"/>
                <a:gd name="connsiteX79" fmla="*/ 1182614 w 2446249"/>
                <a:gd name="connsiteY79" fmla="*/ 2064244 h 2233863"/>
                <a:gd name="connsiteX80" fmla="*/ 1024793 w 2446249"/>
                <a:gd name="connsiteY80" fmla="*/ 2129558 h 2233863"/>
                <a:gd name="connsiteX81" fmla="*/ 884116 w 2446249"/>
                <a:gd name="connsiteY81" fmla="*/ 1767818 h 2233863"/>
                <a:gd name="connsiteX82" fmla="*/ 843922 w 2446249"/>
                <a:gd name="connsiteY82" fmla="*/ 2079317 h 2233863"/>
                <a:gd name="connsiteX83" fmla="*/ 703246 w 2446249"/>
                <a:gd name="connsiteY83" fmla="*/ 1667335 h 2233863"/>
                <a:gd name="connsiteX84" fmla="*/ 803729 w 2446249"/>
                <a:gd name="connsiteY84" fmla="*/ 1416126 h 2233863"/>
                <a:gd name="connsiteX85" fmla="*/ 884115 w 2446249"/>
                <a:gd name="connsiteY85" fmla="*/ 1255352 h 2233863"/>
                <a:gd name="connsiteX86" fmla="*/ 1160446 w 2446249"/>
                <a:gd name="connsiteY86" fmla="*/ 1134771 h 2233863"/>
                <a:gd name="connsiteX87" fmla="*/ 1637744 w 2446249"/>
                <a:gd name="connsiteY87" fmla="*/ 657475 h 2233863"/>
                <a:gd name="connsiteX88" fmla="*/ 1763348 w 2446249"/>
                <a:gd name="connsiteY88" fmla="*/ 345976 h 2233863"/>
                <a:gd name="connsiteX89" fmla="*/ 1642768 w 2446249"/>
                <a:gd name="connsiteY89" fmla="*/ 386169 h 2233863"/>
                <a:gd name="connsiteX90" fmla="*/ 1451848 w 2446249"/>
                <a:gd name="connsiteY90" fmla="*/ 667523 h 2233863"/>
                <a:gd name="connsiteX91" fmla="*/ 1170498 w 2446249"/>
                <a:gd name="connsiteY91" fmla="*/ 506748 h 2233863"/>
                <a:gd name="connsiteX92" fmla="*/ 1200641 w 2446249"/>
                <a:gd name="connsiteY92" fmla="*/ 642400 h 2233863"/>
                <a:gd name="connsiteX93" fmla="*/ 1115230 w 2446249"/>
                <a:gd name="connsiteY93" fmla="*/ 878538 h 2233863"/>
                <a:gd name="connsiteX94" fmla="*/ 1100158 w 2446249"/>
                <a:gd name="connsiteY94" fmla="*/ 1014189 h 2233863"/>
                <a:gd name="connsiteX95" fmla="*/ 904215 w 2446249"/>
                <a:gd name="connsiteY95" fmla="*/ 1024237 h 2233863"/>
                <a:gd name="connsiteX96" fmla="*/ 929336 w 2446249"/>
                <a:gd name="connsiteY96" fmla="*/ 1185011 h 2233863"/>
                <a:gd name="connsiteX97" fmla="*/ 708272 w 2446249"/>
                <a:gd name="connsiteY97" fmla="*/ 994093 h 2233863"/>
                <a:gd name="connsiteX98" fmla="*/ 607789 w 2446249"/>
                <a:gd name="connsiteY98" fmla="*/ 923755 h 2233863"/>
                <a:gd name="connsiteX99" fmla="*/ 809594 w 2446249"/>
                <a:gd name="connsiteY99" fmla="*/ 1323176 h 2233863"/>
                <a:gd name="connsiteX100" fmla="*/ 512330 w 2446249"/>
                <a:gd name="connsiteY100" fmla="*/ 1365882 h 2233863"/>
                <a:gd name="connsiteX101" fmla="*/ 647983 w 2446249"/>
                <a:gd name="connsiteY101" fmla="*/ 1883372 h 2233863"/>
                <a:gd name="connsiteX102" fmla="*/ 537449 w 2446249"/>
                <a:gd name="connsiteY102" fmla="*/ 1808010 h 2233863"/>
                <a:gd name="connsiteX103" fmla="*/ 391749 w 2446249"/>
                <a:gd name="connsiteY103" fmla="*/ 1742695 h 2233863"/>
                <a:gd name="connsiteX104" fmla="*/ 230975 w 2446249"/>
                <a:gd name="connsiteY104" fmla="*/ 1446268 h 2233863"/>
                <a:gd name="connsiteX105" fmla="*/ 356580 w 2446249"/>
                <a:gd name="connsiteY105" fmla="*/ 1677381 h 2233863"/>
                <a:gd name="connsiteX106" fmla="*/ 431942 w 2446249"/>
                <a:gd name="connsiteY106" fmla="*/ 1843179 h 2233863"/>
                <a:gd name="connsiteX107" fmla="*/ 527402 w 2446249"/>
                <a:gd name="connsiteY107" fmla="*/ 1883372 h 2233863"/>
                <a:gd name="connsiteX108" fmla="*/ 507305 w 2446249"/>
                <a:gd name="connsiteY108" fmla="*/ 1998929 h 2233863"/>
                <a:gd name="connsiteX109" fmla="*/ 311362 w 2446249"/>
                <a:gd name="connsiteY109" fmla="*/ 2189847 h 2233863"/>
                <a:gd name="connsiteX110" fmla="*/ 250235 w 2446249"/>
                <a:gd name="connsiteY110" fmla="*/ 2152165 h 2233863"/>
                <a:gd name="connsiteX111" fmla="*/ 220927 w 2446249"/>
                <a:gd name="connsiteY111" fmla="*/ 1998928 h 2233863"/>
                <a:gd name="connsiteX112" fmla="*/ 120444 w 2446249"/>
                <a:gd name="connsiteY112" fmla="*/ 1918541 h 2233863"/>
                <a:gd name="connsiteX113" fmla="*/ 65177 w 2446249"/>
                <a:gd name="connsiteY113" fmla="*/ 1878348 h 2233863"/>
                <a:gd name="connsiteX114" fmla="*/ 80251 w 2446249"/>
                <a:gd name="connsiteY114" fmla="*/ 1682404 h 2233863"/>
                <a:gd name="connsiteX115" fmla="*/ 205854 w 2446249"/>
                <a:gd name="connsiteY115" fmla="*/ 1823082 h 2233863"/>
                <a:gd name="connsiteX116" fmla="*/ 301314 w 2446249"/>
                <a:gd name="connsiteY116" fmla="*/ 1983856 h 2233863"/>
                <a:gd name="connsiteX117" fmla="*/ 326435 w 2446249"/>
                <a:gd name="connsiteY117" fmla="*/ 1873323 h 2233863"/>
                <a:gd name="connsiteX118" fmla="*/ 175710 w 2446249"/>
                <a:gd name="connsiteY118" fmla="*/ 1526655 h 2233863"/>
                <a:gd name="connsiteX119" fmla="*/ 150589 w 2446249"/>
                <a:gd name="connsiteY119" fmla="*/ 1491487 h 2233863"/>
                <a:gd name="connsiteX120" fmla="*/ 30008 w 2446249"/>
                <a:gd name="connsiteY120" fmla="*/ 1652260 h 2233863"/>
                <a:gd name="connsiteX121" fmla="*/ 19959 w 2446249"/>
                <a:gd name="connsiteY121" fmla="*/ 1808009 h 2233863"/>
                <a:gd name="connsiteX122" fmla="*/ 75227 w 2446249"/>
                <a:gd name="connsiteY122" fmla="*/ 1310615 h 2233863"/>
                <a:gd name="connsiteX123" fmla="*/ 175709 w 2446249"/>
                <a:gd name="connsiteY123" fmla="*/ 1350809 h 2233863"/>
                <a:gd name="connsiteX124" fmla="*/ 170685 w 2446249"/>
                <a:gd name="connsiteY124" fmla="*/ 1134770 h 2233863"/>
                <a:gd name="connsiteX125" fmla="*/ 95322 w 2446249"/>
                <a:gd name="connsiteY125" fmla="*/ 1245301 h 2233863"/>
                <a:gd name="connsiteX126" fmla="*/ 180733 w 2446249"/>
                <a:gd name="connsiteY126" fmla="*/ 1054383 h 2233863"/>
                <a:gd name="connsiteX127" fmla="*/ 276193 w 2446249"/>
                <a:gd name="connsiteY127" fmla="*/ 873512 h 2233863"/>
                <a:gd name="connsiteX128" fmla="*/ 471298 w 2446249"/>
                <a:gd name="connsiteY128"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829273 w 2446249"/>
                <a:gd name="connsiteY46" fmla="*/ 826635 h 2233863"/>
                <a:gd name="connsiteX47" fmla="*/ 1773614 w 2446249"/>
                <a:gd name="connsiteY47" fmla="*/ 770976 h 2233863"/>
                <a:gd name="connsiteX48" fmla="*/ 1456874 w 2446249"/>
                <a:gd name="connsiteY48" fmla="*/ 1014191 h 2233863"/>
                <a:gd name="connsiteX49" fmla="*/ 1527211 w 2446249"/>
                <a:gd name="connsiteY49" fmla="*/ 762983 h 2233863"/>
                <a:gd name="connsiteX50" fmla="*/ 1421703 w 2446249"/>
                <a:gd name="connsiteY50" fmla="*/ 843370 h 2233863"/>
                <a:gd name="connsiteX51" fmla="*/ 1512138 w 2446249"/>
                <a:gd name="connsiteY51" fmla="*/ 843370 h 2233863"/>
                <a:gd name="connsiteX52" fmla="*/ 1371461 w 2446249"/>
                <a:gd name="connsiteY52" fmla="*/ 1029264 h 2233863"/>
                <a:gd name="connsiteX53" fmla="*/ 1115228 w 2446249"/>
                <a:gd name="connsiteY53" fmla="*/ 1255352 h 2233863"/>
                <a:gd name="connsiteX54" fmla="*/ 907141 w 2446249"/>
                <a:gd name="connsiteY54" fmla="*/ 1546754 h 2233863"/>
                <a:gd name="connsiteX55" fmla="*/ 858995 w 2446249"/>
                <a:gd name="connsiteY55" fmla="*/ 1622117 h 2233863"/>
                <a:gd name="connsiteX56" fmla="*/ 1009720 w 2446249"/>
                <a:gd name="connsiteY56" fmla="*/ 1918543 h 2233863"/>
                <a:gd name="connsiteX57" fmla="*/ 1100156 w 2446249"/>
                <a:gd name="connsiteY57" fmla="*/ 1898446 h 2233863"/>
                <a:gd name="connsiteX58" fmla="*/ 1243117 w 2446249"/>
                <a:gd name="connsiteY58" fmla="*/ 1439150 h 2233863"/>
                <a:gd name="connsiteX59" fmla="*/ 1352194 w 2446249"/>
                <a:gd name="connsiteY59" fmla="*/ 1522376 h 2233863"/>
                <a:gd name="connsiteX60" fmla="*/ 1352194 w 2446249"/>
                <a:gd name="connsiteY60" fmla="*/ 1605864 h 2233863"/>
                <a:gd name="connsiteX61" fmla="*/ 1312456 w 2446249"/>
                <a:gd name="connsiteY61" fmla="*/ 1759841 h 2233863"/>
                <a:gd name="connsiteX62" fmla="*/ 1416465 w 2446249"/>
                <a:gd name="connsiteY62" fmla="*/ 1920186 h 2233863"/>
                <a:gd name="connsiteX63" fmla="*/ 1340269 w 2446249"/>
                <a:gd name="connsiteY63" fmla="*/ 1649594 h 2233863"/>
                <a:gd name="connsiteX64" fmla="*/ 1606637 w 2446249"/>
                <a:gd name="connsiteY64" fmla="*/ 1522374 h 2233863"/>
                <a:gd name="connsiteX65" fmla="*/ 2444756 w 2446249"/>
                <a:gd name="connsiteY65" fmla="*/ 1445659 h 2233863"/>
                <a:gd name="connsiteX66" fmla="*/ 1602662 w 2446249"/>
                <a:gd name="connsiteY66" fmla="*/ 2023306 h 2233863"/>
                <a:gd name="connsiteX67" fmla="*/ 1574831 w 2446249"/>
                <a:gd name="connsiteY67" fmla="*/ 1943793 h 2233863"/>
                <a:gd name="connsiteX68" fmla="*/ 1471464 w 2446249"/>
                <a:gd name="connsiteY68" fmla="*/ 2074990 h 2233863"/>
                <a:gd name="connsiteX69" fmla="*/ 1582781 w 2446249"/>
                <a:gd name="connsiteY69" fmla="*/ 2142576 h 2233863"/>
                <a:gd name="connsiteX70" fmla="*/ 1451584 w 2446249"/>
                <a:gd name="connsiteY70" fmla="*/ 2210162 h 2233863"/>
                <a:gd name="connsiteX71" fmla="*/ 1228948 w 2446249"/>
                <a:gd name="connsiteY71" fmla="*/ 2218113 h 2233863"/>
                <a:gd name="connsiteX72" fmla="*/ 982457 w 2446249"/>
                <a:gd name="connsiteY72" fmla="*/ 2226066 h 2233863"/>
                <a:gd name="connsiteX73" fmla="*/ 966555 w 2446249"/>
                <a:gd name="connsiteY73" fmla="*/ 2146551 h 2233863"/>
                <a:gd name="connsiteX74" fmla="*/ 1197143 w 2446249"/>
                <a:gd name="connsiteY74" fmla="*/ 2170405 h 2233863"/>
                <a:gd name="connsiteX75" fmla="*/ 1324364 w 2446249"/>
                <a:gd name="connsiteY75" fmla="*/ 2150526 h 2233863"/>
                <a:gd name="connsiteX76" fmla="*/ 1280632 w 2446249"/>
                <a:gd name="connsiteY76" fmla="*/ 1963673 h 2233863"/>
                <a:gd name="connsiteX77" fmla="*/ 1407852 w 2446249"/>
                <a:gd name="connsiteY77" fmla="*/ 1935844 h 2233863"/>
                <a:gd name="connsiteX78" fmla="*/ 1247453 w 2446249"/>
                <a:gd name="connsiteY78" fmla="*/ 1894184 h 2233863"/>
                <a:gd name="connsiteX79" fmla="*/ 1182614 w 2446249"/>
                <a:gd name="connsiteY79" fmla="*/ 2064244 h 2233863"/>
                <a:gd name="connsiteX80" fmla="*/ 1024793 w 2446249"/>
                <a:gd name="connsiteY80" fmla="*/ 2129558 h 2233863"/>
                <a:gd name="connsiteX81" fmla="*/ 884116 w 2446249"/>
                <a:gd name="connsiteY81" fmla="*/ 1767818 h 2233863"/>
                <a:gd name="connsiteX82" fmla="*/ 843922 w 2446249"/>
                <a:gd name="connsiteY82" fmla="*/ 2079317 h 2233863"/>
                <a:gd name="connsiteX83" fmla="*/ 703246 w 2446249"/>
                <a:gd name="connsiteY83" fmla="*/ 1667335 h 2233863"/>
                <a:gd name="connsiteX84" fmla="*/ 803729 w 2446249"/>
                <a:gd name="connsiteY84" fmla="*/ 1416126 h 2233863"/>
                <a:gd name="connsiteX85" fmla="*/ 884115 w 2446249"/>
                <a:gd name="connsiteY85" fmla="*/ 1255352 h 2233863"/>
                <a:gd name="connsiteX86" fmla="*/ 1160446 w 2446249"/>
                <a:gd name="connsiteY86" fmla="*/ 1134771 h 2233863"/>
                <a:gd name="connsiteX87" fmla="*/ 1637744 w 2446249"/>
                <a:gd name="connsiteY87" fmla="*/ 657475 h 2233863"/>
                <a:gd name="connsiteX88" fmla="*/ 1763348 w 2446249"/>
                <a:gd name="connsiteY88" fmla="*/ 345976 h 2233863"/>
                <a:gd name="connsiteX89" fmla="*/ 1642768 w 2446249"/>
                <a:gd name="connsiteY89" fmla="*/ 386169 h 2233863"/>
                <a:gd name="connsiteX90" fmla="*/ 1451848 w 2446249"/>
                <a:gd name="connsiteY90" fmla="*/ 667523 h 2233863"/>
                <a:gd name="connsiteX91" fmla="*/ 1170498 w 2446249"/>
                <a:gd name="connsiteY91" fmla="*/ 506748 h 2233863"/>
                <a:gd name="connsiteX92" fmla="*/ 1200641 w 2446249"/>
                <a:gd name="connsiteY92" fmla="*/ 642400 h 2233863"/>
                <a:gd name="connsiteX93" fmla="*/ 1115230 w 2446249"/>
                <a:gd name="connsiteY93" fmla="*/ 878538 h 2233863"/>
                <a:gd name="connsiteX94" fmla="*/ 1100158 w 2446249"/>
                <a:gd name="connsiteY94" fmla="*/ 1014189 h 2233863"/>
                <a:gd name="connsiteX95" fmla="*/ 904215 w 2446249"/>
                <a:gd name="connsiteY95" fmla="*/ 1024237 h 2233863"/>
                <a:gd name="connsiteX96" fmla="*/ 929336 w 2446249"/>
                <a:gd name="connsiteY96" fmla="*/ 1185011 h 2233863"/>
                <a:gd name="connsiteX97" fmla="*/ 708272 w 2446249"/>
                <a:gd name="connsiteY97" fmla="*/ 994093 h 2233863"/>
                <a:gd name="connsiteX98" fmla="*/ 607789 w 2446249"/>
                <a:gd name="connsiteY98" fmla="*/ 923755 h 2233863"/>
                <a:gd name="connsiteX99" fmla="*/ 809594 w 2446249"/>
                <a:gd name="connsiteY99" fmla="*/ 1323176 h 2233863"/>
                <a:gd name="connsiteX100" fmla="*/ 512330 w 2446249"/>
                <a:gd name="connsiteY100" fmla="*/ 1365882 h 2233863"/>
                <a:gd name="connsiteX101" fmla="*/ 647983 w 2446249"/>
                <a:gd name="connsiteY101" fmla="*/ 1883372 h 2233863"/>
                <a:gd name="connsiteX102" fmla="*/ 537449 w 2446249"/>
                <a:gd name="connsiteY102" fmla="*/ 1808010 h 2233863"/>
                <a:gd name="connsiteX103" fmla="*/ 391749 w 2446249"/>
                <a:gd name="connsiteY103" fmla="*/ 1742695 h 2233863"/>
                <a:gd name="connsiteX104" fmla="*/ 230975 w 2446249"/>
                <a:gd name="connsiteY104" fmla="*/ 1446268 h 2233863"/>
                <a:gd name="connsiteX105" fmla="*/ 356580 w 2446249"/>
                <a:gd name="connsiteY105" fmla="*/ 1677381 h 2233863"/>
                <a:gd name="connsiteX106" fmla="*/ 431942 w 2446249"/>
                <a:gd name="connsiteY106" fmla="*/ 1843179 h 2233863"/>
                <a:gd name="connsiteX107" fmla="*/ 527402 w 2446249"/>
                <a:gd name="connsiteY107" fmla="*/ 1883372 h 2233863"/>
                <a:gd name="connsiteX108" fmla="*/ 507305 w 2446249"/>
                <a:gd name="connsiteY108" fmla="*/ 1998929 h 2233863"/>
                <a:gd name="connsiteX109" fmla="*/ 311362 w 2446249"/>
                <a:gd name="connsiteY109" fmla="*/ 2189847 h 2233863"/>
                <a:gd name="connsiteX110" fmla="*/ 250235 w 2446249"/>
                <a:gd name="connsiteY110" fmla="*/ 2152165 h 2233863"/>
                <a:gd name="connsiteX111" fmla="*/ 220927 w 2446249"/>
                <a:gd name="connsiteY111" fmla="*/ 1998928 h 2233863"/>
                <a:gd name="connsiteX112" fmla="*/ 120444 w 2446249"/>
                <a:gd name="connsiteY112" fmla="*/ 1918541 h 2233863"/>
                <a:gd name="connsiteX113" fmla="*/ 65177 w 2446249"/>
                <a:gd name="connsiteY113" fmla="*/ 1878348 h 2233863"/>
                <a:gd name="connsiteX114" fmla="*/ 80251 w 2446249"/>
                <a:gd name="connsiteY114" fmla="*/ 1682404 h 2233863"/>
                <a:gd name="connsiteX115" fmla="*/ 205854 w 2446249"/>
                <a:gd name="connsiteY115" fmla="*/ 1823082 h 2233863"/>
                <a:gd name="connsiteX116" fmla="*/ 301314 w 2446249"/>
                <a:gd name="connsiteY116" fmla="*/ 1983856 h 2233863"/>
                <a:gd name="connsiteX117" fmla="*/ 326435 w 2446249"/>
                <a:gd name="connsiteY117" fmla="*/ 1873323 h 2233863"/>
                <a:gd name="connsiteX118" fmla="*/ 175710 w 2446249"/>
                <a:gd name="connsiteY118" fmla="*/ 1526655 h 2233863"/>
                <a:gd name="connsiteX119" fmla="*/ 150589 w 2446249"/>
                <a:gd name="connsiteY119" fmla="*/ 1491487 h 2233863"/>
                <a:gd name="connsiteX120" fmla="*/ 30008 w 2446249"/>
                <a:gd name="connsiteY120" fmla="*/ 1652260 h 2233863"/>
                <a:gd name="connsiteX121" fmla="*/ 19959 w 2446249"/>
                <a:gd name="connsiteY121" fmla="*/ 1808009 h 2233863"/>
                <a:gd name="connsiteX122" fmla="*/ 75227 w 2446249"/>
                <a:gd name="connsiteY122" fmla="*/ 1310615 h 2233863"/>
                <a:gd name="connsiteX123" fmla="*/ 175709 w 2446249"/>
                <a:gd name="connsiteY123" fmla="*/ 1350809 h 2233863"/>
                <a:gd name="connsiteX124" fmla="*/ 170685 w 2446249"/>
                <a:gd name="connsiteY124" fmla="*/ 1134770 h 2233863"/>
                <a:gd name="connsiteX125" fmla="*/ 95322 w 2446249"/>
                <a:gd name="connsiteY125" fmla="*/ 1245301 h 2233863"/>
                <a:gd name="connsiteX126" fmla="*/ 180733 w 2446249"/>
                <a:gd name="connsiteY126" fmla="*/ 1054383 h 2233863"/>
                <a:gd name="connsiteX127" fmla="*/ 276193 w 2446249"/>
                <a:gd name="connsiteY127" fmla="*/ 873512 h 2233863"/>
                <a:gd name="connsiteX128" fmla="*/ 471298 w 2446249"/>
                <a:gd name="connsiteY128"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829273 w 2446249"/>
                <a:gd name="connsiteY46" fmla="*/ 826635 h 2233863"/>
                <a:gd name="connsiteX47" fmla="*/ 1773614 w 2446249"/>
                <a:gd name="connsiteY47" fmla="*/ 770976 h 2233863"/>
                <a:gd name="connsiteX48" fmla="*/ 1456874 w 2446249"/>
                <a:gd name="connsiteY48" fmla="*/ 1014191 h 2233863"/>
                <a:gd name="connsiteX49" fmla="*/ 1527211 w 2446249"/>
                <a:gd name="connsiteY49" fmla="*/ 762983 h 2233863"/>
                <a:gd name="connsiteX50" fmla="*/ 1421703 w 2446249"/>
                <a:gd name="connsiteY50" fmla="*/ 843370 h 2233863"/>
                <a:gd name="connsiteX51" fmla="*/ 1512138 w 2446249"/>
                <a:gd name="connsiteY51" fmla="*/ 843370 h 2233863"/>
                <a:gd name="connsiteX52" fmla="*/ 1371461 w 2446249"/>
                <a:gd name="connsiteY52" fmla="*/ 1029264 h 2233863"/>
                <a:gd name="connsiteX53" fmla="*/ 1115228 w 2446249"/>
                <a:gd name="connsiteY53" fmla="*/ 1255352 h 2233863"/>
                <a:gd name="connsiteX54" fmla="*/ 907141 w 2446249"/>
                <a:gd name="connsiteY54" fmla="*/ 1546754 h 2233863"/>
                <a:gd name="connsiteX55" fmla="*/ 858995 w 2446249"/>
                <a:gd name="connsiteY55" fmla="*/ 1622117 h 2233863"/>
                <a:gd name="connsiteX56" fmla="*/ 1009720 w 2446249"/>
                <a:gd name="connsiteY56" fmla="*/ 1918543 h 2233863"/>
                <a:gd name="connsiteX57" fmla="*/ 1100156 w 2446249"/>
                <a:gd name="connsiteY57" fmla="*/ 1898446 h 2233863"/>
                <a:gd name="connsiteX58" fmla="*/ 1243117 w 2446249"/>
                <a:gd name="connsiteY58" fmla="*/ 1439150 h 2233863"/>
                <a:gd name="connsiteX59" fmla="*/ 1352194 w 2446249"/>
                <a:gd name="connsiteY59" fmla="*/ 1522376 h 2233863"/>
                <a:gd name="connsiteX60" fmla="*/ 1352194 w 2446249"/>
                <a:gd name="connsiteY60" fmla="*/ 1605864 h 2233863"/>
                <a:gd name="connsiteX61" fmla="*/ 1312456 w 2446249"/>
                <a:gd name="connsiteY61" fmla="*/ 1759841 h 2233863"/>
                <a:gd name="connsiteX62" fmla="*/ 1416465 w 2446249"/>
                <a:gd name="connsiteY62" fmla="*/ 1920186 h 2233863"/>
                <a:gd name="connsiteX63" fmla="*/ 1340269 w 2446249"/>
                <a:gd name="connsiteY63" fmla="*/ 1649594 h 2233863"/>
                <a:gd name="connsiteX64" fmla="*/ 1606637 w 2446249"/>
                <a:gd name="connsiteY64" fmla="*/ 1522374 h 2233863"/>
                <a:gd name="connsiteX65" fmla="*/ 2444756 w 2446249"/>
                <a:gd name="connsiteY65" fmla="*/ 1445659 h 2233863"/>
                <a:gd name="connsiteX66" fmla="*/ 1602662 w 2446249"/>
                <a:gd name="connsiteY66" fmla="*/ 2023306 h 2233863"/>
                <a:gd name="connsiteX67" fmla="*/ 1574831 w 2446249"/>
                <a:gd name="connsiteY67" fmla="*/ 1943793 h 2233863"/>
                <a:gd name="connsiteX68" fmla="*/ 1471464 w 2446249"/>
                <a:gd name="connsiteY68" fmla="*/ 2074990 h 2233863"/>
                <a:gd name="connsiteX69" fmla="*/ 1582781 w 2446249"/>
                <a:gd name="connsiteY69" fmla="*/ 2142576 h 2233863"/>
                <a:gd name="connsiteX70" fmla="*/ 1451584 w 2446249"/>
                <a:gd name="connsiteY70" fmla="*/ 2210162 h 2233863"/>
                <a:gd name="connsiteX71" fmla="*/ 1228948 w 2446249"/>
                <a:gd name="connsiteY71" fmla="*/ 2218113 h 2233863"/>
                <a:gd name="connsiteX72" fmla="*/ 982457 w 2446249"/>
                <a:gd name="connsiteY72" fmla="*/ 2226066 h 2233863"/>
                <a:gd name="connsiteX73" fmla="*/ 966555 w 2446249"/>
                <a:gd name="connsiteY73" fmla="*/ 2146551 h 2233863"/>
                <a:gd name="connsiteX74" fmla="*/ 1197143 w 2446249"/>
                <a:gd name="connsiteY74" fmla="*/ 2170405 h 2233863"/>
                <a:gd name="connsiteX75" fmla="*/ 1324364 w 2446249"/>
                <a:gd name="connsiteY75" fmla="*/ 2150526 h 2233863"/>
                <a:gd name="connsiteX76" fmla="*/ 1280632 w 2446249"/>
                <a:gd name="connsiteY76" fmla="*/ 1963673 h 2233863"/>
                <a:gd name="connsiteX77" fmla="*/ 1407852 w 2446249"/>
                <a:gd name="connsiteY77" fmla="*/ 1935844 h 2233863"/>
                <a:gd name="connsiteX78" fmla="*/ 1247453 w 2446249"/>
                <a:gd name="connsiteY78" fmla="*/ 1894184 h 2233863"/>
                <a:gd name="connsiteX79" fmla="*/ 1182614 w 2446249"/>
                <a:gd name="connsiteY79" fmla="*/ 2064244 h 2233863"/>
                <a:gd name="connsiteX80" fmla="*/ 1024793 w 2446249"/>
                <a:gd name="connsiteY80" fmla="*/ 2129558 h 2233863"/>
                <a:gd name="connsiteX81" fmla="*/ 884116 w 2446249"/>
                <a:gd name="connsiteY81" fmla="*/ 1767818 h 2233863"/>
                <a:gd name="connsiteX82" fmla="*/ 843922 w 2446249"/>
                <a:gd name="connsiteY82" fmla="*/ 2079317 h 2233863"/>
                <a:gd name="connsiteX83" fmla="*/ 703246 w 2446249"/>
                <a:gd name="connsiteY83" fmla="*/ 1667335 h 2233863"/>
                <a:gd name="connsiteX84" fmla="*/ 803729 w 2446249"/>
                <a:gd name="connsiteY84" fmla="*/ 1416126 h 2233863"/>
                <a:gd name="connsiteX85" fmla="*/ 884115 w 2446249"/>
                <a:gd name="connsiteY85" fmla="*/ 1255352 h 2233863"/>
                <a:gd name="connsiteX86" fmla="*/ 1160446 w 2446249"/>
                <a:gd name="connsiteY86" fmla="*/ 1134771 h 2233863"/>
                <a:gd name="connsiteX87" fmla="*/ 1637744 w 2446249"/>
                <a:gd name="connsiteY87" fmla="*/ 657475 h 2233863"/>
                <a:gd name="connsiteX88" fmla="*/ 1763348 w 2446249"/>
                <a:gd name="connsiteY88" fmla="*/ 345976 h 2233863"/>
                <a:gd name="connsiteX89" fmla="*/ 1642768 w 2446249"/>
                <a:gd name="connsiteY89" fmla="*/ 386169 h 2233863"/>
                <a:gd name="connsiteX90" fmla="*/ 1451848 w 2446249"/>
                <a:gd name="connsiteY90" fmla="*/ 667523 h 2233863"/>
                <a:gd name="connsiteX91" fmla="*/ 1170498 w 2446249"/>
                <a:gd name="connsiteY91" fmla="*/ 506748 h 2233863"/>
                <a:gd name="connsiteX92" fmla="*/ 1200641 w 2446249"/>
                <a:gd name="connsiteY92" fmla="*/ 642400 h 2233863"/>
                <a:gd name="connsiteX93" fmla="*/ 1115230 w 2446249"/>
                <a:gd name="connsiteY93" fmla="*/ 878538 h 2233863"/>
                <a:gd name="connsiteX94" fmla="*/ 1100158 w 2446249"/>
                <a:gd name="connsiteY94" fmla="*/ 1014189 h 2233863"/>
                <a:gd name="connsiteX95" fmla="*/ 904215 w 2446249"/>
                <a:gd name="connsiteY95" fmla="*/ 1024237 h 2233863"/>
                <a:gd name="connsiteX96" fmla="*/ 929336 w 2446249"/>
                <a:gd name="connsiteY96" fmla="*/ 1185011 h 2233863"/>
                <a:gd name="connsiteX97" fmla="*/ 708272 w 2446249"/>
                <a:gd name="connsiteY97" fmla="*/ 994093 h 2233863"/>
                <a:gd name="connsiteX98" fmla="*/ 607789 w 2446249"/>
                <a:gd name="connsiteY98" fmla="*/ 923755 h 2233863"/>
                <a:gd name="connsiteX99" fmla="*/ 809594 w 2446249"/>
                <a:gd name="connsiteY99" fmla="*/ 1323176 h 2233863"/>
                <a:gd name="connsiteX100" fmla="*/ 512330 w 2446249"/>
                <a:gd name="connsiteY100" fmla="*/ 1365882 h 2233863"/>
                <a:gd name="connsiteX101" fmla="*/ 647983 w 2446249"/>
                <a:gd name="connsiteY101" fmla="*/ 1883372 h 2233863"/>
                <a:gd name="connsiteX102" fmla="*/ 537449 w 2446249"/>
                <a:gd name="connsiteY102" fmla="*/ 1808010 h 2233863"/>
                <a:gd name="connsiteX103" fmla="*/ 391749 w 2446249"/>
                <a:gd name="connsiteY103" fmla="*/ 1742695 h 2233863"/>
                <a:gd name="connsiteX104" fmla="*/ 230975 w 2446249"/>
                <a:gd name="connsiteY104" fmla="*/ 1446268 h 2233863"/>
                <a:gd name="connsiteX105" fmla="*/ 356580 w 2446249"/>
                <a:gd name="connsiteY105" fmla="*/ 1677381 h 2233863"/>
                <a:gd name="connsiteX106" fmla="*/ 431942 w 2446249"/>
                <a:gd name="connsiteY106" fmla="*/ 1843179 h 2233863"/>
                <a:gd name="connsiteX107" fmla="*/ 527402 w 2446249"/>
                <a:gd name="connsiteY107" fmla="*/ 1883372 h 2233863"/>
                <a:gd name="connsiteX108" fmla="*/ 507305 w 2446249"/>
                <a:gd name="connsiteY108" fmla="*/ 1998929 h 2233863"/>
                <a:gd name="connsiteX109" fmla="*/ 311362 w 2446249"/>
                <a:gd name="connsiteY109" fmla="*/ 2189847 h 2233863"/>
                <a:gd name="connsiteX110" fmla="*/ 250235 w 2446249"/>
                <a:gd name="connsiteY110" fmla="*/ 2152165 h 2233863"/>
                <a:gd name="connsiteX111" fmla="*/ 220927 w 2446249"/>
                <a:gd name="connsiteY111" fmla="*/ 1998928 h 2233863"/>
                <a:gd name="connsiteX112" fmla="*/ 120444 w 2446249"/>
                <a:gd name="connsiteY112" fmla="*/ 1918541 h 2233863"/>
                <a:gd name="connsiteX113" fmla="*/ 65177 w 2446249"/>
                <a:gd name="connsiteY113" fmla="*/ 1878348 h 2233863"/>
                <a:gd name="connsiteX114" fmla="*/ 80251 w 2446249"/>
                <a:gd name="connsiteY114" fmla="*/ 1682404 h 2233863"/>
                <a:gd name="connsiteX115" fmla="*/ 205854 w 2446249"/>
                <a:gd name="connsiteY115" fmla="*/ 1823082 h 2233863"/>
                <a:gd name="connsiteX116" fmla="*/ 301314 w 2446249"/>
                <a:gd name="connsiteY116" fmla="*/ 1983856 h 2233863"/>
                <a:gd name="connsiteX117" fmla="*/ 326435 w 2446249"/>
                <a:gd name="connsiteY117" fmla="*/ 1873323 h 2233863"/>
                <a:gd name="connsiteX118" fmla="*/ 175710 w 2446249"/>
                <a:gd name="connsiteY118" fmla="*/ 1526655 h 2233863"/>
                <a:gd name="connsiteX119" fmla="*/ 150589 w 2446249"/>
                <a:gd name="connsiteY119" fmla="*/ 1491487 h 2233863"/>
                <a:gd name="connsiteX120" fmla="*/ 30008 w 2446249"/>
                <a:gd name="connsiteY120" fmla="*/ 1652260 h 2233863"/>
                <a:gd name="connsiteX121" fmla="*/ 19959 w 2446249"/>
                <a:gd name="connsiteY121" fmla="*/ 1808009 h 2233863"/>
                <a:gd name="connsiteX122" fmla="*/ 75227 w 2446249"/>
                <a:gd name="connsiteY122" fmla="*/ 1310615 h 2233863"/>
                <a:gd name="connsiteX123" fmla="*/ 175709 w 2446249"/>
                <a:gd name="connsiteY123" fmla="*/ 1350809 h 2233863"/>
                <a:gd name="connsiteX124" fmla="*/ 170685 w 2446249"/>
                <a:gd name="connsiteY124" fmla="*/ 1134770 h 2233863"/>
                <a:gd name="connsiteX125" fmla="*/ 95322 w 2446249"/>
                <a:gd name="connsiteY125" fmla="*/ 1245301 h 2233863"/>
                <a:gd name="connsiteX126" fmla="*/ 180733 w 2446249"/>
                <a:gd name="connsiteY126" fmla="*/ 1054383 h 2233863"/>
                <a:gd name="connsiteX127" fmla="*/ 276193 w 2446249"/>
                <a:gd name="connsiteY127" fmla="*/ 873512 h 2233863"/>
                <a:gd name="connsiteX128" fmla="*/ 471298 w 2446249"/>
                <a:gd name="connsiteY128"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829273 w 2446249"/>
                <a:gd name="connsiteY46" fmla="*/ 826635 h 2233863"/>
                <a:gd name="connsiteX47" fmla="*/ 1773614 w 2446249"/>
                <a:gd name="connsiteY47" fmla="*/ 770976 h 2233863"/>
                <a:gd name="connsiteX48" fmla="*/ 1456874 w 2446249"/>
                <a:gd name="connsiteY48" fmla="*/ 1014191 h 2233863"/>
                <a:gd name="connsiteX49" fmla="*/ 1527211 w 2446249"/>
                <a:gd name="connsiteY49" fmla="*/ 762983 h 2233863"/>
                <a:gd name="connsiteX50" fmla="*/ 1421703 w 2446249"/>
                <a:gd name="connsiteY50" fmla="*/ 843370 h 2233863"/>
                <a:gd name="connsiteX51" fmla="*/ 1512138 w 2446249"/>
                <a:gd name="connsiteY51" fmla="*/ 843370 h 2233863"/>
                <a:gd name="connsiteX52" fmla="*/ 1371461 w 2446249"/>
                <a:gd name="connsiteY52" fmla="*/ 1029264 h 2233863"/>
                <a:gd name="connsiteX53" fmla="*/ 1115228 w 2446249"/>
                <a:gd name="connsiteY53" fmla="*/ 1255352 h 2233863"/>
                <a:gd name="connsiteX54" fmla="*/ 907141 w 2446249"/>
                <a:gd name="connsiteY54" fmla="*/ 1546754 h 2233863"/>
                <a:gd name="connsiteX55" fmla="*/ 858995 w 2446249"/>
                <a:gd name="connsiteY55" fmla="*/ 1622117 h 2233863"/>
                <a:gd name="connsiteX56" fmla="*/ 1009720 w 2446249"/>
                <a:gd name="connsiteY56" fmla="*/ 1918543 h 2233863"/>
                <a:gd name="connsiteX57" fmla="*/ 1100156 w 2446249"/>
                <a:gd name="connsiteY57" fmla="*/ 1898446 h 2233863"/>
                <a:gd name="connsiteX58" fmla="*/ 1243117 w 2446249"/>
                <a:gd name="connsiteY58" fmla="*/ 1439150 h 2233863"/>
                <a:gd name="connsiteX59" fmla="*/ 1352194 w 2446249"/>
                <a:gd name="connsiteY59" fmla="*/ 1522376 h 2233863"/>
                <a:gd name="connsiteX60" fmla="*/ 1352194 w 2446249"/>
                <a:gd name="connsiteY60" fmla="*/ 1605864 h 2233863"/>
                <a:gd name="connsiteX61" fmla="*/ 1312456 w 2446249"/>
                <a:gd name="connsiteY61" fmla="*/ 1759841 h 2233863"/>
                <a:gd name="connsiteX62" fmla="*/ 1416465 w 2446249"/>
                <a:gd name="connsiteY62" fmla="*/ 1920186 h 2233863"/>
                <a:gd name="connsiteX63" fmla="*/ 1340269 w 2446249"/>
                <a:gd name="connsiteY63" fmla="*/ 1649594 h 2233863"/>
                <a:gd name="connsiteX64" fmla="*/ 1606637 w 2446249"/>
                <a:gd name="connsiteY64" fmla="*/ 1522374 h 2233863"/>
                <a:gd name="connsiteX65" fmla="*/ 2444756 w 2446249"/>
                <a:gd name="connsiteY65" fmla="*/ 1445659 h 2233863"/>
                <a:gd name="connsiteX66" fmla="*/ 1602662 w 2446249"/>
                <a:gd name="connsiteY66" fmla="*/ 2023306 h 2233863"/>
                <a:gd name="connsiteX67" fmla="*/ 1574831 w 2446249"/>
                <a:gd name="connsiteY67" fmla="*/ 1943793 h 2233863"/>
                <a:gd name="connsiteX68" fmla="*/ 1471464 w 2446249"/>
                <a:gd name="connsiteY68" fmla="*/ 2074990 h 2233863"/>
                <a:gd name="connsiteX69" fmla="*/ 1582781 w 2446249"/>
                <a:gd name="connsiteY69" fmla="*/ 2142576 h 2233863"/>
                <a:gd name="connsiteX70" fmla="*/ 1451584 w 2446249"/>
                <a:gd name="connsiteY70" fmla="*/ 2210162 h 2233863"/>
                <a:gd name="connsiteX71" fmla="*/ 1228948 w 2446249"/>
                <a:gd name="connsiteY71" fmla="*/ 2218113 h 2233863"/>
                <a:gd name="connsiteX72" fmla="*/ 982457 w 2446249"/>
                <a:gd name="connsiteY72" fmla="*/ 2226066 h 2233863"/>
                <a:gd name="connsiteX73" fmla="*/ 966555 w 2446249"/>
                <a:gd name="connsiteY73" fmla="*/ 2146551 h 2233863"/>
                <a:gd name="connsiteX74" fmla="*/ 1197143 w 2446249"/>
                <a:gd name="connsiteY74" fmla="*/ 2170405 h 2233863"/>
                <a:gd name="connsiteX75" fmla="*/ 1324364 w 2446249"/>
                <a:gd name="connsiteY75" fmla="*/ 2150526 h 2233863"/>
                <a:gd name="connsiteX76" fmla="*/ 1280632 w 2446249"/>
                <a:gd name="connsiteY76" fmla="*/ 1963673 h 2233863"/>
                <a:gd name="connsiteX77" fmla="*/ 1407852 w 2446249"/>
                <a:gd name="connsiteY77" fmla="*/ 1935844 h 2233863"/>
                <a:gd name="connsiteX78" fmla="*/ 1247453 w 2446249"/>
                <a:gd name="connsiteY78" fmla="*/ 1894184 h 2233863"/>
                <a:gd name="connsiteX79" fmla="*/ 1182614 w 2446249"/>
                <a:gd name="connsiteY79" fmla="*/ 2064244 h 2233863"/>
                <a:gd name="connsiteX80" fmla="*/ 1024793 w 2446249"/>
                <a:gd name="connsiteY80" fmla="*/ 2129558 h 2233863"/>
                <a:gd name="connsiteX81" fmla="*/ 884116 w 2446249"/>
                <a:gd name="connsiteY81" fmla="*/ 1767818 h 2233863"/>
                <a:gd name="connsiteX82" fmla="*/ 843922 w 2446249"/>
                <a:gd name="connsiteY82" fmla="*/ 2079317 h 2233863"/>
                <a:gd name="connsiteX83" fmla="*/ 703246 w 2446249"/>
                <a:gd name="connsiteY83" fmla="*/ 1667335 h 2233863"/>
                <a:gd name="connsiteX84" fmla="*/ 803729 w 2446249"/>
                <a:gd name="connsiteY84" fmla="*/ 1416126 h 2233863"/>
                <a:gd name="connsiteX85" fmla="*/ 884115 w 2446249"/>
                <a:gd name="connsiteY85" fmla="*/ 1255352 h 2233863"/>
                <a:gd name="connsiteX86" fmla="*/ 1160446 w 2446249"/>
                <a:gd name="connsiteY86" fmla="*/ 1134771 h 2233863"/>
                <a:gd name="connsiteX87" fmla="*/ 1637744 w 2446249"/>
                <a:gd name="connsiteY87" fmla="*/ 657475 h 2233863"/>
                <a:gd name="connsiteX88" fmla="*/ 1763348 w 2446249"/>
                <a:gd name="connsiteY88" fmla="*/ 345976 h 2233863"/>
                <a:gd name="connsiteX89" fmla="*/ 1642768 w 2446249"/>
                <a:gd name="connsiteY89" fmla="*/ 386169 h 2233863"/>
                <a:gd name="connsiteX90" fmla="*/ 1451848 w 2446249"/>
                <a:gd name="connsiteY90" fmla="*/ 667523 h 2233863"/>
                <a:gd name="connsiteX91" fmla="*/ 1170498 w 2446249"/>
                <a:gd name="connsiteY91" fmla="*/ 506748 h 2233863"/>
                <a:gd name="connsiteX92" fmla="*/ 1200641 w 2446249"/>
                <a:gd name="connsiteY92" fmla="*/ 642400 h 2233863"/>
                <a:gd name="connsiteX93" fmla="*/ 1115230 w 2446249"/>
                <a:gd name="connsiteY93" fmla="*/ 878538 h 2233863"/>
                <a:gd name="connsiteX94" fmla="*/ 1100158 w 2446249"/>
                <a:gd name="connsiteY94" fmla="*/ 1014189 h 2233863"/>
                <a:gd name="connsiteX95" fmla="*/ 904215 w 2446249"/>
                <a:gd name="connsiteY95" fmla="*/ 1024237 h 2233863"/>
                <a:gd name="connsiteX96" fmla="*/ 929336 w 2446249"/>
                <a:gd name="connsiteY96" fmla="*/ 1185011 h 2233863"/>
                <a:gd name="connsiteX97" fmla="*/ 708272 w 2446249"/>
                <a:gd name="connsiteY97" fmla="*/ 994093 h 2233863"/>
                <a:gd name="connsiteX98" fmla="*/ 607789 w 2446249"/>
                <a:gd name="connsiteY98" fmla="*/ 923755 h 2233863"/>
                <a:gd name="connsiteX99" fmla="*/ 809594 w 2446249"/>
                <a:gd name="connsiteY99" fmla="*/ 1323176 h 2233863"/>
                <a:gd name="connsiteX100" fmla="*/ 512330 w 2446249"/>
                <a:gd name="connsiteY100" fmla="*/ 1365882 h 2233863"/>
                <a:gd name="connsiteX101" fmla="*/ 647983 w 2446249"/>
                <a:gd name="connsiteY101" fmla="*/ 1883372 h 2233863"/>
                <a:gd name="connsiteX102" fmla="*/ 537449 w 2446249"/>
                <a:gd name="connsiteY102" fmla="*/ 1808010 h 2233863"/>
                <a:gd name="connsiteX103" fmla="*/ 391749 w 2446249"/>
                <a:gd name="connsiteY103" fmla="*/ 1742695 h 2233863"/>
                <a:gd name="connsiteX104" fmla="*/ 230975 w 2446249"/>
                <a:gd name="connsiteY104" fmla="*/ 1446268 h 2233863"/>
                <a:gd name="connsiteX105" fmla="*/ 356580 w 2446249"/>
                <a:gd name="connsiteY105" fmla="*/ 1677381 h 2233863"/>
                <a:gd name="connsiteX106" fmla="*/ 431942 w 2446249"/>
                <a:gd name="connsiteY106" fmla="*/ 1843179 h 2233863"/>
                <a:gd name="connsiteX107" fmla="*/ 527402 w 2446249"/>
                <a:gd name="connsiteY107" fmla="*/ 1883372 h 2233863"/>
                <a:gd name="connsiteX108" fmla="*/ 507305 w 2446249"/>
                <a:gd name="connsiteY108" fmla="*/ 1998929 h 2233863"/>
                <a:gd name="connsiteX109" fmla="*/ 311362 w 2446249"/>
                <a:gd name="connsiteY109" fmla="*/ 2189847 h 2233863"/>
                <a:gd name="connsiteX110" fmla="*/ 250235 w 2446249"/>
                <a:gd name="connsiteY110" fmla="*/ 2152165 h 2233863"/>
                <a:gd name="connsiteX111" fmla="*/ 220927 w 2446249"/>
                <a:gd name="connsiteY111" fmla="*/ 1998928 h 2233863"/>
                <a:gd name="connsiteX112" fmla="*/ 120444 w 2446249"/>
                <a:gd name="connsiteY112" fmla="*/ 1918541 h 2233863"/>
                <a:gd name="connsiteX113" fmla="*/ 65177 w 2446249"/>
                <a:gd name="connsiteY113" fmla="*/ 1878348 h 2233863"/>
                <a:gd name="connsiteX114" fmla="*/ 80251 w 2446249"/>
                <a:gd name="connsiteY114" fmla="*/ 1682404 h 2233863"/>
                <a:gd name="connsiteX115" fmla="*/ 205854 w 2446249"/>
                <a:gd name="connsiteY115" fmla="*/ 1823082 h 2233863"/>
                <a:gd name="connsiteX116" fmla="*/ 301314 w 2446249"/>
                <a:gd name="connsiteY116" fmla="*/ 1983856 h 2233863"/>
                <a:gd name="connsiteX117" fmla="*/ 326435 w 2446249"/>
                <a:gd name="connsiteY117" fmla="*/ 1873323 h 2233863"/>
                <a:gd name="connsiteX118" fmla="*/ 175710 w 2446249"/>
                <a:gd name="connsiteY118" fmla="*/ 1526655 h 2233863"/>
                <a:gd name="connsiteX119" fmla="*/ 150589 w 2446249"/>
                <a:gd name="connsiteY119" fmla="*/ 1491487 h 2233863"/>
                <a:gd name="connsiteX120" fmla="*/ 30008 w 2446249"/>
                <a:gd name="connsiteY120" fmla="*/ 1652260 h 2233863"/>
                <a:gd name="connsiteX121" fmla="*/ 19959 w 2446249"/>
                <a:gd name="connsiteY121" fmla="*/ 1808009 h 2233863"/>
                <a:gd name="connsiteX122" fmla="*/ 75227 w 2446249"/>
                <a:gd name="connsiteY122" fmla="*/ 1310615 h 2233863"/>
                <a:gd name="connsiteX123" fmla="*/ 175709 w 2446249"/>
                <a:gd name="connsiteY123" fmla="*/ 1350809 h 2233863"/>
                <a:gd name="connsiteX124" fmla="*/ 170685 w 2446249"/>
                <a:gd name="connsiteY124" fmla="*/ 1134770 h 2233863"/>
                <a:gd name="connsiteX125" fmla="*/ 95322 w 2446249"/>
                <a:gd name="connsiteY125" fmla="*/ 1245301 h 2233863"/>
                <a:gd name="connsiteX126" fmla="*/ 180733 w 2446249"/>
                <a:gd name="connsiteY126" fmla="*/ 1054383 h 2233863"/>
                <a:gd name="connsiteX127" fmla="*/ 276193 w 2446249"/>
                <a:gd name="connsiteY127" fmla="*/ 873512 h 2233863"/>
                <a:gd name="connsiteX128" fmla="*/ 471298 w 2446249"/>
                <a:gd name="connsiteY128"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829273 w 2446249"/>
                <a:gd name="connsiteY46" fmla="*/ 826635 h 2233863"/>
                <a:gd name="connsiteX47" fmla="*/ 1773614 w 2446249"/>
                <a:gd name="connsiteY47" fmla="*/ 770976 h 2233863"/>
                <a:gd name="connsiteX48" fmla="*/ 1456874 w 2446249"/>
                <a:gd name="connsiteY48" fmla="*/ 1014191 h 2233863"/>
                <a:gd name="connsiteX49" fmla="*/ 1527211 w 2446249"/>
                <a:gd name="connsiteY49" fmla="*/ 762983 h 2233863"/>
                <a:gd name="connsiteX50" fmla="*/ 1421703 w 2446249"/>
                <a:gd name="connsiteY50" fmla="*/ 843370 h 2233863"/>
                <a:gd name="connsiteX51" fmla="*/ 1512138 w 2446249"/>
                <a:gd name="connsiteY51" fmla="*/ 843370 h 2233863"/>
                <a:gd name="connsiteX52" fmla="*/ 1371461 w 2446249"/>
                <a:gd name="connsiteY52" fmla="*/ 1029264 h 2233863"/>
                <a:gd name="connsiteX53" fmla="*/ 1115228 w 2446249"/>
                <a:gd name="connsiteY53" fmla="*/ 1255352 h 2233863"/>
                <a:gd name="connsiteX54" fmla="*/ 907141 w 2446249"/>
                <a:gd name="connsiteY54" fmla="*/ 1546754 h 2233863"/>
                <a:gd name="connsiteX55" fmla="*/ 858995 w 2446249"/>
                <a:gd name="connsiteY55" fmla="*/ 1622117 h 2233863"/>
                <a:gd name="connsiteX56" fmla="*/ 1009720 w 2446249"/>
                <a:gd name="connsiteY56" fmla="*/ 1918543 h 2233863"/>
                <a:gd name="connsiteX57" fmla="*/ 1100156 w 2446249"/>
                <a:gd name="connsiteY57" fmla="*/ 1898446 h 2233863"/>
                <a:gd name="connsiteX58" fmla="*/ 1243117 w 2446249"/>
                <a:gd name="connsiteY58" fmla="*/ 1439150 h 2233863"/>
                <a:gd name="connsiteX59" fmla="*/ 1352194 w 2446249"/>
                <a:gd name="connsiteY59" fmla="*/ 1522376 h 2233863"/>
                <a:gd name="connsiteX60" fmla="*/ 1352194 w 2446249"/>
                <a:gd name="connsiteY60" fmla="*/ 1605864 h 2233863"/>
                <a:gd name="connsiteX61" fmla="*/ 1312456 w 2446249"/>
                <a:gd name="connsiteY61" fmla="*/ 1759841 h 2233863"/>
                <a:gd name="connsiteX62" fmla="*/ 1416465 w 2446249"/>
                <a:gd name="connsiteY62" fmla="*/ 1920186 h 2233863"/>
                <a:gd name="connsiteX63" fmla="*/ 1340269 w 2446249"/>
                <a:gd name="connsiteY63" fmla="*/ 1649594 h 2233863"/>
                <a:gd name="connsiteX64" fmla="*/ 1606637 w 2446249"/>
                <a:gd name="connsiteY64" fmla="*/ 1522374 h 2233863"/>
                <a:gd name="connsiteX65" fmla="*/ 2444756 w 2446249"/>
                <a:gd name="connsiteY65" fmla="*/ 1445659 h 2233863"/>
                <a:gd name="connsiteX66" fmla="*/ 1602662 w 2446249"/>
                <a:gd name="connsiteY66" fmla="*/ 2023306 h 2233863"/>
                <a:gd name="connsiteX67" fmla="*/ 1574831 w 2446249"/>
                <a:gd name="connsiteY67" fmla="*/ 1943793 h 2233863"/>
                <a:gd name="connsiteX68" fmla="*/ 1471464 w 2446249"/>
                <a:gd name="connsiteY68" fmla="*/ 2074990 h 2233863"/>
                <a:gd name="connsiteX69" fmla="*/ 1582781 w 2446249"/>
                <a:gd name="connsiteY69" fmla="*/ 2142576 h 2233863"/>
                <a:gd name="connsiteX70" fmla="*/ 1451584 w 2446249"/>
                <a:gd name="connsiteY70" fmla="*/ 2210162 h 2233863"/>
                <a:gd name="connsiteX71" fmla="*/ 1228948 w 2446249"/>
                <a:gd name="connsiteY71" fmla="*/ 2218113 h 2233863"/>
                <a:gd name="connsiteX72" fmla="*/ 982457 w 2446249"/>
                <a:gd name="connsiteY72" fmla="*/ 2226066 h 2233863"/>
                <a:gd name="connsiteX73" fmla="*/ 966555 w 2446249"/>
                <a:gd name="connsiteY73" fmla="*/ 2146551 h 2233863"/>
                <a:gd name="connsiteX74" fmla="*/ 1197143 w 2446249"/>
                <a:gd name="connsiteY74" fmla="*/ 2170405 h 2233863"/>
                <a:gd name="connsiteX75" fmla="*/ 1324364 w 2446249"/>
                <a:gd name="connsiteY75" fmla="*/ 2150526 h 2233863"/>
                <a:gd name="connsiteX76" fmla="*/ 1280632 w 2446249"/>
                <a:gd name="connsiteY76" fmla="*/ 1963673 h 2233863"/>
                <a:gd name="connsiteX77" fmla="*/ 1407852 w 2446249"/>
                <a:gd name="connsiteY77" fmla="*/ 1935844 h 2233863"/>
                <a:gd name="connsiteX78" fmla="*/ 1247453 w 2446249"/>
                <a:gd name="connsiteY78" fmla="*/ 1894184 h 2233863"/>
                <a:gd name="connsiteX79" fmla="*/ 1182614 w 2446249"/>
                <a:gd name="connsiteY79" fmla="*/ 2064244 h 2233863"/>
                <a:gd name="connsiteX80" fmla="*/ 1024793 w 2446249"/>
                <a:gd name="connsiteY80" fmla="*/ 2129558 h 2233863"/>
                <a:gd name="connsiteX81" fmla="*/ 884116 w 2446249"/>
                <a:gd name="connsiteY81" fmla="*/ 1767818 h 2233863"/>
                <a:gd name="connsiteX82" fmla="*/ 843922 w 2446249"/>
                <a:gd name="connsiteY82" fmla="*/ 2079317 h 2233863"/>
                <a:gd name="connsiteX83" fmla="*/ 703246 w 2446249"/>
                <a:gd name="connsiteY83" fmla="*/ 1667335 h 2233863"/>
                <a:gd name="connsiteX84" fmla="*/ 803729 w 2446249"/>
                <a:gd name="connsiteY84" fmla="*/ 1416126 h 2233863"/>
                <a:gd name="connsiteX85" fmla="*/ 884115 w 2446249"/>
                <a:gd name="connsiteY85" fmla="*/ 1255352 h 2233863"/>
                <a:gd name="connsiteX86" fmla="*/ 1160446 w 2446249"/>
                <a:gd name="connsiteY86" fmla="*/ 1134771 h 2233863"/>
                <a:gd name="connsiteX87" fmla="*/ 1637744 w 2446249"/>
                <a:gd name="connsiteY87" fmla="*/ 657475 h 2233863"/>
                <a:gd name="connsiteX88" fmla="*/ 1763348 w 2446249"/>
                <a:gd name="connsiteY88" fmla="*/ 345976 h 2233863"/>
                <a:gd name="connsiteX89" fmla="*/ 1642768 w 2446249"/>
                <a:gd name="connsiteY89" fmla="*/ 386169 h 2233863"/>
                <a:gd name="connsiteX90" fmla="*/ 1451848 w 2446249"/>
                <a:gd name="connsiteY90" fmla="*/ 667523 h 2233863"/>
                <a:gd name="connsiteX91" fmla="*/ 1170498 w 2446249"/>
                <a:gd name="connsiteY91" fmla="*/ 506748 h 2233863"/>
                <a:gd name="connsiteX92" fmla="*/ 1200641 w 2446249"/>
                <a:gd name="connsiteY92" fmla="*/ 642400 h 2233863"/>
                <a:gd name="connsiteX93" fmla="*/ 1115230 w 2446249"/>
                <a:gd name="connsiteY93" fmla="*/ 878538 h 2233863"/>
                <a:gd name="connsiteX94" fmla="*/ 1100158 w 2446249"/>
                <a:gd name="connsiteY94" fmla="*/ 1014189 h 2233863"/>
                <a:gd name="connsiteX95" fmla="*/ 904215 w 2446249"/>
                <a:gd name="connsiteY95" fmla="*/ 1024237 h 2233863"/>
                <a:gd name="connsiteX96" fmla="*/ 929336 w 2446249"/>
                <a:gd name="connsiteY96" fmla="*/ 1185011 h 2233863"/>
                <a:gd name="connsiteX97" fmla="*/ 708272 w 2446249"/>
                <a:gd name="connsiteY97" fmla="*/ 994093 h 2233863"/>
                <a:gd name="connsiteX98" fmla="*/ 607789 w 2446249"/>
                <a:gd name="connsiteY98" fmla="*/ 923755 h 2233863"/>
                <a:gd name="connsiteX99" fmla="*/ 809594 w 2446249"/>
                <a:gd name="connsiteY99" fmla="*/ 1323176 h 2233863"/>
                <a:gd name="connsiteX100" fmla="*/ 512330 w 2446249"/>
                <a:gd name="connsiteY100" fmla="*/ 1365882 h 2233863"/>
                <a:gd name="connsiteX101" fmla="*/ 647983 w 2446249"/>
                <a:gd name="connsiteY101" fmla="*/ 1883372 h 2233863"/>
                <a:gd name="connsiteX102" fmla="*/ 537449 w 2446249"/>
                <a:gd name="connsiteY102" fmla="*/ 1808010 h 2233863"/>
                <a:gd name="connsiteX103" fmla="*/ 391749 w 2446249"/>
                <a:gd name="connsiteY103" fmla="*/ 1742695 h 2233863"/>
                <a:gd name="connsiteX104" fmla="*/ 230975 w 2446249"/>
                <a:gd name="connsiteY104" fmla="*/ 1446268 h 2233863"/>
                <a:gd name="connsiteX105" fmla="*/ 356580 w 2446249"/>
                <a:gd name="connsiteY105" fmla="*/ 1677381 h 2233863"/>
                <a:gd name="connsiteX106" fmla="*/ 431942 w 2446249"/>
                <a:gd name="connsiteY106" fmla="*/ 1843179 h 2233863"/>
                <a:gd name="connsiteX107" fmla="*/ 527402 w 2446249"/>
                <a:gd name="connsiteY107" fmla="*/ 1883372 h 2233863"/>
                <a:gd name="connsiteX108" fmla="*/ 507305 w 2446249"/>
                <a:gd name="connsiteY108" fmla="*/ 1998929 h 2233863"/>
                <a:gd name="connsiteX109" fmla="*/ 311362 w 2446249"/>
                <a:gd name="connsiteY109" fmla="*/ 2189847 h 2233863"/>
                <a:gd name="connsiteX110" fmla="*/ 250235 w 2446249"/>
                <a:gd name="connsiteY110" fmla="*/ 2152165 h 2233863"/>
                <a:gd name="connsiteX111" fmla="*/ 220927 w 2446249"/>
                <a:gd name="connsiteY111" fmla="*/ 1998928 h 2233863"/>
                <a:gd name="connsiteX112" fmla="*/ 120444 w 2446249"/>
                <a:gd name="connsiteY112" fmla="*/ 1918541 h 2233863"/>
                <a:gd name="connsiteX113" fmla="*/ 65177 w 2446249"/>
                <a:gd name="connsiteY113" fmla="*/ 1878348 h 2233863"/>
                <a:gd name="connsiteX114" fmla="*/ 80251 w 2446249"/>
                <a:gd name="connsiteY114" fmla="*/ 1682404 h 2233863"/>
                <a:gd name="connsiteX115" fmla="*/ 205854 w 2446249"/>
                <a:gd name="connsiteY115" fmla="*/ 1823082 h 2233863"/>
                <a:gd name="connsiteX116" fmla="*/ 301314 w 2446249"/>
                <a:gd name="connsiteY116" fmla="*/ 1983856 h 2233863"/>
                <a:gd name="connsiteX117" fmla="*/ 326435 w 2446249"/>
                <a:gd name="connsiteY117" fmla="*/ 1873323 h 2233863"/>
                <a:gd name="connsiteX118" fmla="*/ 175710 w 2446249"/>
                <a:gd name="connsiteY118" fmla="*/ 1526655 h 2233863"/>
                <a:gd name="connsiteX119" fmla="*/ 150589 w 2446249"/>
                <a:gd name="connsiteY119" fmla="*/ 1491487 h 2233863"/>
                <a:gd name="connsiteX120" fmla="*/ 30008 w 2446249"/>
                <a:gd name="connsiteY120" fmla="*/ 1652260 h 2233863"/>
                <a:gd name="connsiteX121" fmla="*/ 19959 w 2446249"/>
                <a:gd name="connsiteY121" fmla="*/ 1808009 h 2233863"/>
                <a:gd name="connsiteX122" fmla="*/ 75227 w 2446249"/>
                <a:gd name="connsiteY122" fmla="*/ 1310615 h 2233863"/>
                <a:gd name="connsiteX123" fmla="*/ 175709 w 2446249"/>
                <a:gd name="connsiteY123" fmla="*/ 1350809 h 2233863"/>
                <a:gd name="connsiteX124" fmla="*/ 170685 w 2446249"/>
                <a:gd name="connsiteY124" fmla="*/ 1134770 h 2233863"/>
                <a:gd name="connsiteX125" fmla="*/ 95322 w 2446249"/>
                <a:gd name="connsiteY125" fmla="*/ 1245301 h 2233863"/>
                <a:gd name="connsiteX126" fmla="*/ 180733 w 2446249"/>
                <a:gd name="connsiteY126" fmla="*/ 1054383 h 2233863"/>
                <a:gd name="connsiteX127" fmla="*/ 276193 w 2446249"/>
                <a:gd name="connsiteY127" fmla="*/ 873512 h 2233863"/>
                <a:gd name="connsiteX128" fmla="*/ 471298 w 2446249"/>
                <a:gd name="connsiteY128"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793493 w 2446249"/>
                <a:gd name="connsiteY46" fmla="*/ 886270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2194 w 2446249"/>
                <a:gd name="connsiteY60" fmla="*/ 1522376 h 2233863"/>
                <a:gd name="connsiteX61" fmla="*/ 1352194 w 2446249"/>
                <a:gd name="connsiteY61" fmla="*/ 1605864 h 2233863"/>
                <a:gd name="connsiteX62" fmla="*/ 1312456 w 2446249"/>
                <a:gd name="connsiteY62" fmla="*/ 1759841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686151 w 2446249"/>
                <a:gd name="connsiteY46" fmla="*/ 977710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2194 w 2446249"/>
                <a:gd name="connsiteY60" fmla="*/ 1522376 h 2233863"/>
                <a:gd name="connsiteX61" fmla="*/ 1352194 w 2446249"/>
                <a:gd name="connsiteY61" fmla="*/ 1605864 h 2233863"/>
                <a:gd name="connsiteX62" fmla="*/ 1312456 w 2446249"/>
                <a:gd name="connsiteY62" fmla="*/ 1759841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920715 w 2446249"/>
                <a:gd name="connsiteY46" fmla="*/ 830611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2194 w 2446249"/>
                <a:gd name="connsiteY60" fmla="*/ 1522376 h 2233863"/>
                <a:gd name="connsiteX61" fmla="*/ 1352194 w 2446249"/>
                <a:gd name="connsiteY61" fmla="*/ 1605864 h 2233863"/>
                <a:gd name="connsiteX62" fmla="*/ 1312456 w 2446249"/>
                <a:gd name="connsiteY62" fmla="*/ 1759841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920715 w 2446249"/>
                <a:gd name="connsiteY46" fmla="*/ 830611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2194 w 2446249"/>
                <a:gd name="connsiteY60" fmla="*/ 1522376 h 2233863"/>
                <a:gd name="connsiteX61" fmla="*/ 1352194 w 2446249"/>
                <a:gd name="connsiteY61" fmla="*/ 1605864 h 2233863"/>
                <a:gd name="connsiteX62" fmla="*/ 1312456 w 2446249"/>
                <a:gd name="connsiteY62" fmla="*/ 1759841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1865055 w 2446249"/>
                <a:gd name="connsiteY40" fmla="*/ 985661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920715 w 2446249"/>
                <a:gd name="connsiteY46" fmla="*/ 830611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2194 w 2446249"/>
                <a:gd name="connsiteY60" fmla="*/ 1522376 h 2233863"/>
                <a:gd name="connsiteX61" fmla="*/ 1352194 w 2446249"/>
                <a:gd name="connsiteY61" fmla="*/ 1605864 h 2233863"/>
                <a:gd name="connsiteX62" fmla="*/ 1312456 w 2446249"/>
                <a:gd name="connsiteY62" fmla="*/ 1759841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2365987 w 2446249"/>
                <a:gd name="connsiteY40" fmla="*/ 1160590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920715 w 2446249"/>
                <a:gd name="connsiteY46" fmla="*/ 830611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2194 w 2446249"/>
                <a:gd name="connsiteY60" fmla="*/ 1522376 h 2233863"/>
                <a:gd name="connsiteX61" fmla="*/ 1352194 w 2446249"/>
                <a:gd name="connsiteY61" fmla="*/ 1605864 h 2233863"/>
                <a:gd name="connsiteX62" fmla="*/ 1312456 w 2446249"/>
                <a:gd name="connsiteY62" fmla="*/ 1759841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2365987 w 2446249"/>
                <a:gd name="connsiteY40" fmla="*/ 1160590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920715 w 2446249"/>
                <a:gd name="connsiteY46" fmla="*/ 830611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6169 w 2446249"/>
                <a:gd name="connsiteY60" fmla="*/ 1510449 h 2233863"/>
                <a:gd name="connsiteX61" fmla="*/ 1352194 w 2446249"/>
                <a:gd name="connsiteY61" fmla="*/ 1605864 h 2233863"/>
                <a:gd name="connsiteX62" fmla="*/ 1312456 w 2446249"/>
                <a:gd name="connsiteY62" fmla="*/ 1759841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2365987 w 2446249"/>
                <a:gd name="connsiteY40" fmla="*/ 1160590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920715 w 2446249"/>
                <a:gd name="connsiteY46" fmla="*/ 830611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6169 w 2446249"/>
                <a:gd name="connsiteY60" fmla="*/ 1510449 h 2233863"/>
                <a:gd name="connsiteX61" fmla="*/ 1352194 w 2446249"/>
                <a:gd name="connsiteY61" fmla="*/ 1605864 h 2233863"/>
                <a:gd name="connsiteX62" fmla="*/ 1312456 w 2446249"/>
                <a:gd name="connsiteY62" fmla="*/ 1759841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2365987 w 2446249"/>
                <a:gd name="connsiteY40" fmla="*/ 1160590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920715 w 2446249"/>
                <a:gd name="connsiteY46" fmla="*/ 830611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6169 w 2446249"/>
                <a:gd name="connsiteY60" fmla="*/ 1510449 h 2233863"/>
                <a:gd name="connsiteX61" fmla="*/ 1352194 w 2446249"/>
                <a:gd name="connsiteY61" fmla="*/ 1605864 h 2233863"/>
                <a:gd name="connsiteX62" fmla="*/ 1304505 w 2446249"/>
                <a:gd name="connsiteY62" fmla="*/ 1759841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46249"/>
                <a:gd name="connsiteY0" fmla="*/ 672545 h 2233863"/>
                <a:gd name="connsiteX1" fmla="*/ 693200 w 2446249"/>
                <a:gd name="connsiteY1" fmla="*/ 411288 h 2233863"/>
                <a:gd name="connsiteX2" fmla="*/ 743441 w 2446249"/>
                <a:gd name="connsiteY2" fmla="*/ 471579 h 2233863"/>
                <a:gd name="connsiteX3" fmla="*/ 708273 w 2446249"/>
                <a:gd name="connsiteY3" fmla="*/ 582110 h 2233863"/>
                <a:gd name="connsiteX4" fmla="*/ 637934 w 2446249"/>
                <a:gd name="connsiteY4" fmla="*/ 592159 h 2233863"/>
                <a:gd name="connsiteX5" fmla="*/ 562573 w 2446249"/>
                <a:gd name="connsiteY5" fmla="*/ 627328 h 2233863"/>
                <a:gd name="connsiteX6" fmla="*/ 688176 w 2446249"/>
                <a:gd name="connsiteY6" fmla="*/ 778053 h 2233863"/>
                <a:gd name="connsiteX7" fmla="*/ 487209 w 2446249"/>
                <a:gd name="connsiteY7" fmla="*/ 752933 h 2233863"/>
                <a:gd name="connsiteX8" fmla="*/ 421895 w 2446249"/>
                <a:gd name="connsiteY8" fmla="*/ 953900 h 2233863"/>
                <a:gd name="connsiteX9" fmla="*/ 241862 w 2446249"/>
                <a:gd name="connsiteY9" fmla="*/ 994093 h 2233863"/>
                <a:gd name="connsiteX10" fmla="*/ 306338 w 2446249"/>
                <a:gd name="connsiteY10" fmla="*/ 1285495 h 2233863"/>
                <a:gd name="connsiteX11" fmla="*/ 492233 w 2446249"/>
                <a:gd name="connsiteY11" fmla="*/ 1195060 h 2233863"/>
                <a:gd name="connsiteX12" fmla="*/ 477162 w 2446249"/>
                <a:gd name="connsiteY12" fmla="*/ 979020 h 2233863"/>
                <a:gd name="connsiteX13" fmla="*/ 738418 w 2446249"/>
                <a:gd name="connsiteY13" fmla="*/ 783077 h 2233863"/>
                <a:gd name="connsiteX14" fmla="*/ 818805 w 2446249"/>
                <a:gd name="connsiteY14" fmla="*/ 818247 h 2233863"/>
                <a:gd name="connsiteX15" fmla="*/ 889144 w 2446249"/>
                <a:gd name="connsiteY15" fmla="*/ 918730 h 2233863"/>
                <a:gd name="connsiteX16" fmla="*/ 793684 w 2446249"/>
                <a:gd name="connsiteY16" fmla="*/ 707714 h 2233863"/>
                <a:gd name="connsiteX17" fmla="*/ 803732 w 2446249"/>
                <a:gd name="connsiteY17" fmla="*/ 436409 h 2233863"/>
                <a:gd name="connsiteX18" fmla="*/ 979579 w 2446249"/>
                <a:gd name="connsiteY18" fmla="*/ 290708 h 2233863"/>
                <a:gd name="connsiteX19" fmla="*/ 904216 w 2446249"/>
                <a:gd name="connsiteY19" fmla="*/ 471579 h 2233863"/>
                <a:gd name="connsiteX20" fmla="*/ 899192 w 2446249"/>
                <a:gd name="connsiteY20" fmla="*/ 546941 h 2233863"/>
                <a:gd name="connsiteX21" fmla="*/ 1029820 w 2446249"/>
                <a:gd name="connsiteY21" fmla="*/ 567038 h 2233863"/>
                <a:gd name="connsiteX22" fmla="*/ 974554 w 2446249"/>
                <a:gd name="connsiteY22" fmla="*/ 768005 h 2233863"/>
                <a:gd name="connsiteX23" fmla="*/ 994652 w 2446249"/>
                <a:gd name="connsiteY23" fmla="*/ 788103 h 2233863"/>
                <a:gd name="connsiteX24" fmla="*/ 959482 w 2446249"/>
                <a:gd name="connsiteY24" fmla="*/ 506748 h 2233863"/>
                <a:gd name="connsiteX25" fmla="*/ 1034844 w 2446249"/>
                <a:gd name="connsiteY25" fmla="*/ 315829 h 2233863"/>
                <a:gd name="connsiteX26" fmla="*/ 1155424 w 2446249"/>
                <a:gd name="connsiteY26" fmla="*/ 150031 h 2233863"/>
                <a:gd name="connsiteX27" fmla="*/ 1265955 w 2446249"/>
                <a:gd name="connsiteY27" fmla="*/ 215345 h 2233863"/>
                <a:gd name="connsiteX28" fmla="*/ 1145375 w 2446249"/>
                <a:gd name="connsiteY28" fmla="*/ 305782 h 2233863"/>
                <a:gd name="connsiteX29" fmla="*/ 1311173 w 2446249"/>
                <a:gd name="connsiteY29" fmla="*/ 416314 h 2233863"/>
                <a:gd name="connsiteX30" fmla="*/ 1346340 w 2446249"/>
                <a:gd name="connsiteY30" fmla="*/ 124911 h 2233863"/>
                <a:gd name="connsiteX31" fmla="*/ 1436777 w 2446249"/>
                <a:gd name="connsiteY31" fmla="*/ 54575 h 2233863"/>
                <a:gd name="connsiteX32" fmla="*/ 1848759 w 2446249"/>
                <a:gd name="connsiteY32" fmla="*/ 44524 h 2233863"/>
                <a:gd name="connsiteX33" fmla="*/ 2352532 w 2446249"/>
                <a:gd name="connsiteY33" fmla="*/ 399076 h 2233863"/>
                <a:gd name="connsiteX34" fmla="*/ 1773395 w 2446249"/>
                <a:gd name="connsiteY34" fmla="*/ 59598 h 2233863"/>
                <a:gd name="connsiteX35" fmla="*/ 1708081 w 2446249"/>
                <a:gd name="connsiteY35" fmla="*/ 119889 h 2233863"/>
                <a:gd name="connsiteX36" fmla="*/ 1461896 w 2446249"/>
                <a:gd name="connsiteY36" fmla="*/ 99791 h 2233863"/>
                <a:gd name="connsiteX37" fmla="*/ 1421703 w 2446249"/>
                <a:gd name="connsiteY37" fmla="*/ 406266 h 2233863"/>
                <a:gd name="connsiteX38" fmla="*/ 1878903 w 2446249"/>
                <a:gd name="connsiteY38" fmla="*/ 300759 h 2233863"/>
                <a:gd name="connsiteX39" fmla="*/ 2159253 w 2446249"/>
                <a:gd name="connsiteY39" fmla="*/ 977710 h 2233863"/>
                <a:gd name="connsiteX40" fmla="*/ 2365987 w 2446249"/>
                <a:gd name="connsiteY40" fmla="*/ 1160590 h 2233863"/>
                <a:gd name="connsiteX41" fmla="*/ 1771168 w 2446249"/>
                <a:gd name="connsiteY41" fmla="*/ 1212538 h 2233863"/>
                <a:gd name="connsiteX42" fmla="*/ 1666272 w 2446249"/>
                <a:gd name="connsiteY42" fmla="*/ 1112881 h 2233863"/>
                <a:gd name="connsiteX43" fmla="*/ 1333340 w 2446249"/>
                <a:gd name="connsiteY43" fmla="*/ 1514347 h 2233863"/>
                <a:gd name="connsiteX44" fmla="*/ 1260930 w 2446249"/>
                <a:gd name="connsiteY44" fmla="*/ 1466368 h 2233863"/>
                <a:gd name="connsiteX45" fmla="*/ 1613074 w 2446249"/>
                <a:gd name="connsiteY45" fmla="*/ 1086029 h 2233863"/>
                <a:gd name="connsiteX46" fmla="*/ 1920715 w 2446249"/>
                <a:gd name="connsiteY46" fmla="*/ 830611 h 2233863"/>
                <a:gd name="connsiteX47" fmla="*/ 1829273 w 2446249"/>
                <a:gd name="connsiteY47" fmla="*/ 826635 h 2233863"/>
                <a:gd name="connsiteX48" fmla="*/ 1773614 w 2446249"/>
                <a:gd name="connsiteY48" fmla="*/ 770976 h 2233863"/>
                <a:gd name="connsiteX49" fmla="*/ 1456874 w 2446249"/>
                <a:gd name="connsiteY49" fmla="*/ 1014191 h 2233863"/>
                <a:gd name="connsiteX50" fmla="*/ 1527211 w 2446249"/>
                <a:gd name="connsiteY50" fmla="*/ 762983 h 2233863"/>
                <a:gd name="connsiteX51" fmla="*/ 1421703 w 2446249"/>
                <a:gd name="connsiteY51" fmla="*/ 843370 h 2233863"/>
                <a:gd name="connsiteX52" fmla="*/ 1512138 w 2446249"/>
                <a:gd name="connsiteY52" fmla="*/ 843370 h 2233863"/>
                <a:gd name="connsiteX53" fmla="*/ 1371461 w 2446249"/>
                <a:gd name="connsiteY53" fmla="*/ 1029264 h 2233863"/>
                <a:gd name="connsiteX54" fmla="*/ 1115228 w 2446249"/>
                <a:gd name="connsiteY54" fmla="*/ 1255352 h 2233863"/>
                <a:gd name="connsiteX55" fmla="*/ 907141 w 2446249"/>
                <a:gd name="connsiteY55" fmla="*/ 1546754 h 2233863"/>
                <a:gd name="connsiteX56" fmla="*/ 858995 w 2446249"/>
                <a:gd name="connsiteY56" fmla="*/ 1622117 h 2233863"/>
                <a:gd name="connsiteX57" fmla="*/ 1009720 w 2446249"/>
                <a:gd name="connsiteY57" fmla="*/ 1918543 h 2233863"/>
                <a:gd name="connsiteX58" fmla="*/ 1100156 w 2446249"/>
                <a:gd name="connsiteY58" fmla="*/ 1898446 h 2233863"/>
                <a:gd name="connsiteX59" fmla="*/ 1243117 w 2446249"/>
                <a:gd name="connsiteY59" fmla="*/ 1439150 h 2233863"/>
                <a:gd name="connsiteX60" fmla="*/ 1356169 w 2446249"/>
                <a:gd name="connsiteY60" fmla="*/ 1510449 h 2233863"/>
                <a:gd name="connsiteX61" fmla="*/ 1352194 w 2446249"/>
                <a:gd name="connsiteY61" fmla="*/ 1605864 h 2233863"/>
                <a:gd name="connsiteX62" fmla="*/ 1324384 w 2446249"/>
                <a:gd name="connsiteY62" fmla="*/ 1779720 h 2233863"/>
                <a:gd name="connsiteX63" fmla="*/ 1416465 w 2446249"/>
                <a:gd name="connsiteY63" fmla="*/ 1920186 h 2233863"/>
                <a:gd name="connsiteX64" fmla="*/ 1340269 w 2446249"/>
                <a:gd name="connsiteY64" fmla="*/ 1649594 h 2233863"/>
                <a:gd name="connsiteX65" fmla="*/ 1606637 w 2446249"/>
                <a:gd name="connsiteY65" fmla="*/ 1522374 h 2233863"/>
                <a:gd name="connsiteX66" fmla="*/ 2444756 w 2446249"/>
                <a:gd name="connsiteY66" fmla="*/ 1445659 h 2233863"/>
                <a:gd name="connsiteX67" fmla="*/ 1602662 w 2446249"/>
                <a:gd name="connsiteY67" fmla="*/ 2023306 h 2233863"/>
                <a:gd name="connsiteX68" fmla="*/ 1574831 w 2446249"/>
                <a:gd name="connsiteY68" fmla="*/ 1943793 h 2233863"/>
                <a:gd name="connsiteX69" fmla="*/ 1471464 w 2446249"/>
                <a:gd name="connsiteY69" fmla="*/ 2074990 h 2233863"/>
                <a:gd name="connsiteX70" fmla="*/ 1582781 w 2446249"/>
                <a:gd name="connsiteY70" fmla="*/ 2142576 h 2233863"/>
                <a:gd name="connsiteX71" fmla="*/ 1451584 w 2446249"/>
                <a:gd name="connsiteY71" fmla="*/ 2210162 h 2233863"/>
                <a:gd name="connsiteX72" fmla="*/ 1228948 w 2446249"/>
                <a:gd name="connsiteY72" fmla="*/ 2218113 h 2233863"/>
                <a:gd name="connsiteX73" fmla="*/ 982457 w 2446249"/>
                <a:gd name="connsiteY73" fmla="*/ 2226066 h 2233863"/>
                <a:gd name="connsiteX74" fmla="*/ 966555 w 2446249"/>
                <a:gd name="connsiteY74" fmla="*/ 2146551 h 2233863"/>
                <a:gd name="connsiteX75" fmla="*/ 1197143 w 2446249"/>
                <a:gd name="connsiteY75" fmla="*/ 2170405 h 2233863"/>
                <a:gd name="connsiteX76" fmla="*/ 1324364 w 2446249"/>
                <a:gd name="connsiteY76" fmla="*/ 2150526 h 2233863"/>
                <a:gd name="connsiteX77" fmla="*/ 1280632 w 2446249"/>
                <a:gd name="connsiteY77" fmla="*/ 1963673 h 2233863"/>
                <a:gd name="connsiteX78" fmla="*/ 1407852 w 2446249"/>
                <a:gd name="connsiteY78" fmla="*/ 1935844 h 2233863"/>
                <a:gd name="connsiteX79" fmla="*/ 1247453 w 2446249"/>
                <a:gd name="connsiteY79" fmla="*/ 1894184 h 2233863"/>
                <a:gd name="connsiteX80" fmla="*/ 1182614 w 2446249"/>
                <a:gd name="connsiteY80" fmla="*/ 2064244 h 2233863"/>
                <a:gd name="connsiteX81" fmla="*/ 1024793 w 2446249"/>
                <a:gd name="connsiteY81" fmla="*/ 2129558 h 2233863"/>
                <a:gd name="connsiteX82" fmla="*/ 884116 w 2446249"/>
                <a:gd name="connsiteY82" fmla="*/ 1767818 h 2233863"/>
                <a:gd name="connsiteX83" fmla="*/ 843922 w 2446249"/>
                <a:gd name="connsiteY83" fmla="*/ 2079317 h 2233863"/>
                <a:gd name="connsiteX84" fmla="*/ 703246 w 2446249"/>
                <a:gd name="connsiteY84" fmla="*/ 1667335 h 2233863"/>
                <a:gd name="connsiteX85" fmla="*/ 803729 w 2446249"/>
                <a:gd name="connsiteY85" fmla="*/ 1416126 h 2233863"/>
                <a:gd name="connsiteX86" fmla="*/ 884115 w 2446249"/>
                <a:gd name="connsiteY86" fmla="*/ 1255352 h 2233863"/>
                <a:gd name="connsiteX87" fmla="*/ 1160446 w 2446249"/>
                <a:gd name="connsiteY87" fmla="*/ 1134771 h 2233863"/>
                <a:gd name="connsiteX88" fmla="*/ 1637744 w 2446249"/>
                <a:gd name="connsiteY88" fmla="*/ 657475 h 2233863"/>
                <a:gd name="connsiteX89" fmla="*/ 1763348 w 2446249"/>
                <a:gd name="connsiteY89" fmla="*/ 345976 h 2233863"/>
                <a:gd name="connsiteX90" fmla="*/ 1642768 w 2446249"/>
                <a:gd name="connsiteY90" fmla="*/ 386169 h 2233863"/>
                <a:gd name="connsiteX91" fmla="*/ 1451848 w 2446249"/>
                <a:gd name="connsiteY91" fmla="*/ 667523 h 2233863"/>
                <a:gd name="connsiteX92" fmla="*/ 1170498 w 2446249"/>
                <a:gd name="connsiteY92" fmla="*/ 506748 h 2233863"/>
                <a:gd name="connsiteX93" fmla="*/ 1200641 w 2446249"/>
                <a:gd name="connsiteY93" fmla="*/ 642400 h 2233863"/>
                <a:gd name="connsiteX94" fmla="*/ 1115230 w 2446249"/>
                <a:gd name="connsiteY94" fmla="*/ 878538 h 2233863"/>
                <a:gd name="connsiteX95" fmla="*/ 1100158 w 2446249"/>
                <a:gd name="connsiteY95" fmla="*/ 1014189 h 2233863"/>
                <a:gd name="connsiteX96" fmla="*/ 904215 w 2446249"/>
                <a:gd name="connsiteY96" fmla="*/ 1024237 h 2233863"/>
                <a:gd name="connsiteX97" fmla="*/ 929336 w 2446249"/>
                <a:gd name="connsiteY97" fmla="*/ 1185011 h 2233863"/>
                <a:gd name="connsiteX98" fmla="*/ 708272 w 2446249"/>
                <a:gd name="connsiteY98" fmla="*/ 994093 h 2233863"/>
                <a:gd name="connsiteX99" fmla="*/ 607789 w 2446249"/>
                <a:gd name="connsiteY99" fmla="*/ 923755 h 2233863"/>
                <a:gd name="connsiteX100" fmla="*/ 809594 w 2446249"/>
                <a:gd name="connsiteY100" fmla="*/ 1323176 h 2233863"/>
                <a:gd name="connsiteX101" fmla="*/ 512330 w 2446249"/>
                <a:gd name="connsiteY101" fmla="*/ 1365882 h 2233863"/>
                <a:gd name="connsiteX102" fmla="*/ 647983 w 2446249"/>
                <a:gd name="connsiteY102" fmla="*/ 1883372 h 2233863"/>
                <a:gd name="connsiteX103" fmla="*/ 537449 w 2446249"/>
                <a:gd name="connsiteY103" fmla="*/ 1808010 h 2233863"/>
                <a:gd name="connsiteX104" fmla="*/ 391749 w 2446249"/>
                <a:gd name="connsiteY104" fmla="*/ 1742695 h 2233863"/>
                <a:gd name="connsiteX105" fmla="*/ 230975 w 2446249"/>
                <a:gd name="connsiteY105" fmla="*/ 1446268 h 2233863"/>
                <a:gd name="connsiteX106" fmla="*/ 356580 w 2446249"/>
                <a:gd name="connsiteY106" fmla="*/ 1677381 h 2233863"/>
                <a:gd name="connsiteX107" fmla="*/ 431942 w 2446249"/>
                <a:gd name="connsiteY107" fmla="*/ 1843179 h 2233863"/>
                <a:gd name="connsiteX108" fmla="*/ 527402 w 2446249"/>
                <a:gd name="connsiteY108" fmla="*/ 1883372 h 2233863"/>
                <a:gd name="connsiteX109" fmla="*/ 507305 w 2446249"/>
                <a:gd name="connsiteY109" fmla="*/ 1998929 h 2233863"/>
                <a:gd name="connsiteX110" fmla="*/ 311362 w 2446249"/>
                <a:gd name="connsiteY110" fmla="*/ 2189847 h 2233863"/>
                <a:gd name="connsiteX111" fmla="*/ 250235 w 2446249"/>
                <a:gd name="connsiteY111" fmla="*/ 2152165 h 2233863"/>
                <a:gd name="connsiteX112" fmla="*/ 220927 w 2446249"/>
                <a:gd name="connsiteY112" fmla="*/ 1998928 h 2233863"/>
                <a:gd name="connsiteX113" fmla="*/ 120444 w 2446249"/>
                <a:gd name="connsiteY113" fmla="*/ 1918541 h 2233863"/>
                <a:gd name="connsiteX114" fmla="*/ 65177 w 2446249"/>
                <a:gd name="connsiteY114" fmla="*/ 1878348 h 2233863"/>
                <a:gd name="connsiteX115" fmla="*/ 80251 w 2446249"/>
                <a:gd name="connsiteY115" fmla="*/ 1682404 h 2233863"/>
                <a:gd name="connsiteX116" fmla="*/ 205854 w 2446249"/>
                <a:gd name="connsiteY116" fmla="*/ 1823082 h 2233863"/>
                <a:gd name="connsiteX117" fmla="*/ 301314 w 2446249"/>
                <a:gd name="connsiteY117" fmla="*/ 1983856 h 2233863"/>
                <a:gd name="connsiteX118" fmla="*/ 326435 w 2446249"/>
                <a:gd name="connsiteY118" fmla="*/ 1873323 h 2233863"/>
                <a:gd name="connsiteX119" fmla="*/ 175710 w 2446249"/>
                <a:gd name="connsiteY119" fmla="*/ 1526655 h 2233863"/>
                <a:gd name="connsiteX120" fmla="*/ 150589 w 2446249"/>
                <a:gd name="connsiteY120" fmla="*/ 1491487 h 2233863"/>
                <a:gd name="connsiteX121" fmla="*/ 30008 w 2446249"/>
                <a:gd name="connsiteY121" fmla="*/ 1652260 h 2233863"/>
                <a:gd name="connsiteX122" fmla="*/ 19959 w 2446249"/>
                <a:gd name="connsiteY122" fmla="*/ 1808009 h 2233863"/>
                <a:gd name="connsiteX123" fmla="*/ 75227 w 2446249"/>
                <a:gd name="connsiteY123" fmla="*/ 1310615 h 2233863"/>
                <a:gd name="connsiteX124" fmla="*/ 175709 w 2446249"/>
                <a:gd name="connsiteY124" fmla="*/ 1350809 h 2233863"/>
                <a:gd name="connsiteX125" fmla="*/ 170685 w 2446249"/>
                <a:gd name="connsiteY125" fmla="*/ 1134770 h 2233863"/>
                <a:gd name="connsiteX126" fmla="*/ 95322 w 2446249"/>
                <a:gd name="connsiteY126" fmla="*/ 1245301 h 2233863"/>
                <a:gd name="connsiteX127" fmla="*/ 180733 w 2446249"/>
                <a:gd name="connsiteY127" fmla="*/ 1054383 h 2233863"/>
                <a:gd name="connsiteX128" fmla="*/ 276193 w 2446249"/>
                <a:gd name="connsiteY128" fmla="*/ 873512 h 2233863"/>
                <a:gd name="connsiteX129" fmla="*/ 471298 w 2446249"/>
                <a:gd name="connsiteY129" fmla="*/ 672545 h 2233863"/>
                <a:gd name="connsiteX0" fmla="*/ 471298 w 2461403"/>
                <a:gd name="connsiteY0" fmla="*/ 672545 h 2233863"/>
                <a:gd name="connsiteX1" fmla="*/ 693200 w 2461403"/>
                <a:gd name="connsiteY1" fmla="*/ 411288 h 2233863"/>
                <a:gd name="connsiteX2" fmla="*/ 743441 w 2461403"/>
                <a:gd name="connsiteY2" fmla="*/ 471579 h 2233863"/>
                <a:gd name="connsiteX3" fmla="*/ 708273 w 2461403"/>
                <a:gd name="connsiteY3" fmla="*/ 582110 h 2233863"/>
                <a:gd name="connsiteX4" fmla="*/ 637934 w 2461403"/>
                <a:gd name="connsiteY4" fmla="*/ 592159 h 2233863"/>
                <a:gd name="connsiteX5" fmla="*/ 562573 w 2461403"/>
                <a:gd name="connsiteY5" fmla="*/ 627328 h 2233863"/>
                <a:gd name="connsiteX6" fmla="*/ 688176 w 2461403"/>
                <a:gd name="connsiteY6" fmla="*/ 778053 h 2233863"/>
                <a:gd name="connsiteX7" fmla="*/ 487209 w 2461403"/>
                <a:gd name="connsiteY7" fmla="*/ 752933 h 2233863"/>
                <a:gd name="connsiteX8" fmla="*/ 421895 w 2461403"/>
                <a:gd name="connsiteY8" fmla="*/ 953900 h 2233863"/>
                <a:gd name="connsiteX9" fmla="*/ 241862 w 2461403"/>
                <a:gd name="connsiteY9" fmla="*/ 994093 h 2233863"/>
                <a:gd name="connsiteX10" fmla="*/ 306338 w 2461403"/>
                <a:gd name="connsiteY10" fmla="*/ 1285495 h 2233863"/>
                <a:gd name="connsiteX11" fmla="*/ 492233 w 2461403"/>
                <a:gd name="connsiteY11" fmla="*/ 1195060 h 2233863"/>
                <a:gd name="connsiteX12" fmla="*/ 477162 w 2461403"/>
                <a:gd name="connsiteY12" fmla="*/ 979020 h 2233863"/>
                <a:gd name="connsiteX13" fmla="*/ 738418 w 2461403"/>
                <a:gd name="connsiteY13" fmla="*/ 783077 h 2233863"/>
                <a:gd name="connsiteX14" fmla="*/ 818805 w 2461403"/>
                <a:gd name="connsiteY14" fmla="*/ 818247 h 2233863"/>
                <a:gd name="connsiteX15" fmla="*/ 889144 w 2461403"/>
                <a:gd name="connsiteY15" fmla="*/ 918730 h 2233863"/>
                <a:gd name="connsiteX16" fmla="*/ 793684 w 2461403"/>
                <a:gd name="connsiteY16" fmla="*/ 707714 h 2233863"/>
                <a:gd name="connsiteX17" fmla="*/ 803732 w 2461403"/>
                <a:gd name="connsiteY17" fmla="*/ 436409 h 2233863"/>
                <a:gd name="connsiteX18" fmla="*/ 979579 w 2461403"/>
                <a:gd name="connsiteY18" fmla="*/ 290708 h 2233863"/>
                <a:gd name="connsiteX19" fmla="*/ 904216 w 2461403"/>
                <a:gd name="connsiteY19" fmla="*/ 471579 h 2233863"/>
                <a:gd name="connsiteX20" fmla="*/ 899192 w 2461403"/>
                <a:gd name="connsiteY20" fmla="*/ 546941 h 2233863"/>
                <a:gd name="connsiteX21" fmla="*/ 1029820 w 2461403"/>
                <a:gd name="connsiteY21" fmla="*/ 567038 h 2233863"/>
                <a:gd name="connsiteX22" fmla="*/ 974554 w 2461403"/>
                <a:gd name="connsiteY22" fmla="*/ 768005 h 2233863"/>
                <a:gd name="connsiteX23" fmla="*/ 994652 w 2461403"/>
                <a:gd name="connsiteY23" fmla="*/ 788103 h 2233863"/>
                <a:gd name="connsiteX24" fmla="*/ 959482 w 2461403"/>
                <a:gd name="connsiteY24" fmla="*/ 506748 h 2233863"/>
                <a:gd name="connsiteX25" fmla="*/ 1034844 w 2461403"/>
                <a:gd name="connsiteY25" fmla="*/ 315829 h 2233863"/>
                <a:gd name="connsiteX26" fmla="*/ 1155424 w 2461403"/>
                <a:gd name="connsiteY26" fmla="*/ 150031 h 2233863"/>
                <a:gd name="connsiteX27" fmla="*/ 1265955 w 2461403"/>
                <a:gd name="connsiteY27" fmla="*/ 215345 h 2233863"/>
                <a:gd name="connsiteX28" fmla="*/ 1145375 w 2461403"/>
                <a:gd name="connsiteY28" fmla="*/ 305782 h 2233863"/>
                <a:gd name="connsiteX29" fmla="*/ 1311173 w 2461403"/>
                <a:gd name="connsiteY29" fmla="*/ 416314 h 2233863"/>
                <a:gd name="connsiteX30" fmla="*/ 1346340 w 2461403"/>
                <a:gd name="connsiteY30" fmla="*/ 124911 h 2233863"/>
                <a:gd name="connsiteX31" fmla="*/ 1436777 w 2461403"/>
                <a:gd name="connsiteY31" fmla="*/ 54575 h 2233863"/>
                <a:gd name="connsiteX32" fmla="*/ 1848759 w 2461403"/>
                <a:gd name="connsiteY32" fmla="*/ 44524 h 2233863"/>
                <a:gd name="connsiteX33" fmla="*/ 2352532 w 2461403"/>
                <a:gd name="connsiteY33" fmla="*/ 399076 h 2233863"/>
                <a:gd name="connsiteX34" fmla="*/ 1773395 w 2461403"/>
                <a:gd name="connsiteY34" fmla="*/ 59598 h 2233863"/>
                <a:gd name="connsiteX35" fmla="*/ 1708081 w 2461403"/>
                <a:gd name="connsiteY35" fmla="*/ 119889 h 2233863"/>
                <a:gd name="connsiteX36" fmla="*/ 1461896 w 2461403"/>
                <a:gd name="connsiteY36" fmla="*/ 99791 h 2233863"/>
                <a:gd name="connsiteX37" fmla="*/ 1421703 w 2461403"/>
                <a:gd name="connsiteY37" fmla="*/ 406266 h 2233863"/>
                <a:gd name="connsiteX38" fmla="*/ 1878903 w 2461403"/>
                <a:gd name="connsiteY38" fmla="*/ 300759 h 2233863"/>
                <a:gd name="connsiteX39" fmla="*/ 2461403 w 2461403"/>
                <a:gd name="connsiteY39" fmla="*/ 743146 h 2233863"/>
                <a:gd name="connsiteX40" fmla="*/ 2365987 w 2461403"/>
                <a:gd name="connsiteY40" fmla="*/ 1160590 h 2233863"/>
                <a:gd name="connsiteX41" fmla="*/ 1771168 w 2461403"/>
                <a:gd name="connsiteY41" fmla="*/ 1212538 h 2233863"/>
                <a:gd name="connsiteX42" fmla="*/ 1666272 w 2461403"/>
                <a:gd name="connsiteY42" fmla="*/ 1112881 h 2233863"/>
                <a:gd name="connsiteX43" fmla="*/ 1333340 w 2461403"/>
                <a:gd name="connsiteY43" fmla="*/ 1514347 h 2233863"/>
                <a:gd name="connsiteX44" fmla="*/ 1260930 w 2461403"/>
                <a:gd name="connsiteY44" fmla="*/ 1466368 h 2233863"/>
                <a:gd name="connsiteX45" fmla="*/ 1613074 w 2461403"/>
                <a:gd name="connsiteY45" fmla="*/ 1086029 h 2233863"/>
                <a:gd name="connsiteX46" fmla="*/ 1920715 w 2461403"/>
                <a:gd name="connsiteY46" fmla="*/ 830611 h 2233863"/>
                <a:gd name="connsiteX47" fmla="*/ 1829273 w 2461403"/>
                <a:gd name="connsiteY47" fmla="*/ 826635 h 2233863"/>
                <a:gd name="connsiteX48" fmla="*/ 1773614 w 2461403"/>
                <a:gd name="connsiteY48" fmla="*/ 770976 h 2233863"/>
                <a:gd name="connsiteX49" fmla="*/ 1456874 w 2461403"/>
                <a:gd name="connsiteY49" fmla="*/ 1014191 h 2233863"/>
                <a:gd name="connsiteX50" fmla="*/ 1527211 w 2461403"/>
                <a:gd name="connsiteY50" fmla="*/ 762983 h 2233863"/>
                <a:gd name="connsiteX51" fmla="*/ 1421703 w 2461403"/>
                <a:gd name="connsiteY51" fmla="*/ 843370 h 2233863"/>
                <a:gd name="connsiteX52" fmla="*/ 1512138 w 2461403"/>
                <a:gd name="connsiteY52" fmla="*/ 843370 h 2233863"/>
                <a:gd name="connsiteX53" fmla="*/ 1371461 w 2461403"/>
                <a:gd name="connsiteY53" fmla="*/ 1029264 h 2233863"/>
                <a:gd name="connsiteX54" fmla="*/ 1115228 w 2461403"/>
                <a:gd name="connsiteY54" fmla="*/ 1255352 h 2233863"/>
                <a:gd name="connsiteX55" fmla="*/ 907141 w 2461403"/>
                <a:gd name="connsiteY55" fmla="*/ 1546754 h 2233863"/>
                <a:gd name="connsiteX56" fmla="*/ 858995 w 2461403"/>
                <a:gd name="connsiteY56" fmla="*/ 1622117 h 2233863"/>
                <a:gd name="connsiteX57" fmla="*/ 1009720 w 2461403"/>
                <a:gd name="connsiteY57" fmla="*/ 1918543 h 2233863"/>
                <a:gd name="connsiteX58" fmla="*/ 1100156 w 2461403"/>
                <a:gd name="connsiteY58" fmla="*/ 1898446 h 2233863"/>
                <a:gd name="connsiteX59" fmla="*/ 1243117 w 2461403"/>
                <a:gd name="connsiteY59" fmla="*/ 1439150 h 2233863"/>
                <a:gd name="connsiteX60" fmla="*/ 1356169 w 2461403"/>
                <a:gd name="connsiteY60" fmla="*/ 1510449 h 2233863"/>
                <a:gd name="connsiteX61" fmla="*/ 1352194 w 2461403"/>
                <a:gd name="connsiteY61" fmla="*/ 1605864 h 2233863"/>
                <a:gd name="connsiteX62" fmla="*/ 1324384 w 2461403"/>
                <a:gd name="connsiteY62" fmla="*/ 1779720 h 2233863"/>
                <a:gd name="connsiteX63" fmla="*/ 1416465 w 2461403"/>
                <a:gd name="connsiteY63" fmla="*/ 1920186 h 2233863"/>
                <a:gd name="connsiteX64" fmla="*/ 1340269 w 2461403"/>
                <a:gd name="connsiteY64" fmla="*/ 1649594 h 2233863"/>
                <a:gd name="connsiteX65" fmla="*/ 1606637 w 2461403"/>
                <a:gd name="connsiteY65" fmla="*/ 1522374 h 2233863"/>
                <a:gd name="connsiteX66" fmla="*/ 2444756 w 2461403"/>
                <a:gd name="connsiteY66" fmla="*/ 1445659 h 2233863"/>
                <a:gd name="connsiteX67" fmla="*/ 1602662 w 2461403"/>
                <a:gd name="connsiteY67" fmla="*/ 2023306 h 2233863"/>
                <a:gd name="connsiteX68" fmla="*/ 1574831 w 2461403"/>
                <a:gd name="connsiteY68" fmla="*/ 1943793 h 2233863"/>
                <a:gd name="connsiteX69" fmla="*/ 1471464 w 2461403"/>
                <a:gd name="connsiteY69" fmla="*/ 2074990 h 2233863"/>
                <a:gd name="connsiteX70" fmla="*/ 1582781 w 2461403"/>
                <a:gd name="connsiteY70" fmla="*/ 2142576 h 2233863"/>
                <a:gd name="connsiteX71" fmla="*/ 1451584 w 2461403"/>
                <a:gd name="connsiteY71" fmla="*/ 2210162 h 2233863"/>
                <a:gd name="connsiteX72" fmla="*/ 1228948 w 2461403"/>
                <a:gd name="connsiteY72" fmla="*/ 2218113 h 2233863"/>
                <a:gd name="connsiteX73" fmla="*/ 982457 w 2461403"/>
                <a:gd name="connsiteY73" fmla="*/ 2226066 h 2233863"/>
                <a:gd name="connsiteX74" fmla="*/ 966555 w 2461403"/>
                <a:gd name="connsiteY74" fmla="*/ 2146551 h 2233863"/>
                <a:gd name="connsiteX75" fmla="*/ 1197143 w 2461403"/>
                <a:gd name="connsiteY75" fmla="*/ 2170405 h 2233863"/>
                <a:gd name="connsiteX76" fmla="*/ 1324364 w 2461403"/>
                <a:gd name="connsiteY76" fmla="*/ 2150526 h 2233863"/>
                <a:gd name="connsiteX77" fmla="*/ 1280632 w 2461403"/>
                <a:gd name="connsiteY77" fmla="*/ 1963673 h 2233863"/>
                <a:gd name="connsiteX78" fmla="*/ 1407852 w 2461403"/>
                <a:gd name="connsiteY78" fmla="*/ 1935844 h 2233863"/>
                <a:gd name="connsiteX79" fmla="*/ 1247453 w 2461403"/>
                <a:gd name="connsiteY79" fmla="*/ 1894184 h 2233863"/>
                <a:gd name="connsiteX80" fmla="*/ 1182614 w 2461403"/>
                <a:gd name="connsiteY80" fmla="*/ 2064244 h 2233863"/>
                <a:gd name="connsiteX81" fmla="*/ 1024793 w 2461403"/>
                <a:gd name="connsiteY81" fmla="*/ 2129558 h 2233863"/>
                <a:gd name="connsiteX82" fmla="*/ 884116 w 2461403"/>
                <a:gd name="connsiteY82" fmla="*/ 1767818 h 2233863"/>
                <a:gd name="connsiteX83" fmla="*/ 843922 w 2461403"/>
                <a:gd name="connsiteY83" fmla="*/ 2079317 h 2233863"/>
                <a:gd name="connsiteX84" fmla="*/ 703246 w 2461403"/>
                <a:gd name="connsiteY84" fmla="*/ 1667335 h 2233863"/>
                <a:gd name="connsiteX85" fmla="*/ 803729 w 2461403"/>
                <a:gd name="connsiteY85" fmla="*/ 1416126 h 2233863"/>
                <a:gd name="connsiteX86" fmla="*/ 884115 w 2461403"/>
                <a:gd name="connsiteY86" fmla="*/ 1255352 h 2233863"/>
                <a:gd name="connsiteX87" fmla="*/ 1160446 w 2461403"/>
                <a:gd name="connsiteY87" fmla="*/ 1134771 h 2233863"/>
                <a:gd name="connsiteX88" fmla="*/ 1637744 w 2461403"/>
                <a:gd name="connsiteY88" fmla="*/ 657475 h 2233863"/>
                <a:gd name="connsiteX89" fmla="*/ 1763348 w 2461403"/>
                <a:gd name="connsiteY89" fmla="*/ 345976 h 2233863"/>
                <a:gd name="connsiteX90" fmla="*/ 1642768 w 2461403"/>
                <a:gd name="connsiteY90" fmla="*/ 386169 h 2233863"/>
                <a:gd name="connsiteX91" fmla="*/ 1451848 w 2461403"/>
                <a:gd name="connsiteY91" fmla="*/ 667523 h 2233863"/>
                <a:gd name="connsiteX92" fmla="*/ 1170498 w 2461403"/>
                <a:gd name="connsiteY92" fmla="*/ 506748 h 2233863"/>
                <a:gd name="connsiteX93" fmla="*/ 1200641 w 2461403"/>
                <a:gd name="connsiteY93" fmla="*/ 642400 h 2233863"/>
                <a:gd name="connsiteX94" fmla="*/ 1115230 w 2461403"/>
                <a:gd name="connsiteY94" fmla="*/ 878538 h 2233863"/>
                <a:gd name="connsiteX95" fmla="*/ 1100158 w 2461403"/>
                <a:gd name="connsiteY95" fmla="*/ 1014189 h 2233863"/>
                <a:gd name="connsiteX96" fmla="*/ 904215 w 2461403"/>
                <a:gd name="connsiteY96" fmla="*/ 1024237 h 2233863"/>
                <a:gd name="connsiteX97" fmla="*/ 929336 w 2461403"/>
                <a:gd name="connsiteY97" fmla="*/ 1185011 h 2233863"/>
                <a:gd name="connsiteX98" fmla="*/ 708272 w 2461403"/>
                <a:gd name="connsiteY98" fmla="*/ 994093 h 2233863"/>
                <a:gd name="connsiteX99" fmla="*/ 607789 w 2461403"/>
                <a:gd name="connsiteY99" fmla="*/ 923755 h 2233863"/>
                <a:gd name="connsiteX100" fmla="*/ 809594 w 2461403"/>
                <a:gd name="connsiteY100" fmla="*/ 1323176 h 2233863"/>
                <a:gd name="connsiteX101" fmla="*/ 512330 w 2461403"/>
                <a:gd name="connsiteY101" fmla="*/ 1365882 h 2233863"/>
                <a:gd name="connsiteX102" fmla="*/ 647983 w 2461403"/>
                <a:gd name="connsiteY102" fmla="*/ 1883372 h 2233863"/>
                <a:gd name="connsiteX103" fmla="*/ 537449 w 2461403"/>
                <a:gd name="connsiteY103" fmla="*/ 1808010 h 2233863"/>
                <a:gd name="connsiteX104" fmla="*/ 391749 w 2461403"/>
                <a:gd name="connsiteY104" fmla="*/ 1742695 h 2233863"/>
                <a:gd name="connsiteX105" fmla="*/ 230975 w 2461403"/>
                <a:gd name="connsiteY105" fmla="*/ 1446268 h 2233863"/>
                <a:gd name="connsiteX106" fmla="*/ 356580 w 2461403"/>
                <a:gd name="connsiteY106" fmla="*/ 1677381 h 2233863"/>
                <a:gd name="connsiteX107" fmla="*/ 431942 w 2461403"/>
                <a:gd name="connsiteY107" fmla="*/ 1843179 h 2233863"/>
                <a:gd name="connsiteX108" fmla="*/ 527402 w 2461403"/>
                <a:gd name="connsiteY108" fmla="*/ 1883372 h 2233863"/>
                <a:gd name="connsiteX109" fmla="*/ 507305 w 2461403"/>
                <a:gd name="connsiteY109" fmla="*/ 1998929 h 2233863"/>
                <a:gd name="connsiteX110" fmla="*/ 311362 w 2461403"/>
                <a:gd name="connsiteY110" fmla="*/ 2189847 h 2233863"/>
                <a:gd name="connsiteX111" fmla="*/ 250235 w 2461403"/>
                <a:gd name="connsiteY111" fmla="*/ 2152165 h 2233863"/>
                <a:gd name="connsiteX112" fmla="*/ 220927 w 2461403"/>
                <a:gd name="connsiteY112" fmla="*/ 1998928 h 2233863"/>
                <a:gd name="connsiteX113" fmla="*/ 120444 w 2461403"/>
                <a:gd name="connsiteY113" fmla="*/ 1918541 h 2233863"/>
                <a:gd name="connsiteX114" fmla="*/ 65177 w 2461403"/>
                <a:gd name="connsiteY114" fmla="*/ 1878348 h 2233863"/>
                <a:gd name="connsiteX115" fmla="*/ 80251 w 2461403"/>
                <a:gd name="connsiteY115" fmla="*/ 1682404 h 2233863"/>
                <a:gd name="connsiteX116" fmla="*/ 205854 w 2461403"/>
                <a:gd name="connsiteY116" fmla="*/ 1823082 h 2233863"/>
                <a:gd name="connsiteX117" fmla="*/ 301314 w 2461403"/>
                <a:gd name="connsiteY117" fmla="*/ 1983856 h 2233863"/>
                <a:gd name="connsiteX118" fmla="*/ 326435 w 2461403"/>
                <a:gd name="connsiteY118" fmla="*/ 1873323 h 2233863"/>
                <a:gd name="connsiteX119" fmla="*/ 175710 w 2461403"/>
                <a:gd name="connsiteY119" fmla="*/ 1526655 h 2233863"/>
                <a:gd name="connsiteX120" fmla="*/ 150589 w 2461403"/>
                <a:gd name="connsiteY120" fmla="*/ 1491487 h 2233863"/>
                <a:gd name="connsiteX121" fmla="*/ 30008 w 2461403"/>
                <a:gd name="connsiteY121" fmla="*/ 1652260 h 2233863"/>
                <a:gd name="connsiteX122" fmla="*/ 19959 w 2461403"/>
                <a:gd name="connsiteY122" fmla="*/ 1808009 h 2233863"/>
                <a:gd name="connsiteX123" fmla="*/ 75227 w 2461403"/>
                <a:gd name="connsiteY123" fmla="*/ 1310615 h 2233863"/>
                <a:gd name="connsiteX124" fmla="*/ 175709 w 2461403"/>
                <a:gd name="connsiteY124" fmla="*/ 1350809 h 2233863"/>
                <a:gd name="connsiteX125" fmla="*/ 170685 w 2461403"/>
                <a:gd name="connsiteY125" fmla="*/ 1134770 h 2233863"/>
                <a:gd name="connsiteX126" fmla="*/ 95322 w 2461403"/>
                <a:gd name="connsiteY126" fmla="*/ 1245301 h 2233863"/>
                <a:gd name="connsiteX127" fmla="*/ 180733 w 2461403"/>
                <a:gd name="connsiteY127" fmla="*/ 1054383 h 2233863"/>
                <a:gd name="connsiteX128" fmla="*/ 276193 w 2461403"/>
                <a:gd name="connsiteY128" fmla="*/ 873512 h 2233863"/>
                <a:gd name="connsiteX129" fmla="*/ 471298 w 2461403"/>
                <a:gd name="connsiteY129" fmla="*/ 672545 h 2233863"/>
                <a:gd name="connsiteX0" fmla="*/ 471298 w 2461403"/>
                <a:gd name="connsiteY0" fmla="*/ 672545 h 2233863"/>
                <a:gd name="connsiteX1" fmla="*/ 693200 w 2461403"/>
                <a:gd name="connsiteY1" fmla="*/ 411288 h 2233863"/>
                <a:gd name="connsiteX2" fmla="*/ 743441 w 2461403"/>
                <a:gd name="connsiteY2" fmla="*/ 471579 h 2233863"/>
                <a:gd name="connsiteX3" fmla="*/ 708273 w 2461403"/>
                <a:gd name="connsiteY3" fmla="*/ 582110 h 2233863"/>
                <a:gd name="connsiteX4" fmla="*/ 637934 w 2461403"/>
                <a:gd name="connsiteY4" fmla="*/ 592159 h 2233863"/>
                <a:gd name="connsiteX5" fmla="*/ 562573 w 2461403"/>
                <a:gd name="connsiteY5" fmla="*/ 627328 h 2233863"/>
                <a:gd name="connsiteX6" fmla="*/ 688176 w 2461403"/>
                <a:gd name="connsiteY6" fmla="*/ 778053 h 2233863"/>
                <a:gd name="connsiteX7" fmla="*/ 487209 w 2461403"/>
                <a:gd name="connsiteY7" fmla="*/ 752933 h 2233863"/>
                <a:gd name="connsiteX8" fmla="*/ 421895 w 2461403"/>
                <a:gd name="connsiteY8" fmla="*/ 953900 h 2233863"/>
                <a:gd name="connsiteX9" fmla="*/ 241862 w 2461403"/>
                <a:gd name="connsiteY9" fmla="*/ 994093 h 2233863"/>
                <a:gd name="connsiteX10" fmla="*/ 306338 w 2461403"/>
                <a:gd name="connsiteY10" fmla="*/ 1285495 h 2233863"/>
                <a:gd name="connsiteX11" fmla="*/ 492233 w 2461403"/>
                <a:gd name="connsiteY11" fmla="*/ 1195060 h 2233863"/>
                <a:gd name="connsiteX12" fmla="*/ 477162 w 2461403"/>
                <a:gd name="connsiteY12" fmla="*/ 979020 h 2233863"/>
                <a:gd name="connsiteX13" fmla="*/ 738418 w 2461403"/>
                <a:gd name="connsiteY13" fmla="*/ 783077 h 2233863"/>
                <a:gd name="connsiteX14" fmla="*/ 818805 w 2461403"/>
                <a:gd name="connsiteY14" fmla="*/ 818247 h 2233863"/>
                <a:gd name="connsiteX15" fmla="*/ 889144 w 2461403"/>
                <a:gd name="connsiteY15" fmla="*/ 918730 h 2233863"/>
                <a:gd name="connsiteX16" fmla="*/ 793684 w 2461403"/>
                <a:gd name="connsiteY16" fmla="*/ 707714 h 2233863"/>
                <a:gd name="connsiteX17" fmla="*/ 803732 w 2461403"/>
                <a:gd name="connsiteY17" fmla="*/ 436409 h 2233863"/>
                <a:gd name="connsiteX18" fmla="*/ 979579 w 2461403"/>
                <a:gd name="connsiteY18" fmla="*/ 290708 h 2233863"/>
                <a:gd name="connsiteX19" fmla="*/ 904216 w 2461403"/>
                <a:gd name="connsiteY19" fmla="*/ 471579 h 2233863"/>
                <a:gd name="connsiteX20" fmla="*/ 899192 w 2461403"/>
                <a:gd name="connsiteY20" fmla="*/ 546941 h 2233863"/>
                <a:gd name="connsiteX21" fmla="*/ 1029820 w 2461403"/>
                <a:gd name="connsiteY21" fmla="*/ 567038 h 2233863"/>
                <a:gd name="connsiteX22" fmla="*/ 974554 w 2461403"/>
                <a:gd name="connsiteY22" fmla="*/ 768005 h 2233863"/>
                <a:gd name="connsiteX23" fmla="*/ 994652 w 2461403"/>
                <a:gd name="connsiteY23" fmla="*/ 788103 h 2233863"/>
                <a:gd name="connsiteX24" fmla="*/ 959482 w 2461403"/>
                <a:gd name="connsiteY24" fmla="*/ 506748 h 2233863"/>
                <a:gd name="connsiteX25" fmla="*/ 1034844 w 2461403"/>
                <a:gd name="connsiteY25" fmla="*/ 315829 h 2233863"/>
                <a:gd name="connsiteX26" fmla="*/ 1155424 w 2461403"/>
                <a:gd name="connsiteY26" fmla="*/ 150031 h 2233863"/>
                <a:gd name="connsiteX27" fmla="*/ 1265955 w 2461403"/>
                <a:gd name="connsiteY27" fmla="*/ 215345 h 2233863"/>
                <a:gd name="connsiteX28" fmla="*/ 1145375 w 2461403"/>
                <a:gd name="connsiteY28" fmla="*/ 305782 h 2233863"/>
                <a:gd name="connsiteX29" fmla="*/ 1311173 w 2461403"/>
                <a:gd name="connsiteY29" fmla="*/ 416314 h 2233863"/>
                <a:gd name="connsiteX30" fmla="*/ 1346340 w 2461403"/>
                <a:gd name="connsiteY30" fmla="*/ 124911 h 2233863"/>
                <a:gd name="connsiteX31" fmla="*/ 1436777 w 2461403"/>
                <a:gd name="connsiteY31" fmla="*/ 54575 h 2233863"/>
                <a:gd name="connsiteX32" fmla="*/ 1848759 w 2461403"/>
                <a:gd name="connsiteY32" fmla="*/ 44524 h 2233863"/>
                <a:gd name="connsiteX33" fmla="*/ 2352532 w 2461403"/>
                <a:gd name="connsiteY33" fmla="*/ 399076 h 2233863"/>
                <a:gd name="connsiteX34" fmla="*/ 1773395 w 2461403"/>
                <a:gd name="connsiteY34" fmla="*/ 59598 h 2233863"/>
                <a:gd name="connsiteX35" fmla="*/ 1708081 w 2461403"/>
                <a:gd name="connsiteY35" fmla="*/ 119889 h 2233863"/>
                <a:gd name="connsiteX36" fmla="*/ 1461896 w 2461403"/>
                <a:gd name="connsiteY36" fmla="*/ 99791 h 2233863"/>
                <a:gd name="connsiteX37" fmla="*/ 1421703 w 2461403"/>
                <a:gd name="connsiteY37" fmla="*/ 406266 h 2233863"/>
                <a:gd name="connsiteX38" fmla="*/ 1878903 w 2461403"/>
                <a:gd name="connsiteY38" fmla="*/ 300759 h 2233863"/>
                <a:gd name="connsiteX39" fmla="*/ 1940592 w 2461403"/>
                <a:gd name="connsiteY39" fmla="*/ 373410 h 2233863"/>
                <a:gd name="connsiteX40" fmla="*/ 2461403 w 2461403"/>
                <a:gd name="connsiteY40" fmla="*/ 743146 h 2233863"/>
                <a:gd name="connsiteX41" fmla="*/ 2365987 w 2461403"/>
                <a:gd name="connsiteY41" fmla="*/ 1160590 h 2233863"/>
                <a:gd name="connsiteX42" fmla="*/ 1771168 w 2461403"/>
                <a:gd name="connsiteY42" fmla="*/ 1212538 h 2233863"/>
                <a:gd name="connsiteX43" fmla="*/ 1666272 w 2461403"/>
                <a:gd name="connsiteY43" fmla="*/ 1112881 h 2233863"/>
                <a:gd name="connsiteX44" fmla="*/ 1333340 w 2461403"/>
                <a:gd name="connsiteY44" fmla="*/ 1514347 h 2233863"/>
                <a:gd name="connsiteX45" fmla="*/ 1260930 w 2461403"/>
                <a:gd name="connsiteY45" fmla="*/ 1466368 h 2233863"/>
                <a:gd name="connsiteX46" fmla="*/ 1613074 w 2461403"/>
                <a:gd name="connsiteY46" fmla="*/ 1086029 h 2233863"/>
                <a:gd name="connsiteX47" fmla="*/ 1920715 w 2461403"/>
                <a:gd name="connsiteY47" fmla="*/ 830611 h 2233863"/>
                <a:gd name="connsiteX48" fmla="*/ 1829273 w 2461403"/>
                <a:gd name="connsiteY48" fmla="*/ 826635 h 2233863"/>
                <a:gd name="connsiteX49" fmla="*/ 1773614 w 2461403"/>
                <a:gd name="connsiteY49" fmla="*/ 770976 h 2233863"/>
                <a:gd name="connsiteX50" fmla="*/ 1456874 w 2461403"/>
                <a:gd name="connsiteY50" fmla="*/ 1014191 h 2233863"/>
                <a:gd name="connsiteX51" fmla="*/ 1527211 w 2461403"/>
                <a:gd name="connsiteY51" fmla="*/ 762983 h 2233863"/>
                <a:gd name="connsiteX52" fmla="*/ 1421703 w 2461403"/>
                <a:gd name="connsiteY52" fmla="*/ 843370 h 2233863"/>
                <a:gd name="connsiteX53" fmla="*/ 1512138 w 2461403"/>
                <a:gd name="connsiteY53" fmla="*/ 843370 h 2233863"/>
                <a:gd name="connsiteX54" fmla="*/ 1371461 w 2461403"/>
                <a:gd name="connsiteY54" fmla="*/ 1029264 h 2233863"/>
                <a:gd name="connsiteX55" fmla="*/ 1115228 w 2461403"/>
                <a:gd name="connsiteY55" fmla="*/ 1255352 h 2233863"/>
                <a:gd name="connsiteX56" fmla="*/ 907141 w 2461403"/>
                <a:gd name="connsiteY56" fmla="*/ 1546754 h 2233863"/>
                <a:gd name="connsiteX57" fmla="*/ 858995 w 2461403"/>
                <a:gd name="connsiteY57" fmla="*/ 1622117 h 2233863"/>
                <a:gd name="connsiteX58" fmla="*/ 1009720 w 2461403"/>
                <a:gd name="connsiteY58" fmla="*/ 1918543 h 2233863"/>
                <a:gd name="connsiteX59" fmla="*/ 1100156 w 2461403"/>
                <a:gd name="connsiteY59" fmla="*/ 1898446 h 2233863"/>
                <a:gd name="connsiteX60" fmla="*/ 1243117 w 2461403"/>
                <a:gd name="connsiteY60" fmla="*/ 1439150 h 2233863"/>
                <a:gd name="connsiteX61" fmla="*/ 1356169 w 2461403"/>
                <a:gd name="connsiteY61" fmla="*/ 1510449 h 2233863"/>
                <a:gd name="connsiteX62" fmla="*/ 1352194 w 2461403"/>
                <a:gd name="connsiteY62" fmla="*/ 1605864 h 2233863"/>
                <a:gd name="connsiteX63" fmla="*/ 1324384 w 2461403"/>
                <a:gd name="connsiteY63" fmla="*/ 1779720 h 2233863"/>
                <a:gd name="connsiteX64" fmla="*/ 1416465 w 2461403"/>
                <a:gd name="connsiteY64" fmla="*/ 1920186 h 2233863"/>
                <a:gd name="connsiteX65" fmla="*/ 1340269 w 2461403"/>
                <a:gd name="connsiteY65" fmla="*/ 1649594 h 2233863"/>
                <a:gd name="connsiteX66" fmla="*/ 1606637 w 2461403"/>
                <a:gd name="connsiteY66" fmla="*/ 1522374 h 2233863"/>
                <a:gd name="connsiteX67" fmla="*/ 2444756 w 2461403"/>
                <a:gd name="connsiteY67" fmla="*/ 1445659 h 2233863"/>
                <a:gd name="connsiteX68" fmla="*/ 1602662 w 2461403"/>
                <a:gd name="connsiteY68" fmla="*/ 2023306 h 2233863"/>
                <a:gd name="connsiteX69" fmla="*/ 1574831 w 2461403"/>
                <a:gd name="connsiteY69" fmla="*/ 1943793 h 2233863"/>
                <a:gd name="connsiteX70" fmla="*/ 1471464 w 2461403"/>
                <a:gd name="connsiteY70" fmla="*/ 2074990 h 2233863"/>
                <a:gd name="connsiteX71" fmla="*/ 1582781 w 2461403"/>
                <a:gd name="connsiteY71" fmla="*/ 2142576 h 2233863"/>
                <a:gd name="connsiteX72" fmla="*/ 1451584 w 2461403"/>
                <a:gd name="connsiteY72" fmla="*/ 2210162 h 2233863"/>
                <a:gd name="connsiteX73" fmla="*/ 1228948 w 2461403"/>
                <a:gd name="connsiteY73" fmla="*/ 2218113 h 2233863"/>
                <a:gd name="connsiteX74" fmla="*/ 982457 w 2461403"/>
                <a:gd name="connsiteY74" fmla="*/ 2226066 h 2233863"/>
                <a:gd name="connsiteX75" fmla="*/ 966555 w 2461403"/>
                <a:gd name="connsiteY75" fmla="*/ 2146551 h 2233863"/>
                <a:gd name="connsiteX76" fmla="*/ 1197143 w 2461403"/>
                <a:gd name="connsiteY76" fmla="*/ 2170405 h 2233863"/>
                <a:gd name="connsiteX77" fmla="*/ 1324364 w 2461403"/>
                <a:gd name="connsiteY77" fmla="*/ 2150526 h 2233863"/>
                <a:gd name="connsiteX78" fmla="*/ 1280632 w 2461403"/>
                <a:gd name="connsiteY78" fmla="*/ 1963673 h 2233863"/>
                <a:gd name="connsiteX79" fmla="*/ 1407852 w 2461403"/>
                <a:gd name="connsiteY79" fmla="*/ 1935844 h 2233863"/>
                <a:gd name="connsiteX80" fmla="*/ 1247453 w 2461403"/>
                <a:gd name="connsiteY80" fmla="*/ 1894184 h 2233863"/>
                <a:gd name="connsiteX81" fmla="*/ 1182614 w 2461403"/>
                <a:gd name="connsiteY81" fmla="*/ 2064244 h 2233863"/>
                <a:gd name="connsiteX82" fmla="*/ 1024793 w 2461403"/>
                <a:gd name="connsiteY82" fmla="*/ 2129558 h 2233863"/>
                <a:gd name="connsiteX83" fmla="*/ 884116 w 2461403"/>
                <a:gd name="connsiteY83" fmla="*/ 1767818 h 2233863"/>
                <a:gd name="connsiteX84" fmla="*/ 843922 w 2461403"/>
                <a:gd name="connsiteY84" fmla="*/ 2079317 h 2233863"/>
                <a:gd name="connsiteX85" fmla="*/ 703246 w 2461403"/>
                <a:gd name="connsiteY85" fmla="*/ 1667335 h 2233863"/>
                <a:gd name="connsiteX86" fmla="*/ 803729 w 2461403"/>
                <a:gd name="connsiteY86" fmla="*/ 1416126 h 2233863"/>
                <a:gd name="connsiteX87" fmla="*/ 884115 w 2461403"/>
                <a:gd name="connsiteY87" fmla="*/ 1255352 h 2233863"/>
                <a:gd name="connsiteX88" fmla="*/ 1160446 w 2461403"/>
                <a:gd name="connsiteY88" fmla="*/ 1134771 h 2233863"/>
                <a:gd name="connsiteX89" fmla="*/ 1637744 w 2461403"/>
                <a:gd name="connsiteY89" fmla="*/ 657475 h 2233863"/>
                <a:gd name="connsiteX90" fmla="*/ 1763348 w 2461403"/>
                <a:gd name="connsiteY90" fmla="*/ 345976 h 2233863"/>
                <a:gd name="connsiteX91" fmla="*/ 1642768 w 2461403"/>
                <a:gd name="connsiteY91" fmla="*/ 386169 h 2233863"/>
                <a:gd name="connsiteX92" fmla="*/ 1451848 w 2461403"/>
                <a:gd name="connsiteY92" fmla="*/ 667523 h 2233863"/>
                <a:gd name="connsiteX93" fmla="*/ 1170498 w 2461403"/>
                <a:gd name="connsiteY93" fmla="*/ 506748 h 2233863"/>
                <a:gd name="connsiteX94" fmla="*/ 1200641 w 2461403"/>
                <a:gd name="connsiteY94" fmla="*/ 642400 h 2233863"/>
                <a:gd name="connsiteX95" fmla="*/ 1115230 w 2461403"/>
                <a:gd name="connsiteY95" fmla="*/ 878538 h 2233863"/>
                <a:gd name="connsiteX96" fmla="*/ 1100158 w 2461403"/>
                <a:gd name="connsiteY96" fmla="*/ 1014189 h 2233863"/>
                <a:gd name="connsiteX97" fmla="*/ 904215 w 2461403"/>
                <a:gd name="connsiteY97" fmla="*/ 1024237 h 2233863"/>
                <a:gd name="connsiteX98" fmla="*/ 929336 w 2461403"/>
                <a:gd name="connsiteY98" fmla="*/ 1185011 h 2233863"/>
                <a:gd name="connsiteX99" fmla="*/ 708272 w 2461403"/>
                <a:gd name="connsiteY99" fmla="*/ 994093 h 2233863"/>
                <a:gd name="connsiteX100" fmla="*/ 607789 w 2461403"/>
                <a:gd name="connsiteY100" fmla="*/ 923755 h 2233863"/>
                <a:gd name="connsiteX101" fmla="*/ 809594 w 2461403"/>
                <a:gd name="connsiteY101" fmla="*/ 1323176 h 2233863"/>
                <a:gd name="connsiteX102" fmla="*/ 512330 w 2461403"/>
                <a:gd name="connsiteY102" fmla="*/ 1365882 h 2233863"/>
                <a:gd name="connsiteX103" fmla="*/ 647983 w 2461403"/>
                <a:gd name="connsiteY103" fmla="*/ 1883372 h 2233863"/>
                <a:gd name="connsiteX104" fmla="*/ 537449 w 2461403"/>
                <a:gd name="connsiteY104" fmla="*/ 1808010 h 2233863"/>
                <a:gd name="connsiteX105" fmla="*/ 391749 w 2461403"/>
                <a:gd name="connsiteY105" fmla="*/ 1742695 h 2233863"/>
                <a:gd name="connsiteX106" fmla="*/ 230975 w 2461403"/>
                <a:gd name="connsiteY106" fmla="*/ 1446268 h 2233863"/>
                <a:gd name="connsiteX107" fmla="*/ 356580 w 2461403"/>
                <a:gd name="connsiteY107" fmla="*/ 1677381 h 2233863"/>
                <a:gd name="connsiteX108" fmla="*/ 431942 w 2461403"/>
                <a:gd name="connsiteY108" fmla="*/ 1843179 h 2233863"/>
                <a:gd name="connsiteX109" fmla="*/ 527402 w 2461403"/>
                <a:gd name="connsiteY109" fmla="*/ 1883372 h 2233863"/>
                <a:gd name="connsiteX110" fmla="*/ 507305 w 2461403"/>
                <a:gd name="connsiteY110" fmla="*/ 1998929 h 2233863"/>
                <a:gd name="connsiteX111" fmla="*/ 311362 w 2461403"/>
                <a:gd name="connsiteY111" fmla="*/ 2189847 h 2233863"/>
                <a:gd name="connsiteX112" fmla="*/ 250235 w 2461403"/>
                <a:gd name="connsiteY112" fmla="*/ 2152165 h 2233863"/>
                <a:gd name="connsiteX113" fmla="*/ 220927 w 2461403"/>
                <a:gd name="connsiteY113" fmla="*/ 1998928 h 2233863"/>
                <a:gd name="connsiteX114" fmla="*/ 120444 w 2461403"/>
                <a:gd name="connsiteY114" fmla="*/ 1918541 h 2233863"/>
                <a:gd name="connsiteX115" fmla="*/ 65177 w 2461403"/>
                <a:gd name="connsiteY115" fmla="*/ 1878348 h 2233863"/>
                <a:gd name="connsiteX116" fmla="*/ 80251 w 2461403"/>
                <a:gd name="connsiteY116" fmla="*/ 1682404 h 2233863"/>
                <a:gd name="connsiteX117" fmla="*/ 205854 w 2461403"/>
                <a:gd name="connsiteY117" fmla="*/ 1823082 h 2233863"/>
                <a:gd name="connsiteX118" fmla="*/ 301314 w 2461403"/>
                <a:gd name="connsiteY118" fmla="*/ 1983856 h 2233863"/>
                <a:gd name="connsiteX119" fmla="*/ 326435 w 2461403"/>
                <a:gd name="connsiteY119" fmla="*/ 1873323 h 2233863"/>
                <a:gd name="connsiteX120" fmla="*/ 175710 w 2461403"/>
                <a:gd name="connsiteY120" fmla="*/ 1526655 h 2233863"/>
                <a:gd name="connsiteX121" fmla="*/ 150589 w 2461403"/>
                <a:gd name="connsiteY121" fmla="*/ 1491487 h 2233863"/>
                <a:gd name="connsiteX122" fmla="*/ 30008 w 2461403"/>
                <a:gd name="connsiteY122" fmla="*/ 1652260 h 2233863"/>
                <a:gd name="connsiteX123" fmla="*/ 19959 w 2461403"/>
                <a:gd name="connsiteY123" fmla="*/ 1808009 h 2233863"/>
                <a:gd name="connsiteX124" fmla="*/ 75227 w 2461403"/>
                <a:gd name="connsiteY124" fmla="*/ 1310615 h 2233863"/>
                <a:gd name="connsiteX125" fmla="*/ 175709 w 2461403"/>
                <a:gd name="connsiteY125" fmla="*/ 1350809 h 2233863"/>
                <a:gd name="connsiteX126" fmla="*/ 170685 w 2461403"/>
                <a:gd name="connsiteY126" fmla="*/ 1134770 h 2233863"/>
                <a:gd name="connsiteX127" fmla="*/ 95322 w 2461403"/>
                <a:gd name="connsiteY127" fmla="*/ 1245301 h 2233863"/>
                <a:gd name="connsiteX128" fmla="*/ 180733 w 2461403"/>
                <a:gd name="connsiteY128" fmla="*/ 1054383 h 2233863"/>
                <a:gd name="connsiteX129" fmla="*/ 276193 w 2461403"/>
                <a:gd name="connsiteY129" fmla="*/ 873512 h 2233863"/>
                <a:gd name="connsiteX130" fmla="*/ 471298 w 2461403"/>
                <a:gd name="connsiteY130" fmla="*/ 672545 h 2233863"/>
                <a:gd name="connsiteX0" fmla="*/ 471298 w 2461403"/>
                <a:gd name="connsiteY0" fmla="*/ 672545 h 2233863"/>
                <a:gd name="connsiteX1" fmla="*/ 693200 w 2461403"/>
                <a:gd name="connsiteY1" fmla="*/ 411288 h 2233863"/>
                <a:gd name="connsiteX2" fmla="*/ 743441 w 2461403"/>
                <a:gd name="connsiteY2" fmla="*/ 471579 h 2233863"/>
                <a:gd name="connsiteX3" fmla="*/ 708273 w 2461403"/>
                <a:gd name="connsiteY3" fmla="*/ 582110 h 2233863"/>
                <a:gd name="connsiteX4" fmla="*/ 637934 w 2461403"/>
                <a:gd name="connsiteY4" fmla="*/ 592159 h 2233863"/>
                <a:gd name="connsiteX5" fmla="*/ 562573 w 2461403"/>
                <a:gd name="connsiteY5" fmla="*/ 627328 h 2233863"/>
                <a:gd name="connsiteX6" fmla="*/ 688176 w 2461403"/>
                <a:gd name="connsiteY6" fmla="*/ 778053 h 2233863"/>
                <a:gd name="connsiteX7" fmla="*/ 487209 w 2461403"/>
                <a:gd name="connsiteY7" fmla="*/ 752933 h 2233863"/>
                <a:gd name="connsiteX8" fmla="*/ 421895 w 2461403"/>
                <a:gd name="connsiteY8" fmla="*/ 953900 h 2233863"/>
                <a:gd name="connsiteX9" fmla="*/ 241862 w 2461403"/>
                <a:gd name="connsiteY9" fmla="*/ 994093 h 2233863"/>
                <a:gd name="connsiteX10" fmla="*/ 306338 w 2461403"/>
                <a:gd name="connsiteY10" fmla="*/ 1285495 h 2233863"/>
                <a:gd name="connsiteX11" fmla="*/ 492233 w 2461403"/>
                <a:gd name="connsiteY11" fmla="*/ 1195060 h 2233863"/>
                <a:gd name="connsiteX12" fmla="*/ 477162 w 2461403"/>
                <a:gd name="connsiteY12" fmla="*/ 979020 h 2233863"/>
                <a:gd name="connsiteX13" fmla="*/ 738418 w 2461403"/>
                <a:gd name="connsiteY13" fmla="*/ 783077 h 2233863"/>
                <a:gd name="connsiteX14" fmla="*/ 818805 w 2461403"/>
                <a:gd name="connsiteY14" fmla="*/ 818247 h 2233863"/>
                <a:gd name="connsiteX15" fmla="*/ 889144 w 2461403"/>
                <a:gd name="connsiteY15" fmla="*/ 918730 h 2233863"/>
                <a:gd name="connsiteX16" fmla="*/ 793684 w 2461403"/>
                <a:gd name="connsiteY16" fmla="*/ 707714 h 2233863"/>
                <a:gd name="connsiteX17" fmla="*/ 803732 w 2461403"/>
                <a:gd name="connsiteY17" fmla="*/ 436409 h 2233863"/>
                <a:gd name="connsiteX18" fmla="*/ 979579 w 2461403"/>
                <a:gd name="connsiteY18" fmla="*/ 290708 h 2233863"/>
                <a:gd name="connsiteX19" fmla="*/ 904216 w 2461403"/>
                <a:gd name="connsiteY19" fmla="*/ 471579 h 2233863"/>
                <a:gd name="connsiteX20" fmla="*/ 899192 w 2461403"/>
                <a:gd name="connsiteY20" fmla="*/ 546941 h 2233863"/>
                <a:gd name="connsiteX21" fmla="*/ 1029820 w 2461403"/>
                <a:gd name="connsiteY21" fmla="*/ 567038 h 2233863"/>
                <a:gd name="connsiteX22" fmla="*/ 974554 w 2461403"/>
                <a:gd name="connsiteY22" fmla="*/ 768005 h 2233863"/>
                <a:gd name="connsiteX23" fmla="*/ 994652 w 2461403"/>
                <a:gd name="connsiteY23" fmla="*/ 788103 h 2233863"/>
                <a:gd name="connsiteX24" fmla="*/ 959482 w 2461403"/>
                <a:gd name="connsiteY24" fmla="*/ 506748 h 2233863"/>
                <a:gd name="connsiteX25" fmla="*/ 1034844 w 2461403"/>
                <a:gd name="connsiteY25" fmla="*/ 315829 h 2233863"/>
                <a:gd name="connsiteX26" fmla="*/ 1155424 w 2461403"/>
                <a:gd name="connsiteY26" fmla="*/ 150031 h 2233863"/>
                <a:gd name="connsiteX27" fmla="*/ 1265955 w 2461403"/>
                <a:gd name="connsiteY27" fmla="*/ 215345 h 2233863"/>
                <a:gd name="connsiteX28" fmla="*/ 1145375 w 2461403"/>
                <a:gd name="connsiteY28" fmla="*/ 305782 h 2233863"/>
                <a:gd name="connsiteX29" fmla="*/ 1311173 w 2461403"/>
                <a:gd name="connsiteY29" fmla="*/ 416314 h 2233863"/>
                <a:gd name="connsiteX30" fmla="*/ 1346340 w 2461403"/>
                <a:gd name="connsiteY30" fmla="*/ 124911 h 2233863"/>
                <a:gd name="connsiteX31" fmla="*/ 1436777 w 2461403"/>
                <a:gd name="connsiteY31" fmla="*/ 54575 h 2233863"/>
                <a:gd name="connsiteX32" fmla="*/ 1848759 w 2461403"/>
                <a:gd name="connsiteY32" fmla="*/ 44524 h 2233863"/>
                <a:gd name="connsiteX33" fmla="*/ 2352532 w 2461403"/>
                <a:gd name="connsiteY33" fmla="*/ 399076 h 2233863"/>
                <a:gd name="connsiteX34" fmla="*/ 1773395 w 2461403"/>
                <a:gd name="connsiteY34" fmla="*/ 59598 h 2233863"/>
                <a:gd name="connsiteX35" fmla="*/ 1708081 w 2461403"/>
                <a:gd name="connsiteY35" fmla="*/ 119889 h 2233863"/>
                <a:gd name="connsiteX36" fmla="*/ 1461896 w 2461403"/>
                <a:gd name="connsiteY36" fmla="*/ 99791 h 2233863"/>
                <a:gd name="connsiteX37" fmla="*/ 1421703 w 2461403"/>
                <a:gd name="connsiteY37" fmla="*/ 406266 h 2233863"/>
                <a:gd name="connsiteX38" fmla="*/ 1878903 w 2461403"/>
                <a:gd name="connsiteY38" fmla="*/ 300759 h 2233863"/>
                <a:gd name="connsiteX39" fmla="*/ 1968422 w 2461403"/>
                <a:gd name="connsiteY39" fmla="*/ 238238 h 2233863"/>
                <a:gd name="connsiteX40" fmla="*/ 2461403 w 2461403"/>
                <a:gd name="connsiteY40" fmla="*/ 743146 h 2233863"/>
                <a:gd name="connsiteX41" fmla="*/ 2365987 w 2461403"/>
                <a:gd name="connsiteY41" fmla="*/ 1160590 h 2233863"/>
                <a:gd name="connsiteX42" fmla="*/ 1771168 w 2461403"/>
                <a:gd name="connsiteY42" fmla="*/ 1212538 h 2233863"/>
                <a:gd name="connsiteX43" fmla="*/ 1666272 w 2461403"/>
                <a:gd name="connsiteY43" fmla="*/ 1112881 h 2233863"/>
                <a:gd name="connsiteX44" fmla="*/ 1333340 w 2461403"/>
                <a:gd name="connsiteY44" fmla="*/ 1514347 h 2233863"/>
                <a:gd name="connsiteX45" fmla="*/ 1260930 w 2461403"/>
                <a:gd name="connsiteY45" fmla="*/ 1466368 h 2233863"/>
                <a:gd name="connsiteX46" fmla="*/ 1613074 w 2461403"/>
                <a:gd name="connsiteY46" fmla="*/ 1086029 h 2233863"/>
                <a:gd name="connsiteX47" fmla="*/ 1920715 w 2461403"/>
                <a:gd name="connsiteY47" fmla="*/ 830611 h 2233863"/>
                <a:gd name="connsiteX48" fmla="*/ 1829273 w 2461403"/>
                <a:gd name="connsiteY48" fmla="*/ 826635 h 2233863"/>
                <a:gd name="connsiteX49" fmla="*/ 1773614 w 2461403"/>
                <a:gd name="connsiteY49" fmla="*/ 770976 h 2233863"/>
                <a:gd name="connsiteX50" fmla="*/ 1456874 w 2461403"/>
                <a:gd name="connsiteY50" fmla="*/ 1014191 h 2233863"/>
                <a:gd name="connsiteX51" fmla="*/ 1527211 w 2461403"/>
                <a:gd name="connsiteY51" fmla="*/ 762983 h 2233863"/>
                <a:gd name="connsiteX52" fmla="*/ 1421703 w 2461403"/>
                <a:gd name="connsiteY52" fmla="*/ 843370 h 2233863"/>
                <a:gd name="connsiteX53" fmla="*/ 1512138 w 2461403"/>
                <a:gd name="connsiteY53" fmla="*/ 843370 h 2233863"/>
                <a:gd name="connsiteX54" fmla="*/ 1371461 w 2461403"/>
                <a:gd name="connsiteY54" fmla="*/ 1029264 h 2233863"/>
                <a:gd name="connsiteX55" fmla="*/ 1115228 w 2461403"/>
                <a:gd name="connsiteY55" fmla="*/ 1255352 h 2233863"/>
                <a:gd name="connsiteX56" fmla="*/ 907141 w 2461403"/>
                <a:gd name="connsiteY56" fmla="*/ 1546754 h 2233863"/>
                <a:gd name="connsiteX57" fmla="*/ 858995 w 2461403"/>
                <a:gd name="connsiteY57" fmla="*/ 1622117 h 2233863"/>
                <a:gd name="connsiteX58" fmla="*/ 1009720 w 2461403"/>
                <a:gd name="connsiteY58" fmla="*/ 1918543 h 2233863"/>
                <a:gd name="connsiteX59" fmla="*/ 1100156 w 2461403"/>
                <a:gd name="connsiteY59" fmla="*/ 1898446 h 2233863"/>
                <a:gd name="connsiteX60" fmla="*/ 1243117 w 2461403"/>
                <a:gd name="connsiteY60" fmla="*/ 1439150 h 2233863"/>
                <a:gd name="connsiteX61" fmla="*/ 1356169 w 2461403"/>
                <a:gd name="connsiteY61" fmla="*/ 1510449 h 2233863"/>
                <a:gd name="connsiteX62" fmla="*/ 1352194 w 2461403"/>
                <a:gd name="connsiteY62" fmla="*/ 1605864 h 2233863"/>
                <a:gd name="connsiteX63" fmla="*/ 1324384 w 2461403"/>
                <a:gd name="connsiteY63" fmla="*/ 1779720 h 2233863"/>
                <a:gd name="connsiteX64" fmla="*/ 1416465 w 2461403"/>
                <a:gd name="connsiteY64" fmla="*/ 1920186 h 2233863"/>
                <a:gd name="connsiteX65" fmla="*/ 1340269 w 2461403"/>
                <a:gd name="connsiteY65" fmla="*/ 1649594 h 2233863"/>
                <a:gd name="connsiteX66" fmla="*/ 1606637 w 2461403"/>
                <a:gd name="connsiteY66" fmla="*/ 1522374 h 2233863"/>
                <a:gd name="connsiteX67" fmla="*/ 2444756 w 2461403"/>
                <a:gd name="connsiteY67" fmla="*/ 1445659 h 2233863"/>
                <a:gd name="connsiteX68" fmla="*/ 1602662 w 2461403"/>
                <a:gd name="connsiteY68" fmla="*/ 2023306 h 2233863"/>
                <a:gd name="connsiteX69" fmla="*/ 1574831 w 2461403"/>
                <a:gd name="connsiteY69" fmla="*/ 1943793 h 2233863"/>
                <a:gd name="connsiteX70" fmla="*/ 1471464 w 2461403"/>
                <a:gd name="connsiteY70" fmla="*/ 2074990 h 2233863"/>
                <a:gd name="connsiteX71" fmla="*/ 1582781 w 2461403"/>
                <a:gd name="connsiteY71" fmla="*/ 2142576 h 2233863"/>
                <a:gd name="connsiteX72" fmla="*/ 1451584 w 2461403"/>
                <a:gd name="connsiteY72" fmla="*/ 2210162 h 2233863"/>
                <a:gd name="connsiteX73" fmla="*/ 1228948 w 2461403"/>
                <a:gd name="connsiteY73" fmla="*/ 2218113 h 2233863"/>
                <a:gd name="connsiteX74" fmla="*/ 982457 w 2461403"/>
                <a:gd name="connsiteY74" fmla="*/ 2226066 h 2233863"/>
                <a:gd name="connsiteX75" fmla="*/ 966555 w 2461403"/>
                <a:gd name="connsiteY75" fmla="*/ 2146551 h 2233863"/>
                <a:gd name="connsiteX76" fmla="*/ 1197143 w 2461403"/>
                <a:gd name="connsiteY76" fmla="*/ 2170405 h 2233863"/>
                <a:gd name="connsiteX77" fmla="*/ 1324364 w 2461403"/>
                <a:gd name="connsiteY77" fmla="*/ 2150526 h 2233863"/>
                <a:gd name="connsiteX78" fmla="*/ 1280632 w 2461403"/>
                <a:gd name="connsiteY78" fmla="*/ 1963673 h 2233863"/>
                <a:gd name="connsiteX79" fmla="*/ 1407852 w 2461403"/>
                <a:gd name="connsiteY79" fmla="*/ 1935844 h 2233863"/>
                <a:gd name="connsiteX80" fmla="*/ 1247453 w 2461403"/>
                <a:gd name="connsiteY80" fmla="*/ 1894184 h 2233863"/>
                <a:gd name="connsiteX81" fmla="*/ 1182614 w 2461403"/>
                <a:gd name="connsiteY81" fmla="*/ 2064244 h 2233863"/>
                <a:gd name="connsiteX82" fmla="*/ 1024793 w 2461403"/>
                <a:gd name="connsiteY82" fmla="*/ 2129558 h 2233863"/>
                <a:gd name="connsiteX83" fmla="*/ 884116 w 2461403"/>
                <a:gd name="connsiteY83" fmla="*/ 1767818 h 2233863"/>
                <a:gd name="connsiteX84" fmla="*/ 843922 w 2461403"/>
                <a:gd name="connsiteY84" fmla="*/ 2079317 h 2233863"/>
                <a:gd name="connsiteX85" fmla="*/ 703246 w 2461403"/>
                <a:gd name="connsiteY85" fmla="*/ 1667335 h 2233863"/>
                <a:gd name="connsiteX86" fmla="*/ 803729 w 2461403"/>
                <a:gd name="connsiteY86" fmla="*/ 1416126 h 2233863"/>
                <a:gd name="connsiteX87" fmla="*/ 884115 w 2461403"/>
                <a:gd name="connsiteY87" fmla="*/ 1255352 h 2233863"/>
                <a:gd name="connsiteX88" fmla="*/ 1160446 w 2461403"/>
                <a:gd name="connsiteY88" fmla="*/ 1134771 h 2233863"/>
                <a:gd name="connsiteX89" fmla="*/ 1637744 w 2461403"/>
                <a:gd name="connsiteY89" fmla="*/ 657475 h 2233863"/>
                <a:gd name="connsiteX90" fmla="*/ 1763348 w 2461403"/>
                <a:gd name="connsiteY90" fmla="*/ 345976 h 2233863"/>
                <a:gd name="connsiteX91" fmla="*/ 1642768 w 2461403"/>
                <a:gd name="connsiteY91" fmla="*/ 386169 h 2233863"/>
                <a:gd name="connsiteX92" fmla="*/ 1451848 w 2461403"/>
                <a:gd name="connsiteY92" fmla="*/ 667523 h 2233863"/>
                <a:gd name="connsiteX93" fmla="*/ 1170498 w 2461403"/>
                <a:gd name="connsiteY93" fmla="*/ 506748 h 2233863"/>
                <a:gd name="connsiteX94" fmla="*/ 1200641 w 2461403"/>
                <a:gd name="connsiteY94" fmla="*/ 642400 h 2233863"/>
                <a:gd name="connsiteX95" fmla="*/ 1115230 w 2461403"/>
                <a:gd name="connsiteY95" fmla="*/ 878538 h 2233863"/>
                <a:gd name="connsiteX96" fmla="*/ 1100158 w 2461403"/>
                <a:gd name="connsiteY96" fmla="*/ 1014189 h 2233863"/>
                <a:gd name="connsiteX97" fmla="*/ 904215 w 2461403"/>
                <a:gd name="connsiteY97" fmla="*/ 1024237 h 2233863"/>
                <a:gd name="connsiteX98" fmla="*/ 929336 w 2461403"/>
                <a:gd name="connsiteY98" fmla="*/ 1185011 h 2233863"/>
                <a:gd name="connsiteX99" fmla="*/ 708272 w 2461403"/>
                <a:gd name="connsiteY99" fmla="*/ 994093 h 2233863"/>
                <a:gd name="connsiteX100" fmla="*/ 607789 w 2461403"/>
                <a:gd name="connsiteY100" fmla="*/ 923755 h 2233863"/>
                <a:gd name="connsiteX101" fmla="*/ 809594 w 2461403"/>
                <a:gd name="connsiteY101" fmla="*/ 1323176 h 2233863"/>
                <a:gd name="connsiteX102" fmla="*/ 512330 w 2461403"/>
                <a:gd name="connsiteY102" fmla="*/ 1365882 h 2233863"/>
                <a:gd name="connsiteX103" fmla="*/ 647983 w 2461403"/>
                <a:gd name="connsiteY103" fmla="*/ 1883372 h 2233863"/>
                <a:gd name="connsiteX104" fmla="*/ 537449 w 2461403"/>
                <a:gd name="connsiteY104" fmla="*/ 1808010 h 2233863"/>
                <a:gd name="connsiteX105" fmla="*/ 391749 w 2461403"/>
                <a:gd name="connsiteY105" fmla="*/ 1742695 h 2233863"/>
                <a:gd name="connsiteX106" fmla="*/ 230975 w 2461403"/>
                <a:gd name="connsiteY106" fmla="*/ 1446268 h 2233863"/>
                <a:gd name="connsiteX107" fmla="*/ 356580 w 2461403"/>
                <a:gd name="connsiteY107" fmla="*/ 1677381 h 2233863"/>
                <a:gd name="connsiteX108" fmla="*/ 431942 w 2461403"/>
                <a:gd name="connsiteY108" fmla="*/ 1843179 h 2233863"/>
                <a:gd name="connsiteX109" fmla="*/ 527402 w 2461403"/>
                <a:gd name="connsiteY109" fmla="*/ 1883372 h 2233863"/>
                <a:gd name="connsiteX110" fmla="*/ 507305 w 2461403"/>
                <a:gd name="connsiteY110" fmla="*/ 1998929 h 2233863"/>
                <a:gd name="connsiteX111" fmla="*/ 311362 w 2461403"/>
                <a:gd name="connsiteY111" fmla="*/ 2189847 h 2233863"/>
                <a:gd name="connsiteX112" fmla="*/ 250235 w 2461403"/>
                <a:gd name="connsiteY112" fmla="*/ 2152165 h 2233863"/>
                <a:gd name="connsiteX113" fmla="*/ 220927 w 2461403"/>
                <a:gd name="connsiteY113" fmla="*/ 1998928 h 2233863"/>
                <a:gd name="connsiteX114" fmla="*/ 120444 w 2461403"/>
                <a:gd name="connsiteY114" fmla="*/ 1918541 h 2233863"/>
                <a:gd name="connsiteX115" fmla="*/ 65177 w 2461403"/>
                <a:gd name="connsiteY115" fmla="*/ 1878348 h 2233863"/>
                <a:gd name="connsiteX116" fmla="*/ 80251 w 2461403"/>
                <a:gd name="connsiteY116" fmla="*/ 1682404 h 2233863"/>
                <a:gd name="connsiteX117" fmla="*/ 205854 w 2461403"/>
                <a:gd name="connsiteY117" fmla="*/ 1823082 h 2233863"/>
                <a:gd name="connsiteX118" fmla="*/ 301314 w 2461403"/>
                <a:gd name="connsiteY118" fmla="*/ 1983856 h 2233863"/>
                <a:gd name="connsiteX119" fmla="*/ 326435 w 2461403"/>
                <a:gd name="connsiteY119" fmla="*/ 1873323 h 2233863"/>
                <a:gd name="connsiteX120" fmla="*/ 175710 w 2461403"/>
                <a:gd name="connsiteY120" fmla="*/ 1526655 h 2233863"/>
                <a:gd name="connsiteX121" fmla="*/ 150589 w 2461403"/>
                <a:gd name="connsiteY121" fmla="*/ 1491487 h 2233863"/>
                <a:gd name="connsiteX122" fmla="*/ 30008 w 2461403"/>
                <a:gd name="connsiteY122" fmla="*/ 1652260 h 2233863"/>
                <a:gd name="connsiteX123" fmla="*/ 19959 w 2461403"/>
                <a:gd name="connsiteY123" fmla="*/ 1808009 h 2233863"/>
                <a:gd name="connsiteX124" fmla="*/ 75227 w 2461403"/>
                <a:gd name="connsiteY124" fmla="*/ 1310615 h 2233863"/>
                <a:gd name="connsiteX125" fmla="*/ 175709 w 2461403"/>
                <a:gd name="connsiteY125" fmla="*/ 1350809 h 2233863"/>
                <a:gd name="connsiteX126" fmla="*/ 170685 w 2461403"/>
                <a:gd name="connsiteY126" fmla="*/ 1134770 h 2233863"/>
                <a:gd name="connsiteX127" fmla="*/ 95322 w 2461403"/>
                <a:gd name="connsiteY127" fmla="*/ 1245301 h 2233863"/>
                <a:gd name="connsiteX128" fmla="*/ 180733 w 2461403"/>
                <a:gd name="connsiteY128" fmla="*/ 1054383 h 2233863"/>
                <a:gd name="connsiteX129" fmla="*/ 276193 w 2461403"/>
                <a:gd name="connsiteY129" fmla="*/ 873512 h 2233863"/>
                <a:gd name="connsiteX130" fmla="*/ 471298 w 2461403"/>
                <a:gd name="connsiteY130" fmla="*/ 672545 h 2233863"/>
                <a:gd name="connsiteX0" fmla="*/ 471298 w 2461403"/>
                <a:gd name="connsiteY0" fmla="*/ 672545 h 2233863"/>
                <a:gd name="connsiteX1" fmla="*/ 693200 w 2461403"/>
                <a:gd name="connsiteY1" fmla="*/ 411288 h 2233863"/>
                <a:gd name="connsiteX2" fmla="*/ 743441 w 2461403"/>
                <a:gd name="connsiteY2" fmla="*/ 471579 h 2233863"/>
                <a:gd name="connsiteX3" fmla="*/ 708273 w 2461403"/>
                <a:gd name="connsiteY3" fmla="*/ 582110 h 2233863"/>
                <a:gd name="connsiteX4" fmla="*/ 637934 w 2461403"/>
                <a:gd name="connsiteY4" fmla="*/ 592159 h 2233863"/>
                <a:gd name="connsiteX5" fmla="*/ 562573 w 2461403"/>
                <a:gd name="connsiteY5" fmla="*/ 627328 h 2233863"/>
                <a:gd name="connsiteX6" fmla="*/ 688176 w 2461403"/>
                <a:gd name="connsiteY6" fmla="*/ 778053 h 2233863"/>
                <a:gd name="connsiteX7" fmla="*/ 487209 w 2461403"/>
                <a:gd name="connsiteY7" fmla="*/ 752933 h 2233863"/>
                <a:gd name="connsiteX8" fmla="*/ 421895 w 2461403"/>
                <a:gd name="connsiteY8" fmla="*/ 953900 h 2233863"/>
                <a:gd name="connsiteX9" fmla="*/ 241862 w 2461403"/>
                <a:gd name="connsiteY9" fmla="*/ 994093 h 2233863"/>
                <a:gd name="connsiteX10" fmla="*/ 306338 w 2461403"/>
                <a:gd name="connsiteY10" fmla="*/ 1285495 h 2233863"/>
                <a:gd name="connsiteX11" fmla="*/ 492233 w 2461403"/>
                <a:gd name="connsiteY11" fmla="*/ 1195060 h 2233863"/>
                <a:gd name="connsiteX12" fmla="*/ 477162 w 2461403"/>
                <a:gd name="connsiteY12" fmla="*/ 979020 h 2233863"/>
                <a:gd name="connsiteX13" fmla="*/ 738418 w 2461403"/>
                <a:gd name="connsiteY13" fmla="*/ 783077 h 2233863"/>
                <a:gd name="connsiteX14" fmla="*/ 818805 w 2461403"/>
                <a:gd name="connsiteY14" fmla="*/ 818247 h 2233863"/>
                <a:gd name="connsiteX15" fmla="*/ 889144 w 2461403"/>
                <a:gd name="connsiteY15" fmla="*/ 918730 h 2233863"/>
                <a:gd name="connsiteX16" fmla="*/ 793684 w 2461403"/>
                <a:gd name="connsiteY16" fmla="*/ 707714 h 2233863"/>
                <a:gd name="connsiteX17" fmla="*/ 803732 w 2461403"/>
                <a:gd name="connsiteY17" fmla="*/ 436409 h 2233863"/>
                <a:gd name="connsiteX18" fmla="*/ 979579 w 2461403"/>
                <a:gd name="connsiteY18" fmla="*/ 290708 h 2233863"/>
                <a:gd name="connsiteX19" fmla="*/ 904216 w 2461403"/>
                <a:gd name="connsiteY19" fmla="*/ 471579 h 2233863"/>
                <a:gd name="connsiteX20" fmla="*/ 899192 w 2461403"/>
                <a:gd name="connsiteY20" fmla="*/ 546941 h 2233863"/>
                <a:gd name="connsiteX21" fmla="*/ 1029820 w 2461403"/>
                <a:gd name="connsiteY21" fmla="*/ 567038 h 2233863"/>
                <a:gd name="connsiteX22" fmla="*/ 974554 w 2461403"/>
                <a:gd name="connsiteY22" fmla="*/ 768005 h 2233863"/>
                <a:gd name="connsiteX23" fmla="*/ 994652 w 2461403"/>
                <a:gd name="connsiteY23" fmla="*/ 788103 h 2233863"/>
                <a:gd name="connsiteX24" fmla="*/ 959482 w 2461403"/>
                <a:gd name="connsiteY24" fmla="*/ 506748 h 2233863"/>
                <a:gd name="connsiteX25" fmla="*/ 1034844 w 2461403"/>
                <a:gd name="connsiteY25" fmla="*/ 315829 h 2233863"/>
                <a:gd name="connsiteX26" fmla="*/ 1155424 w 2461403"/>
                <a:gd name="connsiteY26" fmla="*/ 150031 h 2233863"/>
                <a:gd name="connsiteX27" fmla="*/ 1265955 w 2461403"/>
                <a:gd name="connsiteY27" fmla="*/ 215345 h 2233863"/>
                <a:gd name="connsiteX28" fmla="*/ 1145375 w 2461403"/>
                <a:gd name="connsiteY28" fmla="*/ 305782 h 2233863"/>
                <a:gd name="connsiteX29" fmla="*/ 1311173 w 2461403"/>
                <a:gd name="connsiteY29" fmla="*/ 416314 h 2233863"/>
                <a:gd name="connsiteX30" fmla="*/ 1346340 w 2461403"/>
                <a:gd name="connsiteY30" fmla="*/ 124911 h 2233863"/>
                <a:gd name="connsiteX31" fmla="*/ 1436777 w 2461403"/>
                <a:gd name="connsiteY31" fmla="*/ 54575 h 2233863"/>
                <a:gd name="connsiteX32" fmla="*/ 1848759 w 2461403"/>
                <a:gd name="connsiteY32" fmla="*/ 44524 h 2233863"/>
                <a:gd name="connsiteX33" fmla="*/ 2352532 w 2461403"/>
                <a:gd name="connsiteY33" fmla="*/ 399076 h 2233863"/>
                <a:gd name="connsiteX34" fmla="*/ 1773395 w 2461403"/>
                <a:gd name="connsiteY34" fmla="*/ 59598 h 2233863"/>
                <a:gd name="connsiteX35" fmla="*/ 1708081 w 2461403"/>
                <a:gd name="connsiteY35" fmla="*/ 119889 h 2233863"/>
                <a:gd name="connsiteX36" fmla="*/ 1461896 w 2461403"/>
                <a:gd name="connsiteY36" fmla="*/ 99791 h 2233863"/>
                <a:gd name="connsiteX37" fmla="*/ 1421703 w 2461403"/>
                <a:gd name="connsiteY37" fmla="*/ 406266 h 2233863"/>
                <a:gd name="connsiteX38" fmla="*/ 1878903 w 2461403"/>
                <a:gd name="connsiteY38" fmla="*/ 300759 h 2233863"/>
                <a:gd name="connsiteX39" fmla="*/ 1968422 w 2461403"/>
                <a:gd name="connsiteY39" fmla="*/ 238238 h 2233863"/>
                <a:gd name="connsiteX40" fmla="*/ 2461403 w 2461403"/>
                <a:gd name="connsiteY40" fmla="*/ 743146 h 2233863"/>
                <a:gd name="connsiteX41" fmla="*/ 2365987 w 2461403"/>
                <a:gd name="connsiteY41" fmla="*/ 1160590 h 2233863"/>
                <a:gd name="connsiteX42" fmla="*/ 1771168 w 2461403"/>
                <a:gd name="connsiteY42" fmla="*/ 1212538 h 2233863"/>
                <a:gd name="connsiteX43" fmla="*/ 1666272 w 2461403"/>
                <a:gd name="connsiteY43" fmla="*/ 1112881 h 2233863"/>
                <a:gd name="connsiteX44" fmla="*/ 1333340 w 2461403"/>
                <a:gd name="connsiteY44" fmla="*/ 1514347 h 2233863"/>
                <a:gd name="connsiteX45" fmla="*/ 1260930 w 2461403"/>
                <a:gd name="connsiteY45" fmla="*/ 1466368 h 2233863"/>
                <a:gd name="connsiteX46" fmla="*/ 1613074 w 2461403"/>
                <a:gd name="connsiteY46" fmla="*/ 1086029 h 2233863"/>
                <a:gd name="connsiteX47" fmla="*/ 1920715 w 2461403"/>
                <a:gd name="connsiteY47" fmla="*/ 830611 h 2233863"/>
                <a:gd name="connsiteX48" fmla="*/ 1829273 w 2461403"/>
                <a:gd name="connsiteY48" fmla="*/ 826635 h 2233863"/>
                <a:gd name="connsiteX49" fmla="*/ 1773614 w 2461403"/>
                <a:gd name="connsiteY49" fmla="*/ 770976 h 2233863"/>
                <a:gd name="connsiteX50" fmla="*/ 1456874 w 2461403"/>
                <a:gd name="connsiteY50" fmla="*/ 1014191 h 2233863"/>
                <a:gd name="connsiteX51" fmla="*/ 1527211 w 2461403"/>
                <a:gd name="connsiteY51" fmla="*/ 762983 h 2233863"/>
                <a:gd name="connsiteX52" fmla="*/ 1421703 w 2461403"/>
                <a:gd name="connsiteY52" fmla="*/ 843370 h 2233863"/>
                <a:gd name="connsiteX53" fmla="*/ 1512138 w 2461403"/>
                <a:gd name="connsiteY53" fmla="*/ 843370 h 2233863"/>
                <a:gd name="connsiteX54" fmla="*/ 1371461 w 2461403"/>
                <a:gd name="connsiteY54" fmla="*/ 1029264 h 2233863"/>
                <a:gd name="connsiteX55" fmla="*/ 1115228 w 2461403"/>
                <a:gd name="connsiteY55" fmla="*/ 1255352 h 2233863"/>
                <a:gd name="connsiteX56" fmla="*/ 907141 w 2461403"/>
                <a:gd name="connsiteY56" fmla="*/ 1546754 h 2233863"/>
                <a:gd name="connsiteX57" fmla="*/ 858995 w 2461403"/>
                <a:gd name="connsiteY57" fmla="*/ 1622117 h 2233863"/>
                <a:gd name="connsiteX58" fmla="*/ 1009720 w 2461403"/>
                <a:gd name="connsiteY58" fmla="*/ 1918543 h 2233863"/>
                <a:gd name="connsiteX59" fmla="*/ 1100156 w 2461403"/>
                <a:gd name="connsiteY59" fmla="*/ 1898446 h 2233863"/>
                <a:gd name="connsiteX60" fmla="*/ 1243117 w 2461403"/>
                <a:gd name="connsiteY60" fmla="*/ 1439150 h 2233863"/>
                <a:gd name="connsiteX61" fmla="*/ 1356169 w 2461403"/>
                <a:gd name="connsiteY61" fmla="*/ 1510449 h 2233863"/>
                <a:gd name="connsiteX62" fmla="*/ 1352194 w 2461403"/>
                <a:gd name="connsiteY62" fmla="*/ 1605864 h 2233863"/>
                <a:gd name="connsiteX63" fmla="*/ 1324384 w 2461403"/>
                <a:gd name="connsiteY63" fmla="*/ 1779720 h 2233863"/>
                <a:gd name="connsiteX64" fmla="*/ 1416465 w 2461403"/>
                <a:gd name="connsiteY64" fmla="*/ 1920186 h 2233863"/>
                <a:gd name="connsiteX65" fmla="*/ 1340269 w 2461403"/>
                <a:gd name="connsiteY65" fmla="*/ 1649594 h 2233863"/>
                <a:gd name="connsiteX66" fmla="*/ 1606637 w 2461403"/>
                <a:gd name="connsiteY66" fmla="*/ 1522374 h 2233863"/>
                <a:gd name="connsiteX67" fmla="*/ 2444756 w 2461403"/>
                <a:gd name="connsiteY67" fmla="*/ 1445659 h 2233863"/>
                <a:gd name="connsiteX68" fmla="*/ 1602662 w 2461403"/>
                <a:gd name="connsiteY68" fmla="*/ 2023306 h 2233863"/>
                <a:gd name="connsiteX69" fmla="*/ 1574831 w 2461403"/>
                <a:gd name="connsiteY69" fmla="*/ 1943793 h 2233863"/>
                <a:gd name="connsiteX70" fmla="*/ 1471464 w 2461403"/>
                <a:gd name="connsiteY70" fmla="*/ 2074990 h 2233863"/>
                <a:gd name="connsiteX71" fmla="*/ 1582781 w 2461403"/>
                <a:gd name="connsiteY71" fmla="*/ 2142576 h 2233863"/>
                <a:gd name="connsiteX72" fmla="*/ 1451584 w 2461403"/>
                <a:gd name="connsiteY72" fmla="*/ 2210162 h 2233863"/>
                <a:gd name="connsiteX73" fmla="*/ 1228948 w 2461403"/>
                <a:gd name="connsiteY73" fmla="*/ 2218113 h 2233863"/>
                <a:gd name="connsiteX74" fmla="*/ 982457 w 2461403"/>
                <a:gd name="connsiteY74" fmla="*/ 2226066 h 2233863"/>
                <a:gd name="connsiteX75" fmla="*/ 966555 w 2461403"/>
                <a:gd name="connsiteY75" fmla="*/ 2146551 h 2233863"/>
                <a:gd name="connsiteX76" fmla="*/ 1197143 w 2461403"/>
                <a:gd name="connsiteY76" fmla="*/ 2170405 h 2233863"/>
                <a:gd name="connsiteX77" fmla="*/ 1324364 w 2461403"/>
                <a:gd name="connsiteY77" fmla="*/ 2150526 h 2233863"/>
                <a:gd name="connsiteX78" fmla="*/ 1280632 w 2461403"/>
                <a:gd name="connsiteY78" fmla="*/ 1963673 h 2233863"/>
                <a:gd name="connsiteX79" fmla="*/ 1407852 w 2461403"/>
                <a:gd name="connsiteY79" fmla="*/ 1935844 h 2233863"/>
                <a:gd name="connsiteX80" fmla="*/ 1247453 w 2461403"/>
                <a:gd name="connsiteY80" fmla="*/ 1894184 h 2233863"/>
                <a:gd name="connsiteX81" fmla="*/ 1182614 w 2461403"/>
                <a:gd name="connsiteY81" fmla="*/ 2064244 h 2233863"/>
                <a:gd name="connsiteX82" fmla="*/ 1024793 w 2461403"/>
                <a:gd name="connsiteY82" fmla="*/ 2129558 h 2233863"/>
                <a:gd name="connsiteX83" fmla="*/ 884116 w 2461403"/>
                <a:gd name="connsiteY83" fmla="*/ 1767818 h 2233863"/>
                <a:gd name="connsiteX84" fmla="*/ 843922 w 2461403"/>
                <a:gd name="connsiteY84" fmla="*/ 2079317 h 2233863"/>
                <a:gd name="connsiteX85" fmla="*/ 703246 w 2461403"/>
                <a:gd name="connsiteY85" fmla="*/ 1667335 h 2233863"/>
                <a:gd name="connsiteX86" fmla="*/ 803729 w 2461403"/>
                <a:gd name="connsiteY86" fmla="*/ 1416126 h 2233863"/>
                <a:gd name="connsiteX87" fmla="*/ 884115 w 2461403"/>
                <a:gd name="connsiteY87" fmla="*/ 1255352 h 2233863"/>
                <a:gd name="connsiteX88" fmla="*/ 1160446 w 2461403"/>
                <a:gd name="connsiteY88" fmla="*/ 1134771 h 2233863"/>
                <a:gd name="connsiteX89" fmla="*/ 1637744 w 2461403"/>
                <a:gd name="connsiteY89" fmla="*/ 657475 h 2233863"/>
                <a:gd name="connsiteX90" fmla="*/ 1763348 w 2461403"/>
                <a:gd name="connsiteY90" fmla="*/ 345976 h 2233863"/>
                <a:gd name="connsiteX91" fmla="*/ 1642768 w 2461403"/>
                <a:gd name="connsiteY91" fmla="*/ 386169 h 2233863"/>
                <a:gd name="connsiteX92" fmla="*/ 1451848 w 2461403"/>
                <a:gd name="connsiteY92" fmla="*/ 667523 h 2233863"/>
                <a:gd name="connsiteX93" fmla="*/ 1170498 w 2461403"/>
                <a:gd name="connsiteY93" fmla="*/ 506748 h 2233863"/>
                <a:gd name="connsiteX94" fmla="*/ 1200641 w 2461403"/>
                <a:gd name="connsiteY94" fmla="*/ 642400 h 2233863"/>
                <a:gd name="connsiteX95" fmla="*/ 1115230 w 2461403"/>
                <a:gd name="connsiteY95" fmla="*/ 878538 h 2233863"/>
                <a:gd name="connsiteX96" fmla="*/ 1100158 w 2461403"/>
                <a:gd name="connsiteY96" fmla="*/ 1014189 h 2233863"/>
                <a:gd name="connsiteX97" fmla="*/ 904215 w 2461403"/>
                <a:gd name="connsiteY97" fmla="*/ 1024237 h 2233863"/>
                <a:gd name="connsiteX98" fmla="*/ 929336 w 2461403"/>
                <a:gd name="connsiteY98" fmla="*/ 1185011 h 2233863"/>
                <a:gd name="connsiteX99" fmla="*/ 708272 w 2461403"/>
                <a:gd name="connsiteY99" fmla="*/ 994093 h 2233863"/>
                <a:gd name="connsiteX100" fmla="*/ 607789 w 2461403"/>
                <a:gd name="connsiteY100" fmla="*/ 923755 h 2233863"/>
                <a:gd name="connsiteX101" fmla="*/ 809594 w 2461403"/>
                <a:gd name="connsiteY101" fmla="*/ 1323176 h 2233863"/>
                <a:gd name="connsiteX102" fmla="*/ 512330 w 2461403"/>
                <a:gd name="connsiteY102" fmla="*/ 1365882 h 2233863"/>
                <a:gd name="connsiteX103" fmla="*/ 647983 w 2461403"/>
                <a:gd name="connsiteY103" fmla="*/ 1883372 h 2233863"/>
                <a:gd name="connsiteX104" fmla="*/ 537449 w 2461403"/>
                <a:gd name="connsiteY104" fmla="*/ 1808010 h 2233863"/>
                <a:gd name="connsiteX105" fmla="*/ 391749 w 2461403"/>
                <a:gd name="connsiteY105" fmla="*/ 1742695 h 2233863"/>
                <a:gd name="connsiteX106" fmla="*/ 230975 w 2461403"/>
                <a:gd name="connsiteY106" fmla="*/ 1446268 h 2233863"/>
                <a:gd name="connsiteX107" fmla="*/ 356580 w 2461403"/>
                <a:gd name="connsiteY107" fmla="*/ 1677381 h 2233863"/>
                <a:gd name="connsiteX108" fmla="*/ 431942 w 2461403"/>
                <a:gd name="connsiteY108" fmla="*/ 1843179 h 2233863"/>
                <a:gd name="connsiteX109" fmla="*/ 527402 w 2461403"/>
                <a:gd name="connsiteY109" fmla="*/ 1883372 h 2233863"/>
                <a:gd name="connsiteX110" fmla="*/ 507305 w 2461403"/>
                <a:gd name="connsiteY110" fmla="*/ 1998929 h 2233863"/>
                <a:gd name="connsiteX111" fmla="*/ 311362 w 2461403"/>
                <a:gd name="connsiteY111" fmla="*/ 2189847 h 2233863"/>
                <a:gd name="connsiteX112" fmla="*/ 250235 w 2461403"/>
                <a:gd name="connsiteY112" fmla="*/ 2152165 h 2233863"/>
                <a:gd name="connsiteX113" fmla="*/ 220927 w 2461403"/>
                <a:gd name="connsiteY113" fmla="*/ 1998928 h 2233863"/>
                <a:gd name="connsiteX114" fmla="*/ 120444 w 2461403"/>
                <a:gd name="connsiteY114" fmla="*/ 1918541 h 2233863"/>
                <a:gd name="connsiteX115" fmla="*/ 65177 w 2461403"/>
                <a:gd name="connsiteY115" fmla="*/ 1878348 h 2233863"/>
                <a:gd name="connsiteX116" fmla="*/ 80251 w 2461403"/>
                <a:gd name="connsiteY116" fmla="*/ 1682404 h 2233863"/>
                <a:gd name="connsiteX117" fmla="*/ 205854 w 2461403"/>
                <a:gd name="connsiteY117" fmla="*/ 1823082 h 2233863"/>
                <a:gd name="connsiteX118" fmla="*/ 301314 w 2461403"/>
                <a:gd name="connsiteY118" fmla="*/ 1983856 h 2233863"/>
                <a:gd name="connsiteX119" fmla="*/ 326435 w 2461403"/>
                <a:gd name="connsiteY119" fmla="*/ 1873323 h 2233863"/>
                <a:gd name="connsiteX120" fmla="*/ 175710 w 2461403"/>
                <a:gd name="connsiteY120" fmla="*/ 1526655 h 2233863"/>
                <a:gd name="connsiteX121" fmla="*/ 150589 w 2461403"/>
                <a:gd name="connsiteY121" fmla="*/ 1491487 h 2233863"/>
                <a:gd name="connsiteX122" fmla="*/ 30008 w 2461403"/>
                <a:gd name="connsiteY122" fmla="*/ 1652260 h 2233863"/>
                <a:gd name="connsiteX123" fmla="*/ 19959 w 2461403"/>
                <a:gd name="connsiteY123" fmla="*/ 1808009 h 2233863"/>
                <a:gd name="connsiteX124" fmla="*/ 75227 w 2461403"/>
                <a:gd name="connsiteY124" fmla="*/ 1310615 h 2233863"/>
                <a:gd name="connsiteX125" fmla="*/ 175709 w 2461403"/>
                <a:gd name="connsiteY125" fmla="*/ 1350809 h 2233863"/>
                <a:gd name="connsiteX126" fmla="*/ 170685 w 2461403"/>
                <a:gd name="connsiteY126" fmla="*/ 1134770 h 2233863"/>
                <a:gd name="connsiteX127" fmla="*/ 95322 w 2461403"/>
                <a:gd name="connsiteY127" fmla="*/ 1245301 h 2233863"/>
                <a:gd name="connsiteX128" fmla="*/ 180733 w 2461403"/>
                <a:gd name="connsiteY128" fmla="*/ 1054383 h 2233863"/>
                <a:gd name="connsiteX129" fmla="*/ 276193 w 2461403"/>
                <a:gd name="connsiteY129" fmla="*/ 873512 h 2233863"/>
                <a:gd name="connsiteX130" fmla="*/ 471298 w 2461403"/>
                <a:gd name="connsiteY130" fmla="*/ 672545 h 2233863"/>
                <a:gd name="connsiteX0" fmla="*/ 471298 w 2461403"/>
                <a:gd name="connsiteY0" fmla="*/ 672545 h 2233863"/>
                <a:gd name="connsiteX1" fmla="*/ 693200 w 2461403"/>
                <a:gd name="connsiteY1" fmla="*/ 411288 h 2233863"/>
                <a:gd name="connsiteX2" fmla="*/ 743441 w 2461403"/>
                <a:gd name="connsiteY2" fmla="*/ 471579 h 2233863"/>
                <a:gd name="connsiteX3" fmla="*/ 708273 w 2461403"/>
                <a:gd name="connsiteY3" fmla="*/ 582110 h 2233863"/>
                <a:gd name="connsiteX4" fmla="*/ 637934 w 2461403"/>
                <a:gd name="connsiteY4" fmla="*/ 592159 h 2233863"/>
                <a:gd name="connsiteX5" fmla="*/ 562573 w 2461403"/>
                <a:gd name="connsiteY5" fmla="*/ 627328 h 2233863"/>
                <a:gd name="connsiteX6" fmla="*/ 688176 w 2461403"/>
                <a:gd name="connsiteY6" fmla="*/ 778053 h 2233863"/>
                <a:gd name="connsiteX7" fmla="*/ 487209 w 2461403"/>
                <a:gd name="connsiteY7" fmla="*/ 752933 h 2233863"/>
                <a:gd name="connsiteX8" fmla="*/ 421895 w 2461403"/>
                <a:gd name="connsiteY8" fmla="*/ 953900 h 2233863"/>
                <a:gd name="connsiteX9" fmla="*/ 241862 w 2461403"/>
                <a:gd name="connsiteY9" fmla="*/ 994093 h 2233863"/>
                <a:gd name="connsiteX10" fmla="*/ 306338 w 2461403"/>
                <a:gd name="connsiteY10" fmla="*/ 1285495 h 2233863"/>
                <a:gd name="connsiteX11" fmla="*/ 492233 w 2461403"/>
                <a:gd name="connsiteY11" fmla="*/ 1195060 h 2233863"/>
                <a:gd name="connsiteX12" fmla="*/ 477162 w 2461403"/>
                <a:gd name="connsiteY12" fmla="*/ 979020 h 2233863"/>
                <a:gd name="connsiteX13" fmla="*/ 738418 w 2461403"/>
                <a:gd name="connsiteY13" fmla="*/ 783077 h 2233863"/>
                <a:gd name="connsiteX14" fmla="*/ 818805 w 2461403"/>
                <a:gd name="connsiteY14" fmla="*/ 818247 h 2233863"/>
                <a:gd name="connsiteX15" fmla="*/ 889144 w 2461403"/>
                <a:gd name="connsiteY15" fmla="*/ 918730 h 2233863"/>
                <a:gd name="connsiteX16" fmla="*/ 793684 w 2461403"/>
                <a:gd name="connsiteY16" fmla="*/ 707714 h 2233863"/>
                <a:gd name="connsiteX17" fmla="*/ 803732 w 2461403"/>
                <a:gd name="connsiteY17" fmla="*/ 436409 h 2233863"/>
                <a:gd name="connsiteX18" fmla="*/ 979579 w 2461403"/>
                <a:gd name="connsiteY18" fmla="*/ 290708 h 2233863"/>
                <a:gd name="connsiteX19" fmla="*/ 904216 w 2461403"/>
                <a:gd name="connsiteY19" fmla="*/ 471579 h 2233863"/>
                <a:gd name="connsiteX20" fmla="*/ 899192 w 2461403"/>
                <a:gd name="connsiteY20" fmla="*/ 546941 h 2233863"/>
                <a:gd name="connsiteX21" fmla="*/ 1029820 w 2461403"/>
                <a:gd name="connsiteY21" fmla="*/ 567038 h 2233863"/>
                <a:gd name="connsiteX22" fmla="*/ 974554 w 2461403"/>
                <a:gd name="connsiteY22" fmla="*/ 768005 h 2233863"/>
                <a:gd name="connsiteX23" fmla="*/ 994652 w 2461403"/>
                <a:gd name="connsiteY23" fmla="*/ 788103 h 2233863"/>
                <a:gd name="connsiteX24" fmla="*/ 959482 w 2461403"/>
                <a:gd name="connsiteY24" fmla="*/ 506748 h 2233863"/>
                <a:gd name="connsiteX25" fmla="*/ 1034844 w 2461403"/>
                <a:gd name="connsiteY25" fmla="*/ 315829 h 2233863"/>
                <a:gd name="connsiteX26" fmla="*/ 1155424 w 2461403"/>
                <a:gd name="connsiteY26" fmla="*/ 150031 h 2233863"/>
                <a:gd name="connsiteX27" fmla="*/ 1265955 w 2461403"/>
                <a:gd name="connsiteY27" fmla="*/ 215345 h 2233863"/>
                <a:gd name="connsiteX28" fmla="*/ 1145375 w 2461403"/>
                <a:gd name="connsiteY28" fmla="*/ 305782 h 2233863"/>
                <a:gd name="connsiteX29" fmla="*/ 1311173 w 2461403"/>
                <a:gd name="connsiteY29" fmla="*/ 416314 h 2233863"/>
                <a:gd name="connsiteX30" fmla="*/ 1346340 w 2461403"/>
                <a:gd name="connsiteY30" fmla="*/ 124911 h 2233863"/>
                <a:gd name="connsiteX31" fmla="*/ 1436777 w 2461403"/>
                <a:gd name="connsiteY31" fmla="*/ 54575 h 2233863"/>
                <a:gd name="connsiteX32" fmla="*/ 1848759 w 2461403"/>
                <a:gd name="connsiteY32" fmla="*/ 44524 h 2233863"/>
                <a:gd name="connsiteX33" fmla="*/ 2352532 w 2461403"/>
                <a:gd name="connsiteY33" fmla="*/ 399076 h 2233863"/>
                <a:gd name="connsiteX34" fmla="*/ 1773395 w 2461403"/>
                <a:gd name="connsiteY34" fmla="*/ 59598 h 2233863"/>
                <a:gd name="connsiteX35" fmla="*/ 1708081 w 2461403"/>
                <a:gd name="connsiteY35" fmla="*/ 119889 h 2233863"/>
                <a:gd name="connsiteX36" fmla="*/ 1461896 w 2461403"/>
                <a:gd name="connsiteY36" fmla="*/ 99791 h 2233863"/>
                <a:gd name="connsiteX37" fmla="*/ 1421703 w 2461403"/>
                <a:gd name="connsiteY37" fmla="*/ 406266 h 2233863"/>
                <a:gd name="connsiteX38" fmla="*/ 1878903 w 2461403"/>
                <a:gd name="connsiteY38" fmla="*/ 300759 h 2233863"/>
                <a:gd name="connsiteX39" fmla="*/ 1968422 w 2461403"/>
                <a:gd name="connsiteY39" fmla="*/ 238238 h 2233863"/>
                <a:gd name="connsiteX40" fmla="*/ 2461403 w 2461403"/>
                <a:gd name="connsiteY40" fmla="*/ 743146 h 2233863"/>
                <a:gd name="connsiteX41" fmla="*/ 2365987 w 2461403"/>
                <a:gd name="connsiteY41" fmla="*/ 1160590 h 2233863"/>
                <a:gd name="connsiteX42" fmla="*/ 1771168 w 2461403"/>
                <a:gd name="connsiteY42" fmla="*/ 1212538 h 2233863"/>
                <a:gd name="connsiteX43" fmla="*/ 1666272 w 2461403"/>
                <a:gd name="connsiteY43" fmla="*/ 1112881 h 2233863"/>
                <a:gd name="connsiteX44" fmla="*/ 1333340 w 2461403"/>
                <a:gd name="connsiteY44" fmla="*/ 1514347 h 2233863"/>
                <a:gd name="connsiteX45" fmla="*/ 1260930 w 2461403"/>
                <a:gd name="connsiteY45" fmla="*/ 1466368 h 2233863"/>
                <a:gd name="connsiteX46" fmla="*/ 1613074 w 2461403"/>
                <a:gd name="connsiteY46" fmla="*/ 1086029 h 2233863"/>
                <a:gd name="connsiteX47" fmla="*/ 1920715 w 2461403"/>
                <a:gd name="connsiteY47" fmla="*/ 830611 h 2233863"/>
                <a:gd name="connsiteX48" fmla="*/ 1829273 w 2461403"/>
                <a:gd name="connsiteY48" fmla="*/ 826635 h 2233863"/>
                <a:gd name="connsiteX49" fmla="*/ 1773614 w 2461403"/>
                <a:gd name="connsiteY49" fmla="*/ 770976 h 2233863"/>
                <a:gd name="connsiteX50" fmla="*/ 1456874 w 2461403"/>
                <a:gd name="connsiteY50" fmla="*/ 1014191 h 2233863"/>
                <a:gd name="connsiteX51" fmla="*/ 1527211 w 2461403"/>
                <a:gd name="connsiteY51" fmla="*/ 762983 h 2233863"/>
                <a:gd name="connsiteX52" fmla="*/ 1421703 w 2461403"/>
                <a:gd name="connsiteY52" fmla="*/ 843370 h 2233863"/>
                <a:gd name="connsiteX53" fmla="*/ 1512138 w 2461403"/>
                <a:gd name="connsiteY53" fmla="*/ 843370 h 2233863"/>
                <a:gd name="connsiteX54" fmla="*/ 1371461 w 2461403"/>
                <a:gd name="connsiteY54" fmla="*/ 1029264 h 2233863"/>
                <a:gd name="connsiteX55" fmla="*/ 1115228 w 2461403"/>
                <a:gd name="connsiteY55" fmla="*/ 1255352 h 2233863"/>
                <a:gd name="connsiteX56" fmla="*/ 907141 w 2461403"/>
                <a:gd name="connsiteY56" fmla="*/ 1546754 h 2233863"/>
                <a:gd name="connsiteX57" fmla="*/ 858995 w 2461403"/>
                <a:gd name="connsiteY57" fmla="*/ 1622117 h 2233863"/>
                <a:gd name="connsiteX58" fmla="*/ 1009720 w 2461403"/>
                <a:gd name="connsiteY58" fmla="*/ 1918543 h 2233863"/>
                <a:gd name="connsiteX59" fmla="*/ 1100156 w 2461403"/>
                <a:gd name="connsiteY59" fmla="*/ 1898446 h 2233863"/>
                <a:gd name="connsiteX60" fmla="*/ 1243117 w 2461403"/>
                <a:gd name="connsiteY60" fmla="*/ 1439150 h 2233863"/>
                <a:gd name="connsiteX61" fmla="*/ 1356169 w 2461403"/>
                <a:gd name="connsiteY61" fmla="*/ 1510449 h 2233863"/>
                <a:gd name="connsiteX62" fmla="*/ 1352194 w 2461403"/>
                <a:gd name="connsiteY62" fmla="*/ 1605864 h 2233863"/>
                <a:gd name="connsiteX63" fmla="*/ 1324384 w 2461403"/>
                <a:gd name="connsiteY63" fmla="*/ 1779720 h 2233863"/>
                <a:gd name="connsiteX64" fmla="*/ 1416465 w 2461403"/>
                <a:gd name="connsiteY64" fmla="*/ 1920186 h 2233863"/>
                <a:gd name="connsiteX65" fmla="*/ 1340269 w 2461403"/>
                <a:gd name="connsiteY65" fmla="*/ 1649594 h 2233863"/>
                <a:gd name="connsiteX66" fmla="*/ 1606637 w 2461403"/>
                <a:gd name="connsiteY66" fmla="*/ 1522374 h 2233863"/>
                <a:gd name="connsiteX67" fmla="*/ 2444756 w 2461403"/>
                <a:gd name="connsiteY67" fmla="*/ 1445659 h 2233863"/>
                <a:gd name="connsiteX68" fmla="*/ 1602662 w 2461403"/>
                <a:gd name="connsiteY68" fmla="*/ 2023306 h 2233863"/>
                <a:gd name="connsiteX69" fmla="*/ 1574831 w 2461403"/>
                <a:gd name="connsiteY69" fmla="*/ 1943793 h 2233863"/>
                <a:gd name="connsiteX70" fmla="*/ 1471464 w 2461403"/>
                <a:gd name="connsiteY70" fmla="*/ 2074990 h 2233863"/>
                <a:gd name="connsiteX71" fmla="*/ 1582781 w 2461403"/>
                <a:gd name="connsiteY71" fmla="*/ 2142576 h 2233863"/>
                <a:gd name="connsiteX72" fmla="*/ 1451584 w 2461403"/>
                <a:gd name="connsiteY72" fmla="*/ 2210162 h 2233863"/>
                <a:gd name="connsiteX73" fmla="*/ 1228948 w 2461403"/>
                <a:gd name="connsiteY73" fmla="*/ 2218113 h 2233863"/>
                <a:gd name="connsiteX74" fmla="*/ 982457 w 2461403"/>
                <a:gd name="connsiteY74" fmla="*/ 2226066 h 2233863"/>
                <a:gd name="connsiteX75" fmla="*/ 966555 w 2461403"/>
                <a:gd name="connsiteY75" fmla="*/ 2146551 h 2233863"/>
                <a:gd name="connsiteX76" fmla="*/ 1197143 w 2461403"/>
                <a:gd name="connsiteY76" fmla="*/ 2170405 h 2233863"/>
                <a:gd name="connsiteX77" fmla="*/ 1324364 w 2461403"/>
                <a:gd name="connsiteY77" fmla="*/ 2150526 h 2233863"/>
                <a:gd name="connsiteX78" fmla="*/ 1280632 w 2461403"/>
                <a:gd name="connsiteY78" fmla="*/ 1963673 h 2233863"/>
                <a:gd name="connsiteX79" fmla="*/ 1407852 w 2461403"/>
                <a:gd name="connsiteY79" fmla="*/ 1935844 h 2233863"/>
                <a:gd name="connsiteX80" fmla="*/ 1247453 w 2461403"/>
                <a:gd name="connsiteY80" fmla="*/ 1894184 h 2233863"/>
                <a:gd name="connsiteX81" fmla="*/ 1182614 w 2461403"/>
                <a:gd name="connsiteY81" fmla="*/ 2064244 h 2233863"/>
                <a:gd name="connsiteX82" fmla="*/ 1024793 w 2461403"/>
                <a:gd name="connsiteY82" fmla="*/ 2129558 h 2233863"/>
                <a:gd name="connsiteX83" fmla="*/ 884116 w 2461403"/>
                <a:gd name="connsiteY83" fmla="*/ 1767818 h 2233863"/>
                <a:gd name="connsiteX84" fmla="*/ 843922 w 2461403"/>
                <a:gd name="connsiteY84" fmla="*/ 2079317 h 2233863"/>
                <a:gd name="connsiteX85" fmla="*/ 703246 w 2461403"/>
                <a:gd name="connsiteY85" fmla="*/ 1667335 h 2233863"/>
                <a:gd name="connsiteX86" fmla="*/ 803729 w 2461403"/>
                <a:gd name="connsiteY86" fmla="*/ 1416126 h 2233863"/>
                <a:gd name="connsiteX87" fmla="*/ 884115 w 2461403"/>
                <a:gd name="connsiteY87" fmla="*/ 1255352 h 2233863"/>
                <a:gd name="connsiteX88" fmla="*/ 1160446 w 2461403"/>
                <a:gd name="connsiteY88" fmla="*/ 1134771 h 2233863"/>
                <a:gd name="connsiteX89" fmla="*/ 1637744 w 2461403"/>
                <a:gd name="connsiteY89" fmla="*/ 657475 h 2233863"/>
                <a:gd name="connsiteX90" fmla="*/ 1763348 w 2461403"/>
                <a:gd name="connsiteY90" fmla="*/ 345976 h 2233863"/>
                <a:gd name="connsiteX91" fmla="*/ 1642768 w 2461403"/>
                <a:gd name="connsiteY91" fmla="*/ 386169 h 2233863"/>
                <a:gd name="connsiteX92" fmla="*/ 1451848 w 2461403"/>
                <a:gd name="connsiteY92" fmla="*/ 667523 h 2233863"/>
                <a:gd name="connsiteX93" fmla="*/ 1170498 w 2461403"/>
                <a:gd name="connsiteY93" fmla="*/ 506748 h 2233863"/>
                <a:gd name="connsiteX94" fmla="*/ 1200641 w 2461403"/>
                <a:gd name="connsiteY94" fmla="*/ 642400 h 2233863"/>
                <a:gd name="connsiteX95" fmla="*/ 1115230 w 2461403"/>
                <a:gd name="connsiteY95" fmla="*/ 878538 h 2233863"/>
                <a:gd name="connsiteX96" fmla="*/ 1100158 w 2461403"/>
                <a:gd name="connsiteY96" fmla="*/ 1014189 h 2233863"/>
                <a:gd name="connsiteX97" fmla="*/ 904215 w 2461403"/>
                <a:gd name="connsiteY97" fmla="*/ 1024237 h 2233863"/>
                <a:gd name="connsiteX98" fmla="*/ 929336 w 2461403"/>
                <a:gd name="connsiteY98" fmla="*/ 1185011 h 2233863"/>
                <a:gd name="connsiteX99" fmla="*/ 708272 w 2461403"/>
                <a:gd name="connsiteY99" fmla="*/ 994093 h 2233863"/>
                <a:gd name="connsiteX100" fmla="*/ 607789 w 2461403"/>
                <a:gd name="connsiteY100" fmla="*/ 923755 h 2233863"/>
                <a:gd name="connsiteX101" fmla="*/ 809594 w 2461403"/>
                <a:gd name="connsiteY101" fmla="*/ 1323176 h 2233863"/>
                <a:gd name="connsiteX102" fmla="*/ 512330 w 2461403"/>
                <a:gd name="connsiteY102" fmla="*/ 1365882 h 2233863"/>
                <a:gd name="connsiteX103" fmla="*/ 647983 w 2461403"/>
                <a:gd name="connsiteY103" fmla="*/ 1883372 h 2233863"/>
                <a:gd name="connsiteX104" fmla="*/ 537449 w 2461403"/>
                <a:gd name="connsiteY104" fmla="*/ 1808010 h 2233863"/>
                <a:gd name="connsiteX105" fmla="*/ 391749 w 2461403"/>
                <a:gd name="connsiteY105" fmla="*/ 1742695 h 2233863"/>
                <a:gd name="connsiteX106" fmla="*/ 230975 w 2461403"/>
                <a:gd name="connsiteY106" fmla="*/ 1446268 h 2233863"/>
                <a:gd name="connsiteX107" fmla="*/ 356580 w 2461403"/>
                <a:gd name="connsiteY107" fmla="*/ 1677381 h 2233863"/>
                <a:gd name="connsiteX108" fmla="*/ 431942 w 2461403"/>
                <a:gd name="connsiteY108" fmla="*/ 1843179 h 2233863"/>
                <a:gd name="connsiteX109" fmla="*/ 527402 w 2461403"/>
                <a:gd name="connsiteY109" fmla="*/ 1883372 h 2233863"/>
                <a:gd name="connsiteX110" fmla="*/ 507305 w 2461403"/>
                <a:gd name="connsiteY110" fmla="*/ 1998929 h 2233863"/>
                <a:gd name="connsiteX111" fmla="*/ 311362 w 2461403"/>
                <a:gd name="connsiteY111" fmla="*/ 2189847 h 2233863"/>
                <a:gd name="connsiteX112" fmla="*/ 250235 w 2461403"/>
                <a:gd name="connsiteY112" fmla="*/ 2152165 h 2233863"/>
                <a:gd name="connsiteX113" fmla="*/ 220927 w 2461403"/>
                <a:gd name="connsiteY113" fmla="*/ 1998928 h 2233863"/>
                <a:gd name="connsiteX114" fmla="*/ 120444 w 2461403"/>
                <a:gd name="connsiteY114" fmla="*/ 1918541 h 2233863"/>
                <a:gd name="connsiteX115" fmla="*/ 65177 w 2461403"/>
                <a:gd name="connsiteY115" fmla="*/ 1878348 h 2233863"/>
                <a:gd name="connsiteX116" fmla="*/ 80251 w 2461403"/>
                <a:gd name="connsiteY116" fmla="*/ 1682404 h 2233863"/>
                <a:gd name="connsiteX117" fmla="*/ 205854 w 2461403"/>
                <a:gd name="connsiteY117" fmla="*/ 1823082 h 2233863"/>
                <a:gd name="connsiteX118" fmla="*/ 301314 w 2461403"/>
                <a:gd name="connsiteY118" fmla="*/ 1983856 h 2233863"/>
                <a:gd name="connsiteX119" fmla="*/ 326435 w 2461403"/>
                <a:gd name="connsiteY119" fmla="*/ 1873323 h 2233863"/>
                <a:gd name="connsiteX120" fmla="*/ 175710 w 2461403"/>
                <a:gd name="connsiteY120" fmla="*/ 1526655 h 2233863"/>
                <a:gd name="connsiteX121" fmla="*/ 150589 w 2461403"/>
                <a:gd name="connsiteY121" fmla="*/ 1491487 h 2233863"/>
                <a:gd name="connsiteX122" fmla="*/ 30008 w 2461403"/>
                <a:gd name="connsiteY122" fmla="*/ 1652260 h 2233863"/>
                <a:gd name="connsiteX123" fmla="*/ 19959 w 2461403"/>
                <a:gd name="connsiteY123" fmla="*/ 1808009 h 2233863"/>
                <a:gd name="connsiteX124" fmla="*/ 75227 w 2461403"/>
                <a:gd name="connsiteY124" fmla="*/ 1310615 h 2233863"/>
                <a:gd name="connsiteX125" fmla="*/ 175709 w 2461403"/>
                <a:gd name="connsiteY125" fmla="*/ 1350809 h 2233863"/>
                <a:gd name="connsiteX126" fmla="*/ 170685 w 2461403"/>
                <a:gd name="connsiteY126" fmla="*/ 1134770 h 2233863"/>
                <a:gd name="connsiteX127" fmla="*/ 95322 w 2461403"/>
                <a:gd name="connsiteY127" fmla="*/ 1245301 h 2233863"/>
                <a:gd name="connsiteX128" fmla="*/ 180733 w 2461403"/>
                <a:gd name="connsiteY128" fmla="*/ 1054383 h 2233863"/>
                <a:gd name="connsiteX129" fmla="*/ 276193 w 2461403"/>
                <a:gd name="connsiteY129" fmla="*/ 873512 h 2233863"/>
                <a:gd name="connsiteX130" fmla="*/ 471298 w 2461403"/>
                <a:gd name="connsiteY130" fmla="*/ 672545 h 2233863"/>
                <a:gd name="connsiteX0" fmla="*/ 471298 w 2461403"/>
                <a:gd name="connsiteY0" fmla="*/ 672545 h 2233863"/>
                <a:gd name="connsiteX1" fmla="*/ 693200 w 2461403"/>
                <a:gd name="connsiteY1" fmla="*/ 411288 h 2233863"/>
                <a:gd name="connsiteX2" fmla="*/ 743441 w 2461403"/>
                <a:gd name="connsiteY2" fmla="*/ 471579 h 2233863"/>
                <a:gd name="connsiteX3" fmla="*/ 708273 w 2461403"/>
                <a:gd name="connsiteY3" fmla="*/ 582110 h 2233863"/>
                <a:gd name="connsiteX4" fmla="*/ 637934 w 2461403"/>
                <a:gd name="connsiteY4" fmla="*/ 592159 h 2233863"/>
                <a:gd name="connsiteX5" fmla="*/ 562573 w 2461403"/>
                <a:gd name="connsiteY5" fmla="*/ 627328 h 2233863"/>
                <a:gd name="connsiteX6" fmla="*/ 688176 w 2461403"/>
                <a:gd name="connsiteY6" fmla="*/ 778053 h 2233863"/>
                <a:gd name="connsiteX7" fmla="*/ 487209 w 2461403"/>
                <a:gd name="connsiteY7" fmla="*/ 752933 h 2233863"/>
                <a:gd name="connsiteX8" fmla="*/ 421895 w 2461403"/>
                <a:gd name="connsiteY8" fmla="*/ 953900 h 2233863"/>
                <a:gd name="connsiteX9" fmla="*/ 241862 w 2461403"/>
                <a:gd name="connsiteY9" fmla="*/ 994093 h 2233863"/>
                <a:gd name="connsiteX10" fmla="*/ 306338 w 2461403"/>
                <a:gd name="connsiteY10" fmla="*/ 1285495 h 2233863"/>
                <a:gd name="connsiteX11" fmla="*/ 492233 w 2461403"/>
                <a:gd name="connsiteY11" fmla="*/ 1195060 h 2233863"/>
                <a:gd name="connsiteX12" fmla="*/ 477162 w 2461403"/>
                <a:gd name="connsiteY12" fmla="*/ 979020 h 2233863"/>
                <a:gd name="connsiteX13" fmla="*/ 738418 w 2461403"/>
                <a:gd name="connsiteY13" fmla="*/ 783077 h 2233863"/>
                <a:gd name="connsiteX14" fmla="*/ 818805 w 2461403"/>
                <a:gd name="connsiteY14" fmla="*/ 818247 h 2233863"/>
                <a:gd name="connsiteX15" fmla="*/ 889144 w 2461403"/>
                <a:gd name="connsiteY15" fmla="*/ 918730 h 2233863"/>
                <a:gd name="connsiteX16" fmla="*/ 793684 w 2461403"/>
                <a:gd name="connsiteY16" fmla="*/ 707714 h 2233863"/>
                <a:gd name="connsiteX17" fmla="*/ 803732 w 2461403"/>
                <a:gd name="connsiteY17" fmla="*/ 436409 h 2233863"/>
                <a:gd name="connsiteX18" fmla="*/ 979579 w 2461403"/>
                <a:gd name="connsiteY18" fmla="*/ 290708 h 2233863"/>
                <a:gd name="connsiteX19" fmla="*/ 904216 w 2461403"/>
                <a:gd name="connsiteY19" fmla="*/ 471579 h 2233863"/>
                <a:gd name="connsiteX20" fmla="*/ 899192 w 2461403"/>
                <a:gd name="connsiteY20" fmla="*/ 546941 h 2233863"/>
                <a:gd name="connsiteX21" fmla="*/ 1029820 w 2461403"/>
                <a:gd name="connsiteY21" fmla="*/ 567038 h 2233863"/>
                <a:gd name="connsiteX22" fmla="*/ 974554 w 2461403"/>
                <a:gd name="connsiteY22" fmla="*/ 768005 h 2233863"/>
                <a:gd name="connsiteX23" fmla="*/ 994652 w 2461403"/>
                <a:gd name="connsiteY23" fmla="*/ 788103 h 2233863"/>
                <a:gd name="connsiteX24" fmla="*/ 959482 w 2461403"/>
                <a:gd name="connsiteY24" fmla="*/ 506748 h 2233863"/>
                <a:gd name="connsiteX25" fmla="*/ 1034844 w 2461403"/>
                <a:gd name="connsiteY25" fmla="*/ 315829 h 2233863"/>
                <a:gd name="connsiteX26" fmla="*/ 1155424 w 2461403"/>
                <a:gd name="connsiteY26" fmla="*/ 150031 h 2233863"/>
                <a:gd name="connsiteX27" fmla="*/ 1265955 w 2461403"/>
                <a:gd name="connsiteY27" fmla="*/ 215345 h 2233863"/>
                <a:gd name="connsiteX28" fmla="*/ 1145375 w 2461403"/>
                <a:gd name="connsiteY28" fmla="*/ 305782 h 2233863"/>
                <a:gd name="connsiteX29" fmla="*/ 1311173 w 2461403"/>
                <a:gd name="connsiteY29" fmla="*/ 416314 h 2233863"/>
                <a:gd name="connsiteX30" fmla="*/ 1346340 w 2461403"/>
                <a:gd name="connsiteY30" fmla="*/ 124911 h 2233863"/>
                <a:gd name="connsiteX31" fmla="*/ 1436777 w 2461403"/>
                <a:gd name="connsiteY31" fmla="*/ 54575 h 2233863"/>
                <a:gd name="connsiteX32" fmla="*/ 1848759 w 2461403"/>
                <a:gd name="connsiteY32" fmla="*/ 44524 h 2233863"/>
                <a:gd name="connsiteX33" fmla="*/ 2225311 w 2461403"/>
                <a:gd name="connsiteY33" fmla="*/ 88975 h 2233863"/>
                <a:gd name="connsiteX34" fmla="*/ 1773395 w 2461403"/>
                <a:gd name="connsiteY34" fmla="*/ 59598 h 2233863"/>
                <a:gd name="connsiteX35" fmla="*/ 1708081 w 2461403"/>
                <a:gd name="connsiteY35" fmla="*/ 119889 h 2233863"/>
                <a:gd name="connsiteX36" fmla="*/ 1461896 w 2461403"/>
                <a:gd name="connsiteY36" fmla="*/ 99791 h 2233863"/>
                <a:gd name="connsiteX37" fmla="*/ 1421703 w 2461403"/>
                <a:gd name="connsiteY37" fmla="*/ 406266 h 2233863"/>
                <a:gd name="connsiteX38" fmla="*/ 1878903 w 2461403"/>
                <a:gd name="connsiteY38" fmla="*/ 300759 h 2233863"/>
                <a:gd name="connsiteX39" fmla="*/ 1968422 w 2461403"/>
                <a:gd name="connsiteY39" fmla="*/ 238238 h 2233863"/>
                <a:gd name="connsiteX40" fmla="*/ 2461403 w 2461403"/>
                <a:gd name="connsiteY40" fmla="*/ 743146 h 2233863"/>
                <a:gd name="connsiteX41" fmla="*/ 2365987 w 2461403"/>
                <a:gd name="connsiteY41" fmla="*/ 1160590 h 2233863"/>
                <a:gd name="connsiteX42" fmla="*/ 1771168 w 2461403"/>
                <a:gd name="connsiteY42" fmla="*/ 1212538 h 2233863"/>
                <a:gd name="connsiteX43" fmla="*/ 1666272 w 2461403"/>
                <a:gd name="connsiteY43" fmla="*/ 1112881 h 2233863"/>
                <a:gd name="connsiteX44" fmla="*/ 1333340 w 2461403"/>
                <a:gd name="connsiteY44" fmla="*/ 1514347 h 2233863"/>
                <a:gd name="connsiteX45" fmla="*/ 1260930 w 2461403"/>
                <a:gd name="connsiteY45" fmla="*/ 1466368 h 2233863"/>
                <a:gd name="connsiteX46" fmla="*/ 1613074 w 2461403"/>
                <a:gd name="connsiteY46" fmla="*/ 1086029 h 2233863"/>
                <a:gd name="connsiteX47" fmla="*/ 1920715 w 2461403"/>
                <a:gd name="connsiteY47" fmla="*/ 830611 h 2233863"/>
                <a:gd name="connsiteX48" fmla="*/ 1829273 w 2461403"/>
                <a:gd name="connsiteY48" fmla="*/ 826635 h 2233863"/>
                <a:gd name="connsiteX49" fmla="*/ 1773614 w 2461403"/>
                <a:gd name="connsiteY49" fmla="*/ 770976 h 2233863"/>
                <a:gd name="connsiteX50" fmla="*/ 1456874 w 2461403"/>
                <a:gd name="connsiteY50" fmla="*/ 1014191 h 2233863"/>
                <a:gd name="connsiteX51" fmla="*/ 1527211 w 2461403"/>
                <a:gd name="connsiteY51" fmla="*/ 762983 h 2233863"/>
                <a:gd name="connsiteX52" fmla="*/ 1421703 w 2461403"/>
                <a:gd name="connsiteY52" fmla="*/ 843370 h 2233863"/>
                <a:gd name="connsiteX53" fmla="*/ 1512138 w 2461403"/>
                <a:gd name="connsiteY53" fmla="*/ 843370 h 2233863"/>
                <a:gd name="connsiteX54" fmla="*/ 1371461 w 2461403"/>
                <a:gd name="connsiteY54" fmla="*/ 1029264 h 2233863"/>
                <a:gd name="connsiteX55" fmla="*/ 1115228 w 2461403"/>
                <a:gd name="connsiteY55" fmla="*/ 1255352 h 2233863"/>
                <a:gd name="connsiteX56" fmla="*/ 907141 w 2461403"/>
                <a:gd name="connsiteY56" fmla="*/ 1546754 h 2233863"/>
                <a:gd name="connsiteX57" fmla="*/ 858995 w 2461403"/>
                <a:gd name="connsiteY57" fmla="*/ 1622117 h 2233863"/>
                <a:gd name="connsiteX58" fmla="*/ 1009720 w 2461403"/>
                <a:gd name="connsiteY58" fmla="*/ 1918543 h 2233863"/>
                <a:gd name="connsiteX59" fmla="*/ 1100156 w 2461403"/>
                <a:gd name="connsiteY59" fmla="*/ 1898446 h 2233863"/>
                <a:gd name="connsiteX60" fmla="*/ 1243117 w 2461403"/>
                <a:gd name="connsiteY60" fmla="*/ 1439150 h 2233863"/>
                <a:gd name="connsiteX61" fmla="*/ 1356169 w 2461403"/>
                <a:gd name="connsiteY61" fmla="*/ 1510449 h 2233863"/>
                <a:gd name="connsiteX62" fmla="*/ 1352194 w 2461403"/>
                <a:gd name="connsiteY62" fmla="*/ 1605864 h 2233863"/>
                <a:gd name="connsiteX63" fmla="*/ 1324384 w 2461403"/>
                <a:gd name="connsiteY63" fmla="*/ 1779720 h 2233863"/>
                <a:gd name="connsiteX64" fmla="*/ 1416465 w 2461403"/>
                <a:gd name="connsiteY64" fmla="*/ 1920186 h 2233863"/>
                <a:gd name="connsiteX65" fmla="*/ 1340269 w 2461403"/>
                <a:gd name="connsiteY65" fmla="*/ 1649594 h 2233863"/>
                <a:gd name="connsiteX66" fmla="*/ 1606637 w 2461403"/>
                <a:gd name="connsiteY66" fmla="*/ 1522374 h 2233863"/>
                <a:gd name="connsiteX67" fmla="*/ 2444756 w 2461403"/>
                <a:gd name="connsiteY67" fmla="*/ 1445659 h 2233863"/>
                <a:gd name="connsiteX68" fmla="*/ 1602662 w 2461403"/>
                <a:gd name="connsiteY68" fmla="*/ 2023306 h 2233863"/>
                <a:gd name="connsiteX69" fmla="*/ 1574831 w 2461403"/>
                <a:gd name="connsiteY69" fmla="*/ 1943793 h 2233863"/>
                <a:gd name="connsiteX70" fmla="*/ 1471464 w 2461403"/>
                <a:gd name="connsiteY70" fmla="*/ 2074990 h 2233863"/>
                <a:gd name="connsiteX71" fmla="*/ 1582781 w 2461403"/>
                <a:gd name="connsiteY71" fmla="*/ 2142576 h 2233863"/>
                <a:gd name="connsiteX72" fmla="*/ 1451584 w 2461403"/>
                <a:gd name="connsiteY72" fmla="*/ 2210162 h 2233863"/>
                <a:gd name="connsiteX73" fmla="*/ 1228948 w 2461403"/>
                <a:gd name="connsiteY73" fmla="*/ 2218113 h 2233863"/>
                <a:gd name="connsiteX74" fmla="*/ 982457 w 2461403"/>
                <a:gd name="connsiteY74" fmla="*/ 2226066 h 2233863"/>
                <a:gd name="connsiteX75" fmla="*/ 966555 w 2461403"/>
                <a:gd name="connsiteY75" fmla="*/ 2146551 h 2233863"/>
                <a:gd name="connsiteX76" fmla="*/ 1197143 w 2461403"/>
                <a:gd name="connsiteY76" fmla="*/ 2170405 h 2233863"/>
                <a:gd name="connsiteX77" fmla="*/ 1324364 w 2461403"/>
                <a:gd name="connsiteY77" fmla="*/ 2150526 h 2233863"/>
                <a:gd name="connsiteX78" fmla="*/ 1280632 w 2461403"/>
                <a:gd name="connsiteY78" fmla="*/ 1963673 h 2233863"/>
                <a:gd name="connsiteX79" fmla="*/ 1407852 w 2461403"/>
                <a:gd name="connsiteY79" fmla="*/ 1935844 h 2233863"/>
                <a:gd name="connsiteX80" fmla="*/ 1247453 w 2461403"/>
                <a:gd name="connsiteY80" fmla="*/ 1894184 h 2233863"/>
                <a:gd name="connsiteX81" fmla="*/ 1182614 w 2461403"/>
                <a:gd name="connsiteY81" fmla="*/ 2064244 h 2233863"/>
                <a:gd name="connsiteX82" fmla="*/ 1024793 w 2461403"/>
                <a:gd name="connsiteY82" fmla="*/ 2129558 h 2233863"/>
                <a:gd name="connsiteX83" fmla="*/ 884116 w 2461403"/>
                <a:gd name="connsiteY83" fmla="*/ 1767818 h 2233863"/>
                <a:gd name="connsiteX84" fmla="*/ 843922 w 2461403"/>
                <a:gd name="connsiteY84" fmla="*/ 2079317 h 2233863"/>
                <a:gd name="connsiteX85" fmla="*/ 703246 w 2461403"/>
                <a:gd name="connsiteY85" fmla="*/ 1667335 h 2233863"/>
                <a:gd name="connsiteX86" fmla="*/ 803729 w 2461403"/>
                <a:gd name="connsiteY86" fmla="*/ 1416126 h 2233863"/>
                <a:gd name="connsiteX87" fmla="*/ 884115 w 2461403"/>
                <a:gd name="connsiteY87" fmla="*/ 1255352 h 2233863"/>
                <a:gd name="connsiteX88" fmla="*/ 1160446 w 2461403"/>
                <a:gd name="connsiteY88" fmla="*/ 1134771 h 2233863"/>
                <a:gd name="connsiteX89" fmla="*/ 1637744 w 2461403"/>
                <a:gd name="connsiteY89" fmla="*/ 657475 h 2233863"/>
                <a:gd name="connsiteX90" fmla="*/ 1763348 w 2461403"/>
                <a:gd name="connsiteY90" fmla="*/ 345976 h 2233863"/>
                <a:gd name="connsiteX91" fmla="*/ 1642768 w 2461403"/>
                <a:gd name="connsiteY91" fmla="*/ 386169 h 2233863"/>
                <a:gd name="connsiteX92" fmla="*/ 1451848 w 2461403"/>
                <a:gd name="connsiteY92" fmla="*/ 667523 h 2233863"/>
                <a:gd name="connsiteX93" fmla="*/ 1170498 w 2461403"/>
                <a:gd name="connsiteY93" fmla="*/ 506748 h 2233863"/>
                <a:gd name="connsiteX94" fmla="*/ 1200641 w 2461403"/>
                <a:gd name="connsiteY94" fmla="*/ 642400 h 2233863"/>
                <a:gd name="connsiteX95" fmla="*/ 1115230 w 2461403"/>
                <a:gd name="connsiteY95" fmla="*/ 878538 h 2233863"/>
                <a:gd name="connsiteX96" fmla="*/ 1100158 w 2461403"/>
                <a:gd name="connsiteY96" fmla="*/ 1014189 h 2233863"/>
                <a:gd name="connsiteX97" fmla="*/ 904215 w 2461403"/>
                <a:gd name="connsiteY97" fmla="*/ 1024237 h 2233863"/>
                <a:gd name="connsiteX98" fmla="*/ 929336 w 2461403"/>
                <a:gd name="connsiteY98" fmla="*/ 1185011 h 2233863"/>
                <a:gd name="connsiteX99" fmla="*/ 708272 w 2461403"/>
                <a:gd name="connsiteY99" fmla="*/ 994093 h 2233863"/>
                <a:gd name="connsiteX100" fmla="*/ 607789 w 2461403"/>
                <a:gd name="connsiteY100" fmla="*/ 923755 h 2233863"/>
                <a:gd name="connsiteX101" fmla="*/ 809594 w 2461403"/>
                <a:gd name="connsiteY101" fmla="*/ 1323176 h 2233863"/>
                <a:gd name="connsiteX102" fmla="*/ 512330 w 2461403"/>
                <a:gd name="connsiteY102" fmla="*/ 1365882 h 2233863"/>
                <a:gd name="connsiteX103" fmla="*/ 647983 w 2461403"/>
                <a:gd name="connsiteY103" fmla="*/ 1883372 h 2233863"/>
                <a:gd name="connsiteX104" fmla="*/ 537449 w 2461403"/>
                <a:gd name="connsiteY104" fmla="*/ 1808010 h 2233863"/>
                <a:gd name="connsiteX105" fmla="*/ 391749 w 2461403"/>
                <a:gd name="connsiteY105" fmla="*/ 1742695 h 2233863"/>
                <a:gd name="connsiteX106" fmla="*/ 230975 w 2461403"/>
                <a:gd name="connsiteY106" fmla="*/ 1446268 h 2233863"/>
                <a:gd name="connsiteX107" fmla="*/ 356580 w 2461403"/>
                <a:gd name="connsiteY107" fmla="*/ 1677381 h 2233863"/>
                <a:gd name="connsiteX108" fmla="*/ 431942 w 2461403"/>
                <a:gd name="connsiteY108" fmla="*/ 1843179 h 2233863"/>
                <a:gd name="connsiteX109" fmla="*/ 527402 w 2461403"/>
                <a:gd name="connsiteY109" fmla="*/ 1883372 h 2233863"/>
                <a:gd name="connsiteX110" fmla="*/ 507305 w 2461403"/>
                <a:gd name="connsiteY110" fmla="*/ 1998929 h 2233863"/>
                <a:gd name="connsiteX111" fmla="*/ 311362 w 2461403"/>
                <a:gd name="connsiteY111" fmla="*/ 2189847 h 2233863"/>
                <a:gd name="connsiteX112" fmla="*/ 250235 w 2461403"/>
                <a:gd name="connsiteY112" fmla="*/ 2152165 h 2233863"/>
                <a:gd name="connsiteX113" fmla="*/ 220927 w 2461403"/>
                <a:gd name="connsiteY113" fmla="*/ 1998928 h 2233863"/>
                <a:gd name="connsiteX114" fmla="*/ 120444 w 2461403"/>
                <a:gd name="connsiteY114" fmla="*/ 1918541 h 2233863"/>
                <a:gd name="connsiteX115" fmla="*/ 65177 w 2461403"/>
                <a:gd name="connsiteY115" fmla="*/ 1878348 h 2233863"/>
                <a:gd name="connsiteX116" fmla="*/ 80251 w 2461403"/>
                <a:gd name="connsiteY116" fmla="*/ 1682404 h 2233863"/>
                <a:gd name="connsiteX117" fmla="*/ 205854 w 2461403"/>
                <a:gd name="connsiteY117" fmla="*/ 1823082 h 2233863"/>
                <a:gd name="connsiteX118" fmla="*/ 301314 w 2461403"/>
                <a:gd name="connsiteY118" fmla="*/ 1983856 h 2233863"/>
                <a:gd name="connsiteX119" fmla="*/ 326435 w 2461403"/>
                <a:gd name="connsiteY119" fmla="*/ 1873323 h 2233863"/>
                <a:gd name="connsiteX120" fmla="*/ 175710 w 2461403"/>
                <a:gd name="connsiteY120" fmla="*/ 1526655 h 2233863"/>
                <a:gd name="connsiteX121" fmla="*/ 150589 w 2461403"/>
                <a:gd name="connsiteY121" fmla="*/ 1491487 h 2233863"/>
                <a:gd name="connsiteX122" fmla="*/ 30008 w 2461403"/>
                <a:gd name="connsiteY122" fmla="*/ 1652260 h 2233863"/>
                <a:gd name="connsiteX123" fmla="*/ 19959 w 2461403"/>
                <a:gd name="connsiteY123" fmla="*/ 1808009 h 2233863"/>
                <a:gd name="connsiteX124" fmla="*/ 75227 w 2461403"/>
                <a:gd name="connsiteY124" fmla="*/ 1310615 h 2233863"/>
                <a:gd name="connsiteX125" fmla="*/ 175709 w 2461403"/>
                <a:gd name="connsiteY125" fmla="*/ 1350809 h 2233863"/>
                <a:gd name="connsiteX126" fmla="*/ 170685 w 2461403"/>
                <a:gd name="connsiteY126" fmla="*/ 1134770 h 2233863"/>
                <a:gd name="connsiteX127" fmla="*/ 95322 w 2461403"/>
                <a:gd name="connsiteY127" fmla="*/ 1245301 h 2233863"/>
                <a:gd name="connsiteX128" fmla="*/ 180733 w 2461403"/>
                <a:gd name="connsiteY128" fmla="*/ 1054383 h 2233863"/>
                <a:gd name="connsiteX129" fmla="*/ 276193 w 2461403"/>
                <a:gd name="connsiteY129" fmla="*/ 873512 h 2233863"/>
                <a:gd name="connsiteX130" fmla="*/ 471298 w 2461403"/>
                <a:gd name="connsiteY130" fmla="*/ 672545 h 2233863"/>
                <a:gd name="connsiteX0" fmla="*/ 471298 w 2461403"/>
                <a:gd name="connsiteY0" fmla="*/ 672545 h 2233863"/>
                <a:gd name="connsiteX1" fmla="*/ 693200 w 2461403"/>
                <a:gd name="connsiteY1" fmla="*/ 411288 h 2233863"/>
                <a:gd name="connsiteX2" fmla="*/ 743441 w 2461403"/>
                <a:gd name="connsiteY2" fmla="*/ 471579 h 2233863"/>
                <a:gd name="connsiteX3" fmla="*/ 708273 w 2461403"/>
                <a:gd name="connsiteY3" fmla="*/ 582110 h 2233863"/>
                <a:gd name="connsiteX4" fmla="*/ 637934 w 2461403"/>
                <a:gd name="connsiteY4" fmla="*/ 592159 h 2233863"/>
                <a:gd name="connsiteX5" fmla="*/ 562573 w 2461403"/>
                <a:gd name="connsiteY5" fmla="*/ 627328 h 2233863"/>
                <a:gd name="connsiteX6" fmla="*/ 688176 w 2461403"/>
                <a:gd name="connsiteY6" fmla="*/ 778053 h 2233863"/>
                <a:gd name="connsiteX7" fmla="*/ 487209 w 2461403"/>
                <a:gd name="connsiteY7" fmla="*/ 752933 h 2233863"/>
                <a:gd name="connsiteX8" fmla="*/ 421895 w 2461403"/>
                <a:gd name="connsiteY8" fmla="*/ 953900 h 2233863"/>
                <a:gd name="connsiteX9" fmla="*/ 241862 w 2461403"/>
                <a:gd name="connsiteY9" fmla="*/ 994093 h 2233863"/>
                <a:gd name="connsiteX10" fmla="*/ 306338 w 2461403"/>
                <a:gd name="connsiteY10" fmla="*/ 1285495 h 2233863"/>
                <a:gd name="connsiteX11" fmla="*/ 492233 w 2461403"/>
                <a:gd name="connsiteY11" fmla="*/ 1195060 h 2233863"/>
                <a:gd name="connsiteX12" fmla="*/ 477162 w 2461403"/>
                <a:gd name="connsiteY12" fmla="*/ 979020 h 2233863"/>
                <a:gd name="connsiteX13" fmla="*/ 738418 w 2461403"/>
                <a:gd name="connsiteY13" fmla="*/ 783077 h 2233863"/>
                <a:gd name="connsiteX14" fmla="*/ 818805 w 2461403"/>
                <a:gd name="connsiteY14" fmla="*/ 818247 h 2233863"/>
                <a:gd name="connsiteX15" fmla="*/ 889144 w 2461403"/>
                <a:gd name="connsiteY15" fmla="*/ 918730 h 2233863"/>
                <a:gd name="connsiteX16" fmla="*/ 793684 w 2461403"/>
                <a:gd name="connsiteY16" fmla="*/ 707714 h 2233863"/>
                <a:gd name="connsiteX17" fmla="*/ 803732 w 2461403"/>
                <a:gd name="connsiteY17" fmla="*/ 436409 h 2233863"/>
                <a:gd name="connsiteX18" fmla="*/ 979579 w 2461403"/>
                <a:gd name="connsiteY18" fmla="*/ 290708 h 2233863"/>
                <a:gd name="connsiteX19" fmla="*/ 904216 w 2461403"/>
                <a:gd name="connsiteY19" fmla="*/ 471579 h 2233863"/>
                <a:gd name="connsiteX20" fmla="*/ 899192 w 2461403"/>
                <a:gd name="connsiteY20" fmla="*/ 546941 h 2233863"/>
                <a:gd name="connsiteX21" fmla="*/ 1029820 w 2461403"/>
                <a:gd name="connsiteY21" fmla="*/ 567038 h 2233863"/>
                <a:gd name="connsiteX22" fmla="*/ 974554 w 2461403"/>
                <a:gd name="connsiteY22" fmla="*/ 768005 h 2233863"/>
                <a:gd name="connsiteX23" fmla="*/ 994652 w 2461403"/>
                <a:gd name="connsiteY23" fmla="*/ 788103 h 2233863"/>
                <a:gd name="connsiteX24" fmla="*/ 959482 w 2461403"/>
                <a:gd name="connsiteY24" fmla="*/ 506748 h 2233863"/>
                <a:gd name="connsiteX25" fmla="*/ 1034844 w 2461403"/>
                <a:gd name="connsiteY25" fmla="*/ 315829 h 2233863"/>
                <a:gd name="connsiteX26" fmla="*/ 1155424 w 2461403"/>
                <a:gd name="connsiteY26" fmla="*/ 150031 h 2233863"/>
                <a:gd name="connsiteX27" fmla="*/ 1265955 w 2461403"/>
                <a:gd name="connsiteY27" fmla="*/ 215345 h 2233863"/>
                <a:gd name="connsiteX28" fmla="*/ 1145375 w 2461403"/>
                <a:gd name="connsiteY28" fmla="*/ 305782 h 2233863"/>
                <a:gd name="connsiteX29" fmla="*/ 1311173 w 2461403"/>
                <a:gd name="connsiteY29" fmla="*/ 416314 h 2233863"/>
                <a:gd name="connsiteX30" fmla="*/ 1346340 w 2461403"/>
                <a:gd name="connsiteY30" fmla="*/ 124911 h 2233863"/>
                <a:gd name="connsiteX31" fmla="*/ 1436777 w 2461403"/>
                <a:gd name="connsiteY31" fmla="*/ 54575 h 2233863"/>
                <a:gd name="connsiteX32" fmla="*/ 1848759 w 2461403"/>
                <a:gd name="connsiteY32" fmla="*/ 44524 h 2233863"/>
                <a:gd name="connsiteX33" fmla="*/ 1908787 w 2461403"/>
                <a:gd name="connsiteY33" fmla="*/ 47407 h 2233863"/>
                <a:gd name="connsiteX34" fmla="*/ 2225311 w 2461403"/>
                <a:gd name="connsiteY34" fmla="*/ 88975 h 2233863"/>
                <a:gd name="connsiteX35" fmla="*/ 1773395 w 2461403"/>
                <a:gd name="connsiteY35" fmla="*/ 59598 h 2233863"/>
                <a:gd name="connsiteX36" fmla="*/ 1708081 w 2461403"/>
                <a:gd name="connsiteY36" fmla="*/ 119889 h 2233863"/>
                <a:gd name="connsiteX37" fmla="*/ 1461896 w 2461403"/>
                <a:gd name="connsiteY37" fmla="*/ 99791 h 2233863"/>
                <a:gd name="connsiteX38" fmla="*/ 1421703 w 2461403"/>
                <a:gd name="connsiteY38" fmla="*/ 406266 h 2233863"/>
                <a:gd name="connsiteX39" fmla="*/ 1878903 w 2461403"/>
                <a:gd name="connsiteY39" fmla="*/ 300759 h 2233863"/>
                <a:gd name="connsiteX40" fmla="*/ 1968422 w 2461403"/>
                <a:gd name="connsiteY40" fmla="*/ 238238 h 2233863"/>
                <a:gd name="connsiteX41" fmla="*/ 2461403 w 2461403"/>
                <a:gd name="connsiteY41" fmla="*/ 743146 h 2233863"/>
                <a:gd name="connsiteX42" fmla="*/ 2365987 w 2461403"/>
                <a:gd name="connsiteY42" fmla="*/ 1160590 h 2233863"/>
                <a:gd name="connsiteX43" fmla="*/ 1771168 w 2461403"/>
                <a:gd name="connsiteY43" fmla="*/ 1212538 h 2233863"/>
                <a:gd name="connsiteX44" fmla="*/ 1666272 w 2461403"/>
                <a:gd name="connsiteY44" fmla="*/ 1112881 h 2233863"/>
                <a:gd name="connsiteX45" fmla="*/ 1333340 w 2461403"/>
                <a:gd name="connsiteY45" fmla="*/ 1514347 h 2233863"/>
                <a:gd name="connsiteX46" fmla="*/ 1260930 w 2461403"/>
                <a:gd name="connsiteY46" fmla="*/ 1466368 h 2233863"/>
                <a:gd name="connsiteX47" fmla="*/ 1613074 w 2461403"/>
                <a:gd name="connsiteY47" fmla="*/ 1086029 h 2233863"/>
                <a:gd name="connsiteX48" fmla="*/ 1920715 w 2461403"/>
                <a:gd name="connsiteY48" fmla="*/ 830611 h 2233863"/>
                <a:gd name="connsiteX49" fmla="*/ 1829273 w 2461403"/>
                <a:gd name="connsiteY49" fmla="*/ 826635 h 2233863"/>
                <a:gd name="connsiteX50" fmla="*/ 1773614 w 2461403"/>
                <a:gd name="connsiteY50" fmla="*/ 770976 h 2233863"/>
                <a:gd name="connsiteX51" fmla="*/ 1456874 w 2461403"/>
                <a:gd name="connsiteY51" fmla="*/ 1014191 h 2233863"/>
                <a:gd name="connsiteX52" fmla="*/ 1527211 w 2461403"/>
                <a:gd name="connsiteY52" fmla="*/ 762983 h 2233863"/>
                <a:gd name="connsiteX53" fmla="*/ 1421703 w 2461403"/>
                <a:gd name="connsiteY53" fmla="*/ 843370 h 2233863"/>
                <a:gd name="connsiteX54" fmla="*/ 1512138 w 2461403"/>
                <a:gd name="connsiteY54" fmla="*/ 843370 h 2233863"/>
                <a:gd name="connsiteX55" fmla="*/ 1371461 w 2461403"/>
                <a:gd name="connsiteY55" fmla="*/ 1029264 h 2233863"/>
                <a:gd name="connsiteX56" fmla="*/ 1115228 w 2461403"/>
                <a:gd name="connsiteY56" fmla="*/ 1255352 h 2233863"/>
                <a:gd name="connsiteX57" fmla="*/ 907141 w 2461403"/>
                <a:gd name="connsiteY57" fmla="*/ 1546754 h 2233863"/>
                <a:gd name="connsiteX58" fmla="*/ 858995 w 2461403"/>
                <a:gd name="connsiteY58" fmla="*/ 1622117 h 2233863"/>
                <a:gd name="connsiteX59" fmla="*/ 1009720 w 2461403"/>
                <a:gd name="connsiteY59" fmla="*/ 1918543 h 2233863"/>
                <a:gd name="connsiteX60" fmla="*/ 1100156 w 2461403"/>
                <a:gd name="connsiteY60" fmla="*/ 1898446 h 2233863"/>
                <a:gd name="connsiteX61" fmla="*/ 1243117 w 2461403"/>
                <a:gd name="connsiteY61" fmla="*/ 1439150 h 2233863"/>
                <a:gd name="connsiteX62" fmla="*/ 1356169 w 2461403"/>
                <a:gd name="connsiteY62" fmla="*/ 1510449 h 2233863"/>
                <a:gd name="connsiteX63" fmla="*/ 1352194 w 2461403"/>
                <a:gd name="connsiteY63" fmla="*/ 1605864 h 2233863"/>
                <a:gd name="connsiteX64" fmla="*/ 1324384 w 2461403"/>
                <a:gd name="connsiteY64" fmla="*/ 1779720 h 2233863"/>
                <a:gd name="connsiteX65" fmla="*/ 1416465 w 2461403"/>
                <a:gd name="connsiteY65" fmla="*/ 1920186 h 2233863"/>
                <a:gd name="connsiteX66" fmla="*/ 1340269 w 2461403"/>
                <a:gd name="connsiteY66" fmla="*/ 1649594 h 2233863"/>
                <a:gd name="connsiteX67" fmla="*/ 1606637 w 2461403"/>
                <a:gd name="connsiteY67" fmla="*/ 1522374 h 2233863"/>
                <a:gd name="connsiteX68" fmla="*/ 2444756 w 2461403"/>
                <a:gd name="connsiteY68" fmla="*/ 1445659 h 2233863"/>
                <a:gd name="connsiteX69" fmla="*/ 1602662 w 2461403"/>
                <a:gd name="connsiteY69" fmla="*/ 2023306 h 2233863"/>
                <a:gd name="connsiteX70" fmla="*/ 1574831 w 2461403"/>
                <a:gd name="connsiteY70" fmla="*/ 1943793 h 2233863"/>
                <a:gd name="connsiteX71" fmla="*/ 1471464 w 2461403"/>
                <a:gd name="connsiteY71" fmla="*/ 2074990 h 2233863"/>
                <a:gd name="connsiteX72" fmla="*/ 1582781 w 2461403"/>
                <a:gd name="connsiteY72" fmla="*/ 2142576 h 2233863"/>
                <a:gd name="connsiteX73" fmla="*/ 1451584 w 2461403"/>
                <a:gd name="connsiteY73" fmla="*/ 2210162 h 2233863"/>
                <a:gd name="connsiteX74" fmla="*/ 1228948 w 2461403"/>
                <a:gd name="connsiteY74" fmla="*/ 2218113 h 2233863"/>
                <a:gd name="connsiteX75" fmla="*/ 982457 w 2461403"/>
                <a:gd name="connsiteY75" fmla="*/ 2226066 h 2233863"/>
                <a:gd name="connsiteX76" fmla="*/ 966555 w 2461403"/>
                <a:gd name="connsiteY76" fmla="*/ 2146551 h 2233863"/>
                <a:gd name="connsiteX77" fmla="*/ 1197143 w 2461403"/>
                <a:gd name="connsiteY77" fmla="*/ 2170405 h 2233863"/>
                <a:gd name="connsiteX78" fmla="*/ 1324364 w 2461403"/>
                <a:gd name="connsiteY78" fmla="*/ 2150526 h 2233863"/>
                <a:gd name="connsiteX79" fmla="*/ 1280632 w 2461403"/>
                <a:gd name="connsiteY79" fmla="*/ 1963673 h 2233863"/>
                <a:gd name="connsiteX80" fmla="*/ 1407852 w 2461403"/>
                <a:gd name="connsiteY80" fmla="*/ 1935844 h 2233863"/>
                <a:gd name="connsiteX81" fmla="*/ 1247453 w 2461403"/>
                <a:gd name="connsiteY81" fmla="*/ 1894184 h 2233863"/>
                <a:gd name="connsiteX82" fmla="*/ 1182614 w 2461403"/>
                <a:gd name="connsiteY82" fmla="*/ 2064244 h 2233863"/>
                <a:gd name="connsiteX83" fmla="*/ 1024793 w 2461403"/>
                <a:gd name="connsiteY83" fmla="*/ 2129558 h 2233863"/>
                <a:gd name="connsiteX84" fmla="*/ 884116 w 2461403"/>
                <a:gd name="connsiteY84" fmla="*/ 1767818 h 2233863"/>
                <a:gd name="connsiteX85" fmla="*/ 843922 w 2461403"/>
                <a:gd name="connsiteY85" fmla="*/ 2079317 h 2233863"/>
                <a:gd name="connsiteX86" fmla="*/ 703246 w 2461403"/>
                <a:gd name="connsiteY86" fmla="*/ 1667335 h 2233863"/>
                <a:gd name="connsiteX87" fmla="*/ 803729 w 2461403"/>
                <a:gd name="connsiteY87" fmla="*/ 1416126 h 2233863"/>
                <a:gd name="connsiteX88" fmla="*/ 884115 w 2461403"/>
                <a:gd name="connsiteY88" fmla="*/ 1255352 h 2233863"/>
                <a:gd name="connsiteX89" fmla="*/ 1160446 w 2461403"/>
                <a:gd name="connsiteY89" fmla="*/ 1134771 h 2233863"/>
                <a:gd name="connsiteX90" fmla="*/ 1637744 w 2461403"/>
                <a:gd name="connsiteY90" fmla="*/ 657475 h 2233863"/>
                <a:gd name="connsiteX91" fmla="*/ 1763348 w 2461403"/>
                <a:gd name="connsiteY91" fmla="*/ 345976 h 2233863"/>
                <a:gd name="connsiteX92" fmla="*/ 1642768 w 2461403"/>
                <a:gd name="connsiteY92" fmla="*/ 386169 h 2233863"/>
                <a:gd name="connsiteX93" fmla="*/ 1451848 w 2461403"/>
                <a:gd name="connsiteY93" fmla="*/ 667523 h 2233863"/>
                <a:gd name="connsiteX94" fmla="*/ 1170498 w 2461403"/>
                <a:gd name="connsiteY94" fmla="*/ 506748 h 2233863"/>
                <a:gd name="connsiteX95" fmla="*/ 1200641 w 2461403"/>
                <a:gd name="connsiteY95" fmla="*/ 642400 h 2233863"/>
                <a:gd name="connsiteX96" fmla="*/ 1115230 w 2461403"/>
                <a:gd name="connsiteY96" fmla="*/ 878538 h 2233863"/>
                <a:gd name="connsiteX97" fmla="*/ 1100158 w 2461403"/>
                <a:gd name="connsiteY97" fmla="*/ 1014189 h 2233863"/>
                <a:gd name="connsiteX98" fmla="*/ 904215 w 2461403"/>
                <a:gd name="connsiteY98" fmla="*/ 1024237 h 2233863"/>
                <a:gd name="connsiteX99" fmla="*/ 929336 w 2461403"/>
                <a:gd name="connsiteY99" fmla="*/ 1185011 h 2233863"/>
                <a:gd name="connsiteX100" fmla="*/ 708272 w 2461403"/>
                <a:gd name="connsiteY100" fmla="*/ 994093 h 2233863"/>
                <a:gd name="connsiteX101" fmla="*/ 607789 w 2461403"/>
                <a:gd name="connsiteY101" fmla="*/ 923755 h 2233863"/>
                <a:gd name="connsiteX102" fmla="*/ 809594 w 2461403"/>
                <a:gd name="connsiteY102" fmla="*/ 1323176 h 2233863"/>
                <a:gd name="connsiteX103" fmla="*/ 512330 w 2461403"/>
                <a:gd name="connsiteY103" fmla="*/ 1365882 h 2233863"/>
                <a:gd name="connsiteX104" fmla="*/ 647983 w 2461403"/>
                <a:gd name="connsiteY104" fmla="*/ 1883372 h 2233863"/>
                <a:gd name="connsiteX105" fmla="*/ 537449 w 2461403"/>
                <a:gd name="connsiteY105" fmla="*/ 1808010 h 2233863"/>
                <a:gd name="connsiteX106" fmla="*/ 391749 w 2461403"/>
                <a:gd name="connsiteY106" fmla="*/ 1742695 h 2233863"/>
                <a:gd name="connsiteX107" fmla="*/ 230975 w 2461403"/>
                <a:gd name="connsiteY107" fmla="*/ 1446268 h 2233863"/>
                <a:gd name="connsiteX108" fmla="*/ 356580 w 2461403"/>
                <a:gd name="connsiteY108" fmla="*/ 1677381 h 2233863"/>
                <a:gd name="connsiteX109" fmla="*/ 431942 w 2461403"/>
                <a:gd name="connsiteY109" fmla="*/ 1843179 h 2233863"/>
                <a:gd name="connsiteX110" fmla="*/ 527402 w 2461403"/>
                <a:gd name="connsiteY110" fmla="*/ 1883372 h 2233863"/>
                <a:gd name="connsiteX111" fmla="*/ 507305 w 2461403"/>
                <a:gd name="connsiteY111" fmla="*/ 1998929 h 2233863"/>
                <a:gd name="connsiteX112" fmla="*/ 311362 w 2461403"/>
                <a:gd name="connsiteY112" fmla="*/ 2189847 h 2233863"/>
                <a:gd name="connsiteX113" fmla="*/ 250235 w 2461403"/>
                <a:gd name="connsiteY113" fmla="*/ 2152165 h 2233863"/>
                <a:gd name="connsiteX114" fmla="*/ 220927 w 2461403"/>
                <a:gd name="connsiteY114" fmla="*/ 1998928 h 2233863"/>
                <a:gd name="connsiteX115" fmla="*/ 120444 w 2461403"/>
                <a:gd name="connsiteY115" fmla="*/ 1918541 h 2233863"/>
                <a:gd name="connsiteX116" fmla="*/ 65177 w 2461403"/>
                <a:gd name="connsiteY116" fmla="*/ 1878348 h 2233863"/>
                <a:gd name="connsiteX117" fmla="*/ 80251 w 2461403"/>
                <a:gd name="connsiteY117" fmla="*/ 1682404 h 2233863"/>
                <a:gd name="connsiteX118" fmla="*/ 205854 w 2461403"/>
                <a:gd name="connsiteY118" fmla="*/ 1823082 h 2233863"/>
                <a:gd name="connsiteX119" fmla="*/ 301314 w 2461403"/>
                <a:gd name="connsiteY119" fmla="*/ 1983856 h 2233863"/>
                <a:gd name="connsiteX120" fmla="*/ 326435 w 2461403"/>
                <a:gd name="connsiteY120" fmla="*/ 1873323 h 2233863"/>
                <a:gd name="connsiteX121" fmla="*/ 175710 w 2461403"/>
                <a:gd name="connsiteY121" fmla="*/ 1526655 h 2233863"/>
                <a:gd name="connsiteX122" fmla="*/ 150589 w 2461403"/>
                <a:gd name="connsiteY122" fmla="*/ 1491487 h 2233863"/>
                <a:gd name="connsiteX123" fmla="*/ 30008 w 2461403"/>
                <a:gd name="connsiteY123" fmla="*/ 1652260 h 2233863"/>
                <a:gd name="connsiteX124" fmla="*/ 19959 w 2461403"/>
                <a:gd name="connsiteY124" fmla="*/ 1808009 h 2233863"/>
                <a:gd name="connsiteX125" fmla="*/ 75227 w 2461403"/>
                <a:gd name="connsiteY125" fmla="*/ 1310615 h 2233863"/>
                <a:gd name="connsiteX126" fmla="*/ 175709 w 2461403"/>
                <a:gd name="connsiteY126" fmla="*/ 1350809 h 2233863"/>
                <a:gd name="connsiteX127" fmla="*/ 170685 w 2461403"/>
                <a:gd name="connsiteY127" fmla="*/ 1134770 h 2233863"/>
                <a:gd name="connsiteX128" fmla="*/ 95322 w 2461403"/>
                <a:gd name="connsiteY128" fmla="*/ 1245301 h 2233863"/>
                <a:gd name="connsiteX129" fmla="*/ 180733 w 2461403"/>
                <a:gd name="connsiteY129" fmla="*/ 1054383 h 2233863"/>
                <a:gd name="connsiteX130" fmla="*/ 276193 w 2461403"/>
                <a:gd name="connsiteY130" fmla="*/ 873512 h 2233863"/>
                <a:gd name="connsiteX131" fmla="*/ 471298 w 2461403"/>
                <a:gd name="connsiteY131" fmla="*/ 672545 h 2233863"/>
                <a:gd name="connsiteX0" fmla="*/ 471298 w 2461403"/>
                <a:gd name="connsiteY0" fmla="*/ 672545 h 2233863"/>
                <a:gd name="connsiteX1" fmla="*/ 693200 w 2461403"/>
                <a:gd name="connsiteY1" fmla="*/ 411288 h 2233863"/>
                <a:gd name="connsiteX2" fmla="*/ 743441 w 2461403"/>
                <a:gd name="connsiteY2" fmla="*/ 471579 h 2233863"/>
                <a:gd name="connsiteX3" fmla="*/ 708273 w 2461403"/>
                <a:gd name="connsiteY3" fmla="*/ 582110 h 2233863"/>
                <a:gd name="connsiteX4" fmla="*/ 637934 w 2461403"/>
                <a:gd name="connsiteY4" fmla="*/ 592159 h 2233863"/>
                <a:gd name="connsiteX5" fmla="*/ 562573 w 2461403"/>
                <a:gd name="connsiteY5" fmla="*/ 627328 h 2233863"/>
                <a:gd name="connsiteX6" fmla="*/ 688176 w 2461403"/>
                <a:gd name="connsiteY6" fmla="*/ 778053 h 2233863"/>
                <a:gd name="connsiteX7" fmla="*/ 487209 w 2461403"/>
                <a:gd name="connsiteY7" fmla="*/ 752933 h 2233863"/>
                <a:gd name="connsiteX8" fmla="*/ 421895 w 2461403"/>
                <a:gd name="connsiteY8" fmla="*/ 953900 h 2233863"/>
                <a:gd name="connsiteX9" fmla="*/ 241862 w 2461403"/>
                <a:gd name="connsiteY9" fmla="*/ 994093 h 2233863"/>
                <a:gd name="connsiteX10" fmla="*/ 306338 w 2461403"/>
                <a:gd name="connsiteY10" fmla="*/ 1285495 h 2233863"/>
                <a:gd name="connsiteX11" fmla="*/ 492233 w 2461403"/>
                <a:gd name="connsiteY11" fmla="*/ 1195060 h 2233863"/>
                <a:gd name="connsiteX12" fmla="*/ 477162 w 2461403"/>
                <a:gd name="connsiteY12" fmla="*/ 979020 h 2233863"/>
                <a:gd name="connsiteX13" fmla="*/ 738418 w 2461403"/>
                <a:gd name="connsiteY13" fmla="*/ 783077 h 2233863"/>
                <a:gd name="connsiteX14" fmla="*/ 818805 w 2461403"/>
                <a:gd name="connsiteY14" fmla="*/ 818247 h 2233863"/>
                <a:gd name="connsiteX15" fmla="*/ 889144 w 2461403"/>
                <a:gd name="connsiteY15" fmla="*/ 918730 h 2233863"/>
                <a:gd name="connsiteX16" fmla="*/ 793684 w 2461403"/>
                <a:gd name="connsiteY16" fmla="*/ 707714 h 2233863"/>
                <a:gd name="connsiteX17" fmla="*/ 803732 w 2461403"/>
                <a:gd name="connsiteY17" fmla="*/ 436409 h 2233863"/>
                <a:gd name="connsiteX18" fmla="*/ 979579 w 2461403"/>
                <a:gd name="connsiteY18" fmla="*/ 290708 h 2233863"/>
                <a:gd name="connsiteX19" fmla="*/ 904216 w 2461403"/>
                <a:gd name="connsiteY19" fmla="*/ 471579 h 2233863"/>
                <a:gd name="connsiteX20" fmla="*/ 899192 w 2461403"/>
                <a:gd name="connsiteY20" fmla="*/ 546941 h 2233863"/>
                <a:gd name="connsiteX21" fmla="*/ 1029820 w 2461403"/>
                <a:gd name="connsiteY21" fmla="*/ 567038 h 2233863"/>
                <a:gd name="connsiteX22" fmla="*/ 974554 w 2461403"/>
                <a:gd name="connsiteY22" fmla="*/ 768005 h 2233863"/>
                <a:gd name="connsiteX23" fmla="*/ 994652 w 2461403"/>
                <a:gd name="connsiteY23" fmla="*/ 788103 h 2233863"/>
                <a:gd name="connsiteX24" fmla="*/ 959482 w 2461403"/>
                <a:gd name="connsiteY24" fmla="*/ 506748 h 2233863"/>
                <a:gd name="connsiteX25" fmla="*/ 1034844 w 2461403"/>
                <a:gd name="connsiteY25" fmla="*/ 315829 h 2233863"/>
                <a:gd name="connsiteX26" fmla="*/ 1155424 w 2461403"/>
                <a:gd name="connsiteY26" fmla="*/ 150031 h 2233863"/>
                <a:gd name="connsiteX27" fmla="*/ 1265955 w 2461403"/>
                <a:gd name="connsiteY27" fmla="*/ 215345 h 2233863"/>
                <a:gd name="connsiteX28" fmla="*/ 1145375 w 2461403"/>
                <a:gd name="connsiteY28" fmla="*/ 305782 h 2233863"/>
                <a:gd name="connsiteX29" fmla="*/ 1311173 w 2461403"/>
                <a:gd name="connsiteY29" fmla="*/ 416314 h 2233863"/>
                <a:gd name="connsiteX30" fmla="*/ 1346340 w 2461403"/>
                <a:gd name="connsiteY30" fmla="*/ 124911 h 2233863"/>
                <a:gd name="connsiteX31" fmla="*/ 1436777 w 2461403"/>
                <a:gd name="connsiteY31" fmla="*/ 54575 h 2233863"/>
                <a:gd name="connsiteX32" fmla="*/ 1848759 w 2461403"/>
                <a:gd name="connsiteY32" fmla="*/ 44524 h 2233863"/>
                <a:gd name="connsiteX33" fmla="*/ 1952519 w 2461403"/>
                <a:gd name="connsiteY33" fmla="*/ 31504 h 2233863"/>
                <a:gd name="connsiteX34" fmla="*/ 2225311 w 2461403"/>
                <a:gd name="connsiteY34" fmla="*/ 88975 h 2233863"/>
                <a:gd name="connsiteX35" fmla="*/ 1773395 w 2461403"/>
                <a:gd name="connsiteY35" fmla="*/ 59598 h 2233863"/>
                <a:gd name="connsiteX36" fmla="*/ 1708081 w 2461403"/>
                <a:gd name="connsiteY36" fmla="*/ 119889 h 2233863"/>
                <a:gd name="connsiteX37" fmla="*/ 1461896 w 2461403"/>
                <a:gd name="connsiteY37" fmla="*/ 99791 h 2233863"/>
                <a:gd name="connsiteX38" fmla="*/ 1421703 w 2461403"/>
                <a:gd name="connsiteY38" fmla="*/ 406266 h 2233863"/>
                <a:gd name="connsiteX39" fmla="*/ 1878903 w 2461403"/>
                <a:gd name="connsiteY39" fmla="*/ 300759 h 2233863"/>
                <a:gd name="connsiteX40" fmla="*/ 1968422 w 2461403"/>
                <a:gd name="connsiteY40" fmla="*/ 238238 h 2233863"/>
                <a:gd name="connsiteX41" fmla="*/ 2461403 w 2461403"/>
                <a:gd name="connsiteY41" fmla="*/ 743146 h 2233863"/>
                <a:gd name="connsiteX42" fmla="*/ 2365987 w 2461403"/>
                <a:gd name="connsiteY42" fmla="*/ 1160590 h 2233863"/>
                <a:gd name="connsiteX43" fmla="*/ 1771168 w 2461403"/>
                <a:gd name="connsiteY43" fmla="*/ 1212538 h 2233863"/>
                <a:gd name="connsiteX44" fmla="*/ 1666272 w 2461403"/>
                <a:gd name="connsiteY44" fmla="*/ 1112881 h 2233863"/>
                <a:gd name="connsiteX45" fmla="*/ 1333340 w 2461403"/>
                <a:gd name="connsiteY45" fmla="*/ 1514347 h 2233863"/>
                <a:gd name="connsiteX46" fmla="*/ 1260930 w 2461403"/>
                <a:gd name="connsiteY46" fmla="*/ 1466368 h 2233863"/>
                <a:gd name="connsiteX47" fmla="*/ 1613074 w 2461403"/>
                <a:gd name="connsiteY47" fmla="*/ 1086029 h 2233863"/>
                <a:gd name="connsiteX48" fmla="*/ 1920715 w 2461403"/>
                <a:gd name="connsiteY48" fmla="*/ 830611 h 2233863"/>
                <a:gd name="connsiteX49" fmla="*/ 1829273 w 2461403"/>
                <a:gd name="connsiteY49" fmla="*/ 826635 h 2233863"/>
                <a:gd name="connsiteX50" fmla="*/ 1773614 w 2461403"/>
                <a:gd name="connsiteY50" fmla="*/ 770976 h 2233863"/>
                <a:gd name="connsiteX51" fmla="*/ 1456874 w 2461403"/>
                <a:gd name="connsiteY51" fmla="*/ 1014191 h 2233863"/>
                <a:gd name="connsiteX52" fmla="*/ 1527211 w 2461403"/>
                <a:gd name="connsiteY52" fmla="*/ 762983 h 2233863"/>
                <a:gd name="connsiteX53" fmla="*/ 1421703 w 2461403"/>
                <a:gd name="connsiteY53" fmla="*/ 843370 h 2233863"/>
                <a:gd name="connsiteX54" fmla="*/ 1512138 w 2461403"/>
                <a:gd name="connsiteY54" fmla="*/ 843370 h 2233863"/>
                <a:gd name="connsiteX55" fmla="*/ 1371461 w 2461403"/>
                <a:gd name="connsiteY55" fmla="*/ 1029264 h 2233863"/>
                <a:gd name="connsiteX56" fmla="*/ 1115228 w 2461403"/>
                <a:gd name="connsiteY56" fmla="*/ 1255352 h 2233863"/>
                <a:gd name="connsiteX57" fmla="*/ 907141 w 2461403"/>
                <a:gd name="connsiteY57" fmla="*/ 1546754 h 2233863"/>
                <a:gd name="connsiteX58" fmla="*/ 858995 w 2461403"/>
                <a:gd name="connsiteY58" fmla="*/ 1622117 h 2233863"/>
                <a:gd name="connsiteX59" fmla="*/ 1009720 w 2461403"/>
                <a:gd name="connsiteY59" fmla="*/ 1918543 h 2233863"/>
                <a:gd name="connsiteX60" fmla="*/ 1100156 w 2461403"/>
                <a:gd name="connsiteY60" fmla="*/ 1898446 h 2233863"/>
                <a:gd name="connsiteX61" fmla="*/ 1243117 w 2461403"/>
                <a:gd name="connsiteY61" fmla="*/ 1439150 h 2233863"/>
                <a:gd name="connsiteX62" fmla="*/ 1356169 w 2461403"/>
                <a:gd name="connsiteY62" fmla="*/ 1510449 h 2233863"/>
                <a:gd name="connsiteX63" fmla="*/ 1352194 w 2461403"/>
                <a:gd name="connsiteY63" fmla="*/ 1605864 h 2233863"/>
                <a:gd name="connsiteX64" fmla="*/ 1324384 w 2461403"/>
                <a:gd name="connsiteY64" fmla="*/ 1779720 h 2233863"/>
                <a:gd name="connsiteX65" fmla="*/ 1416465 w 2461403"/>
                <a:gd name="connsiteY65" fmla="*/ 1920186 h 2233863"/>
                <a:gd name="connsiteX66" fmla="*/ 1340269 w 2461403"/>
                <a:gd name="connsiteY66" fmla="*/ 1649594 h 2233863"/>
                <a:gd name="connsiteX67" fmla="*/ 1606637 w 2461403"/>
                <a:gd name="connsiteY67" fmla="*/ 1522374 h 2233863"/>
                <a:gd name="connsiteX68" fmla="*/ 2444756 w 2461403"/>
                <a:gd name="connsiteY68" fmla="*/ 1445659 h 2233863"/>
                <a:gd name="connsiteX69" fmla="*/ 1602662 w 2461403"/>
                <a:gd name="connsiteY69" fmla="*/ 2023306 h 2233863"/>
                <a:gd name="connsiteX70" fmla="*/ 1574831 w 2461403"/>
                <a:gd name="connsiteY70" fmla="*/ 1943793 h 2233863"/>
                <a:gd name="connsiteX71" fmla="*/ 1471464 w 2461403"/>
                <a:gd name="connsiteY71" fmla="*/ 2074990 h 2233863"/>
                <a:gd name="connsiteX72" fmla="*/ 1582781 w 2461403"/>
                <a:gd name="connsiteY72" fmla="*/ 2142576 h 2233863"/>
                <a:gd name="connsiteX73" fmla="*/ 1451584 w 2461403"/>
                <a:gd name="connsiteY73" fmla="*/ 2210162 h 2233863"/>
                <a:gd name="connsiteX74" fmla="*/ 1228948 w 2461403"/>
                <a:gd name="connsiteY74" fmla="*/ 2218113 h 2233863"/>
                <a:gd name="connsiteX75" fmla="*/ 982457 w 2461403"/>
                <a:gd name="connsiteY75" fmla="*/ 2226066 h 2233863"/>
                <a:gd name="connsiteX76" fmla="*/ 966555 w 2461403"/>
                <a:gd name="connsiteY76" fmla="*/ 2146551 h 2233863"/>
                <a:gd name="connsiteX77" fmla="*/ 1197143 w 2461403"/>
                <a:gd name="connsiteY77" fmla="*/ 2170405 h 2233863"/>
                <a:gd name="connsiteX78" fmla="*/ 1324364 w 2461403"/>
                <a:gd name="connsiteY78" fmla="*/ 2150526 h 2233863"/>
                <a:gd name="connsiteX79" fmla="*/ 1280632 w 2461403"/>
                <a:gd name="connsiteY79" fmla="*/ 1963673 h 2233863"/>
                <a:gd name="connsiteX80" fmla="*/ 1407852 w 2461403"/>
                <a:gd name="connsiteY80" fmla="*/ 1935844 h 2233863"/>
                <a:gd name="connsiteX81" fmla="*/ 1247453 w 2461403"/>
                <a:gd name="connsiteY81" fmla="*/ 1894184 h 2233863"/>
                <a:gd name="connsiteX82" fmla="*/ 1182614 w 2461403"/>
                <a:gd name="connsiteY82" fmla="*/ 2064244 h 2233863"/>
                <a:gd name="connsiteX83" fmla="*/ 1024793 w 2461403"/>
                <a:gd name="connsiteY83" fmla="*/ 2129558 h 2233863"/>
                <a:gd name="connsiteX84" fmla="*/ 884116 w 2461403"/>
                <a:gd name="connsiteY84" fmla="*/ 1767818 h 2233863"/>
                <a:gd name="connsiteX85" fmla="*/ 843922 w 2461403"/>
                <a:gd name="connsiteY85" fmla="*/ 2079317 h 2233863"/>
                <a:gd name="connsiteX86" fmla="*/ 703246 w 2461403"/>
                <a:gd name="connsiteY86" fmla="*/ 1667335 h 2233863"/>
                <a:gd name="connsiteX87" fmla="*/ 803729 w 2461403"/>
                <a:gd name="connsiteY87" fmla="*/ 1416126 h 2233863"/>
                <a:gd name="connsiteX88" fmla="*/ 884115 w 2461403"/>
                <a:gd name="connsiteY88" fmla="*/ 1255352 h 2233863"/>
                <a:gd name="connsiteX89" fmla="*/ 1160446 w 2461403"/>
                <a:gd name="connsiteY89" fmla="*/ 1134771 h 2233863"/>
                <a:gd name="connsiteX90" fmla="*/ 1637744 w 2461403"/>
                <a:gd name="connsiteY90" fmla="*/ 657475 h 2233863"/>
                <a:gd name="connsiteX91" fmla="*/ 1763348 w 2461403"/>
                <a:gd name="connsiteY91" fmla="*/ 345976 h 2233863"/>
                <a:gd name="connsiteX92" fmla="*/ 1642768 w 2461403"/>
                <a:gd name="connsiteY92" fmla="*/ 386169 h 2233863"/>
                <a:gd name="connsiteX93" fmla="*/ 1451848 w 2461403"/>
                <a:gd name="connsiteY93" fmla="*/ 667523 h 2233863"/>
                <a:gd name="connsiteX94" fmla="*/ 1170498 w 2461403"/>
                <a:gd name="connsiteY94" fmla="*/ 506748 h 2233863"/>
                <a:gd name="connsiteX95" fmla="*/ 1200641 w 2461403"/>
                <a:gd name="connsiteY95" fmla="*/ 642400 h 2233863"/>
                <a:gd name="connsiteX96" fmla="*/ 1115230 w 2461403"/>
                <a:gd name="connsiteY96" fmla="*/ 878538 h 2233863"/>
                <a:gd name="connsiteX97" fmla="*/ 1100158 w 2461403"/>
                <a:gd name="connsiteY97" fmla="*/ 1014189 h 2233863"/>
                <a:gd name="connsiteX98" fmla="*/ 904215 w 2461403"/>
                <a:gd name="connsiteY98" fmla="*/ 1024237 h 2233863"/>
                <a:gd name="connsiteX99" fmla="*/ 929336 w 2461403"/>
                <a:gd name="connsiteY99" fmla="*/ 1185011 h 2233863"/>
                <a:gd name="connsiteX100" fmla="*/ 708272 w 2461403"/>
                <a:gd name="connsiteY100" fmla="*/ 994093 h 2233863"/>
                <a:gd name="connsiteX101" fmla="*/ 607789 w 2461403"/>
                <a:gd name="connsiteY101" fmla="*/ 923755 h 2233863"/>
                <a:gd name="connsiteX102" fmla="*/ 809594 w 2461403"/>
                <a:gd name="connsiteY102" fmla="*/ 1323176 h 2233863"/>
                <a:gd name="connsiteX103" fmla="*/ 512330 w 2461403"/>
                <a:gd name="connsiteY103" fmla="*/ 1365882 h 2233863"/>
                <a:gd name="connsiteX104" fmla="*/ 647983 w 2461403"/>
                <a:gd name="connsiteY104" fmla="*/ 1883372 h 2233863"/>
                <a:gd name="connsiteX105" fmla="*/ 537449 w 2461403"/>
                <a:gd name="connsiteY105" fmla="*/ 1808010 h 2233863"/>
                <a:gd name="connsiteX106" fmla="*/ 391749 w 2461403"/>
                <a:gd name="connsiteY106" fmla="*/ 1742695 h 2233863"/>
                <a:gd name="connsiteX107" fmla="*/ 230975 w 2461403"/>
                <a:gd name="connsiteY107" fmla="*/ 1446268 h 2233863"/>
                <a:gd name="connsiteX108" fmla="*/ 356580 w 2461403"/>
                <a:gd name="connsiteY108" fmla="*/ 1677381 h 2233863"/>
                <a:gd name="connsiteX109" fmla="*/ 431942 w 2461403"/>
                <a:gd name="connsiteY109" fmla="*/ 1843179 h 2233863"/>
                <a:gd name="connsiteX110" fmla="*/ 527402 w 2461403"/>
                <a:gd name="connsiteY110" fmla="*/ 1883372 h 2233863"/>
                <a:gd name="connsiteX111" fmla="*/ 507305 w 2461403"/>
                <a:gd name="connsiteY111" fmla="*/ 1998929 h 2233863"/>
                <a:gd name="connsiteX112" fmla="*/ 311362 w 2461403"/>
                <a:gd name="connsiteY112" fmla="*/ 2189847 h 2233863"/>
                <a:gd name="connsiteX113" fmla="*/ 250235 w 2461403"/>
                <a:gd name="connsiteY113" fmla="*/ 2152165 h 2233863"/>
                <a:gd name="connsiteX114" fmla="*/ 220927 w 2461403"/>
                <a:gd name="connsiteY114" fmla="*/ 1998928 h 2233863"/>
                <a:gd name="connsiteX115" fmla="*/ 120444 w 2461403"/>
                <a:gd name="connsiteY115" fmla="*/ 1918541 h 2233863"/>
                <a:gd name="connsiteX116" fmla="*/ 65177 w 2461403"/>
                <a:gd name="connsiteY116" fmla="*/ 1878348 h 2233863"/>
                <a:gd name="connsiteX117" fmla="*/ 80251 w 2461403"/>
                <a:gd name="connsiteY117" fmla="*/ 1682404 h 2233863"/>
                <a:gd name="connsiteX118" fmla="*/ 205854 w 2461403"/>
                <a:gd name="connsiteY118" fmla="*/ 1823082 h 2233863"/>
                <a:gd name="connsiteX119" fmla="*/ 301314 w 2461403"/>
                <a:gd name="connsiteY119" fmla="*/ 1983856 h 2233863"/>
                <a:gd name="connsiteX120" fmla="*/ 326435 w 2461403"/>
                <a:gd name="connsiteY120" fmla="*/ 1873323 h 2233863"/>
                <a:gd name="connsiteX121" fmla="*/ 175710 w 2461403"/>
                <a:gd name="connsiteY121" fmla="*/ 1526655 h 2233863"/>
                <a:gd name="connsiteX122" fmla="*/ 150589 w 2461403"/>
                <a:gd name="connsiteY122" fmla="*/ 1491487 h 2233863"/>
                <a:gd name="connsiteX123" fmla="*/ 30008 w 2461403"/>
                <a:gd name="connsiteY123" fmla="*/ 1652260 h 2233863"/>
                <a:gd name="connsiteX124" fmla="*/ 19959 w 2461403"/>
                <a:gd name="connsiteY124" fmla="*/ 1808009 h 2233863"/>
                <a:gd name="connsiteX125" fmla="*/ 75227 w 2461403"/>
                <a:gd name="connsiteY125" fmla="*/ 1310615 h 2233863"/>
                <a:gd name="connsiteX126" fmla="*/ 175709 w 2461403"/>
                <a:gd name="connsiteY126" fmla="*/ 1350809 h 2233863"/>
                <a:gd name="connsiteX127" fmla="*/ 170685 w 2461403"/>
                <a:gd name="connsiteY127" fmla="*/ 1134770 h 2233863"/>
                <a:gd name="connsiteX128" fmla="*/ 95322 w 2461403"/>
                <a:gd name="connsiteY128" fmla="*/ 1245301 h 2233863"/>
                <a:gd name="connsiteX129" fmla="*/ 180733 w 2461403"/>
                <a:gd name="connsiteY129" fmla="*/ 1054383 h 2233863"/>
                <a:gd name="connsiteX130" fmla="*/ 276193 w 2461403"/>
                <a:gd name="connsiteY130" fmla="*/ 873512 h 2233863"/>
                <a:gd name="connsiteX131" fmla="*/ 471298 w 2461403"/>
                <a:gd name="connsiteY131" fmla="*/ 672545 h 2233863"/>
                <a:gd name="connsiteX0" fmla="*/ 471298 w 2461403"/>
                <a:gd name="connsiteY0" fmla="*/ 678020 h 2239338"/>
                <a:gd name="connsiteX1" fmla="*/ 693200 w 2461403"/>
                <a:gd name="connsiteY1" fmla="*/ 416763 h 2239338"/>
                <a:gd name="connsiteX2" fmla="*/ 743441 w 2461403"/>
                <a:gd name="connsiteY2" fmla="*/ 477054 h 2239338"/>
                <a:gd name="connsiteX3" fmla="*/ 708273 w 2461403"/>
                <a:gd name="connsiteY3" fmla="*/ 587585 h 2239338"/>
                <a:gd name="connsiteX4" fmla="*/ 637934 w 2461403"/>
                <a:gd name="connsiteY4" fmla="*/ 597634 h 2239338"/>
                <a:gd name="connsiteX5" fmla="*/ 562573 w 2461403"/>
                <a:gd name="connsiteY5" fmla="*/ 632803 h 2239338"/>
                <a:gd name="connsiteX6" fmla="*/ 688176 w 2461403"/>
                <a:gd name="connsiteY6" fmla="*/ 783528 h 2239338"/>
                <a:gd name="connsiteX7" fmla="*/ 487209 w 2461403"/>
                <a:gd name="connsiteY7" fmla="*/ 758408 h 2239338"/>
                <a:gd name="connsiteX8" fmla="*/ 421895 w 2461403"/>
                <a:gd name="connsiteY8" fmla="*/ 959375 h 2239338"/>
                <a:gd name="connsiteX9" fmla="*/ 241862 w 2461403"/>
                <a:gd name="connsiteY9" fmla="*/ 999568 h 2239338"/>
                <a:gd name="connsiteX10" fmla="*/ 306338 w 2461403"/>
                <a:gd name="connsiteY10" fmla="*/ 1290970 h 2239338"/>
                <a:gd name="connsiteX11" fmla="*/ 492233 w 2461403"/>
                <a:gd name="connsiteY11" fmla="*/ 1200535 h 2239338"/>
                <a:gd name="connsiteX12" fmla="*/ 477162 w 2461403"/>
                <a:gd name="connsiteY12" fmla="*/ 984495 h 2239338"/>
                <a:gd name="connsiteX13" fmla="*/ 738418 w 2461403"/>
                <a:gd name="connsiteY13" fmla="*/ 788552 h 2239338"/>
                <a:gd name="connsiteX14" fmla="*/ 818805 w 2461403"/>
                <a:gd name="connsiteY14" fmla="*/ 823722 h 2239338"/>
                <a:gd name="connsiteX15" fmla="*/ 889144 w 2461403"/>
                <a:gd name="connsiteY15" fmla="*/ 924205 h 2239338"/>
                <a:gd name="connsiteX16" fmla="*/ 793684 w 2461403"/>
                <a:gd name="connsiteY16" fmla="*/ 713189 h 2239338"/>
                <a:gd name="connsiteX17" fmla="*/ 803732 w 2461403"/>
                <a:gd name="connsiteY17" fmla="*/ 441884 h 2239338"/>
                <a:gd name="connsiteX18" fmla="*/ 979579 w 2461403"/>
                <a:gd name="connsiteY18" fmla="*/ 296183 h 2239338"/>
                <a:gd name="connsiteX19" fmla="*/ 904216 w 2461403"/>
                <a:gd name="connsiteY19" fmla="*/ 477054 h 2239338"/>
                <a:gd name="connsiteX20" fmla="*/ 899192 w 2461403"/>
                <a:gd name="connsiteY20" fmla="*/ 552416 h 2239338"/>
                <a:gd name="connsiteX21" fmla="*/ 1029820 w 2461403"/>
                <a:gd name="connsiteY21" fmla="*/ 572513 h 2239338"/>
                <a:gd name="connsiteX22" fmla="*/ 974554 w 2461403"/>
                <a:gd name="connsiteY22" fmla="*/ 773480 h 2239338"/>
                <a:gd name="connsiteX23" fmla="*/ 994652 w 2461403"/>
                <a:gd name="connsiteY23" fmla="*/ 793578 h 2239338"/>
                <a:gd name="connsiteX24" fmla="*/ 959482 w 2461403"/>
                <a:gd name="connsiteY24" fmla="*/ 512223 h 2239338"/>
                <a:gd name="connsiteX25" fmla="*/ 1034844 w 2461403"/>
                <a:gd name="connsiteY25" fmla="*/ 321304 h 2239338"/>
                <a:gd name="connsiteX26" fmla="*/ 1155424 w 2461403"/>
                <a:gd name="connsiteY26" fmla="*/ 155506 h 2239338"/>
                <a:gd name="connsiteX27" fmla="*/ 1265955 w 2461403"/>
                <a:gd name="connsiteY27" fmla="*/ 220820 h 2239338"/>
                <a:gd name="connsiteX28" fmla="*/ 1145375 w 2461403"/>
                <a:gd name="connsiteY28" fmla="*/ 311257 h 2239338"/>
                <a:gd name="connsiteX29" fmla="*/ 1311173 w 2461403"/>
                <a:gd name="connsiteY29" fmla="*/ 421789 h 2239338"/>
                <a:gd name="connsiteX30" fmla="*/ 1346340 w 2461403"/>
                <a:gd name="connsiteY30" fmla="*/ 130386 h 2239338"/>
                <a:gd name="connsiteX31" fmla="*/ 1436777 w 2461403"/>
                <a:gd name="connsiteY31" fmla="*/ 60050 h 2239338"/>
                <a:gd name="connsiteX32" fmla="*/ 1860686 w 2461403"/>
                <a:gd name="connsiteY32" fmla="*/ 42048 h 2239338"/>
                <a:gd name="connsiteX33" fmla="*/ 1952519 w 2461403"/>
                <a:gd name="connsiteY33" fmla="*/ 36979 h 2239338"/>
                <a:gd name="connsiteX34" fmla="*/ 2225311 w 2461403"/>
                <a:gd name="connsiteY34" fmla="*/ 94450 h 2239338"/>
                <a:gd name="connsiteX35" fmla="*/ 1773395 w 2461403"/>
                <a:gd name="connsiteY35" fmla="*/ 65073 h 2239338"/>
                <a:gd name="connsiteX36" fmla="*/ 1708081 w 2461403"/>
                <a:gd name="connsiteY36" fmla="*/ 125364 h 2239338"/>
                <a:gd name="connsiteX37" fmla="*/ 1461896 w 2461403"/>
                <a:gd name="connsiteY37" fmla="*/ 105266 h 2239338"/>
                <a:gd name="connsiteX38" fmla="*/ 1421703 w 2461403"/>
                <a:gd name="connsiteY38" fmla="*/ 411741 h 2239338"/>
                <a:gd name="connsiteX39" fmla="*/ 1878903 w 2461403"/>
                <a:gd name="connsiteY39" fmla="*/ 306234 h 2239338"/>
                <a:gd name="connsiteX40" fmla="*/ 1968422 w 2461403"/>
                <a:gd name="connsiteY40" fmla="*/ 243713 h 2239338"/>
                <a:gd name="connsiteX41" fmla="*/ 2461403 w 2461403"/>
                <a:gd name="connsiteY41" fmla="*/ 748621 h 2239338"/>
                <a:gd name="connsiteX42" fmla="*/ 2365987 w 2461403"/>
                <a:gd name="connsiteY42" fmla="*/ 1166065 h 2239338"/>
                <a:gd name="connsiteX43" fmla="*/ 1771168 w 2461403"/>
                <a:gd name="connsiteY43" fmla="*/ 1218013 h 2239338"/>
                <a:gd name="connsiteX44" fmla="*/ 1666272 w 2461403"/>
                <a:gd name="connsiteY44" fmla="*/ 1118356 h 2239338"/>
                <a:gd name="connsiteX45" fmla="*/ 1333340 w 2461403"/>
                <a:gd name="connsiteY45" fmla="*/ 1519822 h 2239338"/>
                <a:gd name="connsiteX46" fmla="*/ 1260930 w 2461403"/>
                <a:gd name="connsiteY46" fmla="*/ 1471843 h 2239338"/>
                <a:gd name="connsiteX47" fmla="*/ 1613074 w 2461403"/>
                <a:gd name="connsiteY47" fmla="*/ 1091504 h 2239338"/>
                <a:gd name="connsiteX48" fmla="*/ 1920715 w 2461403"/>
                <a:gd name="connsiteY48" fmla="*/ 836086 h 2239338"/>
                <a:gd name="connsiteX49" fmla="*/ 1829273 w 2461403"/>
                <a:gd name="connsiteY49" fmla="*/ 832110 h 2239338"/>
                <a:gd name="connsiteX50" fmla="*/ 1773614 w 2461403"/>
                <a:gd name="connsiteY50" fmla="*/ 776451 h 2239338"/>
                <a:gd name="connsiteX51" fmla="*/ 1456874 w 2461403"/>
                <a:gd name="connsiteY51" fmla="*/ 1019666 h 2239338"/>
                <a:gd name="connsiteX52" fmla="*/ 1527211 w 2461403"/>
                <a:gd name="connsiteY52" fmla="*/ 768458 h 2239338"/>
                <a:gd name="connsiteX53" fmla="*/ 1421703 w 2461403"/>
                <a:gd name="connsiteY53" fmla="*/ 848845 h 2239338"/>
                <a:gd name="connsiteX54" fmla="*/ 1512138 w 2461403"/>
                <a:gd name="connsiteY54" fmla="*/ 848845 h 2239338"/>
                <a:gd name="connsiteX55" fmla="*/ 1371461 w 2461403"/>
                <a:gd name="connsiteY55" fmla="*/ 1034739 h 2239338"/>
                <a:gd name="connsiteX56" fmla="*/ 1115228 w 2461403"/>
                <a:gd name="connsiteY56" fmla="*/ 1260827 h 2239338"/>
                <a:gd name="connsiteX57" fmla="*/ 907141 w 2461403"/>
                <a:gd name="connsiteY57" fmla="*/ 1552229 h 2239338"/>
                <a:gd name="connsiteX58" fmla="*/ 858995 w 2461403"/>
                <a:gd name="connsiteY58" fmla="*/ 1627592 h 2239338"/>
                <a:gd name="connsiteX59" fmla="*/ 1009720 w 2461403"/>
                <a:gd name="connsiteY59" fmla="*/ 1924018 h 2239338"/>
                <a:gd name="connsiteX60" fmla="*/ 1100156 w 2461403"/>
                <a:gd name="connsiteY60" fmla="*/ 1903921 h 2239338"/>
                <a:gd name="connsiteX61" fmla="*/ 1243117 w 2461403"/>
                <a:gd name="connsiteY61" fmla="*/ 1444625 h 2239338"/>
                <a:gd name="connsiteX62" fmla="*/ 1356169 w 2461403"/>
                <a:gd name="connsiteY62" fmla="*/ 1515924 h 2239338"/>
                <a:gd name="connsiteX63" fmla="*/ 1352194 w 2461403"/>
                <a:gd name="connsiteY63" fmla="*/ 1611339 h 2239338"/>
                <a:gd name="connsiteX64" fmla="*/ 1324384 w 2461403"/>
                <a:gd name="connsiteY64" fmla="*/ 1785195 h 2239338"/>
                <a:gd name="connsiteX65" fmla="*/ 1416465 w 2461403"/>
                <a:gd name="connsiteY65" fmla="*/ 1925661 h 2239338"/>
                <a:gd name="connsiteX66" fmla="*/ 1340269 w 2461403"/>
                <a:gd name="connsiteY66" fmla="*/ 1655069 h 2239338"/>
                <a:gd name="connsiteX67" fmla="*/ 1606637 w 2461403"/>
                <a:gd name="connsiteY67" fmla="*/ 1527849 h 2239338"/>
                <a:gd name="connsiteX68" fmla="*/ 2444756 w 2461403"/>
                <a:gd name="connsiteY68" fmla="*/ 1451134 h 2239338"/>
                <a:gd name="connsiteX69" fmla="*/ 1602662 w 2461403"/>
                <a:gd name="connsiteY69" fmla="*/ 2028781 h 2239338"/>
                <a:gd name="connsiteX70" fmla="*/ 1574831 w 2461403"/>
                <a:gd name="connsiteY70" fmla="*/ 1949268 h 2239338"/>
                <a:gd name="connsiteX71" fmla="*/ 1471464 w 2461403"/>
                <a:gd name="connsiteY71" fmla="*/ 2080465 h 2239338"/>
                <a:gd name="connsiteX72" fmla="*/ 1582781 w 2461403"/>
                <a:gd name="connsiteY72" fmla="*/ 2148051 h 2239338"/>
                <a:gd name="connsiteX73" fmla="*/ 1451584 w 2461403"/>
                <a:gd name="connsiteY73" fmla="*/ 2215637 h 2239338"/>
                <a:gd name="connsiteX74" fmla="*/ 1228948 w 2461403"/>
                <a:gd name="connsiteY74" fmla="*/ 2223588 h 2239338"/>
                <a:gd name="connsiteX75" fmla="*/ 982457 w 2461403"/>
                <a:gd name="connsiteY75" fmla="*/ 2231541 h 2239338"/>
                <a:gd name="connsiteX76" fmla="*/ 966555 w 2461403"/>
                <a:gd name="connsiteY76" fmla="*/ 2152026 h 2239338"/>
                <a:gd name="connsiteX77" fmla="*/ 1197143 w 2461403"/>
                <a:gd name="connsiteY77" fmla="*/ 2175880 h 2239338"/>
                <a:gd name="connsiteX78" fmla="*/ 1324364 w 2461403"/>
                <a:gd name="connsiteY78" fmla="*/ 2156001 h 2239338"/>
                <a:gd name="connsiteX79" fmla="*/ 1280632 w 2461403"/>
                <a:gd name="connsiteY79" fmla="*/ 1969148 h 2239338"/>
                <a:gd name="connsiteX80" fmla="*/ 1407852 w 2461403"/>
                <a:gd name="connsiteY80" fmla="*/ 1941319 h 2239338"/>
                <a:gd name="connsiteX81" fmla="*/ 1247453 w 2461403"/>
                <a:gd name="connsiteY81" fmla="*/ 1899659 h 2239338"/>
                <a:gd name="connsiteX82" fmla="*/ 1182614 w 2461403"/>
                <a:gd name="connsiteY82" fmla="*/ 2069719 h 2239338"/>
                <a:gd name="connsiteX83" fmla="*/ 1024793 w 2461403"/>
                <a:gd name="connsiteY83" fmla="*/ 2135033 h 2239338"/>
                <a:gd name="connsiteX84" fmla="*/ 884116 w 2461403"/>
                <a:gd name="connsiteY84" fmla="*/ 1773293 h 2239338"/>
                <a:gd name="connsiteX85" fmla="*/ 843922 w 2461403"/>
                <a:gd name="connsiteY85" fmla="*/ 2084792 h 2239338"/>
                <a:gd name="connsiteX86" fmla="*/ 703246 w 2461403"/>
                <a:gd name="connsiteY86" fmla="*/ 1672810 h 2239338"/>
                <a:gd name="connsiteX87" fmla="*/ 803729 w 2461403"/>
                <a:gd name="connsiteY87" fmla="*/ 1421601 h 2239338"/>
                <a:gd name="connsiteX88" fmla="*/ 884115 w 2461403"/>
                <a:gd name="connsiteY88" fmla="*/ 1260827 h 2239338"/>
                <a:gd name="connsiteX89" fmla="*/ 1160446 w 2461403"/>
                <a:gd name="connsiteY89" fmla="*/ 1140246 h 2239338"/>
                <a:gd name="connsiteX90" fmla="*/ 1637744 w 2461403"/>
                <a:gd name="connsiteY90" fmla="*/ 662950 h 2239338"/>
                <a:gd name="connsiteX91" fmla="*/ 1763348 w 2461403"/>
                <a:gd name="connsiteY91" fmla="*/ 351451 h 2239338"/>
                <a:gd name="connsiteX92" fmla="*/ 1642768 w 2461403"/>
                <a:gd name="connsiteY92" fmla="*/ 391644 h 2239338"/>
                <a:gd name="connsiteX93" fmla="*/ 1451848 w 2461403"/>
                <a:gd name="connsiteY93" fmla="*/ 672998 h 2239338"/>
                <a:gd name="connsiteX94" fmla="*/ 1170498 w 2461403"/>
                <a:gd name="connsiteY94" fmla="*/ 512223 h 2239338"/>
                <a:gd name="connsiteX95" fmla="*/ 1200641 w 2461403"/>
                <a:gd name="connsiteY95" fmla="*/ 647875 h 2239338"/>
                <a:gd name="connsiteX96" fmla="*/ 1115230 w 2461403"/>
                <a:gd name="connsiteY96" fmla="*/ 884013 h 2239338"/>
                <a:gd name="connsiteX97" fmla="*/ 1100158 w 2461403"/>
                <a:gd name="connsiteY97" fmla="*/ 1019664 h 2239338"/>
                <a:gd name="connsiteX98" fmla="*/ 904215 w 2461403"/>
                <a:gd name="connsiteY98" fmla="*/ 1029712 h 2239338"/>
                <a:gd name="connsiteX99" fmla="*/ 929336 w 2461403"/>
                <a:gd name="connsiteY99" fmla="*/ 1190486 h 2239338"/>
                <a:gd name="connsiteX100" fmla="*/ 708272 w 2461403"/>
                <a:gd name="connsiteY100" fmla="*/ 999568 h 2239338"/>
                <a:gd name="connsiteX101" fmla="*/ 607789 w 2461403"/>
                <a:gd name="connsiteY101" fmla="*/ 929230 h 2239338"/>
                <a:gd name="connsiteX102" fmla="*/ 809594 w 2461403"/>
                <a:gd name="connsiteY102" fmla="*/ 1328651 h 2239338"/>
                <a:gd name="connsiteX103" fmla="*/ 512330 w 2461403"/>
                <a:gd name="connsiteY103" fmla="*/ 1371357 h 2239338"/>
                <a:gd name="connsiteX104" fmla="*/ 647983 w 2461403"/>
                <a:gd name="connsiteY104" fmla="*/ 1888847 h 2239338"/>
                <a:gd name="connsiteX105" fmla="*/ 537449 w 2461403"/>
                <a:gd name="connsiteY105" fmla="*/ 1813485 h 2239338"/>
                <a:gd name="connsiteX106" fmla="*/ 391749 w 2461403"/>
                <a:gd name="connsiteY106" fmla="*/ 1748170 h 2239338"/>
                <a:gd name="connsiteX107" fmla="*/ 230975 w 2461403"/>
                <a:gd name="connsiteY107" fmla="*/ 1451743 h 2239338"/>
                <a:gd name="connsiteX108" fmla="*/ 356580 w 2461403"/>
                <a:gd name="connsiteY108" fmla="*/ 1682856 h 2239338"/>
                <a:gd name="connsiteX109" fmla="*/ 431942 w 2461403"/>
                <a:gd name="connsiteY109" fmla="*/ 1848654 h 2239338"/>
                <a:gd name="connsiteX110" fmla="*/ 527402 w 2461403"/>
                <a:gd name="connsiteY110" fmla="*/ 1888847 h 2239338"/>
                <a:gd name="connsiteX111" fmla="*/ 507305 w 2461403"/>
                <a:gd name="connsiteY111" fmla="*/ 2004404 h 2239338"/>
                <a:gd name="connsiteX112" fmla="*/ 311362 w 2461403"/>
                <a:gd name="connsiteY112" fmla="*/ 2195322 h 2239338"/>
                <a:gd name="connsiteX113" fmla="*/ 250235 w 2461403"/>
                <a:gd name="connsiteY113" fmla="*/ 2157640 h 2239338"/>
                <a:gd name="connsiteX114" fmla="*/ 220927 w 2461403"/>
                <a:gd name="connsiteY114" fmla="*/ 2004403 h 2239338"/>
                <a:gd name="connsiteX115" fmla="*/ 120444 w 2461403"/>
                <a:gd name="connsiteY115" fmla="*/ 1924016 h 2239338"/>
                <a:gd name="connsiteX116" fmla="*/ 65177 w 2461403"/>
                <a:gd name="connsiteY116" fmla="*/ 1883823 h 2239338"/>
                <a:gd name="connsiteX117" fmla="*/ 80251 w 2461403"/>
                <a:gd name="connsiteY117" fmla="*/ 1687879 h 2239338"/>
                <a:gd name="connsiteX118" fmla="*/ 205854 w 2461403"/>
                <a:gd name="connsiteY118" fmla="*/ 1828557 h 2239338"/>
                <a:gd name="connsiteX119" fmla="*/ 301314 w 2461403"/>
                <a:gd name="connsiteY119" fmla="*/ 1989331 h 2239338"/>
                <a:gd name="connsiteX120" fmla="*/ 326435 w 2461403"/>
                <a:gd name="connsiteY120" fmla="*/ 1878798 h 2239338"/>
                <a:gd name="connsiteX121" fmla="*/ 175710 w 2461403"/>
                <a:gd name="connsiteY121" fmla="*/ 1532130 h 2239338"/>
                <a:gd name="connsiteX122" fmla="*/ 150589 w 2461403"/>
                <a:gd name="connsiteY122" fmla="*/ 1496962 h 2239338"/>
                <a:gd name="connsiteX123" fmla="*/ 30008 w 2461403"/>
                <a:gd name="connsiteY123" fmla="*/ 1657735 h 2239338"/>
                <a:gd name="connsiteX124" fmla="*/ 19959 w 2461403"/>
                <a:gd name="connsiteY124" fmla="*/ 1813484 h 2239338"/>
                <a:gd name="connsiteX125" fmla="*/ 75227 w 2461403"/>
                <a:gd name="connsiteY125" fmla="*/ 1316090 h 2239338"/>
                <a:gd name="connsiteX126" fmla="*/ 175709 w 2461403"/>
                <a:gd name="connsiteY126" fmla="*/ 1356284 h 2239338"/>
                <a:gd name="connsiteX127" fmla="*/ 170685 w 2461403"/>
                <a:gd name="connsiteY127" fmla="*/ 1140245 h 2239338"/>
                <a:gd name="connsiteX128" fmla="*/ 95322 w 2461403"/>
                <a:gd name="connsiteY128" fmla="*/ 1250776 h 2239338"/>
                <a:gd name="connsiteX129" fmla="*/ 180733 w 2461403"/>
                <a:gd name="connsiteY129" fmla="*/ 1059858 h 2239338"/>
                <a:gd name="connsiteX130" fmla="*/ 276193 w 2461403"/>
                <a:gd name="connsiteY130" fmla="*/ 878987 h 2239338"/>
                <a:gd name="connsiteX131" fmla="*/ 471298 w 2461403"/>
                <a:gd name="connsiteY131" fmla="*/ 678020 h 2239338"/>
                <a:gd name="connsiteX0" fmla="*/ 471298 w 2461403"/>
                <a:gd name="connsiteY0" fmla="*/ 662244 h 2223562"/>
                <a:gd name="connsiteX1" fmla="*/ 693200 w 2461403"/>
                <a:gd name="connsiteY1" fmla="*/ 400987 h 2223562"/>
                <a:gd name="connsiteX2" fmla="*/ 743441 w 2461403"/>
                <a:gd name="connsiteY2" fmla="*/ 461278 h 2223562"/>
                <a:gd name="connsiteX3" fmla="*/ 708273 w 2461403"/>
                <a:gd name="connsiteY3" fmla="*/ 571809 h 2223562"/>
                <a:gd name="connsiteX4" fmla="*/ 637934 w 2461403"/>
                <a:gd name="connsiteY4" fmla="*/ 581858 h 2223562"/>
                <a:gd name="connsiteX5" fmla="*/ 562573 w 2461403"/>
                <a:gd name="connsiteY5" fmla="*/ 617027 h 2223562"/>
                <a:gd name="connsiteX6" fmla="*/ 688176 w 2461403"/>
                <a:gd name="connsiteY6" fmla="*/ 767752 h 2223562"/>
                <a:gd name="connsiteX7" fmla="*/ 487209 w 2461403"/>
                <a:gd name="connsiteY7" fmla="*/ 742632 h 2223562"/>
                <a:gd name="connsiteX8" fmla="*/ 421895 w 2461403"/>
                <a:gd name="connsiteY8" fmla="*/ 943599 h 2223562"/>
                <a:gd name="connsiteX9" fmla="*/ 241862 w 2461403"/>
                <a:gd name="connsiteY9" fmla="*/ 983792 h 2223562"/>
                <a:gd name="connsiteX10" fmla="*/ 306338 w 2461403"/>
                <a:gd name="connsiteY10" fmla="*/ 1275194 h 2223562"/>
                <a:gd name="connsiteX11" fmla="*/ 492233 w 2461403"/>
                <a:gd name="connsiteY11" fmla="*/ 1184759 h 2223562"/>
                <a:gd name="connsiteX12" fmla="*/ 477162 w 2461403"/>
                <a:gd name="connsiteY12" fmla="*/ 968719 h 2223562"/>
                <a:gd name="connsiteX13" fmla="*/ 738418 w 2461403"/>
                <a:gd name="connsiteY13" fmla="*/ 772776 h 2223562"/>
                <a:gd name="connsiteX14" fmla="*/ 818805 w 2461403"/>
                <a:gd name="connsiteY14" fmla="*/ 807946 h 2223562"/>
                <a:gd name="connsiteX15" fmla="*/ 889144 w 2461403"/>
                <a:gd name="connsiteY15" fmla="*/ 908429 h 2223562"/>
                <a:gd name="connsiteX16" fmla="*/ 793684 w 2461403"/>
                <a:gd name="connsiteY16" fmla="*/ 697413 h 2223562"/>
                <a:gd name="connsiteX17" fmla="*/ 803732 w 2461403"/>
                <a:gd name="connsiteY17" fmla="*/ 426108 h 2223562"/>
                <a:gd name="connsiteX18" fmla="*/ 979579 w 2461403"/>
                <a:gd name="connsiteY18" fmla="*/ 280407 h 2223562"/>
                <a:gd name="connsiteX19" fmla="*/ 904216 w 2461403"/>
                <a:gd name="connsiteY19" fmla="*/ 461278 h 2223562"/>
                <a:gd name="connsiteX20" fmla="*/ 899192 w 2461403"/>
                <a:gd name="connsiteY20" fmla="*/ 536640 h 2223562"/>
                <a:gd name="connsiteX21" fmla="*/ 1029820 w 2461403"/>
                <a:gd name="connsiteY21" fmla="*/ 556737 h 2223562"/>
                <a:gd name="connsiteX22" fmla="*/ 974554 w 2461403"/>
                <a:gd name="connsiteY22" fmla="*/ 757704 h 2223562"/>
                <a:gd name="connsiteX23" fmla="*/ 994652 w 2461403"/>
                <a:gd name="connsiteY23" fmla="*/ 777802 h 2223562"/>
                <a:gd name="connsiteX24" fmla="*/ 959482 w 2461403"/>
                <a:gd name="connsiteY24" fmla="*/ 496447 h 2223562"/>
                <a:gd name="connsiteX25" fmla="*/ 1034844 w 2461403"/>
                <a:gd name="connsiteY25" fmla="*/ 305528 h 2223562"/>
                <a:gd name="connsiteX26" fmla="*/ 1155424 w 2461403"/>
                <a:gd name="connsiteY26" fmla="*/ 139730 h 2223562"/>
                <a:gd name="connsiteX27" fmla="*/ 1265955 w 2461403"/>
                <a:gd name="connsiteY27" fmla="*/ 205044 h 2223562"/>
                <a:gd name="connsiteX28" fmla="*/ 1145375 w 2461403"/>
                <a:gd name="connsiteY28" fmla="*/ 295481 h 2223562"/>
                <a:gd name="connsiteX29" fmla="*/ 1311173 w 2461403"/>
                <a:gd name="connsiteY29" fmla="*/ 406013 h 2223562"/>
                <a:gd name="connsiteX30" fmla="*/ 1346340 w 2461403"/>
                <a:gd name="connsiteY30" fmla="*/ 114610 h 2223562"/>
                <a:gd name="connsiteX31" fmla="*/ 1436777 w 2461403"/>
                <a:gd name="connsiteY31" fmla="*/ 44274 h 2223562"/>
                <a:gd name="connsiteX32" fmla="*/ 1860686 w 2461403"/>
                <a:gd name="connsiteY32" fmla="*/ 26272 h 2223562"/>
                <a:gd name="connsiteX33" fmla="*/ 1952519 w 2461403"/>
                <a:gd name="connsiteY33" fmla="*/ 21203 h 2223562"/>
                <a:gd name="connsiteX34" fmla="*/ 2225311 w 2461403"/>
                <a:gd name="connsiteY34" fmla="*/ 78674 h 2223562"/>
                <a:gd name="connsiteX35" fmla="*/ 1773395 w 2461403"/>
                <a:gd name="connsiteY35" fmla="*/ 49297 h 2223562"/>
                <a:gd name="connsiteX36" fmla="*/ 1708081 w 2461403"/>
                <a:gd name="connsiteY36" fmla="*/ 109588 h 2223562"/>
                <a:gd name="connsiteX37" fmla="*/ 1461896 w 2461403"/>
                <a:gd name="connsiteY37" fmla="*/ 89490 h 2223562"/>
                <a:gd name="connsiteX38" fmla="*/ 1421703 w 2461403"/>
                <a:gd name="connsiteY38" fmla="*/ 395965 h 2223562"/>
                <a:gd name="connsiteX39" fmla="*/ 1878903 w 2461403"/>
                <a:gd name="connsiteY39" fmla="*/ 290458 h 2223562"/>
                <a:gd name="connsiteX40" fmla="*/ 1968422 w 2461403"/>
                <a:gd name="connsiteY40" fmla="*/ 227937 h 2223562"/>
                <a:gd name="connsiteX41" fmla="*/ 2461403 w 2461403"/>
                <a:gd name="connsiteY41" fmla="*/ 732845 h 2223562"/>
                <a:gd name="connsiteX42" fmla="*/ 2365987 w 2461403"/>
                <a:gd name="connsiteY42" fmla="*/ 1150289 h 2223562"/>
                <a:gd name="connsiteX43" fmla="*/ 1771168 w 2461403"/>
                <a:gd name="connsiteY43" fmla="*/ 1202237 h 2223562"/>
                <a:gd name="connsiteX44" fmla="*/ 1666272 w 2461403"/>
                <a:gd name="connsiteY44" fmla="*/ 1102580 h 2223562"/>
                <a:gd name="connsiteX45" fmla="*/ 1333340 w 2461403"/>
                <a:gd name="connsiteY45" fmla="*/ 1504046 h 2223562"/>
                <a:gd name="connsiteX46" fmla="*/ 1260930 w 2461403"/>
                <a:gd name="connsiteY46" fmla="*/ 1456067 h 2223562"/>
                <a:gd name="connsiteX47" fmla="*/ 1613074 w 2461403"/>
                <a:gd name="connsiteY47" fmla="*/ 1075728 h 2223562"/>
                <a:gd name="connsiteX48" fmla="*/ 1920715 w 2461403"/>
                <a:gd name="connsiteY48" fmla="*/ 820310 h 2223562"/>
                <a:gd name="connsiteX49" fmla="*/ 1829273 w 2461403"/>
                <a:gd name="connsiteY49" fmla="*/ 816334 h 2223562"/>
                <a:gd name="connsiteX50" fmla="*/ 1773614 w 2461403"/>
                <a:gd name="connsiteY50" fmla="*/ 760675 h 2223562"/>
                <a:gd name="connsiteX51" fmla="*/ 1456874 w 2461403"/>
                <a:gd name="connsiteY51" fmla="*/ 1003890 h 2223562"/>
                <a:gd name="connsiteX52" fmla="*/ 1527211 w 2461403"/>
                <a:gd name="connsiteY52" fmla="*/ 752682 h 2223562"/>
                <a:gd name="connsiteX53" fmla="*/ 1421703 w 2461403"/>
                <a:gd name="connsiteY53" fmla="*/ 833069 h 2223562"/>
                <a:gd name="connsiteX54" fmla="*/ 1512138 w 2461403"/>
                <a:gd name="connsiteY54" fmla="*/ 833069 h 2223562"/>
                <a:gd name="connsiteX55" fmla="*/ 1371461 w 2461403"/>
                <a:gd name="connsiteY55" fmla="*/ 1018963 h 2223562"/>
                <a:gd name="connsiteX56" fmla="*/ 1115228 w 2461403"/>
                <a:gd name="connsiteY56" fmla="*/ 1245051 h 2223562"/>
                <a:gd name="connsiteX57" fmla="*/ 907141 w 2461403"/>
                <a:gd name="connsiteY57" fmla="*/ 1536453 h 2223562"/>
                <a:gd name="connsiteX58" fmla="*/ 858995 w 2461403"/>
                <a:gd name="connsiteY58" fmla="*/ 1611816 h 2223562"/>
                <a:gd name="connsiteX59" fmla="*/ 1009720 w 2461403"/>
                <a:gd name="connsiteY59" fmla="*/ 1908242 h 2223562"/>
                <a:gd name="connsiteX60" fmla="*/ 1100156 w 2461403"/>
                <a:gd name="connsiteY60" fmla="*/ 1888145 h 2223562"/>
                <a:gd name="connsiteX61" fmla="*/ 1243117 w 2461403"/>
                <a:gd name="connsiteY61" fmla="*/ 1428849 h 2223562"/>
                <a:gd name="connsiteX62" fmla="*/ 1356169 w 2461403"/>
                <a:gd name="connsiteY62" fmla="*/ 1500148 h 2223562"/>
                <a:gd name="connsiteX63" fmla="*/ 1352194 w 2461403"/>
                <a:gd name="connsiteY63" fmla="*/ 1595563 h 2223562"/>
                <a:gd name="connsiteX64" fmla="*/ 1324384 w 2461403"/>
                <a:gd name="connsiteY64" fmla="*/ 1769419 h 2223562"/>
                <a:gd name="connsiteX65" fmla="*/ 1416465 w 2461403"/>
                <a:gd name="connsiteY65" fmla="*/ 1909885 h 2223562"/>
                <a:gd name="connsiteX66" fmla="*/ 1340269 w 2461403"/>
                <a:gd name="connsiteY66" fmla="*/ 1639293 h 2223562"/>
                <a:gd name="connsiteX67" fmla="*/ 1606637 w 2461403"/>
                <a:gd name="connsiteY67" fmla="*/ 1512073 h 2223562"/>
                <a:gd name="connsiteX68" fmla="*/ 2444756 w 2461403"/>
                <a:gd name="connsiteY68" fmla="*/ 1435358 h 2223562"/>
                <a:gd name="connsiteX69" fmla="*/ 1602662 w 2461403"/>
                <a:gd name="connsiteY69" fmla="*/ 2013005 h 2223562"/>
                <a:gd name="connsiteX70" fmla="*/ 1574831 w 2461403"/>
                <a:gd name="connsiteY70" fmla="*/ 1933492 h 2223562"/>
                <a:gd name="connsiteX71" fmla="*/ 1471464 w 2461403"/>
                <a:gd name="connsiteY71" fmla="*/ 2064689 h 2223562"/>
                <a:gd name="connsiteX72" fmla="*/ 1582781 w 2461403"/>
                <a:gd name="connsiteY72" fmla="*/ 2132275 h 2223562"/>
                <a:gd name="connsiteX73" fmla="*/ 1451584 w 2461403"/>
                <a:gd name="connsiteY73" fmla="*/ 2199861 h 2223562"/>
                <a:gd name="connsiteX74" fmla="*/ 1228948 w 2461403"/>
                <a:gd name="connsiteY74" fmla="*/ 2207812 h 2223562"/>
                <a:gd name="connsiteX75" fmla="*/ 982457 w 2461403"/>
                <a:gd name="connsiteY75" fmla="*/ 2215765 h 2223562"/>
                <a:gd name="connsiteX76" fmla="*/ 966555 w 2461403"/>
                <a:gd name="connsiteY76" fmla="*/ 2136250 h 2223562"/>
                <a:gd name="connsiteX77" fmla="*/ 1197143 w 2461403"/>
                <a:gd name="connsiteY77" fmla="*/ 2160104 h 2223562"/>
                <a:gd name="connsiteX78" fmla="*/ 1324364 w 2461403"/>
                <a:gd name="connsiteY78" fmla="*/ 2140225 h 2223562"/>
                <a:gd name="connsiteX79" fmla="*/ 1280632 w 2461403"/>
                <a:gd name="connsiteY79" fmla="*/ 1953372 h 2223562"/>
                <a:gd name="connsiteX80" fmla="*/ 1407852 w 2461403"/>
                <a:gd name="connsiteY80" fmla="*/ 1925543 h 2223562"/>
                <a:gd name="connsiteX81" fmla="*/ 1247453 w 2461403"/>
                <a:gd name="connsiteY81" fmla="*/ 1883883 h 2223562"/>
                <a:gd name="connsiteX82" fmla="*/ 1182614 w 2461403"/>
                <a:gd name="connsiteY82" fmla="*/ 2053943 h 2223562"/>
                <a:gd name="connsiteX83" fmla="*/ 1024793 w 2461403"/>
                <a:gd name="connsiteY83" fmla="*/ 2119257 h 2223562"/>
                <a:gd name="connsiteX84" fmla="*/ 884116 w 2461403"/>
                <a:gd name="connsiteY84" fmla="*/ 1757517 h 2223562"/>
                <a:gd name="connsiteX85" fmla="*/ 843922 w 2461403"/>
                <a:gd name="connsiteY85" fmla="*/ 2069016 h 2223562"/>
                <a:gd name="connsiteX86" fmla="*/ 703246 w 2461403"/>
                <a:gd name="connsiteY86" fmla="*/ 1657034 h 2223562"/>
                <a:gd name="connsiteX87" fmla="*/ 803729 w 2461403"/>
                <a:gd name="connsiteY87" fmla="*/ 1405825 h 2223562"/>
                <a:gd name="connsiteX88" fmla="*/ 884115 w 2461403"/>
                <a:gd name="connsiteY88" fmla="*/ 1245051 h 2223562"/>
                <a:gd name="connsiteX89" fmla="*/ 1160446 w 2461403"/>
                <a:gd name="connsiteY89" fmla="*/ 1124470 h 2223562"/>
                <a:gd name="connsiteX90" fmla="*/ 1637744 w 2461403"/>
                <a:gd name="connsiteY90" fmla="*/ 647174 h 2223562"/>
                <a:gd name="connsiteX91" fmla="*/ 1763348 w 2461403"/>
                <a:gd name="connsiteY91" fmla="*/ 335675 h 2223562"/>
                <a:gd name="connsiteX92" fmla="*/ 1642768 w 2461403"/>
                <a:gd name="connsiteY92" fmla="*/ 375868 h 2223562"/>
                <a:gd name="connsiteX93" fmla="*/ 1451848 w 2461403"/>
                <a:gd name="connsiteY93" fmla="*/ 657222 h 2223562"/>
                <a:gd name="connsiteX94" fmla="*/ 1170498 w 2461403"/>
                <a:gd name="connsiteY94" fmla="*/ 496447 h 2223562"/>
                <a:gd name="connsiteX95" fmla="*/ 1200641 w 2461403"/>
                <a:gd name="connsiteY95" fmla="*/ 632099 h 2223562"/>
                <a:gd name="connsiteX96" fmla="*/ 1115230 w 2461403"/>
                <a:gd name="connsiteY96" fmla="*/ 868237 h 2223562"/>
                <a:gd name="connsiteX97" fmla="*/ 1100158 w 2461403"/>
                <a:gd name="connsiteY97" fmla="*/ 1003888 h 2223562"/>
                <a:gd name="connsiteX98" fmla="*/ 904215 w 2461403"/>
                <a:gd name="connsiteY98" fmla="*/ 1013936 h 2223562"/>
                <a:gd name="connsiteX99" fmla="*/ 929336 w 2461403"/>
                <a:gd name="connsiteY99" fmla="*/ 1174710 h 2223562"/>
                <a:gd name="connsiteX100" fmla="*/ 708272 w 2461403"/>
                <a:gd name="connsiteY100" fmla="*/ 983792 h 2223562"/>
                <a:gd name="connsiteX101" fmla="*/ 607789 w 2461403"/>
                <a:gd name="connsiteY101" fmla="*/ 913454 h 2223562"/>
                <a:gd name="connsiteX102" fmla="*/ 809594 w 2461403"/>
                <a:gd name="connsiteY102" fmla="*/ 1312875 h 2223562"/>
                <a:gd name="connsiteX103" fmla="*/ 512330 w 2461403"/>
                <a:gd name="connsiteY103" fmla="*/ 1355581 h 2223562"/>
                <a:gd name="connsiteX104" fmla="*/ 647983 w 2461403"/>
                <a:gd name="connsiteY104" fmla="*/ 1873071 h 2223562"/>
                <a:gd name="connsiteX105" fmla="*/ 537449 w 2461403"/>
                <a:gd name="connsiteY105" fmla="*/ 1797709 h 2223562"/>
                <a:gd name="connsiteX106" fmla="*/ 391749 w 2461403"/>
                <a:gd name="connsiteY106" fmla="*/ 1732394 h 2223562"/>
                <a:gd name="connsiteX107" fmla="*/ 230975 w 2461403"/>
                <a:gd name="connsiteY107" fmla="*/ 1435967 h 2223562"/>
                <a:gd name="connsiteX108" fmla="*/ 356580 w 2461403"/>
                <a:gd name="connsiteY108" fmla="*/ 1667080 h 2223562"/>
                <a:gd name="connsiteX109" fmla="*/ 431942 w 2461403"/>
                <a:gd name="connsiteY109" fmla="*/ 1832878 h 2223562"/>
                <a:gd name="connsiteX110" fmla="*/ 527402 w 2461403"/>
                <a:gd name="connsiteY110" fmla="*/ 1873071 h 2223562"/>
                <a:gd name="connsiteX111" fmla="*/ 507305 w 2461403"/>
                <a:gd name="connsiteY111" fmla="*/ 1988628 h 2223562"/>
                <a:gd name="connsiteX112" fmla="*/ 311362 w 2461403"/>
                <a:gd name="connsiteY112" fmla="*/ 2179546 h 2223562"/>
                <a:gd name="connsiteX113" fmla="*/ 250235 w 2461403"/>
                <a:gd name="connsiteY113" fmla="*/ 2141864 h 2223562"/>
                <a:gd name="connsiteX114" fmla="*/ 220927 w 2461403"/>
                <a:gd name="connsiteY114" fmla="*/ 1988627 h 2223562"/>
                <a:gd name="connsiteX115" fmla="*/ 120444 w 2461403"/>
                <a:gd name="connsiteY115" fmla="*/ 1908240 h 2223562"/>
                <a:gd name="connsiteX116" fmla="*/ 65177 w 2461403"/>
                <a:gd name="connsiteY116" fmla="*/ 1868047 h 2223562"/>
                <a:gd name="connsiteX117" fmla="*/ 80251 w 2461403"/>
                <a:gd name="connsiteY117" fmla="*/ 1672103 h 2223562"/>
                <a:gd name="connsiteX118" fmla="*/ 205854 w 2461403"/>
                <a:gd name="connsiteY118" fmla="*/ 1812781 h 2223562"/>
                <a:gd name="connsiteX119" fmla="*/ 301314 w 2461403"/>
                <a:gd name="connsiteY119" fmla="*/ 1973555 h 2223562"/>
                <a:gd name="connsiteX120" fmla="*/ 326435 w 2461403"/>
                <a:gd name="connsiteY120" fmla="*/ 1863022 h 2223562"/>
                <a:gd name="connsiteX121" fmla="*/ 175710 w 2461403"/>
                <a:gd name="connsiteY121" fmla="*/ 1516354 h 2223562"/>
                <a:gd name="connsiteX122" fmla="*/ 150589 w 2461403"/>
                <a:gd name="connsiteY122" fmla="*/ 1481186 h 2223562"/>
                <a:gd name="connsiteX123" fmla="*/ 30008 w 2461403"/>
                <a:gd name="connsiteY123" fmla="*/ 1641959 h 2223562"/>
                <a:gd name="connsiteX124" fmla="*/ 19959 w 2461403"/>
                <a:gd name="connsiteY124" fmla="*/ 1797708 h 2223562"/>
                <a:gd name="connsiteX125" fmla="*/ 75227 w 2461403"/>
                <a:gd name="connsiteY125" fmla="*/ 1300314 h 2223562"/>
                <a:gd name="connsiteX126" fmla="*/ 175709 w 2461403"/>
                <a:gd name="connsiteY126" fmla="*/ 1340508 h 2223562"/>
                <a:gd name="connsiteX127" fmla="*/ 170685 w 2461403"/>
                <a:gd name="connsiteY127" fmla="*/ 1124469 h 2223562"/>
                <a:gd name="connsiteX128" fmla="*/ 95322 w 2461403"/>
                <a:gd name="connsiteY128" fmla="*/ 1235000 h 2223562"/>
                <a:gd name="connsiteX129" fmla="*/ 180733 w 2461403"/>
                <a:gd name="connsiteY129" fmla="*/ 1044082 h 2223562"/>
                <a:gd name="connsiteX130" fmla="*/ 276193 w 2461403"/>
                <a:gd name="connsiteY130" fmla="*/ 863211 h 2223562"/>
                <a:gd name="connsiteX131" fmla="*/ 471298 w 2461403"/>
                <a:gd name="connsiteY131" fmla="*/ 662244 h 2223562"/>
                <a:gd name="connsiteX0" fmla="*/ 471298 w 2461403"/>
                <a:gd name="connsiteY0" fmla="*/ 673762 h 2235080"/>
                <a:gd name="connsiteX1" fmla="*/ 693200 w 2461403"/>
                <a:gd name="connsiteY1" fmla="*/ 412505 h 2235080"/>
                <a:gd name="connsiteX2" fmla="*/ 743441 w 2461403"/>
                <a:gd name="connsiteY2" fmla="*/ 472796 h 2235080"/>
                <a:gd name="connsiteX3" fmla="*/ 708273 w 2461403"/>
                <a:gd name="connsiteY3" fmla="*/ 583327 h 2235080"/>
                <a:gd name="connsiteX4" fmla="*/ 637934 w 2461403"/>
                <a:gd name="connsiteY4" fmla="*/ 593376 h 2235080"/>
                <a:gd name="connsiteX5" fmla="*/ 562573 w 2461403"/>
                <a:gd name="connsiteY5" fmla="*/ 628545 h 2235080"/>
                <a:gd name="connsiteX6" fmla="*/ 688176 w 2461403"/>
                <a:gd name="connsiteY6" fmla="*/ 779270 h 2235080"/>
                <a:gd name="connsiteX7" fmla="*/ 487209 w 2461403"/>
                <a:gd name="connsiteY7" fmla="*/ 754150 h 2235080"/>
                <a:gd name="connsiteX8" fmla="*/ 421895 w 2461403"/>
                <a:gd name="connsiteY8" fmla="*/ 955117 h 2235080"/>
                <a:gd name="connsiteX9" fmla="*/ 241862 w 2461403"/>
                <a:gd name="connsiteY9" fmla="*/ 995310 h 2235080"/>
                <a:gd name="connsiteX10" fmla="*/ 306338 w 2461403"/>
                <a:gd name="connsiteY10" fmla="*/ 1286712 h 2235080"/>
                <a:gd name="connsiteX11" fmla="*/ 492233 w 2461403"/>
                <a:gd name="connsiteY11" fmla="*/ 1196277 h 2235080"/>
                <a:gd name="connsiteX12" fmla="*/ 477162 w 2461403"/>
                <a:gd name="connsiteY12" fmla="*/ 980237 h 2235080"/>
                <a:gd name="connsiteX13" fmla="*/ 738418 w 2461403"/>
                <a:gd name="connsiteY13" fmla="*/ 784294 h 2235080"/>
                <a:gd name="connsiteX14" fmla="*/ 818805 w 2461403"/>
                <a:gd name="connsiteY14" fmla="*/ 819464 h 2235080"/>
                <a:gd name="connsiteX15" fmla="*/ 889144 w 2461403"/>
                <a:gd name="connsiteY15" fmla="*/ 919947 h 2235080"/>
                <a:gd name="connsiteX16" fmla="*/ 793684 w 2461403"/>
                <a:gd name="connsiteY16" fmla="*/ 708931 h 2235080"/>
                <a:gd name="connsiteX17" fmla="*/ 803732 w 2461403"/>
                <a:gd name="connsiteY17" fmla="*/ 437626 h 2235080"/>
                <a:gd name="connsiteX18" fmla="*/ 979579 w 2461403"/>
                <a:gd name="connsiteY18" fmla="*/ 291925 h 2235080"/>
                <a:gd name="connsiteX19" fmla="*/ 904216 w 2461403"/>
                <a:gd name="connsiteY19" fmla="*/ 472796 h 2235080"/>
                <a:gd name="connsiteX20" fmla="*/ 899192 w 2461403"/>
                <a:gd name="connsiteY20" fmla="*/ 548158 h 2235080"/>
                <a:gd name="connsiteX21" fmla="*/ 1029820 w 2461403"/>
                <a:gd name="connsiteY21" fmla="*/ 568255 h 2235080"/>
                <a:gd name="connsiteX22" fmla="*/ 974554 w 2461403"/>
                <a:gd name="connsiteY22" fmla="*/ 769222 h 2235080"/>
                <a:gd name="connsiteX23" fmla="*/ 994652 w 2461403"/>
                <a:gd name="connsiteY23" fmla="*/ 789320 h 2235080"/>
                <a:gd name="connsiteX24" fmla="*/ 959482 w 2461403"/>
                <a:gd name="connsiteY24" fmla="*/ 507965 h 2235080"/>
                <a:gd name="connsiteX25" fmla="*/ 1034844 w 2461403"/>
                <a:gd name="connsiteY25" fmla="*/ 317046 h 2235080"/>
                <a:gd name="connsiteX26" fmla="*/ 1155424 w 2461403"/>
                <a:gd name="connsiteY26" fmla="*/ 151248 h 2235080"/>
                <a:gd name="connsiteX27" fmla="*/ 1265955 w 2461403"/>
                <a:gd name="connsiteY27" fmla="*/ 216562 h 2235080"/>
                <a:gd name="connsiteX28" fmla="*/ 1145375 w 2461403"/>
                <a:gd name="connsiteY28" fmla="*/ 306999 h 2235080"/>
                <a:gd name="connsiteX29" fmla="*/ 1311173 w 2461403"/>
                <a:gd name="connsiteY29" fmla="*/ 417531 h 2235080"/>
                <a:gd name="connsiteX30" fmla="*/ 1346340 w 2461403"/>
                <a:gd name="connsiteY30" fmla="*/ 126128 h 2235080"/>
                <a:gd name="connsiteX31" fmla="*/ 1436777 w 2461403"/>
                <a:gd name="connsiteY31" fmla="*/ 55792 h 2235080"/>
                <a:gd name="connsiteX32" fmla="*/ 1872613 w 2461403"/>
                <a:gd name="connsiteY32" fmla="*/ 21887 h 2235080"/>
                <a:gd name="connsiteX33" fmla="*/ 1952519 w 2461403"/>
                <a:gd name="connsiteY33" fmla="*/ 32721 h 2235080"/>
                <a:gd name="connsiteX34" fmla="*/ 2225311 w 2461403"/>
                <a:gd name="connsiteY34" fmla="*/ 90192 h 2235080"/>
                <a:gd name="connsiteX35" fmla="*/ 1773395 w 2461403"/>
                <a:gd name="connsiteY35" fmla="*/ 60815 h 2235080"/>
                <a:gd name="connsiteX36" fmla="*/ 1708081 w 2461403"/>
                <a:gd name="connsiteY36" fmla="*/ 121106 h 2235080"/>
                <a:gd name="connsiteX37" fmla="*/ 1461896 w 2461403"/>
                <a:gd name="connsiteY37" fmla="*/ 101008 h 2235080"/>
                <a:gd name="connsiteX38" fmla="*/ 1421703 w 2461403"/>
                <a:gd name="connsiteY38" fmla="*/ 407483 h 2235080"/>
                <a:gd name="connsiteX39" fmla="*/ 1878903 w 2461403"/>
                <a:gd name="connsiteY39" fmla="*/ 301976 h 2235080"/>
                <a:gd name="connsiteX40" fmla="*/ 1968422 w 2461403"/>
                <a:gd name="connsiteY40" fmla="*/ 239455 h 2235080"/>
                <a:gd name="connsiteX41" fmla="*/ 2461403 w 2461403"/>
                <a:gd name="connsiteY41" fmla="*/ 744363 h 2235080"/>
                <a:gd name="connsiteX42" fmla="*/ 2365987 w 2461403"/>
                <a:gd name="connsiteY42" fmla="*/ 1161807 h 2235080"/>
                <a:gd name="connsiteX43" fmla="*/ 1771168 w 2461403"/>
                <a:gd name="connsiteY43" fmla="*/ 1213755 h 2235080"/>
                <a:gd name="connsiteX44" fmla="*/ 1666272 w 2461403"/>
                <a:gd name="connsiteY44" fmla="*/ 1114098 h 2235080"/>
                <a:gd name="connsiteX45" fmla="*/ 1333340 w 2461403"/>
                <a:gd name="connsiteY45" fmla="*/ 1515564 h 2235080"/>
                <a:gd name="connsiteX46" fmla="*/ 1260930 w 2461403"/>
                <a:gd name="connsiteY46" fmla="*/ 1467585 h 2235080"/>
                <a:gd name="connsiteX47" fmla="*/ 1613074 w 2461403"/>
                <a:gd name="connsiteY47" fmla="*/ 1087246 h 2235080"/>
                <a:gd name="connsiteX48" fmla="*/ 1920715 w 2461403"/>
                <a:gd name="connsiteY48" fmla="*/ 831828 h 2235080"/>
                <a:gd name="connsiteX49" fmla="*/ 1829273 w 2461403"/>
                <a:gd name="connsiteY49" fmla="*/ 827852 h 2235080"/>
                <a:gd name="connsiteX50" fmla="*/ 1773614 w 2461403"/>
                <a:gd name="connsiteY50" fmla="*/ 772193 h 2235080"/>
                <a:gd name="connsiteX51" fmla="*/ 1456874 w 2461403"/>
                <a:gd name="connsiteY51" fmla="*/ 1015408 h 2235080"/>
                <a:gd name="connsiteX52" fmla="*/ 1527211 w 2461403"/>
                <a:gd name="connsiteY52" fmla="*/ 764200 h 2235080"/>
                <a:gd name="connsiteX53" fmla="*/ 1421703 w 2461403"/>
                <a:gd name="connsiteY53" fmla="*/ 844587 h 2235080"/>
                <a:gd name="connsiteX54" fmla="*/ 1512138 w 2461403"/>
                <a:gd name="connsiteY54" fmla="*/ 844587 h 2235080"/>
                <a:gd name="connsiteX55" fmla="*/ 1371461 w 2461403"/>
                <a:gd name="connsiteY55" fmla="*/ 1030481 h 2235080"/>
                <a:gd name="connsiteX56" fmla="*/ 1115228 w 2461403"/>
                <a:gd name="connsiteY56" fmla="*/ 1256569 h 2235080"/>
                <a:gd name="connsiteX57" fmla="*/ 907141 w 2461403"/>
                <a:gd name="connsiteY57" fmla="*/ 1547971 h 2235080"/>
                <a:gd name="connsiteX58" fmla="*/ 858995 w 2461403"/>
                <a:gd name="connsiteY58" fmla="*/ 1623334 h 2235080"/>
                <a:gd name="connsiteX59" fmla="*/ 1009720 w 2461403"/>
                <a:gd name="connsiteY59" fmla="*/ 1919760 h 2235080"/>
                <a:gd name="connsiteX60" fmla="*/ 1100156 w 2461403"/>
                <a:gd name="connsiteY60" fmla="*/ 1899663 h 2235080"/>
                <a:gd name="connsiteX61" fmla="*/ 1243117 w 2461403"/>
                <a:gd name="connsiteY61" fmla="*/ 1440367 h 2235080"/>
                <a:gd name="connsiteX62" fmla="*/ 1356169 w 2461403"/>
                <a:gd name="connsiteY62" fmla="*/ 1511666 h 2235080"/>
                <a:gd name="connsiteX63" fmla="*/ 1352194 w 2461403"/>
                <a:gd name="connsiteY63" fmla="*/ 1607081 h 2235080"/>
                <a:gd name="connsiteX64" fmla="*/ 1324384 w 2461403"/>
                <a:gd name="connsiteY64" fmla="*/ 1780937 h 2235080"/>
                <a:gd name="connsiteX65" fmla="*/ 1416465 w 2461403"/>
                <a:gd name="connsiteY65" fmla="*/ 1921403 h 2235080"/>
                <a:gd name="connsiteX66" fmla="*/ 1340269 w 2461403"/>
                <a:gd name="connsiteY66" fmla="*/ 1650811 h 2235080"/>
                <a:gd name="connsiteX67" fmla="*/ 1606637 w 2461403"/>
                <a:gd name="connsiteY67" fmla="*/ 1523591 h 2235080"/>
                <a:gd name="connsiteX68" fmla="*/ 2444756 w 2461403"/>
                <a:gd name="connsiteY68" fmla="*/ 1446876 h 2235080"/>
                <a:gd name="connsiteX69" fmla="*/ 1602662 w 2461403"/>
                <a:gd name="connsiteY69" fmla="*/ 2024523 h 2235080"/>
                <a:gd name="connsiteX70" fmla="*/ 1574831 w 2461403"/>
                <a:gd name="connsiteY70" fmla="*/ 1945010 h 2235080"/>
                <a:gd name="connsiteX71" fmla="*/ 1471464 w 2461403"/>
                <a:gd name="connsiteY71" fmla="*/ 2076207 h 2235080"/>
                <a:gd name="connsiteX72" fmla="*/ 1582781 w 2461403"/>
                <a:gd name="connsiteY72" fmla="*/ 2143793 h 2235080"/>
                <a:gd name="connsiteX73" fmla="*/ 1451584 w 2461403"/>
                <a:gd name="connsiteY73" fmla="*/ 2211379 h 2235080"/>
                <a:gd name="connsiteX74" fmla="*/ 1228948 w 2461403"/>
                <a:gd name="connsiteY74" fmla="*/ 2219330 h 2235080"/>
                <a:gd name="connsiteX75" fmla="*/ 982457 w 2461403"/>
                <a:gd name="connsiteY75" fmla="*/ 2227283 h 2235080"/>
                <a:gd name="connsiteX76" fmla="*/ 966555 w 2461403"/>
                <a:gd name="connsiteY76" fmla="*/ 2147768 h 2235080"/>
                <a:gd name="connsiteX77" fmla="*/ 1197143 w 2461403"/>
                <a:gd name="connsiteY77" fmla="*/ 2171622 h 2235080"/>
                <a:gd name="connsiteX78" fmla="*/ 1324364 w 2461403"/>
                <a:gd name="connsiteY78" fmla="*/ 2151743 h 2235080"/>
                <a:gd name="connsiteX79" fmla="*/ 1280632 w 2461403"/>
                <a:gd name="connsiteY79" fmla="*/ 1964890 h 2235080"/>
                <a:gd name="connsiteX80" fmla="*/ 1407852 w 2461403"/>
                <a:gd name="connsiteY80" fmla="*/ 1937061 h 2235080"/>
                <a:gd name="connsiteX81" fmla="*/ 1247453 w 2461403"/>
                <a:gd name="connsiteY81" fmla="*/ 1895401 h 2235080"/>
                <a:gd name="connsiteX82" fmla="*/ 1182614 w 2461403"/>
                <a:gd name="connsiteY82" fmla="*/ 2065461 h 2235080"/>
                <a:gd name="connsiteX83" fmla="*/ 1024793 w 2461403"/>
                <a:gd name="connsiteY83" fmla="*/ 2130775 h 2235080"/>
                <a:gd name="connsiteX84" fmla="*/ 884116 w 2461403"/>
                <a:gd name="connsiteY84" fmla="*/ 1769035 h 2235080"/>
                <a:gd name="connsiteX85" fmla="*/ 843922 w 2461403"/>
                <a:gd name="connsiteY85" fmla="*/ 2080534 h 2235080"/>
                <a:gd name="connsiteX86" fmla="*/ 703246 w 2461403"/>
                <a:gd name="connsiteY86" fmla="*/ 1668552 h 2235080"/>
                <a:gd name="connsiteX87" fmla="*/ 803729 w 2461403"/>
                <a:gd name="connsiteY87" fmla="*/ 1417343 h 2235080"/>
                <a:gd name="connsiteX88" fmla="*/ 884115 w 2461403"/>
                <a:gd name="connsiteY88" fmla="*/ 1256569 h 2235080"/>
                <a:gd name="connsiteX89" fmla="*/ 1160446 w 2461403"/>
                <a:gd name="connsiteY89" fmla="*/ 1135988 h 2235080"/>
                <a:gd name="connsiteX90" fmla="*/ 1637744 w 2461403"/>
                <a:gd name="connsiteY90" fmla="*/ 658692 h 2235080"/>
                <a:gd name="connsiteX91" fmla="*/ 1763348 w 2461403"/>
                <a:gd name="connsiteY91" fmla="*/ 347193 h 2235080"/>
                <a:gd name="connsiteX92" fmla="*/ 1642768 w 2461403"/>
                <a:gd name="connsiteY92" fmla="*/ 387386 h 2235080"/>
                <a:gd name="connsiteX93" fmla="*/ 1451848 w 2461403"/>
                <a:gd name="connsiteY93" fmla="*/ 668740 h 2235080"/>
                <a:gd name="connsiteX94" fmla="*/ 1170498 w 2461403"/>
                <a:gd name="connsiteY94" fmla="*/ 507965 h 2235080"/>
                <a:gd name="connsiteX95" fmla="*/ 1200641 w 2461403"/>
                <a:gd name="connsiteY95" fmla="*/ 643617 h 2235080"/>
                <a:gd name="connsiteX96" fmla="*/ 1115230 w 2461403"/>
                <a:gd name="connsiteY96" fmla="*/ 879755 h 2235080"/>
                <a:gd name="connsiteX97" fmla="*/ 1100158 w 2461403"/>
                <a:gd name="connsiteY97" fmla="*/ 1015406 h 2235080"/>
                <a:gd name="connsiteX98" fmla="*/ 904215 w 2461403"/>
                <a:gd name="connsiteY98" fmla="*/ 1025454 h 2235080"/>
                <a:gd name="connsiteX99" fmla="*/ 929336 w 2461403"/>
                <a:gd name="connsiteY99" fmla="*/ 1186228 h 2235080"/>
                <a:gd name="connsiteX100" fmla="*/ 708272 w 2461403"/>
                <a:gd name="connsiteY100" fmla="*/ 995310 h 2235080"/>
                <a:gd name="connsiteX101" fmla="*/ 607789 w 2461403"/>
                <a:gd name="connsiteY101" fmla="*/ 924972 h 2235080"/>
                <a:gd name="connsiteX102" fmla="*/ 809594 w 2461403"/>
                <a:gd name="connsiteY102" fmla="*/ 1324393 h 2235080"/>
                <a:gd name="connsiteX103" fmla="*/ 512330 w 2461403"/>
                <a:gd name="connsiteY103" fmla="*/ 1367099 h 2235080"/>
                <a:gd name="connsiteX104" fmla="*/ 647983 w 2461403"/>
                <a:gd name="connsiteY104" fmla="*/ 1884589 h 2235080"/>
                <a:gd name="connsiteX105" fmla="*/ 537449 w 2461403"/>
                <a:gd name="connsiteY105" fmla="*/ 1809227 h 2235080"/>
                <a:gd name="connsiteX106" fmla="*/ 391749 w 2461403"/>
                <a:gd name="connsiteY106" fmla="*/ 1743912 h 2235080"/>
                <a:gd name="connsiteX107" fmla="*/ 230975 w 2461403"/>
                <a:gd name="connsiteY107" fmla="*/ 1447485 h 2235080"/>
                <a:gd name="connsiteX108" fmla="*/ 356580 w 2461403"/>
                <a:gd name="connsiteY108" fmla="*/ 1678598 h 2235080"/>
                <a:gd name="connsiteX109" fmla="*/ 431942 w 2461403"/>
                <a:gd name="connsiteY109" fmla="*/ 1844396 h 2235080"/>
                <a:gd name="connsiteX110" fmla="*/ 527402 w 2461403"/>
                <a:gd name="connsiteY110" fmla="*/ 1884589 h 2235080"/>
                <a:gd name="connsiteX111" fmla="*/ 507305 w 2461403"/>
                <a:gd name="connsiteY111" fmla="*/ 2000146 h 2235080"/>
                <a:gd name="connsiteX112" fmla="*/ 311362 w 2461403"/>
                <a:gd name="connsiteY112" fmla="*/ 2191064 h 2235080"/>
                <a:gd name="connsiteX113" fmla="*/ 250235 w 2461403"/>
                <a:gd name="connsiteY113" fmla="*/ 2153382 h 2235080"/>
                <a:gd name="connsiteX114" fmla="*/ 220927 w 2461403"/>
                <a:gd name="connsiteY114" fmla="*/ 2000145 h 2235080"/>
                <a:gd name="connsiteX115" fmla="*/ 120444 w 2461403"/>
                <a:gd name="connsiteY115" fmla="*/ 1919758 h 2235080"/>
                <a:gd name="connsiteX116" fmla="*/ 65177 w 2461403"/>
                <a:gd name="connsiteY116" fmla="*/ 1879565 h 2235080"/>
                <a:gd name="connsiteX117" fmla="*/ 80251 w 2461403"/>
                <a:gd name="connsiteY117" fmla="*/ 1683621 h 2235080"/>
                <a:gd name="connsiteX118" fmla="*/ 205854 w 2461403"/>
                <a:gd name="connsiteY118" fmla="*/ 1824299 h 2235080"/>
                <a:gd name="connsiteX119" fmla="*/ 301314 w 2461403"/>
                <a:gd name="connsiteY119" fmla="*/ 1985073 h 2235080"/>
                <a:gd name="connsiteX120" fmla="*/ 326435 w 2461403"/>
                <a:gd name="connsiteY120" fmla="*/ 1874540 h 2235080"/>
                <a:gd name="connsiteX121" fmla="*/ 175710 w 2461403"/>
                <a:gd name="connsiteY121" fmla="*/ 1527872 h 2235080"/>
                <a:gd name="connsiteX122" fmla="*/ 150589 w 2461403"/>
                <a:gd name="connsiteY122" fmla="*/ 1492704 h 2235080"/>
                <a:gd name="connsiteX123" fmla="*/ 30008 w 2461403"/>
                <a:gd name="connsiteY123" fmla="*/ 1653477 h 2235080"/>
                <a:gd name="connsiteX124" fmla="*/ 19959 w 2461403"/>
                <a:gd name="connsiteY124" fmla="*/ 1809226 h 2235080"/>
                <a:gd name="connsiteX125" fmla="*/ 75227 w 2461403"/>
                <a:gd name="connsiteY125" fmla="*/ 1311832 h 2235080"/>
                <a:gd name="connsiteX126" fmla="*/ 175709 w 2461403"/>
                <a:gd name="connsiteY126" fmla="*/ 1352026 h 2235080"/>
                <a:gd name="connsiteX127" fmla="*/ 170685 w 2461403"/>
                <a:gd name="connsiteY127" fmla="*/ 1135987 h 2235080"/>
                <a:gd name="connsiteX128" fmla="*/ 95322 w 2461403"/>
                <a:gd name="connsiteY128" fmla="*/ 1246518 h 2235080"/>
                <a:gd name="connsiteX129" fmla="*/ 180733 w 2461403"/>
                <a:gd name="connsiteY129" fmla="*/ 1055600 h 2235080"/>
                <a:gd name="connsiteX130" fmla="*/ 276193 w 2461403"/>
                <a:gd name="connsiteY130" fmla="*/ 874729 h 2235080"/>
                <a:gd name="connsiteX131" fmla="*/ 471298 w 2461403"/>
                <a:gd name="connsiteY131" fmla="*/ 673762 h 2235080"/>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2444756 w 2461403"/>
                <a:gd name="connsiteY68" fmla="*/ 1436315 h 2224519"/>
                <a:gd name="connsiteX69" fmla="*/ 1602662 w 2461403"/>
                <a:gd name="connsiteY69" fmla="*/ 2013962 h 2224519"/>
                <a:gd name="connsiteX70" fmla="*/ 1574831 w 2461403"/>
                <a:gd name="connsiteY70" fmla="*/ 1934449 h 2224519"/>
                <a:gd name="connsiteX71" fmla="*/ 1471464 w 2461403"/>
                <a:gd name="connsiteY71" fmla="*/ 2065646 h 2224519"/>
                <a:gd name="connsiteX72" fmla="*/ 1582781 w 2461403"/>
                <a:gd name="connsiteY72" fmla="*/ 2133232 h 2224519"/>
                <a:gd name="connsiteX73" fmla="*/ 1451584 w 2461403"/>
                <a:gd name="connsiteY73" fmla="*/ 2200818 h 2224519"/>
                <a:gd name="connsiteX74" fmla="*/ 1228948 w 2461403"/>
                <a:gd name="connsiteY74" fmla="*/ 2208769 h 2224519"/>
                <a:gd name="connsiteX75" fmla="*/ 982457 w 2461403"/>
                <a:gd name="connsiteY75" fmla="*/ 2216722 h 2224519"/>
                <a:gd name="connsiteX76" fmla="*/ 966555 w 2461403"/>
                <a:gd name="connsiteY76" fmla="*/ 2137207 h 2224519"/>
                <a:gd name="connsiteX77" fmla="*/ 1197143 w 2461403"/>
                <a:gd name="connsiteY77" fmla="*/ 2161061 h 2224519"/>
                <a:gd name="connsiteX78" fmla="*/ 1324364 w 2461403"/>
                <a:gd name="connsiteY78" fmla="*/ 2141182 h 2224519"/>
                <a:gd name="connsiteX79" fmla="*/ 1280632 w 2461403"/>
                <a:gd name="connsiteY79" fmla="*/ 1954329 h 2224519"/>
                <a:gd name="connsiteX80" fmla="*/ 1407852 w 2461403"/>
                <a:gd name="connsiteY80" fmla="*/ 1926500 h 2224519"/>
                <a:gd name="connsiteX81" fmla="*/ 1247453 w 2461403"/>
                <a:gd name="connsiteY81" fmla="*/ 1884840 h 2224519"/>
                <a:gd name="connsiteX82" fmla="*/ 1182614 w 2461403"/>
                <a:gd name="connsiteY82" fmla="*/ 2054900 h 2224519"/>
                <a:gd name="connsiteX83" fmla="*/ 1024793 w 2461403"/>
                <a:gd name="connsiteY83" fmla="*/ 2120214 h 2224519"/>
                <a:gd name="connsiteX84" fmla="*/ 884116 w 2461403"/>
                <a:gd name="connsiteY84" fmla="*/ 1758474 h 2224519"/>
                <a:gd name="connsiteX85" fmla="*/ 843922 w 2461403"/>
                <a:gd name="connsiteY85" fmla="*/ 2069973 h 2224519"/>
                <a:gd name="connsiteX86" fmla="*/ 703246 w 2461403"/>
                <a:gd name="connsiteY86" fmla="*/ 1657991 h 2224519"/>
                <a:gd name="connsiteX87" fmla="*/ 803729 w 2461403"/>
                <a:gd name="connsiteY87" fmla="*/ 1406782 h 2224519"/>
                <a:gd name="connsiteX88" fmla="*/ 884115 w 2461403"/>
                <a:gd name="connsiteY88" fmla="*/ 1246008 h 2224519"/>
                <a:gd name="connsiteX89" fmla="*/ 1160446 w 2461403"/>
                <a:gd name="connsiteY89" fmla="*/ 1125427 h 2224519"/>
                <a:gd name="connsiteX90" fmla="*/ 1637744 w 2461403"/>
                <a:gd name="connsiteY90" fmla="*/ 648131 h 2224519"/>
                <a:gd name="connsiteX91" fmla="*/ 1763348 w 2461403"/>
                <a:gd name="connsiteY91" fmla="*/ 336632 h 2224519"/>
                <a:gd name="connsiteX92" fmla="*/ 1642768 w 2461403"/>
                <a:gd name="connsiteY92" fmla="*/ 376825 h 2224519"/>
                <a:gd name="connsiteX93" fmla="*/ 1451848 w 2461403"/>
                <a:gd name="connsiteY93" fmla="*/ 658179 h 2224519"/>
                <a:gd name="connsiteX94" fmla="*/ 1170498 w 2461403"/>
                <a:gd name="connsiteY94" fmla="*/ 497404 h 2224519"/>
                <a:gd name="connsiteX95" fmla="*/ 1200641 w 2461403"/>
                <a:gd name="connsiteY95" fmla="*/ 633056 h 2224519"/>
                <a:gd name="connsiteX96" fmla="*/ 1115230 w 2461403"/>
                <a:gd name="connsiteY96" fmla="*/ 869194 h 2224519"/>
                <a:gd name="connsiteX97" fmla="*/ 1100158 w 2461403"/>
                <a:gd name="connsiteY97" fmla="*/ 1004845 h 2224519"/>
                <a:gd name="connsiteX98" fmla="*/ 904215 w 2461403"/>
                <a:gd name="connsiteY98" fmla="*/ 1014893 h 2224519"/>
                <a:gd name="connsiteX99" fmla="*/ 929336 w 2461403"/>
                <a:gd name="connsiteY99" fmla="*/ 1175667 h 2224519"/>
                <a:gd name="connsiteX100" fmla="*/ 708272 w 2461403"/>
                <a:gd name="connsiteY100" fmla="*/ 984749 h 2224519"/>
                <a:gd name="connsiteX101" fmla="*/ 607789 w 2461403"/>
                <a:gd name="connsiteY101" fmla="*/ 914411 h 2224519"/>
                <a:gd name="connsiteX102" fmla="*/ 809594 w 2461403"/>
                <a:gd name="connsiteY102" fmla="*/ 1313832 h 2224519"/>
                <a:gd name="connsiteX103" fmla="*/ 512330 w 2461403"/>
                <a:gd name="connsiteY103" fmla="*/ 1356538 h 2224519"/>
                <a:gd name="connsiteX104" fmla="*/ 647983 w 2461403"/>
                <a:gd name="connsiteY104" fmla="*/ 1874028 h 2224519"/>
                <a:gd name="connsiteX105" fmla="*/ 537449 w 2461403"/>
                <a:gd name="connsiteY105" fmla="*/ 1798666 h 2224519"/>
                <a:gd name="connsiteX106" fmla="*/ 391749 w 2461403"/>
                <a:gd name="connsiteY106" fmla="*/ 1733351 h 2224519"/>
                <a:gd name="connsiteX107" fmla="*/ 230975 w 2461403"/>
                <a:gd name="connsiteY107" fmla="*/ 1436924 h 2224519"/>
                <a:gd name="connsiteX108" fmla="*/ 356580 w 2461403"/>
                <a:gd name="connsiteY108" fmla="*/ 1668037 h 2224519"/>
                <a:gd name="connsiteX109" fmla="*/ 431942 w 2461403"/>
                <a:gd name="connsiteY109" fmla="*/ 1833835 h 2224519"/>
                <a:gd name="connsiteX110" fmla="*/ 527402 w 2461403"/>
                <a:gd name="connsiteY110" fmla="*/ 1874028 h 2224519"/>
                <a:gd name="connsiteX111" fmla="*/ 507305 w 2461403"/>
                <a:gd name="connsiteY111" fmla="*/ 1989585 h 2224519"/>
                <a:gd name="connsiteX112" fmla="*/ 311362 w 2461403"/>
                <a:gd name="connsiteY112" fmla="*/ 2180503 h 2224519"/>
                <a:gd name="connsiteX113" fmla="*/ 250235 w 2461403"/>
                <a:gd name="connsiteY113" fmla="*/ 2142821 h 2224519"/>
                <a:gd name="connsiteX114" fmla="*/ 220927 w 2461403"/>
                <a:gd name="connsiteY114" fmla="*/ 1989584 h 2224519"/>
                <a:gd name="connsiteX115" fmla="*/ 120444 w 2461403"/>
                <a:gd name="connsiteY115" fmla="*/ 1909197 h 2224519"/>
                <a:gd name="connsiteX116" fmla="*/ 65177 w 2461403"/>
                <a:gd name="connsiteY116" fmla="*/ 1869004 h 2224519"/>
                <a:gd name="connsiteX117" fmla="*/ 80251 w 2461403"/>
                <a:gd name="connsiteY117" fmla="*/ 1673060 h 2224519"/>
                <a:gd name="connsiteX118" fmla="*/ 205854 w 2461403"/>
                <a:gd name="connsiteY118" fmla="*/ 1813738 h 2224519"/>
                <a:gd name="connsiteX119" fmla="*/ 301314 w 2461403"/>
                <a:gd name="connsiteY119" fmla="*/ 1974512 h 2224519"/>
                <a:gd name="connsiteX120" fmla="*/ 326435 w 2461403"/>
                <a:gd name="connsiteY120" fmla="*/ 1863979 h 2224519"/>
                <a:gd name="connsiteX121" fmla="*/ 175710 w 2461403"/>
                <a:gd name="connsiteY121" fmla="*/ 1517311 h 2224519"/>
                <a:gd name="connsiteX122" fmla="*/ 150589 w 2461403"/>
                <a:gd name="connsiteY122" fmla="*/ 1482143 h 2224519"/>
                <a:gd name="connsiteX123" fmla="*/ 30008 w 2461403"/>
                <a:gd name="connsiteY123" fmla="*/ 1642916 h 2224519"/>
                <a:gd name="connsiteX124" fmla="*/ 19959 w 2461403"/>
                <a:gd name="connsiteY124" fmla="*/ 1798665 h 2224519"/>
                <a:gd name="connsiteX125" fmla="*/ 75227 w 2461403"/>
                <a:gd name="connsiteY125" fmla="*/ 1301271 h 2224519"/>
                <a:gd name="connsiteX126" fmla="*/ 175709 w 2461403"/>
                <a:gd name="connsiteY126" fmla="*/ 1341465 h 2224519"/>
                <a:gd name="connsiteX127" fmla="*/ 170685 w 2461403"/>
                <a:gd name="connsiteY127" fmla="*/ 1125426 h 2224519"/>
                <a:gd name="connsiteX128" fmla="*/ 95322 w 2461403"/>
                <a:gd name="connsiteY128" fmla="*/ 1235957 h 2224519"/>
                <a:gd name="connsiteX129" fmla="*/ 180733 w 2461403"/>
                <a:gd name="connsiteY129" fmla="*/ 1045039 h 2224519"/>
                <a:gd name="connsiteX130" fmla="*/ 276193 w 2461403"/>
                <a:gd name="connsiteY130" fmla="*/ 864168 h 2224519"/>
                <a:gd name="connsiteX131" fmla="*/ 471298 w 2461403"/>
                <a:gd name="connsiteY131"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2444756 w 2461403"/>
                <a:gd name="connsiteY68" fmla="*/ 1436315 h 2224519"/>
                <a:gd name="connsiteX69" fmla="*/ 1615362 w 2461403"/>
                <a:gd name="connsiteY69" fmla="*/ 2013962 h 2224519"/>
                <a:gd name="connsiteX70" fmla="*/ 1574831 w 2461403"/>
                <a:gd name="connsiteY70" fmla="*/ 1934449 h 2224519"/>
                <a:gd name="connsiteX71" fmla="*/ 1471464 w 2461403"/>
                <a:gd name="connsiteY71" fmla="*/ 2065646 h 2224519"/>
                <a:gd name="connsiteX72" fmla="*/ 1582781 w 2461403"/>
                <a:gd name="connsiteY72" fmla="*/ 2133232 h 2224519"/>
                <a:gd name="connsiteX73" fmla="*/ 1451584 w 2461403"/>
                <a:gd name="connsiteY73" fmla="*/ 2200818 h 2224519"/>
                <a:gd name="connsiteX74" fmla="*/ 1228948 w 2461403"/>
                <a:gd name="connsiteY74" fmla="*/ 2208769 h 2224519"/>
                <a:gd name="connsiteX75" fmla="*/ 982457 w 2461403"/>
                <a:gd name="connsiteY75" fmla="*/ 2216722 h 2224519"/>
                <a:gd name="connsiteX76" fmla="*/ 966555 w 2461403"/>
                <a:gd name="connsiteY76" fmla="*/ 2137207 h 2224519"/>
                <a:gd name="connsiteX77" fmla="*/ 1197143 w 2461403"/>
                <a:gd name="connsiteY77" fmla="*/ 2161061 h 2224519"/>
                <a:gd name="connsiteX78" fmla="*/ 1324364 w 2461403"/>
                <a:gd name="connsiteY78" fmla="*/ 2141182 h 2224519"/>
                <a:gd name="connsiteX79" fmla="*/ 1280632 w 2461403"/>
                <a:gd name="connsiteY79" fmla="*/ 1954329 h 2224519"/>
                <a:gd name="connsiteX80" fmla="*/ 1407852 w 2461403"/>
                <a:gd name="connsiteY80" fmla="*/ 1926500 h 2224519"/>
                <a:gd name="connsiteX81" fmla="*/ 1247453 w 2461403"/>
                <a:gd name="connsiteY81" fmla="*/ 1884840 h 2224519"/>
                <a:gd name="connsiteX82" fmla="*/ 1182614 w 2461403"/>
                <a:gd name="connsiteY82" fmla="*/ 2054900 h 2224519"/>
                <a:gd name="connsiteX83" fmla="*/ 1024793 w 2461403"/>
                <a:gd name="connsiteY83" fmla="*/ 2120214 h 2224519"/>
                <a:gd name="connsiteX84" fmla="*/ 884116 w 2461403"/>
                <a:gd name="connsiteY84" fmla="*/ 1758474 h 2224519"/>
                <a:gd name="connsiteX85" fmla="*/ 843922 w 2461403"/>
                <a:gd name="connsiteY85" fmla="*/ 2069973 h 2224519"/>
                <a:gd name="connsiteX86" fmla="*/ 703246 w 2461403"/>
                <a:gd name="connsiteY86" fmla="*/ 1657991 h 2224519"/>
                <a:gd name="connsiteX87" fmla="*/ 803729 w 2461403"/>
                <a:gd name="connsiteY87" fmla="*/ 1406782 h 2224519"/>
                <a:gd name="connsiteX88" fmla="*/ 884115 w 2461403"/>
                <a:gd name="connsiteY88" fmla="*/ 1246008 h 2224519"/>
                <a:gd name="connsiteX89" fmla="*/ 1160446 w 2461403"/>
                <a:gd name="connsiteY89" fmla="*/ 1125427 h 2224519"/>
                <a:gd name="connsiteX90" fmla="*/ 1637744 w 2461403"/>
                <a:gd name="connsiteY90" fmla="*/ 648131 h 2224519"/>
                <a:gd name="connsiteX91" fmla="*/ 1763348 w 2461403"/>
                <a:gd name="connsiteY91" fmla="*/ 336632 h 2224519"/>
                <a:gd name="connsiteX92" fmla="*/ 1642768 w 2461403"/>
                <a:gd name="connsiteY92" fmla="*/ 376825 h 2224519"/>
                <a:gd name="connsiteX93" fmla="*/ 1451848 w 2461403"/>
                <a:gd name="connsiteY93" fmla="*/ 658179 h 2224519"/>
                <a:gd name="connsiteX94" fmla="*/ 1170498 w 2461403"/>
                <a:gd name="connsiteY94" fmla="*/ 497404 h 2224519"/>
                <a:gd name="connsiteX95" fmla="*/ 1200641 w 2461403"/>
                <a:gd name="connsiteY95" fmla="*/ 633056 h 2224519"/>
                <a:gd name="connsiteX96" fmla="*/ 1115230 w 2461403"/>
                <a:gd name="connsiteY96" fmla="*/ 869194 h 2224519"/>
                <a:gd name="connsiteX97" fmla="*/ 1100158 w 2461403"/>
                <a:gd name="connsiteY97" fmla="*/ 1004845 h 2224519"/>
                <a:gd name="connsiteX98" fmla="*/ 904215 w 2461403"/>
                <a:gd name="connsiteY98" fmla="*/ 1014893 h 2224519"/>
                <a:gd name="connsiteX99" fmla="*/ 929336 w 2461403"/>
                <a:gd name="connsiteY99" fmla="*/ 1175667 h 2224519"/>
                <a:gd name="connsiteX100" fmla="*/ 708272 w 2461403"/>
                <a:gd name="connsiteY100" fmla="*/ 984749 h 2224519"/>
                <a:gd name="connsiteX101" fmla="*/ 607789 w 2461403"/>
                <a:gd name="connsiteY101" fmla="*/ 914411 h 2224519"/>
                <a:gd name="connsiteX102" fmla="*/ 809594 w 2461403"/>
                <a:gd name="connsiteY102" fmla="*/ 1313832 h 2224519"/>
                <a:gd name="connsiteX103" fmla="*/ 512330 w 2461403"/>
                <a:gd name="connsiteY103" fmla="*/ 1356538 h 2224519"/>
                <a:gd name="connsiteX104" fmla="*/ 647983 w 2461403"/>
                <a:gd name="connsiteY104" fmla="*/ 1874028 h 2224519"/>
                <a:gd name="connsiteX105" fmla="*/ 537449 w 2461403"/>
                <a:gd name="connsiteY105" fmla="*/ 1798666 h 2224519"/>
                <a:gd name="connsiteX106" fmla="*/ 391749 w 2461403"/>
                <a:gd name="connsiteY106" fmla="*/ 1733351 h 2224519"/>
                <a:gd name="connsiteX107" fmla="*/ 230975 w 2461403"/>
                <a:gd name="connsiteY107" fmla="*/ 1436924 h 2224519"/>
                <a:gd name="connsiteX108" fmla="*/ 356580 w 2461403"/>
                <a:gd name="connsiteY108" fmla="*/ 1668037 h 2224519"/>
                <a:gd name="connsiteX109" fmla="*/ 431942 w 2461403"/>
                <a:gd name="connsiteY109" fmla="*/ 1833835 h 2224519"/>
                <a:gd name="connsiteX110" fmla="*/ 527402 w 2461403"/>
                <a:gd name="connsiteY110" fmla="*/ 1874028 h 2224519"/>
                <a:gd name="connsiteX111" fmla="*/ 507305 w 2461403"/>
                <a:gd name="connsiteY111" fmla="*/ 1989585 h 2224519"/>
                <a:gd name="connsiteX112" fmla="*/ 311362 w 2461403"/>
                <a:gd name="connsiteY112" fmla="*/ 2180503 h 2224519"/>
                <a:gd name="connsiteX113" fmla="*/ 250235 w 2461403"/>
                <a:gd name="connsiteY113" fmla="*/ 2142821 h 2224519"/>
                <a:gd name="connsiteX114" fmla="*/ 220927 w 2461403"/>
                <a:gd name="connsiteY114" fmla="*/ 1989584 h 2224519"/>
                <a:gd name="connsiteX115" fmla="*/ 120444 w 2461403"/>
                <a:gd name="connsiteY115" fmla="*/ 1909197 h 2224519"/>
                <a:gd name="connsiteX116" fmla="*/ 65177 w 2461403"/>
                <a:gd name="connsiteY116" fmla="*/ 1869004 h 2224519"/>
                <a:gd name="connsiteX117" fmla="*/ 80251 w 2461403"/>
                <a:gd name="connsiteY117" fmla="*/ 1673060 h 2224519"/>
                <a:gd name="connsiteX118" fmla="*/ 205854 w 2461403"/>
                <a:gd name="connsiteY118" fmla="*/ 1813738 h 2224519"/>
                <a:gd name="connsiteX119" fmla="*/ 301314 w 2461403"/>
                <a:gd name="connsiteY119" fmla="*/ 1974512 h 2224519"/>
                <a:gd name="connsiteX120" fmla="*/ 326435 w 2461403"/>
                <a:gd name="connsiteY120" fmla="*/ 1863979 h 2224519"/>
                <a:gd name="connsiteX121" fmla="*/ 175710 w 2461403"/>
                <a:gd name="connsiteY121" fmla="*/ 1517311 h 2224519"/>
                <a:gd name="connsiteX122" fmla="*/ 150589 w 2461403"/>
                <a:gd name="connsiteY122" fmla="*/ 1482143 h 2224519"/>
                <a:gd name="connsiteX123" fmla="*/ 30008 w 2461403"/>
                <a:gd name="connsiteY123" fmla="*/ 1642916 h 2224519"/>
                <a:gd name="connsiteX124" fmla="*/ 19959 w 2461403"/>
                <a:gd name="connsiteY124" fmla="*/ 1798665 h 2224519"/>
                <a:gd name="connsiteX125" fmla="*/ 75227 w 2461403"/>
                <a:gd name="connsiteY125" fmla="*/ 1301271 h 2224519"/>
                <a:gd name="connsiteX126" fmla="*/ 175709 w 2461403"/>
                <a:gd name="connsiteY126" fmla="*/ 1341465 h 2224519"/>
                <a:gd name="connsiteX127" fmla="*/ 170685 w 2461403"/>
                <a:gd name="connsiteY127" fmla="*/ 1125426 h 2224519"/>
                <a:gd name="connsiteX128" fmla="*/ 95322 w 2461403"/>
                <a:gd name="connsiteY128" fmla="*/ 1235957 h 2224519"/>
                <a:gd name="connsiteX129" fmla="*/ 180733 w 2461403"/>
                <a:gd name="connsiteY129" fmla="*/ 1045039 h 2224519"/>
                <a:gd name="connsiteX130" fmla="*/ 276193 w 2461403"/>
                <a:gd name="connsiteY130" fmla="*/ 864168 h 2224519"/>
                <a:gd name="connsiteX131" fmla="*/ 471298 w 2461403"/>
                <a:gd name="connsiteY131"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2444756 w 2461403"/>
                <a:gd name="connsiteY68" fmla="*/ 1436315 h 2224519"/>
                <a:gd name="connsiteX69" fmla="*/ 1818893 w 2461403"/>
                <a:gd name="connsiteY69" fmla="*/ 1877796 h 2224519"/>
                <a:gd name="connsiteX70" fmla="*/ 1615362 w 2461403"/>
                <a:gd name="connsiteY70" fmla="*/ 2013962 h 2224519"/>
                <a:gd name="connsiteX71" fmla="*/ 1574831 w 2461403"/>
                <a:gd name="connsiteY71" fmla="*/ 1934449 h 2224519"/>
                <a:gd name="connsiteX72" fmla="*/ 1471464 w 2461403"/>
                <a:gd name="connsiteY72" fmla="*/ 2065646 h 2224519"/>
                <a:gd name="connsiteX73" fmla="*/ 1582781 w 2461403"/>
                <a:gd name="connsiteY73" fmla="*/ 2133232 h 2224519"/>
                <a:gd name="connsiteX74" fmla="*/ 1451584 w 2461403"/>
                <a:gd name="connsiteY74" fmla="*/ 2200818 h 2224519"/>
                <a:gd name="connsiteX75" fmla="*/ 1228948 w 2461403"/>
                <a:gd name="connsiteY75" fmla="*/ 2208769 h 2224519"/>
                <a:gd name="connsiteX76" fmla="*/ 982457 w 2461403"/>
                <a:gd name="connsiteY76" fmla="*/ 2216722 h 2224519"/>
                <a:gd name="connsiteX77" fmla="*/ 966555 w 2461403"/>
                <a:gd name="connsiteY77" fmla="*/ 2137207 h 2224519"/>
                <a:gd name="connsiteX78" fmla="*/ 1197143 w 2461403"/>
                <a:gd name="connsiteY78" fmla="*/ 2161061 h 2224519"/>
                <a:gd name="connsiteX79" fmla="*/ 1324364 w 2461403"/>
                <a:gd name="connsiteY79" fmla="*/ 2141182 h 2224519"/>
                <a:gd name="connsiteX80" fmla="*/ 1280632 w 2461403"/>
                <a:gd name="connsiteY80" fmla="*/ 1954329 h 2224519"/>
                <a:gd name="connsiteX81" fmla="*/ 1407852 w 2461403"/>
                <a:gd name="connsiteY81" fmla="*/ 1926500 h 2224519"/>
                <a:gd name="connsiteX82" fmla="*/ 1247453 w 2461403"/>
                <a:gd name="connsiteY82" fmla="*/ 1884840 h 2224519"/>
                <a:gd name="connsiteX83" fmla="*/ 1182614 w 2461403"/>
                <a:gd name="connsiteY83" fmla="*/ 2054900 h 2224519"/>
                <a:gd name="connsiteX84" fmla="*/ 1024793 w 2461403"/>
                <a:gd name="connsiteY84" fmla="*/ 2120214 h 2224519"/>
                <a:gd name="connsiteX85" fmla="*/ 884116 w 2461403"/>
                <a:gd name="connsiteY85" fmla="*/ 1758474 h 2224519"/>
                <a:gd name="connsiteX86" fmla="*/ 843922 w 2461403"/>
                <a:gd name="connsiteY86" fmla="*/ 2069973 h 2224519"/>
                <a:gd name="connsiteX87" fmla="*/ 703246 w 2461403"/>
                <a:gd name="connsiteY87" fmla="*/ 1657991 h 2224519"/>
                <a:gd name="connsiteX88" fmla="*/ 803729 w 2461403"/>
                <a:gd name="connsiteY88" fmla="*/ 1406782 h 2224519"/>
                <a:gd name="connsiteX89" fmla="*/ 884115 w 2461403"/>
                <a:gd name="connsiteY89" fmla="*/ 1246008 h 2224519"/>
                <a:gd name="connsiteX90" fmla="*/ 1160446 w 2461403"/>
                <a:gd name="connsiteY90" fmla="*/ 1125427 h 2224519"/>
                <a:gd name="connsiteX91" fmla="*/ 1637744 w 2461403"/>
                <a:gd name="connsiteY91" fmla="*/ 648131 h 2224519"/>
                <a:gd name="connsiteX92" fmla="*/ 1763348 w 2461403"/>
                <a:gd name="connsiteY92" fmla="*/ 336632 h 2224519"/>
                <a:gd name="connsiteX93" fmla="*/ 1642768 w 2461403"/>
                <a:gd name="connsiteY93" fmla="*/ 376825 h 2224519"/>
                <a:gd name="connsiteX94" fmla="*/ 1451848 w 2461403"/>
                <a:gd name="connsiteY94" fmla="*/ 658179 h 2224519"/>
                <a:gd name="connsiteX95" fmla="*/ 1170498 w 2461403"/>
                <a:gd name="connsiteY95" fmla="*/ 497404 h 2224519"/>
                <a:gd name="connsiteX96" fmla="*/ 1200641 w 2461403"/>
                <a:gd name="connsiteY96" fmla="*/ 633056 h 2224519"/>
                <a:gd name="connsiteX97" fmla="*/ 1115230 w 2461403"/>
                <a:gd name="connsiteY97" fmla="*/ 869194 h 2224519"/>
                <a:gd name="connsiteX98" fmla="*/ 1100158 w 2461403"/>
                <a:gd name="connsiteY98" fmla="*/ 1004845 h 2224519"/>
                <a:gd name="connsiteX99" fmla="*/ 904215 w 2461403"/>
                <a:gd name="connsiteY99" fmla="*/ 1014893 h 2224519"/>
                <a:gd name="connsiteX100" fmla="*/ 929336 w 2461403"/>
                <a:gd name="connsiteY100" fmla="*/ 1175667 h 2224519"/>
                <a:gd name="connsiteX101" fmla="*/ 708272 w 2461403"/>
                <a:gd name="connsiteY101" fmla="*/ 984749 h 2224519"/>
                <a:gd name="connsiteX102" fmla="*/ 607789 w 2461403"/>
                <a:gd name="connsiteY102" fmla="*/ 914411 h 2224519"/>
                <a:gd name="connsiteX103" fmla="*/ 809594 w 2461403"/>
                <a:gd name="connsiteY103" fmla="*/ 1313832 h 2224519"/>
                <a:gd name="connsiteX104" fmla="*/ 512330 w 2461403"/>
                <a:gd name="connsiteY104" fmla="*/ 1356538 h 2224519"/>
                <a:gd name="connsiteX105" fmla="*/ 647983 w 2461403"/>
                <a:gd name="connsiteY105" fmla="*/ 1874028 h 2224519"/>
                <a:gd name="connsiteX106" fmla="*/ 537449 w 2461403"/>
                <a:gd name="connsiteY106" fmla="*/ 1798666 h 2224519"/>
                <a:gd name="connsiteX107" fmla="*/ 391749 w 2461403"/>
                <a:gd name="connsiteY107" fmla="*/ 1733351 h 2224519"/>
                <a:gd name="connsiteX108" fmla="*/ 230975 w 2461403"/>
                <a:gd name="connsiteY108" fmla="*/ 1436924 h 2224519"/>
                <a:gd name="connsiteX109" fmla="*/ 356580 w 2461403"/>
                <a:gd name="connsiteY109" fmla="*/ 1668037 h 2224519"/>
                <a:gd name="connsiteX110" fmla="*/ 431942 w 2461403"/>
                <a:gd name="connsiteY110" fmla="*/ 1833835 h 2224519"/>
                <a:gd name="connsiteX111" fmla="*/ 527402 w 2461403"/>
                <a:gd name="connsiteY111" fmla="*/ 1874028 h 2224519"/>
                <a:gd name="connsiteX112" fmla="*/ 507305 w 2461403"/>
                <a:gd name="connsiteY112" fmla="*/ 1989585 h 2224519"/>
                <a:gd name="connsiteX113" fmla="*/ 311362 w 2461403"/>
                <a:gd name="connsiteY113" fmla="*/ 2180503 h 2224519"/>
                <a:gd name="connsiteX114" fmla="*/ 250235 w 2461403"/>
                <a:gd name="connsiteY114" fmla="*/ 2142821 h 2224519"/>
                <a:gd name="connsiteX115" fmla="*/ 220927 w 2461403"/>
                <a:gd name="connsiteY115" fmla="*/ 1989584 h 2224519"/>
                <a:gd name="connsiteX116" fmla="*/ 120444 w 2461403"/>
                <a:gd name="connsiteY116" fmla="*/ 1909197 h 2224519"/>
                <a:gd name="connsiteX117" fmla="*/ 65177 w 2461403"/>
                <a:gd name="connsiteY117" fmla="*/ 1869004 h 2224519"/>
                <a:gd name="connsiteX118" fmla="*/ 80251 w 2461403"/>
                <a:gd name="connsiteY118" fmla="*/ 1673060 h 2224519"/>
                <a:gd name="connsiteX119" fmla="*/ 205854 w 2461403"/>
                <a:gd name="connsiteY119" fmla="*/ 1813738 h 2224519"/>
                <a:gd name="connsiteX120" fmla="*/ 301314 w 2461403"/>
                <a:gd name="connsiteY120" fmla="*/ 1974512 h 2224519"/>
                <a:gd name="connsiteX121" fmla="*/ 326435 w 2461403"/>
                <a:gd name="connsiteY121" fmla="*/ 1863979 h 2224519"/>
                <a:gd name="connsiteX122" fmla="*/ 175710 w 2461403"/>
                <a:gd name="connsiteY122" fmla="*/ 1517311 h 2224519"/>
                <a:gd name="connsiteX123" fmla="*/ 150589 w 2461403"/>
                <a:gd name="connsiteY123" fmla="*/ 1482143 h 2224519"/>
                <a:gd name="connsiteX124" fmla="*/ 30008 w 2461403"/>
                <a:gd name="connsiteY124" fmla="*/ 1642916 h 2224519"/>
                <a:gd name="connsiteX125" fmla="*/ 19959 w 2461403"/>
                <a:gd name="connsiteY125" fmla="*/ 1798665 h 2224519"/>
                <a:gd name="connsiteX126" fmla="*/ 75227 w 2461403"/>
                <a:gd name="connsiteY126" fmla="*/ 1301271 h 2224519"/>
                <a:gd name="connsiteX127" fmla="*/ 175709 w 2461403"/>
                <a:gd name="connsiteY127" fmla="*/ 1341465 h 2224519"/>
                <a:gd name="connsiteX128" fmla="*/ 170685 w 2461403"/>
                <a:gd name="connsiteY128" fmla="*/ 1125426 h 2224519"/>
                <a:gd name="connsiteX129" fmla="*/ 95322 w 2461403"/>
                <a:gd name="connsiteY129" fmla="*/ 1235957 h 2224519"/>
                <a:gd name="connsiteX130" fmla="*/ 180733 w 2461403"/>
                <a:gd name="connsiteY130" fmla="*/ 1045039 h 2224519"/>
                <a:gd name="connsiteX131" fmla="*/ 276193 w 2461403"/>
                <a:gd name="connsiteY131" fmla="*/ 864168 h 2224519"/>
                <a:gd name="connsiteX132" fmla="*/ 471298 w 2461403"/>
                <a:gd name="connsiteY132"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976373 w 2461403"/>
                <a:gd name="connsiteY68" fmla="*/ 1421590 h 2224519"/>
                <a:gd name="connsiteX69" fmla="*/ 2444756 w 2461403"/>
                <a:gd name="connsiteY69" fmla="*/ 1436315 h 2224519"/>
                <a:gd name="connsiteX70" fmla="*/ 1818893 w 2461403"/>
                <a:gd name="connsiteY70" fmla="*/ 1877796 h 2224519"/>
                <a:gd name="connsiteX71" fmla="*/ 1615362 w 2461403"/>
                <a:gd name="connsiteY71" fmla="*/ 2013962 h 2224519"/>
                <a:gd name="connsiteX72" fmla="*/ 1574831 w 2461403"/>
                <a:gd name="connsiteY72" fmla="*/ 1934449 h 2224519"/>
                <a:gd name="connsiteX73" fmla="*/ 1471464 w 2461403"/>
                <a:gd name="connsiteY73" fmla="*/ 2065646 h 2224519"/>
                <a:gd name="connsiteX74" fmla="*/ 1582781 w 2461403"/>
                <a:gd name="connsiteY74" fmla="*/ 2133232 h 2224519"/>
                <a:gd name="connsiteX75" fmla="*/ 1451584 w 2461403"/>
                <a:gd name="connsiteY75" fmla="*/ 2200818 h 2224519"/>
                <a:gd name="connsiteX76" fmla="*/ 1228948 w 2461403"/>
                <a:gd name="connsiteY76" fmla="*/ 2208769 h 2224519"/>
                <a:gd name="connsiteX77" fmla="*/ 982457 w 2461403"/>
                <a:gd name="connsiteY77" fmla="*/ 2216722 h 2224519"/>
                <a:gd name="connsiteX78" fmla="*/ 966555 w 2461403"/>
                <a:gd name="connsiteY78" fmla="*/ 2137207 h 2224519"/>
                <a:gd name="connsiteX79" fmla="*/ 1197143 w 2461403"/>
                <a:gd name="connsiteY79" fmla="*/ 2161061 h 2224519"/>
                <a:gd name="connsiteX80" fmla="*/ 1324364 w 2461403"/>
                <a:gd name="connsiteY80" fmla="*/ 2141182 h 2224519"/>
                <a:gd name="connsiteX81" fmla="*/ 1280632 w 2461403"/>
                <a:gd name="connsiteY81" fmla="*/ 1954329 h 2224519"/>
                <a:gd name="connsiteX82" fmla="*/ 1407852 w 2461403"/>
                <a:gd name="connsiteY82" fmla="*/ 1926500 h 2224519"/>
                <a:gd name="connsiteX83" fmla="*/ 1247453 w 2461403"/>
                <a:gd name="connsiteY83" fmla="*/ 1884840 h 2224519"/>
                <a:gd name="connsiteX84" fmla="*/ 1182614 w 2461403"/>
                <a:gd name="connsiteY84" fmla="*/ 2054900 h 2224519"/>
                <a:gd name="connsiteX85" fmla="*/ 1024793 w 2461403"/>
                <a:gd name="connsiteY85" fmla="*/ 2120214 h 2224519"/>
                <a:gd name="connsiteX86" fmla="*/ 884116 w 2461403"/>
                <a:gd name="connsiteY86" fmla="*/ 1758474 h 2224519"/>
                <a:gd name="connsiteX87" fmla="*/ 843922 w 2461403"/>
                <a:gd name="connsiteY87" fmla="*/ 2069973 h 2224519"/>
                <a:gd name="connsiteX88" fmla="*/ 703246 w 2461403"/>
                <a:gd name="connsiteY88" fmla="*/ 1657991 h 2224519"/>
                <a:gd name="connsiteX89" fmla="*/ 803729 w 2461403"/>
                <a:gd name="connsiteY89" fmla="*/ 1406782 h 2224519"/>
                <a:gd name="connsiteX90" fmla="*/ 884115 w 2461403"/>
                <a:gd name="connsiteY90" fmla="*/ 1246008 h 2224519"/>
                <a:gd name="connsiteX91" fmla="*/ 1160446 w 2461403"/>
                <a:gd name="connsiteY91" fmla="*/ 1125427 h 2224519"/>
                <a:gd name="connsiteX92" fmla="*/ 1637744 w 2461403"/>
                <a:gd name="connsiteY92" fmla="*/ 648131 h 2224519"/>
                <a:gd name="connsiteX93" fmla="*/ 1763348 w 2461403"/>
                <a:gd name="connsiteY93" fmla="*/ 336632 h 2224519"/>
                <a:gd name="connsiteX94" fmla="*/ 1642768 w 2461403"/>
                <a:gd name="connsiteY94" fmla="*/ 376825 h 2224519"/>
                <a:gd name="connsiteX95" fmla="*/ 1451848 w 2461403"/>
                <a:gd name="connsiteY95" fmla="*/ 658179 h 2224519"/>
                <a:gd name="connsiteX96" fmla="*/ 1170498 w 2461403"/>
                <a:gd name="connsiteY96" fmla="*/ 497404 h 2224519"/>
                <a:gd name="connsiteX97" fmla="*/ 1200641 w 2461403"/>
                <a:gd name="connsiteY97" fmla="*/ 633056 h 2224519"/>
                <a:gd name="connsiteX98" fmla="*/ 1115230 w 2461403"/>
                <a:gd name="connsiteY98" fmla="*/ 869194 h 2224519"/>
                <a:gd name="connsiteX99" fmla="*/ 1100158 w 2461403"/>
                <a:gd name="connsiteY99" fmla="*/ 1004845 h 2224519"/>
                <a:gd name="connsiteX100" fmla="*/ 904215 w 2461403"/>
                <a:gd name="connsiteY100" fmla="*/ 1014893 h 2224519"/>
                <a:gd name="connsiteX101" fmla="*/ 929336 w 2461403"/>
                <a:gd name="connsiteY101" fmla="*/ 1175667 h 2224519"/>
                <a:gd name="connsiteX102" fmla="*/ 708272 w 2461403"/>
                <a:gd name="connsiteY102" fmla="*/ 984749 h 2224519"/>
                <a:gd name="connsiteX103" fmla="*/ 607789 w 2461403"/>
                <a:gd name="connsiteY103" fmla="*/ 914411 h 2224519"/>
                <a:gd name="connsiteX104" fmla="*/ 809594 w 2461403"/>
                <a:gd name="connsiteY104" fmla="*/ 1313832 h 2224519"/>
                <a:gd name="connsiteX105" fmla="*/ 512330 w 2461403"/>
                <a:gd name="connsiteY105" fmla="*/ 1356538 h 2224519"/>
                <a:gd name="connsiteX106" fmla="*/ 647983 w 2461403"/>
                <a:gd name="connsiteY106" fmla="*/ 1874028 h 2224519"/>
                <a:gd name="connsiteX107" fmla="*/ 537449 w 2461403"/>
                <a:gd name="connsiteY107" fmla="*/ 1798666 h 2224519"/>
                <a:gd name="connsiteX108" fmla="*/ 391749 w 2461403"/>
                <a:gd name="connsiteY108" fmla="*/ 1733351 h 2224519"/>
                <a:gd name="connsiteX109" fmla="*/ 230975 w 2461403"/>
                <a:gd name="connsiteY109" fmla="*/ 1436924 h 2224519"/>
                <a:gd name="connsiteX110" fmla="*/ 356580 w 2461403"/>
                <a:gd name="connsiteY110" fmla="*/ 1668037 h 2224519"/>
                <a:gd name="connsiteX111" fmla="*/ 431942 w 2461403"/>
                <a:gd name="connsiteY111" fmla="*/ 1833835 h 2224519"/>
                <a:gd name="connsiteX112" fmla="*/ 527402 w 2461403"/>
                <a:gd name="connsiteY112" fmla="*/ 1874028 h 2224519"/>
                <a:gd name="connsiteX113" fmla="*/ 507305 w 2461403"/>
                <a:gd name="connsiteY113" fmla="*/ 1989585 h 2224519"/>
                <a:gd name="connsiteX114" fmla="*/ 311362 w 2461403"/>
                <a:gd name="connsiteY114" fmla="*/ 2180503 h 2224519"/>
                <a:gd name="connsiteX115" fmla="*/ 250235 w 2461403"/>
                <a:gd name="connsiteY115" fmla="*/ 2142821 h 2224519"/>
                <a:gd name="connsiteX116" fmla="*/ 220927 w 2461403"/>
                <a:gd name="connsiteY116" fmla="*/ 1989584 h 2224519"/>
                <a:gd name="connsiteX117" fmla="*/ 120444 w 2461403"/>
                <a:gd name="connsiteY117" fmla="*/ 1909197 h 2224519"/>
                <a:gd name="connsiteX118" fmla="*/ 65177 w 2461403"/>
                <a:gd name="connsiteY118" fmla="*/ 1869004 h 2224519"/>
                <a:gd name="connsiteX119" fmla="*/ 80251 w 2461403"/>
                <a:gd name="connsiteY119" fmla="*/ 1673060 h 2224519"/>
                <a:gd name="connsiteX120" fmla="*/ 205854 w 2461403"/>
                <a:gd name="connsiteY120" fmla="*/ 1813738 h 2224519"/>
                <a:gd name="connsiteX121" fmla="*/ 301314 w 2461403"/>
                <a:gd name="connsiteY121" fmla="*/ 1974512 h 2224519"/>
                <a:gd name="connsiteX122" fmla="*/ 326435 w 2461403"/>
                <a:gd name="connsiteY122" fmla="*/ 1863979 h 2224519"/>
                <a:gd name="connsiteX123" fmla="*/ 175710 w 2461403"/>
                <a:gd name="connsiteY123" fmla="*/ 1517311 h 2224519"/>
                <a:gd name="connsiteX124" fmla="*/ 150589 w 2461403"/>
                <a:gd name="connsiteY124" fmla="*/ 1482143 h 2224519"/>
                <a:gd name="connsiteX125" fmla="*/ 30008 w 2461403"/>
                <a:gd name="connsiteY125" fmla="*/ 1642916 h 2224519"/>
                <a:gd name="connsiteX126" fmla="*/ 19959 w 2461403"/>
                <a:gd name="connsiteY126" fmla="*/ 1798665 h 2224519"/>
                <a:gd name="connsiteX127" fmla="*/ 75227 w 2461403"/>
                <a:gd name="connsiteY127" fmla="*/ 1301271 h 2224519"/>
                <a:gd name="connsiteX128" fmla="*/ 175709 w 2461403"/>
                <a:gd name="connsiteY128" fmla="*/ 1341465 h 2224519"/>
                <a:gd name="connsiteX129" fmla="*/ 170685 w 2461403"/>
                <a:gd name="connsiteY129" fmla="*/ 1125426 h 2224519"/>
                <a:gd name="connsiteX130" fmla="*/ 95322 w 2461403"/>
                <a:gd name="connsiteY130" fmla="*/ 1235957 h 2224519"/>
                <a:gd name="connsiteX131" fmla="*/ 180733 w 2461403"/>
                <a:gd name="connsiteY131" fmla="*/ 1045039 h 2224519"/>
                <a:gd name="connsiteX132" fmla="*/ 276193 w 2461403"/>
                <a:gd name="connsiteY132" fmla="*/ 864168 h 2224519"/>
                <a:gd name="connsiteX133" fmla="*/ 471298 w 2461403"/>
                <a:gd name="connsiteY133"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989073 w 2461403"/>
                <a:gd name="connsiteY68" fmla="*/ 1262840 h 2224519"/>
                <a:gd name="connsiteX69" fmla="*/ 2444756 w 2461403"/>
                <a:gd name="connsiteY69" fmla="*/ 1436315 h 2224519"/>
                <a:gd name="connsiteX70" fmla="*/ 1818893 w 2461403"/>
                <a:gd name="connsiteY70" fmla="*/ 1877796 h 2224519"/>
                <a:gd name="connsiteX71" fmla="*/ 1615362 w 2461403"/>
                <a:gd name="connsiteY71" fmla="*/ 2013962 h 2224519"/>
                <a:gd name="connsiteX72" fmla="*/ 1574831 w 2461403"/>
                <a:gd name="connsiteY72" fmla="*/ 1934449 h 2224519"/>
                <a:gd name="connsiteX73" fmla="*/ 1471464 w 2461403"/>
                <a:gd name="connsiteY73" fmla="*/ 2065646 h 2224519"/>
                <a:gd name="connsiteX74" fmla="*/ 1582781 w 2461403"/>
                <a:gd name="connsiteY74" fmla="*/ 2133232 h 2224519"/>
                <a:gd name="connsiteX75" fmla="*/ 1451584 w 2461403"/>
                <a:gd name="connsiteY75" fmla="*/ 2200818 h 2224519"/>
                <a:gd name="connsiteX76" fmla="*/ 1228948 w 2461403"/>
                <a:gd name="connsiteY76" fmla="*/ 2208769 h 2224519"/>
                <a:gd name="connsiteX77" fmla="*/ 982457 w 2461403"/>
                <a:gd name="connsiteY77" fmla="*/ 2216722 h 2224519"/>
                <a:gd name="connsiteX78" fmla="*/ 966555 w 2461403"/>
                <a:gd name="connsiteY78" fmla="*/ 2137207 h 2224519"/>
                <a:gd name="connsiteX79" fmla="*/ 1197143 w 2461403"/>
                <a:gd name="connsiteY79" fmla="*/ 2161061 h 2224519"/>
                <a:gd name="connsiteX80" fmla="*/ 1324364 w 2461403"/>
                <a:gd name="connsiteY80" fmla="*/ 2141182 h 2224519"/>
                <a:gd name="connsiteX81" fmla="*/ 1280632 w 2461403"/>
                <a:gd name="connsiteY81" fmla="*/ 1954329 h 2224519"/>
                <a:gd name="connsiteX82" fmla="*/ 1407852 w 2461403"/>
                <a:gd name="connsiteY82" fmla="*/ 1926500 h 2224519"/>
                <a:gd name="connsiteX83" fmla="*/ 1247453 w 2461403"/>
                <a:gd name="connsiteY83" fmla="*/ 1884840 h 2224519"/>
                <a:gd name="connsiteX84" fmla="*/ 1182614 w 2461403"/>
                <a:gd name="connsiteY84" fmla="*/ 2054900 h 2224519"/>
                <a:gd name="connsiteX85" fmla="*/ 1024793 w 2461403"/>
                <a:gd name="connsiteY85" fmla="*/ 2120214 h 2224519"/>
                <a:gd name="connsiteX86" fmla="*/ 884116 w 2461403"/>
                <a:gd name="connsiteY86" fmla="*/ 1758474 h 2224519"/>
                <a:gd name="connsiteX87" fmla="*/ 843922 w 2461403"/>
                <a:gd name="connsiteY87" fmla="*/ 2069973 h 2224519"/>
                <a:gd name="connsiteX88" fmla="*/ 703246 w 2461403"/>
                <a:gd name="connsiteY88" fmla="*/ 1657991 h 2224519"/>
                <a:gd name="connsiteX89" fmla="*/ 803729 w 2461403"/>
                <a:gd name="connsiteY89" fmla="*/ 1406782 h 2224519"/>
                <a:gd name="connsiteX90" fmla="*/ 884115 w 2461403"/>
                <a:gd name="connsiteY90" fmla="*/ 1246008 h 2224519"/>
                <a:gd name="connsiteX91" fmla="*/ 1160446 w 2461403"/>
                <a:gd name="connsiteY91" fmla="*/ 1125427 h 2224519"/>
                <a:gd name="connsiteX92" fmla="*/ 1637744 w 2461403"/>
                <a:gd name="connsiteY92" fmla="*/ 648131 h 2224519"/>
                <a:gd name="connsiteX93" fmla="*/ 1763348 w 2461403"/>
                <a:gd name="connsiteY93" fmla="*/ 336632 h 2224519"/>
                <a:gd name="connsiteX94" fmla="*/ 1642768 w 2461403"/>
                <a:gd name="connsiteY94" fmla="*/ 376825 h 2224519"/>
                <a:gd name="connsiteX95" fmla="*/ 1451848 w 2461403"/>
                <a:gd name="connsiteY95" fmla="*/ 658179 h 2224519"/>
                <a:gd name="connsiteX96" fmla="*/ 1170498 w 2461403"/>
                <a:gd name="connsiteY96" fmla="*/ 497404 h 2224519"/>
                <a:gd name="connsiteX97" fmla="*/ 1200641 w 2461403"/>
                <a:gd name="connsiteY97" fmla="*/ 633056 h 2224519"/>
                <a:gd name="connsiteX98" fmla="*/ 1115230 w 2461403"/>
                <a:gd name="connsiteY98" fmla="*/ 869194 h 2224519"/>
                <a:gd name="connsiteX99" fmla="*/ 1100158 w 2461403"/>
                <a:gd name="connsiteY99" fmla="*/ 1004845 h 2224519"/>
                <a:gd name="connsiteX100" fmla="*/ 904215 w 2461403"/>
                <a:gd name="connsiteY100" fmla="*/ 1014893 h 2224519"/>
                <a:gd name="connsiteX101" fmla="*/ 929336 w 2461403"/>
                <a:gd name="connsiteY101" fmla="*/ 1175667 h 2224519"/>
                <a:gd name="connsiteX102" fmla="*/ 708272 w 2461403"/>
                <a:gd name="connsiteY102" fmla="*/ 984749 h 2224519"/>
                <a:gd name="connsiteX103" fmla="*/ 607789 w 2461403"/>
                <a:gd name="connsiteY103" fmla="*/ 914411 h 2224519"/>
                <a:gd name="connsiteX104" fmla="*/ 809594 w 2461403"/>
                <a:gd name="connsiteY104" fmla="*/ 1313832 h 2224519"/>
                <a:gd name="connsiteX105" fmla="*/ 512330 w 2461403"/>
                <a:gd name="connsiteY105" fmla="*/ 1356538 h 2224519"/>
                <a:gd name="connsiteX106" fmla="*/ 647983 w 2461403"/>
                <a:gd name="connsiteY106" fmla="*/ 1874028 h 2224519"/>
                <a:gd name="connsiteX107" fmla="*/ 537449 w 2461403"/>
                <a:gd name="connsiteY107" fmla="*/ 1798666 h 2224519"/>
                <a:gd name="connsiteX108" fmla="*/ 391749 w 2461403"/>
                <a:gd name="connsiteY108" fmla="*/ 1733351 h 2224519"/>
                <a:gd name="connsiteX109" fmla="*/ 230975 w 2461403"/>
                <a:gd name="connsiteY109" fmla="*/ 1436924 h 2224519"/>
                <a:gd name="connsiteX110" fmla="*/ 356580 w 2461403"/>
                <a:gd name="connsiteY110" fmla="*/ 1668037 h 2224519"/>
                <a:gd name="connsiteX111" fmla="*/ 431942 w 2461403"/>
                <a:gd name="connsiteY111" fmla="*/ 1833835 h 2224519"/>
                <a:gd name="connsiteX112" fmla="*/ 527402 w 2461403"/>
                <a:gd name="connsiteY112" fmla="*/ 1874028 h 2224519"/>
                <a:gd name="connsiteX113" fmla="*/ 507305 w 2461403"/>
                <a:gd name="connsiteY113" fmla="*/ 1989585 h 2224519"/>
                <a:gd name="connsiteX114" fmla="*/ 311362 w 2461403"/>
                <a:gd name="connsiteY114" fmla="*/ 2180503 h 2224519"/>
                <a:gd name="connsiteX115" fmla="*/ 250235 w 2461403"/>
                <a:gd name="connsiteY115" fmla="*/ 2142821 h 2224519"/>
                <a:gd name="connsiteX116" fmla="*/ 220927 w 2461403"/>
                <a:gd name="connsiteY116" fmla="*/ 1989584 h 2224519"/>
                <a:gd name="connsiteX117" fmla="*/ 120444 w 2461403"/>
                <a:gd name="connsiteY117" fmla="*/ 1909197 h 2224519"/>
                <a:gd name="connsiteX118" fmla="*/ 65177 w 2461403"/>
                <a:gd name="connsiteY118" fmla="*/ 1869004 h 2224519"/>
                <a:gd name="connsiteX119" fmla="*/ 80251 w 2461403"/>
                <a:gd name="connsiteY119" fmla="*/ 1673060 h 2224519"/>
                <a:gd name="connsiteX120" fmla="*/ 205854 w 2461403"/>
                <a:gd name="connsiteY120" fmla="*/ 1813738 h 2224519"/>
                <a:gd name="connsiteX121" fmla="*/ 301314 w 2461403"/>
                <a:gd name="connsiteY121" fmla="*/ 1974512 h 2224519"/>
                <a:gd name="connsiteX122" fmla="*/ 326435 w 2461403"/>
                <a:gd name="connsiteY122" fmla="*/ 1863979 h 2224519"/>
                <a:gd name="connsiteX123" fmla="*/ 175710 w 2461403"/>
                <a:gd name="connsiteY123" fmla="*/ 1517311 h 2224519"/>
                <a:gd name="connsiteX124" fmla="*/ 150589 w 2461403"/>
                <a:gd name="connsiteY124" fmla="*/ 1482143 h 2224519"/>
                <a:gd name="connsiteX125" fmla="*/ 30008 w 2461403"/>
                <a:gd name="connsiteY125" fmla="*/ 1642916 h 2224519"/>
                <a:gd name="connsiteX126" fmla="*/ 19959 w 2461403"/>
                <a:gd name="connsiteY126" fmla="*/ 1798665 h 2224519"/>
                <a:gd name="connsiteX127" fmla="*/ 75227 w 2461403"/>
                <a:gd name="connsiteY127" fmla="*/ 1301271 h 2224519"/>
                <a:gd name="connsiteX128" fmla="*/ 175709 w 2461403"/>
                <a:gd name="connsiteY128" fmla="*/ 1341465 h 2224519"/>
                <a:gd name="connsiteX129" fmla="*/ 170685 w 2461403"/>
                <a:gd name="connsiteY129" fmla="*/ 1125426 h 2224519"/>
                <a:gd name="connsiteX130" fmla="*/ 95322 w 2461403"/>
                <a:gd name="connsiteY130" fmla="*/ 1235957 h 2224519"/>
                <a:gd name="connsiteX131" fmla="*/ 180733 w 2461403"/>
                <a:gd name="connsiteY131" fmla="*/ 1045039 h 2224519"/>
                <a:gd name="connsiteX132" fmla="*/ 276193 w 2461403"/>
                <a:gd name="connsiteY132" fmla="*/ 864168 h 2224519"/>
                <a:gd name="connsiteX133" fmla="*/ 471298 w 2461403"/>
                <a:gd name="connsiteY133"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989073 w 2461403"/>
                <a:gd name="connsiteY68" fmla="*/ 1262840 h 2224519"/>
                <a:gd name="connsiteX69" fmla="*/ 2444756 w 2461403"/>
                <a:gd name="connsiteY69" fmla="*/ 1436315 h 2224519"/>
                <a:gd name="connsiteX70" fmla="*/ 1818893 w 2461403"/>
                <a:gd name="connsiteY70" fmla="*/ 1877796 h 2224519"/>
                <a:gd name="connsiteX71" fmla="*/ 1615362 w 2461403"/>
                <a:gd name="connsiteY71" fmla="*/ 2013962 h 2224519"/>
                <a:gd name="connsiteX72" fmla="*/ 1574831 w 2461403"/>
                <a:gd name="connsiteY72" fmla="*/ 1934449 h 2224519"/>
                <a:gd name="connsiteX73" fmla="*/ 1471464 w 2461403"/>
                <a:gd name="connsiteY73" fmla="*/ 2065646 h 2224519"/>
                <a:gd name="connsiteX74" fmla="*/ 1582781 w 2461403"/>
                <a:gd name="connsiteY74" fmla="*/ 2133232 h 2224519"/>
                <a:gd name="connsiteX75" fmla="*/ 1451584 w 2461403"/>
                <a:gd name="connsiteY75" fmla="*/ 2200818 h 2224519"/>
                <a:gd name="connsiteX76" fmla="*/ 1228948 w 2461403"/>
                <a:gd name="connsiteY76" fmla="*/ 2208769 h 2224519"/>
                <a:gd name="connsiteX77" fmla="*/ 982457 w 2461403"/>
                <a:gd name="connsiteY77" fmla="*/ 2216722 h 2224519"/>
                <a:gd name="connsiteX78" fmla="*/ 966555 w 2461403"/>
                <a:gd name="connsiteY78" fmla="*/ 2137207 h 2224519"/>
                <a:gd name="connsiteX79" fmla="*/ 1197143 w 2461403"/>
                <a:gd name="connsiteY79" fmla="*/ 2161061 h 2224519"/>
                <a:gd name="connsiteX80" fmla="*/ 1324364 w 2461403"/>
                <a:gd name="connsiteY80" fmla="*/ 2141182 h 2224519"/>
                <a:gd name="connsiteX81" fmla="*/ 1280632 w 2461403"/>
                <a:gd name="connsiteY81" fmla="*/ 1954329 h 2224519"/>
                <a:gd name="connsiteX82" fmla="*/ 1407852 w 2461403"/>
                <a:gd name="connsiteY82" fmla="*/ 1926500 h 2224519"/>
                <a:gd name="connsiteX83" fmla="*/ 1247453 w 2461403"/>
                <a:gd name="connsiteY83" fmla="*/ 1884840 h 2224519"/>
                <a:gd name="connsiteX84" fmla="*/ 1182614 w 2461403"/>
                <a:gd name="connsiteY84" fmla="*/ 2054900 h 2224519"/>
                <a:gd name="connsiteX85" fmla="*/ 1024793 w 2461403"/>
                <a:gd name="connsiteY85" fmla="*/ 2120214 h 2224519"/>
                <a:gd name="connsiteX86" fmla="*/ 884116 w 2461403"/>
                <a:gd name="connsiteY86" fmla="*/ 1758474 h 2224519"/>
                <a:gd name="connsiteX87" fmla="*/ 843922 w 2461403"/>
                <a:gd name="connsiteY87" fmla="*/ 2069973 h 2224519"/>
                <a:gd name="connsiteX88" fmla="*/ 703246 w 2461403"/>
                <a:gd name="connsiteY88" fmla="*/ 1657991 h 2224519"/>
                <a:gd name="connsiteX89" fmla="*/ 803729 w 2461403"/>
                <a:gd name="connsiteY89" fmla="*/ 1406782 h 2224519"/>
                <a:gd name="connsiteX90" fmla="*/ 884115 w 2461403"/>
                <a:gd name="connsiteY90" fmla="*/ 1246008 h 2224519"/>
                <a:gd name="connsiteX91" fmla="*/ 1160446 w 2461403"/>
                <a:gd name="connsiteY91" fmla="*/ 1125427 h 2224519"/>
                <a:gd name="connsiteX92" fmla="*/ 1637744 w 2461403"/>
                <a:gd name="connsiteY92" fmla="*/ 648131 h 2224519"/>
                <a:gd name="connsiteX93" fmla="*/ 1763348 w 2461403"/>
                <a:gd name="connsiteY93" fmla="*/ 336632 h 2224519"/>
                <a:gd name="connsiteX94" fmla="*/ 1642768 w 2461403"/>
                <a:gd name="connsiteY94" fmla="*/ 376825 h 2224519"/>
                <a:gd name="connsiteX95" fmla="*/ 1451848 w 2461403"/>
                <a:gd name="connsiteY95" fmla="*/ 658179 h 2224519"/>
                <a:gd name="connsiteX96" fmla="*/ 1170498 w 2461403"/>
                <a:gd name="connsiteY96" fmla="*/ 497404 h 2224519"/>
                <a:gd name="connsiteX97" fmla="*/ 1200641 w 2461403"/>
                <a:gd name="connsiteY97" fmla="*/ 633056 h 2224519"/>
                <a:gd name="connsiteX98" fmla="*/ 1115230 w 2461403"/>
                <a:gd name="connsiteY98" fmla="*/ 869194 h 2224519"/>
                <a:gd name="connsiteX99" fmla="*/ 1100158 w 2461403"/>
                <a:gd name="connsiteY99" fmla="*/ 1004845 h 2224519"/>
                <a:gd name="connsiteX100" fmla="*/ 904215 w 2461403"/>
                <a:gd name="connsiteY100" fmla="*/ 1014893 h 2224519"/>
                <a:gd name="connsiteX101" fmla="*/ 929336 w 2461403"/>
                <a:gd name="connsiteY101" fmla="*/ 1175667 h 2224519"/>
                <a:gd name="connsiteX102" fmla="*/ 708272 w 2461403"/>
                <a:gd name="connsiteY102" fmla="*/ 984749 h 2224519"/>
                <a:gd name="connsiteX103" fmla="*/ 607789 w 2461403"/>
                <a:gd name="connsiteY103" fmla="*/ 914411 h 2224519"/>
                <a:gd name="connsiteX104" fmla="*/ 809594 w 2461403"/>
                <a:gd name="connsiteY104" fmla="*/ 1313832 h 2224519"/>
                <a:gd name="connsiteX105" fmla="*/ 512330 w 2461403"/>
                <a:gd name="connsiteY105" fmla="*/ 1356538 h 2224519"/>
                <a:gd name="connsiteX106" fmla="*/ 647983 w 2461403"/>
                <a:gd name="connsiteY106" fmla="*/ 1874028 h 2224519"/>
                <a:gd name="connsiteX107" fmla="*/ 537449 w 2461403"/>
                <a:gd name="connsiteY107" fmla="*/ 1798666 h 2224519"/>
                <a:gd name="connsiteX108" fmla="*/ 391749 w 2461403"/>
                <a:gd name="connsiteY108" fmla="*/ 1733351 h 2224519"/>
                <a:gd name="connsiteX109" fmla="*/ 230975 w 2461403"/>
                <a:gd name="connsiteY109" fmla="*/ 1436924 h 2224519"/>
                <a:gd name="connsiteX110" fmla="*/ 356580 w 2461403"/>
                <a:gd name="connsiteY110" fmla="*/ 1668037 h 2224519"/>
                <a:gd name="connsiteX111" fmla="*/ 431942 w 2461403"/>
                <a:gd name="connsiteY111" fmla="*/ 1833835 h 2224519"/>
                <a:gd name="connsiteX112" fmla="*/ 527402 w 2461403"/>
                <a:gd name="connsiteY112" fmla="*/ 1874028 h 2224519"/>
                <a:gd name="connsiteX113" fmla="*/ 507305 w 2461403"/>
                <a:gd name="connsiteY113" fmla="*/ 1989585 h 2224519"/>
                <a:gd name="connsiteX114" fmla="*/ 311362 w 2461403"/>
                <a:gd name="connsiteY114" fmla="*/ 2180503 h 2224519"/>
                <a:gd name="connsiteX115" fmla="*/ 250235 w 2461403"/>
                <a:gd name="connsiteY115" fmla="*/ 2142821 h 2224519"/>
                <a:gd name="connsiteX116" fmla="*/ 220927 w 2461403"/>
                <a:gd name="connsiteY116" fmla="*/ 1989584 h 2224519"/>
                <a:gd name="connsiteX117" fmla="*/ 120444 w 2461403"/>
                <a:gd name="connsiteY117" fmla="*/ 1909197 h 2224519"/>
                <a:gd name="connsiteX118" fmla="*/ 65177 w 2461403"/>
                <a:gd name="connsiteY118" fmla="*/ 1869004 h 2224519"/>
                <a:gd name="connsiteX119" fmla="*/ 80251 w 2461403"/>
                <a:gd name="connsiteY119" fmla="*/ 1673060 h 2224519"/>
                <a:gd name="connsiteX120" fmla="*/ 205854 w 2461403"/>
                <a:gd name="connsiteY120" fmla="*/ 1813738 h 2224519"/>
                <a:gd name="connsiteX121" fmla="*/ 301314 w 2461403"/>
                <a:gd name="connsiteY121" fmla="*/ 1974512 h 2224519"/>
                <a:gd name="connsiteX122" fmla="*/ 326435 w 2461403"/>
                <a:gd name="connsiteY122" fmla="*/ 1863979 h 2224519"/>
                <a:gd name="connsiteX123" fmla="*/ 175710 w 2461403"/>
                <a:gd name="connsiteY123" fmla="*/ 1517311 h 2224519"/>
                <a:gd name="connsiteX124" fmla="*/ 150589 w 2461403"/>
                <a:gd name="connsiteY124" fmla="*/ 1482143 h 2224519"/>
                <a:gd name="connsiteX125" fmla="*/ 30008 w 2461403"/>
                <a:gd name="connsiteY125" fmla="*/ 1642916 h 2224519"/>
                <a:gd name="connsiteX126" fmla="*/ 19959 w 2461403"/>
                <a:gd name="connsiteY126" fmla="*/ 1798665 h 2224519"/>
                <a:gd name="connsiteX127" fmla="*/ 75227 w 2461403"/>
                <a:gd name="connsiteY127" fmla="*/ 1301271 h 2224519"/>
                <a:gd name="connsiteX128" fmla="*/ 175709 w 2461403"/>
                <a:gd name="connsiteY128" fmla="*/ 1341465 h 2224519"/>
                <a:gd name="connsiteX129" fmla="*/ 170685 w 2461403"/>
                <a:gd name="connsiteY129" fmla="*/ 1125426 h 2224519"/>
                <a:gd name="connsiteX130" fmla="*/ 95322 w 2461403"/>
                <a:gd name="connsiteY130" fmla="*/ 1235957 h 2224519"/>
                <a:gd name="connsiteX131" fmla="*/ 180733 w 2461403"/>
                <a:gd name="connsiteY131" fmla="*/ 1045039 h 2224519"/>
                <a:gd name="connsiteX132" fmla="*/ 276193 w 2461403"/>
                <a:gd name="connsiteY132" fmla="*/ 864168 h 2224519"/>
                <a:gd name="connsiteX133" fmla="*/ 471298 w 2461403"/>
                <a:gd name="connsiteY133"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68093 w 2461403"/>
                <a:gd name="connsiteY68" fmla="*/ 1338046 h 2224519"/>
                <a:gd name="connsiteX69" fmla="*/ 1989073 w 2461403"/>
                <a:gd name="connsiteY69" fmla="*/ 1262840 h 2224519"/>
                <a:gd name="connsiteX70" fmla="*/ 2444756 w 2461403"/>
                <a:gd name="connsiteY70" fmla="*/ 14363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23643 w 2461403"/>
                <a:gd name="connsiteY68" fmla="*/ 1293596 h 2224519"/>
                <a:gd name="connsiteX69" fmla="*/ 1989073 w 2461403"/>
                <a:gd name="connsiteY69" fmla="*/ 1262840 h 2224519"/>
                <a:gd name="connsiteX70" fmla="*/ 2444756 w 2461403"/>
                <a:gd name="connsiteY70" fmla="*/ 14363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23643 w 2461403"/>
                <a:gd name="connsiteY68" fmla="*/ 1293596 h 2224519"/>
                <a:gd name="connsiteX69" fmla="*/ 1989073 w 2461403"/>
                <a:gd name="connsiteY69" fmla="*/ 1262840 h 2224519"/>
                <a:gd name="connsiteX70" fmla="*/ 2444756 w 2461403"/>
                <a:gd name="connsiteY70" fmla="*/ 14363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23643 w 2461403"/>
                <a:gd name="connsiteY68" fmla="*/ 1293596 h 2224519"/>
                <a:gd name="connsiteX69" fmla="*/ 1989073 w 2461403"/>
                <a:gd name="connsiteY69" fmla="*/ 1262840 h 2224519"/>
                <a:gd name="connsiteX70" fmla="*/ 2444756 w 2461403"/>
                <a:gd name="connsiteY70" fmla="*/ 14363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23643 w 2461403"/>
                <a:gd name="connsiteY68" fmla="*/ 1293596 h 2224519"/>
                <a:gd name="connsiteX69" fmla="*/ 1989073 w 2461403"/>
                <a:gd name="connsiteY69" fmla="*/ 1262840 h 2224519"/>
                <a:gd name="connsiteX70" fmla="*/ 2444756 w 2461403"/>
                <a:gd name="connsiteY70" fmla="*/ 14363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23643 w 2461403"/>
                <a:gd name="connsiteY68" fmla="*/ 1293596 h 2224519"/>
                <a:gd name="connsiteX69" fmla="*/ 1989073 w 2461403"/>
                <a:gd name="connsiteY69" fmla="*/ 1262840 h 2224519"/>
                <a:gd name="connsiteX70" fmla="*/ 2444756 w 2461403"/>
                <a:gd name="connsiteY70" fmla="*/ 14363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23643 w 2461403"/>
                <a:gd name="connsiteY68" fmla="*/ 1293596 h 2224519"/>
                <a:gd name="connsiteX69" fmla="*/ 1989073 w 2461403"/>
                <a:gd name="connsiteY69" fmla="*/ 1262840 h 2224519"/>
                <a:gd name="connsiteX70" fmla="*/ 1885956 w 2461403"/>
                <a:gd name="connsiteY70" fmla="*/ 15506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365987 w 2461403"/>
                <a:gd name="connsiteY42" fmla="*/ 115124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23643 w 2461403"/>
                <a:gd name="connsiteY68" fmla="*/ 1293596 h 2224519"/>
                <a:gd name="connsiteX69" fmla="*/ 1989073 w 2461403"/>
                <a:gd name="connsiteY69" fmla="*/ 1262840 h 2224519"/>
                <a:gd name="connsiteX70" fmla="*/ 1885956 w 2461403"/>
                <a:gd name="connsiteY70" fmla="*/ 15506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105637 w 2461403"/>
                <a:gd name="connsiteY42" fmla="*/ 96709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23643 w 2461403"/>
                <a:gd name="connsiteY68" fmla="*/ 1293596 h 2224519"/>
                <a:gd name="connsiteX69" fmla="*/ 1989073 w 2461403"/>
                <a:gd name="connsiteY69" fmla="*/ 1262840 h 2224519"/>
                <a:gd name="connsiteX70" fmla="*/ 1885956 w 2461403"/>
                <a:gd name="connsiteY70" fmla="*/ 15506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1403"/>
                <a:gd name="connsiteY0" fmla="*/ 663201 h 2224519"/>
                <a:gd name="connsiteX1" fmla="*/ 693200 w 2461403"/>
                <a:gd name="connsiteY1" fmla="*/ 401944 h 2224519"/>
                <a:gd name="connsiteX2" fmla="*/ 743441 w 2461403"/>
                <a:gd name="connsiteY2" fmla="*/ 462235 h 2224519"/>
                <a:gd name="connsiteX3" fmla="*/ 708273 w 2461403"/>
                <a:gd name="connsiteY3" fmla="*/ 572766 h 2224519"/>
                <a:gd name="connsiteX4" fmla="*/ 637934 w 2461403"/>
                <a:gd name="connsiteY4" fmla="*/ 582815 h 2224519"/>
                <a:gd name="connsiteX5" fmla="*/ 562573 w 2461403"/>
                <a:gd name="connsiteY5" fmla="*/ 617984 h 2224519"/>
                <a:gd name="connsiteX6" fmla="*/ 688176 w 2461403"/>
                <a:gd name="connsiteY6" fmla="*/ 768709 h 2224519"/>
                <a:gd name="connsiteX7" fmla="*/ 487209 w 2461403"/>
                <a:gd name="connsiteY7" fmla="*/ 743589 h 2224519"/>
                <a:gd name="connsiteX8" fmla="*/ 421895 w 2461403"/>
                <a:gd name="connsiteY8" fmla="*/ 944556 h 2224519"/>
                <a:gd name="connsiteX9" fmla="*/ 241862 w 2461403"/>
                <a:gd name="connsiteY9" fmla="*/ 984749 h 2224519"/>
                <a:gd name="connsiteX10" fmla="*/ 306338 w 2461403"/>
                <a:gd name="connsiteY10" fmla="*/ 1276151 h 2224519"/>
                <a:gd name="connsiteX11" fmla="*/ 492233 w 2461403"/>
                <a:gd name="connsiteY11" fmla="*/ 1185716 h 2224519"/>
                <a:gd name="connsiteX12" fmla="*/ 477162 w 2461403"/>
                <a:gd name="connsiteY12" fmla="*/ 969676 h 2224519"/>
                <a:gd name="connsiteX13" fmla="*/ 738418 w 2461403"/>
                <a:gd name="connsiteY13" fmla="*/ 773733 h 2224519"/>
                <a:gd name="connsiteX14" fmla="*/ 818805 w 2461403"/>
                <a:gd name="connsiteY14" fmla="*/ 808903 h 2224519"/>
                <a:gd name="connsiteX15" fmla="*/ 889144 w 2461403"/>
                <a:gd name="connsiteY15" fmla="*/ 909386 h 2224519"/>
                <a:gd name="connsiteX16" fmla="*/ 793684 w 2461403"/>
                <a:gd name="connsiteY16" fmla="*/ 698370 h 2224519"/>
                <a:gd name="connsiteX17" fmla="*/ 803732 w 2461403"/>
                <a:gd name="connsiteY17" fmla="*/ 427065 h 2224519"/>
                <a:gd name="connsiteX18" fmla="*/ 979579 w 2461403"/>
                <a:gd name="connsiteY18" fmla="*/ 281364 h 2224519"/>
                <a:gd name="connsiteX19" fmla="*/ 904216 w 2461403"/>
                <a:gd name="connsiteY19" fmla="*/ 462235 h 2224519"/>
                <a:gd name="connsiteX20" fmla="*/ 899192 w 2461403"/>
                <a:gd name="connsiteY20" fmla="*/ 537597 h 2224519"/>
                <a:gd name="connsiteX21" fmla="*/ 1029820 w 2461403"/>
                <a:gd name="connsiteY21" fmla="*/ 557694 h 2224519"/>
                <a:gd name="connsiteX22" fmla="*/ 974554 w 2461403"/>
                <a:gd name="connsiteY22" fmla="*/ 758661 h 2224519"/>
                <a:gd name="connsiteX23" fmla="*/ 994652 w 2461403"/>
                <a:gd name="connsiteY23" fmla="*/ 778759 h 2224519"/>
                <a:gd name="connsiteX24" fmla="*/ 959482 w 2461403"/>
                <a:gd name="connsiteY24" fmla="*/ 497404 h 2224519"/>
                <a:gd name="connsiteX25" fmla="*/ 1034844 w 2461403"/>
                <a:gd name="connsiteY25" fmla="*/ 306485 h 2224519"/>
                <a:gd name="connsiteX26" fmla="*/ 1155424 w 2461403"/>
                <a:gd name="connsiteY26" fmla="*/ 140687 h 2224519"/>
                <a:gd name="connsiteX27" fmla="*/ 1265955 w 2461403"/>
                <a:gd name="connsiteY27" fmla="*/ 206001 h 2224519"/>
                <a:gd name="connsiteX28" fmla="*/ 1145375 w 2461403"/>
                <a:gd name="connsiteY28" fmla="*/ 296438 h 2224519"/>
                <a:gd name="connsiteX29" fmla="*/ 1311173 w 2461403"/>
                <a:gd name="connsiteY29" fmla="*/ 406970 h 2224519"/>
                <a:gd name="connsiteX30" fmla="*/ 1346340 w 2461403"/>
                <a:gd name="connsiteY30" fmla="*/ 115567 h 2224519"/>
                <a:gd name="connsiteX31" fmla="*/ 1436777 w 2461403"/>
                <a:gd name="connsiteY31" fmla="*/ 45231 h 2224519"/>
                <a:gd name="connsiteX32" fmla="*/ 1872613 w 2461403"/>
                <a:gd name="connsiteY32" fmla="*/ 11326 h 2224519"/>
                <a:gd name="connsiteX33" fmla="*/ 1952519 w 2461403"/>
                <a:gd name="connsiteY33" fmla="*/ 22160 h 2224519"/>
                <a:gd name="connsiteX34" fmla="*/ 2225311 w 2461403"/>
                <a:gd name="connsiteY34" fmla="*/ 79631 h 2224519"/>
                <a:gd name="connsiteX35" fmla="*/ 1773395 w 2461403"/>
                <a:gd name="connsiteY35" fmla="*/ 50254 h 2224519"/>
                <a:gd name="connsiteX36" fmla="*/ 1708081 w 2461403"/>
                <a:gd name="connsiteY36" fmla="*/ 110545 h 2224519"/>
                <a:gd name="connsiteX37" fmla="*/ 1461896 w 2461403"/>
                <a:gd name="connsiteY37" fmla="*/ 90447 h 2224519"/>
                <a:gd name="connsiteX38" fmla="*/ 1421703 w 2461403"/>
                <a:gd name="connsiteY38" fmla="*/ 396922 h 2224519"/>
                <a:gd name="connsiteX39" fmla="*/ 1878903 w 2461403"/>
                <a:gd name="connsiteY39" fmla="*/ 291415 h 2224519"/>
                <a:gd name="connsiteX40" fmla="*/ 1968422 w 2461403"/>
                <a:gd name="connsiteY40" fmla="*/ 228894 h 2224519"/>
                <a:gd name="connsiteX41" fmla="*/ 2461403 w 2461403"/>
                <a:gd name="connsiteY41" fmla="*/ 733802 h 2224519"/>
                <a:gd name="connsiteX42" fmla="*/ 2105637 w 2461403"/>
                <a:gd name="connsiteY42" fmla="*/ 967096 h 2224519"/>
                <a:gd name="connsiteX43" fmla="*/ 1771168 w 2461403"/>
                <a:gd name="connsiteY43" fmla="*/ 1203194 h 2224519"/>
                <a:gd name="connsiteX44" fmla="*/ 1666272 w 2461403"/>
                <a:gd name="connsiteY44" fmla="*/ 1103537 h 2224519"/>
                <a:gd name="connsiteX45" fmla="*/ 1333340 w 2461403"/>
                <a:gd name="connsiteY45" fmla="*/ 1505003 h 2224519"/>
                <a:gd name="connsiteX46" fmla="*/ 1260930 w 2461403"/>
                <a:gd name="connsiteY46" fmla="*/ 1457024 h 2224519"/>
                <a:gd name="connsiteX47" fmla="*/ 1613074 w 2461403"/>
                <a:gd name="connsiteY47" fmla="*/ 1076685 h 2224519"/>
                <a:gd name="connsiteX48" fmla="*/ 1920715 w 2461403"/>
                <a:gd name="connsiteY48" fmla="*/ 821267 h 2224519"/>
                <a:gd name="connsiteX49" fmla="*/ 1829273 w 2461403"/>
                <a:gd name="connsiteY49" fmla="*/ 817291 h 2224519"/>
                <a:gd name="connsiteX50" fmla="*/ 1773614 w 2461403"/>
                <a:gd name="connsiteY50" fmla="*/ 761632 h 2224519"/>
                <a:gd name="connsiteX51" fmla="*/ 1456874 w 2461403"/>
                <a:gd name="connsiteY51" fmla="*/ 1004847 h 2224519"/>
                <a:gd name="connsiteX52" fmla="*/ 1527211 w 2461403"/>
                <a:gd name="connsiteY52" fmla="*/ 753639 h 2224519"/>
                <a:gd name="connsiteX53" fmla="*/ 1421703 w 2461403"/>
                <a:gd name="connsiteY53" fmla="*/ 834026 h 2224519"/>
                <a:gd name="connsiteX54" fmla="*/ 1512138 w 2461403"/>
                <a:gd name="connsiteY54" fmla="*/ 834026 h 2224519"/>
                <a:gd name="connsiteX55" fmla="*/ 1371461 w 2461403"/>
                <a:gd name="connsiteY55" fmla="*/ 1019920 h 2224519"/>
                <a:gd name="connsiteX56" fmla="*/ 1115228 w 2461403"/>
                <a:gd name="connsiteY56" fmla="*/ 1246008 h 2224519"/>
                <a:gd name="connsiteX57" fmla="*/ 907141 w 2461403"/>
                <a:gd name="connsiteY57" fmla="*/ 1537410 h 2224519"/>
                <a:gd name="connsiteX58" fmla="*/ 858995 w 2461403"/>
                <a:gd name="connsiteY58" fmla="*/ 1612773 h 2224519"/>
                <a:gd name="connsiteX59" fmla="*/ 1009720 w 2461403"/>
                <a:gd name="connsiteY59" fmla="*/ 1909199 h 2224519"/>
                <a:gd name="connsiteX60" fmla="*/ 1100156 w 2461403"/>
                <a:gd name="connsiteY60" fmla="*/ 1889102 h 2224519"/>
                <a:gd name="connsiteX61" fmla="*/ 1243117 w 2461403"/>
                <a:gd name="connsiteY61" fmla="*/ 1429806 h 2224519"/>
                <a:gd name="connsiteX62" fmla="*/ 1356169 w 2461403"/>
                <a:gd name="connsiteY62" fmla="*/ 1501105 h 2224519"/>
                <a:gd name="connsiteX63" fmla="*/ 1352194 w 2461403"/>
                <a:gd name="connsiteY63" fmla="*/ 1596520 h 2224519"/>
                <a:gd name="connsiteX64" fmla="*/ 1324384 w 2461403"/>
                <a:gd name="connsiteY64" fmla="*/ 1770376 h 2224519"/>
                <a:gd name="connsiteX65" fmla="*/ 1416465 w 2461403"/>
                <a:gd name="connsiteY65" fmla="*/ 1910842 h 2224519"/>
                <a:gd name="connsiteX66" fmla="*/ 1340269 w 2461403"/>
                <a:gd name="connsiteY66" fmla="*/ 1640250 h 2224519"/>
                <a:gd name="connsiteX67" fmla="*/ 1606637 w 2461403"/>
                <a:gd name="connsiteY67" fmla="*/ 1513030 h 2224519"/>
                <a:gd name="connsiteX68" fmla="*/ 1723643 w 2461403"/>
                <a:gd name="connsiteY68" fmla="*/ 1293596 h 2224519"/>
                <a:gd name="connsiteX69" fmla="*/ 1989073 w 2461403"/>
                <a:gd name="connsiteY69" fmla="*/ 1262840 h 2224519"/>
                <a:gd name="connsiteX70" fmla="*/ 1885956 w 2461403"/>
                <a:gd name="connsiteY70" fmla="*/ 1550615 h 2224519"/>
                <a:gd name="connsiteX71" fmla="*/ 1818893 w 2461403"/>
                <a:gd name="connsiteY71" fmla="*/ 1877796 h 2224519"/>
                <a:gd name="connsiteX72" fmla="*/ 1615362 w 2461403"/>
                <a:gd name="connsiteY72" fmla="*/ 2013962 h 2224519"/>
                <a:gd name="connsiteX73" fmla="*/ 1574831 w 2461403"/>
                <a:gd name="connsiteY73" fmla="*/ 1934449 h 2224519"/>
                <a:gd name="connsiteX74" fmla="*/ 1471464 w 2461403"/>
                <a:gd name="connsiteY74" fmla="*/ 2065646 h 2224519"/>
                <a:gd name="connsiteX75" fmla="*/ 1582781 w 2461403"/>
                <a:gd name="connsiteY75" fmla="*/ 2133232 h 2224519"/>
                <a:gd name="connsiteX76" fmla="*/ 1451584 w 2461403"/>
                <a:gd name="connsiteY76" fmla="*/ 2200818 h 2224519"/>
                <a:gd name="connsiteX77" fmla="*/ 1228948 w 2461403"/>
                <a:gd name="connsiteY77" fmla="*/ 2208769 h 2224519"/>
                <a:gd name="connsiteX78" fmla="*/ 982457 w 2461403"/>
                <a:gd name="connsiteY78" fmla="*/ 2216722 h 2224519"/>
                <a:gd name="connsiteX79" fmla="*/ 966555 w 2461403"/>
                <a:gd name="connsiteY79" fmla="*/ 2137207 h 2224519"/>
                <a:gd name="connsiteX80" fmla="*/ 1197143 w 2461403"/>
                <a:gd name="connsiteY80" fmla="*/ 2161061 h 2224519"/>
                <a:gd name="connsiteX81" fmla="*/ 1324364 w 2461403"/>
                <a:gd name="connsiteY81" fmla="*/ 2141182 h 2224519"/>
                <a:gd name="connsiteX82" fmla="*/ 1280632 w 2461403"/>
                <a:gd name="connsiteY82" fmla="*/ 1954329 h 2224519"/>
                <a:gd name="connsiteX83" fmla="*/ 1407852 w 2461403"/>
                <a:gd name="connsiteY83" fmla="*/ 1926500 h 2224519"/>
                <a:gd name="connsiteX84" fmla="*/ 1247453 w 2461403"/>
                <a:gd name="connsiteY84" fmla="*/ 1884840 h 2224519"/>
                <a:gd name="connsiteX85" fmla="*/ 1182614 w 2461403"/>
                <a:gd name="connsiteY85" fmla="*/ 2054900 h 2224519"/>
                <a:gd name="connsiteX86" fmla="*/ 1024793 w 2461403"/>
                <a:gd name="connsiteY86" fmla="*/ 2120214 h 2224519"/>
                <a:gd name="connsiteX87" fmla="*/ 884116 w 2461403"/>
                <a:gd name="connsiteY87" fmla="*/ 1758474 h 2224519"/>
                <a:gd name="connsiteX88" fmla="*/ 843922 w 2461403"/>
                <a:gd name="connsiteY88" fmla="*/ 2069973 h 2224519"/>
                <a:gd name="connsiteX89" fmla="*/ 703246 w 2461403"/>
                <a:gd name="connsiteY89" fmla="*/ 1657991 h 2224519"/>
                <a:gd name="connsiteX90" fmla="*/ 803729 w 2461403"/>
                <a:gd name="connsiteY90" fmla="*/ 1406782 h 2224519"/>
                <a:gd name="connsiteX91" fmla="*/ 884115 w 2461403"/>
                <a:gd name="connsiteY91" fmla="*/ 1246008 h 2224519"/>
                <a:gd name="connsiteX92" fmla="*/ 1160446 w 2461403"/>
                <a:gd name="connsiteY92" fmla="*/ 1125427 h 2224519"/>
                <a:gd name="connsiteX93" fmla="*/ 1637744 w 2461403"/>
                <a:gd name="connsiteY93" fmla="*/ 648131 h 2224519"/>
                <a:gd name="connsiteX94" fmla="*/ 1763348 w 2461403"/>
                <a:gd name="connsiteY94" fmla="*/ 336632 h 2224519"/>
                <a:gd name="connsiteX95" fmla="*/ 1642768 w 2461403"/>
                <a:gd name="connsiteY95" fmla="*/ 376825 h 2224519"/>
                <a:gd name="connsiteX96" fmla="*/ 1451848 w 2461403"/>
                <a:gd name="connsiteY96" fmla="*/ 658179 h 2224519"/>
                <a:gd name="connsiteX97" fmla="*/ 1170498 w 2461403"/>
                <a:gd name="connsiteY97" fmla="*/ 497404 h 2224519"/>
                <a:gd name="connsiteX98" fmla="*/ 1200641 w 2461403"/>
                <a:gd name="connsiteY98" fmla="*/ 633056 h 2224519"/>
                <a:gd name="connsiteX99" fmla="*/ 1115230 w 2461403"/>
                <a:gd name="connsiteY99" fmla="*/ 869194 h 2224519"/>
                <a:gd name="connsiteX100" fmla="*/ 1100158 w 2461403"/>
                <a:gd name="connsiteY100" fmla="*/ 1004845 h 2224519"/>
                <a:gd name="connsiteX101" fmla="*/ 904215 w 2461403"/>
                <a:gd name="connsiteY101" fmla="*/ 1014893 h 2224519"/>
                <a:gd name="connsiteX102" fmla="*/ 929336 w 2461403"/>
                <a:gd name="connsiteY102" fmla="*/ 1175667 h 2224519"/>
                <a:gd name="connsiteX103" fmla="*/ 708272 w 2461403"/>
                <a:gd name="connsiteY103" fmla="*/ 984749 h 2224519"/>
                <a:gd name="connsiteX104" fmla="*/ 607789 w 2461403"/>
                <a:gd name="connsiteY104" fmla="*/ 914411 h 2224519"/>
                <a:gd name="connsiteX105" fmla="*/ 809594 w 2461403"/>
                <a:gd name="connsiteY105" fmla="*/ 1313832 h 2224519"/>
                <a:gd name="connsiteX106" fmla="*/ 512330 w 2461403"/>
                <a:gd name="connsiteY106" fmla="*/ 1356538 h 2224519"/>
                <a:gd name="connsiteX107" fmla="*/ 647983 w 2461403"/>
                <a:gd name="connsiteY107" fmla="*/ 1874028 h 2224519"/>
                <a:gd name="connsiteX108" fmla="*/ 537449 w 2461403"/>
                <a:gd name="connsiteY108" fmla="*/ 1798666 h 2224519"/>
                <a:gd name="connsiteX109" fmla="*/ 391749 w 2461403"/>
                <a:gd name="connsiteY109" fmla="*/ 1733351 h 2224519"/>
                <a:gd name="connsiteX110" fmla="*/ 230975 w 2461403"/>
                <a:gd name="connsiteY110" fmla="*/ 1436924 h 2224519"/>
                <a:gd name="connsiteX111" fmla="*/ 356580 w 2461403"/>
                <a:gd name="connsiteY111" fmla="*/ 1668037 h 2224519"/>
                <a:gd name="connsiteX112" fmla="*/ 431942 w 2461403"/>
                <a:gd name="connsiteY112" fmla="*/ 1833835 h 2224519"/>
                <a:gd name="connsiteX113" fmla="*/ 527402 w 2461403"/>
                <a:gd name="connsiteY113" fmla="*/ 1874028 h 2224519"/>
                <a:gd name="connsiteX114" fmla="*/ 507305 w 2461403"/>
                <a:gd name="connsiteY114" fmla="*/ 1989585 h 2224519"/>
                <a:gd name="connsiteX115" fmla="*/ 311362 w 2461403"/>
                <a:gd name="connsiteY115" fmla="*/ 2180503 h 2224519"/>
                <a:gd name="connsiteX116" fmla="*/ 250235 w 2461403"/>
                <a:gd name="connsiteY116" fmla="*/ 2142821 h 2224519"/>
                <a:gd name="connsiteX117" fmla="*/ 220927 w 2461403"/>
                <a:gd name="connsiteY117" fmla="*/ 1989584 h 2224519"/>
                <a:gd name="connsiteX118" fmla="*/ 120444 w 2461403"/>
                <a:gd name="connsiteY118" fmla="*/ 1909197 h 2224519"/>
                <a:gd name="connsiteX119" fmla="*/ 65177 w 2461403"/>
                <a:gd name="connsiteY119" fmla="*/ 1869004 h 2224519"/>
                <a:gd name="connsiteX120" fmla="*/ 80251 w 2461403"/>
                <a:gd name="connsiteY120" fmla="*/ 1673060 h 2224519"/>
                <a:gd name="connsiteX121" fmla="*/ 205854 w 2461403"/>
                <a:gd name="connsiteY121" fmla="*/ 1813738 h 2224519"/>
                <a:gd name="connsiteX122" fmla="*/ 301314 w 2461403"/>
                <a:gd name="connsiteY122" fmla="*/ 1974512 h 2224519"/>
                <a:gd name="connsiteX123" fmla="*/ 326435 w 2461403"/>
                <a:gd name="connsiteY123" fmla="*/ 1863979 h 2224519"/>
                <a:gd name="connsiteX124" fmla="*/ 175710 w 2461403"/>
                <a:gd name="connsiteY124" fmla="*/ 1517311 h 2224519"/>
                <a:gd name="connsiteX125" fmla="*/ 150589 w 2461403"/>
                <a:gd name="connsiteY125" fmla="*/ 1482143 h 2224519"/>
                <a:gd name="connsiteX126" fmla="*/ 30008 w 2461403"/>
                <a:gd name="connsiteY126" fmla="*/ 1642916 h 2224519"/>
                <a:gd name="connsiteX127" fmla="*/ 19959 w 2461403"/>
                <a:gd name="connsiteY127" fmla="*/ 1798665 h 2224519"/>
                <a:gd name="connsiteX128" fmla="*/ 75227 w 2461403"/>
                <a:gd name="connsiteY128" fmla="*/ 1301271 h 2224519"/>
                <a:gd name="connsiteX129" fmla="*/ 175709 w 2461403"/>
                <a:gd name="connsiteY129" fmla="*/ 1341465 h 2224519"/>
                <a:gd name="connsiteX130" fmla="*/ 170685 w 2461403"/>
                <a:gd name="connsiteY130" fmla="*/ 1125426 h 2224519"/>
                <a:gd name="connsiteX131" fmla="*/ 95322 w 2461403"/>
                <a:gd name="connsiteY131" fmla="*/ 1235957 h 2224519"/>
                <a:gd name="connsiteX132" fmla="*/ 180733 w 2461403"/>
                <a:gd name="connsiteY132" fmla="*/ 1045039 h 2224519"/>
                <a:gd name="connsiteX133" fmla="*/ 276193 w 2461403"/>
                <a:gd name="connsiteY133" fmla="*/ 864168 h 2224519"/>
                <a:gd name="connsiteX134" fmla="*/ 471298 w 2461403"/>
                <a:gd name="connsiteY134" fmla="*/ 663201 h 2224519"/>
                <a:gd name="connsiteX0" fmla="*/ 471298 w 2462983"/>
                <a:gd name="connsiteY0" fmla="*/ 663201 h 2224519"/>
                <a:gd name="connsiteX1" fmla="*/ 693200 w 2462983"/>
                <a:gd name="connsiteY1" fmla="*/ 401944 h 2224519"/>
                <a:gd name="connsiteX2" fmla="*/ 743441 w 2462983"/>
                <a:gd name="connsiteY2" fmla="*/ 462235 h 2224519"/>
                <a:gd name="connsiteX3" fmla="*/ 708273 w 2462983"/>
                <a:gd name="connsiteY3" fmla="*/ 572766 h 2224519"/>
                <a:gd name="connsiteX4" fmla="*/ 637934 w 2462983"/>
                <a:gd name="connsiteY4" fmla="*/ 582815 h 2224519"/>
                <a:gd name="connsiteX5" fmla="*/ 562573 w 2462983"/>
                <a:gd name="connsiteY5" fmla="*/ 617984 h 2224519"/>
                <a:gd name="connsiteX6" fmla="*/ 688176 w 2462983"/>
                <a:gd name="connsiteY6" fmla="*/ 768709 h 2224519"/>
                <a:gd name="connsiteX7" fmla="*/ 487209 w 2462983"/>
                <a:gd name="connsiteY7" fmla="*/ 743589 h 2224519"/>
                <a:gd name="connsiteX8" fmla="*/ 421895 w 2462983"/>
                <a:gd name="connsiteY8" fmla="*/ 944556 h 2224519"/>
                <a:gd name="connsiteX9" fmla="*/ 241862 w 2462983"/>
                <a:gd name="connsiteY9" fmla="*/ 984749 h 2224519"/>
                <a:gd name="connsiteX10" fmla="*/ 306338 w 2462983"/>
                <a:gd name="connsiteY10" fmla="*/ 1276151 h 2224519"/>
                <a:gd name="connsiteX11" fmla="*/ 492233 w 2462983"/>
                <a:gd name="connsiteY11" fmla="*/ 1185716 h 2224519"/>
                <a:gd name="connsiteX12" fmla="*/ 477162 w 2462983"/>
                <a:gd name="connsiteY12" fmla="*/ 969676 h 2224519"/>
                <a:gd name="connsiteX13" fmla="*/ 738418 w 2462983"/>
                <a:gd name="connsiteY13" fmla="*/ 773733 h 2224519"/>
                <a:gd name="connsiteX14" fmla="*/ 818805 w 2462983"/>
                <a:gd name="connsiteY14" fmla="*/ 808903 h 2224519"/>
                <a:gd name="connsiteX15" fmla="*/ 889144 w 2462983"/>
                <a:gd name="connsiteY15" fmla="*/ 909386 h 2224519"/>
                <a:gd name="connsiteX16" fmla="*/ 793684 w 2462983"/>
                <a:gd name="connsiteY16" fmla="*/ 698370 h 2224519"/>
                <a:gd name="connsiteX17" fmla="*/ 803732 w 2462983"/>
                <a:gd name="connsiteY17" fmla="*/ 427065 h 2224519"/>
                <a:gd name="connsiteX18" fmla="*/ 979579 w 2462983"/>
                <a:gd name="connsiteY18" fmla="*/ 281364 h 2224519"/>
                <a:gd name="connsiteX19" fmla="*/ 904216 w 2462983"/>
                <a:gd name="connsiteY19" fmla="*/ 462235 h 2224519"/>
                <a:gd name="connsiteX20" fmla="*/ 899192 w 2462983"/>
                <a:gd name="connsiteY20" fmla="*/ 537597 h 2224519"/>
                <a:gd name="connsiteX21" fmla="*/ 1029820 w 2462983"/>
                <a:gd name="connsiteY21" fmla="*/ 557694 h 2224519"/>
                <a:gd name="connsiteX22" fmla="*/ 974554 w 2462983"/>
                <a:gd name="connsiteY22" fmla="*/ 758661 h 2224519"/>
                <a:gd name="connsiteX23" fmla="*/ 994652 w 2462983"/>
                <a:gd name="connsiteY23" fmla="*/ 778759 h 2224519"/>
                <a:gd name="connsiteX24" fmla="*/ 959482 w 2462983"/>
                <a:gd name="connsiteY24" fmla="*/ 497404 h 2224519"/>
                <a:gd name="connsiteX25" fmla="*/ 1034844 w 2462983"/>
                <a:gd name="connsiteY25" fmla="*/ 306485 h 2224519"/>
                <a:gd name="connsiteX26" fmla="*/ 1155424 w 2462983"/>
                <a:gd name="connsiteY26" fmla="*/ 140687 h 2224519"/>
                <a:gd name="connsiteX27" fmla="*/ 1265955 w 2462983"/>
                <a:gd name="connsiteY27" fmla="*/ 206001 h 2224519"/>
                <a:gd name="connsiteX28" fmla="*/ 1145375 w 2462983"/>
                <a:gd name="connsiteY28" fmla="*/ 296438 h 2224519"/>
                <a:gd name="connsiteX29" fmla="*/ 1311173 w 2462983"/>
                <a:gd name="connsiteY29" fmla="*/ 406970 h 2224519"/>
                <a:gd name="connsiteX30" fmla="*/ 1346340 w 2462983"/>
                <a:gd name="connsiteY30" fmla="*/ 115567 h 2224519"/>
                <a:gd name="connsiteX31" fmla="*/ 1436777 w 2462983"/>
                <a:gd name="connsiteY31" fmla="*/ 45231 h 2224519"/>
                <a:gd name="connsiteX32" fmla="*/ 1872613 w 2462983"/>
                <a:gd name="connsiteY32" fmla="*/ 11326 h 2224519"/>
                <a:gd name="connsiteX33" fmla="*/ 1952519 w 2462983"/>
                <a:gd name="connsiteY33" fmla="*/ 22160 h 2224519"/>
                <a:gd name="connsiteX34" fmla="*/ 2225311 w 2462983"/>
                <a:gd name="connsiteY34" fmla="*/ 79631 h 2224519"/>
                <a:gd name="connsiteX35" fmla="*/ 1773395 w 2462983"/>
                <a:gd name="connsiteY35" fmla="*/ 50254 h 2224519"/>
                <a:gd name="connsiteX36" fmla="*/ 1708081 w 2462983"/>
                <a:gd name="connsiteY36" fmla="*/ 110545 h 2224519"/>
                <a:gd name="connsiteX37" fmla="*/ 1461896 w 2462983"/>
                <a:gd name="connsiteY37" fmla="*/ 90447 h 2224519"/>
                <a:gd name="connsiteX38" fmla="*/ 1421703 w 2462983"/>
                <a:gd name="connsiteY38" fmla="*/ 396922 h 2224519"/>
                <a:gd name="connsiteX39" fmla="*/ 1878903 w 2462983"/>
                <a:gd name="connsiteY39" fmla="*/ 291415 h 2224519"/>
                <a:gd name="connsiteX40" fmla="*/ 1968422 w 2462983"/>
                <a:gd name="connsiteY40" fmla="*/ 228894 h 2224519"/>
                <a:gd name="connsiteX41" fmla="*/ 2225293 w 2462983"/>
                <a:gd name="connsiteY41" fmla="*/ 461746 h 2224519"/>
                <a:gd name="connsiteX42" fmla="*/ 2461403 w 2462983"/>
                <a:gd name="connsiteY42" fmla="*/ 733802 h 2224519"/>
                <a:gd name="connsiteX43" fmla="*/ 2105637 w 2462983"/>
                <a:gd name="connsiteY43" fmla="*/ 967096 h 2224519"/>
                <a:gd name="connsiteX44" fmla="*/ 1771168 w 2462983"/>
                <a:gd name="connsiteY44" fmla="*/ 1203194 h 2224519"/>
                <a:gd name="connsiteX45" fmla="*/ 1666272 w 2462983"/>
                <a:gd name="connsiteY45" fmla="*/ 1103537 h 2224519"/>
                <a:gd name="connsiteX46" fmla="*/ 1333340 w 2462983"/>
                <a:gd name="connsiteY46" fmla="*/ 1505003 h 2224519"/>
                <a:gd name="connsiteX47" fmla="*/ 1260930 w 2462983"/>
                <a:gd name="connsiteY47" fmla="*/ 1457024 h 2224519"/>
                <a:gd name="connsiteX48" fmla="*/ 1613074 w 2462983"/>
                <a:gd name="connsiteY48" fmla="*/ 1076685 h 2224519"/>
                <a:gd name="connsiteX49" fmla="*/ 1920715 w 2462983"/>
                <a:gd name="connsiteY49" fmla="*/ 821267 h 2224519"/>
                <a:gd name="connsiteX50" fmla="*/ 1829273 w 2462983"/>
                <a:gd name="connsiteY50" fmla="*/ 817291 h 2224519"/>
                <a:gd name="connsiteX51" fmla="*/ 1773614 w 2462983"/>
                <a:gd name="connsiteY51" fmla="*/ 761632 h 2224519"/>
                <a:gd name="connsiteX52" fmla="*/ 1456874 w 2462983"/>
                <a:gd name="connsiteY52" fmla="*/ 1004847 h 2224519"/>
                <a:gd name="connsiteX53" fmla="*/ 1527211 w 2462983"/>
                <a:gd name="connsiteY53" fmla="*/ 753639 h 2224519"/>
                <a:gd name="connsiteX54" fmla="*/ 1421703 w 2462983"/>
                <a:gd name="connsiteY54" fmla="*/ 834026 h 2224519"/>
                <a:gd name="connsiteX55" fmla="*/ 1512138 w 2462983"/>
                <a:gd name="connsiteY55" fmla="*/ 834026 h 2224519"/>
                <a:gd name="connsiteX56" fmla="*/ 1371461 w 2462983"/>
                <a:gd name="connsiteY56" fmla="*/ 1019920 h 2224519"/>
                <a:gd name="connsiteX57" fmla="*/ 1115228 w 2462983"/>
                <a:gd name="connsiteY57" fmla="*/ 1246008 h 2224519"/>
                <a:gd name="connsiteX58" fmla="*/ 907141 w 2462983"/>
                <a:gd name="connsiteY58" fmla="*/ 1537410 h 2224519"/>
                <a:gd name="connsiteX59" fmla="*/ 858995 w 2462983"/>
                <a:gd name="connsiteY59" fmla="*/ 1612773 h 2224519"/>
                <a:gd name="connsiteX60" fmla="*/ 1009720 w 2462983"/>
                <a:gd name="connsiteY60" fmla="*/ 1909199 h 2224519"/>
                <a:gd name="connsiteX61" fmla="*/ 1100156 w 2462983"/>
                <a:gd name="connsiteY61" fmla="*/ 1889102 h 2224519"/>
                <a:gd name="connsiteX62" fmla="*/ 1243117 w 2462983"/>
                <a:gd name="connsiteY62" fmla="*/ 1429806 h 2224519"/>
                <a:gd name="connsiteX63" fmla="*/ 1356169 w 2462983"/>
                <a:gd name="connsiteY63" fmla="*/ 1501105 h 2224519"/>
                <a:gd name="connsiteX64" fmla="*/ 1352194 w 2462983"/>
                <a:gd name="connsiteY64" fmla="*/ 1596520 h 2224519"/>
                <a:gd name="connsiteX65" fmla="*/ 1324384 w 2462983"/>
                <a:gd name="connsiteY65" fmla="*/ 1770376 h 2224519"/>
                <a:gd name="connsiteX66" fmla="*/ 1416465 w 2462983"/>
                <a:gd name="connsiteY66" fmla="*/ 1910842 h 2224519"/>
                <a:gd name="connsiteX67" fmla="*/ 1340269 w 2462983"/>
                <a:gd name="connsiteY67" fmla="*/ 1640250 h 2224519"/>
                <a:gd name="connsiteX68" fmla="*/ 1606637 w 2462983"/>
                <a:gd name="connsiteY68" fmla="*/ 1513030 h 2224519"/>
                <a:gd name="connsiteX69" fmla="*/ 1723643 w 2462983"/>
                <a:gd name="connsiteY69" fmla="*/ 1293596 h 2224519"/>
                <a:gd name="connsiteX70" fmla="*/ 1989073 w 2462983"/>
                <a:gd name="connsiteY70" fmla="*/ 1262840 h 2224519"/>
                <a:gd name="connsiteX71" fmla="*/ 1885956 w 2462983"/>
                <a:gd name="connsiteY71" fmla="*/ 1550615 h 2224519"/>
                <a:gd name="connsiteX72" fmla="*/ 1818893 w 2462983"/>
                <a:gd name="connsiteY72" fmla="*/ 1877796 h 2224519"/>
                <a:gd name="connsiteX73" fmla="*/ 1615362 w 2462983"/>
                <a:gd name="connsiteY73" fmla="*/ 2013962 h 2224519"/>
                <a:gd name="connsiteX74" fmla="*/ 1574831 w 2462983"/>
                <a:gd name="connsiteY74" fmla="*/ 1934449 h 2224519"/>
                <a:gd name="connsiteX75" fmla="*/ 1471464 w 2462983"/>
                <a:gd name="connsiteY75" fmla="*/ 2065646 h 2224519"/>
                <a:gd name="connsiteX76" fmla="*/ 1582781 w 2462983"/>
                <a:gd name="connsiteY76" fmla="*/ 2133232 h 2224519"/>
                <a:gd name="connsiteX77" fmla="*/ 1451584 w 2462983"/>
                <a:gd name="connsiteY77" fmla="*/ 2200818 h 2224519"/>
                <a:gd name="connsiteX78" fmla="*/ 1228948 w 2462983"/>
                <a:gd name="connsiteY78" fmla="*/ 2208769 h 2224519"/>
                <a:gd name="connsiteX79" fmla="*/ 982457 w 2462983"/>
                <a:gd name="connsiteY79" fmla="*/ 2216722 h 2224519"/>
                <a:gd name="connsiteX80" fmla="*/ 966555 w 2462983"/>
                <a:gd name="connsiteY80" fmla="*/ 2137207 h 2224519"/>
                <a:gd name="connsiteX81" fmla="*/ 1197143 w 2462983"/>
                <a:gd name="connsiteY81" fmla="*/ 2161061 h 2224519"/>
                <a:gd name="connsiteX82" fmla="*/ 1324364 w 2462983"/>
                <a:gd name="connsiteY82" fmla="*/ 2141182 h 2224519"/>
                <a:gd name="connsiteX83" fmla="*/ 1280632 w 2462983"/>
                <a:gd name="connsiteY83" fmla="*/ 1954329 h 2224519"/>
                <a:gd name="connsiteX84" fmla="*/ 1407852 w 2462983"/>
                <a:gd name="connsiteY84" fmla="*/ 1926500 h 2224519"/>
                <a:gd name="connsiteX85" fmla="*/ 1247453 w 2462983"/>
                <a:gd name="connsiteY85" fmla="*/ 1884840 h 2224519"/>
                <a:gd name="connsiteX86" fmla="*/ 1182614 w 2462983"/>
                <a:gd name="connsiteY86" fmla="*/ 2054900 h 2224519"/>
                <a:gd name="connsiteX87" fmla="*/ 1024793 w 2462983"/>
                <a:gd name="connsiteY87" fmla="*/ 2120214 h 2224519"/>
                <a:gd name="connsiteX88" fmla="*/ 884116 w 2462983"/>
                <a:gd name="connsiteY88" fmla="*/ 1758474 h 2224519"/>
                <a:gd name="connsiteX89" fmla="*/ 843922 w 2462983"/>
                <a:gd name="connsiteY89" fmla="*/ 2069973 h 2224519"/>
                <a:gd name="connsiteX90" fmla="*/ 703246 w 2462983"/>
                <a:gd name="connsiteY90" fmla="*/ 1657991 h 2224519"/>
                <a:gd name="connsiteX91" fmla="*/ 803729 w 2462983"/>
                <a:gd name="connsiteY91" fmla="*/ 1406782 h 2224519"/>
                <a:gd name="connsiteX92" fmla="*/ 884115 w 2462983"/>
                <a:gd name="connsiteY92" fmla="*/ 1246008 h 2224519"/>
                <a:gd name="connsiteX93" fmla="*/ 1160446 w 2462983"/>
                <a:gd name="connsiteY93" fmla="*/ 1125427 h 2224519"/>
                <a:gd name="connsiteX94" fmla="*/ 1637744 w 2462983"/>
                <a:gd name="connsiteY94" fmla="*/ 648131 h 2224519"/>
                <a:gd name="connsiteX95" fmla="*/ 1763348 w 2462983"/>
                <a:gd name="connsiteY95" fmla="*/ 336632 h 2224519"/>
                <a:gd name="connsiteX96" fmla="*/ 1642768 w 2462983"/>
                <a:gd name="connsiteY96" fmla="*/ 376825 h 2224519"/>
                <a:gd name="connsiteX97" fmla="*/ 1451848 w 2462983"/>
                <a:gd name="connsiteY97" fmla="*/ 658179 h 2224519"/>
                <a:gd name="connsiteX98" fmla="*/ 1170498 w 2462983"/>
                <a:gd name="connsiteY98" fmla="*/ 497404 h 2224519"/>
                <a:gd name="connsiteX99" fmla="*/ 1200641 w 2462983"/>
                <a:gd name="connsiteY99" fmla="*/ 633056 h 2224519"/>
                <a:gd name="connsiteX100" fmla="*/ 1115230 w 2462983"/>
                <a:gd name="connsiteY100" fmla="*/ 869194 h 2224519"/>
                <a:gd name="connsiteX101" fmla="*/ 1100158 w 2462983"/>
                <a:gd name="connsiteY101" fmla="*/ 1004845 h 2224519"/>
                <a:gd name="connsiteX102" fmla="*/ 904215 w 2462983"/>
                <a:gd name="connsiteY102" fmla="*/ 1014893 h 2224519"/>
                <a:gd name="connsiteX103" fmla="*/ 929336 w 2462983"/>
                <a:gd name="connsiteY103" fmla="*/ 1175667 h 2224519"/>
                <a:gd name="connsiteX104" fmla="*/ 708272 w 2462983"/>
                <a:gd name="connsiteY104" fmla="*/ 984749 h 2224519"/>
                <a:gd name="connsiteX105" fmla="*/ 607789 w 2462983"/>
                <a:gd name="connsiteY105" fmla="*/ 914411 h 2224519"/>
                <a:gd name="connsiteX106" fmla="*/ 809594 w 2462983"/>
                <a:gd name="connsiteY106" fmla="*/ 1313832 h 2224519"/>
                <a:gd name="connsiteX107" fmla="*/ 512330 w 2462983"/>
                <a:gd name="connsiteY107" fmla="*/ 1356538 h 2224519"/>
                <a:gd name="connsiteX108" fmla="*/ 647983 w 2462983"/>
                <a:gd name="connsiteY108" fmla="*/ 1874028 h 2224519"/>
                <a:gd name="connsiteX109" fmla="*/ 537449 w 2462983"/>
                <a:gd name="connsiteY109" fmla="*/ 1798666 h 2224519"/>
                <a:gd name="connsiteX110" fmla="*/ 391749 w 2462983"/>
                <a:gd name="connsiteY110" fmla="*/ 1733351 h 2224519"/>
                <a:gd name="connsiteX111" fmla="*/ 230975 w 2462983"/>
                <a:gd name="connsiteY111" fmla="*/ 1436924 h 2224519"/>
                <a:gd name="connsiteX112" fmla="*/ 356580 w 2462983"/>
                <a:gd name="connsiteY112" fmla="*/ 1668037 h 2224519"/>
                <a:gd name="connsiteX113" fmla="*/ 431942 w 2462983"/>
                <a:gd name="connsiteY113" fmla="*/ 1833835 h 2224519"/>
                <a:gd name="connsiteX114" fmla="*/ 527402 w 2462983"/>
                <a:gd name="connsiteY114" fmla="*/ 1874028 h 2224519"/>
                <a:gd name="connsiteX115" fmla="*/ 507305 w 2462983"/>
                <a:gd name="connsiteY115" fmla="*/ 1989585 h 2224519"/>
                <a:gd name="connsiteX116" fmla="*/ 311362 w 2462983"/>
                <a:gd name="connsiteY116" fmla="*/ 2180503 h 2224519"/>
                <a:gd name="connsiteX117" fmla="*/ 250235 w 2462983"/>
                <a:gd name="connsiteY117" fmla="*/ 2142821 h 2224519"/>
                <a:gd name="connsiteX118" fmla="*/ 220927 w 2462983"/>
                <a:gd name="connsiteY118" fmla="*/ 1989584 h 2224519"/>
                <a:gd name="connsiteX119" fmla="*/ 120444 w 2462983"/>
                <a:gd name="connsiteY119" fmla="*/ 1909197 h 2224519"/>
                <a:gd name="connsiteX120" fmla="*/ 65177 w 2462983"/>
                <a:gd name="connsiteY120" fmla="*/ 1869004 h 2224519"/>
                <a:gd name="connsiteX121" fmla="*/ 80251 w 2462983"/>
                <a:gd name="connsiteY121" fmla="*/ 1673060 h 2224519"/>
                <a:gd name="connsiteX122" fmla="*/ 205854 w 2462983"/>
                <a:gd name="connsiteY122" fmla="*/ 1813738 h 2224519"/>
                <a:gd name="connsiteX123" fmla="*/ 301314 w 2462983"/>
                <a:gd name="connsiteY123" fmla="*/ 1974512 h 2224519"/>
                <a:gd name="connsiteX124" fmla="*/ 326435 w 2462983"/>
                <a:gd name="connsiteY124" fmla="*/ 1863979 h 2224519"/>
                <a:gd name="connsiteX125" fmla="*/ 175710 w 2462983"/>
                <a:gd name="connsiteY125" fmla="*/ 1517311 h 2224519"/>
                <a:gd name="connsiteX126" fmla="*/ 150589 w 2462983"/>
                <a:gd name="connsiteY126" fmla="*/ 1482143 h 2224519"/>
                <a:gd name="connsiteX127" fmla="*/ 30008 w 2462983"/>
                <a:gd name="connsiteY127" fmla="*/ 1642916 h 2224519"/>
                <a:gd name="connsiteX128" fmla="*/ 19959 w 2462983"/>
                <a:gd name="connsiteY128" fmla="*/ 1798665 h 2224519"/>
                <a:gd name="connsiteX129" fmla="*/ 75227 w 2462983"/>
                <a:gd name="connsiteY129" fmla="*/ 1301271 h 2224519"/>
                <a:gd name="connsiteX130" fmla="*/ 175709 w 2462983"/>
                <a:gd name="connsiteY130" fmla="*/ 1341465 h 2224519"/>
                <a:gd name="connsiteX131" fmla="*/ 170685 w 2462983"/>
                <a:gd name="connsiteY131" fmla="*/ 1125426 h 2224519"/>
                <a:gd name="connsiteX132" fmla="*/ 95322 w 2462983"/>
                <a:gd name="connsiteY132" fmla="*/ 1235957 h 2224519"/>
                <a:gd name="connsiteX133" fmla="*/ 180733 w 2462983"/>
                <a:gd name="connsiteY133" fmla="*/ 1045039 h 2224519"/>
                <a:gd name="connsiteX134" fmla="*/ 276193 w 2462983"/>
                <a:gd name="connsiteY134" fmla="*/ 864168 h 2224519"/>
                <a:gd name="connsiteX135" fmla="*/ 471298 w 2462983"/>
                <a:gd name="connsiteY135" fmla="*/ 663201 h 2224519"/>
                <a:gd name="connsiteX0" fmla="*/ 471298 w 2462432"/>
                <a:gd name="connsiteY0" fmla="*/ 663201 h 2224519"/>
                <a:gd name="connsiteX1" fmla="*/ 693200 w 2462432"/>
                <a:gd name="connsiteY1" fmla="*/ 401944 h 2224519"/>
                <a:gd name="connsiteX2" fmla="*/ 743441 w 2462432"/>
                <a:gd name="connsiteY2" fmla="*/ 462235 h 2224519"/>
                <a:gd name="connsiteX3" fmla="*/ 708273 w 2462432"/>
                <a:gd name="connsiteY3" fmla="*/ 572766 h 2224519"/>
                <a:gd name="connsiteX4" fmla="*/ 637934 w 2462432"/>
                <a:gd name="connsiteY4" fmla="*/ 582815 h 2224519"/>
                <a:gd name="connsiteX5" fmla="*/ 562573 w 2462432"/>
                <a:gd name="connsiteY5" fmla="*/ 617984 h 2224519"/>
                <a:gd name="connsiteX6" fmla="*/ 688176 w 2462432"/>
                <a:gd name="connsiteY6" fmla="*/ 768709 h 2224519"/>
                <a:gd name="connsiteX7" fmla="*/ 487209 w 2462432"/>
                <a:gd name="connsiteY7" fmla="*/ 743589 h 2224519"/>
                <a:gd name="connsiteX8" fmla="*/ 421895 w 2462432"/>
                <a:gd name="connsiteY8" fmla="*/ 944556 h 2224519"/>
                <a:gd name="connsiteX9" fmla="*/ 241862 w 2462432"/>
                <a:gd name="connsiteY9" fmla="*/ 984749 h 2224519"/>
                <a:gd name="connsiteX10" fmla="*/ 306338 w 2462432"/>
                <a:gd name="connsiteY10" fmla="*/ 1276151 h 2224519"/>
                <a:gd name="connsiteX11" fmla="*/ 492233 w 2462432"/>
                <a:gd name="connsiteY11" fmla="*/ 1185716 h 2224519"/>
                <a:gd name="connsiteX12" fmla="*/ 477162 w 2462432"/>
                <a:gd name="connsiteY12" fmla="*/ 969676 h 2224519"/>
                <a:gd name="connsiteX13" fmla="*/ 738418 w 2462432"/>
                <a:gd name="connsiteY13" fmla="*/ 773733 h 2224519"/>
                <a:gd name="connsiteX14" fmla="*/ 818805 w 2462432"/>
                <a:gd name="connsiteY14" fmla="*/ 808903 h 2224519"/>
                <a:gd name="connsiteX15" fmla="*/ 889144 w 2462432"/>
                <a:gd name="connsiteY15" fmla="*/ 909386 h 2224519"/>
                <a:gd name="connsiteX16" fmla="*/ 793684 w 2462432"/>
                <a:gd name="connsiteY16" fmla="*/ 698370 h 2224519"/>
                <a:gd name="connsiteX17" fmla="*/ 803732 w 2462432"/>
                <a:gd name="connsiteY17" fmla="*/ 427065 h 2224519"/>
                <a:gd name="connsiteX18" fmla="*/ 979579 w 2462432"/>
                <a:gd name="connsiteY18" fmla="*/ 281364 h 2224519"/>
                <a:gd name="connsiteX19" fmla="*/ 904216 w 2462432"/>
                <a:gd name="connsiteY19" fmla="*/ 462235 h 2224519"/>
                <a:gd name="connsiteX20" fmla="*/ 899192 w 2462432"/>
                <a:gd name="connsiteY20" fmla="*/ 537597 h 2224519"/>
                <a:gd name="connsiteX21" fmla="*/ 1029820 w 2462432"/>
                <a:gd name="connsiteY21" fmla="*/ 557694 h 2224519"/>
                <a:gd name="connsiteX22" fmla="*/ 974554 w 2462432"/>
                <a:gd name="connsiteY22" fmla="*/ 758661 h 2224519"/>
                <a:gd name="connsiteX23" fmla="*/ 994652 w 2462432"/>
                <a:gd name="connsiteY23" fmla="*/ 778759 h 2224519"/>
                <a:gd name="connsiteX24" fmla="*/ 959482 w 2462432"/>
                <a:gd name="connsiteY24" fmla="*/ 497404 h 2224519"/>
                <a:gd name="connsiteX25" fmla="*/ 1034844 w 2462432"/>
                <a:gd name="connsiteY25" fmla="*/ 306485 h 2224519"/>
                <a:gd name="connsiteX26" fmla="*/ 1155424 w 2462432"/>
                <a:gd name="connsiteY26" fmla="*/ 140687 h 2224519"/>
                <a:gd name="connsiteX27" fmla="*/ 1265955 w 2462432"/>
                <a:gd name="connsiteY27" fmla="*/ 206001 h 2224519"/>
                <a:gd name="connsiteX28" fmla="*/ 1145375 w 2462432"/>
                <a:gd name="connsiteY28" fmla="*/ 296438 h 2224519"/>
                <a:gd name="connsiteX29" fmla="*/ 1311173 w 2462432"/>
                <a:gd name="connsiteY29" fmla="*/ 406970 h 2224519"/>
                <a:gd name="connsiteX30" fmla="*/ 1346340 w 2462432"/>
                <a:gd name="connsiteY30" fmla="*/ 115567 h 2224519"/>
                <a:gd name="connsiteX31" fmla="*/ 1436777 w 2462432"/>
                <a:gd name="connsiteY31" fmla="*/ 45231 h 2224519"/>
                <a:gd name="connsiteX32" fmla="*/ 1872613 w 2462432"/>
                <a:gd name="connsiteY32" fmla="*/ 11326 h 2224519"/>
                <a:gd name="connsiteX33" fmla="*/ 1952519 w 2462432"/>
                <a:gd name="connsiteY33" fmla="*/ 22160 h 2224519"/>
                <a:gd name="connsiteX34" fmla="*/ 2225311 w 2462432"/>
                <a:gd name="connsiteY34" fmla="*/ 79631 h 2224519"/>
                <a:gd name="connsiteX35" fmla="*/ 1773395 w 2462432"/>
                <a:gd name="connsiteY35" fmla="*/ 50254 h 2224519"/>
                <a:gd name="connsiteX36" fmla="*/ 1708081 w 2462432"/>
                <a:gd name="connsiteY36" fmla="*/ 110545 h 2224519"/>
                <a:gd name="connsiteX37" fmla="*/ 1461896 w 2462432"/>
                <a:gd name="connsiteY37" fmla="*/ 90447 h 2224519"/>
                <a:gd name="connsiteX38" fmla="*/ 1421703 w 2462432"/>
                <a:gd name="connsiteY38" fmla="*/ 396922 h 2224519"/>
                <a:gd name="connsiteX39" fmla="*/ 1878903 w 2462432"/>
                <a:gd name="connsiteY39" fmla="*/ 291415 h 2224519"/>
                <a:gd name="connsiteX40" fmla="*/ 1968422 w 2462432"/>
                <a:gd name="connsiteY40" fmla="*/ 228894 h 2224519"/>
                <a:gd name="connsiteX41" fmla="*/ 2123693 w 2462432"/>
                <a:gd name="connsiteY41" fmla="*/ 868146 h 2224519"/>
                <a:gd name="connsiteX42" fmla="*/ 2461403 w 2462432"/>
                <a:gd name="connsiteY42" fmla="*/ 733802 h 2224519"/>
                <a:gd name="connsiteX43" fmla="*/ 2105637 w 2462432"/>
                <a:gd name="connsiteY43" fmla="*/ 967096 h 2224519"/>
                <a:gd name="connsiteX44" fmla="*/ 1771168 w 2462432"/>
                <a:gd name="connsiteY44" fmla="*/ 1203194 h 2224519"/>
                <a:gd name="connsiteX45" fmla="*/ 1666272 w 2462432"/>
                <a:gd name="connsiteY45" fmla="*/ 1103537 h 2224519"/>
                <a:gd name="connsiteX46" fmla="*/ 1333340 w 2462432"/>
                <a:gd name="connsiteY46" fmla="*/ 1505003 h 2224519"/>
                <a:gd name="connsiteX47" fmla="*/ 1260930 w 2462432"/>
                <a:gd name="connsiteY47" fmla="*/ 1457024 h 2224519"/>
                <a:gd name="connsiteX48" fmla="*/ 1613074 w 2462432"/>
                <a:gd name="connsiteY48" fmla="*/ 1076685 h 2224519"/>
                <a:gd name="connsiteX49" fmla="*/ 1920715 w 2462432"/>
                <a:gd name="connsiteY49" fmla="*/ 821267 h 2224519"/>
                <a:gd name="connsiteX50" fmla="*/ 1829273 w 2462432"/>
                <a:gd name="connsiteY50" fmla="*/ 817291 h 2224519"/>
                <a:gd name="connsiteX51" fmla="*/ 1773614 w 2462432"/>
                <a:gd name="connsiteY51" fmla="*/ 761632 h 2224519"/>
                <a:gd name="connsiteX52" fmla="*/ 1456874 w 2462432"/>
                <a:gd name="connsiteY52" fmla="*/ 1004847 h 2224519"/>
                <a:gd name="connsiteX53" fmla="*/ 1527211 w 2462432"/>
                <a:gd name="connsiteY53" fmla="*/ 753639 h 2224519"/>
                <a:gd name="connsiteX54" fmla="*/ 1421703 w 2462432"/>
                <a:gd name="connsiteY54" fmla="*/ 834026 h 2224519"/>
                <a:gd name="connsiteX55" fmla="*/ 1512138 w 2462432"/>
                <a:gd name="connsiteY55" fmla="*/ 834026 h 2224519"/>
                <a:gd name="connsiteX56" fmla="*/ 1371461 w 2462432"/>
                <a:gd name="connsiteY56" fmla="*/ 1019920 h 2224519"/>
                <a:gd name="connsiteX57" fmla="*/ 1115228 w 2462432"/>
                <a:gd name="connsiteY57" fmla="*/ 1246008 h 2224519"/>
                <a:gd name="connsiteX58" fmla="*/ 907141 w 2462432"/>
                <a:gd name="connsiteY58" fmla="*/ 1537410 h 2224519"/>
                <a:gd name="connsiteX59" fmla="*/ 858995 w 2462432"/>
                <a:gd name="connsiteY59" fmla="*/ 1612773 h 2224519"/>
                <a:gd name="connsiteX60" fmla="*/ 1009720 w 2462432"/>
                <a:gd name="connsiteY60" fmla="*/ 1909199 h 2224519"/>
                <a:gd name="connsiteX61" fmla="*/ 1100156 w 2462432"/>
                <a:gd name="connsiteY61" fmla="*/ 1889102 h 2224519"/>
                <a:gd name="connsiteX62" fmla="*/ 1243117 w 2462432"/>
                <a:gd name="connsiteY62" fmla="*/ 1429806 h 2224519"/>
                <a:gd name="connsiteX63" fmla="*/ 1356169 w 2462432"/>
                <a:gd name="connsiteY63" fmla="*/ 1501105 h 2224519"/>
                <a:gd name="connsiteX64" fmla="*/ 1352194 w 2462432"/>
                <a:gd name="connsiteY64" fmla="*/ 1596520 h 2224519"/>
                <a:gd name="connsiteX65" fmla="*/ 1324384 w 2462432"/>
                <a:gd name="connsiteY65" fmla="*/ 1770376 h 2224519"/>
                <a:gd name="connsiteX66" fmla="*/ 1416465 w 2462432"/>
                <a:gd name="connsiteY66" fmla="*/ 1910842 h 2224519"/>
                <a:gd name="connsiteX67" fmla="*/ 1340269 w 2462432"/>
                <a:gd name="connsiteY67" fmla="*/ 1640250 h 2224519"/>
                <a:gd name="connsiteX68" fmla="*/ 1606637 w 2462432"/>
                <a:gd name="connsiteY68" fmla="*/ 1513030 h 2224519"/>
                <a:gd name="connsiteX69" fmla="*/ 1723643 w 2462432"/>
                <a:gd name="connsiteY69" fmla="*/ 1293596 h 2224519"/>
                <a:gd name="connsiteX70" fmla="*/ 1989073 w 2462432"/>
                <a:gd name="connsiteY70" fmla="*/ 1262840 h 2224519"/>
                <a:gd name="connsiteX71" fmla="*/ 1885956 w 2462432"/>
                <a:gd name="connsiteY71" fmla="*/ 1550615 h 2224519"/>
                <a:gd name="connsiteX72" fmla="*/ 1818893 w 2462432"/>
                <a:gd name="connsiteY72" fmla="*/ 1877796 h 2224519"/>
                <a:gd name="connsiteX73" fmla="*/ 1615362 w 2462432"/>
                <a:gd name="connsiteY73" fmla="*/ 2013962 h 2224519"/>
                <a:gd name="connsiteX74" fmla="*/ 1574831 w 2462432"/>
                <a:gd name="connsiteY74" fmla="*/ 1934449 h 2224519"/>
                <a:gd name="connsiteX75" fmla="*/ 1471464 w 2462432"/>
                <a:gd name="connsiteY75" fmla="*/ 2065646 h 2224519"/>
                <a:gd name="connsiteX76" fmla="*/ 1582781 w 2462432"/>
                <a:gd name="connsiteY76" fmla="*/ 2133232 h 2224519"/>
                <a:gd name="connsiteX77" fmla="*/ 1451584 w 2462432"/>
                <a:gd name="connsiteY77" fmla="*/ 2200818 h 2224519"/>
                <a:gd name="connsiteX78" fmla="*/ 1228948 w 2462432"/>
                <a:gd name="connsiteY78" fmla="*/ 2208769 h 2224519"/>
                <a:gd name="connsiteX79" fmla="*/ 982457 w 2462432"/>
                <a:gd name="connsiteY79" fmla="*/ 2216722 h 2224519"/>
                <a:gd name="connsiteX80" fmla="*/ 966555 w 2462432"/>
                <a:gd name="connsiteY80" fmla="*/ 2137207 h 2224519"/>
                <a:gd name="connsiteX81" fmla="*/ 1197143 w 2462432"/>
                <a:gd name="connsiteY81" fmla="*/ 2161061 h 2224519"/>
                <a:gd name="connsiteX82" fmla="*/ 1324364 w 2462432"/>
                <a:gd name="connsiteY82" fmla="*/ 2141182 h 2224519"/>
                <a:gd name="connsiteX83" fmla="*/ 1280632 w 2462432"/>
                <a:gd name="connsiteY83" fmla="*/ 1954329 h 2224519"/>
                <a:gd name="connsiteX84" fmla="*/ 1407852 w 2462432"/>
                <a:gd name="connsiteY84" fmla="*/ 1926500 h 2224519"/>
                <a:gd name="connsiteX85" fmla="*/ 1247453 w 2462432"/>
                <a:gd name="connsiteY85" fmla="*/ 1884840 h 2224519"/>
                <a:gd name="connsiteX86" fmla="*/ 1182614 w 2462432"/>
                <a:gd name="connsiteY86" fmla="*/ 2054900 h 2224519"/>
                <a:gd name="connsiteX87" fmla="*/ 1024793 w 2462432"/>
                <a:gd name="connsiteY87" fmla="*/ 2120214 h 2224519"/>
                <a:gd name="connsiteX88" fmla="*/ 884116 w 2462432"/>
                <a:gd name="connsiteY88" fmla="*/ 1758474 h 2224519"/>
                <a:gd name="connsiteX89" fmla="*/ 843922 w 2462432"/>
                <a:gd name="connsiteY89" fmla="*/ 2069973 h 2224519"/>
                <a:gd name="connsiteX90" fmla="*/ 703246 w 2462432"/>
                <a:gd name="connsiteY90" fmla="*/ 1657991 h 2224519"/>
                <a:gd name="connsiteX91" fmla="*/ 803729 w 2462432"/>
                <a:gd name="connsiteY91" fmla="*/ 1406782 h 2224519"/>
                <a:gd name="connsiteX92" fmla="*/ 884115 w 2462432"/>
                <a:gd name="connsiteY92" fmla="*/ 1246008 h 2224519"/>
                <a:gd name="connsiteX93" fmla="*/ 1160446 w 2462432"/>
                <a:gd name="connsiteY93" fmla="*/ 1125427 h 2224519"/>
                <a:gd name="connsiteX94" fmla="*/ 1637744 w 2462432"/>
                <a:gd name="connsiteY94" fmla="*/ 648131 h 2224519"/>
                <a:gd name="connsiteX95" fmla="*/ 1763348 w 2462432"/>
                <a:gd name="connsiteY95" fmla="*/ 336632 h 2224519"/>
                <a:gd name="connsiteX96" fmla="*/ 1642768 w 2462432"/>
                <a:gd name="connsiteY96" fmla="*/ 376825 h 2224519"/>
                <a:gd name="connsiteX97" fmla="*/ 1451848 w 2462432"/>
                <a:gd name="connsiteY97" fmla="*/ 658179 h 2224519"/>
                <a:gd name="connsiteX98" fmla="*/ 1170498 w 2462432"/>
                <a:gd name="connsiteY98" fmla="*/ 497404 h 2224519"/>
                <a:gd name="connsiteX99" fmla="*/ 1200641 w 2462432"/>
                <a:gd name="connsiteY99" fmla="*/ 633056 h 2224519"/>
                <a:gd name="connsiteX100" fmla="*/ 1115230 w 2462432"/>
                <a:gd name="connsiteY100" fmla="*/ 869194 h 2224519"/>
                <a:gd name="connsiteX101" fmla="*/ 1100158 w 2462432"/>
                <a:gd name="connsiteY101" fmla="*/ 1004845 h 2224519"/>
                <a:gd name="connsiteX102" fmla="*/ 904215 w 2462432"/>
                <a:gd name="connsiteY102" fmla="*/ 1014893 h 2224519"/>
                <a:gd name="connsiteX103" fmla="*/ 929336 w 2462432"/>
                <a:gd name="connsiteY103" fmla="*/ 1175667 h 2224519"/>
                <a:gd name="connsiteX104" fmla="*/ 708272 w 2462432"/>
                <a:gd name="connsiteY104" fmla="*/ 984749 h 2224519"/>
                <a:gd name="connsiteX105" fmla="*/ 607789 w 2462432"/>
                <a:gd name="connsiteY105" fmla="*/ 914411 h 2224519"/>
                <a:gd name="connsiteX106" fmla="*/ 809594 w 2462432"/>
                <a:gd name="connsiteY106" fmla="*/ 1313832 h 2224519"/>
                <a:gd name="connsiteX107" fmla="*/ 512330 w 2462432"/>
                <a:gd name="connsiteY107" fmla="*/ 1356538 h 2224519"/>
                <a:gd name="connsiteX108" fmla="*/ 647983 w 2462432"/>
                <a:gd name="connsiteY108" fmla="*/ 1874028 h 2224519"/>
                <a:gd name="connsiteX109" fmla="*/ 537449 w 2462432"/>
                <a:gd name="connsiteY109" fmla="*/ 1798666 h 2224519"/>
                <a:gd name="connsiteX110" fmla="*/ 391749 w 2462432"/>
                <a:gd name="connsiteY110" fmla="*/ 1733351 h 2224519"/>
                <a:gd name="connsiteX111" fmla="*/ 230975 w 2462432"/>
                <a:gd name="connsiteY111" fmla="*/ 1436924 h 2224519"/>
                <a:gd name="connsiteX112" fmla="*/ 356580 w 2462432"/>
                <a:gd name="connsiteY112" fmla="*/ 1668037 h 2224519"/>
                <a:gd name="connsiteX113" fmla="*/ 431942 w 2462432"/>
                <a:gd name="connsiteY113" fmla="*/ 1833835 h 2224519"/>
                <a:gd name="connsiteX114" fmla="*/ 527402 w 2462432"/>
                <a:gd name="connsiteY114" fmla="*/ 1874028 h 2224519"/>
                <a:gd name="connsiteX115" fmla="*/ 507305 w 2462432"/>
                <a:gd name="connsiteY115" fmla="*/ 1989585 h 2224519"/>
                <a:gd name="connsiteX116" fmla="*/ 311362 w 2462432"/>
                <a:gd name="connsiteY116" fmla="*/ 2180503 h 2224519"/>
                <a:gd name="connsiteX117" fmla="*/ 250235 w 2462432"/>
                <a:gd name="connsiteY117" fmla="*/ 2142821 h 2224519"/>
                <a:gd name="connsiteX118" fmla="*/ 220927 w 2462432"/>
                <a:gd name="connsiteY118" fmla="*/ 1989584 h 2224519"/>
                <a:gd name="connsiteX119" fmla="*/ 120444 w 2462432"/>
                <a:gd name="connsiteY119" fmla="*/ 1909197 h 2224519"/>
                <a:gd name="connsiteX120" fmla="*/ 65177 w 2462432"/>
                <a:gd name="connsiteY120" fmla="*/ 1869004 h 2224519"/>
                <a:gd name="connsiteX121" fmla="*/ 80251 w 2462432"/>
                <a:gd name="connsiteY121" fmla="*/ 1673060 h 2224519"/>
                <a:gd name="connsiteX122" fmla="*/ 205854 w 2462432"/>
                <a:gd name="connsiteY122" fmla="*/ 1813738 h 2224519"/>
                <a:gd name="connsiteX123" fmla="*/ 301314 w 2462432"/>
                <a:gd name="connsiteY123" fmla="*/ 1974512 h 2224519"/>
                <a:gd name="connsiteX124" fmla="*/ 326435 w 2462432"/>
                <a:gd name="connsiteY124" fmla="*/ 1863979 h 2224519"/>
                <a:gd name="connsiteX125" fmla="*/ 175710 w 2462432"/>
                <a:gd name="connsiteY125" fmla="*/ 1517311 h 2224519"/>
                <a:gd name="connsiteX126" fmla="*/ 150589 w 2462432"/>
                <a:gd name="connsiteY126" fmla="*/ 1482143 h 2224519"/>
                <a:gd name="connsiteX127" fmla="*/ 30008 w 2462432"/>
                <a:gd name="connsiteY127" fmla="*/ 1642916 h 2224519"/>
                <a:gd name="connsiteX128" fmla="*/ 19959 w 2462432"/>
                <a:gd name="connsiteY128" fmla="*/ 1798665 h 2224519"/>
                <a:gd name="connsiteX129" fmla="*/ 75227 w 2462432"/>
                <a:gd name="connsiteY129" fmla="*/ 1301271 h 2224519"/>
                <a:gd name="connsiteX130" fmla="*/ 175709 w 2462432"/>
                <a:gd name="connsiteY130" fmla="*/ 1341465 h 2224519"/>
                <a:gd name="connsiteX131" fmla="*/ 170685 w 2462432"/>
                <a:gd name="connsiteY131" fmla="*/ 1125426 h 2224519"/>
                <a:gd name="connsiteX132" fmla="*/ 95322 w 2462432"/>
                <a:gd name="connsiteY132" fmla="*/ 1235957 h 2224519"/>
                <a:gd name="connsiteX133" fmla="*/ 180733 w 2462432"/>
                <a:gd name="connsiteY133" fmla="*/ 1045039 h 2224519"/>
                <a:gd name="connsiteX134" fmla="*/ 276193 w 2462432"/>
                <a:gd name="connsiteY134" fmla="*/ 864168 h 2224519"/>
                <a:gd name="connsiteX135" fmla="*/ 471298 w 2462432"/>
                <a:gd name="connsiteY135" fmla="*/ 663201 h 2224519"/>
                <a:gd name="connsiteX0" fmla="*/ 471298 w 2462384"/>
                <a:gd name="connsiteY0" fmla="*/ 663201 h 2224519"/>
                <a:gd name="connsiteX1" fmla="*/ 693200 w 2462384"/>
                <a:gd name="connsiteY1" fmla="*/ 401944 h 2224519"/>
                <a:gd name="connsiteX2" fmla="*/ 743441 w 2462384"/>
                <a:gd name="connsiteY2" fmla="*/ 462235 h 2224519"/>
                <a:gd name="connsiteX3" fmla="*/ 708273 w 2462384"/>
                <a:gd name="connsiteY3" fmla="*/ 572766 h 2224519"/>
                <a:gd name="connsiteX4" fmla="*/ 637934 w 2462384"/>
                <a:gd name="connsiteY4" fmla="*/ 582815 h 2224519"/>
                <a:gd name="connsiteX5" fmla="*/ 562573 w 2462384"/>
                <a:gd name="connsiteY5" fmla="*/ 617984 h 2224519"/>
                <a:gd name="connsiteX6" fmla="*/ 688176 w 2462384"/>
                <a:gd name="connsiteY6" fmla="*/ 768709 h 2224519"/>
                <a:gd name="connsiteX7" fmla="*/ 487209 w 2462384"/>
                <a:gd name="connsiteY7" fmla="*/ 743589 h 2224519"/>
                <a:gd name="connsiteX8" fmla="*/ 421895 w 2462384"/>
                <a:gd name="connsiteY8" fmla="*/ 944556 h 2224519"/>
                <a:gd name="connsiteX9" fmla="*/ 241862 w 2462384"/>
                <a:gd name="connsiteY9" fmla="*/ 984749 h 2224519"/>
                <a:gd name="connsiteX10" fmla="*/ 306338 w 2462384"/>
                <a:gd name="connsiteY10" fmla="*/ 1276151 h 2224519"/>
                <a:gd name="connsiteX11" fmla="*/ 492233 w 2462384"/>
                <a:gd name="connsiteY11" fmla="*/ 1185716 h 2224519"/>
                <a:gd name="connsiteX12" fmla="*/ 477162 w 2462384"/>
                <a:gd name="connsiteY12" fmla="*/ 969676 h 2224519"/>
                <a:gd name="connsiteX13" fmla="*/ 738418 w 2462384"/>
                <a:gd name="connsiteY13" fmla="*/ 773733 h 2224519"/>
                <a:gd name="connsiteX14" fmla="*/ 818805 w 2462384"/>
                <a:gd name="connsiteY14" fmla="*/ 808903 h 2224519"/>
                <a:gd name="connsiteX15" fmla="*/ 889144 w 2462384"/>
                <a:gd name="connsiteY15" fmla="*/ 909386 h 2224519"/>
                <a:gd name="connsiteX16" fmla="*/ 793684 w 2462384"/>
                <a:gd name="connsiteY16" fmla="*/ 698370 h 2224519"/>
                <a:gd name="connsiteX17" fmla="*/ 803732 w 2462384"/>
                <a:gd name="connsiteY17" fmla="*/ 427065 h 2224519"/>
                <a:gd name="connsiteX18" fmla="*/ 979579 w 2462384"/>
                <a:gd name="connsiteY18" fmla="*/ 281364 h 2224519"/>
                <a:gd name="connsiteX19" fmla="*/ 904216 w 2462384"/>
                <a:gd name="connsiteY19" fmla="*/ 462235 h 2224519"/>
                <a:gd name="connsiteX20" fmla="*/ 899192 w 2462384"/>
                <a:gd name="connsiteY20" fmla="*/ 537597 h 2224519"/>
                <a:gd name="connsiteX21" fmla="*/ 1029820 w 2462384"/>
                <a:gd name="connsiteY21" fmla="*/ 557694 h 2224519"/>
                <a:gd name="connsiteX22" fmla="*/ 974554 w 2462384"/>
                <a:gd name="connsiteY22" fmla="*/ 758661 h 2224519"/>
                <a:gd name="connsiteX23" fmla="*/ 994652 w 2462384"/>
                <a:gd name="connsiteY23" fmla="*/ 778759 h 2224519"/>
                <a:gd name="connsiteX24" fmla="*/ 959482 w 2462384"/>
                <a:gd name="connsiteY24" fmla="*/ 497404 h 2224519"/>
                <a:gd name="connsiteX25" fmla="*/ 1034844 w 2462384"/>
                <a:gd name="connsiteY25" fmla="*/ 306485 h 2224519"/>
                <a:gd name="connsiteX26" fmla="*/ 1155424 w 2462384"/>
                <a:gd name="connsiteY26" fmla="*/ 140687 h 2224519"/>
                <a:gd name="connsiteX27" fmla="*/ 1265955 w 2462384"/>
                <a:gd name="connsiteY27" fmla="*/ 206001 h 2224519"/>
                <a:gd name="connsiteX28" fmla="*/ 1145375 w 2462384"/>
                <a:gd name="connsiteY28" fmla="*/ 296438 h 2224519"/>
                <a:gd name="connsiteX29" fmla="*/ 1311173 w 2462384"/>
                <a:gd name="connsiteY29" fmla="*/ 406970 h 2224519"/>
                <a:gd name="connsiteX30" fmla="*/ 1346340 w 2462384"/>
                <a:gd name="connsiteY30" fmla="*/ 115567 h 2224519"/>
                <a:gd name="connsiteX31" fmla="*/ 1436777 w 2462384"/>
                <a:gd name="connsiteY31" fmla="*/ 45231 h 2224519"/>
                <a:gd name="connsiteX32" fmla="*/ 1872613 w 2462384"/>
                <a:gd name="connsiteY32" fmla="*/ 11326 h 2224519"/>
                <a:gd name="connsiteX33" fmla="*/ 1952519 w 2462384"/>
                <a:gd name="connsiteY33" fmla="*/ 22160 h 2224519"/>
                <a:gd name="connsiteX34" fmla="*/ 2225311 w 2462384"/>
                <a:gd name="connsiteY34" fmla="*/ 79631 h 2224519"/>
                <a:gd name="connsiteX35" fmla="*/ 1773395 w 2462384"/>
                <a:gd name="connsiteY35" fmla="*/ 50254 h 2224519"/>
                <a:gd name="connsiteX36" fmla="*/ 1708081 w 2462384"/>
                <a:gd name="connsiteY36" fmla="*/ 110545 h 2224519"/>
                <a:gd name="connsiteX37" fmla="*/ 1461896 w 2462384"/>
                <a:gd name="connsiteY37" fmla="*/ 90447 h 2224519"/>
                <a:gd name="connsiteX38" fmla="*/ 1421703 w 2462384"/>
                <a:gd name="connsiteY38" fmla="*/ 396922 h 2224519"/>
                <a:gd name="connsiteX39" fmla="*/ 1878903 w 2462384"/>
                <a:gd name="connsiteY39" fmla="*/ 291415 h 2224519"/>
                <a:gd name="connsiteX40" fmla="*/ 1968422 w 2462384"/>
                <a:gd name="connsiteY40" fmla="*/ 228894 h 2224519"/>
                <a:gd name="connsiteX41" fmla="*/ 2053843 w 2462384"/>
                <a:gd name="connsiteY41" fmla="*/ 664946 h 2224519"/>
                <a:gd name="connsiteX42" fmla="*/ 2123693 w 2462384"/>
                <a:gd name="connsiteY42" fmla="*/ 868146 h 2224519"/>
                <a:gd name="connsiteX43" fmla="*/ 2461403 w 2462384"/>
                <a:gd name="connsiteY43" fmla="*/ 733802 h 2224519"/>
                <a:gd name="connsiteX44" fmla="*/ 2105637 w 2462384"/>
                <a:gd name="connsiteY44" fmla="*/ 967096 h 2224519"/>
                <a:gd name="connsiteX45" fmla="*/ 1771168 w 2462384"/>
                <a:gd name="connsiteY45" fmla="*/ 1203194 h 2224519"/>
                <a:gd name="connsiteX46" fmla="*/ 1666272 w 2462384"/>
                <a:gd name="connsiteY46" fmla="*/ 1103537 h 2224519"/>
                <a:gd name="connsiteX47" fmla="*/ 1333340 w 2462384"/>
                <a:gd name="connsiteY47" fmla="*/ 1505003 h 2224519"/>
                <a:gd name="connsiteX48" fmla="*/ 1260930 w 2462384"/>
                <a:gd name="connsiteY48" fmla="*/ 1457024 h 2224519"/>
                <a:gd name="connsiteX49" fmla="*/ 1613074 w 2462384"/>
                <a:gd name="connsiteY49" fmla="*/ 1076685 h 2224519"/>
                <a:gd name="connsiteX50" fmla="*/ 1920715 w 2462384"/>
                <a:gd name="connsiteY50" fmla="*/ 821267 h 2224519"/>
                <a:gd name="connsiteX51" fmla="*/ 1829273 w 2462384"/>
                <a:gd name="connsiteY51" fmla="*/ 817291 h 2224519"/>
                <a:gd name="connsiteX52" fmla="*/ 1773614 w 2462384"/>
                <a:gd name="connsiteY52" fmla="*/ 761632 h 2224519"/>
                <a:gd name="connsiteX53" fmla="*/ 1456874 w 2462384"/>
                <a:gd name="connsiteY53" fmla="*/ 1004847 h 2224519"/>
                <a:gd name="connsiteX54" fmla="*/ 1527211 w 2462384"/>
                <a:gd name="connsiteY54" fmla="*/ 753639 h 2224519"/>
                <a:gd name="connsiteX55" fmla="*/ 1421703 w 2462384"/>
                <a:gd name="connsiteY55" fmla="*/ 834026 h 2224519"/>
                <a:gd name="connsiteX56" fmla="*/ 1512138 w 2462384"/>
                <a:gd name="connsiteY56" fmla="*/ 834026 h 2224519"/>
                <a:gd name="connsiteX57" fmla="*/ 1371461 w 2462384"/>
                <a:gd name="connsiteY57" fmla="*/ 1019920 h 2224519"/>
                <a:gd name="connsiteX58" fmla="*/ 1115228 w 2462384"/>
                <a:gd name="connsiteY58" fmla="*/ 1246008 h 2224519"/>
                <a:gd name="connsiteX59" fmla="*/ 907141 w 2462384"/>
                <a:gd name="connsiteY59" fmla="*/ 1537410 h 2224519"/>
                <a:gd name="connsiteX60" fmla="*/ 858995 w 2462384"/>
                <a:gd name="connsiteY60" fmla="*/ 1612773 h 2224519"/>
                <a:gd name="connsiteX61" fmla="*/ 1009720 w 2462384"/>
                <a:gd name="connsiteY61" fmla="*/ 1909199 h 2224519"/>
                <a:gd name="connsiteX62" fmla="*/ 1100156 w 2462384"/>
                <a:gd name="connsiteY62" fmla="*/ 1889102 h 2224519"/>
                <a:gd name="connsiteX63" fmla="*/ 1243117 w 2462384"/>
                <a:gd name="connsiteY63" fmla="*/ 1429806 h 2224519"/>
                <a:gd name="connsiteX64" fmla="*/ 1356169 w 2462384"/>
                <a:gd name="connsiteY64" fmla="*/ 1501105 h 2224519"/>
                <a:gd name="connsiteX65" fmla="*/ 1352194 w 2462384"/>
                <a:gd name="connsiteY65" fmla="*/ 1596520 h 2224519"/>
                <a:gd name="connsiteX66" fmla="*/ 1324384 w 2462384"/>
                <a:gd name="connsiteY66" fmla="*/ 1770376 h 2224519"/>
                <a:gd name="connsiteX67" fmla="*/ 1416465 w 2462384"/>
                <a:gd name="connsiteY67" fmla="*/ 1910842 h 2224519"/>
                <a:gd name="connsiteX68" fmla="*/ 1340269 w 2462384"/>
                <a:gd name="connsiteY68" fmla="*/ 1640250 h 2224519"/>
                <a:gd name="connsiteX69" fmla="*/ 1606637 w 2462384"/>
                <a:gd name="connsiteY69" fmla="*/ 1513030 h 2224519"/>
                <a:gd name="connsiteX70" fmla="*/ 1723643 w 2462384"/>
                <a:gd name="connsiteY70" fmla="*/ 1293596 h 2224519"/>
                <a:gd name="connsiteX71" fmla="*/ 1989073 w 2462384"/>
                <a:gd name="connsiteY71" fmla="*/ 1262840 h 2224519"/>
                <a:gd name="connsiteX72" fmla="*/ 1885956 w 2462384"/>
                <a:gd name="connsiteY72" fmla="*/ 1550615 h 2224519"/>
                <a:gd name="connsiteX73" fmla="*/ 1818893 w 2462384"/>
                <a:gd name="connsiteY73" fmla="*/ 1877796 h 2224519"/>
                <a:gd name="connsiteX74" fmla="*/ 1615362 w 2462384"/>
                <a:gd name="connsiteY74" fmla="*/ 2013962 h 2224519"/>
                <a:gd name="connsiteX75" fmla="*/ 1574831 w 2462384"/>
                <a:gd name="connsiteY75" fmla="*/ 1934449 h 2224519"/>
                <a:gd name="connsiteX76" fmla="*/ 1471464 w 2462384"/>
                <a:gd name="connsiteY76" fmla="*/ 2065646 h 2224519"/>
                <a:gd name="connsiteX77" fmla="*/ 1582781 w 2462384"/>
                <a:gd name="connsiteY77" fmla="*/ 2133232 h 2224519"/>
                <a:gd name="connsiteX78" fmla="*/ 1451584 w 2462384"/>
                <a:gd name="connsiteY78" fmla="*/ 2200818 h 2224519"/>
                <a:gd name="connsiteX79" fmla="*/ 1228948 w 2462384"/>
                <a:gd name="connsiteY79" fmla="*/ 2208769 h 2224519"/>
                <a:gd name="connsiteX80" fmla="*/ 982457 w 2462384"/>
                <a:gd name="connsiteY80" fmla="*/ 2216722 h 2224519"/>
                <a:gd name="connsiteX81" fmla="*/ 966555 w 2462384"/>
                <a:gd name="connsiteY81" fmla="*/ 2137207 h 2224519"/>
                <a:gd name="connsiteX82" fmla="*/ 1197143 w 2462384"/>
                <a:gd name="connsiteY82" fmla="*/ 2161061 h 2224519"/>
                <a:gd name="connsiteX83" fmla="*/ 1324364 w 2462384"/>
                <a:gd name="connsiteY83" fmla="*/ 2141182 h 2224519"/>
                <a:gd name="connsiteX84" fmla="*/ 1280632 w 2462384"/>
                <a:gd name="connsiteY84" fmla="*/ 1954329 h 2224519"/>
                <a:gd name="connsiteX85" fmla="*/ 1407852 w 2462384"/>
                <a:gd name="connsiteY85" fmla="*/ 1926500 h 2224519"/>
                <a:gd name="connsiteX86" fmla="*/ 1247453 w 2462384"/>
                <a:gd name="connsiteY86" fmla="*/ 1884840 h 2224519"/>
                <a:gd name="connsiteX87" fmla="*/ 1182614 w 2462384"/>
                <a:gd name="connsiteY87" fmla="*/ 2054900 h 2224519"/>
                <a:gd name="connsiteX88" fmla="*/ 1024793 w 2462384"/>
                <a:gd name="connsiteY88" fmla="*/ 2120214 h 2224519"/>
                <a:gd name="connsiteX89" fmla="*/ 884116 w 2462384"/>
                <a:gd name="connsiteY89" fmla="*/ 1758474 h 2224519"/>
                <a:gd name="connsiteX90" fmla="*/ 843922 w 2462384"/>
                <a:gd name="connsiteY90" fmla="*/ 2069973 h 2224519"/>
                <a:gd name="connsiteX91" fmla="*/ 703246 w 2462384"/>
                <a:gd name="connsiteY91" fmla="*/ 1657991 h 2224519"/>
                <a:gd name="connsiteX92" fmla="*/ 803729 w 2462384"/>
                <a:gd name="connsiteY92" fmla="*/ 1406782 h 2224519"/>
                <a:gd name="connsiteX93" fmla="*/ 884115 w 2462384"/>
                <a:gd name="connsiteY93" fmla="*/ 1246008 h 2224519"/>
                <a:gd name="connsiteX94" fmla="*/ 1160446 w 2462384"/>
                <a:gd name="connsiteY94" fmla="*/ 1125427 h 2224519"/>
                <a:gd name="connsiteX95" fmla="*/ 1637744 w 2462384"/>
                <a:gd name="connsiteY95" fmla="*/ 648131 h 2224519"/>
                <a:gd name="connsiteX96" fmla="*/ 1763348 w 2462384"/>
                <a:gd name="connsiteY96" fmla="*/ 336632 h 2224519"/>
                <a:gd name="connsiteX97" fmla="*/ 1642768 w 2462384"/>
                <a:gd name="connsiteY97" fmla="*/ 376825 h 2224519"/>
                <a:gd name="connsiteX98" fmla="*/ 1451848 w 2462384"/>
                <a:gd name="connsiteY98" fmla="*/ 658179 h 2224519"/>
                <a:gd name="connsiteX99" fmla="*/ 1170498 w 2462384"/>
                <a:gd name="connsiteY99" fmla="*/ 497404 h 2224519"/>
                <a:gd name="connsiteX100" fmla="*/ 1200641 w 2462384"/>
                <a:gd name="connsiteY100" fmla="*/ 633056 h 2224519"/>
                <a:gd name="connsiteX101" fmla="*/ 1115230 w 2462384"/>
                <a:gd name="connsiteY101" fmla="*/ 869194 h 2224519"/>
                <a:gd name="connsiteX102" fmla="*/ 1100158 w 2462384"/>
                <a:gd name="connsiteY102" fmla="*/ 1004845 h 2224519"/>
                <a:gd name="connsiteX103" fmla="*/ 904215 w 2462384"/>
                <a:gd name="connsiteY103" fmla="*/ 1014893 h 2224519"/>
                <a:gd name="connsiteX104" fmla="*/ 929336 w 2462384"/>
                <a:gd name="connsiteY104" fmla="*/ 1175667 h 2224519"/>
                <a:gd name="connsiteX105" fmla="*/ 708272 w 2462384"/>
                <a:gd name="connsiteY105" fmla="*/ 984749 h 2224519"/>
                <a:gd name="connsiteX106" fmla="*/ 607789 w 2462384"/>
                <a:gd name="connsiteY106" fmla="*/ 914411 h 2224519"/>
                <a:gd name="connsiteX107" fmla="*/ 809594 w 2462384"/>
                <a:gd name="connsiteY107" fmla="*/ 1313832 h 2224519"/>
                <a:gd name="connsiteX108" fmla="*/ 512330 w 2462384"/>
                <a:gd name="connsiteY108" fmla="*/ 1356538 h 2224519"/>
                <a:gd name="connsiteX109" fmla="*/ 647983 w 2462384"/>
                <a:gd name="connsiteY109" fmla="*/ 1874028 h 2224519"/>
                <a:gd name="connsiteX110" fmla="*/ 537449 w 2462384"/>
                <a:gd name="connsiteY110" fmla="*/ 1798666 h 2224519"/>
                <a:gd name="connsiteX111" fmla="*/ 391749 w 2462384"/>
                <a:gd name="connsiteY111" fmla="*/ 1733351 h 2224519"/>
                <a:gd name="connsiteX112" fmla="*/ 230975 w 2462384"/>
                <a:gd name="connsiteY112" fmla="*/ 1436924 h 2224519"/>
                <a:gd name="connsiteX113" fmla="*/ 356580 w 2462384"/>
                <a:gd name="connsiteY113" fmla="*/ 1668037 h 2224519"/>
                <a:gd name="connsiteX114" fmla="*/ 431942 w 2462384"/>
                <a:gd name="connsiteY114" fmla="*/ 1833835 h 2224519"/>
                <a:gd name="connsiteX115" fmla="*/ 527402 w 2462384"/>
                <a:gd name="connsiteY115" fmla="*/ 1874028 h 2224519"/>
                <a:gd name="connsiteX116" fmla="*/ 507305 w 2462384"/>
                <a:gd name="connsiteY116" fmla="*/ 1989585 h 2224519"/>
                <a:gd name="connsiteX117" fmla="*/ 311362 w 2462384"/>
                <a:gd name="connsiteY117" fmla="*/ 2180503 h 2224519"/>
                <a:gd name="connsiteX118" fmla="*/ 250235 w 2462384"/>
                <a:gd name="connsiteY118" fmla="*/ 2142821 h 2224519"/>
                <a:gd name="connsiteX119" fmla="*/ 220927 w 2462384"/>
                <a:gd name="connsiteY119" fmla="*/ 1989584 h 2224519"/>
                <a:gd name="connsiteX120" fmla="*/ 120444 w 2462384"/>
                <a:gd name="connsiteY120" fmla="*/ 1909197 h 2224519"/>
                <a:gd name="connsiteX121" fmla="*/ 65177 w 2462384"/>
                <a:gd name="connsiteY121" fmla="*/ 1869004 h 2224519"/>
                <a:gd name="connsiteX122" fmla="*/ 80251 w 2462384"/>
                <a:gd name="connsiteY122" fmla="*/ 1673060 h 2224519"/>
                <a:gd name="connsiteX123" fmla="*/ 205854 w 2462384"/>
                <a:gd name="connsiteY123" fmla="*/ 1813738 h 2224519"/>
                <a:gd name="connsiteX124" fmla="*/ 301314 w 2462384"/>
                <a:gd name="connsiteY124" fmla="*/ 1974512 h 2224519"/>
                <a:gd name="connsiteX125" fmla="*/ 326435 w 2462384"/>
                <a:gd name="connsiteY125" fmla="*/ 1863979 h 2224519"/>
                <a:gd name="connsiteX126" fmla="*/ 175710 w 2462384"/>
                <a:gd name="connsiteY126" fmla="*/ 1517311 h 2224519"/>
                <a:gd name="connsiteX127" fmla="*/ 150589 w 2462384"/>
                <a:gd name="connsiteY127" fmla="*/ 1482143 h 2224519"/>
                <a:gd name="connsiteX128" fmla="*/ 30008 w 2462384"/>
                <a:gd name="connsiteY128" fmla="*/ 1642916 h 2224519"/>
                <a:gd name="connsiteX129" fmla="*/ 19959 w 2462384"/>
                <a:gd name="connsiteY129" fmla="*/ 1798665 h 2224519"/>
                <a:gd name="connsiteX130" fmla="*/ 75227 w 2462384"/>
                <a:gd name="connsiteY130" fmla="*/ 1301271 h 2224519"/>
                <a:gd name="connsiteX131" fmla="*/ 175709 w 2462384"/>
                <a:gd name="connsiteY131" fmla="*/ 1341465 h 2224519"/>
                <a:gd name="connsiteX132" fmla="*/ 170685 w 2462384"/>
                <a:gd name="connsiteY132" fmla="*/ 1125426 h 2224519"/>
                <a:gd name="connsiteX133" fmla="*/ 95322 w 2462384"/>
                <a:gd name="connsiteY133" fmla="*/ 1235957 h 2224519"/>
                <a:gd name="connsiteX134" fmla="*/ 180733 w 2462384"/>
                <a:gd name="connsiteY134" fmla="*/ 1045039 h 2224519"/>
                <a:gd name="connsiteX135" fmla="*/ 276193 w 2462384"/>
                <a:gd name="connsiteY135" fmla="*/ 864168 h 2224519"/>
                <a:gd name="connsiteX136" fmla="*/ 471298 w 2462384"/>
                <a:gd name="connsiteY136" fmla="*/ 663201 h 2224519"/>
                <a:gd name="connsiteX0" fmla="*/ 471298 w 2462384"/>
                <a:gd name="connsiteY0" fmla="*/ 663201 h 2224519"/>
                <a:gd name="connsiteX1" fmla="*/ 693200 w 2462384"/>
                <a:gd name="connsiteY1" fmla="*/ 401944 h 2224519"/>
                <a:gd name="connsiteX2" fmla="*/ 743441 w 2462384"/>
                <a:gd name="connsiteY2" fmla="*/ 462235 h 2224519"/>
                <a:gd name="connsiteX3" fmla="*/ 708273 w 2462384"/>
                <a:gd name="connsiteY3" fmla="*/ 572766 h 2224519"/>
                <a:gd name="connsiteX4" fmla="*/ 637934 w 2462384"/>
                <a:gd name="connsiteY4" fmla="*/ 582815 h 2224519"/>
                <a:gd name="connsiteX5" fmla="*/ 562573 w 2462384"/>
                <a:gd name="connsiteY5" fmla="*/ 617984 h 2224519"/>
                <a:gd name="connsiteX6" fmla="*/ 688176 w 2462384"/>
                <a:gd name="connsiteY6" fmla="*/ 768709 h 2224519"/>
                <a:gd name="connsiteX7" fmla="*/ 487209 w 2462384"/>
                <a:gd name="connsiteY7" fmla="*/ 743589 h 2224519"/>
                <a:gd name="connsiteX8" fmla="*/ 421895 w 2462384"/>
                <a:gd name="connsiteY8" fmla="*/ 944556 h 2224519"/>
                <a:gd name="connsiteX9" fmla="*/ 241862 w 2462384"/>
                <a:gd name="connsiteY9" fmla="*/ 984749 h 2224519"/>
                <a:gd name="connsiteX10" fmla="*/ 306338 w 2462384"/>
                <a:gd name="connsiteY10" fmla="*/ 1276151 h 2224519"/>
                <a:gd name="connsiteX11" fmla="*/ 492233 w 2462384"/>
                <a:gd name="connsiteY11" fmla="*/ 1185716 h 2224519"/>
                <a:gd name="connsiteX12" fmla="*/ 477162 w 2462384"/>
                <a:gd name="connsiteY12" fmla="*/ 969676 h 2224519"/>
                <a:gd name="connsiteX13" fmla="*/ 738418 w 2462384"/>
                <a:gd name="connsiteY13" fmla="*/ 773733 h 2224519"/>
                <a:gd name="connsiteX14" fmla="*/ 818805 w 2462384"/>
                <a:gd name="connsiteY14" fmla="*/ 808903 h 2224519"/>
                <a:gd name="connsiteX15" fmla="*/ 889144 w 2462384"/>
                <a:gd name="connsiteY15" fmla="*/ 909386 h 2224519"/>
                <a:gd name="connsiteX16" fmla="*/ 793684 w 2462384"/>
                <a:gd name="connsiteY16" fmla="*/ 698370 h 2224519"/>
                <a:gd name="connsiteX17" fmla="*/ 803732 w 2462384"/>
                <a:gd name="connsiteY17" fmla="*/ 427065 h 2224519"/>
                <a:gd name="connsiteX18" fmla="*/ 979579 w 2462384"/>
                <a:gd name="connsiteY18" fmla="*/ 281364 h 2224519"/>
                <a:gd name="connsiteX19" fmla="*/ 904216 w 2462384"/>
                <a:gd name="connsiteY19" fmla="*/ 462235 h 2224519"/>
                <a:gd name="connsiteX20" fmla="*/ 899192 w 2462384"/>
                <a:gd name="connsiteY20" fmla="*/ 537597 h 2224519"/>
                <a:gd name="connsiteX21" fmla="*/ 1029820 w 2462384"/>
                <a:gd name="connsiteY21" fmla="*/ 557694 h 2224519"/>
                <a:gd name="connsiteX22" fmla="*/ 974554 w 2462384"/>
                <a:gd name="connsiteY22" fmla="*/ 758661 h 2224519"/>
                <a:gd name="connsiteX23" fmla="*/ 994652 w 2462384"/>
                <a:gd name="connsiteY23" fmla="*/ 778759 h 2224519"/>
                <a:gd name="connsiteX24" fmla="*/ 959482 w 2462384"/>
                <a:gd name="connsiteY24" fmla="*/ 497404 h 2224519"/>
                <a:gd name="connsiteX25" fmla="*/ 1034844 w 2462384"/>
                <a:gd name="connsiteY25" fmla="*/ 306485 h 2224519"/>
                <a:gd name="connsiteX26" fmla="*/ 1155424 w 2462384"/>
                <a:gd name="connsiteY26" fmla="*/ 140687 h 2224519"/>
                <a:gd name="connsiteX27" fmla="*/ 1265955 w 2462384"/>
                <a:gd name="connsiteY27" fmla="*/ 206001 h 2224519"/>
                <a:gd name="connsiteX28" fmla="*/ 1145375 w 2462384"/>
                <a:gd name="connsiteY28" fmla="*/ 296438 h 2224519"/>
                <a:gd name="connsiteX29" fmla="*/ 1311173 w 2462384"/>
                <a:gd name="connsiteY29" fmla="*/ 406970 h 2224519"/>
                <a:gd name="connsiteX30" fmla="*/ 1346340 w 2462384"/>
                <a:gd name="connsiteY30" fmla="*/ 115567 h 2224519"/>
                <a:gd name="connsiteX31" fmla="*/ 1436777 w 2462384"/>
                <a:gd name="connsiteY31" fmla="*/ 45231 h 2224519"/>
                <a:gd name="connsiteX32" fmla="*/ 1872613 w 2462384"/>
                <a:gd name="connsiteY32" fmla="*/ 11326 h 2224519"/>
                <a:gd name="connsiteX33" fmla="*/ 1952519 w 2462384"/>
                <a:gd name="connsiteY33" fmla="*/ 22160 h 2224519"/>
                <a:gd name="connsiteX34" fmla="*/ 2225311 w 2462384"/>
                <a:gd name="connsiteY34" fmla="*/ 79631 h 2224519"/>
                <a:gd name="connsiteX35" fmla="*/ 1773395 w 2462384"/>
                <a:gd name="connsiteY35" fmla="*/ 50254 h 2224519"/>
                <a:gd name="connsiteX36" fmla="*/ 1708081 w 2462384"/>
                <a:gd name="connsiteY36" fmla="*/ 110545 h 2224519"/>
                <a:gd name="connsiteX37" fmla="*/ 1461896 w 2462384"/>
                <a:gd name="connsiteY37" fmla="*/ 90447 h 2224519"/>
                <a:gd name="connsiteX38" fmla="*/ 1421703 w 2462384"/>
                <a:gd name="connsiteY38" fmla="*/ 396922 h 2224519"/>
                <a:gd name="connsiteX39" fmla="*/ 1878903 w 2462384"/>
                <a:gd name="connsiteY39" fmla="*/ 291415 h 2224519"/>
                <a:gd name="connsiteX40" fmla="*/ 1968422 w 2462384"/>
                <a:gd name="connsiteY40" fmla="*/ 228894 h 2224519"/>
                <a:gd name="connsiteX41" fmla="*/ 2352293 w 2462384"/>
                <a:gd name="connsiteY41" fmla="*/ 372846 h 2224519"/>
                <a:gd name="connsiteX42" fmla="*/ 2123693 w 2462384"/>
                <a:gd name="connsiteY42" fmla="*/ 868146 h 2224519"/>
                <a:gd name="connsiteX43" fmla="*/ 2461403 w 2462384"/>
                <a:gd name="connsiteY43" fmla="*/ 733802 h 2224519"/>
                <a:gd name="connsiteX44" fmla="*/ 2105637 w 2462384"/>
                <a:gd name="connsiteY44" fmla="*/ 967096 h 2224519"/>
                <a:gd name="connsiteX45" fmla="*/ 1771168 w 2462384"/>
                <a:gd name="connsiteY45" fmla="*/ 1203194 h 2224519"/>
                <a:gd name="connsiteX46" fmla="*/ 1666272 w 2462384"/>
                <a:gd name="connsiteY46" fmla="*/ 1103537 h 2224519"/>
                <a:gd name="connsiteX47" fmla="*/ 1333340 w 2462384"/>
                <a:gd name="connsiteY47" fmla="*/ 1505003 h 2224519"/>
                <a:gd name="connsiteX48" fmla="*/ 1260930 w 2462384"/>
                <a:gd name="connsiteY48" fmla="*/ 1457024 h 2224519"/>
                <a:gd name="connsiteX49" fmla="*/ 1613074 w 2462384"/>
                <a:gd name="connsiteY49" fmla="*/ 1076685 h 2224519"/>
                <a:gd name="connsiteX50" fmla="*/ 1920715 w 2462384"/>
                <a:gd name="connsiteY50" fmla="*/ 821267 h 2224519"/>
                <a:gd name="connsiteX51" fmla="*/ 1829273 w 2462384"/>
                <a:gd name="connsiteY51" fmla="*/ 817291 h 2224519"/>
                <a:gd name="connsiteX52" fmla="*/ 1773614 w 2462384"/>
                <a:gd name="connsiteY52" fmla="*/ 761632 h 2224519"/>
                <a:gd name="connsiteX53" fmla="*/ 1456874 w 2462384"/>
                <a:gd name="connsiteY53" fmla="*/ 1004847 h 2224519"/>
                <a:gd name="connsiteX54" fmla="*/ 1527211 w 2462384"/>
                <a:gd name="connsiteY54" fmla="*/ 753639 h 2224519"/>
                <a:gd name="connsiteX55" fmla="*/ 1421703 w 2462384"/>
                <a:gd name="connsiteY55" fmla="*/ 834026 h 2224519"/>
                <a:gd name="connsiteX56" fmla="*/ 1512138 w 2462384"/>
                <a:gd name="connsiteY56" fmla="*/ 834026 h 2224519"/>
                <a:gd name="connsiteX57" fmla="*/ 1371461 w 2462384"/>
                <a:gd name="connsiteY57" fmla="*/ 1019920 h 2224519"/>
                <a:gd name="connsiteX58" fmla="*/ 1115228 w 2462384"/>
                <a:gd name="connsiteY58" fmla="*/ 1246008 h 2224519"/>
                <a:gd name="connsiteX59" fmla="*/ 907141 w 2462384"/>
                <a:gd name="connsiteY59" fmla="*/ 1537410 h 2224519"/>
                <a:gd name="connsiteX60" fmla="*/ 858995 w 2462384"/>
                <a:gd name="connsiteY60" fmla="*/ 1612773 h 2224519"/>
                <a:gd name="connsiteX61" fmla="*/ 1009720 w 2462384"/>
                <a:gd name="connsiteY61" fmla="*/ 1909199 h 2224519"/>
                <a:gd name="connsiteX62" fmla="*/ 1100156 w 2462384"/>
                <a:gd name="connsiteY62" fmla="*/ 1889102 h 2224519"/>
                <a:gd name="connsiteX63" fmla="*/ 1243117 w 2462384"/>
                <a:gd name="connsiteY63" fmla="*/ 1429806 h 2224519"/>
                <a:gd name="connsiteX64" fmla="*/ 1356169 w 2462384"/>
                <a:gd name="connsiteY64" fmla="*/ 1501105 h 2224519"/>
                <a:gd name="connsiteX65" fmla="*/ 1352194 w 2462384"/>
                <a:gd name="connsiteY65" fmla="*/ 1596520 h 2224519"/>
                <a:gd name="connsiteX66" fmla="*/ 1324384 w 2462384"/>
                <a:gd name="connsiteY66" fmla="*/ 1770376 h 2224519"/>
                <a:gd name="connsiteX67" fmla="*/ 1416465 w 2462384"/>
                <a:gd name="connsiteY67" fmla="*/ 1910842 h 2224519"/>
                <a:gd name="connsiteX68" fmla="*/ 1340269 w 2462384"/>
                <a:gd name="connsiteY68" fmla="*/ 1640250 h 2224519"/>
                <a:gd name="connsiteX69" fmla="*/ 1606637 w 2462384"/>
                <a:gd name="connsiteY69" fmla="*/ 1513030 h 2224519"/>
                <a:gd name="connsiteX70" fmla="*/ 1723643 w 2462384"/>
                <a:gd name="connsiteY70" fmla="*/ 1293596 h 2224519"/>
                <a:gd name="connsiteX71" fmla="*/ 1989073 w 2462384"/>
                <a:gd name="connsiteY71" fmla="*/ 1262840 h 2224519"/>
                <a:gd name="connsiteX72" fmla="*/ 1885956 w 2462384"/>
                <a:gd name="connsiteY72" fmla="*/ 1550615 h 2224519"/>
                <a:gd name="connsiteX73" fmla="*/ 1818893 w 2462384"/>
                <a:gd name="connsiteY73" fmla="*/ 1877796 h 2224519"/>
                <a:gd name="connsiteX74" fmla="*/ 1615362 w 2462384"/>
                <a:gd name="connsiteY74" fmla="*/ 2013962 h 2224519"/>
                <a:gd name="connsiteX75" fmla="*/ 1574831 w 2462384"/>
                <a:gd name="connsiteY75" fmla="*/ 1934449 h 2224519"/>
                <a:gd name="connsiteX76" fmla="*/ 1471464 w 2462384"/>
                <a:gd name="connsiteY76" fmla="*/ 2065646 h 2224519"/>
                <a:gd name="connsiteX77" fmla="*/ 1582781 w 2462384"/>
                <a:gd name="connsiteY77" fmla="*/ 2133232 h 2224519"/>
                <a:gd name="connsiteX78" fmla="*/ 1451584 w 2462384"/>
                <a:gd name="connsiteY78" fmla="*/ 2200818 h 2224519"/>
                <a:gd name="connsiteX79" fmla="*/ 1228948 w 2462384"/>
                <a:gd name="connsiteY79" fmla="*/ 2208769 h 2224519"/>
                <a:gd name="connsiteX80" fmla="*/ 982457 w 2462384"/>
                <a:gd name="connsiteY80" fmla="*/ 2216722 h 2224519"/>
                <a:gd name="connsiteX81" fmla="*/ 966555 w 2462384"/>
                <a:gd name="connsiteY81" fmla="*/ 2137207 h 2224519"/>
                <a:gd name="connsiteX82" fmla="*/ 1197143 w 2462384"/>
                <a:gd name="connsiteY82" fmla="*/ 2161061 h 2224519"/>
                <a:gd name="connsiteX83" fmla="*/ 1324364 w 2462384"/>
                <a:gd name="connsiteY83" fmla="*/ 2141182 h 2224519"/>
                <a:gd name="connsiteX84" fmla="*/ 1280632 w 2462384"/>
                <a:gd name="connsiteY84" fmla="*/ 1954329 h 2224519"/>
                <a:gd name="connsiteX85" fmla="*/ 1407852 w 2462384"/>
                <a:gd name="connsiteY85" fmla="*/ 1926500 h 2224519"/>
                <a:gd name="connsiteX86" fmla="*/ 1247453 w 2462384"/>
                <a:gd name="connsiteY86" fmla="*/ 1884840 h 2224519"/>
                <a:gd name="connsiteX87" fmla="*/ 1182614 w 2462384"/>
                <a:gd name="connsiteY87" fmla="*/ 2054900 h 2224519"/>
                <a:gd name="connsiteX88" fmla="*/ 1024793 w 2462384"/>
                <a:gd name="connsiteY88" fmla="*/ 2120214 h 2224519"/>
                <a:gd name="connsiteX89" fmla="*/ 884116 w 2462384"/>
                <a:gd name="connsiteY89" fmla="*/ 1758474 h 2224519"/>
                <a:gd name="connsiteX90" fmla="*/ 843922 w 2462384"/>
                <a:gd name="connsiteY90" fmla="*/ 2069973 h 2224519"/>
                <a:gd name="connsiteX91" fmla="*/ 703246 w 2462384"/>
                <a:gd name="connsiteY91" fmla="*/ 1657991 h 2224519"/>
                <a:gd name="connsiteX92" fmla="*/ 803729 w 2462384"/>
                <a:gd name="connsiteY92" fmla="*/ 1406782 h 2224519"/>
                <a:gd name="connsiteX93" fmla="*/ 884115 w 2462384"/>
                <a:gd name="connsiteY93" fmla="*/ 1246008 h 2224519"/>
                <a:gd name="connsiteX94" fmla="*/ 1160446 w 2462384"/>
                <a:gd name="connsiteY94" fmla="*/ 1125427 h 2224519"/>
                <a:gd name="connsiteX95" fmla="*/ 1637744 w 2462384"/>
                <a:gd name="connsiteY95" fmla="*/ 648131 h 2224519"/>
                <a:gd name="connsiteX96" fmla="*/ 1763348 w 2462384"/>
                <a:gd name="connsiteY96" fmla="*/ 336632 h 2224519"/>
                <a:gd name="connsiteX97" fmla="*/ 1642768 w 2462384"/>
                <a:gd name="connsiteY97" fmla="*/ 376825 h 2224519"/>
                <a:gd name="connsiteX98" fmla="*/ 1451848 w 2462384"/>
                <a:gd name="connsiteY98" fmla="*/ 658179 h 2224519"/>
                <a:gd name="connsiteX99" fmla="*/ 1170498 w 2462384"/>
                <a:gd name="connsiteY99" fmla="*/ 497404 h 2224519"/>
                <a:gd name="connsiteX100" fmla="*/ 1200641 w 2462384"/>
                <a:gd name="connsiteY100" fmla="*/ 633056 h 2224519"/>
                <a:gd name="connsiteX101" fmla="*/ 1115230 w 2462384"/>
                <a:gd name="connsiteY101" fmla="*/ 869194 h 2224519"/>
                <a:gd name="connsiteX102" fmla="*/ 1100158 w 2462384"/>
                <a:gd name="connsiteY102" fmla="*/ 1004845 h 2224519"/>
                <a:gd name="connsiteX103" fmla="*/ 904215 w 2462384"/>
                <a:gd name="connsiteY103" fmla="*/ 1014893 h 2224519"/>
                <a:gd name="connsiteX104" fmla="*/ 929336 w 2462384"/>
                <a:gd name="connsiteY104" fmla="*/ 1175667 h 2224519"/>
                <a:gd name="connsiteX105" fmla="*/ 708272 w 2462384"/>
                <a:gd name="connsiteY105" fmla="*/ 984749 h 2224519"/>
                <a:gd name="connsiteX106" fmla="*/ 607789 w 2462384"/>
                <a:gd name="connsiteY106" fmla="*/ 914411 h 2224519"/>
                <a:gd name="connsiteX107" fmla="*/ 809594 w 2462384"/>
                <a:gd name="connsiteY107" fmla="*/ 1313832 h 2224519"/>
                <a:gd name="connsiteX108" fmla="*/ 512330 w 2462384"/>
                <a:gd name="connsiteY108" fmla="*/ 1356538 h 2224519"/>
                <a:gd name="connsiteX109" fmla="*/ 647983 w 2462384"/>
                <a:gd name="connsiteY109" fmla="*/ 1874028 h 2224519"/>
                <a:gd name="connsiteX110" fmla="*/ 537449 w 2462384"/>
                <a:gd name="connsiteY110" fmla="*/ 1798666 h 2224519"/>
                <a:gd name="connsiteX111" fmla="*/ 391749 w 2462384"/>
                <a:gd name="connsiteY111" fmla="*/ 1733351 h 2224519"/>
                <a:gd name="connsiteX112" fmla="*/ 230975 w 2462384"/>
                <a:gd name="connsiteY112" fmla="*/ 1436924 h 2224519"/>
                <a:gd name="connsiteX113" fmla="*/ 356580 w 2462384"/>
                <a:gd name="connsiteY113" fmla="*/ 1668037 h 2224519"/>
                <a:gd name="connsiteX114" fmla="*/ 431942 w 2462384"/>
                <a:gd name="connsiteY114" fmla="*/ 1833835 h 2224519"/>
                <a:gd name="connsiteX115" fmla="*/ 527402 w 2462384"/>
                <a:gd name="connsiteY115" fmla="*/ 1874028 h 2224519"/>
                <a:gd name="connsiteX116" fmla="*/ 507305 w 2462384"/>
                <a:gd name="connsiteY116" fmla="*/ 1989585 h 2224519"/>
                <a:gd name="connsiteX117" fmla="*/ 311362 w 2462384"/>
                <a:gd name="connsiteY117" fmla="*/ 2180503 h 2224519"/>
                <a:gd name="connsiteX118" fmla="*/ 250235 w 2462384"/>
                <a:gd name="connsiteY118" fmla="*/ 2142821 h 2224519"/>
                <a:gd name="connsiteX119" fmla="*/ 220927 w 2462384"/>
                <a:gd name="connsiteY119" fmla="*/ 1989584 h 2224519"/>
                <a:gd name="connsiteX120" fmla="*/ 120444 w 2462384"/>
                <a:gd name="connsiteY120" fmla="*/ 1909197 h 2224519"/>
                <a:gd name="connsiteX121" fmla="*/ 65177 w 2462384"/>
                <a:gd name="connsiteY121" fmla="*/ 1869004 h 2224519"/>
                <a:gd name="connsiteX122" fmla="*/ 80251 w 2462384"/>
                <a:gd name="connsiteY122" fmla="*/ 1673060 h 2224519"/>
                <a:gd name="connsiteX123" fmla="*/ 205854 w 2462384"/>
                <a:gd name="connsiteY123" fmla="*/ 1813738 h 2224519"/>
                <a:gd name="connsiteX124" fmla="*/ 301314 w 2462384"/>
                <a:gd name="connsiteY124" fmla="*/ 1974512 h 2224519"/>
                <a:gd name="connsiteX125" fmla="*/ 326435 w 2462384"/>
                <a:gd name="connsiteY125" fmla="*/ 1863979 h 2224519"/>
                <a:gd name="connsiteX126" fmla="*/ 175710 w 2462384"/>
                <a:gd name="connsiteY126" fmla="*/ 1517311 h 2224519"/>
                <a:gd name="connsiteX127" fmla="*/ 150589 w 2462384"/>
                <a:gd name="connsiteY127" fmla="*/ 1482143 h 2224519"/>
                <a:gd name="connsiteX128" fmla="*/ 30008 w 2462384"/>
                <a:gd name="connsiteY128" fmla="*/ 1642916 h 2224519"/>
                <a:gd name="connsiteX129" fmla="*/ 19959 w 2462384"/>
                <a:gd name="connsiteY129" fmla="*/ 1798665 h 2224519"/>
                <a:gd name="connsiteX130" fmla="*/ 75227 w 2462384"/>
                <a:gd name="connsiteY130" fmla="*/ 1301271 h 2224519"/>
                <a:gd name="connsiteX131" fmla="*/ 175709 w 2462384"/>
                <a:gd name="connsiteY131" fmla="*/ 1341465 h 2224519"/>
                <a:gd name="connsiteX132" fmla="*/ 170685 w 2462384"/>
                <a:gd name="connsiteY132" fmla="*/ 1125426 h 2224519"/>
                <a:gd name="connsiteX133" fmla="*/ 95322 w 2462384"/>
                <a:gd name="connsiteY133" fmla="*/ 1235957 h 2224519"/>
                <a:gd name="connsiteX134" fmla="*/ 180733 w 2462384"/>
                <a:gd name="connsiteY134" fmla="*/ 1045039 h 2224519"/>
                <a:gd name="connsiteX135" fmla="*/ 276193 w 2462384"/>
                <a:gd name="connsiteY135" fmla="*/ 864168 h 2224519"/>
                <a:gd name="connsiteX136" fmla="*/ 471298 w 2462384"/>
                <a:gd name="connsiteY136" fmla="*/ 663201 h 2224519"/>
                <a:gd name="connsiteX0" fmla="*/ 471298 w 2462384"/>
                <a:gd name="connsiteY0" fmla="*/ 663201 h 2224519"/>
                <a:gd name="connsiteX1" fmla="*/ 693200 w 2462384"/>
                <a:gd name="connsiteY1" fmla="*/ 401944 h 2224519"/>
                <a:gd name="connsiteX2" fmla="*/ 743441 w 2462384"/>
                <a:gd name="connsiteY2" fmla="*/ 462235 h 2224519"/>
                <a:gd name="connsiteX3" fmla="*/ 708273 w 2462384"/>
                <a:gd name="connsiteY3" fmla="*/ 572766 h 2224519"/>
                <a:gd name="connsiteX4" fmla="*/ 637934 w 2462384"/>
                <a:gd name="connsiteY4" fmla="*/ 582815 h 2224519"/>
                <a:gd name="connsiteX5" fmla="*/ 562573 w 2462384"/>
                <a:gd name="connsiteY5" fmla="*/ 617984 h 2224519"/>
                <a:gd name="connsiteX6" fmla="*/ 688176 w 2462384"/>
                <a:gd name="connsiteY6" fmla="*/ 768709 h 2224519"/>
                <a:gd name="connsiteX7" fmla="*/ 487209 w 2462384"/>
                <a:gd name="connsiteY7" fmla="*/ 743589 h 2224519"/>
                <a:gd name="connsiteX8" fmla="*/ 421895 w 2462384"/>
                <a:gd name="connsiteY8" fmla="*/ 944556 h 2224519"/>
                <a:gd name="connsiteX9" fmla="*/ 241862 w 2462384"/>
                <a:gd name="connsiteY9" fmla="*/ 984749 h 2224519"/>
                <a:gd name="connsiteX10" fmla="*/ 306338 w 2462384"/>
                <a:gd name="connsiteY10" fmla="*/ 1276151 h 2224519"/>
                <a:gd name="connsiteX11" fmla="*/ 492233 w 2462384"/>
                <a:gd name="connsiteY11" fmla="*/ 1185716 h 2224519"/>
                <a:gd name="connsiteX12" fmla="*/ 477162 w 2462384"/>
                <a:gd name="connsiteY12" fmla="*/ 969676 h 2224519"/>
                <a:gd name="connsiteX13" fmla="*/ 738418 w 2462384"/>
                <a:gd name="connsiteY13" fmla="*/ 773733 h 2224519"/>
                <a:gd name="connsiteX14" fmla="*/ 818805 w 2462384"/>
                <a:gd name="connsiteY14" fmla="*/ 808903 h 2224519"/>
                <a:gd name="connsiteX15" fmla="*/ 889144 w 2462384"/>
                <a:gd name="connsiteY15" fmla="*/ 909386 h 2224519"/>
                <a:gd name="connsiteX16" fmla="*/ 793684 w 2462384"/>
                <a:gd name="connsiteY16" fmla="*/ 698370 h 2224519"/>
                <a:gd name="connsiteX17" fmla="*/ 803732 w 2462384"/>
                <a:gd name="connsiteY17" fmla="*/ 427065 h 2224519"/>
                <a:gd name="connsiteX18" fmla="*/ 979579 w 2462384"/>
                <a:gd name="connsiteY18" fmla="*/ 281364 h 2224519"/>
                <a:gd name="connsiteX19" fmla="*/ 904216 w 2462384"/>
                <a:gd name="connsiteY19" fmla="*/ 462235 h 2224519"/>
                <a:gd name="connsiteX20" fmla="*/ 899192 w 2462384"/>
                <a:gd name="connsiteY20" fmla="*/ 537597 h 2224519"/>
                <a:gd name="connsiteX21" fmla="*/ 1029820 w 2462384"/>
                <a:gd name="connsiteY21" fmla="*/ 557694 h 2224519"/>
                <a:gd name="connsiteX22" fmla="*/ 974554 w 2462384"/>
                <a:gd name="connsiteY22" fmla="*/ 758661 h 2224519"/>
                <a:gd name="connsiteX23" fmla="*/ 994652 w 2462384"/>
                <a:gd name="connsiteY23" fmla="*/ 778759 h 2224519"/>
                <a:gd name="connsiteX24" fmla="*/ 959482 w 2462384"/>
                <a:gd name="connsiteY24" fmla="*/ 497404 h 2224519"/>
                <a:gd name="connsiteX25" fmla="*/ 1034844 w 2462384"/>
                <a:gd name="connsiteY25" fmla="*/ 306485 h 2224519"/>
                <a:gd name="connsiteX26" fmla="*/ 1155424 w 2462384"/>
                <a:gd name="connsiteY26" fmla="*/ 140687 h 2224519"/>
                <a:gd name="connsiteX27" fmla="*/ 1265955 w 2462384"/>
                <a:gd name="connsiteY27" fmla="*/ 206001 h 2224519"/>
                <a:gd name="connsiteX28" fmla="*/ 1145375 w 2462384"/>
                <a:gd name="connsiteY28" fmla="*/ 296438 h 2224519"/>
                <a:gd name="connsiteX29" fmla="*/ 1311173 w 2462384"/>
                <a:gd name="connsiteY29" fmla="*/ 406970 h 2224519"/>
                <a:gd name="connsiteX30" fmla="*/ 1346340 w 2462384"/>
                <a:gd name="connsiteY30" fmla="*/ 115567 h 2224519"/>
                <a:gd name="connsiteX31" fmla="*/ 1436777 w 2462384"/>
                <a:gd name="connsiteY31" fmla="*/ 45231 h 2224519"/>
                <a:gd name="connsiteX32" fmla="*/ 1872613 w 2462384"/>
                <a:gd name="connsiteY32" fmla="*/ 11326 h 2224519"/>
                <a:gd name="connsiteX33" fmla="*/ 1952519 w 2462384"/>
                <a:gd name="connsiteY33" fmla="*/ 22160 h 2224519"/>
                <a:gd name="connsiteX34" fmla="*/ 2225311 w 2462384"/>
                <a:gd name="connsiteY34" fmla="*/ 79631 h 2224519"/>
                <a:gd name="connsiteX35" fmla="*/ 1773395 w 2462384"/>
                <a:gd name="connsiteY35" fmla="*/ 50254 h 2224519"/>
                <a:gd name="connsiteX36" fmla="*/ 1708081 w 2462384"/>
                <a:gd name="connsiteY36" fmla="*/ 110545 h 2224519"/>
                <a:gd name="connsiteX37" fmla="*/ 1461896 w 2462384"/>
                <a:gd name="connsiteY37" fmla="*/ 90447 h 2224519"/>
                <a:gd name="connsiteX38" fmla="*/ 1421703 w 2462384"/>
                <a:gd name="connsiteY38" fmla="*/ 396922 h 2224519"/>
                <a:gd name="connsiteX39" fmla="*/ 1878903 w 2462384"/>
                <a:gd name="connsiteY39" fmla="*/ 291415 h 2224519"/>
                <a:gd name="connsiteX40" fmla="*/ 1968422 w 2462384"/>
                <a:gd name="connsiteY40" fmla="*/ 228894 h 2224519"/>
                <a:gd name="connsiteX41" fmla="*/ 2352293 w 2462384"/>
                <a:gd name="connsiteY41" fmla="*/ 372846 h 2224519"/>
                <a:gd name="connsiteX42" fmla="*/ 2123693 w 2462384"/>
                <a:gd name="connsiteY42" fmla="*/ 868146 h 2224519"/>
                <a:gd name="connsiteX43" fmla="*/ 2461403 w 2462384"/>
                <a:gd name="connsiteY43" fmla="*/ 733802 h 2224519"/>
                <a:gd name="connsiteX44" fmla="*/ 2105637 w 2462384"/>
                <a:gd name="connsiteY44" fmla="*/ 967096 h 2224519"/>
                <a:gd name="connsiteX45" fmla="*/ 1771168 w 2462384"/>
                <a:gd name="connsiteY45" fmla="*/ 1203194 h 2224519"/>
                <a:gd name="connsiteX46" fmla="*/ 1666272 w 2462384"/>
                <a:gd name="connsiteY46" fmla="*/ 1103537 h 2224519"/>
                <a:gd name="connsiteX47" fmla="*/ 1333340 w 2462384"/>
                <a:gd name="connsiteY47" fmla="*/ 1505003 h 2224519"/>
                <a:gd name="connsiteX48" fmla="*/ 1260930 w 2462384"/>
                <a:gd name="connsiteY48" fmla="*/ 1457024 h 2224519"/>
                <a:gd name="connsiteX49" fmla="*/ 1613074 w 2462384"/>
                <a:gd name="connsiteY49" fmla="*/ 1076685 h 2224519"/>
                <a:gd name="connsiteX50" fmla="*/ 1920715 w 2462384"/>
                <a:gd name="connsiteY50" fmla="*/ 821267 h 2224519"/>
                <a:gd name="connsiteX51" fmla="*/ 1829273 w 2462384"/>
                <a:gd name="connsiteY51" fmla="*/ 817291 h 2224519"/>
                <a:gd name="connsiteX52" fmla="*/ 1773614 w 2462384"/>
                <a:gd name="connsiteY52" fmla="*/ 761632 h 2224519"/>
                <a:gd name="connsiteX53" fmla="*/ 1456874 w 2462384"/>
                <a:gd name="connsiteY53" fmla="*/ 1004847 h 2224519"/>
                <a:gd name="connsiteX54" fmla="*/ 1527211 w 2462384"/>
                <a:gd name="connsiteY54" fmla="*/ 753639 h 2224519"/>
                <a:gd name="connsiteX55" fmla="*/ 1421703 w 2462384"/>
                <a:gd name="connsiteY55" fmla="*/ 834026 h 2224519"/>
                <a:gd name="connsiteX56" fmla="*/ 1512138 w 2462384"/>
                <a:gd name="connsiteY56" fmla="*/ 834026 h 2224519"/>
                <a:gd name="connsiteX57" fmla="*/ 1371461 w 2462384"/>
                <a:gd name="connsiteY57" fmla="*/ 1019920 h 2224519"/>
                <a:gd name="connsiteX58" fmla="*/ 1115228 w 2462384"/>
                <a:gd name="connsiteY58" fmla="*/ 1246008 h 2224519"/>
                <a:gd name="connsiteX59" fmla="*/ 907141 w 2462384"/>
                <a:gd name="connsiteY59" fmla="*/ 1537410 h 2224519"/>
                <a:gd name="connsiteX60" fmla="*/ 858995 w 2462384"/>
                <a:gd name="connsiteY60" fmla="*/ 1612773 h 2224519"/>
                <a:gd name="connsiteX61" fmla="*/ 1009720 w 2462384"/>
                <a:gd name="connsiteY61" fmla="*/ 1909199 h 2224519"/>
                <a:gd name="connsiteX62" fmla="*/ 1100156 w 2462384"/>
                <a:gd name="connsiteY62" fmla="*/ 1889102 h 2224519"/>
                <a:gd name="connsiteX63" fmla="*/ 1243117 w 2462384"/>
                <a:gd name="connsiteY63" fmla="*/ 1429806 h 2224519"/>
                <a:gd name="connsiteX64" fmla="*/ 1356169 w 2462384"/>
                <a:gd name="connsiteY64" fmla="*/ 1501105 h 2224519"/>
                <a:gd name="connsiteX65" fmla="*/ 1352194 w 2462384"/>
                <a:gd name="connsiteY65" fmla="*/ 1596520 h 2224519"/>
                <a:gd name="connsiteX66" fmla="*/ 1324384 w 2462384"/>
                <a:gd name="connsiteY66" fmla="*/ 1770376 h 2224519"/>
                <a:gd name="connsiteX67" fmla="*/ 1416465 w 2462384"/>
                <a:gd name="connsiteY67" fmla="*/ 1910842 h 2224519"/>
                <a:gd name="connsiteX68" fmla="*/ 1340269 w 2462384"/>
                <a:gd name="connsiteY68" fmla="*/ 1640250 h 2224519"/>
                <a:gd name="connsiteX69" fmla="*/ 1606637 w 2462384"/>
                <a:gd name="connsiteY69" fmla="*/ 1513030 h 2224519"/>
                <a:gd name="connsiteX70" fmla="*/ 1723643 w 2462384"/>
                <a:gd name="connsiteY70" fmla="*/ 1293596 h 2224519"/>
                <a:gd name="connsiteX71" fmla="*/ 1989073 w 2462384"/>
                <a:gd name="connsiteY71" fmla="*/ 1262840 h 2224519"/>
                <a:gd name="connsiteX72" fmla="*/ 1885956 w 2462384"/>
                <a:gd name="connsiteY72" fmla="*/ 1550615 h 2224519"/>
                <a:gd name="connsiteX73" fmla="*/ 1818893 w 2462384"/>
                <a:gd name="connsiteY73" fmla="*/ 1877796 h 2224519"/>
                <a:gd name="connsiteX74" fmla="*/ 1615362 w 2462384"/>
                <a:gd name="connsiteY74" fmla="*/ 2013962 h 2224519"/>
                <a:gd name="connsiteX75" fmla="*/ 1574831 w 2462384"/>
                <a:gd name="connsiteY75" fmla="*/ 1934449 h 2224519"/>
                <a:gd name="connsiteX76" fmla="*/ 1471464 w 2462384"/>
                <a:gd name="connsiteY76" fmla="*/ 2065646 h 2224519"/>
                <a:gd name="connsiteX77" fmla="*/ 1582781 w 2462384"/>
                <a:gd name="connsiteY77" fmla="*/ 2133232 h 2224519"/>
                <a:gd name="connsiteX78" fmla="*/ 1451584 w 2462384"/>
                <a:gd name="connsiteY78" fmla="*/ 2200818 h 2224519"/>
                <a:gd name="connsiteX79" fmla="*/ 1228948 w 2462384"/>
                <a:gd name="connsiteY79" fmla="*/ 2208769 h 2224519"/>
                <a:gd name="connsiteX80" fmla="*/ 982457 w 2462384"/>
                <a:gd name="connsiteY80" fmla="*/ 2216722 h 2224519"/>
                <a:gd name="connsiteX81" fmla="*/ 966555 w 2462384"/>
                <a:gd name="connsiteY81" fmla="*/ 2137207 h 2224519"/>
                <a:gd name="connsiteX82" fmla="*/ 1197143 w 2462384"/>
                <a:gd name="connsiteY82" fmla="*/ 2161061 h 2224519"/>
                <a:gd name="connsiteX83" fmla="*/ 1324364 w 2462384"/>
                <a:gd name="connsiteY83" fmla="*/ 2141182 h 2224519"/>
                <a:gd name="connsiteX84" fmla="*/ 1280632 w 2462384"/>
                <a:gd name="connsiteY84" fmla="*/ 1954329 h 2224519"/>
                <a:gd name="connsiteX85" fmla="*/ 1407852 w 2462384"/>
                <a:gd name="connsiteY85" fmla="*/ 1926500 h 2224519"/>
                <a:gd name="connsiteX86" fmla="*/ 1247453 w 2462384"/>
                <a:gd name="connsiteY86" fmla="*/ 1884840 h 2224519"/>
                <a:gd name="connsiteX87" fmla="*/ 1182614 w 2462384"/>
                <a:gd name="connsiteY87" fmla="*/ 2054900 h 2224519"/>
                <a:gd name="connsiteX88" fmla="*/ 1024793 w 2462384"/>
                <a:gd name="connsiteY88" fmla="*/ 2120214 h 2224519"/>
                <a:gd name="connsiteX89" fmla="*/ 884116 w 2462384"/>
                <a:gd name="connsiteY89" fmla="*/ 1758474 h 2224519"/>
                <a:gd name="connsiteX90" fmla="*/ 843922 w 2462384"/>
                <a:gd name="connsiteY90" fmla="*/ 2069973 h 2224519"/>
                <a:gd name="connsiteX91" fmla="*/ 703246 w 2462384"/>
                <a:gd name="connsiteY91" fmla="*/ 1657991 h 2224519"/>
                <a:gd name="connsiteX92" fmla="*/ 803729 w 2462384"/>
                <a:gd name="connsiteY92" fmla="*/ 1406782 h 2224519"/>
                <a:gd name="connsiteX93" fmla="*/ 884115 w 2462384"/>
                <a:gd name="connsiteY93" fmla="*/ 1246008 h 2224519"/>
                <a:gd name="connsiteX94" fmla="*/ 1160446 w 2462384"/>
                <a:gd name="connsiteY94" fmla="*/ 1125427 h 2224519"/>
                <a:gd name="connsiteX95" fmla="*/ 1637744 w 2462384"/>
                <a:gd name="connsiteY95" fmla="*/ 648131 h 2224519"/>
                <a:gd name="connsiteX96" fmla="*/ 1763348 w 2462384"/>
                <a:gd name="connsiteY96" fmla="*/ 336632 h 2224519"/>
                <a:gd name="connsiteX97" fmla="*/ 1642768 w 2462384"/>
                <a:gd name="connsiteY97" fmla="*/ 376825 h 2224519"/>
                <a:gd name="connsiteX98" fmla="*/ 1451848 w 2462384"/>
                <a:gd name="connsiteY98" fmla="*/ 658179 h 2224519"/>
                <a:gd name="connsiteX99" fmla="*/ 1170498 w 2462384"/>
                <a:gd name="connsiteY99" fmla="*/ 497404 h 2224519"/>
                <a:gd name="connsiteX100" fmla="*/ 1200641 w 2462384"/>
                <a:gd name="connsiteY100" fmla="*/ 633056 h 2224519"/>
                <a:gd name="connsiteX101" fmla="*/ 1115230 w 2462384"/>
                <a:gd name="connsiteY101" fmla="*/ 869194 h 2224519"/>
                <a:gd name="connsiteX102" fmla="*/ 1100158 w 2462384"/>
                <a:gd name="connsiteY102" fmla="*/ 1004845 h 2224519"/>
                <a:gd name="connsiteX103" fmla="*/ 904215 w 2462384"/>
                <a:gd name="connsiteY103" fmla="*/ 1014893 h 2224519"/>
                <a:gd name="connsiteX104" fmla="*/ 929336 w 2462384"/>
                <a:gd name="connsiteY104" fmla="*/ 1175667 h 2224519"/>
                <a:gd name="connsiteX105" fmla="*/ 708272 w 2462384"/>
                <a:gd name="connsiteY105" fmla="*/ 984749 h 2224519"/>
                <a:gd name="connsiteX106" fmla="*/ 607789 w 2462384"/>
                <a:gd name="connsiteY106" fmla="*/ 914411 h 2224519"/>
                <a:gd name="connsiteX107" fmla="*/ 809594 w 2462384"/>
                <a:gd name="connsiteY107" fmla="*/ 1313832 h 2224519"/>
                <a:gd name="connsiteX108" fmla="*/ 512330 w 2462384"/>
                <a:gd name="connsiteY108" fmla="*/ 1356538 h 2224519"/>
                <a:gd name="connsiteX109" fmla="*/ 647983 w 2462384"/>
                <a:gd name="connsiteY109" fmla="*/ 1874028 h 2224519"/>
                <a:gd name="connsiteX110" fmla="*/ 537449 w 2462384"/>
                <a:gd name="connsiteY110" fmla="*/ 1798666 h 2224519"/>
                <a:gd name="connsiteX111" fmla="*/ 391749 w 2462384"/>
                <a:gd name="connsiteY111" fmla="*/ 1733351 h 2224519"/>
                <a:gd name="connsiteX112" fmla="*/ 230975 w 2462384"/>
                <a:gd name="connsiteY112" fmla="*/ 1436924 h 2224519"/>
                <a:gd name="connsiteX113" fmla="*/ 356580 w 2462384"/>
                <a:gd name="connsiteY113" fmla="*/ 1668037 h 2224519"/>
                <a:gd name="connsiteX114" fmla="*/ 431942 w 2462384"/>
                <a:gd name="connsiteY114" fmla="*/ 1833835 h 2224519"/>
                <a:gd name="connsiteX115" fmla="*/ 527402 w 2462384"/>
                <a:gd name="connsiteY115" fmla="*/ 1874028 h 2224519"/>
                <a:gd name="connsiteX116" fmla="*/ 507305 w 2462384"/>
                <a:gd name="connsiteY116" fmla="*/ 1989585 h 2224519"/>
                <a:gd name="connsiteX117" fmla="*/ 311362 w 2462384"/>
                <a:gd name="connsiteY117" fmla="*/ 2180503 h 2224519"/>
                <a:gd name="connsiteX118" fmla="*/ 250235 w 2462384"/>
                <a:gd name="connsiteY118" fmla="*/ 2142821 h 2224519"/>
                <a:gd name="connsiteX119" fmla="*/ 220927 w 2462384"/>
                <a:gd name="connsiteY119" fmla="*/ 1989584 h 2224519"/>
                <a:gd name="connsiteX120" fmla="*/ 120444 w 2462384"/>
                <a:gd name="connsiteY120" fmla="*/ 1909197 h 2224519"/>
                <a:gd name="connsiteX121" fmla="*/ 65177 w 2462384"/>
                <a:gd name="connsiteY121" fmla="*/ 1869004 h 2224519"/>
                <a:gd name="connsiteX122" fmla="*/ 80251 w 2462384"/>
                <a:gd name="connsiteY122" fmla="*/ 1673060 h 2224519"/>
                <a:gd name="connsiteX123" fmla="*/ 205854 w 2462384"/>
                <a:gd name="connsiteY123" fmla="*/ 1813738 h 2224519"/>
                <a:gd name="connsiteX124" fmla="*/ 301314 w 2462384"/>
                <a:gd name="connsiteY124" fmla="*/ 1974512 h 2224519"/>
                <a:gd name="connsiteX125" fmla="*/ 326435 w 2462384"/>
                <a:gd name="connsiteY125" fmla="*/ 1863979 h 2224519"/>
                <a:gd name="connsiteX126" fmla="*/ 175710 w 2462384"/>
                <a:gd name="connsiteY126" fmla="*/ 1517311 h 2224519"/>
                <a:gd name="connsiteX127" fmla="*/ 150589 w 2462384"/>
                <a:gd name="connsiteY127" fmla="*/ 1482143 h 2224519"/>
                <a:gd name="connsiteX128" fmla="*/ 30008 w 2462384"/>
                <a:gd name="connsiteY128" fmla="*/ 1642916 h 2224519"/>
                <a:gd name="connsiteX129" fmla="*/ 19959 w 2462384"/>
                <a:gd name="connsiteY129" fmla="*/ 1798665 h 2224519"/>
                <a:gd name="connsiteX130" fmla="*/ 75227 w 2462384"/>
                <a:gd name="connsiteY130" fmla="*/ 1301271 h 2224519"/>
                <a:gd name="connsiteX131" fmla="*/ 175709 w 2462384"/>
                <a:gd name="connsiteY131" fmla="*/ 1341465 h 2224519"/>
                <a:gd name="connsiteX132" fmla="*/ 170685 w 2462384"/>
                <a:gd name="connsiteY132" fmla="*/ 1125426 h 2224519"/>
                <a:gd name="connsiteX133" fmla="*/ 95322 w 2462384"/>
                <a:gd name="connsiteY133" fmla="*/ 1235957 h 2224519"/>
                <a:gd name="connsiteX134" fmla="*/ 180733 w 2462384"/>
                <a:gd name="connsiteY134" fmla="*/ 1045039 h 2224519"/>
                <a:gd name="connsiteX135" fmla="*/ 276193 w 2462384"/>
                <a:gd name="connsiteY135" fmla="*/ 864168 h 2224519"/>
                <a:gd name="connsiteX136" fmla="*/ 471298 w 2462384"/>
                <a:gd name="connsiteY136" fmla="*/ 663201 h 2224519"/>
                <a:gd name="connsiteX0" fmla="*/ 471298 w 2462384"/>
                <a:gd name="connsiteY0" fmla="*/ 663201 h 2224519"/>
                <a:gd name="connsiteX1" fmla="*/ 693200 w 2462384"/>
                <a:gd name="connsiteY1" fmla="*/ 401944 h 2224519"/>
                <a:gd name="connsiteX2" fmla="*/ 743441 w 2462384"/>
                <a:gd name="connsiteY2" fmla="*/ 462235 h 2224519"/>
                <a:gd name="connsiteX3" fmla="*/ 708273 w 2462384"/>
                <a:gd name="connsiteY3" fmla="*/ 572766 h 2224519"/>
                <a:gd name="connsiteX4" fmla="*/ 637934 w 2462384"/>
                <a:gd name="connsiteY4" fmla="*/ 582815 h 2224519"/>
                <a:gd name="connsiteX5" fmla="*/ 562573 w 2462384"/>
                <a:gd name="connsiteY5" fmla="*/ 617984 h 2224519"/>
                <a:gd name="connsiteX6" fmla="*/ 688176 w 2462384"/>
                <a:gd name="connsiteY6" fmla="*/ 768709 h 2224519"/>
                <a:gd name="connsiteX7" fmla="*/ 487209 w 2462384"/>
                <a:gd name="connsiteY7" fmla="*/ 743589 h 2224519"/>
                <a:gd name="connsiteX8" fmla="*/ 421895 w 2462384"/>
                <a:gd name="connsiteY8" fmla="*/ 944556 h 2224519"/>
                <a:gd name="connsiteX9" fmla="*/ 241862 w 2462384"/>
                <a:gd name="connsiteY9" fmla="*/ 984749 h 2224519"/>
                <a:gd name="connsiteX10" fmla="*/ 306338 w 2462384"/>
                <a:gd name="connsiteY10" fmla="*/ 1276151 h 2224519"/>
                <a:gd name="connsiteX11" fmla="*/ 492233 w 2462384"/>
                <a:gd name="connsiteY11" fmla="*/ 1185716 h 2224519"/>
                <a:gd name="connsiteX12" fmla="*/ 477162 w 2462384"/>
                <a:gd name="connsiteY12" fmla="*/ 969676 h 2224519"/>
                <a:gd name="connsiteX13" fmla="*/ 738418 w 2462384"/>
                <a:gd name="connsiteY13" fmla="*/ 773733 h 2224519"/>
                <a:gd name="connsiteX14" fmla="*/ 818805 w 2462384"/>
                <a:gd name="connsiteY14" fmla="*/ 808903 h 2224519"/>
                <a:gd name="connsiteX15" fmla="*/ 889144 w 2462384"/>
                <a:gd name="connsiteY15" fmla="*/ 909386 h 2224519"/>
                <a:gd name="connsiteX16" fmla="*/ 793684 w 2462384"/>
                <a:gd name="connsiteY16" fmla="*/ 698370 h 2224519"/>
                <a:gd name="connsiteX17" fmla="*/ 803732 w 2462384"/>
                <a:gd name="connsiteY17" fmla="*/ 427065 h 2224519"/>
                <a:gd name="connsiteX18" fmla="*/ 979579 w 2462384"/>
                <a:gd name="connsiteY18" fmla="*/ 281364 h 2224519"/>
                <a:gd name="connsiteX19" fmla="*/ 904216 w 2462384"/>
                <a:gd name="connsiteY19" fmla="*/ 462235 h 2224519"/>
                <a:gd name="connsiteX20" fmla="*/ 899192 w 2462384"/>
                <a:gd name="connsiteY20" fmla="*/ 537597 h 2224519"/>
                <a:gd name="connsiteX21" fmla="*/ 1029820 w 2462384"/>
                <a:gd name="connsiteY21" fmla="*/ 557694 h 2224519"/>
                <a:gd name="connsiteX22" fmla="*/ 974554 w 2462384"/>
                <a:gd name="connsiteY22" fmla="*/ 758661 h 2224519"/>
                <a:gd name="connsiteX23" fmla="*/ 994652 w 2462384"/>
                <a:gd name="connsiteY23" fmla="*/ 778759 h 2224519"/>
                <a:gd name="connsiteX24" fmla="*/ 959482 w 2462384"/>
                <a:gd name="connsiteY24" fmla="*/ 497404 h 2224519"/>
                <a:gd name="connsiteX25" fmla="*/ 1034844 w 2462384"/>
                <a:gd name="connsiteY25" fmla="*/ 306485 h 2224519"/>
                <a:gd name="connsiteX26" fmla="*/ 1155424 w 2462384"/>
                <a:gd name="connsiteY26" fmla="*/ 140687 h 2224519"/>
                <a:gd name="connsiteX27" fmla="*/ 1265955 w 2462384"/>
                <a:gd name="connsiteY27" fmla="*/ 206001 h 2224519"/>
                <a:gd name="connsiteX28" fmla="*/ 1145375 w 2462384"/>
                <a:gd name="connsiteY28" fmla="*/ 296438 h 2224519"/>
                <a:gd name="connsiteX29" fmla="*/ 1311173 w 2462384"/>
                <a:gd name="connsiteY29" fmla="*/ 406970 h 2224519"/>
                <a:gd name="connsiteX30" fmla="*/ 1346340 w 2462384"/>
                <a:gd name="connsiteY30" fmla="*/ 115567 h 2224519"/>
                <a:gd name="connsiteX31" fmla="*/ 1436777 w 2462384"/>
                <a:gd name="connsiteY31" fmla="*/ 45231 h 2224519"/>
                <a:gd name="connsiteX32" fmla="*/ 1872613 w 2462384"/>
                <a:gd name="connsiteY32" fmla="*/ 11326 h 2224519"/>
                <a:gd name="connsiteX33" fmla="*/ 1952519 w 2462384"/>
                <a:gd name="connsiteY33" fmla="*/ 22160 h 2224519"/>
                <a:gd name="connsiteX34" fmla="*/ 2225311 w 2462384"/>
                <a:gd name="connsiteY34" fmla="*/ 79631 h 2224519"/>
                <a:gd name="connsiteX35" fmla="*/ 1773395 w 2462384"/>
                <a:gd name="connsiteY35" fmla="*/ 50254 h 2224519"/>
                <a:gd name="connsiteX36" fmla="*/ 1708081 w 2462384"/>
                <a:gd name="connsiteY36" fmla="*/ 110545 h 2224519"/>
                <a:gd name="connsiteX37" fmla="*/ 1461896 w 2462384"/>
                <a:gd name="connsiteY37" fmla="*/ 90447 h 2224519"/>
                <a:gd name="connsiteX38" fmla="*/ 1421703 w 2462384"/>
                <a:gd name="connsiteY38" fmla="*/ 396922 h 2224519"/>
                <a:gd name="connsiteX39" fmla="*/ 1878903 w 2462384"/>
                <a:gd name="connsiteY39" fmla="*/ 291415 h 2224519"/>
                <a:gd name="connsiteX40" fmla="*/ 1968422 w 2462384"/>
                <a:gd name="connsiteY40" fmla="*/ 228894 h 2224519"/>
                <a:gd name="connsiteX41" fmla="*/ 2352293 w 2462384"/>
                <a:gd name="connsiteY41" fmla="*/ 372846 h 2224519"/>
                <a:gd name="connsiteX42" fmla="*/ 2123693 w 2462384"/>
                <a:gd name="connsiteY42" fmla="*/ 868146 h 2224519"/>
                <a:gd name="connsiteX43" fmla="*/ 2461403 w 2462384"/>
                <a:gd name="connsiteY43" fmla="*/ 733802 h 2224519"/>
                <a:gd name="connsiteX44" fmla="*/ 2105637 w 2462384"/>
                <a:gd name="connsiteY44" fmla="*/ 967096 h 2224519"/>
                <a:gd name="connsiteX45" fmla="*/ 1771168 w 2462384"/>
                <a:gd name="connsiteY45" fmla="*/ 1203194 h 2224519"/>
                <a:gd name="connsiteX46" fmla="*/ 1666272 w 2462384"/>
                <a:gd name="connsiteY46" fmla="*/ 1103537 h 2224519"/>
                <a:gd name="connsiteX47" fmla="*/ 1333340 w 2462384"/>
                <a:gd name="connsiteY47" fmla="*/ 1505003 h 2224519"/>
                <a:gd name="connsiteX48" fmla="*/ 1260930 w 2462384"/>
                <a:gd name="connsiteY48" fmla="*/ 1457024 h 2224519"/>
                <a:gd name="connsiteX49" fmla="*/ 1613074 w 2462384"/>
                <a:gd name="connsiteY49" fmla="*/ 1076685 h 2224519"/>
                <a:gd name="connsiteX50" fmla="*/ 1920715 w 2462384"/>
                <a:gd name="connsiteY50" fmla="*/ 821267 h 2224519"/>
                <a:gd name="connsiteX51" fmla="*/ 1829273 w 2462384"/>
                <a:gd name="connsiteY51" fmla="*/ 817291 h 2224519"/>
                <a:gd name="connsiteX52" fmla="*/ 1773614 w 2462384"/>
                <a:gd name="connsiteY52" fmla="*/ 761632 h 2224519"/>
                <a:gd name="connsiteX53" fmla="*/ 1456874 w 2462384"/>
                <a:gd name="connsiteY53" fmla="*/ 1004847 h 2224519"/>
                <a:gd name="connsiteX54" fmla="*/ 1527211 w 2462384"/>
                <a:gd name="connsiteY54" fmla="*/ 753639 h 2224519"/>
                <a:gd name="connsiteX55" fmla="*/ 1421703 w 2462384"/>
                <a:gd name="connsiteY55" fmla="*/ 834026 h 2224519"/>
                <a:gd name="connsiteX56" fmla="*/ 1512138 w 2462384"/>
                <a:gd name="connsiteY56" fmla="*/ 834026 h 2224519"/>
                <a:gd name="connsiteX57" fmla="*/ 1371461 w 2462384"/>
                <a:gd name="connsiteY57" fmla="*/ 1019920 h 2224519"/>
                <a:gd name="connsiteX58" fmla="*/ 1115228 w 2462384"/>
                <a:gd name="connsiteY58" fmla="*/ 1246008 h 2224519"/>
                <a:gd name="connsiteX59" fmla="*/ 907141 w 2462384"/>
                <a:gd name="connsiteY59" fmla="*/ 1537410 h 2224519"/>
                <a:gd name="connsiteX60" fmla="*/ 858995 w 2462384"/>
                <a:gd name="connsiteY60" fmla="*/ 1612773 h 2224519"/>
                <a:gd name="connsiteX61" fmla="*/ 1009720 w 2462384"/>
                <a:gd name="connsiteY61" fmla="*/ 1909199 h 2224519"/>
                <a:gd name="connsiteX62" fmla="*/ 1100156 w 2462384"/>
                <a:gd name="connsiteY62" fmla="*/ 1889102 h 2224519"/>
                <a:gd name="connsiteX63" fmla="*/ 1243117 w 2462384"/>
                <a:gd name="connsiteY63" fmla="*/ 1429806 h 2224519"/>
                <a:gd name="connsiteX64" fmla="*/ 1356169 w 2462384"/>
                <a:gd name="connsiteY64" fmla="*/ 1501105 h 2224519"/>
                <a:gd name="connsiteX65" fmla="*/ 1352194 w 2462384"/>
                <a:gd name="connsiteY65" fmla="*/ 1596520 h 2224519"/>
                <a:gd name="connsiteX66" fmla="*/ 1324384 w 2462384"/>
                <a:gd name="connsiteY66" fmla="*/ 1770376 h 2224519"/>
                <a:gd name="connsiteX67" fmla="*/ 1416465 w 2462384"/>
                <a:gd name="connsiteY67" fmla="*/ 1910842 h 2224519"/>
                <a:gd name="connsiteX68" fmla="*/ 1340269 w 2462384"/>
                <a:gd name="connsiteY68" fmla="*/ 1640250 h 2224519"/>
                <a:gd name="connsiteX69" fmla="*/ 1606637 w 2462384"/>
                <a:gd name="connsiteY69" fmla="*/ 1513030 h 2224519"/>
                <a:gd name="connsiteX70" fmla="*/ 1723643 w 2462384"/>
                <a:gd name="connsiteY70" fmla="*/ 1293596 h 2224519"/>
                <a:gd name="connsiteX71" fmla="*/ 1989073 w 2462384"/>
                <a:gd name="connsiteY71" fmla="*/ 1262840 h 2224519"/>
                <a:gd name="connsiteX72" fmla="*/ 1885956 w 2462384"/>
                <a:gd name="connsiteY72" fmla="*/ 1550615 h 2224519"/>
                <a:gd name="connsiteX73" fmla="*/ 1818893 w 2462384"/>
                <a:gd name="connsiteY73" fmla="*/ 1877796 h 2224519"/>
                <a:gd name="connsiteX74" fmla="*/ 1615362 w 2462384"/>
                <a:gd name="connsiteY74" fmla="*/ 2013962 h 2224519"/>
                <a:gd name="connsiteX75" fmla="*/ 1574831 w 2462384"/>
                <a:gd name="connsiteY75" fmla="*/ 1934449 h 2224519"/>
                <a:gd name="connsiteX76" fmla="*/ 1471464 w 2462384"/>
                <a:gd name="connsiteY76" fmla="*/ 2065646 h 2224519"/>
                <a:gd name="connsiteX77" fmla="*/ 1582781 w 2462384"/>
                <a:gd name="connsiteY77" fmla="*/ 2133232 h 2224519"/>
                <a:gd name="connsiteX78" fmla="*/ 1451584 w 2462384"/>
                <a:gd name="connsiteY78" fmla="*/ 2200818 h 2224519"/>
                <a:gd name="connsiteX79" fmla="*/ 1228948 w 2462384"/>
                <a:gd name="connsiteY79" fmla="*/ 2208769 h 2224519"/>
                <a:gd name="connsiteX80" fmla="*/ 982457 w 2462384"/>
                <a:gd name="connsiteY80" fmla="*/ 2216722 h 2224519"/>
                <a:gd name="connsiteX81" fmla="*/ 966555 w 2462384"/>
                <a:gd name="connsiteY81" fmla="*/ 2137207 h 2224519"/>
                <a:gd name="connsiteX82" fmla="*/ 1197143 w 2462384"/>
                <a:gd name="connsiteY82" fmla="*/ 2161061 h 2224519"/>
                <a:gd name="connsiteX83" fmla="*/ 1324364 w 2462384"/>
                <a:gd name="connsiteY83" fmla="*/ 2141182 h 2224519"/>
                <a:gd name="connsiteX84" fmla="*/ 1280632 w 2462384"/>
                <a:gd name="connsiteY84" fmla="*/ 1954329 h 2224519"/>
                <a:gd name="connsiteX85" fmla="*/ 1407852 w 2462384"/>
                <a:gd name="connsiteY85" fmla="*/ 1926500 h 2224519"/>
                <a:gd name="connsiteX86" fmla="*/ 1247453 w 2462384"/>
                <a:gd name="connsiteY86" fmla="*/ 1884840 h 2224519"/>
                <a:gd name="connsiteX87" fmla="*/ 1182614 w 2462384"/>
                <a:gd name="connsiteY87" fmla="*/ 2054900 h 2224519"/>
                <a:gd name="connsiteX88" fmla="*/ 1024793 w 2462384"/>
                <a:gd name="connsiteY88" fmla="*/ 2120214 h 2224519"/>
                <a:gd name="connsiteX89" fmla="*/ 884116 w 2462384"/>
                <a:gd name="connsiteY89" fmla="*/ 1758474 h 2224519"/>
                <a:gd name="connsiteX90" fmla="*/ 843922 w 2462384"/>
                <a:gd name="connsiteY90" fmla="*/ 2069973 h 2224519"/>
                <a:gd name="connsiteX91" fmla="*/ 703246 w 2462384"/>
                <a:gd name="connsiteY91" fmla="*/ 1657991 h 2224519"/>
                <a:gd name="connsiteX92" fmla="*/ 803729 w 2462384"/>
                <a:gd name="connsiteY92" fmla="*/ 1406782 h 2224519"/>
                <a:gd name="connsiteX93" fmla="*/ 884115 w 2462384"/>
                <a:gd name="connsiteY93" fmla="*/ 1246008 h 2224519"/>
                <a:gd name="connsiteX94" fmla="*/ 1160446 w 2462384"/>
                <a:gd name="connsiteY94" fmla="*/ 1125427 h 2224519"/>
                <a:gd name="connsiteX95" fmla="*/ 1637744 w 2462384"/>
                <a:gd name="connsiteY95" fmla="*/ 648131 h 2224519"/>
                <a:gd name="connsiteX96" fmla="*/ 1763348 w 2462384"/>
                <a:gd name="connsiteY96" fmla="*/ 336632 h 2224519"/>
                <a:gd name="connsiteX97" fmla="*/ 1642768 w 2462384"/>
                <a:gd name="connsiteY97" fmla="*/ 376825 h 2224519"/>
                <a:gd name="connsiteX98" fmla="*/ 1451848 w 2462384"/>
                <a:gd name="connsiteY98" fmla="*/ 658179 h 2224519"/>
                <a:gd name="connsiteX99" fmla="*/ 1170498 w 2462384"/>
                <a:gd name="connsiteY99" fmla="*/ 497404 h 2224519"/>
                <a:gd name="connsiteX100" fmla="*/ 1200641 w 2462384"/>
                <a:gd name="connsiteY100" fmla="*/ 633056 h 2224519"/>
                <a:gd name="connsiteX101" fmla="*/ 1115230 w 2462384"/>
                <a:gd name="connsiteY101" fmla="*/ 869194 h 2224519"/>
                <a:gd name="connsiteX102" fmla="*/ 1100158 w 2462384"/>
                <a:gd name="connsiteY102" fmla="*/ 1004845 h 2224519"/>
                <a:gd name="connsiteX103" fmla="*/ 904215 w 2462384"/>
                <a:gd name="connsiteY103" fmla="*/ 1014893 h 2224519"/>
                <a:gd name="connsiteX104" fmla="*/ 929336 w 2462384"/>
                <a:gd name="connsiteY104" fmla="*/ 1175667 h 2224519"/>
                <a:gd name="connsiteX105" fmla="*/ 708272 w 2462384"/>
                <a:gd name="connsiteY105" fmla="*/ 984749 h 2224519"/>
                <a:gd name="connsiteX106" fmla="*/ 607789 w 2462384"/>
                <a:gd name="connsiteY106" fmla="*/ 914411 h 2224519"/>
                <a:gd name="connsiteX107" fmla="*/ 809594 w 2462384"/>
                <a:gd name="connsiteY107" fmla="*/ 1313832 h 2224519"/>
                <a:gd name="connsiteX108" fmla="*/ 512330 w 2462384"/>
                <a:gd name="connsiteY108" fmla="*/ 1356538 h 2224519"/>
                <a:gd name="connsiteX109" fmla="*/ 647983 w 2462384"/>
                <a:gd name="connsiteY109" fmla="*/ 1874028 h 2224519"/>
                <a:gd name="connsiteX110" fmla="*/ 537449 w 2462384"/>
                <a:gd name="connsiteY110" fmla="*/ 1798666 h 2224519"/>
                <a:gd name="connsiteX111" fmla="*/ 391749 w 2462384"/>
                <a:gd name="connsiteY111" fmla="*/ 1733351 h 2224519"/>
                <a:gd name="connsiteX112" fmla="*/ 230975 w 2462384"/>
                <a:gd name="connsiteY112" fmla="*/ 1436924 h 2224519"/>
                <a:gd name="connsiteX113" fmla="*/ 356580 w 2462384"/>
                <a:gd name="connsiteY113" fmla="*/ 1668037 h 2224519"/>
                <a:gd name="connsiteX114" fmla="*/ 431942 w 2462384"/>
                <a:gd name="connsiteY114" fmla="*/ 1833835 h 2224519"/>
                <a:gd name="connsiteX115" fmla="*/ 527402 w 2462384"/>
                <a:gd name="connsiteY115" fmla="*/ 1874028 h 2224519"/>
                <a:gd name="connsiteX116" fmla="*/ 507305 w 2462384"/>
                <a:gd name="connsiteY116" fmla="*/ 1989585 h 2224519"/>
                <a:gd name="connsiteX117" fmla="*/ 311362 w 2462384"/>
                <a:gd name="connsiteY117" fmla="*/ 2180503 h 2224519"/>
                <a:gd name="connsiteX118" fmla="*/ 250235 w 2462384"/>
                <a:gd name="connsiteY118" fmla="*/ 2142821 h 2224519"/>
                <a:gd name="connsiteX119" fmla="*/ 220927 w 2462384"/>
                <a:gd name="connsiteY119" fmla="*/ 1989584 h 2224519"/>
                <a:gd name="connsiteX120" fmla="*/ 120444 w 2462384"/>
                <a:gd name="connsiteY120" fmla="*/ 1909197 h 2224519"/>
                <a:gd name="connsiteX121" fmla="*/ 65177 w 2462384"/>
                <a:gd name="connsiteY121" fmla="*/ 1869004 h 2224519"/>
                <a:gd name="connsiteX122" fmla="*/ 80251 w 2462384"/>
                <a:gd name="connsiteY122" fmla="*/ 1673060 h 2224519"/>
                <a:gd name="connsiteX123" fmla="*/ 205854 w 2462384"/>
                <a:gd name="connsiteY123" fmla="*/ 1813738 h 2224519"/>
                <a:gd name="connsiteX124" fmla="*/ 301314 w 2462384"/>
                <a:gd name="connsiteY124" fmla="*/ 1974512 h 2224519"/>
                <a:gd name="connsiteX125" fmla="*/ 326435 w 2462384"/>
                <a:gd name="connsiteY125" fmla="*/ 1863979 h 2224519"/>
                <a:gd name="connsiteX126" fmla="*/ 175710 w 2462384"/>
                <a:gd name="connsiteY126" fmla="*/ 1517311 h 2224519"/>
                <a:gd name="connsiteX127" fmla="*/ 150589 w 2462384"/>
                <a:gd name="connsiteY127" fmla="*/ 1482143 h 2224519"/>
                <a:gd name="connsiteX128" fmla="*/ 30008 w 2462384"/>
                <a:gd name="connsiteY128" fmla="*/ 1642916 h 2224519"/>
                <a:gd name="connsiteX129" fmla="*/ 19959 w 2462384"/>
                <a:gd name="connsiteY129" fmla="*/ 1798665 h 2224519"/>
                <a:gd name="connsiteX130" fmla="*/ 75227 w 2462384"/>
                <a:gd name="connsiteY130" fmla="*/ 1301271 h 2224519"/>
                <a:gd name="connsiteX131" fmla="*/ 175709 w 2462384"/>
                <a:gd name="connsiteY131" fmla="*/ 1341465 h 2224519"/>
                <a:gd name="connsiteX132" fmla="*/ 170685 w 2462384"/>
                <a:gd name="connsiteY132" fmla="*/ 1125426 h 2224519"/>
                <a:gd name="connsiteX133" fmla="*/ 95322 w 2462384"/>
                <a:gd name="connsiteY133" fmla="*/ 1235957 h 2224519"/>
                <a:gd name="connsiteX134" fmla="*/ 180733 w 2462384"/>
                <a:gd name="connsiteY134" fmla="*/ 1045039 h 2224519"/>
                <a:gd name="connsiteX135" fmla="*/ 276193 w 2462384"/>
                <a:gd name="connsiteY135" fmla="*/ 864168 h 2224519"/>
                <a:gd name="connsiteX136" fmla="*/ 471298 w 2462384"/>
                <a:gd name="connsiteY136"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352293 w 2462398"/>
                <a:gd name="connsiteY41" fmla="*/ 372846 h 2224519"/>
                <a:gd name="connsiteX42" fmla="*/ 2028443 w 2462398"/>
                <a:gd name="connsiteY42" fmla="*/ 607796 h 2224519"/>
                <a:gd name="connsiteX43" fmla="*/ 2123693 w 2462398"/>
                <a:gd name="connsiteY43" fmla="*/ 868146 h 2224519"/>
                <a:gd name="connsiteX44" fmla="*/ 2461403 w 2462398"/>
                <a:gd name="connsiteY44" fmla="*/ 733802 h 2224519"/>
                <a:gd name="connsiteX45" fmla="*/ 2105637 w 2462398"/>
                <a:gd name="connsiteY45" fmla="*/ 967096 h 2224519"/>
                <a:gd name="connsiteX46" fmla="*/ 1771168 w 2462398"/>
                <a:gd name="connsiteY46" fmla="*/ 1203194 h 2224519"/>
                <a:gd name="connsiteX47" fmla="*/ 1666272 w 2462398"/>
                <a:gd name="connsiteY47" fmla="*/ 1103537 h 2224519"/>
                <a:gd name="connsiteX48" fmla="*/ 1333340 w 2462398"/>
                <a:gd name="connsiteY48" fmla="*/ 1505003 h 2224519"/>
                <a:gd name="connsiteX49" fmla="*/ 1260930 w 2462398"/>
                <a:gd name="connsiteY49" fmla="*/ 1457024 h 2224519"/>
                <a:gd name="connsiteX50" fmla="*/ 1613074 w 2462398"/>
                <a:gd name="connsiteY50" fmla="*/ 1076685 h 2224519"/>
                <a:gd name="connsiteX51" fmla="*/ 1920715 w 2462398"/>
                <a:gd name="connsiteY51" fmla="*/ 821267 h 2224519"/>
                <a:gd name="connsiteX52" fmla="*/ 1829273 w 2462398"/>
                <a:gd name="connsiteY52" fmla="*/ 817291 h 2224519"/>
                <a:gd name="connsiteX53" fmla="*/ 1773614 w 2462398"/>
                <a:gd name="connsiteY53" fmla="*/ 761632 h 2224519"/>
                <a:gd name="connsiteX54" fmla="*/ 1456874 w 2462398"/>
                <a:gd name="connsiteY54" fmla="*/ 1004847 h 2224519"/>
                <a:gd name="connsiteX55" fmla="*/ 1527211 w 2462398"/>
                <a:gd name="connsiteY55" fmla="*/ 753639 h 2224519"/>
                <a:gd name="connsiteX56" fmla="*/ 1421703 w 2462398"/>
                <a:gd name="connsiteY56" fmla="*/ 834026 h 2224519"/>
                <a:gd name="connsiteX57" fmla="*/ 1512138 w 2462398"/>
                <a:gd name="connsiteY57" fmla="*/ 834026 h 2224519"/>
                <a:gd name="connsiteX58" fmla="*/ 1371461 w 2462398"/>
                <a:gd name="connsiteY58" fmla="*/ 1019920 h 2224519"/>
                <a:gd name="connsiteX59" fmla="*/ 1115228 w 2462398"/>
                <a:gd name="connsiteY59" fmla="*/ 1246008 h 2224519"/>
                <a:gd name="connsiteX60" fmla="*/ 907141 w 2462398"/>
                <a:gd name="connsiteY60" fmla="*/ 1537410 h 2224519"/>
                <a:gd name="connsiteX61" fmla="*/ 858995 w 2462398"/>
                <a:gd name="connsiteY61" fmla="*/ 1612773 h 2224519"/>
                <a:gd name="connsiteX62" fmla="*/ 1009720 w 2462398"/>
                <a:gd name="connsiteY62" fmla="*/ 1909199 h 2224519"/>
                <a:gd name="connsiteX63" fmla="*/ 1100156 w 2462398"/>
                <a:gd name="connsiteY63" fmla="*/ 1889102 h 2224519"/>
                <a:gd name="connsiteX64" fmla="*/ 1243117 w 2462398"/>
                <a:gd name="connsiteY64" fmla="*/ 1429806 h 2224519"/>
                <a:gd name="connsiteX65" fmla="*/ 1356169 w 2462398"/>
                <a:gd name="connsiteY65" fmla="*/ 1501105 h 2224519"/>
                <a:gd name="connsiteX66" fmla="*/ 1352194 w 2462398"/>
                <a:gd name="connsiteY66" fmla="*/ 1596520 h 2224519"/>
                <a:gd name="connsiteX67" fmla="*/ 1324384 w 2462398"/>
                <a:gd name="connsiteY67" fmla="*/ 1770376 h 2224519"/>
                <a:gd name="connsiteX68" fmla="*/ 1416465 w 2462398"/>
                <a:gd name="connsiteY68" fmla="*/ 1910842 h 2224519"/>
                <a:gd name="connsiteX69" fmla="*/ 1340269 w 2462398"/>
                <a:gd name="connsiteY69" fmla="*/ 1640250 h 2224519"/>
                <a:gd name="connsiteX70" fmla="*/ 1606637 w 2462398"/>
                <a:gd name="connsiteY70" fmla="*/ 1513030 h 2224519"/>
                <a:gd name="connsiteX71" fmla="*/ 1723643 w 2462398"/>
                <a:gd name="connsiteY71" fmla="*/ 1293596 h 2224519"/>
                <a:gd name="connsiteX72" fmla="*/ 1989073 w 2462398"/>
                <a:gd name="connsiteY72" fmla="*/ 1262840 h 2224519"/>
                <a:gd name="connsiteX73" fmla="*/ 1885956 w 2462398"/>
                <a:gd name="connsiteY73" fmla="*/ 1550615 h 2224519"/>
                <a:gd name="connsiteX74" fmla="*/ 1818893 w 2462398"/>
                <a:gd name="connsiteY74" fmla="*/ 1877796 h 2224519"/>
                <a:gd name="connsiteX75" fmla="*/ 1615362 w 2462398"/>
                <a:gd name="connsiteY75" fmla="*/ 2013962 h 2224519"/>
                <a:gd name="connsiteX76" fmla="*/ 1574831 w 2462398"/>
                <a:gd name="connsiteY76" fmla="*/ 1934449 h 2224519"/>
                <a:gd name="connsiteX77" fmla="*/ 1471464 w 2462398"/>
                <a:gd name="connsiteY77" fmla="*/ 2065646 h 2224519"/>
                <a:gd name="connsiteX78" fmla="*/ 1582781 w 2462398"/>
                <a:gd name="connsiteY78" fmla="*/ 2133232 h 2224519"/>
                <a:gd name="connsiteX79" fmla="*/ 1451584 w 2462398"/>
                <a:gd name="connsiteY79" fmla="*/ 2200818 h 2224519"/>
                <a:gd name="connsiteX80" fmla="*/ 1228948 w 2462398"/>
                <a:gd name="connsiteY80" fmla="*/ 2208769 h 2224519"/>
                <a:gd name="connsiteX81" fmla="*/ 982457 w 2462398"/>
                <a:gd name="connsiteY81" fmla="*/ 2216722 h 2224519"/>
                <a:gd name="connsiteX82" fmla="*/ 966555 w 2462398"/>
                <a:gd name="connsiteY82" fmla="*/ 2137207 h 2224519"/>
                <a:gd name="connsiteX83" fmla="*/ 1197143 w 2462398"/>
                <a:gd name="connsiteY83" fmla="*/ 2161061 h 2224519"/>
                <a:gd name="connsiteX84" fmla="*/ 1324364 w 2462398"/>
                <a:gd name="connsiteY84" fmla="*/ 2141182 h 2224519"/>
                <a:gd name="connsiteX85" fmla="*/ 1280632 w 2462398"/>
                <a:gd name="connsiteY85" fmla="*/ 1954329 h 2224519"/>
                <a:gd name="connsiteX86" fmla="*/ 1407852 w 2462398"/>
                <a:gd name="connsiteY86" fmla="*/ 1926500 h 2224519"/>
                <a:gd name="connsiteX87" fmla="*/ 1247453 w 2462398"/>
                <a:gd name="connsiteY87" fmla="*/ 1884840 h 2224519"/>
                <a:gd name="connsiteX88" fmla="*/ 1182614 w 2462398"/>
                <a:gd name="connsiteY88" fmla="*/ 2054900 h 2224519"/>
                <a:gd name="connsiteX89" fmla="*/ 1024793 w 2462398"/>
                <a:gd name="connsiteY89" fmla="*/ 2120214 h 2224519"/>
                <a:gd name="connsiteX90" fmla="*/ 884116 w 2462398"/>
                <a:gd name="connsiteY90" fmla="*/ 1758474 h 2224519"/>
                <a:gd name="connsiteX91" fmla="*/ 843922 w 2462398"/>
                <a:gd name="connsiteY91" fmla="*/ 2069973 h 2224519"/>
                <a:gd name="connsiteX92" fmla="*/ 703246 w 2462398"/>
                <a:gd name="connsiteY92" fmla="*/ 1657991 h 2224519"/>
                <a:gd name="connsiteX93" fmla="*/ 803729 w 2462398"/>
                <a:gd name="connsiteY93" fmla="*/ 1406782 h 2224519"/>
                <a:gd name="connsiteX94" fmla="*/ 884115 w 2462398"/>
                <a:gd name="connsiteY94" fmla="*/ 1246008 h 2224519"/>
                <a:gd name="connsiteX95" fmla="*/ 1160446 w 2462398"/>
                <a:gd name="connsiteY95" fmla="*/ 1125427 h 2224519"/>
                <a:gd name="connsiteX96" fmla="*/ 1637744 w 2462398"/>
                <a:gd name="connsiteY96" fmla="*/ 648131 h 2224519"/>
                <a:gd name="connsiteX97" fmla="*/ 1763348 w 2462398"/>
                <a:gd name="connsiteY97" fmla="*/ 336632 h 2224519"/>
                <a:gd name="connsiteX98" fmla="*/ 1642768 w 2462398"/>
                <a:gd name="connsiteY98" fmla="*/ 376825 h 2224519"/>
                <a:gd name="connsiteX99" fmla="*/ 1451848 w 2462398"/>
                <a:gd name="connsiteY99" fmla="*/ 658179 h 2224519"/>
                <a:gd name="connsiteX100" fmla="*/ 1170498 w 2462398"/>
                <a:gd name="connsiteY100" fmla="*/ 497404 h 2224519"/>
                <a:gd name="connsiteX101" fmla="*/ 1200641 w 2462398"/>
                <a:gd name="connsiteY101" fmla="*/ 633056 h 2224519"/>
                <a:gd name="connsiteX102" fmla="*/ 1115230 w 2462398"/>
                <a:gd name="connsiteY102" fmla="*/ 869194 h 2224519"/>
                <a:gd name="connsiteX103" fmla="*/ 1100158 w 2462398"/>
                <a:gd name="connsiteY103" fmla="*/ 1004845 h 2224519"/>
                <a:gd name="connsiteX104" fmla="*/ 904215 w 2462398"/>
                <a:gd name="connsiteY104" fmla="*/ 1014893 h 2224519"/>
                <a:gd name="connsiteX105" fmla="*/ 929336 w 2462398"/>
                <a:gd name="connsiteY105" fmla="*/ 1175667 h 2224519"/>
                <a:gd name="connsiteX106" fmla="*/ 708272 w 2462398"/>
                <a:gd name="connsiteY106" fmla="*/ 984749 h 2224519"/>
                <a:gd name="connsiteX107" fmla="*/ 607789 w 2462398"/>
                <a:gd name="connsiteY107" fmla="*/ 914411 h 2224519"/>
                <a:gd name="connsiteX108" fmla="*/ 809594 w 2462398"/>
                <a:gd name="connsiteY108" fmla="*/ 1313832 h 2224519"/>
                <a:gd name="connsiteX109" fmla="*/ 512330 w 2462398"/>
                <a:gd name="connsiteY109" fmla="*/ 1356538 h 2224519"/>
                <a:gd name="connsiteX110" fmla="*/ 647983 w 2462398"/>
                <a:gd name="connsiteY110" fmla="*/ 1874028 h 2224519"/>
                <a:gd name="connsiteX111" fmla="*/ 537449 w 2462398"/>
                <a:gd name="connsiteY111" fmla="*/ 1798666 h 2224519"/>
                <a:gd name="connsiteX112" fmla="*/ 391749 w 2462398"/>
                <a:gd name="connsiteY112" fmla="*/ 1733351 h 2224519"/>
                <a:gd name="connsiteX113" fmla="*/ 230975 w 2462398"/>
                <a:gd name="connsiteY113" fmla="*/ 1436924 h 2224519"/>
                <a:gd name="connsiteX114" fmla="*/ 356580 w 2462398"/>
                <a:gd name="connsiteY114" fmla="*/ 1668037 h 2224519"/>
                <a:gd name="connsiteX115" fmla="*/ 431942 w 2462398"/>
                <a:gd name="connsiteY115" fmla="*/ 1833835 h 2224519"/>
                <a:gd name="connsiteX116" fmla="*/ 527402 w 2462398"/>
                <a:gd name="connsiteY116" fmla="*/ 1874028 h 2224519"/>
                <a:gd name="connsiteX117" fmla="*/ 507305 w 2462398"/>
                <a:gd name="connsiteY117" fmla="*/ 1989585 h 2224519"/>
                <a:gd name="connsiteX118" fmla="*/ 311362 w 2462398"/>
                <a:gd name="connsiteY118" fmla="*/ 2180503 h 2224519"/>
                <a:gd name="connsiteX119" fmla="*/ 250235 w 2462398"/>
                <a:gd name="connsiteY119" fmla="*/ 2142821 h 2224519"/>
                <a:gd name="connsiteX120" fmla="*/ 220927 w 2462398"/>
                <a:gd name="connsiteY120" fmla="*/ 1989584 h 2224519"/>
                <a:gd name="connsiteX121" fmla="*/ 120444 w 2462398"/>
                <a:gd name="connsiteY121" fmla="*/ 1909197 h 2224519"/>
                <a:gd name="connsiteX122" fmla="*/ 65177 w 2462398"/>
                <a:gd name="connsiteY122" fmla="*/ 1869004 h 2224519"/>
                <a:gd name="connsiteX123" fmla="*/ 80251 w 2462398"/>
                <a:gd name="connsiteY123" fmla="*/ 1673060 h 2224519"/>
                <a:gd name="connsiteX124" fmla="*/ 205854 w 2462398"/>
                <a:gd name="connsiteY124" fmla="*/ 1813738 h 2224519"/>
                <a:gd name="connsiteX125" fmla="*/ 301314 w 2462398"/>
                <a:gd name="connsiteY125" fmla="*/ 1974512 h 2224519"/>
                <a:gd name="connsiteX126" fmla="*/ 326435 w 2462398"/>
                <a:gd name="connsiteY126" fmla="*/ 1863979 h 2224519"/>
                <a:gd name="connsiteX127" fmla="*/ 175710 w 2462398"/>
                <a:gd name="connsiteY127" fmla="*/ 1517311 h 2224519"/>
                <a:gd name="connsiteX128" fmla="*/ 150589 w 2462398"/>
                <a:gd name="connsiteY128" fmla="*/ 1482143 h 2224519"/>
                <a:gd name="connsiteX129" fmla="*/ 30008 w 2462398"/>
                <a:gd name="connsiteY129" fmla="*/ 1642916 h 2224519"/>
                <a:gd name="connsiteX130" fmla="*/ 19959 w 2462398"/>
                <a:gd name="connsiteY130" fmla="*/ 1798665 h 2224519"/>
                <a:gd name="connsiteX131" fmla="*/ 75227 w 2462398"/>
                <a:gd name="connsiteY131" fmla="*/ 1301271 h 2224519"/>
                <a:gd name="connsiteX132" fmla="*/ 175709 w 2462398"/>
                <a:gd name="connsiteY132" fmla="*/ 1341465 h 2224519"/>
                <a:gd name="connsiteX133" fmla="*/ 170685 w 2462398"/>
                <a:gd name="connsiteY133" fmla="*/ 1125426 h 2224519"/>
                <a:gd name="connsiteX134" fmla="*/ 95322 w 2462398"/>
                <a:gd name="connsiteY134" fmla="*/ 1235957 h 2224519"/>
                <a:gd name="connsiteX135" fmla="*/ 180733 w 2462398"/>
                <a:gd name="connsiteY135" fmla="*/ 1045039 h 2224519"/>
                <a:gd name="connsiteX136" fmla="*/ 276193 w 2462398"/>
                <a:gd name="connsiteY136" fmla="*/ 864168 h 2224519"/>
                <a:gd name="connsiteX137" fmla="*/ 471298 w 2462398"/>
                <a:gd name="connsiteY137"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352293 w 2462398"/>
                <a:gd name="connsiteY41" fmla="*/ 372846 h 2224519"/>
                <a:gd name="connsiteX42" fmla="*/ 2104643 w 2462398"/>
                <a:gd name="connsiteY42" fmla="*/ 582396 h 2224519"/>
                <a:gd name="connsiteX43" fmla="*/ 2123693 w 2462398"/>
                <a:gd name="connsiteY43" fmla="*/ 868146 h 2224519"/>
                <a:gd name="connsiteX44" fmla="*/ 2461403 w 2462398"/>
                <a:gd name="connsiteY44" fmla="*/ 733802 h 2224519"/>
                <a:gd name="connsiteX45" fmla="*/ 2105637 w 2462398"/>
                <a:gd name="connsiteY45" fmla="*/ 967096 h 2224519"/>
                <a:gd name="connsiteX46" fmla="*/ 1771168 w 2462398"/>
                <a:gd name="connsiteY46" fmla="*/ 1203194 h 2224519"/>
                <a:gd name="connsiteX47" fmla="*/ 1666272 w 2462398"/>
                <a:gd name="connsiteY47" fmla="*/ 1103537 h 2224519"/>
                <a:gd name="connsiteX48" fmla="*/ 1333340 w 2462398"/>
                <a:gd name="connsiteY48" fmla="*/ 1505003 h 2224519"/>
                <a:gd name="connsiteX49" fmla="*/ 1260930 w 2462398"/>
                <a:gd name="connsiteY49" fmla="*/ 1457024 h 2224519"/>
                <a:gd name="connsiteX50" fmla="*/ 1613074 w 2462398"/>
                <a:gd name="connsiteY50" fmla="*/ 1076685 h 2224519"/>
                <a:gd name="connsiteX51" fmla="*/ 1920715 w 2462398"/>
                <a:gd name="connsiteY51" fmla="*/ 821267 h 2224519"/>
                <a:gd name="connsiteX52" fmla="*/ 1829273 w 2462398"/>
                <a:gd name="connsiteY52" fmla="*/ 817291 h 2224519"/>
                <a:gd name="connsiteX53" fmla="*/ 1773614 w 2462398"/>
                <a:gd name="connsiteY53" fmla="*/ 761632 h 2224519"/>
                <a:gd name="connsiteX54" fmla="*/ 1456874 w 2462398"/>
                <a:gd name="connsiteY54" fmla="*/ 1004847 h 2224519"/>
                <a:gd name="connsiteX55" fmla="*/ 1527211 w 2462398"/>
                <a:gd name="connsiteY55" fmla="*/ 753639 h 2224519"/>
                <a:gd name="connsiteX56" fmla="*/ 1421703 w 2462398"/>
                <a:gd name="connsiteY56" fmla="*/ 834026 h 2224519"/>
                <a:gd name="connsiteX57" fmla="*/ 1512138 w 2462398"/>
                <a:gd name="connsiteY57" fmla="*/ 834026 h 2224519"/>
                <a:gd name="connsiteX58" fmla="*/ 1371461 w 2462398"/>
                <a:gd name="connsiteY58" fmla="*/ 1019920 h 2224519"/>
                <a:gd name="connsiteX59" fmla="*/ 1115228 w 2462398"/>
                <a:gd name="connsiteY59" fmla="*/ 1246008 h 2224519"/>
                <a:gd name="connsiteX60" fmla="*/ 907141 w 2462398"/>
                <a:gd name="connsiteY60" fmla="*/ 1537410 h 2224519"/>
                <a:gd name="connsiteX61" fmla="*/ 858995 w 2462398"/>
                <a:gd name="connsiteY61" fmla="*/ 1612773 h 2224519"/>
                <a:gd name="connsiteX62" fmla="*/ 1009720 w 2462398"/>
                <a:gd name="connsiteY62" fmla="*/ 1909199 h 2224519"/>
                <a:gd name="connsiteX63" fmla="*/ 1100156 w 2462398"/>
                <a:gd name="connsiteY63" fmla="*/ 1889102 h 2224519"/>
                <a:gd name="connsiteX64" fmla="*/ 1243117 w 2462398"/>
                <a:gd name="connsiteY64" fmla="*/ 1429806 h 2224519"/>
                <a:gd name="connsiteX65" fmla="*/ 1356169 w 2462398"/>
                <a:gd name="connsiteY65" fmla="*/ 1501105 h 2224519"/>
                <a:gd name="connsiteX66" fmla="*/ 1352194 w 2462398"/>
                <a:gd name="connsiteY66" fmla="*/ 1596520 h 2224519"/>
                <a:gd name="connsiteX67" fmla="*/ 1324384 w 2462398"/>
                <a:gd name="connsiteY67" fmla="*/ 1770376 h 2224519"/>
                <a:gd name="connsiteX68" fmla="*/ 1416465 w 2462398"/>
                <a:gd name="connsiteY68" fmla="*/ 1910842 h 2224519"/>
                <a:gd name="connsiteX69" fmla="*/ 1340269 w 2462398"/>
                <a:gd name="connsiteY69" fmla="*/ 1640250 h 2224519"/>
                <a:gd name="connsiteX70" fmla="*/ 1606637 w 2462398"/>
                <a:gd name="connsiteY70" fmla="*/ 1513030 h 2224519"/>
                <a:gd name="connsiteX71" fmla="*/ 1723643 w 2462398"/>
                <a:gd name="connsiteY71" fmla="*/ 1293596 h 2224519"/>
                <a:gd name="connsiteX72" fmla="*/ 1989073 w 2462398"/>
                <a:gd name="connsiteY72" fmla="*/ 1262840 h 2224519"/>
                <a:gd name="connsiteX73" fmla="*/ 1885956 w 2462398"/>
                <a:gd name="connsiteY73" fmla="*/ 1550615 h 2224519"/>
                <a:gd name="connsiteX74" fmla="*/ 1818893 w 2462398"/>
                <a:gd name="connsiteY74" fmla="*/ 1877796 h 2224519"/>
                <a:gd name="connsiteX75" fmla="*/ 1615362 w 2462398"/>
                <a:gd name="connsiteY75" fmla="*/ 2013962 h 2224519"/>
                <a:gd name="connsiteX76" fmla="*/ 1574831 w 2462398"/>
                <a:gd name="connsiteY76" fmla="*/ 1934449 h 2224519"/>
                <a:gd name="connsiteX77" fmla="*/ 1471464 w 2462398"/>
                <a:gd name="connsiteY77" fmla="*/ 2065646 h 2224519"/>
                <a:gd name="connsiteX78" fmla="*/ 1582781 w 2462398"/>
                <a:gd name="connsiteY78" fmla="*/ 2133232 h 2224519"/>
                <a:gd name="connsiteX79" fmla="*/ 1451584 w 2462398"/>
                <a:gd name="connsiteY79" fmla="*/ 2200818 h 2224519"/>
                <a:gd name="connsiteX80" fmla="*/ 1228948 w 2462398"/>
                <a:gd name="connsiteY80" fmla="*/ 2208769 h 2224519"/>
                <a:gd name="connsiteX81" fmla="*/ 982457 w 2462398"/>
                <a:gd name="connsiteY81" fmla="*/ 2216722 h 2224519"/>
                <a:gd name="connsiteX82" fmla="*/ 966555 w 2462398"/>
                <a:gd name="connsiteY82" fmla="*/ 2137207 h 2224519"/>
                <a:gd name="connsiteX83" fmla="*/ 1197143 w 2462398"/>
                <a:gd name="connsiteY83" fmla="*/ 2161061 h 2224519"/>
                <a:gd name="connsiteX84" fmla="*/ 1324364 w 2462398"/>
                <a:gd name="connsiteY84" fmla="*/ 2141182 h 2224519"/>
                <a:gd name="connsiteX85" fmla="*/ 1280632 w 2462398"/>
                <a:gd name="connsiteY85" fmla="*/ 1954329 h 2224519"/>
                <a:gd name="connsiteX86" fmla="*/ 1407852 w 2462398"/>
                <a:gd name="connsiteY86" fmla="*/ 1926500 h 2224519"/>
                <a:gd name="connsiteX87" fmla="*/ 1247453 w 2462398"/>
                <a:gd name="connsiteY87" fmla="*/ 1884840 h 2224519"/>
                <a:gd name="connsiteX88" fmla="*/ 1182614 w 2462398"/>
                <a:gd name="connsiteY88" fmla="*/ 2054900 h 2224519"/>
                <a:gd name="connsiteX89" fmla="*/ 1024793 w 2462398"/>
                <a:gd name="connsiteY89" fmla="*/ 2120214 h 2224519"/>
                <a:gd name="connsiteX90" fmla="*/ 884116 w 2462398"/>
                <a:gd name="connsiteY90" fmla="*/ 1758474 h 2224519"/>
                <a:gd name="connsiteX91" fmla="*/ 843922 w 2462398"/>
                <a:gd name="connsiteY91" fmla="*/ 2069973 h 2224519"/>
                <a:gd name="connsiteX92" fmla="*/ 703246 w 2462398"/>
                <a:gd name="connsiteY92" fmla="*/ 1657991 h 2224519"/>
                <a:gd name="connsiteX93" fmla="*/ 803729 w 2462398"/>
                <a:gd name="connsiteY93" fmla="*/ 1406782 h 2224519"/>
                <a:gd name="connsiteX94" fmla="*/ 884115 w 2462398"/>
                <a:gd name="connsiteY94" fmla="*/ 1246008 h 2224519"/>
                <a:gd name="connsiteX95" fmla="*/ 1160446 w 2462398"/>
                <a:gd name="connsiteY95" fmla="*/ 1125427 h 2224519"/>
                <a:gd name="connsiteX96" fmla="*/ 1637744 w 2462398"/>
                <a:gd name="connsiteY96" fmla="*/ 648131 h 2224519"/>
                <a:gd name="connsiteX97" fmla="*/ 1763348 w 2462398"/>
                <a:gd name="connsiteY97" fmla="*/ 336632 h 2224519"/>
                <a:gd name="connsiteX98" fmla="*/ 1642768 w 2462398"/>
                <a:gd name="connsiteY98" fmla="*/ 376825 h 2224519"/>
                <a:gd name="connsiteX99" fmla="*/ 1451848 w 2462398"/>
                <a:gd name="connsiteY99" fmla="*/ 658179 h 2224519"/>
                <a:gd name="connsiteX100" fmla="*/ 1170498 w 2462398"/>
                <a:gd name="connsiteY100" fmla="*/ 497404 h 2224519"/>
                <a:gd name="connsiteX101" fmla="*/ 1200641 w 2462398"/>
                <a:gd name="connsiteY101" fmla="*/ 633056 h 2224519"/>
                <a:gd name="connsiteX102" fmla="*/ 1115230 w 2462398"/>
                <a:gd name="connsiteY102" fmla="*/ 869194 h 2224519"/>
                <a:gd name="connsiteX103" fmla="*/ 1100158 w 2462398"/>
                <a:gd name="connsiteY103" fmla="*/ 1004845 h 2224519"/>
                <a:gd name="connsiteX104" fmla="*/ 904215 w 2462398"/>
                <a:gd name="connsiteY104" fmla="*/ 1014893 h 2224519"/>
                <a:gd name="connsiteX105" fmla="*/ 929336 w 2462398"/>
                <a:gd name="connsiteY105" fmla="*/ 1175667 h 2224519"/>
                <a:gd name="connsiteX106" fmla="*/ 708272 w 2462398"/>
                <a:gd name="connsiteY106" fmla="*/ 984749 h 2224519"/>
                <a:gd name="connsiteX107" fmla="*/ 607789 w 2462398"/>
                <a:gd name="connsiteY107" fmla="*/ 914411 h 2224519"/>
                <a:gd name="connsiteX108" fmla="*/ 809594 w 2462398"/>
                <a:gd name="connsiteY108" fmla="*/ 1313832 h 2224519"/>
                <a:gd name="connsiteX109" fmla="*/ 512330 w 2462398"/>
                <a:gd name="connsiteY109" fmla="*/ 1356538 h 2224519"/>
                <a:gd name="connsiteX110" fmla="*/ 647983 w 2462398"/>
                <a:gd name="connsiteY110" fmla="*/ 1874028 h 2224519"/>
                <a:gd name="connsiteX111" fmla="*/ 537449 w 2462398"/>
                <a:gd name="connsiteY111" fmla="*/ 1798666 h 2224519"/>
                <a:gd name="connsiteX112" fmla="*/ 391749 w 2462398"/>
                <a:gd name="connsiteY112" fmla="*/ 1733351 h 2224519"/>
                <a:gd name="connsiteX113" fmla="*/ 230975 w 2462398"/>
                <a:gd name="connsiteY113" fmla="*/ 1436924 h 2224519"/>
                <a:gd name="connsiteX114" fmla="*/ 356580 w 2462398"/>
                <a:gd name="connsiteY114" fmla="*/ 1668037 h 2224519"/>
                <a:gd name="connsiteX115" fmla="*/ 431942 w 2462398"/>
                <a:gd name="connsiteY115" fmla="*/ 1833835 h 2224519"/>
                <a:gd name="connsiteX116" fmla="*/ 527402 w 2462398"/>
                <a:gd name="connsiteY116" fmla="*/ 1874028 h 2224519"/>
                <a:gd name="connsiteX117" fmla="*/ 507305 w 2462398"/>
                <a:gd name="connsiteY117" fmla="*/ 1989585 h 2224519"/>
                <a:gd name="connsiteX118" fmla="*/ 311362 w 2462398"/>
                <a:gd name="connsiteY118" fmla="*/ 2180503 h 2224519"/>
                <a:gd name="connsiteX119" fmla="*/ 250235 w 2462398"/>
                <a:gd name="connsiteY119" fmla="*/ 2142821 h 2224519"/>
                <a:gd name="connsiteX120" fmla="*/ 220927 w 2462398"/>
                <a:gd name="connsiteY120" fmla="*/ 1989584 h 2224519"/>
                <a:gd name="connsiteX121" fmla="*/ 120444 w 2462398"/>
                <a:gd name="connsiteY121" fmla="*/ 1909197 h 2224519"/>
                <a:gd name="connsiteX122" fmla="*/ 65177 w 2462398"/>
                <a:gd name="connsiteY122" fmla="*/ 1869004 h 2224519"/>
                <a:gd name="connsiteX123" fmla="*/ 80251 w 2462398"/>
                <a:gd name="connsiteY123" fmla="*/ 1673060 h 2224519"/>
                <a:gd name="connsiteX124" fmla="*/ 205854 w 2462398"/>
                <a:gd name="connsiteY124" fmla="*/ 1813738 h 2224519"/>
                <a:gd name="connsiteX125" fmla="*/ 301314 w 2462398"/>
                <a:gd name="connsiteY125" fmla="*/ 1974512 h 2224519"/>
                <a:gd name="connsiteX126" fmla="*/ 326435 w 2462398"/>
                <a:gd name="connsiteY126" fmla="*/ 1863979 h 2224519"/>
                <a:gd name="connsiteX127" fmla="*/ 175710 w 2462398"/>
                <a:gd name="connsiteY127" fmla="*/ 1517311 h 2224519"/>
                <a:gd name="connsiteX128" fmla="*/ 150589 w 2462398"/>
                <a:gd name="connsiteY128" fmla="*/ 1482143 h 2224519"/>
                <a:gd name="connsiteX129" fmla="*/ 30008 w 2462398"/>
                <a:gd name="connsiteY129" fmla="*/ 1642916 h 2224519"/>
                <a:gd name="connsiteX130" fmla="*/ 19959 w 2462398"/>
                <a:gd name="connsiteY130" fmla="*/ 1798665 h 2224519"/>
                <a:gd name="connsiteX131" fmla="*/ 75227 w 2462398"/>
                <a:gd name="connsiteY131" fmla="*/ 1301271 h 2224519"/>
                <a:gd name="connsiteX132" fmla="*/ 175709 w 2462398"/>
                <a:gd name="connsiteY132" fmla="*/ 1341465 h 2224519"/>
                <a:gd name="connsiteX133" fmla="*/ 170685 w 2462398"/>
                <a:gd name="connsiteY133" fmla="*/ 1125426 h 2224519"/>
                <a:gd name="connsiteX134" fmla="*/ 95322 w 2462398"/>
                <a:gd name="connsiteY134" fmla="*/ 1235957 h 2224519"/>
                <a:gd name="connsiteX135" fmla="*/ 180733 w 2462398"/>
                <a:gd name="connsiteY135" fmla="*/ 1045039 h 2224519"/>
                <a:gd name="connsiteX136" fmla="*/ 276193 w 2462398"/>
                <a:gd name="connsiteY136" fmla="*/ 864168 h 2224519"/>
                <a:gd name="connsiteX137" fmla="*/ 471298 w 2462398"/>
                <a:gd name="connsiteY137"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352293 w 2462398"/>
                <a:gd name="connsiteY41" fmla="*/ 372846 h 2224519"/>
                <a:gd name="connsiteX42" fmla="*/ 2104643 w 2462398"/>
                <a:gd name="connsiteY42" fmla="*/ 582396 h 2224519"/>
                <a:gd name="connsiteX43" fmla="*/ 2123693 w 2462398"/>
                <a:gd name="connsiteY43" fmla="*/ 868146 h 2224519"/>
                <a:gd name="connsiteX44" fmla="*/ 2461403 w 2462398"/>
                <a:gd name="connsiteY44" fmla="*/ 733802 h 2224519"/>
                <a:gd name="connsiteX45" fmla="*/ 2105637 w 2462398"/>
                <a:gd name="connsiteY45" fmla="*/ 967096 h 2224519"/>
                <a:gd name="connsiteX46" fmla="*/ 1771168 w 2462398"/>
                <a:gd name="connsiteY46" fmla="*/ 1203194 h 2224519"/>
                <a:gd name="connsiteX47" fmla="*/ 1666272 w 2462398"/>
                <a:gd name="connsiteY47" fmla="*/ 1103537 h 2224519"/>
                <a:gd name="connsiteX48" fmla="*/ 1333340 w 2462398"/>
                <a:gd name="connsiteY48" fmla="*/ 1505003 h 2224519"/>
                <a:gd name="connsiteX49" fmla="*/ 1260930 w 2462398"/>
                <a:gd name="connsiteY49" fmla="*/ 1457024 h 2224519"/>
                <a:gd name="connsiteX50" fmla="*/ 1613074 w 2462398"/>
                <a:gd name="connsiteY50" fmla="*/ 1076685 h 2224519"/>
                <a:gd name="connsiteX51" fmla="*/ 1920715 w 2462398"/>
                <a:gd name="connsiteY51" fmla="*/ 821267 h 2224519"/>
                <a:gd name="connsiteX52" fmla="*/ 1829273 w 2462398"/>
                <a:gd name="connsiteY52" fmla="*/ 817291 h 2224519"/>
                <a:gd name="connsiteX53" fmla="*/ 1773614 w 2462398"/>
                <a:gd name="connsiteY53" fmla="*/ 761632 h 2224519"/>
                <a:gd name="connsiteX54" fmla="*/ 1456874 w 2462398"/>
                <a:gd name="connsiteY54" fmla="*/ 1004847 h 2224519"/>
                <a:gd name="connsiteX55" fmla="*/ 1527211 w 2462398"/>
                <a:gd name="connsiteY55" fmla="*/ 753639 h 2224519"/>
                <a:gd name="connsiteX56" fmla="*/ 1421703 w 2462398"/>
                <a:gd name="connsiteY56" fmla="*/ 834026 h 2224519"/>
                <a:gd name="connsiteX57" fmla="*/ 1512138 w 2462398"/>
                <a:gd name="connsiteY57" fmla="*/ 834026 h 2224519"/>
                <a:gd name="connsiteX58" fmla="*/ 1371461 w 2462398"/>
                <a:gd name="connsiteY58" fmla="*/ 1019920 h 2224519"/>
                <a:gd name="connsiteX59" fmla="*/ 1115228 w 2462398"/>
                <a:gd name="connsiteY59" fmla="*/ 1246008 h 2224519"/>
                <a:gd name="connsiteX60" fmla="*/ 907141 w 2462398"/>
                <a:gd name="connsiteY60" fmla="*/ 1537410 h 2224519"/>
                <a:gd name="connsiteX61" fmla="*/ 858995 w 2462398"/>
                <a:gd name="connsiteY61" fmla="*/ 1612773 h 2224519"/>
                <a:gd name="connsiteX62" fmla="*/ 1009720 w 2462398"/>
                <a:gd name="connsiteY62" fmla="*/ 1909199 h 2224519"/>
                <a:gd name="connsiteX63" fmla="*/ 1100156 w 2462398"/>
                <a:gd name="connsiteY63" fmla="*/ 1889102 h 2224519"/>
                <a:gd name="connsiteX64" fmla="*/ 1243117 w 2462398"/>
                <a:gd name="connsiteY64" fmla="*/ 1429806 h 2224519"/>
                <a:gd name="connsiteX65" fmla="*/ 1356169 w 2462398"/>
                <a:gd name="connsiteY65" fmla="*/ 1501105 h 2224519"/>
                <a:gd name="connsiteX66" fmla="*/ 1352194 w 2462398"/>
                <a:gd name="connsiteY66" fmla="*/ 1596520 h 2224519"/>
                <a:gd name="connsiteX67" fmla="*/ 1324384 w 2462398"/>
                <a:gd name="connsiteY67" fmla="*/ 1770376 h 2224519"/>
                <a:gd name="connsiteX68" fmla="*/ 1416465 w 2462398"/>
                <a:gd name="connsiteY68" fmla="*/ 1910842 h 2224519"/>
                <a:gd name="connsiteX69" fmla="*/ 1340269 w 2462398"/>
                <a:gd name="connsiteY69" fmla="*/ 1640250 h 2224519"/>
                <a:gd name="connsiteX70" fmla="*/ 1606637 w 2462398"/>
                <a:gd name="connsiteY70" fmla="*/ 1513030 h 2224519"/>
                <a:gd name="connsiteX71" fmla="*/ 1723643 w 2462398"/>
                <a:gd name="connsiteY71" fmla="*/ 1293596 h 2224519"/>
                <a:gd name="connsiteX72" fmla="*/ 1989073 w 2462398"/>
                <a:gd name="connsiteY72" fmla="*/ 1262840 h 2224519"/>
                <a:gd name="connsiteX73" fmla="*/ 1885956 w 2462398"/>
                <a:gd name="connsiteY73" fmla="*/ 1550615 h 2224519"/>
                <a:gd name="connsiteX74" fmla="*/ 1818893 w 2462398"/>
                <a:gd name="connsiteY74" fmla="*/ 1877796 h 2224519"/>
                <a:gd name="connsiteX75" fmla="*/ 1615362 w 2462398"/>
                <a:gd name="connsiteY75" fmla="*/ 2013962 h 2224519"/>
                <a:gd name="connsiteX76" fmla="*/ 1574831 w 2462398"/>
                <a:gd name="connsiteY76" fmla="*/ 1934449 h 2224519"/>
                <a:gd name="connsiteX77" fmla="*/ 1471464 w 2462398"/>
                <a:gd name="connsiteY77" fmla="*/ 2065646 h 2224519"/>
                <a:gd name="connsiteX78" fmla="*/ 1582781 w 2462398"/>
                <a:gd name="connsiteY78" fmla="*/ 2133232 h 2224519"/>
                <a:gd name="connsiteX79" fmla="*/ 1451584 w 2462398"/>
                <a:gd name="connsiteY79" fmla="*/ 2200818 h 2224519"/>
                <a:gd name="connsiteX80" fmla="*/ 1228948 w 2462398"/>
                <a:gd name="connsiteY80" fmla="*/ 2208769 h 2224519"/>
                <a:gd name="connsiteX81" fmla="*/ 982457 w 2462398"/>
                <a:gd name="connsiteY81" fmla="*/ 2216722 h 2224519"/>
                <a:gd name="connsiteX82" fmla="*/ 966555 w 2462398"/>
                <a:gd name="connsiteY82" fmla="*/ 2137207 h 2224519"/>
                <a:gd name="connsiteX83" fmla="*/ 1197143 w 2462398"/>
                <a:gd name="connsiteY83" fmla="*/ 2161061 h 2224519"/>
                <a:gd name="connsiteX84" fmla="*/ 1324364 w 2462398"/>
                <a:gd name="connsiteY84" fmla="*/ 2141182 h 2224519"/>
                <a:gd name="connsiteX85" fmla="*/ 1280632 w 2462398"/>
                <a:gd name="connsiteY85" fmla="*/ 1954329 h 2224519"/>
                <a:gd name="connsiteX86" fmla="*/ 1407852 w 2462398"/>
                <a:gd name="connsiteY86" fmla="*/ 1926500 h 2224519"/>
                <a:gd name="connsiteX87" fmla="*/ 1247453 w 2462398"/>
                <a:gd name="connsiteY87" fmla="*/ 1884840 h 2224519"/>
                <a:gd name="connsiteX88" fmla="*/ 1182614 w 2462398"/>
                <a:gd name="connsiteY88" fmla="*/ 2054900 h 2224519"/>
                <a:gd name="connsiteX89" fmla="*/ 1024793 w 2462398"/>
                <a:gd name="connsiteY89" fmla="*/ 2120214 h 2224519"/>
                <a:gd name="connsiteX90" fmla="*/ 884116 w 2462398"/>
                <a:gd name="connsiteY90" fmla="*/ 1758474 h 2224519"/>
                <a:gd name="connsiteX91" fmla="*/ 843922 w 2462398"/>
                <a:gd name="connsiteY91" fmla="*/ 2069973 h 2224519"/>
                <a:gd name="connsiteX92" fmla="*/ 703246 w 2462398"/>
                <a:gd name="connsiteY92" fmla="*/ 1657991 h 2224519"/>
                <a:gd name="connsiteX93" fmla="*/ 803729 w 2462398"/>
                <a:gd name="connsiteY93" fmla="*/ 1406782 h 2224519"/>
                <a:gd name="connsiteX94" fmla="*/ 884115 w 2462398"/>
                <a:gd name="connsiteY94" fmla="*/ 1246008 h 2224519"/>
                <a:gd name="connsiteX95" fmla="*/ 1160446 w 2462398"/>
                <a:gd name="connsiteY95" fmla="*/ 1125427 h 2224519"/>
                <a:gd name="connsiteX96" fmla="*/ 1637744 w 2462398"/>
                <a:gd name="connsiteY96" fmla="*/ 648131 h 2224519"/>
                <a:gd name="connsiteX97" fmla="*/ 1763348 w 2462398"/>
                <a:gd name="connsiteY97" fmla="*/ 336632 h 2224519"/>
                <a:gd name="connsiteX98" fmla="*/ 1642768 w 2462398"/>
                <a:gd name="connsiteY98" fmla="*/ 376825 h 2224519"/>
                <a:gd name="connsiteX99" fmla="*/ 1451848 w 2462398"/>
                <a:gd name="connsiteY99" fmla="*/ 658179 h 2224519"/>
                <a:gd name="connsiteX100" fmla="*/ 1170498 w 2462398"/>
                <a:gd name="connsiteY100" fmla="*/ 497404 h 2224519"/>
                <a:gd name="connsiteX101" fmla="*/ 1200641 w 2462398"/>
                <a:gd name="connsiteY101" fmla="*/ 633056 h 2224519"/>
                <a:gd name="connsiteX102" fmla="*/ 1115230 w 2462398"/>
                <a:gd name="connsiteY102" fmla="*/ 869194 h 2224519"/>
                <a:gd name="connsiteX103" fmla="*/ 1100158 w 2462398"/>
                <a:gd name="connsiteY103" fmla="*/ 1004845 h 2224519"/>
                <a:gd name="connsiteX104" fmla="*/ 904215 w 2462398"/>
                <a:gd name="connsiteY104" fmla="*/ 1014893 h 2224519"/>
                <a:gd name="connsiteX105" fmla="*/ 929336 w 2462398"/>
                <a:gd name="connsiteY105" fmla="*/ 1175667 h 2224519"/>
                <a:gd name="connsiteX106" fmla="*/ 708272 w 2462398"/>
                <a:gd name="connsiteY106" fmla="*/ 984749 h 2224519"/>
                <a:gd name="connsiteX107" fmla="*/ 607789 w 2462398"/>
                <a:gd name="connsiteY107" fmla="*/ 914411 h 2224519"/>
                <a:gd name="connsiteX108" fmla="*/ 809594 w 2462398"/>
                <a:gd name="connsiteY108" fmla="*/ 1313832 h 2224519"/>
                <a:gd name="connsiteX109" fmla="*/ 512330 w 2462398"/>
                <a:gd name="connsiteY109" fmla="*/ 1356538 h 2224519"/>
                <a:gd name="connsiteX110" fmla="*/ 647983 w 2462398"/>
                <a:gd name="connsiteY110" fmla="*/ 1874028 h 2224519"/>
                <a:gd name="connsiteX111" fmla="*/ 537449 w 2462398"/>
                <a:gd name="connsiteY111" fmla="*/ 1798666 h 2224519"/>
                <a:gd name="connsiteX112" fmla="*/ 391749 w 2462398"/>
                <a:gd name="connsiteY112" fmla="*/ 1733351 h 2224519"/>
                <a:gd name="connsiteX113" fmla="*/ 230975 w 2462398"/>
                <a:gd name="connsiteY113" fmla="*/ 1436924 h 2224519"/>
                <a:gd name="connsiteX114" fmla="*/ 356580 w 2462398"/>
                <a:gd name="connsiteY114" fmla="*/ 1668037 h 2224519"/>
                <a:gd name="connsiteX115" fmla="*/ 431942 w 2462398"/>
                <a:gd name="connsiteY115" fmla="*/ 1833835 h 2224519"/>
                <a:gd name="connsiteX116" fmla="*/ 527402 w 2462398"/>
                <a:gd name="connsiteY116" fmla="*/ 1874028 h 2224519"/>
                <a:gd name="connsiteX117" fmla="*/ 507305 w 2462398"/>
                <a:gd name="connsiteY117" fmla="*/ 1989585 h 2224519"/>
                <a:gd name="connsiteX118" fmla="*/ 311362 w 2462398"/>
                <a:gd name="connsiteY118" fmla="*/ 2180503 h 2224519"/>
                <a:gd name="connsiteX119" fmla="*/ 250235 w 2462398"/>
                <a:gd name="connsiteY119" fmla="*/ 2142821 h 2224519"/>
                <a:gd name="connsiteX120" fmla="*/ 220927 w 2462398"/>
                <a:gd name="connsiteY120" fmla="*/ 1989584 h 2224519"/>
                <a:gd name="connsiteX121" fmla="*/ 120444 w 2462398"/>
                <a:gd name="connsiteY121" fmla="*/ 1909197 h 2224519"/>
                <a:gd name="connsiteX122" fmla="*/ 65177 w 2462398"/>
                <a:gd name="connsiteY122" fmla="*/ 1869004 h 2224519"/>
                <a:gd name="connsiteX123" fmla="*/ 80251 w 2462398"/>
                <a:gd name="connsiteY123" fmla="*/ 1673060 h 2224519"/>
                <a:gd name="connsiteX124" fmla="*/ 205854 w 2462398"/>
                <a:gd name="connsiteY124" fmla="*/ 1813738 h 2224519"/>
                <a:gd name="connsiteX125" fmla="*/ 301314 w 2462398"/>
                <a:gd name="connsiteY125" fmla="*/ 1974512 h 2224519"/>
                <a:gd name="connsiteX126" fmla="*/ 326435 w 2462398"/>
                <a:gd name="connsiteY126" fmla="*/ 1863979 h 2224519"/>
                <a:gd name="connsiteX127" fmla="*/ 175710 w 2462398"/>
                <a:gd name="connsiteY127" fmla="*/ 1517311 h 2224519"/>
                <a:gd name="connsiteX128" fmla="*/ 150589 w 2462398"/>
                <a:gd name="connsiteY128" fmla="*/ 1482143 h 2224519"/>
                <a:gd name="connsiteX129" fmla="*/ 30008 w 2462398"/>
                <a:gd name="connsiteY129" fmla="*/ 1642916 h 2224519"/>
                <a:gd name="connsiteX130" fmla="*/ 19959 w 2462398"/>
                <a:gd name="connsiteY130" fmla="*/ 1798665 h 2224519"/>
                <a:gd name="connsiteX131" fmla="*/ 75227 w 2462398"/>
                <a:gd name="connsiteY131" fmla="*/ 1301271 h 2224519"/>
                <a:gd name="connsiteX132" fmla="*/ 175709 w 2462398"/>
                <a:gd name="connsiteY132" fmla="*/ 1341465 h 2224519"/>
                <a:gd name="connsiteX133" fmla="*/ 170685 w 2462398"/>
                <a:gd name="connsiteY133" fmla="*/ 1125426 h 2224519"/>
                <a:gd name="connsiteX134" fmla="*/ 95322 w 2462398"/>
                <a:gd name="connsiteY134" fmla="*/ 1235957 h 2224519"/>
                <a:gd name="connsiteX135" fmla="*/ 180733 w 2462398"/>
                <a:gd name="connsiteY135" fmla="*/ 1045039 h 2224519"/>
                <a:gd name="connsiteX136" fmla="*/ 276193 w 2462398"/>
                <a:gd name="connsiteY136" fmla="*/ 864168 h 2224519"/>
                <a:gd name="connsiteX137" fmla="*/ 471298 w 2462398"/>
                <a:gd name="connsiteY137"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352293 w 2462398"/>
                <a:gd name="connsiteY41" fmla="*/ 372846 h 2224519"/>
                <a:gd name="connsiteX42" fmla="*/ 2104643 w 2462398"/>
                <a:gd name="connsiteY42" fmla="*/ 582396 h 2224519"/>
                <a:gd name="connsiteX43" fmla="*/ 2123693 w 2462398"/>
                <a:gd name="connsiteY43" fmla="*/ 868146 h 2224519"/>
                <a:gd name="connsiteX44" fmla="*/ 2461403 w 2462398"/>
                <a:gd name="connsiteY44" fmla="*/ 733802 h 2224519"/>
                <a:gd name="connsiteX45" fmla="*/ 2105637 w 2462398"/>
                <a:gd name="connsiteY45" fmla="*/ 967096 h 2224519"/>
                <a:gd name="connsiteX46" fmla="*/ 1771168 w 2462398"/>
                <a:gd name="connsiteY46" fmla="*/ 1203194 h 2224519"/>
                <a:gd name="connsiteX47" fmla="*/ 1666272 w 2462398"/>
                <a:gd name="connsiteY47" fmla="*/ 1103537 h 2224519"/>
                <a:gd name="connsiteX48" fmla="*/ 1333340 w 2462398"/>
                <a:gd name="connsiteY48" fmla="*/ 1505003 h 2224519"/>
                <a:gd name="connsiteX49" fmla="*/ 1260930 w 2462398"/>
                <a:gd name="connsiteY49" fmla="*/ 1457024 h 2224519"/>
                <a:gd name="connsiteX50" fmla="*/ 1613074 w 2462398"/>
                <a:gd name="connsiteY50" fmla="*/ 1076685 h 2224519"/>
                <a:gd name="connsiteX51" fmla="*/ 1920715 w 2462398"/>
                <a:gd name="connsiteY51" fmla="*/ 821267 h 2224519"/>
                <a:gd name="connsiteX52" fmla="*/ 1829273 w 2462398"/>
                <a:gd name="connsiteY52" fmla="*/ 817291 h 2224519"/>
                <a:gd name="connsiteX53" fmla="*/ 1773614 w 2462398"/>
                <a:gd name="connsiteY53" fmla="*/ 761632 h 2224519"/>
                <a:gd name="connsiteX54" fmla="*/ 1456874 w 2462398"/>
                <a:gd name="connsiteY54" fmla="*/ 1004847 h 2224519"/>
                <a:gd name="connsiteX55" fmla="*/ 1527211 w 2462398"/>
                <a:gd name="connsiteY55" fmla="*/ 753639 h 2224519"/>
                <a:gd name="connsiteX56" fmla="*/ 1421703 w 2462398"/>
                <a:gd name="connsiteY56" fmla="*/ 834026 h 2224519"/>
                <a:gd name="connsiteX57" fmla="*/ 1512138 w 2462398"/>
                <a:gd name="connsiteY57" fmla="*/ 834026 h 2224519"/>
                <a:gd name="connsiteX58" fmla="*/ 1371461 w 2462398"/>
                <a:gd name="connsiteY58" fmla="*/ 1019920 h 2224519"/>
                <a:gd name="connsiteX59" fmla="*/ 1115228 w 2462398"/>
                <a:gd name="connsiteY59" fmla="*/ 1246008 h 2224519"/>
                <a:gd name="connsiteX60" fmla="*/ 907141 w 2462398"/>
                <a:gd name="connsiteY60" fmla="*/ 1537410 h 2224519"/>
                <a:gd name="connsiteX61" fmla="*/ 858995 w 2462398"/>
                <a:gd name="connsiteY61" fmla="*/ 1612773 h 2224519"/>
                <a:gd name="connsiteX62" fmla="*/ 1009720 w 2462398"/>
                <a:gd name="connsiteY62" fmla="*/ 1909199 h 2224519"/>
                <a:gd name="connsiteX63" fmla="*/ 1100156 w 2462398"/>
                <a:gd name="connsiteY63" fmla="*/ 1889102 h 2224519"/>
                <a:gd name="connsiteX64" fmla="*/ 1243117 w 2462398"/>
                <a:gd name="connsiteY64" fmla="*/ 1429806 h 2224519"/>
                <a:gd name="connsiteX65" fmla="*/ 1356169 w 2462398"/>
                <a:gd name="connsiteY65" fmla="*/ 1501105 h 2224519"/>
                <a:gd name="connsiteX66" fmla="*/ 1352194 w 2462398"/>
                <a:gd name="connsiteY66" fmla="*/ 1596520 h 2224519"/>
                <a:gd name="connsiteX67" fmla="*/ 1324384 w 2462398"/>
                <a:gd name="connsiteY67" fmla="*/ 1770376 h 2224519"/>
                <a:gd name="connsiteX68" fmla="*/ 1416465 w 2462398"/>
                <a:gd name="connsiteY68" fmla="*/ 1910842 h 2224519"/>
                <a:gd name="connsiteX69" fmla="*/ 1340269 w 2462398"/>
                <a:gd name="connsiteY69" fmla="*/ 1640250 h 2224519"/>
                <a:gd name="connsiteX70" fmla="*/ 1606637 w 2462398"/>
                <a:gd name="connsiteY70" fmla="*/ 1513030 h 2224519"/>
                <a:gd name="connsiteX71" fmla="*/ 1723643 w 2462398"/>
                <a:gd name="connsiteY71" fmla="*/ 1293596 h 2224519"/>
                <a:gd name="connsiteX72" fmla="*/ 1989073 w 2462398"/>
                <a:gd name="connsiteY72" fmla="*/ 1262840 h 2224519"/>
                <a:gd name="connsiteX73" fmla="*/ 1885956 w 2462398"/>
                <a:gd name="connsiteY73" fmla="*/ 1550615 h 2224519"/>
                <a:gd name="connsiteX74" fmla="*/ 1818893 w 2462398"/>
                <a:gd name="connsiteY74" fmla="*/ 1877796 h 2224519"/>
                <a:gd name="connsiteX75" fmla="*/ 1615362 w 2462398"/>
                <a:gd name="connsiteY75" fmla="*/ 2013962 h 2224519"/>
                <a:gd name="connsiteX76" fmla="*/ 1574831 w 2462398"/>
                <a:gd name="connsiteY76" fmla="*/ 1934449 h 2224519"/>
                <a:gd name="connsiteX77" fmla="*/ 1471464 w 2462398"/>
                <a:gd name="connsiteY77" fmla="*/ 2065646 h 2224519"/>
                <a:gd name="connsiteX78" fmla="*/ 1582781 w 2462398"/>
                <a:gd name="connsiteY78" fmla="*/ 2133232 h 2224519"/>
                <a:gd name="connsiteX79" fmla="*/ 1451584 w 2462398"/>
                <a:gd name="connsiteY79" fmla="*/ 2200818 h 2224519"/>
                <a:gd name="connsiteX80" fmla="*/ 1228948 w 2462398"/>
                <a:gd name="connsiteY80" fmla="*/ 2208769 h 2224519"/>
                <a:gd name="connsiteX81" fmla="*/ 982457 w 2462398"/>
                <a:gd name="connsiteY81" fmla="*/ 2216722 h 2224519"/>
                <a:gd name="connsiteX82" fmla="*/ 966555 w 2462398"/>
                <a:gd name="connsiteY82" fmla="*/ 2137207 h 2224519"/>
                <a:gd name="connsiteX83" fmla="*/ 1197143 w 2462398"/>
                <a:gd name="connsiteY83" fmla="*/ 2161061 h 2224519"/>
                <a:gd name="connsiteX84" fmla="*/ 1324364 w 2462398"/>
                <a:gd name="connsiteY84" fmla="*/ 2141182 h 2224519"/>
                <a:gd name="connsiteX85" fmla="*/ 1280632 w 2462398"/>
                <a:gd name="connsiteY85" fmla="*/ 1954329 h 2224519"/>
                <a:gd name="connsiteX86" fmla="*/ 1407852 w 2462398"/>
                <a:gd name="connsiteY86" fmla="*/ 1926500 h 2224519"/>
                <a:gd name="connsiteX87" fmla="*/ 1247453 w 2462398"/>
                <a:gd name="connsiteY87" fmla="*/ 1884840 h 2224519"/>
                <a:gd name="connsiteX88" fmla="*/ 1182614 w 2462398"/>
                <a:gd name="connsiteY88" fmla="*/ 2054900 h 2224519"/>
                <a:gd name="connsiteX89" fmla="*/ 1024793 w 2462398"/>
                <a:gd name="connsiteY89" fmla="*/ 2120214 h 2224519"/>
                <a:gd name="connsiteX90" fmla="*/ 884116 w 2462398"/>
                <a:gd name="connsiteY90" fmla="*/ 1758474 h 2224519"/>
                <a:gd name="connsiteX91" fmla="*/ 843922 w 2462398"/>
                <a:gd name="connsiteY91" fmla="*/ 2069973 h 2224519"/>
                <a:gd name="connsiteX92" fmla="*/ 703246 w 2462398"/>
                <a:gd name="connsiteY92" fmla="*/ 1657991 h 2224519"/>
                <a:gd name="connsiteX93" fmla="*/ 803729 w 2462398"/>
                <a:gd name="connsiteY93" fmla="*/ 1406782 h 2224519"/>
                <a:gd name="connsiteX94" fmla="*/ 884115 w 2462398"/>
                <a:gd name="connsiteY94" fmla="*/ 1246008 h 2224519"/>
                <a:gd name="connsiteX95" fmla="*/ 1160446 w 2462398"/>
                <a:gd name="connsiteY95" fmla="*/ 1125427 h 2224519"/>
                <a:gd name="connsiteX96" fmla="*/ 1637744 w 2462398"/>
                <a:gd name="connsiteY96" fmla="*/ 648131 h 2224519"/>
                <a:gd name="connsiteX97" fmla="*/ 1763348 w 2462398"/>
                <a:gd name="connsiteY97" fmla="*/ 336632 h 2224519"/>
                <a:gd name="connsiteX98" fmla="*/ 1642768 w 2462398"/>
                <a:gd name="connsiteY98" fmla="*/ 376825 h 2224519"/>
                <a:gd name="connsiteX99" fmla="*/ 1451848 w 2462398"/>
                <a:gd name="connsiteY99" fmla="*/ 658179 h 2224519"/>
                <a:gd name="connsiteX100" fmla="*/ 1170498 w 2462398"/>
                <a:gd name="connsiteY100" fmla="*/ 497404 h 2224519"/>
                <a:gd name="connsiteX101" fmla="*/ 1200641 w 2462398"/>
                <a:gd name="connsiteY101" fmla="*/ 633056 h 2224519"/>
                <a:gd name="connsiteX102" fmla="*/ 1115230 w 2462398"/>
                <a:gd name="connsiteY102" fmla="*/ 869194 h 2224519"/>
                <a:gd name="connsiteX103" fmla="*/ 1100158 w 2462398"/>
                <a:gd name="connsiteY103" fmla="*/ 1004845 h 2224519"/>
                <a:gd name="connsiteX104" fmla="*/ 904215 w 2462398"/>
                <a:gd name="connsiteY104" fmla="*/ 1014893 h 2224519"/>
                <a:gd name="connsiteX105" fmla="*/ 929336 w 2462398"/>
                <a:gd name="connsiteY105" fmla="*/ 1175667 h 2224519"/>
                <a:gd name="connsiteX106" fmla="*/ 708272 w 2462398"/>
                <a:gd name="connsiteY106" fmla="*/ 984749 h 2224519"/>
                <a:gd name="connsiteX107" fmla="*/ 607789 w 2462398"/>
                <a:gd name="connsiteY107" fmla="*/ 914411 h 2224519"/>
                <a:gd name="connsiteX108" fmla="*/ 809594 w 2462398"/>
                <a:gd name="connsiteY108" fmla="*/ 1313832 h 2224519"/>
                <a:gd name="connsiteX109" fmla="*/ 512330 w 2462398"/>
                <a:gd name="connsiteY109" fmla="*/ 1356538 h 2224519"/>
                <a:gd name="connsiteX110" fmla="*/ 647983 w 2462398"/>
                <a:gd name="connsiteY110" fmla="*/ 1874028 h 2224519"/>
                <a:gd name="connsiteX111" fmla="*/ 537449 w 2462398"/>
                <a:gd name="connsiteY111" fmla="*/ 1798666 h 2224519"/>
                <a:gd name="connsiteX112" fmla="*/ 391749 w 2462398"/>
                <a:gd name="connsiteY112" fmla="*/ 1733351 h 2224519"/>
                <a:gd name="connsiteX113" fmla="*/ 230975 w 2462398"/>
                <a:gd name="connsiteY113" fmla="*/ 1436924 h 2224519"/>
                <a:gd name="connsiteX114" fmla="*/ 356580 w 2462398"/>
                <a:gd name="connsiteY114" fmla="*/ 1668037 h 2224519"/>
                <a:gd name="connsiteX115" fmla="*/ 431942 w 2462398"/>
                <a:gd name="connsiteY115" fmla="*/ 1833835 h 2224519"/>
                <a:gd name="connsiteX116" fmla="*/ 527402 w 2462398"/>
                <a:gd name="connsiteY116" fmla="*/ 1874028 h 2224519"/>
                <a:gd name="connsiteX117" fmla="*/ 507305 w 2462398"/>
                <a:gd name="connsiteY117" fmla="*/ 1989585 h 2224519"/>
                <a:gd name="connsiteX118" fmla="*/ 311362 w 2462398"/>
                <a:gd name="connsiteY118" fmla="*/ 2180503 h 2224519"/>
                <a:gd name="connsiteX119" fmla="*/ 250235 w 2462398"/>
                <a:gd name="connsiteY119" fmla="*/ 2142821 h 2224519"/>
                <a:gd name="connsiteX120" fmla="*/ 220927 w 2462398"/>
                <a:gd name="connsiteY120" fmla="*/ 1989584 h 2224519"/>
                <a:gd name="connsiteX121" fmla="*/ 120444 w 2462398"/>
                <a:gd name="connsiteY121" fmla="*/ 1909197 h 2224519"/>
                <a:gd name="connsiteX122" fmla="*/ 65177 w 2462398"/>
                <a:gd name="connsiteY122" fmla="*/ 1869004 h 2224519"/>
                <a:gd name="connsiteX123" fmla="*/ 80251 w 2462398"/>
                <a:gd name="connsiteY123" fmla="*/ 1673060 h 2224519"/>
                <a:gd name="connsiteX124" fmla="*/ 205854 w 2462398"/>
                <a:gd name="connsiteY124" fmla="*/ 1813738 h 2224519"/>
                <a:gd name="connsiteX125" fmla="*/ 301314 w 2462398"/>
                <a:gd name="connsiteY125" fmla="*/ 1974512 h 2224519"/>
                <a:gd name="connsiteX126" fmla="*/ 326435 w 2462398"/>
                <a:gd name="connsiteY126" fmla="*/ 1863979 h 2224519"/>
                <a:gd name="connsiteX127" fmla="*/ 175710 w 2462398"/>
                <a:gd name="connsiteY127" fmla="*/ 1517311 h 2224519"/>
                <a:gd name="connsiteX128" fmla="*/ 150589 w 2462398"/>
                <a:gd name="connsiteY128" fmla="*/ 1482143 h 2224519"/>
                <a:gd name="connsiteX129" fmla="*/ 30008 w 2462398"/>
                <a:gd name="connsiteY129" fmla="*/ 1642916 h 2224519"/>
                <a:gd name="connsiteX130" fmla="*/ 19959 w 2462398"/>
                <a:gd name="connsiteY130" fmla="*/ 1798665 h 2224519"/>
                <a:gd name="connsiteX131" fmla="*/ 75227 w 2462398"/>
                <a:gd name="connsiteY131" fmla="*/ 1301271 h 2224519"/>
                <a:gd name="connsiteX132" fmla="*/ 175709 w 2462398"/>
                <a:gd name="connsiteY132" fmla="*/ 1341465 h 2224519"/>
                <a:gd name="connsiteX133" fmla="*/ 170685 w 2462398"/>
                <a:gd name="connsiteY133" fmla="*/ 1125426 h 2224519"/>
                <a:gd name="connsiteX134" fmla="*/ 95322 w 2462398"/>
                <a:gd name="connsiteY134" fmla="*/ 1235957 h 2224519"/>
                <a:gd name="connsiteX135" fmla="*/ 180733 w 2462398"/>
                <a:gd name="connsiteY135" fmla="*/ 1045039 h 2224519"/>
                <a:gd name="connsiteX136" fmla="*/ 276193 w 2462398"/>
                <a:gd name="connsiteY136" fmla="*/ 864168 h 2224519"/>
                <a:gd name="connsiteX137" fmla="*/ 471298 w 2462398"/>
                <a:gd name="connsiteY137"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104643 w 2462398"/>
                <a:gd name="connsiteY42" fmla="*/ 582396 h 2224519"/>
                <a:gd name="connsiteX43" fmla="*/ 2123693 w 2462398"/>
                <a:gd name="connsiteY43" fmla="*/ 868146 h 2224519"/>
                <a:gd name="connsiteX44" fmla="*/ 2461403 w 2462398"/>
                <a:gd name="connsiteY44" fmla="*/ 733802 h 2224519"/>
                <a:gd name="connsiteX45" fmla="*/ 2105637 w 2462398"/>
                <a:gd name="connsiteY45" fmla="*/ 967096 h 2224519"/>
                <a:gd name="connsiteX46" fmla="*/ 1771168 w 2462398"/>
                <a:gd name="connsiteY46" fmla="*/ 1203194 h 2224519"/>
                <a:gd name="connsiteX47" fmla="*/ 1666272 w 2462398"/>
                <a:gd name="connsiteY47" fmla="*/ 1103537 h 2224519"/>
                <a:gd name="connsiteX48" fmla="*/ 1333340 w 2462398"/>
                <a:gd name="connsiteY48" fmla="*/ 1505003 h 2224519"/>
                <a:gd name="connsiteX49" fmla="*/ 1260930 w 2462398"/>
                <a:gd name="connsiteY49" fmla="*/ 1457024 h 2224519"/>
                <a:gd name="connsiteX50" fmla="*/ 1613074 w 2462398"/>
                <a:gd name="connsiteY50" fmla="*/ 1076685 h 2224519"/>
                <a:gd name="connsiteX51" fmla="*/ 1920715 w 2462398"/>
                <a:gd name="connsiteY51" fmla="*/ 821267 h 2224519"/>
                <a:gd name="connsiteX52" fmla="*/ 1829273 w 2462398"/>
                <a:gd name="connsiteY52" fmla="*/ 817291 h 2224519"/>
                <a:gd name="connsiteX53" fmla="*/ 1773614 w 2462398"/>
                <a:gd name="connsiteY53" fmla="*/ 761632 h 2224519"/>
                <a:gd name="connsiteX54" fmla="*/ 1456874 w 2462398"/>
                <a:gd name="connsiteY54" fmla="*/ 1004847 h 2224519"/>
                <a:gd name="connsiteX55" fmla="*/ 1527211 w 2462398"/>
                <a:gd name="connsiteY55" fmla="*/ 753639 h 2224519"/>
                <a:gd name="connsiteX56" fmla="*/ 1421703 w 2462398"/>
                <a:gd name="connsiteY56" fmla="*/ 834026 h 2224519"/>
                <a:gd name="connsiteX57" fmla="*/ 1512138 w 2462398"/>
                <a:gd name="connsiteY57" fmla="*/ 834026 h 2224519"/>
                <a:gd name="connsiteX58" fmla="*/ 1371461 w 2462398"/>
                <a:gd name="connsiteY58" fmla="*/ 1019920 h 2224519"/>
                <a:gd name="connsiteX59" fmla="*/ 1115228 w 2462398"/>
                <a:gd name="connsiteY59" fmla="*/ 1246008 h 2224519"/>
                <a:gd name="connsiteX60" fmla="*/ 907141 w 2462398"/>
                <a:gd name="connsiteY60" fmla="*/ 1537410 h 2224519"/>
                <a:gd name="connsiteX61" fmla="*/ 858995 w 2462398"/>
                <a:gd name="connsiteY61" fmla="*/ 1612773 h 2224519"/>
                <a:gd name="connsiteX62" fmla="*/ 1009720 w 2462398"/>
                <a:gd name="connsiteY62" fmla="*/ 1909199 h 2224519"/>
                <a:gd name="connsiteX63" fmla="*/ 1100156 w 2462398"/>
                <a:gd name="connsiteY63" fmla="*/ 1889102 h 2224519"/>
                <a:gd name="connsiteX64" fmla="*/ 1243117 w 2462398"/>
                <a:gd name="connsiteY64" fmla="*/ 1429806 h 2224519"/>
                <a:gd name="connsiteX65" fmla="*/ 1356169 w 2462398"/>
                <a:gd name="connsiteY65" fmla="*/ 1501105 h 2224519"/>
                <a:gd name="connsiteX66" fmla="*/ 1352194 w 2462398"/>
                <a:gd name="connsiteY66" fmla="*/ 1596520 h 2224519"/>
                <a:gd name="connsiteX67" fmla="*/ 1324384 w 2462398"/>
                <a:gd name="connsiteY67" fmla="*/ 1770376 h 2224519"/>
                <a:gd name="connsiteX68" fmla="*/ 1416465 w 2462398"/>
                <a:gd name="connsiteY68" fmla="*/ 1910842 h 2224519"/>
                <a:gd name="connsiteX69" fmla="*/ 1340269 w 2462398"/>
                <a:gd name="connsiteY69" fmla="*/ 1640250 h 2224519"/>
                <a:gd name="connsiteX70" fmla="*/ 1606637 w 2462398"/>
                <a:gd name="connsiteY70" fmla="*/ 1513030 h 2224519"/>
                <a:gd name="connsiteX71" fmla="*/ 1723643 w 2462398"/>
                <a:gd name="connsiteY71" fmla="*/ 1293596 h 2224519"/>
                <a:gd name="connsiteX72" fmla="*/ 1989073 w 2462398"/>
                <a:gd name="connsiteY72" fmla="*/ 1262840 h 2224519"/>
                <a:gd name="connsiteX73" fmla="*/ 1885956 w 2462398"/>
                <a:gd name="connsiteY73" fmla="*/ 1550615 h 2224519"/>
                <a:gd name="connsiteX74" fmla="*/ 1818893 w 2462398"/>
                <a:gd name="connsiteY74" fmla="*/ 1877796 h 2224519"/>
                <a:gd name="connsiteX75" fmla="*/ 1615362 w 2462398"/>
                <a:gd name="connsiteY75" fmla="*/ 2013962 h 2224519"/>
                <a:gd name="connsiteX76" fmla="*/ 1574831 w 2462398"/>
                <a:gd name="connsiteY76" fmla="*/ 1934449 h 2224519"/>
                <a:gd name="connsiteX77" fmla="*/ 1471464 w 2462398"/>
                <a:gd name="connsiteY77" fmla="*/ 2065646 h 2224519"/>
                <a:gd name="connsiteX78" fmla="*/ 1582781 w 2462398"/>
                <a:gd name="connsiteY78" fmla="*/ 2133232 h 2224519"/>
                <a:gd name="connsiteX79" fmla="*/ 1451584 w 2462398"/>
                <a:gd name="connsiteY79" fmla="*/ 2200818 h 2224519"/>
                <a:gd name="connsiteX80" fmla="*/ 1228948 w 2462398"/>
                <a:gd name="connsiteY80" fmla="*/ 2208769 h 2224519"/>
                <a:gd name="connsiteX81" fmla="*/ 982457 w 2462398"/>
                <a:gd name="connsiteY81" fmla="*/ 2216722 h 2224519"/>
                <a:gd name="connsiteX82" fmla="*/ 966555 w 2462398"/>
                <a:gd name="connsiteY82" fmla="*/ 2137207 h 2224519"/>
                <a:gd name="connsiteX83" fmla="*/ 1197143 w 2462398"/>
                <a:gd name="connsiteY83" fmla="*/ 2161061 h 2224519"/>
                <a:gd name="connsiteX84" fmla="*/ 1324364 w 2462398"/>
                <a:gd name="connsiteY84" fmla="*/ 2141182 h 2224519"/>
                <a:gd name="connsiteX85" fmla="*/ 1280632 w 2462398"/>
                <a:gd name="connsiteY85" fmla="*/ 1954329 h 2224519"/>
                <a:gd name="connsiteX86" fmla="*/ 1407852 w 2462398"/>
                <a:gd name="connsiteY86" fmla="*/ 1926500 h 2224519"/>
                <a:gd name="connsiteX87" fmla="*/ 1247453 w 2462398"/>
                <a:gd name="connsiteY87" fmla="*/ 1884840 h 2224519"/>
                <a:gd name="connsiteX88" fmla="*/ 1182614 w 2462398"/>
                <a:gd name="connsiteY88" fmla="*/ 2054900 h 2224519"/>
                <a:gd name="connsiteX89" fmla="*/ 1024793 w 2462398"/>
                <a:gd name="connsiteY89" fmla="*/ 2120214 h 2224519"/>
                <a:gd name="connsiteX90" fmla="*/ 884116 w 2462398"/>
                <a:gd name="connsiteY90" fmla="*/ 1758474 h 2224519"/>
                <a:gd name="connsiteX91" fmla="*/ 843922 w 2462398"/>
                <a:gd name="connsiteY91" fmla="*/ 2069973 h 2224519"/>
                <a:gd name="connsiteX92" fmla="*/ 703246 w 2462398"/>
                <a:gd name="connsiteY92" fmla="*/ 1657991 h 2224519"/>
                <a:gd name="connsiteX93" fmla="*/ 803729 w 2462398"/>
                <a:gd name="connsiteY93" fmla="*/ 1406782 h 2224519"/>
                <a:gd name="connsiteX94" fmla="*/ 884115 w 2462398"/>
                <a:gd name="connsiteY94" fmla="*/ 1246008 h 2224519"/>
                <a:gd name="connsiteX95" fmla="*/ 1160446 w 2462398"/>
                <a:gd name="connsiteY95" fmla="*/ 1125427 h 2224519"/>
                <a:gd name="connsiteX96" fmla="*/ 1637744 w 2462398"/>
                <a:gd name="connsiteY96" fmla="*/ 648131 h 2224519"/>
                <a:gd name="connsiteX97" fmla="*/ 1763348 w 2462398"/>
                <a:gd name="connsiteY97" fmla="*/ 336632 h 2224519"/>
                <a:gd name="connsiteX98" fmla="*/ 1642768 w 2462398"/>
                <a:gd name="connsiteY98" fmla="*/ 376825 h 2224519"/>
                <a:gd name="connsiteX99" fmla="*/ 1451848 w 2462398"/>
                <a:gd name="connsiteY99" fmla="*/ 658179 h 2224519"/>
                <a:gd name="connsiteX100" fmla="*/ 1170498 w 2462398"/>
                <a:gd name="connsiteY100" fmla="*/ 497404 h 2224519"/>
                <a:gd name="connsiteX101" fmla="*/ 1200641 w 2462398"/>
                <a:gd name="connsiteY101" fmla="*/ 633056 h 2224519"/>
                <a:gd name="connsiteX102" fmla="*/ 1115230 w 2462398"/>
                <a:gd name="connsiteY102" fmla="*/ 869194 h 2224519"/>
                <a:gd name="connsiteX103" fmla="*/ 1100158 w 2462398"/>
                <a:gd name="connsiteY103" fmla="*/ 1004845 h 2224519"/>
                <a:gd name="connsiteX104" fmla="*/ 904215 w 2462398"/>
                <a:gd name="connsiteY104" fmla="*/ 1014893 h 2224519"/>
                <a:gd name="connsiteX105" fmla="*/ 929336 w 2462398"/>
                <a:gd name="connsiteY105" fmla="*/ 1175667 h 2224519"/>
                <a:gd name="connsiteX106" fmla="*/ 708272 w 2462398"/>
                <a:gd name="connsiteY106" fmla="*/ 984749 h 2224519"/>
                <a:gd name="connsiteX107" fmla="*/ 607789 w 2462398"/>
                <a:gd name="connsiteY107" fmla="*/ 914411 h 2224519"/>
                <a:gd name="connsiteX108" fmla="*/ 809594 w 2462398"/>
                <a:gd name="connsiteY108" fmla="*/ 1313832 h 2224519"/>
                <a:gd name="connsiteX109" fmla="*/ 512330 w 2462398"/>
                <a:gd name="connsiteY109" fmla="*/ 1356538 h 2224519"/>
                <a:gd name="connsiteX110" fmla="*/ 647983 w 2462398"/>
                <a:gd name="connsiteY110" fmla="*/ 1874028 h 2224519"/>
                <a:gd name="connsiteX111" fmla="*/ 537449 w 2462398"/>
                <a:gd name="connsiteY111" fmla="*/ 1798666 h 2224519"/>
                <a:gd name="connsiteX112" fmla="*/ 391749 w 2462398"/>
                <a:gd name="connsiteY112" fmla="*/ 1733351 h 2224519"/>
                <a:gd name="connsiteX113" fmla="*/ 230975 w 2462398"/>
                <a:gd name="connsiteY113" fmla="*/ 1436924 h 2224519"/>
                <a:gd name="connsiteX114" fmla="*/ 356580 w 2462398"/>
                <a:gd name="connsiteY114" fmla="*/ 1668037 h 2224519"/>
                <a:gd name="connsiteX115" fmla="*/ 431942 w 2462398"/>
                <a:gd name="connsiteY115" fmla="*/ 1833835 h 2224519"/>
                <a:gd name="connsiteX116" fmla="*/ 527402 w 2462398"/>
                <a:gd name="connsiteY116" fmla="*/ 1874028 h 2224519"/>
                <a:gd name="connsiteX117" fmla="*/ 507305 w 2462398"/>
                <a:gd name="connsiteY117" fmla="*/ 1989585 h 2224519"/>
                <a:gd name="connsiteX118" fmla="*/ 311362 w 2462398"/>
                <a:gd name="connsiteY118" fmla="*/ 2180503 h 2224519"/>
                <a:gd name="connsiteX119" fmla="*/ 250235 w 2462398"/>
                <a:gd name="connsiteY119" fmla="*/ 2142821 h 2224519"/>
                <a:gd name="connsiteX120" fmla="*/ 220927 w 2462398"/>
                <a:gd name="connsiteY120" fmla="*/ 1989584 h 2224519"/>
                <a:gd name="connsiteX121" fmla="*/ 120444 w 2462398"/>
                <a:gd name="connsiteY121" fmla="*/ 1909197 h 2224519"/>
                <a:gd name="connsiteX122" fmla="*/ 65177 w 2462398"/>
                <a:gd name="connsiteY122" fmla="*/ 1869004 h 2224519"/>
                <a:gd name="connsiteX123" fmla="*/ 80251 w 2462398"/>
                <a:gd name="connsiteY123" fmla="*/ 1673060 h 2224519"/>
                <a:gd name="connsiteX124" fmla="*/ 205854 w 2462398"/>
                <a:gd name="connsiteY124" fmla="*/ 1813738 h 2224519"/>
                <a:gd name="connsiteX125" fmla="*/ 301314 w 2462398"/>
                <a:gd name="connsiteY125" fmla="*/ 1974512 h 2224519"/>
                <a:gd name="connsiteX126" fmla="*/ 326435 w 2462398"/>
                <a:gd name="connsiteY126" fmla="*/ 1863979 h 2224519"/>
                <a:gd name="connsiteX127" fmla="*/ 175710 w 2462398"/>
                <a:gd name="connsiteY127" fmla="*/ 1517311 h 2224519"/>
                <a:gd name="connsiteX128" fmla="*/ 150589 w 2462398"/>
                <a:gd name="connsiteY128" fmla="*/ 1482143 h 2224519"/>
                <a:gd name="connsiteX129" fmla="*/ 30008 w 2462398"/>
                <a:gd name="connsiteY129" fmla="*/ 1642916 h 2224519"/>
                <a:gd name="connsiteX130" fmla="*/ 19959 w 2462398"/>
                <a:gd name="connsiteY130" fmla="*/ 1798665 h 2224519"/>
                <a:gd name="connsiteX131" fmla="*/ 75227 w 2462398"/>
                <a:gd name="connsiteY131" fmla="*/ 1301271 h 2224519"/>
                <a:gd name="connsiteX132" fmla="*/ 175709 w 2462398"/>
                <a:gd name="connsiteY132" fmla="*/ 1341465 h 2224519"/>
                <a:gd name="connsiteX133" fmla="*/ 170685 w 2462398"/>
                <a:gd name="connsiteY133" fmla="*/ 1125426 h 2224519"/>
                <a:gd name="connsiteX134" fmla="*/ 95322 w 2462398"/>
                <a:gd name="connsiteY134" fmla="*/ 1235957 h 2224519"/>
                <a:gd name="connsiteX135" fmla="*/ 180733 w 2462398"/>
                <a:gd name="connsiteY135" fmla="*/ 1045039 h 2224519"/>
                <a:gd name="connsiteX136" fmla="*/ 276193 w 2462398"/>
                <a:gd name="connsiteY136" fmla="*/ 864168 h 2224519"/>
                <a:gd name="connsiteX137" fmla="*/ 471298 w 2462398"/>
                <a:gd name="connsiteY137"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104643 w 2462398"/>
                <a:gd name="connsiteY42" fmla="*/ 582396 h 2224519"/>
                <a:gd name="connsiteX43" fmla="*/ 2123693 w 2462398"/>
                <a:gd name="connsiteY43" fmla="*/ 868146 h 2224519"/>
                <a:gd name="connsiteX44" fmla="*/ 2461403 w 2462398"/>
                <a:gd name="connsiteY44" fmla="*/ 733802 h 2224519"/>
                <a:gd name="connsiteX45" fmla="*/ 2105637 w 2462398"/>
                <a:gd name="connsiteY45" fmla="*/ 967096 h 2224519"/>
                <a:gd name="connsiteX46" fmla="*/ 1771168 w 2462398"/>
                <a:gd name="connsiteY46" fmla="*/ 1203194 h 2224519"/>
                <a:gd name="connsiteX47" fmla="*/ 1666272 w 2462398"/>
                <a:gd name="connsiteY47" fmla="*/ 1103537 h 2224519"/>
                <a:gd name="connsiteX48" fmla="*/ 1333340 w 2462398"/>
                <a:gd name="connsiteY48" fmla="*/ 1505003 h 2224519"/>
                <a:gd name="connsiteX49" fmla="*/ 1260930 w 2462398"/>
                <a:gd name="connsiteY49" fmla="*/ 1457024 h 2224519"/>
                <a:gd name="connsiteX50" fmla="*/ 1613074 w 2462398"/>
                <a:gd name="connsiteY50" fmla="*/ 1076685 h 2224519"/>
                <a:gd name="connsiteX51" fmla="*/ 1920715 w 2462398"/>
                <a:gd name="connsiteY51" fmla="*/ 821267 h 2224519"/>
                <a:gd name="connsiteX52" fmla="*/ 1829273 w 2462398"/>
                <a:gd name="connsiteY52" fmla="*/ 817291 h 2224519"/>
                <a:gd name="connsiteX53" fmla="*/ 1773614 w 2462398"/>
                <a:gd name="connsiteY53" fmla="*/ 761632 h 2224519"/>
                <a:gd name="connsiteX54" fmla="*/ 1456874 w 2462398"/>
                <a:gd name="connsiteY54" fmla="*/ 1004847 h 2224519"/>
                <a:gd name="connsiteX55" fmla="*/ 1527211 w 2462398"/>
                <a:gd name="connsiteY55" fmla="*/ 753639 h 2224519"/>
                <a:gd name="connsiteX56" fmla="*/ 1421703 w 2462398"/>
                <a:gd name="connsiteY56" fmla="*/ 834026 h 2224519"/>
                <a:gd name="connsiteX57" fmla="*/ 1512138 w 2462398"/>
                <a:gd name="connsiteY57" fmla="*/ 834026 h 2224519"/>
                <a:gd name="connsiteX58" fmla="*/ 1371461 w 2462398"/>
                <a:gd name="connsiteY58" fmla="*/ 1019920 h 2224519"/>
                <a:gd name="connsiteX59" fmla="*/ 1115228 w 2462398"/>
                <a:gd name="connsiteY59" fmla="*/ 1246008 h 2224519"/>
                <a:gd name="connsiteX60" fmla="*/ 907141 w 2462398"/>
                <a:gd name="connsiteY60" fmla="*/ 1537410 h 2224519"/>
                <a:gd name="connsiteX61" fmla="*/ 858995 w 2462398"/>
                <a:gd name="connsiteY61" fmla="*/ 1612773 h 2224519"/>
                <a:gd name="connsiteX62" fmla="*/ 1009720 w 2462398"/>
                <a:gd name="connsiteY62" fmla="*/ 1909199 h 2224519"/>
                <a:gd name="connsiteX63" fmla="*/ 1100156 w 2462398"/>
                <a:gd name="connsiteY63" fmla="*/ 1889102 h 2224519"/>
                <a:gd name="connsiteX64" fmla="*/ 1243117 w 2462398"/>
                <a:gd name="connsiteY64" fmla="*/ 1429806 h 2224519"/>
                <a:gd name="connsiteX65" fmla="*/ 1356169 w 2462398"/>
                <a:gd name="connsiteY65" fmla="*/ 1501105 h 2224519"/>
                <a:gd name="connsiteX66" fmla="*/ 1352194 w 2462398"/>
                <a:gd name="connsiteY66" fmla="*/ 1596520 h 2224519"/>
                <a:gd name="connsiteX67" fmla="*/ 1324384 w 2462398"/>
                <a:gd name="connsiteY67" fmla="*/ 1770376 h 2224519"/>
                <a:gd name="connsiteX68" fmla="*/ 1416465 w 2462398"/>
                <a:gd name="connsiteY68" fmla="*/ 1910842 h 2224519"/>
                <a:gd name="connsiteX69" fmla="*/ 1340269 w 2462398"/>
                <a:gd name="connsiteY69" fmla="*/ 1640250 h 2224519"/>
                <a:gd name="connsiteX70" fmla="*/ 1606637 w 2462398"/>
                <a:gd name="connsiteY70" fmla="*/ 1513030 h 2224519"/>
                <a:gd name="connsiteX71" fmla="*/ 1723643 w 2462398"/>
                <a:gd name="connsiteY71" fmla="*/ 1293596 h 2224519"/>
                <a:gd name="connsiteX72" fmla="*/ 1989073 w 2462398"/>
                <a:gd name="connsiteY72" fmla="*/ 1262840 h 2224519"/>
                <a:gd name="connsiteX73" fmla="*/ 1885956 w 2462398"/>
                <a:gd name="connsiteY73" fmla="*/ 1550615 h 2224519"/>
                <a:gd name="connsiteX74" fmla="*/ 1818893 w 2462398"/>
                <a:gd name="connsiteY74" fmla="*/ 1877796 h 2224519"/>
                <a:gd name="connsiteX75" fmla="*/ 1615362 w 2462398"/>
                <a:gd name="connsiteY75" fmla="*/ 2013962 h 2224519"/>
                <a:gd name="connsiteX76" fmla="*/ 1574831 w 2462398"/>
                <a:gd name="connsiteY76" fmla="*/ 1934449 h 2224519"/>
                <a:gd name="connsiteX77" fmla="*/ 1471464 w 2462398"/>
                <a:gd name="connsiteY77" fmla="*/ 2065646 h 2224519"/>
                <a:gd name="connsiteX78" fmla="*/ 1582781 w 2462398"/>
                <a:gd name="connsiteY78" fmla="*/ 2133232 h 2224519"/>
                <a:gd name="connsiteX79" fmla="*/ 1451584 w 2462398"/>
                <a:gd name="connsiteY79" fmla="*/ 2200818 h 2224519"/>
                <a:gd name="connsiteX80" fmla="*/ 1228948 w 2462398"/>
                <a:gd name="connsiteY80" fmla="*/ 2208769 h 2224519"/>
                <a:gd name="connsiteX81" fmla="*/ 982457 w 2462398"/>
                <a:gd name="connsiteY81" fmla="*/ 2216722 h 2224519"/>
                <a:gd name="connsiteX82" fmla="*/ 966555 w 2462398"/>
                <a:gd name="connsiteY82" fmla="*/ 2137207 h 2224519"/>
                <a:gd name="connsiteX83" fmla="*/ 1197143 w 2462398"/>
                <a:gd name="connsiteY83" fmla="*/ 2161061 h 2224519"/>
                <a:gd name="connsiteX84" fmla="*/ 1324364 w 2462398"/>
                <a:gd name="connsiteY84" fmla="*/ 2141182 h 2224519"/>
                <a:gd name="connsiteX85" fmla="*/ 1280632 w 2462398"/>
                <a:gd name="connsiteY85" fmla="*/ 1954329 h 2224519"/>
                <a:gd name="connsiteX86" fmla="*/ 1407852 w 2462398"/>
                <a:gd name="connsiteY86" fmla="*/ 1926500 h 2224519"/>
                <a:gd name="connsiteX87" fmla="*/ 1247453 w 2462398"/>
                <a:gd name="connsiteY87" fmla="*/ 1884840 h 2224519"/>
                <a:gd name="connsiteX88" fmla="*/ 1182614 w 2462398"/>
                <a:gd name="connsiteY88" fmla="*/ 2054900 h 2224519"/>
                <a:gd name="connsiteX89" fmla="*/ 1024793 w 2462398"/>
                <a:gd name="connsiteY89" fmla="*/ 2120214 h 2224519"/>
                <a:gd name="connsiteX90" fmla="*/ 884116 w 2462398"/>
                <a:gd name="connsiteY90" fmla="*/ 1758474 h 2224519"/>
                <a:gd name="connsiteX91" fmla="*/ 843922 w 2462398"/>
                <a:gd name="connsiteY91" fmla="*/ 2069973 h 2224519"/>
                <a:gd name="connsiteX92" fmla="*/ 703246 w 2462398"/>
                <a:gd name="connsiteY92" fmla="*/ 1657991 h 2224519"/>
                <a:gd name="connsiteX93" fmla="*/ 803729 w 2462398"/>
                <a:gd name="connsiteY93" fmla="*/ 1406782 h 2224519"/>
                <a:gd name="connsiteX94" fmla="*/ 884115 w 2462398"/>
                <a:gd name="connsiteY94" fmla="*/ 1246008 h 2224519"/>
                <a:gd name="connsiteX95" fmla="*/ 1160446 w 2462398"/>
                <a:gd name="connsiteY95" fmla="*/ 1125427 h 2224519"/>
                <a:gd name="connsiteX96" fmla="*/ 1637744 w 2462398"/>
                <a:gd name="connsiteY96" fmla="*/ 648131 h 2224519"/>
                <a:gd name="connsiteX97" fmla="*/ 1763348 w 2462398"/>
                <a:gd name="connsiteY97" fmla="*/ 336632 h 2224519"/>
                <a:gd name="connsiteX98" fmla="*/ 1642768 w 2462398"/>
                <a:gd name="connsiteY98" fmla="*/ 376825 h 2224519"/>
                <a:gd name="connsiteX99" fmla="*/ 1451848 w 2462398"/>
                <a:gd name="connsiteY99" fmla="*/ 658179 h 2224519"/>
                <a:gd name="connsiteX100" fmla="*/ 1170498 w 2462398"/>
                <a:gd name="connsiteY100" fmla="*/ 497404 h 2224519"/>
                <a:gd name="connsiteX101" fmla="*/ 1200641 w 2462398"/>
                <a:gd name="connsiteY101" fmla="*/ 633056 h 2224519"/>
                <a:gd name="connsiteX102" fmla="*/ 1115230 w 2462398"/>
                <a:gd name="connsiteY102" fmla="*/ 869194 h 2224519"/>
                <a:gd name="connsiteX103" fmla="*/ 1100158 w 2462398"/>
                <a:gd name="connsiteY103" fmla="*/ 1004845 h 2224519"/>
                <a:gd name="connsiteX104" fmla="*/ 904215 w 2462398"/>
                <a:gd name="connsiteY104" fmla="*/ 1014893 h 2224519"/>
                <a:gd name="connsiteX105" fmla="*/ 929336 w 2462398"/>
                <a:gd name="connsiteY105" fmla="*/ 1175667 h 2224519"/>
                <a:gd name="connsiteX106" fmla="*/ 708272 w 2462398"/>
                <a:gd name="connsiteY106" fmla="*/ 984749 h 2224519"/>
                <a:gd name="connsiteX107" fmla="*/ 607789 w 2462398"/>
                <a:gd name="connsiteY107" fmla="*/ 914411 h 2224519"/>
                <a:gd name="connsiteX108" fmla="*/ 809594 w 2462398"/>
                <a:gd name="connsiteY108" fmla="*/ 1313832 h 2224519"/>
                <a:gd name="connsiteX109" fmla="*/ 512330 w 2462398"/>
                <a:gd name="connsiteY109" fmla="*/ 1356538 h 2224519"/>
                <a:gd name="connsiteX110" fmla="*/ 647983 w 2462398"/>
                <a:gd name="connsiteY110" fmla="*/ 1874028 h 2224519"/>
                <a:gd name="connsiteX111" fmla="*/ 537449 w 2462398"/>
                <a:gd name="connsiteY111" fmla="*/ 1798666 h 2224519"/>
                <a:gd name="connsiteX112" fmla="*/ 391749 w 2462398"/>
                <a:gd name="connsiteY112" fmla="*/ 1733351 h 2224519"/>
                <a:gd name="connsiteX113" fmla="*/ 230975 w 2462398"/>
                <a:gd name="connsiteY113" fmla="*/ 1436924 h 2224519"/>
                <a:gd name="connsiteX114" fmla="*/ 356580 w 2462398"/>
                <a:gd name="connsiteY114" fmla="*/ 1668037 h 2224519"/>
                <a:gd name="connsiteX115" fmla="*/ 431942 w 2462398"/>
                <a:gd name="connsiteY115" fmla="*/ 1833835 h 2224519"/>
                <a:gd name="connsiteX116" fmla="*/ 527402 w 2462398"/>
                <a:gd name="connsiteY116" fmla="*/ 1874028 h 2224519"/>
                <a:gd name="connsiteX117" fmla="*/ 507305 w 2462398"/>
                <a:gd name="connsiteY117" fmla="*/ 1989585 h 2224519"/>
                <a:gd name="connsiteX118" fmla="*/ 311362 w 2462398"/>
                <a:gd name="connsiteY118" fmla="*/ 2180503 h 2224519"/>
                <a:gd name="connsiteX119" fmla="*/ 250235 w 2462398"/>
                <a:gd name="connsiteY119" fmla="*/ 2142821 h 2224519"/>
                <a:gd name="connsiteX120" fmla="*/ 220927 w 2462398"/>
                <a:gd name="connsiteY120" fmla="*/ 1989584 h 2224519"/>
                <a:gd name="connsiteX121" fmla="*/ 120444 w 2462398"/>
                <a:gd name="connsiteY121" fmla="*/ 1909197 h 2224519"/>
                <a:gd name="connsiteX122" fmla="*/ 65177 w 2462398"/>
                <a:gd name="connsiteY122" fmla="*/ 1869004 h 2224519"/>
                <a:gd name="connsiteX123" fmla="*/ 80251 w 2462398"/>
                <a:gd name="connsiteY123" fmla="*/ 1673060 h 2224519"/>
                <a:gd name="connsiteX124" fmla="*/ 205854 w 2462398"/>
                <a:gd name="connsiteY124" fmla="*/ 1813738 h 2224519"/>
                <a:gd name="connsiteX125" fmla="*/ 301314 w 2462398"/>
                <a:gd name="connsiteY125" fmla="*/ 1974512 h 2224519"/>
                <a:gd name="connsiteX126" fmla="*/ 326435 w 2462398"/>
                <a:gd name="connsiteY126" fmla="*/ 1863979 h 2224519"/>
                <a:gd name="connsiteX127" fmla="*/ 175710 w 2462398"/>
                <a:gd name="connsiteY127" fmla="*/ 1517311 h 2224519"/>
                <a:gd name="connsiteX128" fmla="*/ 150589 w 2462398"/>
                <a:gd name="connsiteY128" fmla="*/ 1482143 h 2224519"/>
                <a:gd name="connsiteX129" fmla="*/ 30008 w 2462398"/>
                <a:gd name="connsiteY129" fmla="*/ 1642916 h 2224519"/>
                <a:gd name="connsiteX130" fmla="*/ 19959 w 2462398"/>
                <a:gd name="connsiteY130" fmla="*/ 1798665 h 2224519"/>
                <a:gd name="connsiteX131" fmla="*/ 75227 w 2462398"/>
                <a:gd name="connsiteY131" fmla="*/ 1301271 h 2224519"/>
                <a:gd name="connsiteX132" fmla="*/ 175709 w 2462398"/>
                <a:gd name="connsiteY132" fmla="*/ 1341465 h 2224519"/>
                <a:gd name="connsiteX133" fmla="*/ 170685 w 2462398"/>
                <a:gd name="connsiteY133" fmla="*/ 1125426 h 2224519"/>
                <a:gd name="connsiteX134" fmla="*/ 95322 w 2462398"/>
                <a:gd name="connsiteY134" fmla="*/ 1235957 h 2224519"/>
                <a:gd name="connsiteX135" fmla="*/ 180733 w 2462398"/>
                <a:gd name="connsiteY135" fmla="*/ 1045039 h 2224519"/>
                <a:gd name="connsiteX136" fmla="*/ 276193 w 2462398"/>
                <a:gd name="connsiteY136" fmla="*/ 864168 h 2224519"/>
                <a:gd name="connsiteX137" fmla="*/ 471298 w 2462398"/>
                <a:gd name="connsiteY137"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15743 w 2462398"/>
                <a:gd name="connsiteY42" fmla="*/ 499846 h 2224519"/>
                <a:gd name="connsiteX43" fmla="*/ 2123693 w 2462398"/>
                <a:gd name="connsiteY43" fmla="*/ 868146 h 2224519"/>
                <a:gd name="connsiteX44" fmla="*/ 2461403 w 2462398"/>
                <a:gd name="connsiteY44" fmla="*/ 733802 h 2224519"/>
                <a:gd name="connsiteX45" fmla="*/ 2105637 w 2462398"/>
                <a:gd name="connsiteY45" fmla="*/ 967096 h 2224519"/>
                <a:gd name="connsiteX46" fmla="*/ 1771168 w 2462398"/>
                <a:gd name="connsiteY46" fmla="*/ 1203194 h 2224519"/>
                <a:gd name="connsiteX47" fmla="*/ 1666272 w 2462398"/>
                <a:gd name="connsiteY47" fmla="*/ 1103537 h 2224519"/>
                <a:gd name="connsiteX48" fmla="*/ 1333340 w 2462398"/>
                <a:gd name="connsiteY48" fmla="*/ 1505003 h 2224519"/>
                <a:gd name="connsiteX49" fmla="*/ 1260930 w 2462398"/>
                <a:gd name="connsiteY49" fmla="*/ 1457024 h 2224519"/>
                <a:gd name="connsiteX50" fmla="*/ 1613074 w 2462398"/>
                <a:gd name="connsiteY50" fmla="*/ 1076685 h 2224519"/>
                <a:gd name="connsiteX51" fmla="*/ 1920715 w 2462398"/>
                <a:gd name="connsiteY51" fmla="*/ 821267 h 2224519"/>
                <a:gd name="connsiteX52" fmla="*/ 1829273 w 2462398"/>
                <a:gd name="connsiteY52" fmla="*/ 817291 h 2224519"/>
                <a:gd name="connsiteX53" fmla="*/ 1773614 w 2462398"/>
                <a:gd name="connsiteY53" fmla="*/ 761632 h 2224519"/>
                <a:gd name="connsiteX54" fmla="*/ 1456874 w 2462398"/>
                <a:gd name="connsiteY54" fmla="*/ 1004847 h 2224519"/>
                <a:gd name="connsiteX55" fmla="*/ 1527211 w 2462398"/>
                <a:gd name="connsiteY55" fmla="*/ 753639 h 2224519"/>
                <a:gd name="connsiteX56" fmla="*/ 1421703 w 2462398"/>
                <a:gd name="connsiteY56" fmla="*/ 834026 h 2224519"/>
                <a:gd name="connsiteX57" fmla="*/ 1512138 w 2462398"/>
                <a:gd name="connsiteY57" fmla="*/ 834026 h 2224519"/>
                <a:gd name="connsiteX58" fmla="*/ 1371461 w 2462398"/>
                <a:gd name="connsiteY58" fmla="*/ 1019920 h 2224519"/>
                <a:gd name="connsiteX59" fmla="*/ 1115228 w 2462398"/>
                <a:gd name="connsiteY59" fmla="*/ 1246008 h 2224519"/>
                <a:gd name="connsiteX60" fmla="*/ 907141 w 2462398"/>
                <a:gd name="connsiteY60" fmla="*/ 1537410 h 2224519"/>
                <a:gd name="connsiteX61" fmla="*/ 858995 w 2462398"/>
                <a:gd name="connsiteY61" fmla="*/ 1612773 h 2224519"/>
                <a:gd name="connsiteX62" fmla="*/ 1009720 w 2462398"/>
                <a:gd name="connsiteY62" fmla="*/ 1909199 h 2224519"/>
                <a:gd name="connsiteX63" fmla="*/ 1100156 w 2462398"/>
                <a:gd name="connsiteY63" fmla="*/ 1889102 h 2224519"/>
                <a:gd name="connsiteX64" fmla="*/ 1243117 w 2462398"/>
                <a:gd name="connsiteY64" fmla="*/ 1429806 h 2224519"/>
                <a:gd name="connsiteX65" fmla="*/ 1356169 w 2462398"/>
                <a:gd name="connsiteY65" fmla="*/ 1501105 h 2224519"/>
                <a:gd name="connsiteX66" fmla="*/ 1352194 w 2462398"/>
                <a:gd name="connsiteY66" fmla="*/ 1596520 h 2224519"/>
                <a:gd name="connsiteX67" fmla="*/ 1324384 w 2462398"/>
                <a:gd name="connsiteY67" fmla="*/ 1770376 h 2224519"/>
                <a:gd name="connsiteX68" fmla="*/ 1416465 w 2462398"/>
                <a:gd name="connsiteY68" fmla="*/ 1910842 h 2224519"/>
                <a:gd name="connsiteX69" fmla="*/ 1340269 w 2462398"/>
                <a:gd name="connsiteY69" fmla="*/ 1640250 h 2224519"/>
                <a:gd name="connsiteX70" fmla="*/ 1606637 w 2462398"/>
                <a:gd name="connsiteY70" fmla="*/ 1513030 h 2224519"/>
                <a:gd name="connsiteX71" fmla="*/ 1723643 w 2462398"/>
                <a:gd name="connsiteY71" fmla="*/ 1293596 h 2224519"/>
                <a:gd name="connsiteX72" fmla="*/ 1989073 w 2462398"/>
                <a:gd name="connsiteY72" fmla="*/ 1262840 h 2224519"/>
                <a:gd name="connsiteX73" fmla="*/ 1885956 w 2462398"/>
                <a:gd name="connsiteY73" fmla="*/ 1550615 h 2224519"/>
                <a:gd name="connsiteX74" fmla="*/ 1818893 w 2462398"/>
                <a:gd name="connsiteY74" fmla="*/ 1877796 h 2224519"/>
                <a:gd name="connsiteX75" fmla="*/ 1615362 w 2462398"/>
                <a:gd name="connsiteY75" fmla="*/ 2013962 h 2224519"/>
                <a:gd name="connsiteX76" fmla="*/ 1574831 w 2462398"/>
                <a:gd name="connsiteY76" fmla="*/ 1934449 h 2224519"/>
                <a:gd name="connsiteX77" fmla="*/ 1471464 w 2462398"/>
                <a:gd name="connsiteY77" fmla="*/ 2065646 h 2224519"/>
                <a:gd name="connsiteX78" fmla="*/ 1582781 w 2462398"/>
                <a:gd name="connsiteY78" fmla="*/ 2133232 h 2224519"/>
                <a:gd name="connsiteX79" fmla="*/ 1451584 w 2462398"/>
                <a:gd name="connsiteY79" fmla="*/ 2200818 h 2224519"/>
                <a:gd name="connsiteX80" fmla="*/ 1228948 w 2462398"/>
                <a:gd name="connsiteY80" fmla="*/ 2208769 h 2224519"/>
                <a:gd name="connsiteX81" fmla="*/ 982457 w 2462398"/>
                <a:gd name="connsiteY81" fmla="*/ 2216722 h 2224519"/>
                <a:gd name="connsiteX82" fmla="*/ 966555 w 2462398"/>
                <a:gd name="connsiteY82" fmla="*/ 2137207 h 2224519"/>
                <a:gd name="connsiteX83" fmla="*/ 1197143 w 2462398"/>
                <a:gd name="connsiteY83" fmla="*/ 2161061 h 2224519"/>
                <a:gd name="connsiteX84" fmla="*/ 1324364 w 2462398"/>
                <a:gd name="connsiteY84" fmla="*/ 2141182 h 2224519"/>
                <a:gd name="connsiteX85" fmla="*/ 1280632 w 2462398"/>
                <a:gd name="connsiteY85" fmla="*/ 1954329 h 2224519"/>
                <a:gd name="connsiteX86" fmla="*/ 1407852 w 2462398"/>
                <a:gd name="connsiteY86" fmla="*/ 1926500 h 2224519"/>
                <a:gd name="connsiteX87" fmla="*/ 1247453 w 2462398"/>
                <a:gd name="connsiteY87" fmla="*/ 1884840 h 2224519"/>
                <a:gd name="connsiteX88" fmla="*/ 1182614 w 2462398"/>
                <a:gd name="connsiteY88" fmla="*/ 2054900 h 2224519"/>
                <a:gd name="connsiteX89" fmla="*/ 1024793 w 2462398"/>
                <a:gd name="connsiteY89" fmla="*/ 2120214 h 2224519"/>
                <a:gd name="connsiteX90" fmla="*/ 884116 w 2462398"/>
                <a:gd name="connsiteY90" fmla="*/ 1758474 h 2224519"/>
                <a:gd name="connsiteX91" fmla="*/ 843922 w 2462398"/>
                <a:gd name="connsiteY91" fmla="*/ 2069973 h 2224519"/>
                <a:gd name="connsiteX92" fmla="*/ 703246 w 2462398"/>
                <a:gd name="connsiteY92" fmla="*/ 1657991 h 2224519"/>
                <a:gd name="connsiteX93" fmla="*/ 803729 w 2462398"/>
                <a:gd name="connsiteY93" fmla="*/ 1406782 h 2224519"/>
                <a:gd name="connsiteX94" fmla="*/ 884115 w 2462398"/>
                <a:gd name="connsiteY94" fmla="*/ 1246008 h 2224519"/>
                <a:gd name="connsiteX95" fmla="*/ 1160446 w 2462398"/>
                <a:gd name="connsiteY95" fmla="*/ 1125427 h 2224519"/>
                <a:gd name="connsiteX96" fmla="*/ 1637744 w 2462398"/>
                <a:gd name="connsiteY96" fmla="*/ 648131 h 2224519"/>
                <a:gd name="connsiteX97" fmla="*/ 1763348 w 2462398"/>
                <a:gd name="connsiteY97" fmla="*/ 336632 h 2224519"/>
                <a:gd name="connsiteX98" fmla="*/ 1642768 w 2462398"/>
                <a:gd name="connsiteY98" fmla="*/ 376825 h 2224519"/>
                <a:gd name="connsiteX99" fmla="*/ 1451848 w 2462398"/>
                <a:gd name="connsiteY99" fmla="*/ 658179 h 2224519"/>
                <a:gd name="connsiteX100" fmla="*/ 1170498 w 2462398"/>
                <a:gd name="connsiteY100" fmla="*/ 497404 h 2224519"/>
                <a:gd name="connsiteX101" fmla="*/ 1200641 w 2462398"/>
                <a:gd name="connsiteY101" fmla="*/ 633056 h 2224519"/>
                <a:gd name="connsiteX102" fmla="*/ 1115230 w 2462398"/>
                <a:gd name="connsiteY102" fmla="*/ 869194 h 2224519"/>
                <a:gd name="connsiteX103" fmla="*/ 1100158 w 2462398"/>
                <a:gd name="connsiteY103" fmla="*/ 1004845 h 2224519"/>
                <a:gd name="connsiteX104" fmla="*/ 904215 w 2462398"/>
                <a:gd name="connsiteY104" fmla="*/ 1014893 h 2224519"/>
                <a:gd name="connsiteX105" fmla="*/ 929336 w 2462398"/>
                <a:gd name="connsiteY105" fmla="*/ 1175667 h 2224519"/>
                <a:gd name="connsiteX106" fmla="*/ 708272 w 2462398"/>
                <a:gd name="connsiteY106" fmla="*/ 984749 h 2224519"/>
                <a:gd name="connsiteX107" fmla="*/ 607789 w 2462398"/>
                <a:gd name="connsiteY107" fmla="*/ 914411 h 2224519"/>
                <a:gd name="connsiteX108" fmla="*/ 809594 w 2462398"/>
                <a:gd name="connsiteY108" fmla="*/ 1313832 h 2224519"/>
                <a:gd name="connsiteX109" fmla="*/ 512330 w 2462398"/>
                <a:gd name="connsiteY109" fmla="*/ 1356538 h 2224519"/>
                <a:gd name="connsiteX110" fmla="*/ 647983 w 2462398"/>
                <a:gd name="connsiteY110" fmla="*/ 1874028 h 2224519"/>
                <a:gd name="connsiteX111" fmla="*/ 537449 w 2462398"/>
                <a:gd name="connsiteY111" fmla="*/ 1798666 h 2224519"/>
                <a:gd name="connsiteX112" fmla="*/ 391749 w 2462398"/>
                <a:gd name="connsiteY112" fmla="*/ 1733351 h 2224519"/>
                <a:gd name="connsiteX113" fmla="*/ 230975 w 2462398"/>
                <a:gd name="connsiteY113" fmla="*/ 1436924 h 2224519"/>
                <a:gd name="connsiteX114" fmla="*/ 356580 w 2462398"/>
                <a:gd name="connsiteY114" fmla="*/ 1668037 h 2224519"/>
                <a:gd name="connsiteX115" fmla="*/ 431942 w 2462398"/>
                <a:gd name="connsiteY115" fmla="*/ 1833835 h 2224519"/>
                <a:gd name="connsiteX116" fmla="*/ 527402 w 2462398"/>
                <a:gd name="connsiteY116" fmla="*/ 1874028 h 2224519"/>
                <a:gd name="connsiteX117" fmla="*/ 507305 w 2462398"/>
                <a:gd name="connsiteY117" fmla="*/ 1989585 h 2224519"/>
                <a:gd name="connsiteX118" fmla="*/ 311362 w 2462398"/>
                <a:gd name="connsiteY118" fmla="*/ 2180503 h 2224519"/>
                <a:gd name="connsiteX119" fmla="*/ 250235 w 2462398"/>
                <a:gd name="connsiteY119" fmla="*/ 2142821 h 2224519"/>
                <a:gd name="connsiteX120" fmla="*/ 220927 w 2462398"/>
                <a:gd name="connsiteY120" fmla="*/ 1989584 h 2224519"/>
                <a:gd name="connsiteX121" fmla="*/ 120444 w 2462398"/>
                <a:gd name="connsiteY121" fmla="*/ 1909197 h 2224519"/>
                <a:gd name="connsiteX122" fmla="*/ 65177 w 2462398"/>
                <a:gd name="connsiteY122" fmla="*/ 1869004 h 2224519"/>
                <a:gd name="connsiteX123" fmla="*/ 80251 w 2462398"/>
                <a:gd name="connsiteY123" fmla="*/ 1673060 h 2224519"/>
                <a:gd name="connsiteX124" fmla="*/ 205854 w 2462398"/>
                <a:gd name="connsiteY124" fmla="*/ 1813738 h 2224519"/>
                <a:gd name="connsiteX125" fmla="*/ 301314 w 2462398"/>
                <a:gd name="connsiteY125" fmla="*/ 1974512 h 2224519"/>
                <a:gd name="connsiteX126" fmla="*/ 326435 w 2462398"/>
                <a:gd name="connsiteY126" fmla="*/ 1863979 h 2224519"/>
                <a:gd name="connsiteX127" fmla="*/ 175710 w 2462398"/>
                <a:gd name="connsiteY127" fmla="*/ 1517311 h 2224519"/>
                <a:gd name="connsiteX128" fmla="*/ 150589 w 2462398"/>
                <a:gd name="connsiteY128" fmla="*/ 1482143 h 2224519"/>
                <a:gd name="connsiteX129" fmla="*/ 30008 w 2462398"/>
                <a:gd name="connsiteY129" fmla="*/ 1642916 h 2224519"/>
                <a:gd name="connsiteX130" fmla="*/ 19959 w 2462398"/>
                <a:gd name="connsiteY130" fmla="*/ 1798665 h 2224519"/>
                <a:gd name="connsiteX131" fmla="*/ 75227 w 2462398"/>
                <a:gd name="connsiteY131" fmla="*/ 1301271 h 2224519"/>
                <a:gd name="connsiteX132" fmla="*/ 175709 w 2462398"/>
                <a:gd name="connsiteY132" fmla="*/ 1341465 h 2224519"/>
                <a:gd name="connsiteX133" fmla="*/ 170685 w 2462398"/>
                <a:gd name="connsiteY133" fmla="*/ 1125426 h 2224519"/>
                <a:gd name="connsiteX134" fmla="*/ 95322 w 2462398"/>
                <a:gd name="connsiteY134" fmla="*/ 1235957 h 2224519"/>
                <a:gd name="connsiteX135" fmla="*/ 180733 w 2462398"/>
                <a:gd name="connsiteY135" fmla="*/ 1045039 h 2224519"/>
                <a:gd name="connsiteX136" fmla="*/ 276193 w 2462398"/>
                <a:gd name="connsiteY136" fmla="*/ 864168 h 2224519"/>
                <a:gd name="connsiteX137" fmla="*/ 471298 w 2462398"/>
                <a:gd name="connsiteY137"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2123693 w 2462398"/>
                <a:gd name="connsiteY43" fmla="*/ 868146 h 2224519"/>
                <a:gd name="connsiteX44" fmla="*/ 2461403 w 2462398"/>
                <a:gd name="connsiteY44" fmla="*/ 733802 h 2224519"/>
                <a:gd name="connsiteX45" fmla="*/ 2105637 w 2462398"/>
                <a:gd name="connsiteY45" fmla="*/ 967096 h 2224519"/>
                <a:gd name="connsiteX46" fmla="*/ 1771168 w 2462398"/>
                <a:gd name="connsiteY46" fmla="*/ 1203194 h 2224519"/>
                <a:gd name="connsiteX47" fmla="*/ 1666272 w 2462398"/>
                <a:gd name="connsiteY47" fmla="*/ 1103537 h 2224519"/>
                <a:gd name="connsiteX48" fmla="*/ 1333340 w 2462398"/>
                <a:gd name="connsiteY48" fmla="*/ 1505003 h 2224519"/>
                <a:gd name="connsiteX49" fmla="*/ 1260930 w 2462398"/>
                <a:gd name="connsiteY49" fmla="*/ 1457024 h 2224519"/>
                <a:gd name="connsiteX50" fmla="*/ 1613074 w 2462398"/>
                <a:gd name="connsiteY50" fmla="*/ 1076685 h 2224519"/>
                <a:gd name="connsiteX51" fmla="*/ 1920715 w 2462398"/>
                <a:gd name="connsiteY51" fmla="*/ 821267 h 2224519"/>
                <a:gd name="connsiteX52" fmla="*/ 1829273 w 2462398"/>
                <a:gd name="connsiteY52" fmla="*/ 817291 h 2224519"/>
                <a:gd name="connsiteX53" fmla="*/ 1773614 w 2462398"/>
                <a:gd name="connsiteY53" fmla="*/ 761632 h 2224519"/>
                <a:gd name="connsiteX54" fmla="*/ 1456874 w 2462398"/>
                <a:gd name="connsiteY54" fmla="*/ 1004847 h 2224519"/>
                <a:gd name="connsiteX55" fmla="*/ 1527211 w 2462398"/>
                <a:gd name="connsiteY55" fmla="*/ 753639 h 2224519"/>
                <a:gd name="connsiteX56" fmla="*/ 1421703 w 2462398"/>
                <a:gd name="connsiteY56" fmla="*/ 834026 h 2224519"/>
                <a:gd name="connsiteX57" fmla="*/ 1512138 w 2462398"/>
                <a:gd name="connsiteY57" fmla="*/ 834026 h 2224519"/>
                <a:gd name="connsiteX58" fmla="*/ 1371461 w 2462398"/>
                <a:gd name="connsiteY58" fmla="*/ 1019920 h 2224519"/>
                <a:gd name="connsiteX59" fmla="*/ 1115228 w 2462398"/>
                <a:gd name="connsiteY59" fmla="*/ 1246008 h 2224519"/>
                <a:gd name="connsiteX60" fmla="*/ 907141 w 2462398"/>
                <a:gd name="connsiteY60" fmla="*/ 1537410 h 2224519"/>
                <a:gd name="connsiteX61" fmla="*/ 858995 w 2462398"/>
                <a:gd name="connsiteY61" fmla="*/ 1612773 h 2224519"/>
                <a:gd name="connsiteX62" fmla="*/ 1009720 w 2462398"/>
                <a:gd name="connsiteY62" fmla="*/ 1909199 h 2224519"/>
                <a:gd name="connsiteX63" fmla="*/ 1100156 w 2462398"/>
                <a:gd name="connsiteY63" fmla="*/ 1889102 h 2224519"/>
                <a:gd name="connsiteX64" fmla="*/ 1243117 w 2462398"/>
                <a:gd name="connsiteY64" fmla="*/ 1429806 h 2224519"/>
                <a:gd name="connsiteX65" fmla="*/ 1356169 w 2462398"/>
                <a:gd name="connsiteY65" fmla="*/ 1501105 h 2224519"/>
                <a:gd name="connsiteX66" fmla="*/ 1352194 w 2462398"/>
                <a:gd name="connsiteY66" fmla="*/ 1596520 h 2224519"/>
                <a:gd name="connsiteX67" fmla="*/ 1324384 w 2462398"/>
                <a:gd name="connsiteY67" fmla="*/ 1770376 h 2224519"/>
                <a:gd name="connsiteX68" fmla="*/ 1416465 w 2462398"/>
                <a:gd name="connsiteY68" fmla="*/ 1910842 h 2224519"/>
                <a:gd name="connsiteX69" fmla="*/ 1340269 w 2462398"/>
                <a:gd name="connsiteY69" fmla="*/ 1640250 h 2224519"/>
                <a:gd name="connsiteX70" fmla="*/ 1606637 w 2462398"/>
                <a:gd name="connsiteY70" fmla="*/ 1513030 h 2224519"/>
                <a:gd name="connsiteX71" fmla="*/ 1723643 w 2462398"/>
                <a:gd name="connsiteY71" fmla="*/ 1293596 h 2224519"/>
                <a:gd name="connsiteX72" fmla="*/ 1989073 w 2462398"/>
                <a:gd name="connsiteY72" fmla="*/ 1262840 h 2224519"/>
                <a:gd name="connsiteX73" fmla="*/ 1885956 w 2462398"/>
                <a:gd name="connsiteY73" fmla="*/ 1550615 h 2224519"/>
                <a:gd name="connsiteX74" fmla="*/ 1818893 w 2462398"/>
                <a:gd name="connsiteY74" fmla="*/ 1877796 h 2224519"/>
                <a:gd name="connsiteX75" fmla="*/ 1615362 w 2462398"/>
                <a:gd name="connsiteY75" fmla="*/ 2013962 h 2224519"/>
                <a:gd name="connsiteX76" fmla="*/ 1574831 w 2462398"/>
                <a:gd name="connsiteY76" fmla="*/ 1934449 h 2224519"/>
                <a:gd name="connsiteX77" fmla="*/ 1471464 w 2462398"/>
                <a:gd name="connsiteY77" fmla="*/ 2065646 h 2224519"/>
                <a:gd name="connsiteX78" fmla="*/ 1582781 w 2462398"/>
                <a:gd name="connsiteY78" fmla="*/ 2133232 h 2224519"/>
                <a:gd name="connsiteX79" fmla="*/ 1451584 w 2462398"/>
                <a:gd name="connsiteY79" fmla="*/ 2200818 h 2224519"/>
                <a:gd name="connsiteX80" fmla="*/ 1228948 w 2462398"/>
                <a:gd name="connsiteY80" fmla="*/ 2208769 h 2224519"/>
                <a:gd name="connsiteX81" fmla="*/ 982457 w 2462398"/>
                <a:gd name="connsiteY81" fmla="*/ 2216722 h 2224519"/>
                <a:gd name="connsiteX82" fmla="*/ 966555 w 2462398"/>
                <a:gd name="connsiteY82" fmla="*/ 2137207 h 2224519"/>
                <a:gd name="connsiteX83" fmla="*/ 1197143 w 2462398"/>
                <a:gd name="connsiteY83" fmla="*/ 2161061 h 2224519"/>
                <a:gd name="connsiteX84" fmla="*/ 1324364 w 2462398"/>
                <a:gd name="connsiteY84" fmla="*/ 2141182 h 2224519"/>
                <a:gd name="connsiteX85" fmla="*/ 1280632 w 2462398"/>
                <a:gd name="connsiteY85" fmla="*/ 1954329 h 2224519"/>
                <a:gd name="connsiteX86" fmla="*/ 1407852 w 2462398"/>
                <a:gd name="connsiteY86" fmla="*/ 1926500 h 2224519"/>
                <a:gd name="connsiteX87" fmla="*/ 1247453 w 2462398"/>
                <a:gd name="connsiteY87" fmla="*/ 1884840 h 2224519"/>
                <a:gd name="connsiteX88" fmla="*/ 1182614 w 2462398"/>
                <a:gd name="connsiteY88" fmla="*/ 2054900 h 2224519"/>
                <a:gd name="connsiteX89" fmla="*/ 1024793 w 2462398"/>
                <a:gd name="connsiteY89" fmla="*/ 2120214 h 2224519"/>
                <a:gd name="connsiteX90" fmla="*/ 884116 w 2462398"/>
                <a:gd name="connsiteY90" fmla="*/ 1758474 h 2224519"/>
                <a:gd name="connsiteX91" fmla="*/ 843922 w 2462398"/>
                <a:gd name="connsiteY91" fmla="*/ 2069973 h 2224519"/>
                <a:gd name="connsiteX92" fmla="*/ 703246 w 2462398"/>
                <a:gd name="connsiteY92" fmla="*/ 1657991 h 2224519"/>
                <a:gd name="connsiteX93" fmla="*/ 803729 w 2462398"/>
                <a:gd name="connsiteY93" fmla="*/ 1406782 h 2224519"/>
                <a:gd name="connsiteX94" fmla="*/ 884115 w 2462398"/>
                <a:gd name="connsiteY94" fmla="*/ 1246008 h 2224519"/>
                <a:gd name="connsiteX95" fmla="*/ 1160446 w 2462398"/>
                <a:gd name="connsiteY95" fmla="*/ 1125427 h 2224519"/>
                <a:gd name="connsiteX96" fmla="*/ 1637744 w 2462398"/>
                <a:gd name="connsiteY96" fmla="*/ 648131 h 2224519"/>
                <a:gd name="connsiteX97" fmla="*/ 1763348 w 2462398"/>
                <a:gd name="connsiteY97" fmla="*/ 336632 h 2224519"/>
                <a:gd name="connsiteX98" fmla="*/ 1642768 w 2462398"/>
                <a:gd name="connsiteY98" fmla="*/ 376825 h 2224519"/>
                <a:gd name="connsiteX99" fmla="*/ 1451848 w 2462398"/>
                <a:gd name="connsiteY99" fmla="*/ 658179 h 2224519"/>
                <a:gd name="connsiteX100" fmla="*/ 1170498 w 2462398"/>
                <a:gd name="connsiteY100" fmla="*/ 497404 h 2224519"/>
                <a:gd name="connsiteX101" fmla="*/ 1200641 w 2462398"/>
                <a:gd name="connsiteY101" fmla="*/ 633056 h 2224519"/>
                <a:gd name="connsiteX102" fmla="*/ 1115230 w 2462398"/>
                <a:gd name="connsiteY102" fmla="*/ 869194 h 2224519"/>
                <a:gd name="connsiteX103" fmla="*/ 1100158 w 2462398"/>
                <a:gd name="connsiteY103" fmla="*/ 1004845 h 2224519"/>
                <a:gd name="connsiteX104" fmla="*/ 904215 w 2462398"/>
                <a:gd name="connsiteY104" fmla="*/ 1014893 h 2224519"/>
                <a:gd name="connsiteX105" fmla="*/ 929336 w 2462398"/>
                <a:gd name="connsiteY105" fmla="*/ 1175667 h 2224519"/>
                <a:gd name="connsiteX106" fmla="*/ 708272 w 2462398"/>
                <a:gd name="connsiteY106" fmla="*/ 984749 h 2224519"/>
                <a:gd name="connsiteX107" fmla="*/ 607789 w 2462398"/>
                <a:gd name="connsiteY107" fmla="*/ 914411 h 2224519"/>
                <a:gd name="connsiteX108" fmla="*/ 809594 w 2462398"/>
                <a:gd name="connsiteY108" fmla="*/ 1313832 h 2224519"/>
                <a:gd name="connsiteX109" fmla="*/ 512330 w 2462398"/>
                <a:gd name="connsiteY109" fmla="*/ 1356538 h 2224519"/>
                <a:gd name="connsiteX110" fmla="*/ 647983 w 2462398"/>
                <a:gd name="connsiteY110" fmla="*/ 1874028 h 2224519"/>
                <a:gd name="connsiteX111" fmla="*/ 537449 w 2462398"/>
                <a:gd name="connsiteY111" fmla="*/ 1798666 h 2224519"/>
                <a:gd name="connsiteX112" fmla="*/ 391749 w 2462398"/>
                <a:gd name="connsiteY112" fmla="*/ 1733351 h 2224519"/>
                <a:gd name="connsiteX113" fmla="*/ 230975 w 2462398"/>
                <a:gd name="connsiteY113" fmla="*/ 1436924 h 2224519"/>
                <a:gd name="connsiteX114" fmla="*/ 356580 w 2462398"/>
                <a:gd name="connsiteY114" fmla="*/ 1668037 h 2224519"/>
                <a:gd name="connsiteX115" fmla="*/ 431942 w 2462398"/>
                <a:gd name="connsiteY115" fmla="*/ 1833835 h 2224519"/>
                <a:gd name="connsiteX116" fmla="*/ 527402 w 2462398"/>
                <a:gd name="connsiteY116" fmla="*/ 1874028 h 2224519"/>
                <a:gd name="connsiteX117" fmla="*/ 507305 w 2462398"/>
                <a:gd name="connsiteY117" fmla="*/ 1989585 h 2224519"/>
                <a:gd name="connsiteX118" fmla="*/ 311362 w 2462398"/>
                <a:gd name="connsiteY118" fmla="*/ 2180503 h 2224519"/>
                <a:gd name="connsiteX119" fmla="*/ 250235 w 2462398"/>
                <a:gd name="connsiteY119" fmla="*/ 2142821 h 2224519"/>
                <a:gd name="connsiteX120" fmla="*/ 220927 w 2462398"/>
                <a:gd name="connsiteY120" fmla="*/ 1989584 h 2224519"/>
                <a:gd name="connsiteX121" fmla="*/ 120444 w 2462398"/>
                <a:gd name="connsiteY121" fmla="*/ 1909197 h 2224519"/>
                <a:gd name="connsiteX122" fmla="*/ 65177 w 2462398"/>
                <a:gd name="connsiteY122" fmla="*/ 1869004 h 2224519"/>
                <a:gd name="connsiteX123" fmla="*/ 80251 w 2462398"/>
                <a:gd name="connsiteY123" fmla="*/ 1673060 h 2224519"/>
                <a:gd name="connsiteX124" fmla="*/ 205854 w 2462398"/>
                <a:gd name="connsiteY124" fmla="*/ 1813738 h 2224519"/>
                <a:gd name="connsiteX125" fmla="*/ 301314 w 2462398"/>
                <a:gd name="connsiteY125" fmla="*/ 1974512 h 2224519"/>
                <a:gd name="connsiteX126" fmla="*/ 326435 w 2462398"/>
                <a:gd name="connsiteY126" fmla="*/ 1863979 h 2224519"/>
                <a:gd name="connsiteX127" fmla="*/ 175710 w 2462398"/>
                <a:gd name="connsiteY127" fmla="*/ 1517311 h 2224519"/>
                <a:gd name="connsiteX128" fmla="*/ 150589 w 2462398"/>
                <a:gd name="connsiteY128" fmla="*/ 1482143 h 2224519"/>
                <a:gd name="connsiteX129" fmla="*/ 30008 w 2462398"/>
                <a:gd name="connsiteY129" fmla="*/ 1642916 h 2224519"/>
                <a:gd name="connsiteX130" fmla="*/ 19959 w 2462398"/>
                <a:gd name="connsiteY130" fmla="*/ 1798665 h 2224519"/>
                <a:gd name="connsiteX131" fmla="*/ 75227 w 2462398"/>
                <a:gd name="connsiteY131" fmla="*/ 1301271 h 2224519"/>
                <a:gd name="connsiteX132" fmla="*/ 175709 w 2462398"/>
                <a:gd name="connsiteY132" fmla="*/ 1341465 h 2224519"/>
                <a:gd name="connsiteX133" fmla="*/ 170685 w 2462398"/>
                <a:gd name="connsiteY133" fmla="*/ 1125426 h 2224519"/>
                <a:gd name="connsiteX134" fmla="*/ 95322 w 2462398"/>
                <a:gd name="connsiteY134" fmla="*/ 1235957 h 2224519"/>
                <a:gd name="connsiteX135" fmla="*/ 180733 w 2462398"/>
                <a:gd name="connsiteY135" fmla="*/ 1045039 h 2224519"/>
                <a:gd name="connsiteX136" fmla="*/ 276193 w 2462398"/>
                <a:gd name="connsiteY136" fmla="*/ 864168 h 2224519"/>
                <a:gd name="connsiteX137" fmla="*/ 471298 w 2462398"/>
                <a:gd name="connsiteY137"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2098293 w 2462398"/>
                <a:gd name="connsiteY43" fmla="*/ 7411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818893 w 2462398"/>
                <a:gd name="connsiteY75" fmla="*/ 1877796 h 2224519"/>
                <a:gd name="connsiteX76" fmla="*/ 1615362 w 2462398"/>
                <a:gd name="connsiteY76" fmla="*/ 2013962 h 2224519"/>
                <a:gd name="connsiteX77" fmla="*/ 1574831 w 2462398"/>
                <a:gd name="connsiteY77" fmla="*/ 19344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2098293 w 2462398"/>
                <a:gd name="connsiteY43" fmla="*/ 7411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818893 w 2462398"/>
                <a:gd name="connsiteY75" fmla="*/ 1877796 h 2224519"/>
                <a:gd name="connsiteX76" fmla="*/ 1615362 w 2462398"/>
                <a:gd name="connsiteY76" fmla="*/ 2013962 h 2224519"/>
                <a:gd name="connsiteX77" fmla="*/ 1574831 w 2462398"/>
                <a:gd name="connsiteY77" fmla="*/ 19344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818893 w 2462398"/>
                <a:gd name="connsiteY75" fmla="*/ 1877796 h 2224519"/>
                <a:gd name="connsiteX76" fmla="*/ 1615362 w 2462398"/>
                <a:gd name="connsiteY76" fmla="*/ 2013962 h 2224519"/>
                <a:gd name="connsiteX77" fmla="*/ 1574831 w 2462398"/>
                <a:gd name="connsiteY77" fmla="*/ 19344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818893 w 2462398"/>
                <a:gd name="connsiteY75" fmla="*/ 1877796 h 2224519"/>
                <a:gd name="connsiteX76" fmla="*/ 1615362 w 2462398"/>
                <a:gd name="connsiteY76" fmla="*/ 2013962 h 2224519"/>
                <a:gd name="connsiteX77" fmla="*/ 1574831 w 2462398"/>
                <a:gd name="connsiteY77" fmla="*/ 19344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818893 w 2462398"/>
                <a:gd name="connsiteY75" fmla="*/ 1877796 h 2224519"/>
                <a:gd name="connsiteX76" fmla="*/ 1615362 w 2462398"/>
                <a:gd name="connsiteY76" fmla="*/ 2013962 h 2224519"/>
                <a:gd name="connsiteX77" fmla="*/ 1574831 w 2462398"/>
                <a:gd name="connsiteY77" fmla="*/ 19344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818893 w 2462398"/>
                <a:gd name="connsiteY75" fmla="*/ 1877796 h 2224519"/>
                <a:gd name="connsiteX76" fmla="*/ 1615362 w 2462398"/>
                <a:gd name="connsiteY76" fmla="*/ 2013962 h 2224519"/>
                <a:gd name="connsiteX77" fmla="*/ 1574831 w 2462398"/>
                <a:gd name="connsiteY77" fmla="*/ 19217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755393 w 2462398"/>
                <a:gd name="connsiteY75" fmla="*/ 1719046 h 2224519"/>
                <a:gd name="connsiteX76" fmla="*/ 1615362 w 2462398"/>
                <a:gd name="connsiteY76" fmla="*/ 2013962 h 2224519"/>
                <a:gd name="connsiteX77" fmla="*/ 1574831 w 2462398"/>
                <a:gd name="connsiteY77" fmla="*/ 19217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755393 w 2462398"/>
                <a:gd name="connsiteY75" fmla="*/ 1719046 h 2224519"/>
                <a:gd name="connsiteX76" fmla="*/ 1615362 w 2462398"/>
                <a:gd name="connsiteY76" fmla="*/ 2013962 h 2224519"/>
                <a:gd name="connsiteX77" fmla="*/ 1574831 w 2462398"/>
                <a:gd name="connsiteY77" fmla="*/ 19217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755393 w 2462398"/>
                <a:gd name="connsiteY75" fmla="*/ 1719046 h 2224519"/>
                <a:gd name="connsiteX76" fmla="*/ 1596312 w 2462398"/>
                <a:gd name="connsiteY76" fmla="*/ 2013962 h 2224519"/>
                <a:gd name="connsiteX77" fmla="*/ 1574831 w 2462398"/>
                <a:gd name="connsiteY77" fmla="*/ 19217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755393 w 2462398"/>
                <a:gd name="connsiteY75" fmla="*/ 1719046 h 2224519"/>
                <a:gd name="connsiteX76" fmla="*/ 1596312 w 2462398"/>
                <a:gd name="connsiteY76" fmla="*/ 2013962 h 2224519"/>
                <a:gd name="connsiteX77" fmla="*/ 1574831 w 2462398"/>
                <a:gd name="connsiteY77" fmla="*/ 19217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755393 w 2462398"/>
                <a:gd name="connsiteY75" fmla="*/ 1719046 h 2224519"/>
                <a:gd name="connsiteX76" fmla="*/ 1596312 w 2462398"/>
                <a:gd name="connsiteY76" fmla="*/ 2013962 h 2224519"/>
                <a:gd name="connsiteX77" fmla="*/ 1574831 w 2462398"/>
                <a:gd name="connsiteY77" fmla="*/ 19217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2398"/>
                <a:gd name="connsiteY0" fmla="*/ 663201 h 2224519"/>
                <a:gd name="connsiteX1" fmla="*/ 693200 w 2462398"/>
                <a:gd name="connsiteY1" fmla="*/ 401944 h 2224519"/>
                <a:gd name="connsiteX2" fmla="*/ 743441 w 2462398"/>
                <a:gd name="connsiteY2" fmla="*/ 462235 h 2224519"/>
                <a:gd name="connsiteX3" fmla="*/ 708273 w 2462398"/>
                <a:gd name="connsiteY3" fmla="*/ 572766 h 2224519"/>
                <a:gd name="connsiteX4" fmla="*/ 637934 w 2462398"/>
                <a:gd name="connsiteY4" fmla="*/ 582815 h 2224519"/>
                <a:gd name="connsiteX5" fmla="*/ 562573 w 2462398"/>
                <a:gd name="connsiteY5" fmla="*/ 617984 h 2224519"/>
                <a:gd name="connsiteX6" fmla="*/ 688176 w 2462398"/>
                <a:gd name="connsiteY6" fmla="*/ 768709 h 2224519"/>
                <a:gd name="connsiteX7" fmla="*/ 487209 w 2462398"/>
                <a:gd name="connsiteY7" fmla="*/ 743589 h 2224519"/>
                <a:gd name="connsiteX8" fmla="*/ 421895 w 2462398"/>
                <a:gd name="connsiteY8" fmla="*/ 944556 h 2224519"/>
                <a:gd name="connsiteX9" fmla="*/ 241862 w 2462398"/>
                <a:gd name="connsiteY9" fmla="*/ 984749 h 2224519"/>
                <a:gd name="connsiteX10" fmla="*/ 306338 w 2462398"/>
                <a:gd name="connsiteY10" fmla="*/ 1276151 h 2224519"/>
                <a:gd name="connsiteX11" fmla="*/ 492233 w 2462398"/>
                <a:gd name="connsiteY11" fmla="*/ 1185716 h 2224519"/>
                <a:gd name="connsiteX12" fmla="*/ 477162 w 2462398"/>
                <a:gd name="connsiteY12" fmla="*/ 969676 h 2224519"/>
                <a:gd name="connsiteX13" fmla="*/ 738418 w 2462398"/>
                <a:gd name="connsiteY13" fmla="*/ 773733 h 2224519"/>
                <a:gd name="connsiteX14" fmla="*/ 818805 w 2462398"/>
                <a:gd name="connsiteY14" fmla="*/ 808903 h 2224519"/>
                <a:gd name="connsiteX15" fmla="*/ 889144 w 2462398"/>
                <a:gd name="connsiteY15" fmla="*/ 909386 h 2224519"/>
                <a:gd name="connsiteX16" fmla="*/ 793684 w 2462398"/>
                <a:gd name="connsiteY16" fmla="*/ 698370 h 2224519"/>
                <a:gd name="connsiteX17" fmla="*/ 803732 w 2462398"/>
                <a:gd name="connsiteY17" fmla="*/ 427065 h 2224519"/>
                <a:gd name="connsiteX18" fmla="*/ 979579 w 2462398"/>
                <a:gd name="connsiteY18" fmla="*/ 281364 h 2224519"/>
                <a:gd name="connsiteX19" fmla="*/ 904216 w 2462398"/>
                <a:gd name="connsiteY19" fmla="*/ 462235 h 2224519"/>
                <a:gd name="connsiteX20" fmla="*/ 899192 w 2462398"/>
                <a:gd name="connsiteY20" fmla="*/ 537597 h 2224519"/>
                <a:gd name="connsiteX21" fmla="*/ 1029820 w 2462398"/>
                <a:gd name="connsiteY21" fmla="*/ 557694 h 2224519"/>
                <a:gd name="connsiteX22" fmla="*/ 974554 w 2462398"/>
                <a:gd name="connsiteY22" fmla="*/ 758661 h 2224519"/>
                <a:gd name="connsiteX23" fmla="*/ 994652 w 2462398"/>
                <a:gd name="connsiteY23" fmla="*/ 778759 h 2224519"/>
                <a:gd name="connsiteX24" fmla="*/ 959482 w 2462398"/>
                <a:gd name="connsiteY24" fmla="*/ 497404 h 2224519"/>
                <a:gd name="connsiteX25" fmla="*/ 1034844 w 2462398"/>
                <a:gd name="connsiteY25" fmla="*/ 306485 h 2224519"/>
                <a:gd name="connsiteX26" fmla="*/ 1155424 w 2462398"/>
                <a:gd name="connsiteY26" fmla="*/ 140687 h 2224519"/>
                <a:gd name="connsiteX27" fmla="*/ 1265955 w 2462398"/>
                <a:gd name="connsiteY27" fmla="*/ 206001 h 2224519"/>
                <a:gd name="connsiteX28" fmla="*/ 1145375 w 2462398"/>
                <a:gd name="connsiteY28" fmla="*/ 296438 h 2224519"/>
                <a:gd name="connsiteX29" fmla="*/ 1311173 w 2462398"/>
                <a:gd name="connsiteY29" fmla="*/ 406970 h 2224519"/>
                <a:gd name="connsiteX30" fmla="*/ 1346340 w 2462398"/>
                <a:gd name="connsiteY30" fmla="*/ 115567 h 2224519"/>
                <a:gd name="connsiteX31" fmla="*/ 1436777 w 2462398"/>
                <a:gd name="connsiteY31" fmla="*/ 45231 h 2224519"/>
                <a:gd name="connsiteX32" fmla="*/ 1872613 w 2462398"/>
                <a:gd name="connsiteY32" fmla="*/ 11326 h 2224519"/>
                <a:gd name="connsiteX33" fmla="*/ 1952519 w 2462398"/>
                <a:gd name="connsiteY33" fmla="*/ 22160 h 2224519"/>
                <a:gd name="connsiteX34" fmla="*/ 2225311 w 2462398"/>
                <a:gd name="connsiteY34" fmla="*/ 79631 h 2224519"/>
                <a:gd name="connsiteX35" fmla="*/ 1773395 w 2462398"/>
                <a:gd name="connsiteY35" fmla="*/ 50254 h 2224519"/>
                <a:gd name="connsiteX36" fmla="*/ 1708081 w 2462398"/>
                <a:gd name="connsiteY36" fmla="*/ 110545 h 2224519"/>
                <a:gd name="connsiteX37" fmla="*/ 1461896 w 2462398"/>
                <a:gd name="connsiteY37" fmla="*/ 90447 h 2224519"/>
                <a:gd name="connsiteX38" fmla="*/ 1421703 w 2462398"/>
                <a:gd name="connsiteY38" fmla="*/ 396922 h 2224519"/>
                <a:gd name="connsiteX39" fmla="*/ 1878903 w 2462398"/>
                <a:gd name="connsiteY39" fmla="*/ 291415 h 2224519"/>
                <a:gd name="connsiteX40" fmla="*/ 1968422 w 2462398"/>
                <a:gd name="connsiteY40" fmla="*/ 228894 h 2224519"/>
                <a:gd name="connsiteX41" fmla="*/ 2091943 w 2462398"/>
                <a:gd name="connsiteY41" fmla="*/ 226796 h 2224519"/>
                <a:gd name="connsiteX42" fmla="*/ 2041143 w 2462398"/>
                <a:gd name="connsiteY42" fmla="*/ 518896 h 2224519"/>
                <a:gd name="connsiteX43" fmla="*/ 1901443 w 2462398"/>
                <a:gd name="connsiteY43" fmla="*/ 779246 h 2224519"/>
                <a:gd name="connsiteX44" fmla="*/ 2123693 w 2462398"/>
                <a:gd name="connsiteY44" fmla="*/ 868146 h 2224519"/>
                <a:gd name="connsiteX45" fmla="*/ 2461403 w 2462398"/>
                <a:gd name="connsiteY45" fmla="*/ 733802 h 2224519"/>
                <a:gd name="connsiteX46" fmla="*/ 2105637 w 2462398"/>
                <a:gd name="connsiteY46" fmla="*/ 967096 h 2224519"/>
                <a:gd name="connsiteX47" fmla="*/ 1771168 w 2462398"/>
                <a:gd name="connsiteY47" fmla="*/ 1203194 h 2224519"/>
                <a:gd name="connsiteX48" fmla="*/ 1666272 w 2462398"/>
                <a:gd name="connsiteY48" fmla="*/ 1103537 h 2224519"/>
                <a:gd name="connsiteX49" fmla="*/ 1333340 w 2462398"/>
                <a:gd name="connsiteY49" fmla="*/ 1505003 h 2224519"/>
                <a:gd name="connsiteX50" fmla="*/ 1260930 w 2462398"/>
                <a:gd name="connsiteY50" fmla="*/ 1457024 h 2224519"/>
                <a:gd name="connsiteX51" fmla="*/ 1613074 w 2462398"/>
                <a:gd name="connsiteY51" fmla="*/ 1076685 h 2224519"/>
                <a:gd name="connsiteX52" fmla="*/ 1920715 w 2462398"/>
                <a:gd name="connsiteY52" fmla="*/ 821267 h 2224519"/>
                <a:gd name="connsiteX53" fmla="*/ 1829273 w 2462398"/>
                <a:gd name="connsiteY53" fmla="*/ 817291 h 2224519"/>
                <a:gd name="connsiteX54" fmla="*/ 1773614 w 2462398"/>
                <a:gd name="connsiteY54" fmla="*/ 761632 h 2224519"/>
                <a:gd name="connsiteX55" fmla="*/ 1456874 w 2462398"/>
                <a:gd name="connsiteY55" fmla="*/ 1004847 h 2224519"/>
                <a:gd name="connsiteX56" fmla="*/ 1527211 w 2462398"/>
                <a:gd name="connsiteY56" fmla="*/ 753639 h 2224519"/>
                <a:gd name="connsiteX57" fmla="*/ 1421703 w 2462398"/>
                <a:gd name="connsiteY57" fmla="*/ 834026 h 2224519"/>
                <a:gd name="connsiteX58" fmla="*/ 1512138 w 2462398"/>
                <a:gd name="connsiteY58" fmla="*/ 834026 h 2224519"/>
                <a:gd name="connsiteX59" fmla="*/ 1371461 w 2462398"/>
                <a:gd name="connsiteY59" fmla="*/ 1019920 h 2224519"/>
                <a:gd name="connsiteX60" fmla="*/ 1115228 w 2462398"/>
                <a:gd name="connsiteY60" fmla="*/ 1246008 h 2224519"/>
                <a:gd name="connsiteX61" fmla="*/ 907141 w 2462398"/>
                <a:gd name="connsiteY61" fmla="*/ 1537410 h 2224519"/>
                <a:gd name="connsiteX62" fmla="*/ 858995 w 2462398"/>
                <a:gd name="connsiteY62" fmla="*/ 1612773 h 2224519"/>
                <a:gd name="connsiteX63" fmla="*/ 1009720 w 2462398"/>
                <a:gd name="connsiteY63" fmla="*/ 1909199 h 2224519"/>
                <a:gd name="connsiteX64" fmla="*/ 1100156 w 2462398"/>
                <a:gd name="connsiteY64" fmla="*/ 1889102 h 2224519"/>
                <a:gd name="connsiteX65" fmla="*/ 1243117 w 2462398"/>
                <a:gd name="connsiteY65" fmla="*/ 1429806 h 2224519"/>
                <a:gd name="connsiteX66" fmla="*/ 1356169 w 2462398"/>
                <a:gd name="connsiteY66" fmla="*/ 1501105 h 2224519"/>
                <a:gd name="connsiteX67" fmla="*/ 1352194 w 2462398"/>
                <a:gd name="connsiteY67" fmla="*/ 1596520 h 2224519"/>
                <a:gd name="connsiteX68" fmla="*/ 1324384 w 2462398"/>
                <a:gd name="connsiteY68" fmla="*/ 1770376 h 2224519"/>
                <a:gd name="connsiteX69" fmla="*/ 1416465 w 2462398"/>
                <a:gd name="connsiteY69" fmla="*/ 1910842 h 2224519"/>
                <a:gd name="connsiteX70" fmla="*/ 1340269 w 2462398"/>
                <a:gd name="connsiteY70" fmla="*/ 1640250 h 2224519"/>
                <a:gd name="connsiteX71" fmla="*/ 1606637 w 2462398"/>
                <a:gd name="connsiteY71" fmla="*/ 1513030 h 2224519"/>
                <a:gd name="connsiteX72" fmla="*/ 1723643 w 2462398"/>
                <a:gd name="connsiteY72" fmla="*/ 1293596 h 2224519"/>
                <a:gd name="connsiteX73" fmla="*/ 1989073 w 2462398"/>
                <a:gd name="connsiteY73" fmla="*/ 1262840 h 2224519"/>
                <a:gd name="connsiteX74" fmla="*/ 1885956 w 2462398"/>
                <a:gd name="connsiteY74" fmla="*/ 1550615 h 2224519"/>
                <a:gd name="connsiteX75" fmla="*/ 1755393 w 2462398"/>
                <a:gd name="connsiteY75" fmla="*/ 1719046 h 2224519"/>
                <a:gd name="connsiteX76" fmla="*/ 1596312 w 2462398"/>
                <a:gd name="connsiteY76" fmla="*/ 2013962 h 2224519"/>
                <a:gd name="connsiteX77" fmla="*/ 1574831 w 2462398"/>
                <a:gd name="connsiteY77" fmla="*/ 1921749 h 2224519"/>
                <a:gd name="connsiteX78" fmla="*/ 1471464 w 2462398"/>
                <a:gd name="connsiteY78" fmla="*/ 2065646 h 2224519"/>
                <a:gd name="connsiteX79" fmla="*/ 1582781 w 2462398"/>
                <a:gd name="connsiteY79" fmla="*/ 2133232 h 2224519"/>
                <a:gd name="connsiteX80" fmla="*/ 1451584 w 2462398"/>
                <a:gd name="connsiteY80" fmla="*/ 2200818 h 2224519"/>
                <a:gd name="connsiteX81" fmla="*/ 1228948 w 2462398"/>
                <a:gd name="connsiteY81" fmla="*/ 2208769 h 2224519"/>
                <a:gd name="connsiteX82" fmla="*/ 982457 w 2462398"/>
                <a:gd name="connsiteY82" fmla="*/ 2216722 h 2224519"/>
                <a:gd name="connsiteX83" fmla="*/ 966555 w 2462398"/>
                <a:gd name="connsiteY83" fmla="*/ 2137207 h 2224519"/>
                <a:gd name="connsiteX84" fmla="*/ 1197143 w 2462398"/>
                <a:gd name="connsiteY84" fmla="*/ 2161061 h 2224519"/>
                <a:gd name="connsiteX85" fmla="*/ 1324364 w 2462398"/>
                <a:gd name="connsiteY85" fmla="*/ 2141182 h 2224519"/>
                <a:gd name="connsiteX86" fmla="*/ 1280632 w 2462398"/>
                <a:gd name="connsiteY86" fmla="*/ 1954329 h 2224519"/>
                <a:gd name="connsiteX87" fmla="*/ 1407852 w 2462398"/>
                <a:gd name="connsiteY87" fmla="*/ 1926500 h 2224519"/>
                <a:gd name="connsiteX88" fmla="*/ 1247453 w 2462398"/>
                <a:gd name="connsiteY88" fmla="*/ 1884840 h 2224519"/>
                <a:gd name="connsiteX89" fmla="*/ 1182614 w 2462398"/>
                <a:gd name="connsiteY89" fmla="*/ 2054900 h 2224519"/>
                <a:gd name="connsiteX90" fmla="*/ 1024793 w 2462398"/>
                <a:gd name="connsiteY90" fmla="*/ 2120214 h 2224519"/>
                <a:gd name="connsiteX91" fmla="*/ 884116 w 2462398"/>
                <a:gd name="connsiteY91" fmla="*/ 1758474 h 2224519"/>
                <a:gd name="connsiteX92" fmla="*/ 843922 w 2462398"/>
                <a:gd name="connsiteY92" fmla="*/ 2069973 h 2224519"/>
                <a:gd name="connsiteX93" fmla="*/ 703246 w 2462398"/>
                <a:gd name="connsiteY93" fmla="*/ 1657991 h 2224519"/>
                <a:gd name="connsiteX94" fmla="*/ 803729 w 2462398"/>
                <a:gd name="connsiteY94" fmla="*/ 1406782 h 2224519"/>
                <a:gd name="connsiteX95" fmla="*/ 884115 w 2462398"/>
                <a:gd name="connsiteY95" fmla="*/ 1246008 h 2224519"/>
                <a:gd name="connsiteX96" fmla="*/ 1160446 w 2462398"/>
                <a:gd name="connsiteY96" fmla="*/ 1125427 h 2224519"/>
                <a:gd name="connsiteX97" fmla="*/ 1637744 w 2462398"/>
                <a:gd name="connsiteY97" fmla="*/ 648131 h 2224519"/>
                <a:gd name="connsiteX98" fmla="*/ 1763348 w 2462398"/>
                <a:gd name="connsiteY98" fmla="*/ 336632 h 2224519"/>
                <a:gd name="connsiteX99" fmla="*/ 1642768 w 2462398"/>
                <a:gd name="connsiteY99" fmla="*/ 376825 h 2224519"/>
                <a:gd name="connsiteX100" fmla="*/ 1451848 w 2462398"/>
                <a:gd name="connsiteY100" fmla="*/ 658179 h 2224519"/>
                <a:gd name="connsiteX101" fmla="*/ 1170498 w 2462398"/>
                <a:gd name="connsiteY101" fmla="*/ 497404 h 2224519"/>
                <a:gd name="connsiteX102" fmla="*/ 1200641 w 2462398"/>
                <a:gd name="connsiteY102" fmla="*/ 633056 h 2224519"/>
                <a:gd name="connsiteX103" fmla="*/ 1115230 w 2462398"/>
                <a:gd name="connsiteY103" fmla="*/ 869194 h 2224519"/>
                <a:gd name="connsiteX104" fmla="*/ 1100158 w 2462398"/>
                <a:gd name="connsiteY104" fmla="*/ 1004845 h 2224519"/>
                <a:gd name="connsiteX105" fmla="*/ 904215 w 2462398"/>
                <a:gd name="connsiteY105" fmla="*/ 1014893 h 2224519"/>
                <a:gd name="connsiteX106" fmla="*/ 929336 w 2462398"/>
                <a:gd name="connsiteY106" fmla="*/ 1175667 h 2224519"/>
                <a:gd name="connsiteX107" fmla="*/ 708272 w 2462398"/>
                <a:gd name="connsiteY107" fmla="*/ 984749 h 2224519"/>
                <a:gd name="connsiteX108" fmla="*/ 607789 w 2462398"/>
                <a:gd name="connsiteY108" fmla="*/ 914411 h 2224519"/>
                <a:gd name="connsiteX109" fmla="*/ 809594 w 2462398"/>
                <a:gd name="connsiteY109" fmla="*/ 1313832 h 2224519"/>
                <a:gd name="connsiteX110" fmla="*/ 512330 w 2462398"/>
                <a:gd name="connsiteY110" fmla="*/ 1356538 h 2224519"/>
                <a:gd name="connsiteX111" fmla="*/ 647983 w 2462398"/>
                <a:gd name="connsiteY111" fmla="*/ 1874028 h 2224519"/>
                <a:gd name="connsiteX112" fmla="*/ 537449 w 2462398"/>
                <a:gd name="connsiteY112" fmla="*/ 1798666 h 2224519"/>
                <a:gd name="connsiteX113" fmla="*/ 391749 w 2462398"/>
                <a:gd name="connsiteY113" fmla="*/ 1733351 h 2224519"/>
                <a:gd name="connsiteX114" fmla="*/ 230975 w 2462398"/>
                <a:gd name="connsiteY114" fmla="*/ 1436924 h 2224519"/>
                <a:gd name="connsiteX115" fmla="*/ 356580 w 2462398"/>
                <a:gd name="connsiteY115" fmla="*/ 1668037 h 2224519"/>
                <a:gd name="connsiteX116" fmla="*/ 431942 w 2462398"/>
                <a:gd name="connsiteY116" fmla="*/ 1833835 h 2224519"/>
                <a:gd name="connsiteX117" fmla="*/ 527402 w 2462398"/>
                <a:gd name="connsiteY117" fmla="*/ 1874028 h 2224519"/>
                <a:gd name="connsiteX118" fmla="*/ 507305 w 2462398"/>
                <a:gd name="connsiteY118" fmla="*/ 1989585 h 2224519"/>
                <a:gd name="connsiteX119" fmla="*/ 311362 w 2462398"/>
                <a:gd name="connsiteY119" fmla="*/ 2180503 h 2224519"/>
                <a:gd name="connsiteX120" fmla="*/ 250235 w 2462398"/>
                <a:gd name="connsiteY120" fmla="*/ 2142821 h 2224519"/>
                <a:gd name="connsiteX121" fmla="*/ 220927 w 2462398"/>
                <a:gd name="connsiteY121" fmla="*/ 1989584 h 2224519"/>
                <a:gd name="connsiteX122" fmla="*/ 120444 w 2462398"/>
                <a:gd name="connsiteY122" fmla="*/ 1909197 h 2224519"/>
                <a:gd name="connsiteX123" fmla="*/ 65177 w 2462398"/>
                <a:gd name="connsiteY123" fmla="*/ 1869004 h 2224519"/>
                <a:gd name="connsiteX124" fmla="*/ 80251 w 2462398"/>
                <a:gd name="connsiteY124" fmla="*/ 1673060 h 2224519"/>
                <a:gd name="connsiteX125" fmla="*/ 205854 w 2462398"/>
                <a:gd name="connsiteY125" fmla="*/ 1813738 h 2224519"/>
                <a:gd name="connsiteX126" fmla="*/ 301314 w 2462398"/>
                <a:gd name="connsiteY126" fmla="*/ 1974512 h 2224519"/>
                <a:gd name="connsiteX127" fmla="*/ 326435 w 2462398"/>
                <a:gd name="connsiteY127" fmla="*/ 1863979 h 2224519"/>
                <a:gd name="connsiteX128" fmla="*/ 175710 w 2462398"/>
                <a:gd name="connsiteY128" fmla="*/ 1517311 h 2224519"/>
                <a:gd name="connsiteX129" fmla="*/ 150589 w 2462398"/>
                <a:gd name="connsiteY129" fmla="*/ 1482143 h 2224519"/>
                <a:gd name="connsiteX130" fmla="*/ 30008 w 2462398"/>
                <a:gd name="connsiteY130" fmla="*/ 1642916 h 2224519"/>
                <a:gd name="connsiteX131" fmla="*/ 19959 w 2462398"/>
                <a:gd name="connsiteY131" fmla="*/ 1798665 h 2224519"/>
                <a:gd name="connsiteX132" fmla="*/ 75227 w 2462398"/>
                <a:gd name="connsiteY132" fmla="*/ 1301271 h 2224519"/>
                <a:gd name="connsiteX133" fmla="*/ 175709 w 2462398"/>
                <a:gd name="connsiteY133" fmla="*/ 1341465 h 2224519"/>
                <a:gd name="connsiteX134" fmla="*/ 170685 w 2462398"/>
                <a:gd name="connsiteY134" fmla="*/ 1125426 h 2224519"/>
                <a:gd name="connsiteX135" fmla="*/ 95322 w 2462398"/>
                <a:gd name="connsiteY135" fmla="*/ 1235957 h 2224519"/>
                <a:gd name="connsiteX136" fmla="*/ 180733 w 2462398"/>
                <a:gd name="connsiteY136" fmla="*/ 1045039 h 2224519"/>
                <a:gd name="connsiteX137" fmla="*/ 276193 w 2462398"/>
                <a:gd name="connsiteY137" fmla="*/ 864168 h 2224519"/>
                <a:gd name="connsiteX138" fmla="*/ 471298 w 2462398"/>
                <a:gd name="connsiteY138" fmla="*/ 663201 h 2224519"/>
                <a:gd name="connsiteX0" fmla="*/ 471298 w 2464926"/>
                <a:gd name="connsiteY0" fmla="*/ 663201 h 2224519"/>
                <a:gd name="connsiteX1" fmla="*/ 693200 w 2464926"/>
                <a:gd name="connsiteY1" fmla="*/ 401944 h 2224519"/>
                <a:gd name="connsiteX2" fmla="*/ 743441 w 2464926"/>
                <a:gd name="connsiteY2" fmla="*/ 462235 h 2224519"/>
                <a:gd name="connsiteX3" fmla="*/ 708273 w 2464926"/>
                <a:gd name="connsiteY3" fmla="*/ 572766 h 2224519"/>
                <a:gd name="connsiteX4" fmla="*/ 637934 w 2464926"/>
                <a:gd name="connsiteY4" fmla="*/ 582815 h 2224519"/>
                <a:gd name="connsiteX5" fmla="*/ 562573 w 2464926"/>
                <a:gd name="connsiteY5" fmla="*/ 617984 h 2224519"/>
                <a:gd name="connsiteX6" fmla="*/ 688176 w 2464926"/>
                <a:gd name="connsiteY6" fmla="*/ 768709 h 2224519"/>
                <a:gd name="connsiteX7" fmla="*/ 487209 w 2464926"/>
                <a:gd name="connsiteY7" fmla="*/ 743589 h 2224519"/>
                <a:gd name="connsiteX8" fmla="*/ 421895 w 2464926"/>
                <a:gd name="connsiteY8" fmla="*/ 944556 h 2224519"/>
                <a:gd name="connsiteX9" fmla="*/ 241862 w 2464926"/>
                <a:gd name="connsiteY9" fmla="*/ 984749 h 2224519"/>
                <a:gd name="connsiteX10" fmla="*/ 306338 w 2464926"/>
                <a:gd name="connsiteY10" fmla="*/ 1276151 h 2224519"/>
                <a:gd name="connsiteX11" fmla="*/ 492233 w 2464926"/>
                <a:gd name="connsiteY11" fmla="*/ 1185716 h 2224519"/>
                <a:gd name="connsiteX12" fmla="*/ 477162 w 2464926"/>
                <a:gd name="connsiteY12" fmla="*/ 969676 h 2224519"/>
                <a:gd name="connsiteX13" fmla="*/ 738418 w 2464926"/>
                <a:gd name="connsiteY13" fmla="*/ 773733 h 2224519"/>
                <a:gd name="connsiteX14" fmla="*/ 818805 w 2464926"/>
                <a:gd name="connsiteY14" fmla="*/ 808903 h 2224519"/>
                <a:gd name="connsiteX15" fmla="*/ 889144 w 2464926"/>
                <a:gd name="connsiteY15" fmla="*/ 909386 h 2224519"/>
                <a:gd name="connsiteX16" fmla="*/ 793684 w 2464926"/>
                <a:gd name="connsiteY16" fmla="*/ 698370 h 2224519"/>
                <a:gd name="connsiteX17" fmla="*/ 803732 w 2464926"/>
                <a:gd name="connsiteY17" fmla="*/ 427065 h 2224519"/>
                <a:gd name="connsiteX18" fmla="*/ 979579 w 2464926"/>
                <a:gd name="connsiteY18" fmla="*/ 281364 h 2224519"/>
                <a:gd name="connsiteX19" fmla="*/ 904216 w 2464926"/>
                <a:gd name="connsiteY19" fmla="*/ 462235 h 2224519"/>
                <a:gd name="connsiteX20" fmla="*/ 899192 w 2464926"/>
                <a:gd name="connsiteY20" fmla="*/ 537597 h 2224519"/>
                <a:gd name="connsiteX21" fmla="*/ 1029820 w 2464926"/>
                <a:gd name="connsiteY21" fmla="*/ 557694 h 2224519"/>
                <a:gd name="connsiteX22" fmla="*/ 974554 w 2464926"/>
                <a:gd name="connsiteY22" fmla="*/ 758661 h 2224519"/>
                <a:gd name="connsiteX23" fmla="*/ 994652 w 2464926"/>
                <a:gd name="connsiteY23" fmla="*/ 778759 h 2224519"/>
                <a:gd name="connsiteX24" fmla="*/ 959482 w 2464926"/>
                <a:gd name="connsiteY24" fmla="*/ 497404 h 2224519"/>
                <a:gd name="connsiteX25" fmla="*/ 1034844 w 2464926"/>
                <a:gd name="connsiteY25" fmla="*/ 306485 h 2224519"/>
                <a:gd name="connsiteX26" fmla="*/ 1155424 w 2464926"/>
                <a:gd name="connsiteY26" fmla="*/ 140687 h 2224519"/>
                <a:gd name="connsiteX27" fmla="*/ 1265955 w 2464926"/>
                <a:gd name="connsiteY27" fmla="*/ 206001 h 2224519"/>
                <a:gd name="connsiteX28" fmla="*/ 1145375 w 2464926"/>
                <a:gd name="connsiteY28" fmla="*/ 296438 h 2224519"/>
                <a:gd name="connsiteX29" fmla="*/ 1311173 w 2464926"/>
                <a:gd name="connsiteY29" fmla="*/ 406970 h 2224519"/>
                <a:gd name="connsiteX30" fmla="*/ 1346340 w 2464926"/>
                <a:gd name="connsiteY30" fmla="*/ 115567 h 2224519"/>
                <a:gd name="connsiteX31" fmla="*/ 1436777 w 2464926"/>
                <a:gd name="connsiteY31" fmla="*/ 45231 h 2224519"/>
                <a:gd name="connsiteX32" fmla="*/ 1872613 w 2464926"/>
                <a:gd name="connsiteY32" fmla="*/ 11326 h 2224519"/>
                <a:gd name="connsiteX33" fmla="*/ 1952519 w 2464926"/>
                <a:gd name="connsiteY33" fmla="*/ 22160 h 2224519"/>
                <a:gd name="connsiteX34" fmla="*/ 2225311 w 2464926"/>
                <a:gd name="connsiteY34" fmla="*/ 79631 h 2224519"/>
                <a:gd name="connsiteX35" fmla="*/ 1773395 w 2464926"/>
                <a:gd name="connsiteY35" fmla="*/ 50254 h 2224519"/>
                <a:gd name="connsiteX36" fmla="*/ 1708081 w 2464926"/>
                <a:gd name="connsiteY36" fmla="*/ 110545 h 2224519"/>
                <a:gd name="connsiteX37" fmla="*/ 1461896 w 2464926"/>
                <a:gd name="connsiteY37" fmla="*/ 90447 h 2224519"/>
                <a:gd name="connsiteX38" fmla="*/ 1421703 w 2464926"/>
                <a:gd name="connsiteY38" fmla="*/ 396922 h 2224519"/>
                <a:gd name="connsiteX39" fmla="*/ 1878903 w 2464926"/>
                <a:gd name="connsiteY39" fmla="*/ 291415 h 2224519"/>
                <a:gd name="connsiteX40" fmla="*/ 1968422 w 2464926"/>
                <a:gd name="connsiteY40" fmla="*/ 228894 h 2224519"/>
                <a:gd name="connsiteX41" fmla="*/ 2091943 w 2464926"/>
                <a:gd name="connsiteY41" fmla="*/ 226796 h 2224519"/>
                <a:gd name="connsiteX42" fmla="*/ 2041143 w 2464926"/>
                <a:gd name="connsiteY42" fmla="*/ 518896 h 2224519"/>
                <a:gd name="connsiteX43" fmla="*/ 1901443 w 2464926"/>
                <a:gd name="connsiteY43" fmla="*/ 779246 h 2224519"/>
                <a:gd name="connsiteX44" fmla="*/ 2123693 w 2464926"/>
                <a:gd name="connsiteY44" fmla="*/ 868146 h 2224519"/>
                <a:gd name="connsiteX45" fmla="*/ 2461403 w 2464926"/>
                <a:gd name="connsiteY45" fmla="*/ 733802 h 2224519"/>
                <a:gd name="connsiteX46" fmla="*/ 2288793 w 2464926"/>
                <a:gd name="connsiteY46" fmla="*/ 906246 h 2224519"/>
                <a:gd name="connsiteX47" fmla="*/ 2105637 w 2464926"/>
                <a:gd name="connsiteY47" fmla="*/ 967096 h 2224519"/>
                <a:gd name="connsiteX48" fmla="*/ 1771168 w 2464926"/>
                <a:gd name="connsiteY48" fmla="*/ 1203194 h 2224519"/>
                <a:gd name="connsiteX49" fmla="*/ 1666272 w 2464926"/>
                <a:gd name="connsiteY49" fmla="*/ 1103537 h 2224519"/>
                <a:gd name="connsiteX50" fmla="*/ 1333340 w 2464926"/>
                <a:gd name="connsiteY50" fmla="*/ 1505003 h 2224519"/>
                <a:gd name="connsiteX51" fmla="*/ 1260930 w 2464926"/>
                <a:gd name="connsiteY51" fmla="*/ 1457024 h 2224519"/>
                <a:gd name="connsiteX52" fmla="*/ 1613074 w 2464926"/>
                <a:gd name="connsiteY52" fmla="*/ 1076685 h 2224519"/>
                <a:gd name="connsiteX53" fmla="*/ 1920715 w 2464926"/>
                <a:gd name="connsiteY53" fmla="*/ 821267 h 2224519"/>
                <a:gd name="connsiteX54" fmla="*/ 1829273 w 2464926"/>
                <a:gd name="connsiteY54" fmla="*/ 817291 h 2224519"/>
                <a:gd name="connsiteX55" fmla="*/ 1773614 w 2464926"/>
                <a:gd name="connsiteY55" fmla="*/ 761632 h 2224519"/>
                <a:gd name="connsiteX56" fmla="*/ 1456874 w 2464926"/>
                <a:gd name="connsiteY56" fmla="*/ 1004847 h 2224519"/>
                <a:gd name="connsiteX57" fmla="*/ 1527211 w 2464926"/>
                <a:gd name="connsiteY57" fmla="*/ 753639 h 2224519"/>
                <a:gd name="connsiteX58" fmla="*/ 1421703 w 2464926"/>
                <a:gd name="connsiteY58" fmla="*/ 834026 h 2224519"/>
                <a:gd name="connsiteX59" fmla="*/ 1512138 w 2464926"/>
                <a:gd name="connsiteY59" fmla="*/ 834026 h 2224519"/>
                <a:gd name="connsiteX60" fmla="*/ 1371461 w 2464926"/>
                <a:gd name="connsiteY60" fmla="*/ 1019920 h 2224519"/>
                <a:gd name="connsiteX61" fmla="*/ 1115228 w 2464926"/>
                <a:gd name="connsiteY61" fmla="*/ 1246008 h 2224519"/>
                <a:gd name="connsiteX62" fmla="*/ 907141 w 2464926"/>
                <a:gd name="connsiteY62" fmla="*/ 1537410 h 2224519"/>
                <a:gd name="connsiteX63" fmla="*/ 858995 w 2464926"/>
                <a:gd name="connsiteY63" fmla="*/ 1612773 h 2224519"/>
                <a:gd name="connsiteX64" fmla="*/ 1009720 w 2464926"/>
                <a:gd name="connsiteY64" fmla="*/ 1909199 h 2224519"/>
                <a:gd name="connsiteX65" fmla="*/ 1100156 w 2464926"/>
                <a:gd name="connsiteY65" fmla="*/ 1889102 h 2224519"/>
                <a:gd name="connsiteX66" fmla="*/ 1243117 w 2464926"/>
                <a:gd name="connsiteY66" fmla="*/ 1429806 h 2224519"/>
                <a:gd name="connsiteX67" fmla="*/ 1356169 w 2464926"/>
                <a:gd name="connsiteY67" fmla="*/ 1501105 h 2224519"/>
                <a:gd name="connsiteX68" fmla="*/ 1352194 w 2464926"/>
                <a:gd name="connsiteY68" fmla="*/ 1596520 h 2224519"/>
                <a:gd name="connsiteX69" fmla="*/ 1324384 w 2464926"/>
                <a:gd name="connsiteY69" fmla="*/ 1770376 h 2224519"/>
                <a:gd name="connsiteX70" fmla="*/ 1416465 w 2464926"/>
                <a:gd name="connsiteY70" fmla="*/ 1910842 h 2224519"/>
                <a:gd name="connsiteX71" fmla="*/ 1340269 w 2464926"/>
                <a:gd name="connsiteY71" fmla="*/ 1640250 h 2224519"/>
                <a:gd name="connsiteX72" fmla="*/ 1606637 w 2464926"/>
                <a:gd name="connsiteY72" fmla="*/ 1513030 h 2224519"/>
                <a:gd name="connsiteX73" fmla="*/ 1723643 w 2464926"/>
                <a:gd name="connsiteY73" fmla="*/ 1293596 h 2224519"/>
                <a:gd name="connsiteX74" fmla="*/ 1989073 w 2464926"/>
                <a:gd name="connsiteY74" fmla="*/ 1262840 h 2224519"/>
                <a:gd name="connsiteX75" fmla="*/ 1885956 w 2464926"/>
                <a:gd name="connsiteY75" fmla="*/ 1550615 h 2224519"/>
                <a:gd name="connsiteX76" fmla="*/ 1755393 w 2464926"/>
                <a:gd name="connsiteY76" fmla="*/ 1719046 h 2224519"/>
                <a:gd name="connsiteX77" fmla="*/ 1596312 w 2464926"/>
                <a:gd name="connsiteY77" fmla="*/ 2013962 h 2224519"/>
                <a:gd name="connsiteX78" fmla="*/ 1574831 w 2464926"/>
                <a:gd name="connsiteY78" fmla="*/ 1921749 h 2224519"/>
                <a:gd name="connsiteX79" fmla="*/ 1471464 w 2464926"/>
                <a:gd name="connsiteY79" fmla="*/ 2065646 h 2224519"/>
                <a:gd name="connsiteX80" fmla="*/ 1582781 w 2464926"/>
                <a:gd name="connsiteY80" fmla="*/ 2133232 h 2224519"/>
                <a:gd name="connsiteX81" fmla="*/ 1451584 w 2464926"/>
                <a:gd name="connsiteY81" fmla="*/ 2200818 h 2224519"/>
                <a:gd name="connsiteX82" fmla="*/ 1228948 w 2464926"/>
                <a:gd name="connsiteY82" fmla="*/ 2208769 h 2224519"/>
                <a:gd name="connsiteX83" fmla="*/ 982457 w 2464926"/>
                <a:gd name="connsiteY83" fmla="*/ 2216722 h 2224519"/>
                <a:gd name="connsiteX84" fmla="*/ 966555 w 2464926"/>
                <a:gd name="connsiteY84" fmla="*/ 2137207 h 2224519"/>
                <a:gd name="connsiteX85" fmla="*/ 1197143 w 2464926"/>
                <a:gd name="connsiteY85" fmla="*/ 2161061 h 2224519"/>
                <a:gd name="connsiteX86" fmla="*/ 1324364 w 2464926"/>
                <a:gd name="connsiteY86" fmla="*/ 2141182 h 2224519"/>
                <a:gd name="connsiteX87" fmla="*/ 1280632 w 2464926"/>
                <a:gd name="connsiteY87" fmla="*/ 1954329 h 2224519"/>
                <a:gd name="connsiteX88" fmla="*/ 1407852 w 2464926"/>
                <a:gd name="connsiteY88" fmla="*/ 1926500 h 2224519"/>
                <a:gd name="connsiteX89" fmla="*/ 1247453 w 2464926"/>
                <a:gd name="connsiteY89" fmla="*/ 1884840 h 2224519"/>
                <a:gd name="connsiteX90" fmla="*/ 1182614 w 2464926"/>
                <a:gd name="connsiteY90" fmla="*/ 2054900 h 2224519"/>
                <a:gd name="connsiteX91" fmla="*/ 1024793 w 2464926"/>
                <a:gd name="connsiteY91" fmla="*/ 2120214 h 2224519"/>
                <a:gd name="connsiteX92" fmla="*/ 884116 w 2464926"/>
                <a:gd name="connsiteY92" fmla="*/ 1758474 h 2224519"/>
                <a:gd name="connsiteX93" fmla="*/ 843922 w 2464926"/>
                <a:gd name="connsiteY93" fmla="*/ 2069973 h 2224519"/>
                <a:gd name="connsiteX94" fmla="*/ 703246 w 2464926"/>
                <a:gd name="connsiteY94" fmla="*/ 1657991 h 2224519"/>
                <a:gd name="connsiteX95" fmla="*/ 803729 w 2464926"/>
                <a:gd name="connsiteY95" fmla="*/ 1406782 h 2224519"/>
                <a:gd name="connsiteX96" fmla="*/ 884115 w 2464926"/>
                <a:gd name="connsiteY96" fmla="*/ 1246008 h 2224519"/>
                <a:gd name="connsiteX97" fmla="*/ 1160446 w 2464926"/>
                <a:gd name="connsiteY97" fmla="*/ 1125427 h 2224519"/>
                <a:gd name="connsiteX98" fmla="*/ 1637744 w 2464926"/>
                <a:gd name="connsiteY98" fmla="*/ 648131 h 2224519"/>
                <a:gd name="connsiteX99" fmla="*/ 1763348 w 2464926"/>
                <a:gd name="connsiteY99" fmla="*/ 336632 h 2224519"/>
                <a:gd name="connsiteX100" fmla="*/ 1642768 w 2464926"/>
                <a:gd name="connsiteY100" fmla="*/ 376825 h 2224519"/>
                <a:gd name="connsiteX101" fmla="*/ 1451848 w 2464926"/>
                <a:gd name="connsiteY101" fmla="*/ 658179 h 2224519"/>
                <a:gd name="connsiteX102" fmla="*/ 1170498 w 2464926"/>
                <a:gd name="connsiteY102" fmla="*/ 497404 h 2224519"/>
                <a:gd name="connsiteX103" fmla="*/ 1200641 w 2464926"/>
                <a:gd name="connsiteY103" fmla="*/ 633056 h 2224519"/>
                <a:gd name="connsiteX104" fmla="*/ 1115230 w 2464926"/>
                <a:gd name="connsiteY104" fmla="*/ 869194 h 2224519"/>
                <a:gd name="connsiteX105" fmla="*/ 1100158 w 2464926"/>
                <a:gd name="connsiteY105" fmla="*/ 1004845 h 2224519"/>
                <a:gd name="connsiteX106" fmla="*/ 904215 w 2464926"/>
                <a:gd name="connsiteY106" fmla="*/ 1014893 h 2224519"/>
                <a:gd name="connsiteX107" fmla="*/ 929336 w 2464926"/>
                <a:gd name="connsiteY107" fmla="*/ 1175667 h 2224519"/>
                <a:gd name="connsiteX108" fmla="*/ 708272 w 2464926"/>
                <a:gd name="connsiteY108" fmla="*/ 984749 h 2224519"/>
                <a:gd name="connsiteX109" fmla="*/ 607789 w 2464926"/>
                <a:gd name="connsiteY109" fmla="*/ 914411 h 2224519"/>
                <a:gd name="connsiteX110" fmla="*/ 809594 w 2464926"/>
                <a:gd name="connsiteY110" fmla="*/ 1313832 h 2224519"/>
                <a:gd name="connsiteX111" fmla="*/ 512330 w 2464926"/>
                <a:gd name="connsiteY111" fmla="*/ 1356538 h 2224519"/>
                <a:gd name="connsiteX112" fmla="*/ 647983 w 2464926"/>
                <a:gd name="connsiteY112" fmla="*/ 1874028 h 2224519"/>
                <a:gd name="connsiteX113" fmla="*/ 537449 w 2464926"/>
                <a:gd name="connsiteY113" fmla="*/ 1798666 h 2224519"/>
                <a:gd name="connsiteX114" fmla="*/ 391749 w 2464926"/>
                <a:gd name="connsiteY114" fmla="*/ 1733351 h 2224519"/>
                <a:gd name="connsiteX115" fmla="*/ 230975 w 2464926"/>
                <a:gd name="connsiteY115" fmla="*/ 1436924 h 2224519"/>
                <a:gd name="connsiteX116" fmla="*/ 356580 w 2464926"/>
                <a:gd name="connsiteY116" fmla="*/ 1668037 h 2224519"/>
                <a:gd name="connsiteX117" fmla="*/ 431942 w 2464926"/>
                <a:gd name="connsiteY117" fmla="*/ 1833835 h 2224519"/>
                <a:gd name="connsiteX118" fmla="*/ 527402 w 2464926"/>
                <a:gd name="connsiteY118" fmla="*/ 1874028 h 2224519"/>
                <a:gd name="connsiteX119" fmla="*/ 507305 w 2464926"/>
                <a:gd name="connsiteY119" fmla="*/ 1989585 h 2224519"/>
                <a:gd name="connsiteX120" fmla="*/ 311362 w 2464926"/>
                <a:gd name="connsiteY120" fmla="*/ 2180503 h 2224519"/>
                <a:gd name="connsiteX121" fmla="*/ 250235 w 2464926"/>
                <a:gd name="connsiteY121" fmla="*/ 2142821 h 2224519"/>
                <a:gd name="connsiteX122" fmla="*/ 220927 w 2464926"/>
                <a:gd name="connsiteY122" fmla="*/ 1989584 h 2224519"/>
                <a:gd name="connsiteX123" fmla="*/ 120444 w 2464926"/>
                <a:gd name="connsiteY123" fmla="*/ 1909197 h 2224519"/>
                <a:gd name="connsiteX124" fmla="*/ 65177 w 2464926"/>
                <a:gd name="connsiteY124" fmla="*/ 1869004 h 2224519"/>
                <a:gd name="connsiteX125" fmla="*/ 80251 w 2464926"/>
                <a:gd name="connsiteY125" fmla="*/ 1673060 h 2224519"/>
                <a:gd name="connsiteX126" fmla="*/ 205854 w 2464926"/>
                <a:gd name="connsiteY126" fmla="*/ 1813738 h 2224519"/>
                <a:gd name="connsiteX127" fmla="*/ 301314 w 2464926"/>
                <a:gd name="connsiteY127" fmla="*/ 1974512 h 2224519"/>
                <a:gd name="connsiteX128" fmla="*/ 326435 w 2464926"/>
                <a:gd name="connsiteY128" fmla="*/ 1863979 h 2224519"/>
                <a:gd name="connsiteX129" fmla="*/ 175710 w 2464926"/>
                <a:gd name="connsiteY129" fmla="*/ 1517311 h 2224519"/>
                <a:gd name="connsiteX130" fmla="*/ 150589 w 2464926"/>
                <a:gd name="connsiteY130" fmla="*/ 1482143 h 2224519"/>
                <a:gd name="connsiteX131" fmla="*/ 30008 w 2464926"/>
                <a:gd name="connsiteY131" fmla="*/ 1642916 h 2224519"/>
                <a:gd name="connsiteX132" fmla="*/ 19959 w 2464926"/>
                <a:gd name="connsiteY132" fmla="*/ 1798665 h 2224519"/>
                <a:gd name="connsiteX133" fmla="*/ 75227 w 2464926"/>
                <a:gd name="connsiteY133" fmla="*/ 1301271 h 2224519"/>
                <a:gd name="connsiteX134" fmla="*/ 175709 w 2464926"/>
                <a:gd name="connsiteY134" fmla="*/ 1341465 h 2224519"/>
                <a:gd name="connsiteX135" fmla="*/ 170685 w 2464926"/>
                <a:gd name="connsiteY135" fmla="*/ 1125426 h 2224519"/>
                <a:gd name="connsiteX136" fmla="*/ 95322 w 2464926"/>
                <a:gd name="connsiteY136" fmla="*/ 1235957 h 2224519"/>
                <a:gd name="connsiteX137" fmla="*/ 180733 w 2464926"/>
                <a:gd name="connsiteY137" fmla="*/ 1045039 h 2224519"/>
                <a:gd name="connsiteX138" fmla="*/ 276193 w 2464926"/>
                <a:gd name="connsiteY138" fmla="*/ 864168 h 2224519"/>
                <a:gd name="connsiteX139" fmla="*/ 471298 w 2464926"/>
                <a:gd name="connsiteY139"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461403 w 3472334"/>
                <a:gd name="connsiteY45" fmla="*/ 733802 h 2224519"/>
                <a:gd name="connsiteX46" fmla="*/ 3469893 w 3472334"/>
                <a:gd name="connsiteY46" fmla="*/ 1934946 h 2224519"/>
                <a:gd name="connsiteX47" fmla="*/ 2105637 w 3472334"/>
                <a:gd name="connsiteY47" fmla="*/ 967096 h 2224519"/>
                <a:gd name="connsiteX48" fmla="*/ 1771168 w 3472334"/>
                <a:gd name="connsiteY48" fmla="*/ 1203194 h 2224519"/>
                <a:gd name="connsiteX49" fmla="*/ 1666272 w 3472334"/>
                <a:gd name="connsiteY49" fmla="*/ 1103537 h 2224519"/>
                <a:gd name="connsiteX50" fmla="*/ 1333340 w 3472334"/>
                <a:gd name="connsiteY50" fmla="*/ 1505003 h 2224519"/>
                <a:gd name="connsiteX51" fmla="*/ 1260930 w 3472334"/>
                <a:gd name="connsiteY51" fmla="*/ 1457024 h 2224519"/>
                <a:gd name="connsiteX52" fmla="*/ 1613074 w 3472334"/>
                <a:gd name="connsiteY52" fmla="*/ 1076685 h 2224519"/>
                <a:gd name="connsiteX53" fmla="*/ 1920715 w 3472334"/>
                <a:gd name="connsiteY53" fmla="*/ 821267 h 2224519"/>
                <a:gd name="connsiteX54" fmla="*/ 1829273 w 3472334"/>
                <a:gd name="connsiteY54" fmla="*/ 817291 h 2224519"/>
                <a:gd name="connsiteX55" fmla="*/ 1773614 w 3472334"/>
                <a:gd name="connsiteY55" fmla="*/ 761632 h 2224519"/>
                <a:gd name="connsiteX56" fmla="*/ 1456874 w 3472334"/>
                <a:gd name="connsiteY56" fmla="*/ 1004847 h 2224519"/>
                <a:gd name="connsiteX57" fmla="*/ 1527211 w 3472334"/>
                <a:gd name="connsiteY57" fmla="*/ 753639 h 2224519"/>
                <a:gd name="connsiteX58" fmla="*/ 1421703 w 3472334"/>
                <a:gd name="connsiteY58" fmla="*/ 834026 h 2224519"/>
                <a:gd name="connsiteX59" fmla="*/ 1512138 w 3472334"/>
                <a:gd name="connsiteY59" fmla="*/ 834026 h 2224519"/>
                <a:gd name="connsiteX60" fmla="*/ 1371461 w 3472334"/>
                <a:gd name="connsiteY60" fmla="*/ 1019920 h 2224519"/>
                <a:gd name="connsiteX61" fmla="*/ 1115228 w 3472334"/>
                <a:gd name="connsiteY61" fmla="*/ 1246008 h 2224519"/>
                <a:gd name="connsiteX62" fmla="*/ 907141 w 3472334"/>
                <a:gd name="connsiteY62" fmla="*/ 1537410 h 2224519"/>
                <a:gd name="connsiteX63" fmla="*/ 858995 w 3472334"/>
                <a:gd name="connsiteY63" fmla="*/ 1612773 h 2224519"/>
                <a:gd name="connsiteX64" fmla="*/ 1009720 w 3472334"/>
                <a:gd name="connsiteY64" fmla="*/ 1909199 h 2224519"/>
                <a:gd name="connsiteX65" fmla="*/ 1100156 w 3472334"/>
                <a:gd name="connsiteY65" fmla="*/ 1889102 h 2224519"/>
                <a:gd name="connsiteX66" fmla="*/ 1243117 w 3472334"/>
                <a:gd name="connsiteY66" fmla="*/ 1429806 h 2224519"/>
                <a:gd name="connsiteX67" fmla="*/ 1356169 w 3472334"/>
                <a:gd name="connsiteY67" fmla="*/ 1501105 h 2224519"/>
                <a:gd name="connsiteX68" fmla="*/ 1352194 w 3472334"/>
                <a:gd name="connsiteY68" fmla="*/ 1596520 h 2224519"/>
                <a:gd name="connsiteX69" fmla="*/ 1324384 w 3472334"/>
                <a:gd name="connsiteY69" fmla="*/ 1770376 h 2224519"/>
                <a:gd name="connsiteX70" fmla="*/ 1416465 w 3472334"/>
                <a:gd name="connsiteY70" fmla="*/ 1910842 h 2224519"/>
                <a:gd name="connsiteX71" fmla="*/ 1340269 w 3472334"/>
                <a:gd name="connsiteY71" fmla="*/ 1640250 h 2224519"/>
                <a:gd name="connsiteX72" fmla="*/ 1606637 w 3472334"/>
                <a:gd name="connsiteY72" fmla="*/ 1513030 h 2224519"/>
                <a:gd name="connsiteX73" fmla="*/ 1723643 w 3472334"/>
                <a:gd name="connsiteY73" fmla="*/ 1293596 h 2224519"/>
                <a:gd name="connsiteX74" fmla="*/ 1989073 w 3472334"/>
                <a:gd name="connsiteY74" fmla="*/ 1262840 h 2224519"/>
                <a:gd name="connsiteX75" fmla="*/ 1885956 w 3472334"/>
                <a:gd name="connsiteY75" fmla="*/ 1550615 h 2224519"/>
                <a:gd name="connsiteX76" fmla="*/ 1755393 w 3472334"/>
                <a:gd name="connsiteY76" fmla="*/ 1719046 h 2224519"/>
                <a:gd name="connsiteX77" fmla="*/ 1596312 w 3472334"/>
                <a:gd name="connsiteY77" fmla="*/ 2013962 h 2224519"/>
                <a:gd name="connsiteX78" fmla="*/ 1574831 w 3472334"/>
                <a:gd name="connsiteY78" fmla="*/ 1921749 h 2224519"/>
                <a:gd name="connsiteX79" fmla="*/ 1471464 w 3472334"/>
                <a:gd name="connsiteY79" fmla="*/ 2065646 h 2224519"/>
                <a:gd name="connsiteX80" fmla="*/ 1582781 w 3472334"/>
                <a:gd name="connsiteY80" fmla="*/ 2133232 h 2224519"/>
                <a:gd name="connsiteX81" fmla="*/ 1451584 w 3472334"/>
                <a:gd name="connsiteY81" fmla="*/ 2200818 h 2224519"/>
                <a:gd name="connsiteX82" fmla="*/ 1228948 w 3472334"/>
                <a:gd name="connsiteY82" fmla="*/ 2208769 h 2224519"/>
                <a:gd name="connsiteX83" fmla="*/ 982457 w 3472334"/>
                <a:gd name="connsiteY83" fmla="*/ 2216722 h 2224519"/>
                <a:gd name="connsiteX84" fmla="*/ 966555 w 3472334"/>
                <a:gd name="connsiteY84" fmla="*/ 2137207 h 2224519"/>
                <a:gd name="connsiteX85" fmla="*/ 1197143 w 3472334"/>
                <a:gd name="connsiteY85" fmla="*/ 2161061 h 2224519"/>
                <a:gd name="connsiteX86" fmla="*/ 1324364 w 3472334"/>
                <a:gd name="connsiteY86" fmla="*/ 2141182 h 2224519"/>
                <a:gd name="connsiteX87" fmla="*/ 1280632 w 3472334"/>
                <a:gd name="connsiteY87" fmla="*/ 1954329 h 2224519"/>
                <a:gd name="connsiteX88" fmla="*/ 1407852 w 3472334"/>
                <a:gd name="connsiteY88" fmla="*/ 1926500 h 2224519"/>
                <a:gd name="connsiteX89" fmla="*/ 1247453 w 3472334"/>
                <a:gd name="connsiteY89" fmla="*/ 1884840 h 2224519"/>
                <a:gd name="connsiteX90" fmla="*/ 1182614 w 3472334"/>
                <a:gd name="connsiteY90" fmla="*/ 2054900 h 2224519"/>
                <a:gd name="connsiteX91" fmla="*/ 1024793 w 3472334"/>
                <a:gd name="connsiteY91" fmla="*/ 2120214 h 2224519"/>
                <a:gd name="connsiteX92" fmla="*/ 884116 w 3472334"/>
                <a:gd name="connsiteY92" fmla="*/ 1758474 h 2224519"/>
                <a:gd name="connsiteX93" fmla="*/ 843922 w 3472334"/>
                <a:gd name="connsiteY93" fmla="*/ 2069973 h 2224519"/>
                <a:gd name="connsiteX94" fmla="*/ 703246 w 3472334"/>
                <a:gd name="connsiteY94" fmla="*/ 1657991 h 2224519"/>
                <a:gd name="connsiteX95" fmla="*/ 803729 w 3472334"/>
                <a:gd name="connsiteY95" fmla="*/ 1406782 h 2224519"/>
                <a:gd name="connsiteX96" fmla="*/ 884115 w 3472334"/>
                <a:gd name="connsiteY96" fmla="*/ 1246008 h 2224519"/>
                <a:gd name="connsiteX97" fmla="*/ 1160446 w 3472334"/>
                <a:gd name="connsiteY97" fmla="*/ 1125427 h 2224519"/>
                <a:gd name="connsiteX98" fmla="*/ 1637744 w 3472334"/>
                <a:gd name="connsiteY98" fmla="*/ 648131 h 2224519"/>
                <a:gd name="connsiteX99" fmla="*/ 1763348 w 3472334"/>
                <a:gd name="connsiteY99" fmla="*/ 336632 h 2224519"/>
                <a:gd name="connsiteX100" fmla="*/ 1642768 w 3472334"/>
                <a:gd name="connsiteY100" fmla="*/ 376825 h 2224519"/>
                <a:gd name="connsiteX101" fmla="*/ 1451848 w 3472334"/>
                <a:gd name="connsiteY101" fmla="*/ 658179 h 2224519"/>
                <a:gd name="connsiteX102" fmla="*/ 1170498 w 3472334"/>
                <a:gd name="connsiteY102" fmla="*/ 497404 h 2224519"/>
                <a:gd name="connsiteX103" fmla="*/ 1200641 w 3472334"/>
                <a:gd name="connsiteY103" fmla="*/ 633056 h 2224519"/>
                <a:gd name="connsiteX104" fmla="*/ 1115230 w 3472334"/>
                <a:gd name="connsiteY104" fmla="*/ 869194 h 2224519"/>
                <a:gd name="connsiteX105" fmla="*/ 1100158 w 3472334"/>
                <a:gd name="connsiteY105" fmla="*/ 1004845 h 2224519"/>
                <a:gd name="connsiteX106" fmla="*/ 904215 w 3472334"/>
                <a:gd name="connsiteY106" fmla="*/ 1014893 h 2224519"/>
                <a:gd name="connsiteX107" fmla="*/ 929336 w 3472334"/>
                <a:gd name="connsiteY107" fmla="*/ 1175667 h 2224519"/>
                <a:gd name="connsiteX108" fmla="*/ 708272 w 3472334"/>
                <a:gd name="connsiteY108" fmla="*/ 984749 h 2224519"/>
                <a:gd name="connsiteX109" fmla="*/ 607789 w 3472334"/>
                <a:gd name="connsiteY109" fmla="*/ 914411 h 2224519"/>
                <a:gd name="connsiteX110" fmla="*/ 809594 w 3472334"/>
                <a:gd name="connsiteY110" fmla="*/ 1313832 h 2224519"/>
                <a:gd name="connsiteX111" fmla="*/ 512330 w 3472334"/>
                <a:gd name="connsiteY111" fmla="*/ 1356538 h 2224519"/>
                <a:gd name="connsiteX112" fmla="*/ 647983 w 3472334"/>
                <a:gd name="connsiteY112" fmla="*/ 1874028 h 2224519"/>
                <a:gd name="connsiteX113" fmla="*/ 537449 w 3472334"/>
                <a:gd name="connsiteY113" fmla="*/ 1798666 h 2224519"/>
                <a:gd name="connsiteX114" fmla="*/ 391749 w 3472334"/>
                <a:gd name="connsiteY114" fmla="*/ 1733351 h 2224519"/>
                <a:gd name="connsiteX115" fmla="*/ 230975 w 3472334"/>
                <a:gd name="connsiteY115" fmla="*/ 1436924 h 2224519"/>
                <a:gd name="connsiteX116" fmla="*/ 356580 w 3472334"/>
                <a:gd name="connsiteY116" fmla="*/ 1668037 h 2224519"/>
                <a:gd name="connsiteX117" fmla="*/ 431942 w 3472334"/>
                <a:gd name="connsiteY117" fmla="*/ 1833835 h 2224519"/>
                <a:gd name="connsiteX118" fmla="*/ 527402 w 3472334"/>
                <a:gd name="connsiteY118" fmla="*/ 1874028 h 2224519"/>
                <a:gd name="connsiteX119" fmla="*/ 507305 w 3472334"/>
                <a:gd name="connsiteY119" fmla="*/ 1989585 h 2224519"/>
                <a:gd name="connsiteX120" fmla="*/ 311362 w 3472334"/>
                <a:gd name="connsiteY120" fmla="*/ 2180503 h 2224519"/>
                <a:gd name="connsiteX121" fmla="*/ 250235 w 3472334"/>
                <a:gd name="connsiteY121" fmla="*/ 2142821 h 2224519"/>
                <a:gd name="connsiteX122" fmla="*/ 220927 w 3472334"/>
                <a:gd name="connsiteY122" fmla="*/ 1989584 h 2224519"/>
                <a:gd name="connsiteX123" fmla="*/ 120444 w 3472334"/>
                <a:gd name="connsiteY123" fmla="*/ 1909197 h 2224519"/>
                <a:gd name="connsiteX124" fmla="*/ 65177 w 3472334"/>
                <a:gd name="connsiteY124" fmla="*/ 1869004 h 2224519"/>
                <a:gd name="connsiteX125" fmla="*/ 80251 w 3472334"/>
                <a:gd name="connsiteY125" fmla="*/ 1673060 h 2224519"/>
                <a:gd name="connsiteX126" fmla="*/ 205854 w 3472334"/>
                <a:gd name="connsiteY126" fmla="*/ 1813738 h 2224519"/>
                <a:gd name="connsiteX127" fmla="*/ 301314 w 3472334"/>
                <a:gd name="connsiteY127" fmla="*/ 1974512 h 2224519"/>
                <a:gd name="connsiteX128" fmla="*/ 326435 w 3472334"/>
                <a:gd name="connsiteY128" fmla="*/ 1863979 h 2224519"/>
                <a:gd name="connsiteX129" fmla="*/ 175710 w 3472334"/>
                <a:gd name="connsiteY129" fmla="*/ 1517311 h 2224519"/>
                <a:gd name="connsiteX130" fmla="*/ 150589 w 3472334"/>
                <a:gd name="connsiteY130" fmla="*/ 1482143 h 2224519"/>
                <a:gd name="connsiteX131" fmla="*/ 30008 w 3472334"/>
                <a:gd name="connsiteY131" fmla="*/ 1642916 h 2224519"/>
                <a:gd name="connsiteX132" fmla="*/ 19959 w 3472334"/>
                <a:gd name="connsiteY132" fmla="*/ 1798665 h 2224519"/>
                <a:gd name="connsiteX133" fmla="*/ 75227 w 3472334"/>
                <a:gd name="connsiteY133" fmla="*/ 1301271 h 2224519"/>
                <a:gd name="connsiteX134" fmla="*/ 175709 w 3472334"/>
                <a:gd name="connsiteY134" fmla="*/ 1341465 h 2224519"/>
                <a:gd name="connsiteX135" fmla="*/ 170685 w 3472334"/>
                <a:gd name="connsiteY135" fmla="*/ 1125426 h 2224519"/>
                <a:gd name="connsiteX136" fmla="*/ 95322 w 3472334"/>
                <a:gd name="connsiteY136" fmla="*/ 1235957 h 2224519"/>
                <a:gd name="connsiteX137" fmla="*/ 180733 w 3472334"/>
                <a:gd name="connsiteY137" fmla="*/ 1045039 h 2224519"/>
                <a:gd name="connsiteX138" fmla="*/ 276193 w 3472334"/>
                <a:gd name="connsiteY138" fmla="*/ 864168 h 2224519"/>
                <a:gd name="connsiteX139" fmla="*/ 471298 w 3472334"/>
                <a:gd name="connsiteY139"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461403 w 3472334"/>
                <a:gd name="connsiteY45" fmla="*/ 733802 h 2224519"/>
                <a:gd name="connsiteX46" fmla="*/ 3469893 w 3472334"/>
                <a:gd name="connsiteY46" fmla="*/ 1934946 h 2224519"/>
                <a:gd name="connsiteX47" fmla="*/ 2326893 w 3472334"/>
                <a:gd name="connsiteY47" fmla="*/ 1090396 h 2224519"/>
                <a:gd name="connsiteX48" fmla="*/ 2105637 w 3472334"/>
                <a:gd name="connsiteY48" fmla="*/ 967096 h 2224519"/>
                <a:gd name="connsiteX49" fmla="*/ 1771168 w 3472334"/>
                <a:gd name="connsiteY49" fmla="*/ 1203194 h 2224519"/>
                <a:gd name="connsiteX50" fmla="*/ 1666272 w 3472334"/>
                <a:gd name="connsiteY50" fmla="*/ 1103537 h 2224519"/>
                <a:gd name="connsiteX51" fmla="*/ 1333340 w 3472334"/>
                <a:gd name="connsiteY51" fmla="*/ 1505003 h 2224519"/>
                <a:gd name="connsiteX52" fmla="*/ 1260930 w 3472334"/>
                <a:gd name="connsiteY52" fmla="*/ 1457024 h 2224519"/>
                <a:gd name="connsiteX53" fmla="*/ 1613074 w 3472334"/>
                <a:gd name="connsiteY53" fmla="*/ 1076685 h 2224519"/>
                <a:gd name="connsiteX54" fmla="*/ 1920715 w 3472334"/>
                <a:gd name="connsiteY54" fmla="*/ 821267 h 2224519"/>
                <a:gd name="connsiteX55" fmla="*/ 1829273 w 3472334"/>
                <a:gd name="connsiteY55" fmla="*/ 817291 h 2224519"/>
                <a:gd name="connsiteX56" fmla="*/ 1773614 w 3472334"/>
                <a:gd name="connsiteY56" fmla="*/ 761632 h 2224519"/>
                <a:gd name="connsiteX57" fmla="*/ 1456874 w 3472334"/>
                <a:gd name="connsiteY57" fmla="*/ 1004847 h 2224519"/>
                <a:gd name="connsiteX58" fmla="*/ 1527211 w 3472334"/>
                <a:gd name="connsiteY58" fmla="*/ 753639 h 2224519"/>
                <a:gd name="connsiteX59" fmla="*/ 1421703 w 3472334"/>
                <a:gd name="connsiteY59" fmla="*/ 834026 h 2224519"/>
                <a:gd name="connsiteX60" fmla="*/ 1512138 w 3472334"/>
                <a:gd name="connsiteY60" fmla="*/ 834026 h 2224519"/>
                <a:gd name="connsiteX61" fmla="*/ 1371461 w 3472334"/>
                <a:gd name="connsiteY61" fmla="*/ 1019920 h 2224519"/>
                <a:gd name="connsiteX62" fmla="*/ 1115228 w 3472334"/>
                <a:gd name="connsiteY62" fmla="*/ 1246008 h 2224519"/>
                <a:gd name="connsiteX63" fmla="*/ 907141 w 3472334"/>
                <a:gd name="connsiteY63" fmla="*/ 1537410 h 2224519"/>
                <a:gd name="connsiteX64" fmla="*/ 858995 w 3472334"/>
                <a:gd name="connsiteY64" fmla="*/ 1612773 h 2224519"/>
                <a:gd name="connsiteX65" fmla="*/ 1009720 w 3472334"/>
                <a:gd name="connsiteY65" fmla="*/ 1909199 h 2224519"/>
                <a:gd name="connsiteX66" fmla="*/ 1100156 w 3472334"/>
                <a:gd name="connsiteY66" fmla="*/ 1889102 h 2224519"/>
                <a:gd name="connsiteX67" fmla="*/ 1243117 w 3472334"/>
                <a:gd name="connsiteY67" fmla="*/ 1429806 h 2224519"/>
                <a:gd name="connsiteX68" fmla="*/ 1356169 w 3472334"/>
                <a:gd name="connsiteY68" fmla="*/ 1501105 h 2224519"/>
                <a:gd name="connsiteX69" fmla="*/ 1352194 w 3472334"/>
                <a:gd name="connsiteY69" fmla="*/ 1596520 h 2224519"/>
                <a:gd name="connsiteX70" fmla="*/ 1324384 w 3472334"/>
                <a:gd name="connsiteY70" fmla="*/ 1770376 h 2224519"/>
                <a:gd name="connsiteX71" fmla="*/ 1416465 w 3472334"/>
                <a:gd name="connsiteY71" fmla="*/ 1910842 h 2224519"/>
                <a:gd name="connsiteX72" fmla="*/ 1340269 w 3472334"/>
                <a:gd name="connsiteY72" fmla="*/ 1640250 h 2224519"/>
                <a:gd name="connsiteX73" fmla="*/ 1606637 w 3472334"/>
                <a:gd name="connsiteY73" fmla="*/ 1513030 h 2224519"/>
                <a:gd name="connsiteX74" fmla="*/ 1723643 w 3472334"/>
                <a:gd name="connsiteY74" fmla="*/ 1293596 h 2224519"/>
                <a:gd name="connsiteX75" fmla="*/ 1989073 w 3472334"/>
                <a:gd name="connsiteY75" fmla="*/ 1262840 h 2224519"/>
                <a:gd name="connsiteX76" fmla="*/ 1885956 w 3472334"/>
                <a:gd name="connsiteY76" fmla="*/ 1550615 h 2224519"/>
                <a:gd name="connsiteX77" fmla="*/ 1755393 w 3472334"/>
                <a:gd name="connsiteY77" fmla="*/ 1719046 h 2224519"/>
                <a:gd name="connsiteX78" fmla="*/ 1596312 w 3472334"/>
                <a:gd name="connsiteY78" fmla="*/ 2013962 h 2224519"/>
                <a:gd name="connsiteX79" fmla="*/ 1574831 w 3472334"/>
                <a:gd name="connsiteY79" fmla="*/ 1921749 h 2224519"/>
                <a:gd name="connsiteX80" fmla="*/ 1471464 w 3472334"/>
                <a:gd name="connsiteY80" fmla="*/ 2065646 h 2224519"/>
                <a:gd name="connsiteX81" fmla="*/ 1582781 w 3472334"/>
                <a:gd name="connsiteY81" fmla="*/ 2133232 h 2224519"/>
                <a:gd name="connsiteX82" fmla="*/ 1451584 w 3472334"/>
                <a:gd name="connsiteY82" fmla="*/ 2200818 h 2224519"/>
                <a:gd name="connsiteX83" fmla="*/ 1228948 w 3472334"/>
                <a:gd name="connsiteY83" fmla="*/ 2208769 h 2224519"/>
                <a:gd name="connsiteX84" fmla="*/ 982457 w 3472334"/>
                <a:gd name="connsiteY84" fmla="*/ 2216722 h 2224519"/>
                <a:gd name="connsiteX85" fmla="*/ 966555 w 3472334"/>
                <a:gd name="connsiteY85" fmla="*/ 2137207 h 2224519"/>
                <a:gd name="connsiteX86" fmla="*/ 1197143 w 3472334"/>
                <a:gd name="connsiteY86" fmla="*/ 2161061 h 2224519"/>
                <a:gd name="connsiteX87" fmla="*/ 1324364 w 3472334"/>
                <a:gd name="connsiteY87" fmla="*/ 2141182 h 2224519"/>
                <a:gd name="connsiteX88" fmla="*/ 1280632 w 3472334"/>
                <a:gd name="connsiteY88" fmla="*/ 1954329 h 2224519"/>
                <a:gd name="connsiteX89" fmla="*/ 1407852 w 3472334"/>
                <a:gd name="connsiteY89" fmla="*/ 1926500 h 2224519"/>
                <a:gd name="connsiteX90" fmla="*/ 1247453 w 3472334"/>
                <a:gd name="connsiteY90" fmla="*/ 1884840 h 2224519"/>
                <a:gd name="connsiteX91" fmla="*/ 1182614 w 3472334"/>
                <a:gd name="connsiteY91" fmla="*/ 2054900 h 2224519"/>
                <a:gd name="connsiteX92" fmla="*/ 1024793 w 3472334"/>
                <a:gd name="connsiteY92" fmla="*/ 2120214 h 2224519"/>
                <a:gd name="connsiteX93" fmla="*/ 884116 w 3472334"/>
                <a:gd name="connsiteY93" fmla="*/ 1758474 h 2224519"/>
                <a:gd name="connsiteX94" fmla="*/ 843922 w 3472334"/>
                <a:gd name="connsiteY94" fmla="*/ 2069973 h 2224519"/>
                <a:gd name="connsiteX95" fmla="*/ 703246 w 3472334"/>
                <a:gd name="connsiteY95" fmla="*/ 1657991 h 2224519"/>
                <a:gd name="connsiteX96" fmla="*/ 803729 w 3472334"/>
                <a:gd name="connsiteY96" fmla="*/ 1406782 h 2224519"/>
                <a:gd name="connsiteX97" fmla="*/ 884115 w 3472334"/>
                <a:gd name="connsiteY97" fmla="*/ 1246008 h 2224519"/>
                <a:gd name="connsiteX98" fmla="*/ 1160446 w 3472334"/>
                <a:gd name="connsiteY98" fmla="*/ 1125427 h 2224519"/>
                <a:gd name="connsiteX99" fmla="*/ 1637744 w 3472334"/>
                <a:gd name="connsiteY99" fmla="*/ 648131 h 2224519"/>
                <a:gd name="connsiteX100" fmla="*/ 1763348 w 3472334"/>
                <a:gd name="connsiteY100" fmla="*/ 336632 h 2224519"/>
                <a:gd name="connsiteX101" fmla="*/ 1642768 w 3472334"/>
                <a:gd name="connsiteY101" fmla="*/ 376825 h 2224519"/>
                <a:gd name="connsiteX102" fmla="*/ 1451848 w 3472334"/>
                <a:gd name="connsiteY102" fmla="*/ 658179 h 2224519"/>
                <a:gd name="connsiteX103" fmla="*/ 1170498 w 3472334"/>
                <a:gd name="connsiteY103" fmla="*/ 497404 h 2224519"/>
                <a:gd name="connsiteX104" fmla="*/ 1200641 w 3472334"/>
                <a:gd name="connsiteY104" fmla="*/ 633056 h 2224519"/>
                <a:gd name="connsiteX105" fmla="*/ 1115230 w 3472334"/>
                <a:gd name="connsiteY105" fmla="*/ 869194 h 2224519"/>
                <a:gd name="connsiteX106" fmla="*/ 1100158 w 3472334"/>
                <a:gd name="connsiteY106" fmla="*/ 1004845 h 2224519"/>
                <a:gd name="connsiteX107" fmla="*/ 904215 w 3472334"/>
                <a:gd name="connsiteY107" fmla="*/ 1014893 h 2224519"/>
                <a:gd name="connsiteX108" fmla="*/ 929336 w 3472334"/>
                <a:gd name="connsiteY108" fmla="*/ 1175667 h 2224519"/>
                <a:gd name="connsiteX109" fmla="*/ 708272 w 3472334"/>
                <a:gd name="connsiteY109" fmla="*/ 984749 h 2224519"/>
                <a:gd name="connsiteX110" fmla="*/ 607789 w 3472334"/>
                <a:gd name="connsiteY110" fmla="*/ 914411 h 2224519"/>
                <a:gd name="connsiteX111" fmla="*/ 809594 w 3472334"/>
                <a:gd name="connsiteY111" fmla="*/ 1313832 h 2224519"/>
                <a:gd name="connsiteX112" fmla="*/ 512330 w 3472334"/>
                <a:gd name="connsiteY112" fmla="*/ 1356538 h 2224519"/>
                <a:gd name="connsiteX113" fmla="*/ 647983 w 3472334"/>
                <a:gd name="connsiteY113" fmla="*/ 1874028 h 2224519"/>
                <a:gd name="connsiteX114" fmla="*/ 537449 w 3472334"/>
                <a:gd name="connsiteY114" fmla="*/ 1798666 h 2224519"/>
                <a:gd name="connsiteX115" fmla="*/ 391749 w 3472334"/>
                <a:gd name="connsiteY115" fmla="*/ 1733351 h 2224519"/>
                <a:gd name="connsiteX116" fmla="*/ 230975 w 3472334"/>
                <a:gd name="connsiteY116" fmla="*/ 1436924 h 2224519"/>
                <a:gd name="connsiteX117" fmla="*/ 356580 w 3472334"/>
                <a:gd name="connsiteY117" fmla="*/ 1668037 h 2224519"/>
                <a:gd name="connsiteX118" fmla="*/ 431942 w 3472334"/>
                <a:gd name="connsiteY118" fmla="*/ 1833835 h 2224519"/>
                <a:gd name="connsiteX119" fmla="*/ 527402 w 3472334"/>
                <a:gd name="connsiteY119" fmla="*/ 1874028 h 2224519"/>
                <a:gd name="connsiteX120" fmla="*/ 507305 w 3472334"/>
                <a:gd name="connsiteY120" fmla="*/ 1989585 h 2224519"/>
                <a:gd name="connsiteX121" fmla="*/ 311362 w 3472334"/>
                <a:gd name="connsiteY121" fmla="*/ 2180503 h 2224519"/>
                <a:gd name="connsiteX122" fmla="*/ 250235 w 3472334"/>
                <a:gd name="connsiteY122" fmla="*/ 2142821 h 2224519"/>
                <a:gd name="connsiteX123" fmla="*/ 220927 w 3472334"/>
                <a:gd name="connsiteY123" fmla="*/ 1989584 h 2224519"/>
                <a:gd name="connsiteX124" fmla="*/ 120444 w 3472334"/>
                <a:gd name="connsiteY124" fmla="*/ 1909197 h 2224519"/>
                <a:gd name="connsiteX125" fmla="*/ 65177 w 3472334"/>
                <a:gd name="connsiteY125" fmla="*/ 1869004 h 2224519"/>
                <a:gd name="connsiteX126" fmla="*/ 80251 w 3472334"/>
                <a:gd name="connsiteY126" fmla="*/ 1673060 h 2224519"/>
                <a:gd name="connsiteX127" fmla="*/ 205854 w 3472334"/>
                <a:gd name="connsiteY127" fmla="*/ 1813738 h 2224519"/>
                <a:gd name="connsiteX128" fmla="*/ 301314 w 3472334"/>
                <a:gd name="connsiteY128" fmla="*/ 1974512 h 2224519"/>
                <a:gd name="connsiteX129" fmla="*/ 326435 w 3472334"/>
                <a:gd name="connsiteY129" fmla="*/ 1863979 h 2224519"/>
                <a:gd name="connsiteX130" fmla="*/ 175710 w 3472334"/>
                <a:gd name="connsiteY130" fmla="*/ 1517311 h 2224519"/>
                <a:gd name="connsiteX131" fmla="*/ 150589 w 3472334"/>
                <a:gd name="connsiteY131" fmla="*/ 1482143 h 2224519"/>
                <a:gd name="connsiteX132" fmla="*/ 30008 w 3472334"/>
                <a:gd name="connsiteY132" fmla="*/ 1642916 h 2224519"/>
                <a:gd name="connsiteX133" fmla="*/ 19959 w 3472334"/>
                <a:gd name="connsiteY133" fmla="*/ 1798665 h 2224519"/>
                <a:gd name="connsiteX134" fmla="*/ 75227 w 3472334"/>
                <a:gd name="connsiteY134" fmla="*/ 1301271 h 2224519"/>
                <a:gd name="connsiteX135" fmla="*/ 175709 w 3472334"/>
                <a:gd name="connsiteY135" fmla="*/ 1341465 h 2224519"/>
                <a:gd name="connsiteX136" fmla="*/ 170685 w 3472334"/>
                <a:gd name="connsiteY136" fmla="*/ 1125426 h 2224519"/>
                <a:gd name="connsiteX137" fmla="*/ 95322 w 3472334"/>
                <a:gd name="connsiteY137" fmla="*/ 1235957 h 2224519"/>
                <a:gd name="connsiteX138" fmla="*/ 180733 w 3472334"/>
                <a:gd name="connsiteY138" fmla="*/ 1045039 h 2224519"/>
                <a:gd name="connsiteX139" fmla="*/ 276193 w 3472334"/>
                <a:gd name="connsiteY139" fmla="*/ 864168 h 2224519"/>
                <a:gd name="connsiteX140" fmla="*/ 471298 w 3472334"/>
                <a:gd name="connsiteY140"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461403 w 3472334"/>
                <a:gd name="connsiteY45" fmla="*/ 733802 h 2224519"/>
                <a:gd name="connsiteX46" fmla="*/ 3469893 w 3472334"/>
                <a:gd name="connsiteY46" fmla="*/ 1934946 h 2224519"/>
                <a:gd name="connsiteX47" fmla="*/ 2561843 w 3472334"/>
                <a:gd name="connsiteY47" fmla="*/ 842746 h 2224519"/>
                <a:gd name="connsiteX48" fmla="*/ 2105637 w 3472334"/>
                <a:gd name="connsiteY48" fmla="*/ 967096 h 2224519"/>
                <a:gd name="connsiteX49" fmla="*/ 1771168 w 3472334"/>
                <a:gd name="connsiteY49" fmla="*/ 1203194 h 2224519"/>
                <a:gd name="connsiteX50" fmla="*/ 1666272 w 3472334"/>
                <a:gd name="connsiteY50" fmla="*/ 1103537 h 2224519"/>
                <a:gd name="connsiteX51" fmla="*/ 1333340 w 3472334"/>
                <a:gd name="connsiteY51" fmla="*/ 1505003 h 2224519"/>
                <a:gd name="connsiteX52" fmla="*/ 1260930 w 3472334"/>
                <a:gd name="connsiteY52" fmla="*/ 1457024 h 2224519"/>
                <a:gd name="connsiteX53" fmla="*/ 1613074 w 3472334"/>
                <a:gd name="connsiteY53" fmla="*/ 1076685 h 2224519"/>
                <a:gd name="connsiteX54" fmla="*/ 1920715 w 3472334"/>
                <a:gd name="connsiteY54" fmla="*/ 821267 h 2224519"/>
                <a:gd name="connsiteX55" fmla="*/ 1829273 w 3472334"/>
                <a:gd name="connsiteY55" fmla="*/ 817291 h 2224519"/>
                <a:gd name="connsiteX56" fmla="*/ 1773614 w 3472334"/>
                <a:gd name="connsiteY56" fmla="*/ 761632 h 2224519"/>
                <a:gd name="connsiteX57" fmla="*/ 1456874 w 3472334"/>
                <a:gd name="connsiteY57" fmla="*/ 1004847 h 2224519"/>
                <a:gd name="connsiteX58" fmla="*/ 1527211 w 3472334"/>
                <a:gd name="connsiteY58" fmla="*/ 753639 h 2224519"/>
                <a:gd name="connsiteX59" fmla="*/ 1421703 w 3472334"/>
                <a:gd name="connsiteY59" fmla="*/ 834026 h 2224519"/>
                <a:gd name="connsiteX60" fmla="*/ 1512138 w 3472334"/>
                <a:gd name="connsiteY60" fmla="*/ 834026 h 2224519"/>
                <a:gd name="connsiteX61" fmla="*/ 1371461 w 3472334"/>
                <a:gd name="connsiteY61" fmla="*/ 1019920 h 2224519"/>
                <a:gd name="connsiteX62" fmla="*/ 1115228 w 3472334"/>
                <a:gd name="connsiteY62" fmla="*/ 1246008 h 2224519"/>
                <a:gd name="connsiteX63" fmla="*/ 907141 w 3472334"/>
                <a:gd name="connsiteY63" fmla="*/ 1537410 h 2224519"/>
                <a:gd name="connsiteX64" fmla="*/ 858995 w 3472334"/>
                <a:gd name="connsiteY64" fmla="*/ 1612773 h 2224519"/>
                <a:gd name="connsiteX65" fmla="*/ 1009720 w 3472334"/>
                <a:gd name="connsiteY65" fmla="*/ 1909199 h 2224519"/>
                <a:gd name="connsiteX66" fmla="*/ 1100156 w 3472334"/>
                <a:gd name="connsiteY66" fmla="*/ 1889102 h 2224519"/>
                <a:gd name="connsiteX67" fmla="*/ 1243117 w 3472334"/>
                <a:gd name="connsiteY67" fmla="*/ 1429806 h 2224519"/>
                <a:gd name="connsiteX68" fmla="*/ 1356169 w 3472334"/>
                <a:gd name="connsiteY68" fmla="*/ 1501105 h 2224519"/>
                <a:gd name="connsiteX69" fmla="*/ 1352194 w 3472334"/>
                <a:gd name="connsiteY69" fmla="*/ 1596520 h 2224519"/>
                <a:gd name="connsiteX70" fmla="*/ 1324384 w 3472334"/>
                <a:gd name="connsiteY70" fmla="*/ 1770376 h 2224519"/>
                <a:gd name="connsiteX71" fmla="*/ 1416465 w 3472334"/>
                <a:gd name="connsiteY71" fmla="*/ 1910842 h 2224519"/>
                <a:gd name="connsiteX72" fmla="*/ 1340269 w 3472334"/>
                <a:gd name="connsiteY72" fmla="*/ 1640250 h 2224519"/>
                <a:gd name="connsiteX73" fmla="*/ 1606637 w 3472334"/>
                <a:gd name="connsiteY73" fmla="*/ 1513030 h 2224519"/>
                <a:gd name="connsiteX74" fmla="*/ 1723643 w 3472334"/>
                <a:gd name="connsiteY74" fmla="*/ 1293596 h 2224519"/>
                <a:gd name="connsiteX75" fmla="*/ 1989073 w 3472334"/>
                <a:gd name="connsiteY75" fmla="*/ 1262840 h 2224519"/>
                <a:gd name="connsiteX76" fmla="*/ 1885956 w 3472334"/>
                <a:gd name="connsiteY76" fmla="*/ 1550615 h 2224519"/>
                <a:gd name="connsiteX77" fmla="*/ 1755393 w 3472334"/>
                <a:gd name="connsiteY77" fmla="*/ 1719046 h 2224519"/>
                <a:gd name="connsiteX78" fmla="*/ 1596312 w 3472334"/>
                <a:gd name="connsiteY78" fmla="*/ 2013962 h 2224519"/>
                <a:gd name="connsiteX79" fmla="*/ 1574831 w 3472334"/>
                <a:gd name="connsiteY79" fmla="*/ 1921749 h 2224519"/>
                <a:gd name="connsiteX80" fmla="*/ 1471464 w 3472334"/>
                <a:gd name="connsiteY80" fmla="*/ 2065646 h 2224519"/>
                <a:gd name="connsiteX81" fmla="*/ 1582781 w 3472334"/>
                <a:gd name="connsiteY81" fmla="*/ 2133232 h 2224519"/>
                <a:gd name="connsiteX82" fmla="*/ 1451584 w 3472334"/>
                <a:gd name="connsiteY82" fmla="*/ 2200818 h 2224519"/>
                <a:gd name="connsiteX83" fmla="*/ 1228948 w 3472334"/>
                <a:gd name="connsiteY83" fmla="*/ 2208769 h 2224519"/>
                <a:gd name="connsiteX84" fmla="*/ 982457 w 3472334"/>
                <a:gd name="connsiteY84" fmla="*/ 2216722 h 2224519"/>
                <a:gd name="connsiteX85" fmla="*/ 966555 w 3472334"/>
                <a:gd name="connsiteY85" fmla="*/ 2137207 h 2224519"/>
                <a:gd name="connsiteX86" fmla="*/ 1197143 w 3472334"/>
                <a:gd name="connsiteY86" fmla="*/ 2161061 h 2224519"/>
                <a:gd name="connsiteX87" fmla="*/ 1324364 w 3472334"/>
                <a:gd name="connsiteY87" fmla="*/ 2141182 h 2224519"/>
                <a:gd name="connsiteX88" fmla="*/ 1280632 w 3472334"/>
                <a:gd name="connsiteY88" fmla="*/ 1954329 h 2224519"/>
                <a:gd name="connsiteX89" fmla="*/ 1407852 w 3472334"/>
                <a:gd name="connsiteY89" fmla="*/ 1926500 h 2224519"/>
                <a:gd name="connsiteX90" fmla="*/ 1247453 w 3472334"/>
                <a:gd name="connsiteY90" fmla="*/ 1884840 h 2224519"/>
                <a:gd name="connsiteX91" fmla="*/ 1182614 w 3472334"/>
                <a:gd name="connsiteY91" fmla="*/ 2054900 h 2224519"/>
                <a:gd name="connsiteX92" fmla="*/ 1024793 w 3472334"/>
                <a:gd name="connsiteY92" fmla="*/ 2120214 h 2224519"/>
                <a:gd name="connsiteX93" fmla="*/ 884116 w 3472334"/>
                <a:gd name="connsiteY93" fmla="*/ 1758474 h 2224519"/>
                <a:gd name="connsiteX94" fmla="*/ 843922 w 3472334"/>
                <a:gd name="connsiteY94" fmla="*/ 2069973 h 2224519"/>
                <a:gd name="connsiteX95" fmla="*/ 703246 w 3472334"/>
                <a:gd name="connsiteY95" fmla="*/ 1657991 h 2224519"/>
                <a:gd name="connsiteX96" fmla="*/ 803729 w 3472334"/>
                <a:gd name="connsiteY96" fmla="*/ 1406782 h 2224519"/>
                <a:gd name="connsiteX97" fmla="*/ 884115 w 3472334"/>
                <a:gd name="connsiteY97" fmla="*/ 1246008 h 2224519"/>
                <a:gd name="connsiteX98" fmla="*/ 1160446 w 3472334"/>
                <a:gd name="connsiteY98" fmla="*/ 1125427 h 2224519"/>
                <a:gd name="connsiteX99" fmla="*/ 1637744 w 3472334"/>
                <a:gd name="connsiteY99" fmla="*/ 648131 h 2224519"/>
                <a:gd name="connsiteX100" fmla="*/ 1763348 w 3472334"/>
                <a:gd name="connsiteY100" fmla="*/ 336632 h 2224519"/>
                <a:gd name="connsiteX101" fmla="*/ 1642768 w 3472334"/>
                <a:gd name="connsiteY101" fmla="*/ 376825 h 2224519"/>
                <a:gd name="connsiteX102" fmla="*/ 1451848 w 3472334"/>
                <a:gd name="connsiteY102" fmla="*/ 658179 h 2224519"/>
                <a:gd name="connsiteX103" fmla="*/ 1170498 w 3472334"/>
                <a:gd name="connsiteY103" fmla="*/ 497404 h 2224519"/>
                <a:gd name="connsiteX104" fmla="*/ 1200641 w 3472334"/>
                <a:gd name="connsiteY104" fmla="*/ 633056 h 2224519"/>
                <a:gd name="connsiteX105" fmla="*/ 1115230 w 3472334"/>
                <a:gd name="connsiteY105" fmla="*/ 869194 h 2224519"/>
                <a:gd name="connsiteX106" fmla="*/ 1100158 w 3472334"/>
                <a:gd name="connsiteY106" fmla="*/ 1004845 h 2224519"/>
                <a:gd name="connsiteX107" fmla="*/ 904215 w 3472334"/>
                <a:gd name="connsiteY107" fmla="*/ 1014893 h 2224519"/>
                <a:gd name="connsiteX108" fmla="*/ 929336 w 3472334"/>
                <a:gd name="connsiteY108" fmla="*/ 1175667 h 2224519"/>
                <a:gd name="connsiteX109" fmla="*/ 708272 w 3472334"/>
                <a:gd name="connsiteY109" fmla="*/ 984749 h 2224519"/>
                <a:gd name="connsiteX110" fmla="*/ 607789 w 3472334"/>
                <a:gd name="connsiteY110" fmla="*/ 914411 h 2224519"/>
                <a:gd name="connsiteX111" fmla="*/ 809594 w 3472334"/>
                <a:gd name="connsiteY111" fmla="*/ 1313832 h 2224519"/>
                <a:gd name="connsiteX112" fmla="*/ 512330 w 3472334"/>
                <a:gd name="connsiteY112" fmla="*/ 1356538 h 2224519"/>
                <a:gd name="connsiteX113" fmla="*/ 647983 w 3472334"/>
                <a:gd name="connsiteY113" fmla="*/ 1874028 h 2224519"/>
                <a:gd name="connsiteX114" fmla="*/ 537449 w 3472334"/>
                <a:gd name="connsiteY114" fmla="*/ 1798666 h 2224519"/>
                <a:gd name="connsiteX115" fmla="*/ 391749 w 3472334"/>
                <a:gd name="connsiteY115" fmla="*/ 1733351 h 2224519"/>
                <a:gd name="connsiteX116" fmla="*/ 230975 w 3472334"/>
                <a:gd name="connsiteY116" fmla="*/ 1436924 h 2224519"/>
                <a:gd name="connsiteX117" fmla="*/ 356580 w 3472334"/>
                <a:gd name="connsiteY117" fmla="*/ 1668037 h 2224519"/>
                <a:gd name="connsiteX118" fmla="*/ 431942 w 3472334"/>
                <a:gd name="connsiteY118" fmla="*/ 1833835 h 2224519"/>
                <a:gd name="connsiteX119" fmla="*/ 527402 w 3472334"/>
                <a:gd name="connsiteY119" fmla="*/ 1874028 h 2224519"/>
                <a:gd name="connsiteX120" fmla="*/ 507305 w 3472334"/>
                <a:gd name="connsiteY120" fmla="*/ 1989585 h 2224519"/>
                <a:gd name="connsiteX121" fmla="*/ 311362 w 3472334"/>
                <a:gd name="connsiteY121" fmla="*/ 2180503 h 2224519"/>
                <a:gd name="connsiteX122" fmla="*/ 250235 w 3472334"/>
                <a:gd name="connsiteY122" fmla="*/ 2142821 h 2224519"/>
                <a:gd name="connsiteX123" fmla="*/ 220927 w 3472334"/>
                <a:gd name="connsiteY123" fmla="*/ 1989584 h 2224519"/>
                <a:gd name="connsiteX124" fmla="*/ 120444 w 3472334"/>
                <a:gd name="connsiteY124" fmla="*/ 1909197 h 2224519"/>
                <a:gd name="connsiteX125" fmla="*/ 65177 w 3472334"/>
                <a:gd name="connsiteY125" fmla="*/ 1869004 h 2224519"/>
                <a:gd name="connsiteX126" fmla="*/ 80251 w 3472334"/>
                <a:gd name="connsiteY126" fmla="*/ 1673060 h 2224519"/>
                <a:gd name="connsiteX127" fmla="*/ 205854 w 3472334"/>
                <a:gd name="connsiteY127" fmla="*/ 1813738 h 2224519"/>
                <a:gd name="connsiteX128" fmla="*/ 301314 w 3472334"/>
                <a:gd name="connsiteY128" fmla="*/ 1974512 h 2224519"/>
                <a:gd name="connsiteX129" fmla="*/ 326435 w 3472334"/>
                <a:gd name="connsiteY129" fmla="*/ 1863979 h 2224519"/>
                <a:gd name="connsiteX130" fmla="*/ 175710 w 3472334"/>
                <a:gd name="connsiteY130" fmla="*/ 1517311 h 2224519"/>
                <a:gd name="connsiteX131" fmla="*/ 150589 w 3472334"/>
                <a:gd name="connsiteY131" fmla="*/ 1482143 h 2224519"/>
                <a:gd name="connsiteX132" fmla="*/ 30008 w 3472334"/>
                <a:gd name="connsiteY132" fmla="*/ 1642916 h 2224519"/>
                <a:gd name="connsiteX133" fmla="*/ 19959 w 3472334"/>
                <a:gd name="connsiteY133" fmla="*/ 1798665 h 2224519"/>
                <a:gd name="connsiteX134" fmla="*/ 75227 w 3472334"/>
                <a:gd name="connsiteY134" fmla="*/ 1301271 h 2224519"/>
                <a:gd name="connsiteX135" fmla="*/ 175709 w 3472334"/>
                <a:gd name="connsiteY135" fmla="*/ 1341465 h 2224519"/>
                <a:gd name="connsiteX136" fmla="*/ 170685 w 3472334"/>
                <a:gd name="connsiteY136" fmla="*/ 1125426 h 2224519"/>
                <a:gd name="connsiteX137" fmla="*/ 95322 w 3472334"/>
                <a:gd name="connsiteY137" fmla="*/ 1235957 h 2224519"/>
                <a:gd name="connsiteX138" fmla="*/ 180733 w 3472334"/>
                <a:gd name="connsiteY138" fmla="*/ 1045039 h 2224519"/>
                <a:gd name="connsiteX139" fmla="*/ 276193 w 3472334"/>
                <a:gd name="connsiteY139" fmla="*/ 864168 h 2224519"/>
                <a:gd name="connsiteX140" fmla="*/ 471298 w 3472334"/>
                <a:gd name="connsiteY140"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461403 w 3472334"/>
                <a:gd name="connsiteY45" fmla="*/ 733802 h 2224519"/>
                <a:gd name="connsiteX46" fmla="*/ 3469893 w 3472334"/>
                <a:gd name="connsiteY46" fmla="*/ 1934946 h 2224519"/>
                <a:gd name="connsiteX47" fmla="*/ 2561843 w 3472334"/>
                <a:gd name="connsiteY47" fmla="*/ 842746 h 2224519"/>
                <a:gd name="connsiteX48" fmla="*/ 2105637 w 3472334"/>
                <a:gd name="connsiteY48" fmla="*/ 967096 h 2224519"/>
                <a:gd name="connsiteX49" fmla="*/ 1771168 w 3472334"/>
                <a:gd name="connsiteY49" fmla="*/ 1203194 h 2224519"/>
                <a:gd name="connsiteX50" fmla="*/ 1666272 w 3472334"/>
                <a:gd name="connsiteY50" fmla="*/ 1103537 h 2224519"/>
                <a:gd name="connsiteX51" fmla="*/ 1333340 w 3472334"/>
                <a:gd name="connsiteY51" fmla="*/ 1505003 h 2224519"/>
                <a:gd name="connsiteX52" fmla="*/ 1260930 w 3472334"/>
                <a:gd name="connsiteY52" fmla="*/ 1457024 h 2224519"/>
                <a:gd name="connsiteX53" fmla="*/ 1613074 w 3472334"/>
                <a:gd name="connsiteY53" fmla="*/ 1076685 h 2224519"/>
                <a:gd name="connsiteX54" fmla="*/ 1920715 w 3472334"/>
                <a:gd name="connsiteY54" fmla="*/ 821267 h 2224519"/>
                <a:gd name="connsiteX55" fmla="*/ 1829273 w 3472334"/>
                <a:gd name="connsiteY55" fmla="*/ 817291 h 2224519"/>
                <a:gd name="connsiteX56" fmla="*/ 1773614 w 3472334"/>
                <a:gd name="connsiteY56" fmla="*/ 761632 h 2224519"/>
                <a:gd name="connsiteX57" fmla="*/ 1456874 w 3472334"/>
                <a:gd name="connsiteY57" fmla="*/ 1004847 h 2224519"/>
                <a:gd name="connsiteX58" fmla="*/ 1527211 w 3472334"/>
                <a:gd name="connsiteY58" fmla="*/ 753639 h 2224519"/>
                <a:gd name="connsiteX59" fmla="*/ 1421703 w 3472334"/>
                <a:gd name="connsiteY59" fmla="*/ 834026 h 2224519"/>
                <a:gd name="connsiteX60" fmla="*/ 1512138 w 3472334"/>
                <a:gd name="connsiteY60" fmla="*/ 834026 h 2224519"/>
                <a:gd name="connsiteX61" fmla="*/ 1371461 w 3472334"/>
                <a:gd name="connsiteY61" fmla="*/ 1019920 h 2224519"/>
                <a:gd name="connsiteX62" fmla="*/ 1115228 w 3472334"/>
                <a:gd name="connsiteY62" fmla="*/ 1246008 h 2224519"/>
                <a:gd name="connsiteX63" fmla="*/ 907141 w 3472334"/>
                <a:gd name="connsiteY63" fmla="*/ 1537410 h 2224519"/>
                <a:gd name="connsiteX64" fmla="*/ 858995 w 3472334"/>
                <a:gd name="connsiteY64" fmla="*/ 1612773 h 2224519"/>
                <a:gd name="connsiteX65" fmla="*/ 1009720 w 3472334"/>
                <a:gd name="connsiteY65" fmla="*/ 1909199 h 2224519"/>
                <a:gd name="connsiteX66" fmla="*/ 1100156 w 3472334"/>
                <a:gd name="connsiteY66" fmla="*/ 1889102 h 2224519"/>
                <a:gd name="connsiteX67" fmla="*/ 1243117 w 3472334"/>
                <a:gd name="connsiteY67" fmla="*/ 1429806 h 2224519"/>
                <a:gd name="connsiteX68" fmla="*/ 1356169 w 3472334"/>
                <a:gd name="connsiteY68" fmla="*/ 1501105 h 2224519"/>
                <a:gd name="connsiteX69" fmla="*/ 1352194 w 3472334"/>
                <a:gd name="connsiteY69" fmla="*/ 1596520 h 2224519"/>
                <a:gd name="connsiteX70" fmla="*/ 1324384 w 3472334"/>
                <a:gd name="connsiteY70" fmla="*/ 1770376 h 2224519"/>
                <a:gd name="connsiteX71" fmla="*/ 1416465 w 3472334"/>
                <a:gd name="connsiteY71" fmla="*/ 1910842 h 2224519"/>
                <a:gd name="connsiteX72" fmla="*/ 1340269 w 3472334"/>
                <a:gd name="connsiteY72" fmla="*/ 1640250 h 2224519"/>
                <a:gd name="connsiteX73" fmla="*/ 1606637 w 3472334"/>
                <a:gd name="connsiteY73" fmla="*/ 1513030 h 2224519"/>
                <a:gd name="connsiteX74" fmla="*/ 1723643 w 3472334"/>
                <a:gd name="connsiteY74" fmla="*/ 1293596 h 2224519"/>
                <a:gd name="connsiteX75" fmla="*/ 1989073 w 3472334"/>
                <a:gd name="connsiteY75" fmla="*/ 1262840 h 2224519"/>
                <a:gd name="connsiteX76" fmla="*/ 1885956 w 3472334"/>
                <a:gd name="connsiteY76" fmla="*/ 1550615 h 2224519"/>
                <a:gd name="connsiteX77" fmla="*/ 1755393 w 3472334"/>
                <a:gd name="connsiteY77" fmla="*/ 1719046 h 2224519"/>
                <a:gd name="connsiteX78" fmla="*/ 1596312 w 3472334"/>
                <a:gd name="connsiteY78" fmla="*/ 2013962 h 2224519"/>
                <a:gd name="connsiteX79" fmla="*/ 1574831 w 3472334"/>
                <a:gd name="connsiteY79" fmla="*/ 1921749 h 2224519"/>
                <a:gd name="connsiteX80" fmla="*/ 1471464 w 3472334"/>
                <a:gd name="connsiteY80" fmla="*/ 2065646 h 2224519"/>
                <a:gd name="connsiteX81" fmla="*/ 1582781 w 3472334"/>
                <a:gd name="connsiteY81" fmla="*/ 2133232 h 2224519"/>
                <a:gd name="connsiteX82" fmla="*/ 1451584 w 3472334"/>
                <a:gd name="connsiteY82" fmla="*/ 2200818 h 2224519"/>
                <a:gd name="connsiteX83" fmla="*/ 1228948 w 3472334"/>
                <a:gd name="connsiteY83" fmla="*/ 2208769 h 2224519"/>
                <a:gd name="connsiteX84" fmla="*/ 982457 w 3472334"/>
                <a:gd name="connsiteY84" fmla="*/ 2216722 h 2224519"/>
                <a:gd name="connsiteX85" fmla="*/ 966555 w 3472334"/>
                <a:gd name="connsiteY85" fmla="*/ 2137207 h 2224519"/>
                <a:gd name="connsiteX86" fmla="*/ 1197143 w 3472334"/>
                <a:gd name="connsiteY86" fmla="*/ 2161061 h 2224519"/>
                <a:gd name="connsiteX87" fmla="*/ 1324364 w 3472334"/>
                <a:gd name="connsiteY87" fmla="*/ 2141182 h 2224519"/>
                <a:gd name="connsiteX88" fmla="*/ 1280632 w 3472334"/>
                <a:gd name="connsiteY88" fmla="*/ 1954329 h 2224519"/>
                <a:gd name="connsiteX89" fmla="*/ 1407852 w 3472334"/>
                <a:gd name="connsiteY89" fmla="*/ 1926500 h 2224519"/>
                <a:gd name="connsiteX90" fmla="*/ 1247453 w 3472334"/>
                <a:gd name="connsiteY90" fmla="*/ 1884840 h 2224519"/>
                <a:gd name="connsiteX91" fmla="*/ 1182614 w 3472334"/>
                <a:gd name="connsiteY91" fmla="*/ 2054900 h 2224519"/>
                <a:gd name="connsiteX92" fmla="*/ 1024793 w 3472334"/>
                <a:gd name="connsiteY92" fmla="*/ 2120214 h 2224519"/>
                <a:gd name="connsiteX93" fmla="*/ 884116 w 3472334"/>
                <a:gd name="connsiteY93" fmla="*/ 1758474 h 2224519"/>
                <a:gd name="connsiteX94" fmla="*/ 843922 w 3472334"/>
                <a:gd name="connsiteY94" fmla="*/ 2069973 h 2224519"/>
                <a:gd name="connsiteX95" fmla="*/ 703246 w 3472334"/>
                <a:gd name="connsiteY95" fmla="*/ 1657991 h 2224519"/>
                <a:gd name="connsiteX96" fmla="*/ 803729 w 3472334"/>
                <a:gd name="connsiteY96" fmla="*/ 1406782 h 2224519"/>
                <a:gd name="connsiteX97" fmla="*/ 884115 w 3472334"/>
                <a:gd name="connsiteY97" fmla="*/ 1246008 h 2224519"/>
                <a:gd name="connsiteX98" fmla="*/ 1160446 w 3472334"/>
                <a:gd name="connsiteY98" fmla="*/ 1125427 h 2224519"/>
                <a:gd name="connsiteX99" fmla="*/ 1637744 w 3472334"/>
                <a:gd name="connsiteY99" fmla="*/ 648131 h 2224519"/>
                <a:gd name="connsiteX100" fmla="*/ 1763348 w 3472334"/>
                <a:gd name="connsiteY100" fmla="*/ 336632 h 2224519"/>
                <a:gd name="connsiteX101" fmla="*/ 1642768 w 3472334"/>
                <a:gd name="connsiteY101" fmla="*/ 376825 h 2224519"/>
                <a:gd name="connsiteX102" fmla="*/ 1451848 w 3472334"/>
                <a:gd name="connsiteY102" fmla="*/ 658179 h 2224519"/>
                <a:gd name="connsiteX103" fmla="*/ 1170498 w 3472334"/>
                <a:gd name="connsiteY103" fmla="*/ 497404 h 2224519"/>
                <a:gd name="connsiteX104" fmla="*/ 1200641 w 3472334"/>
                <a:gd name="connsiteY104" fmla="*/ 633056 h 2224519"/>
                <a:gd name="connsiteX105" fmla="*/ 1115230 w 3472334"/>
                <a:gd name="connsiteY105" fmla="*/ 869194 h 2224519"/>
                <a:gd name="connsiteX106" fmla="*/ 1100158 w 3472334"/>
                <a:gd name="connsiteY106" fmla="*/ 1004845 h 2224519"/>
                <a:gd name="connsiteX107" fmla="*/ 904215 w 3472334"/>
                <a:gd name="connsiteY107" fmla="*/ 1014893 h 2224519"/>
                <a:gd name="connsiteX108" fmla="*/ 929336 w 3472334"/>
                <a:gd name="connsiteY108" fmla="*/ 1175667 h 2224519"/>
                <a:gd name="connsiteX109" fmla="*/ 708272 w 3472334"/>
                <a:gd name="connsiteY109" fmla="*/ 984749 h 2224519"/>
                <a:gd name="connsiteX110" fmla="*/ 607789 w 3472334"/>
                <a:gd name="connsiteY110" fmla="*/ 914411 h 2224519"/>
                <a:gd name="connsiteX111" fmla="*/ 809594 w 3472334"/>
                <a:gd name="connsiteY111" fmla="*/ 1313832 h 2224519"/>
                <a:gd name="connsiteX112" fmla="*/ 512330 w 3472334"/>
                <a:gd name="connsiteY112" fmla="*/ 1356538 h 2224519"/>
                <a:gd name="connsiteX113" fmla="*/ 647983 w 3472334"/>
                <a:gd name="connsiteY113" fmla="*/ 1874028 h 2224519"/>
                <a:gd name="connsiteX114" fmla="*/ 537449 w 3472334"/>
                <a:gd name="connsiteY114" fmla="*/ 1798666 h 2224519"/>
                <a:gd name="connsiteX115" fmla="*/ 391749 w 3472334"/>
                <a:gd name="connsiteY115" fmla="*/ 1733351 h 2224519"/>
                <a:gd name="connsiteX116" fmla="*/ 230975 w 3472334"/>
                <a:gd name="connsiteY116" fmla="*/ 1436924 h 2224519"/>
                <a:gd name="connsiteX117" fmla="*/ 356580 w 3472334"/>
                <a:gd name="connsiteY117" fmla="*/ 1668037 h 2224519"/>
                <a:gd name="connsiteX118" fmla="*/ 431942 w 3472334"/>
                <a:gd name="connsiteY118" fmla="*/ 1833835 h 2224519"/>
                <a:gd name="connsiteX119" fmla="*/ 527402 w 3472334"/>
                <a:gd name="connsiteY119" fmla="*/ 1874028 h 2224519"/>
                <a:gd name="connsiteX120" fmla="*/ 507305 w 3472334"/>
                <a:gd name="connsiteY120" fmla="*/ 1989585 h 2224519"/>
                <a:gd name="connsiteX121" fmla="*/ 311362 w 3472334"/>
                <a:gd name="connsiteY121" fmla="*/ 2180503 h 2224519"/>
                <a:gd name="connsiteX122" fmla="*/ 250235 w 3472334"/>
                <a:gd name="connsiteY122" fmla="*/ 2142821 h 2224519"/>
                <a:gd name="connsiteX123" fmla="*/ 220927 w 3472334"/>
                <a:gd name="connsiteY123" fmla="*/ 1989584 h 2224519"/>
                <a:gd name="connsiteX124" fmla="*/ 120444 w 3472334"/>
                <a:gd name="connsiteY124" fmla="*/ 1909197 h 2224519"/>
                <a:gd name="connsiteX125" fmla="*/ 65177 w 3472334"/>
                <a:gd name="connsiteY125" fmla="*/ 1869004 h 2224519"/>
                <a:gd name="connsiteX126" fmla="*/ 80251 w 3472334"/>
                <a:gd name="connsiteY126" fmla="*/ 1673060 h 2224519"/>
                <a:gd name="connsiteX127" fmla="*/ 205854 w 3472334"/>
                <a:gd name="connsiteY127" fmla="*/ 1813738 h 2224519"/>
                <a:gd name="connsiteX128" fmla="*/ 301314 w 3472334"/>
                <a:gd name="connsiteY128" fmla="*/ 1974512 h 2224519"/>
                <a:gd name="connsiteX129" fmla="*/ 326435 w 3472334"/>
                <a:gd name="connsiteY129" fmla="*/ 1863979 h 2224519"/>
                <a:gd name="connsiteX130" fmla="*/ 175710 w 3472334"/>
                <a:gd name="connsiteY130" fmla="*/ 1517311 h 2224519"/>
                <a:gd name="connsiteX131" fmla="*/ 150589 w 3472334"/>
                <a:gd name="connsiteY131" fmla="*/ 1482143 h 2224519"/>
                <a:gd name="connsiteX132" fmla="*/ 30008 w 3472334"/>
                <a:gd name="connsiteY132" fmla="*/ 1642916 h 2224519"/>
                <a:gd name="connsiteX133" fmla="*/ 19959 w 3472334"/>
                <a:gd name="connsiteY133" fmla="*/ 1798665 h 2224519"/>
                <a:gd name="connsiteX134" fmla="*/ 75227 w 3472334"/>
                <a:gd name="connsiteY134" fmla="*/ 1301271 h 2224519"/>
                <a:gd name="connsiteX135" fmla="*/ 175709 w 3472334"/>
                <a:gd name="connsiteY135" fmla="*/ 1341465 h 2224519"/>
                <a:gd name="connsiteX136" fmla="*/ 170685 w 3472334"/>
                <a:gd name="connsiteY136" fmla="*/ 1125426 h 2224519"/>
                <a:gd name="connsiteX137" fmla="*/ 95322 w 3472334"/>
                <a:gd name="connsiteY137" fmla="*/ 1235957 h 2224519"/>
                <a:gd name="connsiteX138" fmla="*/ 180733 w 3472334"/>
                <a:gd name="connsiteY138" fmla="*/ 1045039 h 2224519"/>
                <a:gd name="connsiteX139" fmla="*/ 276193 w 3472334"/>
                <a:gd name="connsiteY139" fmla="*/ 864168 h 2224519"/>
                <a:gd name="connsiteX140" fmla="*/ 471298 w 3472334"/>
                <a:gd name="connsiteY140"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257043 w 3472334"/>
                <a:gd name="connsiteY45" fmla="*/ 830046 h 2224519"/>
                <a:gd name="connsiteX46" fmla="*/ 2461403 w 3472334"/>
                <a:gd name="connsiteY46" fmla="*/ 733802 h 2224519"/>
                <a:gd name="connsiteX47" fmla="*/ 3469893 w 3472334"/>
                <a:gd name="connsiteY47" fmla="*/ 1934946 h 2224519"/>
                <a:gd name="connsiteX48" fmla="*/ 2561843 w 3472334"/>
                <a:gd name="connsiteY48" fmla="*/ 842746 h 2224519"/>
                <a:gd name="connsiteX49" fmla="*/ 2105637 w 3472334"/>
                <a:gd name="connsiteY49" fmla="*/ 967096 h 2224519"/>
                <a:gd name="connsiteX50" fmla="*/ 1771168 w 3472334"/>
                <a:gd name="connsiteY50" fmla="*/ 1203194 h 2224519"/>
                <a:gd name="connsiteX51" fmla="*/ 1666272 w 3472334"/>
                <a:gd name="connsiteY51" fmla="*/ 1103537 h 2224519"/>
                <a:gd name="connsiteX52" fmla="*/ 1333340 w 3472334"/>
                <a:gd name="connsiteY52" fmla="*/ 1505003 h 2224519"/>
                <a:gd name="connsiteX53" fmla="*/ 1260930 w 3472334"/>
                <a:gd name="connsiteY53" fmla="*/ 1457024 h 2224519"/>
                <a:gd name="connsiteX54" fmla="*/ 1613074 w 3472334"/>
                <a:gd name="connsiteY54" fmla="*/ 1076685 h 2224519"/>
                <a:gd name="connsiteX55" fmla="*/ 1920715 w 3472334"/>
                <a:gd name="connsiteY55" fmla="*/ 821267 h 2224519"/>
                <a:gd name="connsiteX56" fmla="*/ 1829273 w 3472334"/>
                <a:gd name="connsiteY56" fmla="*/ 817291 h 2224519"/>
                <a:gd name="connsiteX57" fmla="*/ 1773614 w 3472334"/>
                <a:gd name="connsiteY57" fmla="*/ 761632 h 2224519"/>
                <a:gd name="connsiteX58" fmla="*/ 1456874 w 3472334"/>
                <a:gd name="connsiteY58" fmla="*/ 1004847 h 2224519"/>
                <a:gd name="connsiteX59" fmla="*/ 1527211 w 3472334"/>
                <a:gd name="connsiteY59" fmla="*/ 753639 h 2224519"/>
                <a:gd name="connsiteX60" fmla="*/ 1421703 w 3472334"/>
                <a:gd name="connsiteY60" fmla="*/ 834026 h 2224519"/>
                <a:gd name="connsiteX61" fmla="*/ 1512138 w 3472334"/>
                <a:gd name="connsiteY61" fmla="*/ 834026 h 2224519"/>
                <a:gd name="connsiteX62" fmla="*/ 1371461 w 3472334"/>
                <a:gd name="connsiteY62" fmla="*/ 1019920 h 2224519"/>
                <a:gd name="connsiteX63" fmla="*/ 1115228 w 3472334"/>
                <a:gd name="connsiteY63" fmla="*/ 1246008 h 2224519"/>
                <a:gd name="connsiteX64" fmla="*/ 907141 w 3472334"/>
                <a:gd name="connsiteY64" fmla="*/ 1537410 h 2224519"/>
                <a:gd name="connsiteX65" fmla="*/ 858995 w 3472334"/>
                <a:gd name="connsiteY65" fmla="*/ 1612773 h 2224519"/>
                <a:gd name="connsiteX66" fmla="*/ 1009720 w 3472334"/>
                <a:gd name="connsiteY66" fmla="*/ 1909199 h 2224519"/>
                <a:gd name="connsiteX67" fmla="*/ 1100156 w 3472334"/>
                <a:gd name="connsiteY67" fmla="*/ 1889102 h 2224519"/>
                <a:gd name="connsiteX68" fmla="*/ 1243117 w 3472334"/>
                <a:gd name="connsiteY68" fmla="*/ 1429806 h 2224519"/>
                <a:gd name="connsiteX69" fmla="*/ 1356169 w 3472334"/>
                <a:gd name="connsiteY69" fmla="*/ 1501105 h 2224519"/>
                <a:gd name="connsiteX70" fmla="*/ 1352194 w 3472334"/>
                <a:gd name="connsiteY70" fmla="*/ 1596520 h 2224519"/>
                <a:gd name="connsiteX71" fmla="*/ 1324384 w 3472334"/>
                <a:gd name="connsiteY71" fmla="*/ 1770376 h 2224519"/>
                <a:gd name="connsiteX72" fmla="*/ 1416465 w 3472334"/>
                <a:gd name="connsiteY72" fmla="*/ 1910842 h 2224519"/>
                <a:gd name="connsiteX73" fmla="*/ 1340269 w 3472334"/>
                <a:gd name="connsiteY73" fmla="*/ 1640250 h 2224519"/>
                <a:gd name="connsiteX74" fmla="*/ 1606637 w 3472334"/>
                <a:gd name="connsiteY74" fmla="*/ 1513030 h 2224519"/>
                <a:gd name="connsiteX75" fmla="*/ 1723643 w 3472334"/>
                <a:gd name="connsiteY75" fmla="*/ 1293596 h 2224519"/>
                <a:gd name="connsiteX76" fmla="*/ 1989073 w 3472334"/>
                <a:gd name="connsiteY76" fmla="*/ 1262840 h 2224519"/>
                <a:gd name="connsiteX77" fmla="*/ 1885956 w 3472334"/>
                <a:gd name="connsiteY77" fmla="*/ 1550615 h 2224519"/>
                <a:gd name="connsiteX78" fmla="*/ 1755393 w 3472334"/>
                <a:gd name="connsiteY78" fmla="*/ 1719046 h 2224519"/>
                <a:gd name="connsiteX79" fmla="*/ 1596312 w 3472334"/>
                <a:gd name="connsiteY79" fmla="*/ 2013962 h 2224519"/>
                <a:gd name="connsiteX80" fmla="*/ 1574831 w 3472334"/>
                <a:gd name="connsiteY80" fmla="*/ 1921749 h 2224519"/>
                <a:gd name="connsiteX81" fmla="*/ 1471464 w 3472334"/>
                <a:gd name="connsiteY81" fmla="*/ 2065646 h 2224519"/>
                <a:gd name="connsiteX82" fmla="*/ 1582781 w 3472334"/>
                <a:gd name="connsiteY82" fmla="*/ 2133232 h 2224519"/>
                <a:gd name="connsiteX83" fmla="*/ 1451584 w 3472334"/>
                <a:gd name="connsiteY83" fmla="*/ 2200818 h 2224519"/>
                <a:gd name="connsiteX84" fmla="*/ 1228948 w 3472334"/>
                <a:gd name="connsiteY84" fmla="*/ 2208769 h 2224519"/>
                <a:gd name="connsiteX85" fmla="*/ 982457 w 3472334"/>
                <a:gd name="connsiteY85" fmla="*/ 2216722 h 2224519"/>
                <a:gd name="connsiteX86" fmla="*/ 966555 w 3472334"/>
                <a:gd name="connsiteY86" fmla="*/ 2137207 h 2224519"/>
                <a:gd name="connsiteX87" fmla="*/ 1197143 w 3472334"/>
                <a:gd name="connsiteY87" fmla="*/ 2161061 h 2224519"/>
                <a:gd name="connsiteX88" fmla="*/ 1324364 w 3472334"/>
                <a:gd name="connsiteY88" fmla="*/ 2141182 h 2224519"/>
                <a:gd name="connsiteX89" fmla="*/ 1280632 w 3472334"/>
                <a:gd name="connsiteY89" fmla="*/ 1954329 h 2224519"/>
                <a:gd name="connsiteX90" fmla="*/ 1407852 w 3472334"/>
                <a:gd name="connsiteY90" fmla="*/ 1926500 h 2224519"/>
                <a:gd name="connsiteX91" fmla="*/ 1247453 w 3472334"/>
                <a:gd name="connsiteY91" fmla="*/ 1884840 h 2224519"/>
                <a:gd name="connsiteX92" fmla="*/ 1182614 w 3472334"/>
                <a:gd name="connsiteY92" fmla="*/ 2054900 h 2224519"/>
                <a:gd name="connsiteX93" fmla="*/ 1024793 w 3472334"/>
                <a:gd name="connsiteY93" fmla="*/ 2120214 h 2224519"/>
                <a:gd name="connsiteX94" fmla="*/ 884116 w 3472334"/>
                <a:gd name="connsiteY94" fmla="*/ 1758474 h 2224519"/>
                <a:gd name="connsiteX95" fmla="*/ 843922 w 3472334"/>
                <a:gd name="connsiteY95" fmla="*/ 2069973 h 2224519"/>
                <a:gd name="connsiteX96" fmla="*/ 703246 w 3472334"/>
                <a:gd name="connsiteY96" fmla="*/ 1657991 h 2224519"/>
                <a:gd name="connsiteX97" fmla="*/ 803729 w 3472334"/>
                <a:gd name="connsiteY97" fmla="*/ 1406782 h 2224519"/>
                <a:gd name="connsiteX98" fmla="*/ 884115 w 3472334"/>
                <a:gd name="connsiteY98" fmla="*/ 1246008 h 2224519"/>
                <a:gd name="connsiteX99" fmla="*/ 1160446 w 3472334"/>
                <a:gd name="connsiteY99" fmla="*/ 1125427 h 2224519"/>
                <a:gd name="connsiteX100" fmla="*/ 1637744 w 3472334"/>
                <a:gd name="connsiteY100" fmla="*/ 648131 h 2224519"/>
                <a:gd name="connsiteX101" fmla="*/ 1763348 w 3472334"/>
                <a:gd name="connsiteY101" fmla="*/ 336632 h 2224519"/>
                <a:gd name="connsiteX102" fmla="*/ 1642768 w 3472334"/>
                <a:gd name="connsiteY102" fmla="*/ 376825 h 2224519"/>
                <a:gd name="connsiteX103" fmla="*/ 1451848 w 3472334"/>
                <a:gd name="connsiteY103" fmla="*/ 658179 h 2224519"/>
                <a:gd name="connsiteX104" fmla="*/ 1170498 w 3472334"/>
                <a:gd name="connsiteY104" fmla="*/ 497404 h 2224519"/>
                <a:gd name="connsiteX105" fmla="*/ 1200641 w 3472334"/>
                <a:gd name="connsiteY105" fmla="*/ 633056 h 2224519"/>
                <a:gd name="connsiteX106" fmla="*/ 1115230 w 3472334"/>
                <a:gd name="connsiteY106" fmla="*/ 869194 h 2224519"/>
                <a:gd name="connsiteX107" fmla="*/ 1100158 w 3472334"/>
                <a:gd name="connsiteY107" fmla="*/ 1004845 h 2224519"/>
                <a:gd name="connsiteX108" fmla="*/ 904215 w 3472334"/>
                <a:gd name="connsiteY108" fmla="*/ 1014893 h 2224519"/>
                <a:gd name="connsiteX109" fmla="*/ 929336 w 3472334"/>
                <a:gd name="connsiteY109" fmla="*/ 1175667 h 2224519"/>
                <a:gd name="connsiteX110" fmla="*/ 708272 w 3472334"/>
                <a:gd name="connsiteY110" fmla="*/ 984749 h 2224519"/>
                <a:gd name="connsiteX111" fmla="*/ 607789 w 3472334"/>
                <a:gd name="connsiteY111" fmla="*/ 914411 h 2224519"/>
                <a:gd name="connsiteX112" fmla="*/ 809594 w 3472334"/>
                <a:gd name="connsiteY112" fmla="*/ 1313832 h 2224519"/>
                <a:gd name="connsiteX113" fmla="*/ 512330 w 3472334"/>
                <a:gd name="connsiteY113" fmla="*/ 1356538 h 2224519"/>
                <a:gd name="connsiteX114" fmla="*/ 647983 w 3472334"/>
                <a:gd name="connsiteY114" fmla="*/ 1874028 h 2224519"/>
                <a:gd name="connsiteX115" fmla="*/ 537449 w 3472334"/>
                <a:gd name="connsiteY115" fmla="*/ 1798666 h 2224519"/>
                <a:gd name="connsiteX116" fmla="*/ 391749 w 3472334"/>
                <a:gd name="connsiteY116" fmla="*/ 1733351 h 2224519"/>
                <a:gd name="connsiteX117" fmla="*/ 230975 w 3472334"/>
                <a:gd name="connsiteY117" fmla="*/ 1436924 h 2224519"/>
                <a:gd name="connsiteX118" fmla="*/ 356580 w 3472334"/>
                <a:gd name="connsiteY118" fmla="*/ 1668037 h 2224519"/>
                <a:gd name="connsiteX119" fmla="*/ 431942 w 3472334"/>
                <a:gd name="connsiteY119" fmla="*/ 1833835 h 2224519"/>
                <a:gd name="connsiteX120" fmla="*/ 527402 w 3472334"/>
                <a:gd name="connsiteY120" fmla="*/ 1874028 h 2224519"/>
                <a:gd name="connsiteX121" fmla="*/ 507305 w 3472334"/>
                <a:gd name="connsiteY121" fmla="*/ 1989585 h 2224519"/>
                <a:gd name="connsiteX122" fmla="*/ 311362 w 3472334"/>
                <a:gd name="connsiteY122" fmla="*/ 2180503 h 2224519"/>
                <a:gd name="connsiteX123" fmla="*/ 250235 w 3472334"/>
                <a:gd name="connsiteY123" fmla="*/ 2142821 h 2224519"/>
                <a:gd name="connsiteX124" fmla="*/ 220927 w 3472334"/>
                <a:gd name="connsiteY124" fmla="*/ 1989584 h 2224519"/>
                <a:gd name="connsiteX125" fmla="*/ 120444 w 3472334"/>
                <a:gd name="connsiteY125" fmla="*/ 1909197 h 2224519"/>
                <a:gd name="connsiteX126" fmla="*/ 65177 w 3472334"/>
                <a:gd name="connsiteY126" fmla="*/ 1869004 h 2224519"/>
                <a:gd name="connsiteX127" fmla="*/ 80251 w 3472334"/>
                <a:gd name="connsiteY127" fmla="*/ 1673060 h 2224519"/>
                <a:gd name="connsiteX128" fmla="*/ 205854 w 3472334"/>
                <a:gd name="connsiteY128" fmla="*/ 1813738 h 2224519"/>
                <a:gd name="connsiteX129" fmla="*/ 301314 w 3472334"/>
                <a:gd name="connsiteY129" fmla="*/ 1974512 h 2224519"/>
                <a:gd name="connsiteX130" fmla="*/ 326435 w 3472334"/>
                <a:gd name="connsiteY130" fmla="*/ 1863979 h 2224519"/>
                <a:gd name="connsiteX131" fmla="*/ 175710 w 3472334"/>
                <a:gd name="connsiteY131" fmla="*/ 1517311 h 2224519"/>
                <a:gd name="connsiteX132" fmla="*/ 150589 w 3472334"/>
                <a:gd name="connsiteY132" fmla="*/ 1482143 h 2224519"/>
                <a:gd name="connsiteX133" fmla="*/ 30008 w 3472334"/>
                <a:gd name="connsiteY133" fmla="*/ 1642916 h 2224519"/>
                <a:gd name="connsiteX134" fmla="*/ 19959 w 3472334"/>
                <a:gd name="connsiteY134" fmla="*/ 1798665 h 2224519"/>
                <a:gd name="connsiteX135" fmla="*/ 75227 w 3472334"/>
                <a:gd name="connsiteY135" fmla="*/ 1301271 h 2224519"/>
                <a:gd name="connsiteX136" fmla="*/ 175709 w 3472334"/>
                <a:gd name="connsiteY136" fmla="*/ 1341465 h 2224519"/>
                <a:gd name="connsiteX137" fmla="*/ 170685 w 3472334"/>
                <a:gd name="connsiteY137" fmla="*/ 1125426 h 2224519"/>
                <a:gd name="connsiteX138" fmla="*/ 95322 w 3472334"/>
                <a:gd name="connsiteY138" fmla="*/ 1235957 h 2224519"/>
                <a:gd name="connsiteX139" fmla="*/ 180733 w 3472334"/>
                <a:gd name="connsiteY139" fmla="*/ 1045039 h 2224519"/>
                <a:gd name="connsiteX140" fmla="*/ 276193 w 3472334"/>
                <a:gd name="connsiteY140" fmla="*/ 864168 h 2224519"/>
                <a:gd name="connsiteX141" fmla="*/ 471298 w 3472334"/>
                <a:gd name="connsiteY141"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117343 w 3472334"/>
                <a:gd name="connsiteY45" fmla="*/ 398246 h 2224519"/>
                <a:gd name="connsiteX46" fmla="*/ 2461403 w 3472334"/>
                <a:gd name="connsiteY46" fmla="*/ 733802 h 2224519"/>
                <a:gd name="connsiteX47" fmla="*/ 3469893 w 3472334"/>
                <a:gd name="connsiteY47" fmla="*/ 1934946 h 2224519"/>
                <a:gd name="connsiteX48" fmla="*/ 2561843 w 3472334"/>
                <a:gd name="connsiteY48" fmla="*/ 842746 h 2224519"/>
                <a:gd name="connsiteX49" fmla="*/ 2105637 w 3472334"/>
                <a:gd name="connsiteY49" fmla="*/ 967096 h 2224519"/>
                <a:gd name="connsiteX50" fmla="*/ 1771168 w 3472334"/>
                <a:gd name="connsiteY50" fmla="*/ 1203194 h 2224519"/>
                <a:gd name="connsiteX51" fmla="*/ 1666272 w 3472334"/>
                <a:gd name="connsiteY51" fmla="*/ 1103537 h 2224519"/>
                <a:gd name="connsiteX52" fmla="*/ 1333340 w 3472334"/>
                <a:gd name="connsiteY52" fmla="*/ 1505003 h 2224519"/>
                <a:gd name="connsiteX53" fmla="*/ 1260930 w 3472334"/>
                <a:gd name="connsiteY53" fmla="*/ 1457024 h 2224519"/>
                <a:gd name="connsiteX54" fmla="*/ 1613074 w 3472334"/>
                <a:gd name="connsiteY54" fmla="*/ 1076685 h 2224519"/>
                <a:gd name="connsiteX55" fmla="*/ 1920715 w 3472334"/>
                <a:gd name="connsiteY55" fmla="*/ 821267 h 2224519"/>
                <a:gd name="connsiteX56" fmla="*/ 1829273 w 3472334"/>
                <a:gd name="connsiteY56" fmla="*/ 817291 h 2224519"/>
                <a:gd name="connsiteX57" fmla="*/ 1773614 w 3472334"/>
                <a:gd name="connsiteY57" fmla="*/ 761632 h 2224519"/>
                <a:gd name="connsiteX58" fmla="*/ 1456874 w 3472334"/>
                <a:gd name="connsiteY58" fmla="*/ 1004847 h 2224519"/>
                <a:gd name="connsiteX59" fmla="*/ 1527211 w 3472334"/>
                <a:gd name="connsiteY59" fmla="*/ 753639 h 2224519"/>
                <a:gd name="connsiteX60" fmla="*/ 1421703 w 3472334"/>
                <a:gd name="connsiteY60" fmla="*/ 834026 h 2224519"/>
                <a:gd name="connsiteX61" fmla="*/ 1512138 w 3472334"/>
                <a:gd name="connsiteY61" fmla="*/ 834026 h 2224519"/>
                <a:gd name="connsiteX62" fmla="*/ 1371461 w 3472334"/>
                <a:gd name="connsiteY62" fmla="*/ 1019920 h 2224519"/>
                <a:gd name="connsiteX63" fmla="*/ 1115228 w 3472334"/>
                <a:gd name="connsiteY63" fmla="*/ 1246008 h 2224519"/>
                <a:gd name="connsiteX64" fmla="*/ 907141 w 3472334"/>
                <a:gd name="connsiteY64" fmla="*/ 1537410 h 2224519"/>
                <a:gd name="connsiteX65" fmla="*/ 858995 w 3472334"/>
                <a:gd name="connsiteY65" fmla="*/ 1612773 h 2224519"/>
                <a:gd name="connsiteX66" fmla="*/ 1009720 w 3472334"/>
                <a:gd name="connsiteY66" fmla="*/ 1909199 h 2224519"/>
                <a:gd name="connsiteX67" fmla="*/ 1100156 w 3472334"/>
                <a:gd name="connsiteY67" fmla="*/ 1889102 h 2224519"/>
                <a:gd name="connsiteX68" fmla="*/ 1243117 w 3472334"/>
                <a:gd name="connsiteY68" fmla="*/ 1429806 h 2224519"/>
                <a:gd name="connsiteX69" fmla="*/ 1356169 w 3472334"/>
                <a:gd name="connsiteY69" fmla="*/ 1501105 h 2224519"/>
                <a:gd name="connsiteX70" fmla="*/ 1352194 w 3472334"/>
                <a:gd name="connsiteY70" fmla="*/ 1596520 h 2224519"/>
                <a:gd name="connsiteX71" fmla="*/ 1324384 w 3472334"/>
                <a:gd name="connsiteY71" fmla="*/ 1770376 h 2224519"/>
                <a:gd name="connsiteX72" fmla="*/ 1416465 w 3472334"/>
                <a:gd name="connsiteY72" fmla="*/ 1910842 h 2224519"/>
                <a:gd name="connsiteX73" fmla="*/ 1340269 w 3472334"/>
                <a:gd name="connsiteY73" fmla="*/ 1640250 h 2224519"/>
                <a:gd name="connsiteX74" fmla="*/ 1606637 w 3472334"/>
                <a:gd name="connsiteY74" fmla="*/ 1513030 h 2224519"/>
                <a:gd name="connsiteX75" fmla="*/ 1723643 w 3472334"/>
                <a:gd name="connsiteY75" fmla="*/ 1293596 h 2224519"/>
                <a:gd name="connsiteX76" fmla="*/ 1989073 w 3472334"/>
                <a:gd name="connsiteY76" fmla="*/ 1262840 h 2224519"/>
                <a:gd name="connsiteX77" fmla="*/ 1885956 w 3472334"/>
                <a:gd name="connsiteY77" fmla="*/ 1550615 h 2224519"/>
                <a:gd name="connsiteX78" fmla="*/ 1755393 w 3472334"/>
                <a:gd name="connsiteY78" fmla="*/ 1719046 h 2224519"/>
                <a:gd name="connsiteX79" fmla="*/ 1596312 w 3472334"/>
                <a:gd name="connsiteY79" fmla="*/ 2013962 h 2224519"/>
                <a:gd name="connsiteX80" fmla="*/ 1574831 w 3472334"/>
                <a:gd name="connsiteY80" fmla="*/ 1921749 h 2224519"/>
                <a:gd name="connsiteX81" fmla="*/ 1471464 w 3472334"/>
                <a:gd name="connsiteY81" fmla="*/ 2065646 h 2224519"/>
                <a:gd name="connsiteX82" fmla="*/ 1582781 w 3472334"/>
                <a:gd name="connsiteY82" fmla="*/ 2133232 h 2224519"/>
                <a:gd name="connsiteX83" fmla="*/ 1451584 w 3472334"/>
                <a:gd name="connsiteY83" fmla="*/ 2200818 h 2224519"/>
                <a:gd name="connsiteX84" fmla="*/ 1228948 w 3472334"/>
                <a:gd name="connsiteY84" fmla="*/ 2208769 h 2224519"/>
                <a:gd name="connsiteX85" fmla="*/ 982457 w 3472334"/>
                <a:gd name="connsiteY85" fmla="*/ 2216722 h 2224519"/>
                <a:gd name="connsiteX86" fmla="*/ 966555 w 3472334"/>
                <a:gd name="connsiteY86" fmla="*/ 2137207 h 2224519"/>
                <a:gd name="connsiteX87" fmla="*/ 1197143 w 3472334"/>
                <a:gd name="connsiteY87" fmla="*/ 2161061 h 2224519"/>
                <a:gd name="connsiteX88" fmla="*/ 1324364 w 3472334"/>
                <a:gd name="connsiteY88" fmla="*/ 2141182 h 2224519"/>
                <a:gd name="connsiteX89" fmla="*/ 1280632 w 3472334"/>
                <a:gd name="connsiteY89" fmla="*/ 1954329 h 2224519"/>
                <a:gd name="connsiteX90" fmla="*/ 1407852 w 3472334"/>
                <a:gd name="connsiteY90" fmla="*/ 1926500 h 2224519"/>
                <a:gd name="connsiteX91" fmla="*/ 1247453 w 3472334"/>
                <a:gd name="connsiteY91" fmla="*/ 1884840 h 2224519"/>
                <a:gd name="connsiteX92" fmla="*/ 1182614 w 3472334"/>
                <a:gd name="connsiteY92" fmla="*/ 2054900 h 2224519"/>
                <a:gd name="connsiteX93" fmla="*/ 1024793 w 3472334"/>
                <a:gd name="connsiteY93" fmla="*/ 2120214 h 2224519"/>
                <a:gd name="connsiteX94" fmla="*/ 884116 w 3472334"/>
                <a:gd name="connsiteY94" fmla="*/ 1758474 h 2224519"/>
                <a:gd name="connsiteX95" fmla="*/ 843922 w 3472334"/>
                <a:gd name="connsiteY95" fmla="*/ 2069973 h 2224519"/>
                <a:gd name="connsiteX96" fmla="*/ 703246 w 3472334"/>
                <a:gd name="connsiteY96" fmla="*/ 1657991 h 2224519"/>
                <a:gd name="connsiteX97" fmla="*/ 803729 w 3472334"/>
                <a:gd name="connsiteY97" fmla="*/ 1406782 h 2224519"/>
                <a:gd name="connsiteX98" fmla="*/ 884115 w 3472334"/>
                <a:gd name="connsiteY98" fmla="*/ 1246008 h 2224519"/>
                <a:gd name="connsiteX99" fmla="*/ 1160446 w 3472334"/>
                <a:gd name="connsiteY99" fmla="*/ 1125427 h 2224519"/>
                <a:gd name="connsiteX100" fmla="*/ 1637744 w 3472334"/>
                <a:gd name="connsiteY100" fmla="*/ 648131 h 2224519"/>
                <a:gd name="connsiteX101" fmla="*/ 1763348 w 3472334"/>
                <a:gd name="connsiteY101" fmla="*/ 336632 h 2224519"/>
                <a:gd name="connsiteX102" fmla="*/ 1642768 w 3472334"/>
                <a:gd name="connsiteY102" fmla="*/ 376825 h 2224519"/>
                <a:gd name="connsiteX103" fmla="*/ 1451848 w 3472334"/>
                <a:gd name="connsiteY103" fmla="*/ 658179 h 2224519"/>
                <a:gd name="connsiteX104" fmla="*/ 1170498 w 3472334"/>
                <a:gd name="connsiteY104" fmla="*/ 497404 h 2224519"/>
                <a:gd name="connsiteX105" fmla="*/ 1200641 w 3472334"/>
                <a:gd name="connsiteY105" fmla="*/ 633056 h 2224519"/>
                <a:gd name="connsiteX106" fmla="*/ 1115230 w 3472334"/>
                <a:gd name="connsiteY106" fmla="*/ 869194 h 2224519"/>
                <a:gd name="connsiteX107" fmla="*/ 1100158 w 3472334"/>
                <a:gd name="connsiteY107" fmla="*/ 1004845 h 2224519"/>
                <a:gd name="connsiteX108" fmla="*/ 904215 w 3472334"/>
                <a:gd name="connsiteY108" fmla="*/ 1014893 h 2224519"/>
                <a:gd name="connsiteX109" fmla="*/ 929336 w 3472334"/>
                <a:gd name="connsiteY109" fmla="*/ 1175667 h 2224519"/>
                <a:gd name="connsiteX110" fmla="*/ 708272 w 3472334"/>
                <a:gd name="connsiteY110" fmla="*/ 984749 h 2224519"/>
                <a:gd name="connsiteX111" fmla="*/ 607789 w 3472334"/>
                <a:gd name="connsiteY111" fmla="*/ 914411 h 2224519"/>
                <a:gd name="connsiteX112" fmla="*/ 809594 w 3472334"/>
                <a:gd name="connsiteY112" fmla="*/ 1313832 h 2224519"/>
                <a:gd name="connsiteX113" fmla="*/ 512330 w 3472334"/>
                <a:gd name="connsiteY113" fmla="*/ 1356538 h 2224519"/>
                <a:gd name="connsiteX114" fmla="*/ 647983 w 3472334"/>
                <a:gd name="connsiteY114" fmla="*/ 1874028 h 2224519"/>
                <a:gd name="connsiteX115" fmla="*/ 537449 w 3472334"/>
                <a:gd name="connsiteY115" fmla="*/ 1798666 h 2224519"/>
                <a:gd name="connsiteX116" fmla="*/ 391749 w 3472334"/>
                <a:gd name="connsiteY116" fmla="*/ 1733351 h 2224519"/>
                <a:gd name="connsiteX117" fmla="*/ 230975 w 3472334"/>
                <a:gd name="connsiteY117" fmla="*/ 1436924 h 2224519"/>
                <a:gd name="connsiteX118" fmla="*/ 356580 w 3472334"/>
                <a:gd name="connsiteY118" fmla="*/ 1668037 h 2224519"/>
                <a:gd name="connsiteX119" fmla="*/ 431942 w 3472334"/>
                <a:gd name="connsiteY119" fmla="*/ 1833835 h 2224519"/>
                <a:gd name="connsiteX120" fmla="*/ 527402 w 3472334"/>
                <a:gd name="connsiteY120" fmla="*/ 1874028 h 2224519"/>
                <a:gd name="connsiteX121" fmla="*/ 507305 w 3472334"/>
                <a:gd name="connsiteY121" fmla="*/ 1989585 h 2224519"/>
                <a:gd name="connsiteX122" fmla="*/ 311362 w 3472334"/>
                <a:gd name="connsiteY122" fmla="*/ 2180503 h 2224519"/>
                <a:gd name="connsiteX123" fmla="*/ 250235 w 3472334"/>
                <a:gd name="connsiteY123" fmla="*/ 2142821 h 2224519"/>
                <a:gd name="connsiteX124" fmla="*/ 220927 w 3472334"/>
                <a:gd name="connsiteY124" fmla="*/ 1989584 h 2224519"/>
                <a:gd name="connsiteX125" fmla="*/ 120444 w 3472334"/>
                <a:gd name="connsiteY125" fmla="*/ 1909197 h 2224519"/>
                <a:gd name="connsiteX126" fmla="*/ 65177 w 3472334"/>
                <a:gd name="connsiteY126" fmla="*/ 1869004 h 2224519"/>
                <a:gd name="connsiteX127" fmla="*/ 80251 w 3472334"/>
                <a:gd name="connsiteY127" fmla="*/ 1673060 h 2224519"/>
                <a:gd name="connsiteX128" fmla="*/ 205854 w 3472334"/>
                <a:gd name="connsiteY128" fmla="*/ 1813738 h 2224519"/>
                <a:gd name="connsiteX129" fmla="*/ 301314 w 3472334"/>
                <a:gd name="connsiteY129" fmla="*/ 1974512 h 2224519"/>
                <a:gd name="connsiteX130" fmla="*/ 326435 w 3472334"/>
                <a:gd name="connsiteY130" fmla="*/ 1863979 h 2224519"/>
                <a:gd name="connsiteX131" fmla="*/ 175710 w 3472334"/>
                <a:gd name="connsiteY131" fmla="*/ 1517311 h 2224519"/>
                <a:gd name="connsiteX132" fmla="*/ 150589 w 3472334"/>
                <a:gd name="connsiteY132" fmla="*/ 1482143 h 2224519"/>
                <a:gd name="connsiteX133" fmla="*/ 30008 w 3472334"/>
                <a:gd name="connsiteY133" fmla="*/ 1642916 h 2224519"/>
                <a:gd name="connsiteX134" fmla="*/ 19959 w 3472334"/>
                <a:gd name="connsiteY134" fmla="*/ 1798665 h 2224519"/>
                <a:gd name="connsiteX135" fmla="*/ 75227 w 3472334"/>
                <a:gd name="connsiteY135" fmla="*/ 1301271 h 2224519"/>
                <a:gd name="connsiteX136" fmla="*/ 175709 w 3472334"/>
                <a:gd name="connsiteY136" fmla="*/ 1341465 h 2224519"/>
                <a:gd name="connsiteX137" fmla="*/ 170685 w 3472334"/>
                <a:gd name="connsiteY137" fmla="*/ 1125426 h 2224519"/>
                <a:gd name="connsiteX138" fmla="*/ 95322 w 3472334"/>
                <a:gd name="connsiteY138" fmla="*/ 1235957 h 2224519"/>
                <a:gd name="connsiteX139" fmla="*/ 180733 w 3472334"/>
                <a:gd name="connsiteY139" fmla="*/ 1045039 h 2224519"/>
                <a:gd name="connsiteX140" fmla="*/ 276193 w 3472334"/>
                <a:gd name="connsiteY140" fmla="*/ 864168 h 2224519"/>
                <a:gd name="connsiteX141" fmla="*/ 471298 w 3472334"/>
                <a:gd name="connsiteY141"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117343 w 3472334"/>
                <a:gd name="connsiteY45" fmla="*/ 398246 h 2224519"/>
                <a:gd name="connsiteX46" fmla="*/ 2461403 w 3472334"/>
                <a:gd name="connsiteY46" fmla="*/ 733802 h 2224519"/>
                <a:gd name="connsiteX47" fmla="*/ 3469893 w 3472334"/>
                <a:gd name="connsiteY47" fmla="*/ 1934946 h 2224519"/>
                <a:gd name="connsiteX48" fmla="*/ 2561843 w 3472334"/>
                <a:gd name="connsiteY48" fmla="*/ 842746 h 2224519"/>
                <a:gd name="connsiteX49" fmla="*/ 2105637 w 3472334"/>
                <a:gd name="connsiteY49" fmla="*/ 967096 h 2224519"/>
                <a:gd name="connsiteX50" fmla="*/ 1771168 w 3472334"/>
                <a:gd name="connsiteY50" fmla="*/ 1203194 h 2224519"/>
                <a:gd name="connsiteX51" fmla="*/ 1666272 w 3472334"/>
                <a:gd name="connsiteY51" fmla="*/ 1103537 h 2224519"/>
                <a:gd name="connsiteX52" fmla="*/ 1333340 w 3472334"/>
                <a:gd name="connsiteY52" fmla="*/ 1505003 h 2224519"/>
                <a:gd name="connsiteX53" fmla="*/ 1260930 w 3472334"/>
                <a:gd name="connsiteY53" fmla="*/ 1457024 h 2224519"/>
                <a:gd name="connsiteX54" fmla="*/ 1613074 w 3472334"/>
                <a:gd name="connsiteY54" fmla="*/ 1076685 h 2224519"/>
                <a:gd name="connsiteX55" fmla="*/ 1920715 w 3472334"/>
                <a:gd name="connsiteY55" fmla="*/ 821267 h 2224519"/>
                <a:gd name="connsiteX56" fmla="*/ 1829273 w 3472334"/>
                <a:gd name="connsiteY56" fmla="*/ 817291 h 2224519"/>
                <a:gd name="connsiteX57" fmla="*/ 1773614 w 3472334"/>
                <a:gd name="connsiteY57" fmla="*/ 761632 h 2224519"/>
                <a:gd name="connsiteX58" fmla="*/ 1456874 w 3472334"/>
                <a:gd name="connsiteY58" fmla="*/ 1004847 h 2224519"/>
                <a:gd name="connsiteX59" fmla="*/ 1527211 w 3472334"/>
                <a:gd name="connsiteY59" fmla="*/ 753639 h 2224519"/>
                <a:gd name="connsiteX60" fmla="*/ 1421703 w 3472334"/>
                <a:gd name="connsiteY60" fmla="*/ 834026 h 2224519"/>
                <a:gd name="connsiteX61" fmla="*/ 1512138 w 3472334"/>
                <a:gd name="connsiteY61" fmla="*/ 834026 h 2224519"/>
                <a:gd name="connsiteX62" fmla="*/ 1371461 w 3472334"/>
                <a:gd name="connsiteY62" fmla="*/ 1019920 h 2224519"/>
                <a:gd name="connsiteX63" fmla="*/ 1115228 w 3472334"/>
                <a:gd name="connsiteY63" fmla="*/ 1246008 h 2224519"/>
                <a:gd name="connsiteX64" fmla="*/ 907141 w 3472334"/>
                <a:gd name="connsiteY64" fmla="*/ 1537410 h 2224519"/>
                <a:gd name="connsiteX65" fmla="*/ 858995 w 3472334"/>
                <a:gd name="connsiteY65" fmla="*/ 1612773 h 2224519"/>
                <a:gd name="connsiteX66" fmla="*/ 1009720 w 3472334"/>
                <a:gd name="connsiteY66" fmla="*/ 1909199 h 2224519"/>
                <a:gd name="connsiteX67" fmla="*/ 1100156 w 3472334"/>
                <a:gd name="connsiteY67" fmla="*/ 1889102 h 2224519"/>
                <a:gd name="connsiteX68" fmla="*/ 1243117 w 3472334"/>
                <a:gd name="connsiteY68" fmla="*/ 1429806 h 2224519"/>
                <a:gd name="connsiteX69" fmla="*/ 1356169 w 3472334"/>
                <a:gd name="connsiteY69" fmla="*/ 1501105 h 2224519"/>
                <a:gd name="connsiteX70" fmla="*/ 1352194 w 3472334"/>
                <a:gd name="connsiteY70" fmla="*/ 1596520 h 2224519"/>
                <a:gd name="connsiteX71" fmla="*/ 1324384 w 3472334"/>
                <a:gd name="connsiteY71" fmla="*/ 1770376 h 2224519"/>
                <a:gd name="connsiteX72" fmla="*/ 1416465 w 3472334"/>
                <a:gd name="connsiteY72" fmla="*/ 1910842 h 2224519"/>
                <a:gd name="connsiteX73" fmla="*/ 1340269 w 3472334"/>
                <a:gd name="connsiteY73" fmla="*/ 1640250 h 2224519"/>
                <a:gd name="connsiteX74" fmla="*/ 1606637 w 3472334"/>
                <a:gd name="connsiteY74" fmla="*/ 1513030 h 2224519"/>
                <a:gd name="connsiteX75" fmla="*/ 1723643 w 3472334"/>
                <a:gd name="connsiteY75" fmla="*/ 1293596 h 2224519"/>
                <a:gd name="connsiteX76" fmla="*/ 1989073 w 3472334"/>
                <a:gd name="connsiteY76" fmla="*/ 1262840 h 2224519"/>
                <a:gd name="connsiteX77" fmla="*/ 1885956 w 3472334"/>
                <a:gd name="connsiteY77" fmla="*/ 1550615 h 2224519"/>
                <a:gd name="connsiteX78" fmla="*/ 1755393 w 3472334"/>
                <a:gd name="connsiteY78" fmla="*/ 1719046 h 2224519"/>
                <a:gd name="connsiteX79" fmla="*/ 1596312 w 3472334"/>
                <a:gd name="connsiteY79" fmla="*/ 2013962 h 2224519"/>
                <a:gd name="connsiteX80" fmla="*/ 1574831 w 3472334"/>
                <a:gd name="connsiteY80" fmla="*/ 1921749 h 2224519"/>
                <a:gd name="connsiteX81" fmla="*/ 1471464 w 3472334"/>
                <a:gd name="connsiteY81" fmla="*/ 2065646 h 2224519"/>
                <a:gd name="connsiteX82" fmla="*/ 1582781 w 3472334"/>
                <a:gd name="connsiteY82" fmla="*/ 2133232 h 2224519"/>
                <a:gd name="connsiteX83" fmla="*/ 1451584 w 3472334"/>
                <a:gd name="connsiteY83" fmla="*/ 2200818 h 2224519"/>
                <a:gd name="connsiteX84" fmla="*/ 1228948 w 3472334"/>
                <a:gd name="connsiteY84" fmla="*/ 2208769 h 2224519"/>
                <a:gd name="connsiteX85" fmla="*/ 982457 w 3472334"/>
                <a:gd name="connsiteY85" fmla="*/ 2216722 h 2224519"/>
                <a:gd name="connsiteX86" fmla="*/ 966555 w 3472334"/>
                <a:gd name="connsiteY86" fmla="*/ 2137207 h 2224519"/>
                <a:gd name="connsiteX87" fmla="*/ 1197143 w 3472334"/>
                <a:gd name="connsiteY87" fmla="*/ 2161061 h 2224519"/>
                <a:gd name="connsiteX88" fmla="*/ 1324364 w 3472334"/>
                <a:gd name="connsiteY88" fmla="*/ 2141182 h 2224519"/>
                <a:gd name="connsiteX89" fmla="*/ 1280632 w 3472334"/>
                <a:gd name="connsiteY89" fmla="*/ 1954329 h 2224519"/>
                <a:gd name="connsiteX90" fmla="*/ 1407852 w 3472334"/>
                <a:gd name="connsiteY90" fmla="*/ 1926500 h 2224519"/>
                <a:gd name="connsiteX91" fmla="*/ 1247453 w 3472334"/>
                <a:gd name="connsiteY91" fmla="*/ 1884840 h 2224519"/>
                <a:gd name="connsiteX92" fmla="*/ 1182614 w 3472334"/>
                <a:gd name="connsiteY92" fmla="*/ 2054900 h 2224519"/>
                <a:gd name="connsiteX93" fmla="*/ 1024793 w 3472334"/>
                <a:gd name="connsiteY93" fmla="*/ 2120214 h 2224519"/>
                <a:gd name="connsiteX94" fmla="*/ 884116 w 3472334"/>
                <a:gd name="connsiteY94" fmla="*/ 1758474 h 2224519"/>
                <a:gd name="connsiteX95" fmla="*/ 843922 w 3472334"/>
                <a:gd name="connsiteY95" fmla="*/ 2069973 h 2224519"/>
                <a:gd name="connsiteX96" fmla="*/ 703246 w 3472334"/>
                <a:gd name="connsiteY96" fmla="*/ 1657991 h 2224519"/>
                <a:gd name="connsiteX97" fmla="*/ 803729 w 3472334"/>
                <a:gd name="connsiteY97" fmla="*/ 1406782 h 2224519"/>
                <a:gd name="connsiteX98" fmla="*/ 884115 w 3472334"/>
                <a:gd name="connsiteY98" fmla="*/ 1246008 h 2224519"/>
                <a:gd name="connsiteX99" fmla="*/ 1160446 w 3472334"/>
                <a:gd name="connsiteY99" fmla="*/ 1125427 h 2224519"/>
                <a:gd name="connsiteX100" fmla="*/ 1637744 w 3472334"/>
                <a:gd name="connsiteY100" fmla="*/ 648131 h 2224519"/>
                <a:gd name="connsiteX101" fmla="*/ 1763348 w 3472334"/>
                <a:gd name="connsiteY101" fmla="*/ 336632 h 2224519"/>
                <a:gd name="connsiteX102" fmla="*/ 1642768 w 3472334"/>
                <a:gd name="connsiteY102" fmla="*/ 376825 h 2224519"/>
                <a:gd name="connsiteX103" fmla="*/ 1451848 w 3472334"/>
                <a:gd name="connsiteY103" fmla="*/ 658179 h 2224519"/>
                <a:gd name="connsiteX104" fmla="*/ 1170498 w 3472334"/>
                <a:gd name="connsiteY104" fmla="*/ 497404 h 2224519"/>
                <a:gd name="connsiteX105" fmla="*/ 1200641 w 3472334"/>
                <a:gd name="connsiteY105" fmla="*/ 633056 h 2224519"/>
                <a:gd name="connsiteX106" fmla="*/ 1115230 w 3472334"/>
                <a:gd name="connsiteY106" fmla="*/ 869194 h 2224519"/>
                <a:gd name="connsiteX107" fmla="*/ 1100158 w 3472334"/>
                <a:gd name="connsiteY107" fmla="*/ 1004845 h 2224519"/>
                <a:gd name="connsiteX108" fmla="*/ 904215 w 3472334"/>
                <a:gd name="connsiteY108" fmla="*/ 1014893 h 2224519"/>
                <a:gd name="connsiteX109" fmla="*/ 929336 w 3472334"/>
                <a:gd name="connsiteY109" fmla="*/ 1175667 h 2224519"/>
                <a:gd name="connsiteX110" fmla="*/ 708272 w 3472334"/>
                <a:gd name="connsiteY110" fmla="*/ 984749 h 2224519"/>
                <a:gd name="connsiteX111" fmla="*/ 607789 w 3472334"/>
                <a:gd name="connsiteY111" fmla="*/ 914411 h 2224519"/>
                <a:gd name="connsiteX112" fmla="*/ 809594 w 3472334"/>
                <a:gd name="connsiteY112" fmla="*/ 1313832 h 2224519"/>
                <a:gd name="connsiteX113" fmla="*/ 512330 w 3472334"/>
                <a:gd name="connsiteY113" fmla="*/ 1356538 h 2224519"/>
                <a:gd name="connsiteX114" fmla="*/ 647983 w 3472334"/>
                <a:gd name="connsiteY114" fmla="*/ 1874028 h 2224519"/>
                <a:gd name="connsiteX115" fmla="*/ 537449 w 3472334"/>
                <a:gd name="connsiteY115" fmla="*/ 1798666 h 2224519"/>
                <a:gd name="connsiteX116" fmla="*/ 391749 w 3472334"/>
                <a:gd name="connsiteY116" fmla="*/ 1733351 h 2224519"/>
                <a:gd name="connsiteX117" fmla="*/ 230975 w 3472334"/>
                <a:gd name="connsiteY117" fmla="*/ 1436924 h 2224519"/>
                <a:gd name="connsiteX118" fmla="*/ 356580 w 3472334"/>
                <a:gd name="connsiteY118" fmla="*/ 1668037 h 2224519"/>
                <a:gd name="connsiteX119" fmla="*/ 431942 w 3472334"/>
                <a:gd name="connsiteY119" fmla="*/ 1833835 h 2224519"/>
                <a:gd name="connsiteX120" fmla="*/ 527402 w 3472334"/>
                <a:gd name="connsiteY120" fmla="*/ 1874028 h 2224519"/>
                <a:gd name="connsiteX121" fmla="*/ 507305 w 3472334"/>
                <a:gd name="connsiteY121" fmla="*/ 1989585 h 2224519"/>
                <a:gd name="connsiteX122" fmla="*/ 311362 w 3472334"/>
                <a:gd name="connsiteY122" fmla="*/ 2180503 h 2224519"/>
                <a:gd name="connsiteX123" fmla="*/ 250235 w 3472334"/>
                <a:gd name="connsiteY123" fmla="*/ 2142821 h 2224519"/>
                <a:gd name="connsiteX124" fmla="*/ 220927 w 3472334"/>
                <a:gd name="connsiteY124" fmla="*/ 1989584 h 2224519"/>
                <a:gd name="connsiteX125" fmla="*/ 120444 w 3472334"/>
                <a:gd name="connsiteY125" fmla="*/ 1909197 h 2224519"/>
                <a:gd name="connsiteX126" fmla="*/ 65177 w 3472334"/>
                <a:gd name="connsiteY126" fmla="*/ 1869004 h 2224519"/>
                <a:gd name="connsiteX127" fmla="*/ 80251 w 3472334"/>
                <a:gd name="connsiteY127" fmla="*/ 1673060 h 2224519"/>
                <a:gd name="connsiteX128" fmla="*/ 205854 w 3472334"/>
                <a:gd name="connsiteY128" fmla="*/ 1813738 h 2224519"/>
                <a:gd name="connsiteX129" fmla="*/ 301314 w 3472334"/>
                <a:gd name="connsiteY129" fmla="*/ 1974512 h 2224519"/>
                <a:gd name="connsiteX130" fmla="*/ 326435 w 3472334"/>
                <a:gd name="connsiteY130" fmla="*/ 1863979 h 2224519"/>
                <a:gd name="connsiteX131" fmla="*/ 175710 w 3472334"/>
                <a:gd name="connsiteY131" fmla="*/ 1517311 h 2224519"/>
                <a:gd name="connsiteX132" fmla="*/ 150589 w 3472334"/>
                <a:gd name="connsiteY132" fmla="*/ 1482143 h 2224519"/>
                <a:gd name="connsiteX133" fmla="*/ 30008 w 3472334"/>
                <a:gd name="connsiteY133" fmla="*/ 1642916 h 2224519"/>
                <a:gd name="connsiteX134" fmla="*/ 19959 w 3472334"/>
                <a:gd name="connsiteY134" fmla="*/ 1798665 h 2224519"/>
                <a:gd name="connsiteX135" fmla="*/ 75227 w 3472334"/>
                <a:gd name="connsiteY135" fmla="*/ 1301271 h 2224519"/>
                <a:gd name="connsiteX136" fmla="*/ 175709 w 3472334"/>
                <a:gd name="connsiteY136" fmla="*/ 1341465 h 2224519"/>
                <a:gd name="connsiteX137" fmla="*/ 170685 w 3472334"/>
                <a:gd name="connsiteY137" fmla="*/ 1125426 h 2224519"/>
                <a:gd name="connsiteX138" fmla="*/ 95322 w 3472334"/>
                <a:gd name="connsiteY138" fmla="*/ 1235957 h 2224519"/>
                <a:gd name="connsiteX139" fmla="*/ 180733 w 3472334"/>
                <a:gd name="connsiteY139" fmla="*/ 1045039 h 2224519"/>
                <a:gd name="connsiteX140" fmla="*/ 276193 w 3472334"/>
                <a:gd name="connsiteY140" fmla="*/ 864168 h 2224519"/>
                <a:gd name="connsiteX141" fmla="*/ 471298 w 3472334"/>
                <a:gd name="connsiteY141"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117343 w 3472334"/>
                <a:gd name="connsiteY45" fmla="*/ 398246 h 2224519"/>
                <a:gd name="connsiteX46" fmla="*/ 2461403 w 3472334"/>
                <a:gd name="connsiteY46" fmla="*/ 733802 h 2224519"/>
                <a:gd name="connsiteX47" fmla="*/ 3469893 w 3472334"/>
                <a:gd name="connsiteY47" fmla="*/ 1934946 h 2224519"/>
                <a:gd name="connsiteX48" fmla="*/ 2561843 w 3472334"/>
                <a:gd name="connsiteY48" fmla="*/ 842746 h 2224519"/>
                <a:gd name="connsiteX49" fmla="*/ 2105637 w 3472334"/>
                <a:gd name="connsiteY49" fmla="*/ 967096 h 2224519"/>
                <a:gd name="connsiteX50" fmla="*/ 1771168 w 3472334"/>
                <a:gd name="connsiteY50" fmla="*/ 1203194 h 2224519"/>
                <a:gd name="connsiteX51" fmla="*/ 1666272 w 3472334"/>
                <a:gd name="connsiteY51" fmla="*/ 1103537 h 2224519"/>
                <a:gd name="connsiteX52" fmla="*/ 1333340 w 3472334"/>
                <a:gd name="connsiteY52" fmla="*/ 1505003 h 2224519"/>
                <a:gd name="connsiteX53" fmla="*/ 1260930 w 3472334"/>
                <a:gd name="connsiteY53" fmla="*/ 1457024 h 2224519"/>
                <a:gd name="connsiteX54" fmla="*/ 1613074 w 3472334"/>
                <a:gd name="connsiteY54" fmla="*/ 1076685 h 2224519"/>
                <a:gd name="connsiteX55" fmla="*/ 1920715 w 3472334"/>
                <a:gd name="connsiteY55" fmla="*/ 821267 h 2224519"/>
                <a:gd name="connsiteX56" fmla="*/ 1829273 w 3472334"/>
                <a:gd name="connsiteY56" fmla="*/ 817291 h 2224519"/>
                <a:gd name="connsiteX57" fmla="*/ 1773614 w 3472334"/>
                <a:gd name="connsiteY57" fmla="*/ 761632 h 2224519"/>
                <a:gd name="connsiteX58" fmla="*/ 1456874 w 3472334"/>
                <a:gd name="connsiteY58" fmla="*/ 1004847 h 2224519"/>
                <a:gd name="connsiteX59" fmla="*/ 1527211 w 3472334"/>
                <a:gd name="connsiteY59" fmla="*/ 753639 h 2224519"/>
                <a:gd name="connsiteX60" fmla="*/ 1421703 w 3472334"/>
                <a:gd name="connsiteY60" fmla="*/ 834026 h 2224519"/>
                <a:gd name="connsiteX61" fmla="*/ 1512138 w 3472334"/>
                <a:gd name="connsiteY61" fmla="*/ 834026 h 2224519"/>
                <a:gd name="connsiteX62" fmla="*/ 1371461 w 3472334"/>
                <a:gd name="connsiteY62" fmla="*/ 1019920 h 2224519"/>
                <a:gd name="connsiteX63" fmla="*/ 1115228 w 3472334"/>
                <a:gd name="connsiteY63" fmla="*/ 1246008 h 2224519"/>
                <a:gd name="connsiteX64" fmla="*/ 907141 w 3472334"/>
                <a:gd name="connsiteY64" fmla="*/ 1537410 h 2224519"/>
                <a:gd name="connsiteX65" fmla="*/ 858995 w 3472334"/>
                <a:gd name="connsiteY65" fmla="*/ 1612773 h 2224519"/>
                <a:gd name="connsiteX66" fmla="*/ 1009720 w 3472334"/>
                <a:gd name="connsiteY66" fmla="*/ 1909199 h 2224519"/>
                <a:gd name="connsiteX67" fmla="*/ 1100156 w 3472334"/>
                <a:gd name="connsiteY67" fmla="*/ 1889102 h 2224519"/>
                <a:gd name="connsiteX68" fmla="*/ 1243117 w 3472334"/>
                <a:gd name="connsiteY68" fmla="*/ 1429806 h 2224519"/>
                <a:gd name="connsiteX69" fmla="*/ 1356169 w 3472334"/>
                <a:gd name="connsiteY69" fmla="*/ 1501105 h 2224519"/>
                <a:gd name="connsiteX70" fmla="*/ 1352194 w 3472334"/>
                <a:gd name="connsiteY70" fmla="*/ 1596520 h 2224519"/>
                <a:gd name="connsiteX71" fmla="*/ 1324384 w 3472334"/>
                <a:gd name="connsiteY71" fmla="*/ 1770376 h 2224519"/>
                <a:gd name="connsiteX72" fmla="*/ 1416465 w 3472334"/>
                <a:gd name="connsiteY72" fmla="*/ 1910842 h 2224519"/>
                <a:gd name="connsiteX73" fmla="*/ 1340269 w 3472334"/>
                <a:gd name="connsiteY73" fmla="*/ 1640250 h 2224519"/>
                <a:gd name="connsiteX74" fmla="*/ 1606637 w 3472334"/>
                <a:gd name="connsiteY74" fmla="*/ 1513030 h 2224519"/>
                <a:gd name="connsiteX75" fmla="*/ 1723643 w 3472334"/>
                <a:gd name="connsiteY75" fmla="*/ 1293596 h 2224519"/>
                <a:gd name="connsiteX76" fmla="*/ 1989073 w 3472334"/>
                <a:gd name="connsiteY76" fmla="*/ 1262840 h 2224519"/>
                <a:gd name="connsiteX77" fmla="*/ 1885956 w 3472334"/>
                <a:gd name="connsiteY77" fmla="*/ 1550615 h 2224519"/>
                <a:gd name="connsiteX78" fmla="*/ 1755393 w 3472334"/>
                <a:gd name="connsiteY78" fmla="*/ 1719046 h 2224519"/>
                <a:gd name="connsiteX79" fmla="*/ 1596312 w 3472334"/>
                <a:gd name="connsiteY79" fmla="*/ 2013962 h 2224519"/>
                <a:gd name="connsiteX80" fmla="*/ 1574831 w 3472334"/>
                <a:gd name="connsiteY80" fmla="*/ 1921749 h 2224519"/>
                <a:gd name="connsiteX81" fmla="*/ 1471464 w 3472334"/>
                <a:gd name="connsiteY81" fmla="*/ 2065646 h 2224519"/>
                <a:gd name="connsiteX82" fmla="*/ 1582781 w 3472334"/>
                <a:gd name="connsiteY82" fmla="*/ 2133232 h 2224519"/>
                <a:gd name="connsiteX83" fmla="*/ 1451584 w 3472334"/>
                <a:gd name="connsiteY83" fmla="*/ 2200818 h 2224519"/>
                <a:gd name="connsiteX84" fmla="*/ 1228948 w 3472334"/>
                <a:gd name="connsiteY84" fmla="*/ 2208769 h 2224519"/>
                <a:gd name="connsiteX85" fmla="*/ 982457 w 3472334"/>
                <a:gd name="connsiteY85" fmla="*/ 2216722 h 2224519"/>
                <a:gd name="connsiteX86" fmla="*/ 966555 w 3472334"/>
                <a:gd name="connsiteY86" fmla="*/ 2137207 h 2224519"/>
                <a:gd name="connsiteX87" fmla="*/ 1197143 w 3472334"/>
                <a:gd name="connsiteY87" fmla="*/ 2161061 h 2224519"/>
                <a:gd name="connsiteX88" fmla="*/ 1324364 w 3472334"/>
                <a:gd name="connsiteY88" fmla="*/ 2141182 h 2224519"/>
                <a:gd name="connsiteX89" fmla="*/ 1280632 w 3472334"/>
                <a:gd name="connsiteY89" fmla="*/ 1954329 h 2224519"/>
                <a:gd name="connsiteX90" fmla="*/ 1407852 w 3472334"/>
                <a:gd name="connsiteY90" fmla="*/ 1926500 h 2224519"/>
                <a:gd name="connsiteX91" fmla="*/ 1247453 w 3472334"/>
                <a:gd name="connsiteY91" fmla="*/ 1884840 h 2224519"/>
                <a:gd name="connsiteX92" fmla="*/ 1182614 w 3472334"/>
                <a:gd name="connsiteY92" fmla="*/ 2054900 h 2224519"/>
                <a:gd name="connsiteX93" fmla="*/ 1024793 w 3472334"/>
                <a:gd name="connsiteY93" fmla="*/ 2120214 h 2224519"/>
                <a:gd name="connsiteX94" fmla="*/ 884116 w 3472334"/>
                <a:gd name="connsiteY94" fmla="*/ 1758474 h 2224519"/>
                <a:gd name="connsiteX95" fmla="*/ 843922 w 3472334"/>
                <a:gd name="connsiteY95" fmla="*/ 2069973 h 2224519"/>
                <a:gd name="connsiteX96" fmla="*/ 703246 w 3472334"/>
                <a:gd name="connsiteY96" fmla="*/ 1657991 h 2224519"/>
                <a:gd name="connsiteX97" fmla="*/ 803729 w 3472334"/>
                <a:gd name="connsiteY97" fmla="*/ 1406782 h 2224519"/>
                <a:gd name="connsiteX98" fmla="*/ 884115 w 3472334"/>
                <a:gd name="connsiteY98" fmla="*/ 1246008 h 2224519"/>
                <a:gd name="connsiteX99" fmla="*/ 1160446 w 3472334"/>
                <a:gd name="connsiteY99" fmla="*/ 1125427 h 2224519"/>
                <a:gd name="connsiteX100" fmla="*/ 1637744 w 3472334"/>
                <a:gd name="connsiteY100" fmla="*/ 648131 h 2224519"/>
                <a:gd name="connsiteX101" fmla="*/ 1763348 w 3472334"/>
                <a:gd name="connsiteY101" fmla="*/ 336632 h 2224519"/>
                <a:gd name="connsiteX102" fmla="*/ 1642768 w 3472334"/>
                <a:gd name="connsiteY102" fmla="*/ 376825 h 2224519"/>
                <a:gd name="connsiteX103" fmla="*/ 1451848 w 3472334"/>
                <a:gd name="connsiteY103" fmla="*/ 658179 h 2224519"/>
                <a:gd name="connsiteX104" fmla="*/ 1170498 w 3472334"/>
                <a:gd name="connsiteY104" fmla="*/ 497404 h 2224519"/>
                <a:gd name="connsiteX105" fmla="*/ 1200641 w 3472334"/>
                <a:gd name="connsiteY105" fmla="*/ 633056 h 2224519"/>
                <a:gd name="connsiteX106" fmla="*/ 1115230 w 3472334"/>
                <a:gd name="connsiteY106" fmla="*/ 869194 h 2224519"/>
                <a:gd name="connsiteX107" fmla="*/ 1100158 w 3472334"/>
                <a:gd name="connsiteY107" fmla="*/ 1004845 h 2224519"/>
                <a:gd name="connsiteX108" fmla="*/ 904215 w 3472334"/>
                <a:gd name="connsiteY108" fmla="*/ 1014893 h 2224519"/>
                <a:gd name="connsiteX109" fmla="*/ 929336 w 3472334"/>
                <a:gd name="connsiteY109" fmla="*/ 1175667 h 2224519"/>
                <a:gd name="connsiteX110" fmla="*/ 708272 w 3472334"/>
                <a:gd name="connsiteY110" fmla="*/ 984749 h 2224519"/>
                <a:gd name="connsiteX111" fmla="*/ 607789 w 3472334"/>
                <a:gd name="connsiteY111" fmla="*/ 914411 h 2224519"/>
                <a:gd name="connsiteX112" fmla="*/ 809594 w 3472334"/>
                <a:gd name="connsiteY112" fmla="*/ 1313832 h 2224519"/>
                <a:gd name="connsiteX113" fmla="*/ 512330 w 3472334"/>
                <a:gd name="connsiteY113" fmla="*/ 1356538 h 2224519"/>
                <a:gd name="connsiteX114" fmla="*/ 647983 w 3472334"/>
                <a:gd name="connsiteY114" fmla="*/ 1874028 h 2224519"/>
                <a:gd name="connsiteX115" fmla="*/ 537449 w 3472334"/>
                <a:gd name="connsiteY115" fmla="*/ 1798666 h 2224519"/>
                <a:gd name="connsiteX116" fmla="*/ 391749 w 3472334"/>
                <a:gd name="connsiteY116" fmla="*/ 1733351 h 2224519"/>
                <a:gd name="connsiteX117" fmla="*/ 230975 w 3472334"/>
                <a:gd name="connsiteY117" fmla="*/ 1436924 h 2224519"/>
                <a:gd name="connsiteX118" fmla="*/ 356580 w 3472334"/>
                <a:gd name="connsiteY118" fmla="*/ 1668037 h 2224519"/>
                <a:gd name="connsiteX119" fmla="*/ 431942 w 3472334"/>
                <a:gd name="connsiteY119" fmla="*/ 1833835 h 2224519"/>
                <a:gd name="connsiteX120" fmla="*/ 527402 w 3472334"/>
                <a:gd name="connsiteY120" fmla="*/ 1874028 h 2224519"/>
                <a:gd name="connsiteX121" fmla="*/ 507305 w 3472334"/>
                <a:gd name="connsiteY121" fmla="*/ 1989585 h 2224519"/>
                <a:gd name="connsiteX122" fmla="*/ 311362 w 3472334"/>
                <a:gd name="connsiteY122" fmla="*/ 2180503 h 2224519"/>
                <a:gd name="connsiteX123" fmla="*/ 250235 w 3472334"/>
                <a:gd name="connsiteY123" fmla="*/ 2142821 h 2224519"/>
                <a:gd name="connsiteX124" fmla="*/ 220927 w 3472334"/>
                <a:gd name="connsiteY124" fmla="*/ 1989584 h 2224519"/>
                <a:gd name="connsiteX125" fmla="*/ 120444 w 3472334"/>
                <a:gd name="connsiteY125" fmla="*/ 1909197 h 2224519"/>
                <a:gd name="connsiteX126" fmla="*/ 65177 w 3472334"/>
                <a:gd name="connsiteY126" fmla="*/ 1869004 h 2224519"/>
                <a:gd name="connsiteX127" fmla="*/ 80251 w 3472334"/>
                <a:gd name="connsiteY127" fmla="*/ 1673060 h 2224519"/>
                <a:gd name="connsiteX128" fmla="*/ 205854 w 3472334"/>
                <a:gd name="connsiteY128" fmla="*/ 1813738 h 2224519"/>
                <a:gd name="connsiteX129" fmla="*/ 301314 w 3472334"/>
                <a:gd name="connsiteY129" fmla="*/ 1974512 h 2224519"/>
                <a:gd name="connsiteX130" fmla="*/ 326435 w 3472334"/>
                <a:gd name="connsiteY130" fmla="*/ 1863979 h 2224519"/>
                <a:gd name="connsiteX131" fmla="*/ 175710 w 3472334"/>
                <a:gd name="connsiteY131" fmla="*/ 1517311 h 2224519"/>
                <a:gd name="connsiteX132" fmla="*/ 150589 w 3472334"/>
                <a:gd name="connsiteY132" fmla="*/ 1482143 h 2224519"/>
                <a:gd name="connsiteX133" fmla="*/ 30008 w 3472334"/>
                <a:gd name="connsiteY133" fmla="*/ 1642916 h 2224519"/>
                <a:gd name="connsiteX134" fmla="*/ 19959 w 3472334"/>
                <a:gd name="connsiteY134" fmla="*/ 1798665 h 2224519"/>
                <a:gd name="connsiteX135" fmla="*/ 75227 w 3472334"/>
                <a:gd name="connsiteY135" fmla="*/ 1301271 h 2224519"/>
                <a:gd name="connsiteX136" fmla="*/ 175709 w 3472334"/>
                <a:gd name="connsiteY136" fmla="*/ 1341465 h 2224519"/>
                <a:gd name="connsiteX137" fmla="*/ 170685 w 3472334"/>
                <a:gd name="connsiteY137" fmla="*/ 1125426 h 2224519"/>
                <a:gd name="connsiteX138" fmla="*/ 95322 w 3472334"/>
                <a:gd name="connsiteY138" fmla="*/ 1235957 h 2224519"/>
                <a:gd name="connsiteX139" fmla="*/ 180733 w 3472334"/>
                <a:gd name="connsiteY139" fmla="*/ 1045039 h 2224519"/>
                <a:gd name="connsiteX140" fmla="*/ 276193 w 3472334"/>
                <a:gd name="connsiteY140" fmla="*/ 864168 h 2224519"/>
                <a:gd name="connsiteX141" fmla="*/ 471298 w 3472334"/>
                <a:gd name="connsiteY141"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117343 w 3472334"/>
                <a:gd name="connsiteY45" fmla="*/ 398246 h 2224519"/>
                <a:gd name="connsiteX46" fmla="*/ 2263393 w 3472334"/>
                <a:gd name="connsiteY46" fmla="*/ 518896 h 2224519"/>
                <a:gd name="connsiteX47" fmla="*/ 2461403 w 3472334"/>
                <a:gd name="connsiteY47" fmla="*/ 733802 h 2224519"/>
                <a:gd name="connsiteX48" fmla="*/ 3469893 w 3472334"/>
                <a:gd name="connsiteY48" fmla="*/ 1934946 h 2224519"/>
                <a:gd name="connsiteX49" fmla="*/ 2561843 w 3472334"/>
                <a:gd name="connsiteY49" fmla="*/ 842746 h 2224519"/>
                <a:gd name="connsiteX50" fmla="*/ 2105637 w 3472334"/>
                <a:gd name="connsiteY50" fmla="*/ 967096 h 2224519"/>
                <a:gd name="connsiteX51" fmla="*/ 1771168 w 3472334"/>
                <a:gd name="connsiteY51" fmla="*/ 1203194 h 2224519"/>
                <a:gd name="connsiteX52" fmla="*/ 1666272 w 3472334"/>
                <a:gd name="connsiteY52" fmla="*/ 1103537 h 2224519"/>
                <a:gd name="connsiteX53" fmla="*/ 1333340 w 3472334"/>
                <a:gd name="connsiteY53" fmla="*/ 1505003 h 2224519"/>
                <a:gd name="connsiteX54" fmla="*/ 1260930 w 3472334"/>
                <a:gd name="connsiteY54" fmla="*/ 1457024 h 2224519"/>
                <a:gd name="connsiteX55" fmla="*/ 1613074 w 3472334"/>
                <a:gd name="connsiteY55" fmla="*/ 1076685 h 2224519"/>
                <a:gd name="connsiteX56" fmla="*/ 1920715 w 3472334"/>
                <a:gd name="connsiteY56" fmla="*/ 821267 h 2224519"/>
                <a:gd name="connsiteX57" fmla="*/ 1829273 w 3472334"/>
                <a:gd name="connsiteY57" fmla="*/ 817291 h 2224519"/>
                <a:gd name="connsiteX58" fmla="*/ 1773614 w 3472334"/>
                <a:gd name="connsiteY58" fmla="*/ 761632 h 2224519"/>
                <a:gd name="connsiteX59" fmla="*/ 1456874 w 3472334"/>
                <a:gd name="connsiteY59" fmla="*/ 1004847 h 2224519"/>
                <a:gd name="connsiteX60" fmla="*/ 1527211 w 3472334"/>
                <a:gd name="connsiteY60" fmla="*/ 753639 h 2224519"/>
                <a:gd name="connsiteX61" fmla="*/ 1421703 w 3472334"/>
                <a:gd name="connsiteY61" fmla="*/ 834026 h 2224519"/>
                <a:gd name="connsiteX62" fmla="*/ 1512138 w 3472334"/>
                <a:gd name="connsiteY62" fmla="*/ 834026 h 2224519"/>
                <a:gd name="connsiteX63" fmla="*/ 1371461 w 3472334"/>
                <a:gd name="connsiteY63" fmla="*/ 1019920 h 2224519"/>
                <a:gd name="connsiteX64" fmla="*/ 1115228 w 3472334"/>
                <a:gd name="connsiteY64" fmla="*/ 1246008 h 2224519"/>
                <a:gd name="connsiteX65" fmla="*/ 907141 w 3472334"/>
                <a:gd name="connsiteY65" fmla="*/ 1537410 h 2224519"/>
                <a:gd name="connsiteX66" fmla="*/ 858995 w 3472334"/>
                <a:gd name="connsiteY66" fmla="*/ 1612773 h 2224519"/>
                <a:gd name="connsiteX67" fmla="*/ 1009720 w 3472334"/>
                <a:gd name="connsiteY67" fmla="*/ 1909199 h 2224519"/>
                <a:gd name="connsiteX68" fmla="*/ 1100156 w 3472334"/>
                <a:gd name="connsiteY68" fmla="*/ 1889102 h 2224519"/>
                <a:gd name="connsiteX69" fmla="*/ 1243117 w 3472334"/>
                <a:gd name="connsiteY69" fmla="*/ 1429806 h 2224519"/>
                <a:gd name="connsiteX70" fmla="*/ 1356169 w 3472334"/>
                <a:gd name="connsiteY70" fmla="*/ 1501105 h 2224519"/>
                <a:gd name="connsiteX71" fmla="*/ 1352194 w 3472334"/>
                <a:gd name="connsiteY71" fmla="*/ 1596520 h 2224519"/>
                <a:gd name="connsiteX72" fmla="*/ 1324384 w 3472334"/>
                <a:gd name="connsiteY72" fmla="*/ 1770376 h 2224519"/>
                <a:gd name="connsiteX73" fmla="*/ 1416465 w 3472334"/>
                <a:gd name="connsiteY73" fmla="*/ 1910842 h 2224519"/>
                <a:gd name="connsiteX74" fmla="*/ 1340269 w 3472334"/>
                <a:gd name="connsiteY74" fmla="*/ 1640250 h 2224519"/>
                <a:gd name="connsiteX75" fmla="*/ 1606637 w 3472334"/>
                <a:gd name="connsiteY75" fmla="*/ 1513030 h 2224519"/>
                <a:gd name="connsiteX76" fmla="*/ 1723643 w 3472334"/>
                <a:gd name="connsiteY76" fmla="*/ 1293596 h 2224519"/>
                <a:gd name="connsiteX77" fmla="*/ 1989073 w 3472334"/>
                <a:gd name="connsiteY77" fmla="*/ 1262840 h 2224519"/>
                <a:gd name="connsiteX78" fmla="*/ 1885956 w 3472334"/>
                <a:gd name="connsiteY78" fmla="*/ 1550615 h 2224519"/>
                <a:gd name="connsiteX79" fmla="*/ 1755393 w 3472334"/>
                <a:gd name="connsiteY79" fmla="*/ 1719046 h 2224519"/>
                <a:gd name="connsiteX80" fmla="*/ 1596312 w 3472334"/>
                <a:gd name="connsiteY80" fmla="*/ 2013962 h 2224519"/>
                <a:gd name="connsiteX81" fmla="*/ 1574831 w 3472334"/>
                <a:gd name="connsiteY81" fmla="*/ 1921749 h 2224519"/>
                <a:gd name="connsiteX82" fmla="*/ 1471464 w 3472334"/>
                <a:gd name="connsiteY82" fmla="*/ 2065646 h 2224519"/>
                <a:gd name="connsiteX83" fmla="*/ 1582781 w 3472334"/>
                <a:gd name="connsiteY83" fmla="*/ 2133232 h 2224519"/>
                <a:gd name="connsiteX84" fmla="*/ 1451584 w 3472334"/>
                <a:gd name="connsiteY84" fmla="*/ 2200818 h 2224519"/>
                <a:gd name="connsiteX85" fmla="*/ 1228948 w 3472334"/>
                <a:gd name="connsiteY85" fmla="*/ 2208769 h 2224519"/>
                <a:gd name="connsiteX86" fmla="*/ 982457 w 3472334"/>
                <a:gd name="connsiteY86" fmla="*/ 2216722 h 2224519"/>
                <a:gd name="connsiteX87" fmla="*/ 966555 w 3472334"/>
                <a:gd name="connsiteY87" fmla="*/ 2137207 h 2224519"/>
                <a:gd name="connsiteX88" fmla="*/ 1197143 w 3472334"/>
                <a:gd name="connsiteY88" fmla="*/ 2161061 h 2224519"/>
                <a:gd name="connsiteX89" fmla="*/ 1324364 w 3472334"/>
                <a:gd name="connsiteY89" fmla="*/ 2141182 h 2224519"/>
                <a:gd name="connsiteX90" fmla="*/ 1280632 w 3472334"/>
                <a:gd name="connsiteY90" fmla="*/ 1954329 h 2224519"/>
                <a:gd name="connsiteX91" fmla="*/ 1407852 w 3472334"/>
                <a:gd name="connsiteY91" fmla="*/ 1926500 h 2224519"/>
                <a:gd name="connsiteX92" fmla="*/ 1247453 w 3472334"/>
                <a:gd name="connsiteY92" fmla="*/ 1884840 h 2224519"/>
                <a:gd name="connsiteX93" fmla="*/ 1182614 w 3472334"/>
                <a:gd name="connsiteY93" fmla="*/ 2054900 h 2224519"/>
                <a:gd name="connsiteX94" fmla="*/ 1024793 w 3472334"/>
                <a:gd name="connsiteY94" fmla="*/ 2120214 h 2224519"/>
                <a:gd name="connsiteX95" fmla="*/ 884116 w 3472334"/>
                <a:gd name="connsiteY95" fmla="*/ 1758474 h 2224519"/>
                <a:gd name="connsiteX96" fmla="*/ 843922 w 3472334"/>
                <a:gd name="connsiteY96" fmla="*/ 2069973 h 2224519"/>
                <a:gd name="connsiteX97" fmla="*/ 703246 w 3472334"/>
                <a:gd name="connsiteY97" fmla="*/ 1657991 h 2224519"/>
                <a:gd name="connsiteX98" fmla="*/ 803729 w 3472334"/>
                <a:gd name="connsiteY98" fmla="*/ 1406782 h 2224519"/>
                <a:gd name="connsiteX99" fmla="*/ 884115 w 3472334"/>
                <a:gd name="connsiteY99" fmla="*/ 1246008 h 2224519"/>
                <a:gd name="connsiteX100" fmla="*/ 1160446 w 3472334"/>
                <a:gd name="connsiteY100" fmla="*/ 1125427 h 2224519"/>
                <a:gd name="connsiteX101" fmla="*/ 1637744 w 3472334"/>
                <a:gd name="connsiteY101" fmla="*/ 648131 h 2224519"/>
                <a:gd name="connsiteX102" fmla="*/ 1763348 w 3472334"/>
                <a:gd name="connsiteY102" fmla="*/ 336632 h 2224519"/>
                <a:gd name="connsiteX103" fmla="*/ 1642768 w 3472334"/>
                <a:gd name="connsiteY103" fmla="*/ 376825 h 2224519"/>
                <a:gd name="connsiteX104" fmla="*/ 1451848 w 3472334"/>
                <a:gd name="connsiteY104" fmla="*/ 658179 h 2224519"/>
                <a:gd name="connsiteX105" fmla="*/ 1170498 w 3472334"/>
                <a:gd name="connsiteY105" fmla="*/ 497404 h 2224519"/>
                <a:gd name="connsiteX106" fmla="*/ 1200641 w 3472334"/>
                <a:gd name="connsiteY106" fmla="*/ 633056 h 2224519"/>
                <a:gd name="connsiteX107" fmla="*/ 1115230 w 3472334"/>
                <a:gd name="connsiteY107" fmla="*/ 869194 h 2224519"/>
                <a:gd name="connsiteX108" fmla="*/ 1100158 w 3472334"/>
                <a:gd name="connsiteY108" fmla="*/ 1004845 h 2224519"/>
                <a:gd name="connsiteX109" fmla="*/ 904215 w 3472334"/>
                <a:gd name="connsiteY109" fmla="*/ 1014893 h 2224519"/>
                <a:gd name="connsiteX110" fmla="*/ 929336 w 3472334"/>
                <a:gd name="connsiteY110" fmla="*/ 1175667 h 2224519"/>
                <a:gd name="connsiteX111" fmla="*/ 708272 w 3472334"/>
                <a:gd name="connsiteY111" fmla="*/ 984749 h 2224519"/>
                <a:gd name="connsiteX112" fmla="*/ 607789 w 3472334"/>
                <a:gd name="connsiteY112" fmla="*/ 914411 h 2224519"/>
                <a:gd name="connsiteX113" fmla="*/ 809594 w 3472334"/>
                <a:gd name="connsiteY113" fmla="*/ 1313832 h 2224519"/>
                <a:gd name="connsiteX114" fmla="*/ 512330 w 3472334"/>
                <a:gd name="connsiteY114" fmla="*/ 1356538 h 2224519"/>
                <a:gd name="connsiteX115" fmla="*/ 647983 w 3472334"/>
                <a:gd name="connsiteY115" fmla="*/ 1874028 h 2224519"/>
                <a:gd name="connsiteX116" fmla="*/ 537449 w 3472334"/>
                <a:gd name="connsiteY116" fmla="*/ 1798666 h 2224519"/>
                <a:gd name="connsiteX117" fmla="*/ 391749 w 3472334"/>
                <a:gd name="connsiteY117" fmla="*/ 1733351 h 2224519"/>
                <a:gd name="connsiteX118" fmla="*/ 230975 w 3472334"/>
                <a:gd name="connsiteY118" fmla="*/ 1436924 h 2224519"/>
                <a:gd name="connsiteX119" fmla="*/ 356580 w 3472334"/>
                <a:gd name="connsiteY119" fmla="*/ 1668037 h 2224519"/>
                <a:gd name="connsiteX120" fmla="*/ 431942 w 3472334"/>
                <a:gd name="connsiteY120" fmla="*/ 1833835 h 2224519"/>
                <a:gd name="connsiteX121" fmla="*/ 527402 w 3472334"/>
                <a:gd name="connsiteY121" fmla="*/ 1874028 h 2224519"/>
                <a:gd name="connsiteX122" fmla="*/ 507305 w 3472334"/>
                <a:gd name="connsiteY122" fmla="*/ 1989585 h 2224519"/>
                <a:gd name="connsiteX123" fmla="*/ 311362 w 3472334"/>
                <a:gd name="connsiteY123" fmla="*/ 2180503 h 2224519"/>
                <a:gd name="connsiteX124" fmla="*/ 250235 w 3472334"/>
                <a:gd name="connsiteY124" fmla="*/ 2142821 h 2224519"/>
                <a:gd name="connsiteX125" fmla="*/ 220927 w 3472334"/>
                <a:gd name="connsiteY125" fmla="*/ 1989584 h 2224519"/>
                <a:gd name="connsiteX126" fmla="*/ 120444 w 3472334"/>
                <a:gd name="connsiteY126" fmla="*/ 1909197 h 2224519"/>
                <a:gd name="connsiteX127" fmla="*/ 65177 w 3472334"/>
                <a:gd name="connsiteY127" fmla="*/ 1869004 h 2224519"/>
                <a:gd name="connsiteX128" fmla="*/ 80251 w 3472334"/>
                <a:gd name="connsiteY128" fmla="*/ 1673060 h 2224519"/>
                <a:gd name="connsiteX129" fmla="*/ 205854 w 3472334"/>
                <a:gd name="connsiteY129" fmla="*/ 1813738 h 2224519"/>
                <a:gd name="connsiteX130" fmla="*/ 301314 w 3472334"/>
                <a:gd name="connsiteY130" fmla="*/ 1974512 h 2224519"/>
                <a:gd name="connsiteX131" fmla="*/ 326435 w 3472334"/>
                <a:gd name="connsiteY131" fmla="*/ 1863979 h 2224519"/>
                <a:gd name="connsiteX132" fmla="*/ 175710 w 3472334"/>
                <a:gd name="connsiteY132" fmla="*/ 1517311 h 2224519"/>
                <a:gd name="connsiteX133" fmla="*/ 150589 w 3472334"/>
                <a:gd name="connsiteY133" fmla="*/ 1482143 h 2224519"/>
                <a:gd name="connsiteX134" fmla="*/ 30008 w 3472334"/>
                <a:gd name="connsiteY134" fmla="*/ 1642916 h 2224519"/>
                <a:gd name="connsiteX135" fmla="*/ 19959 w 3472334"/>
                <a:gd name="connsiteY135" fmla="*/ 1798665 h 2224519"/>
                <a:gd name="connsiteX136" fmla="*/ 75227 w 3472334"/>
                <a:gd name="connsiteY136" fmla="*/ 1301271 h 2224519"/>
                <a:gd name="connsiteX137" fmla="*/ 175709 w 3472334"/>
                <a:gd name="connsiteY137" fmla="*/ 1341465 h 2224519"/>
                <a:gd name="connsiteX138" fmla="*/ 170685 w 3472334"/>
                <a:gd name="connsiteY138" fmla="*/ 1125426 h 2224519"/>
                <a:gd name="connsiteX139" fmla="*/ 95322 w 3472334"/>
                <a:gd name="connsiteY139" fmla="*/ 1235957 h 2224519"/>
                <a:gd name="connsiteX140" fmla="*/ 180733 w 3472334"/>
                <a:gd name="connsiteY140" fmla="*/ 1045039 h 2224519"/>
                <a:gd name="connsiteX141" fmla="*/ 276193 w 3472334"/>
                <a:gd name="connsiteY141" fmla="*/ 864168 h 2224519"/>
                <a:gd name="connsiteX142" fmla="*/ 471298 w 3472334"/>
                <a:gd name="connsiteY142"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117343 w 3472334"/>
                <a:gd name="connsiteY45" fmla="*/ 398246 h 2224519"/>
                <a:gd name="connsiteX46" fmla="*/ 2352293 w 3472334"/>
                <a:gd name="connsiteY46" fmla="*/ 391896 h 2224519"/>
                <a:gd name="connsiteX47" fmla="*/ 2461403 w 3472334"/>
                <a:gd name="connsiteY47" fmla="*/ 733802 h 2224519"/>
                <a:gd name="connsiteX48" fmla="*/ 3469893 w 3472334"/>
                <a:gd name="connsiteY48" fmla="*/ 1934946 h 2224519"/>
                <a:gd name="connsiteX49" fmla="*/ 2561843 w 3472334"/>
                <a:gd name="connsiteY49" fmla="*/ 842746 h 2224519"/>
                <a:gd name="connsiteX50" fmla="*/ 2105637 w 3472334"/>
                <a:gd name="connsiteY50" fmla="*/ 967096 h 2224519"/>
                <a:gd name="connsiteX51" fmla="*/ 1771168 w 3472334"/>
                <a:gd name="connsiteY51" fmla="*/ 1203194 h 2224519"/>
                <a:gd name="connsiteX52" fmla="*/ 1666272 w 3472334"/>
                <a:gd name="connsiteY52" fmla="*/ 1103537 h 2224519"/>
                <a:gd name="connsiteX53" fmla="*/ 1333340 w 3472334"/>
                <a:gd name="connsiteY53" fmla="*/ 1505003 h 2224519"/>
                <a:gd name="connsiteX54" fmla="*/ 1260930 w 3472334"/>
                <a:gd name="connsiteY54" fmla="*/ 1457024 h 2224519"/>
                <a:gd name="connsiteX55" fmla="*/ 1613074 w 3472334"/>
                <a:gd name="connsiteY55" fmla="*/ 1076685 h 2224519"/>
                <a:gd name="connsiteX56" fmla="*/ 1920715 w 3472334"/>
                <a:gd name="connsiteY56" fmla="*/ 821267 h 2224519"/>
                <a:gd name="connsiteX57" fmla="*/ 1829273 w 3472334"/>
                <a:gd name="connsiteY57" fmla="*/ 817291 h 2224519"/>
                <a:gd name="connsiteX58" fmla="*/ 1773614 w 3472334"/>
                <a:gd name="connsiteY58" fmla="*/ 761632 h 2224519"/>
                <a:gd name="connsiteX59" fmla="*/ 1456874 w 3472334"/>
                <a:gd name="connsiteY59" fmla="*/ 1004847 h 2224519"/>
                <a:gd name="connsiteX60" fmla="*/ 1527211 w 3472334"/>
                <a:gd name="connsiteY60" fmla="*/ 753639 h 2224519"/>
                <a:gd name="connsiteX61" fmla="*/ 1421703 w 3472334"/>
                <a:gd name="connsiteY61" fmla="*/ 834026 h 2224519"/>
                <a:gd name="connsiteX62" fmla="*/ 1512138 w 3472334"/>
                <a:gd name="connsiteY62" fmla="*/ 834026 h 2224519"/>
                <a:gd name="connsiteX63" fmla="*/ 1371461 w 3472334"/>
                <a:gd name="connsiteY63" fmla="*/ 1019920 h 2224519"/>
                <a:gd name="connsiteX64" fmla="*/ 1115228 w 3472334"/>
                <a:gd name="connsiteY64" fmla="*/ 1246008 h 2224519"/>
                <a:gd name="connsiteX65" fmla="*/ 907141 w 3472334"/>
                <a:gd name="connsiteY65" fmla="*/ 1537410 h 2224519"/>
                <a:gd name="connsiteX66" fmla="*/ 858995 w 3472334"/>
                <a:gd name="connsiteY66" fmla="*/ 1612773 h 2224519"/>
                <a:gd name="connsiteX67" fmla="*/ 1009720 w 3472334"/>
                <a:gd name="connsiteY67" fmla="*/ 1909199 h 2224519"/>
                <a:gd name="connsiteX68" fmla="*/ 1100156 w 3472334"/>
                <a:gd name="connsiteY68" fmla="*/ 1889102 h 2224519"/>
                <a:gd name="connsiteX69" fmla="*/ 1243117 w 3472334"/>
                <a:gd name="connsiteY69" fmla="*/ 1429806 h 2224519"/>
                <a:gd name="connsiteX70" fmla="*/ 1356169 w 3472334"/>
                <a:gd name="connsiteY70" fmla="*/ 1501105 h 2224519"/>
                <a:gd name="connsiteX71" fmla="*/ 1352194 w 3472334"/>
                <a:gd name="connsiteY71" fmla="*/ 1596520 h 2224519"/>
                <a:gd name="connsiteX72" fmla="*/ 1324384 w 3472334"/>
                <a:gd name="connsiteY72" fmla="*/ 1770376 h 2224519"/>
                <a:gd name="connsiteX73" fmla="*/ 1416465 w 3472334"/>
                <a:gd name="connsiteY73" fmla="*/ 1910842 h 2224519"/>
                <a:gd name="connsiteX74" fmla="*/ 1340269 w 3472334"/>
                <a:gd name="connsiteY74" fmla="*/ 1640250 h 2224519"/>
                <a:gd name="connsiteX75" fmla="*/ 1606637 w 3472334"/>
                <a:gd name="connsiteY75" fmla="*/ 1513030 h 2224519"/>
                <a:gd name="connsiteX76" fmla="*/ 1723643 w 3472334"/>
                <a:gd name="connsiteY76" fmla="*/ 1293596 h 2224519"/>
                <a:gd name="connsiteX77" fmla="*/ 1989073 w 3472334"/>
                <a:gd name="connsiteY77" fmla="*/ 1262840 h 2224519"/>
                <a:gd name="connsiteX78" fmla="*/ 1885956 w 3472334"/>
                <a:gd name="connsiteY78" fmla="*/ 1550615 h 2224519"/>
                <a:gd name="connsiteX79" fmla="*/ 1755393 w 3472334"/>
                <a:gd name="connsiteY79" fmla="*/ 1719046 h 2224519"/>
                <a:gd name="connsiteX80" fmla="*/ 1596312 w 3472334"/>
                <a:gd name="connsiteY80" fmla="*/ 2013962 h 2224519"/>
                <a:gd name="connsiteX81" fmla="*/ 1574831 w 3472334"/>
                <a:gd name="connsiteY81" fmla="*/ 1921749 h 2224519"/>
                <a:gd name="connsiteX82" fmla="*/ 1471464 w 3472334"/>
                <a:gd name="connsiteY82" fmla="*/ 2065646 h 2224519"/>
                <a:gd name="connsiteX83" fmla="*/ 1582781 w 3472334"/>
                <a:gd name="connsiteY83" fmla="*/ 2133232 h 2224519"/>
                <a:gd name="connsiteX84" fmla="*/ 1451584 w 3472334"/>
                <a:gd name="connsiteY84" fmla="*/ 2200818 h 2224519"/>
                <a:gd name="connsiteX85" fmla="*/ 1228948 w 3472334"/>
                <a:gd name="connsiteY85" fmla="*/ 2208769 h 2224519"/>
                <a:gd name="connsiteX86" fmla="*/ 982457 w 3472334"/>
                <a:gd name="connsiteY86" fmla="*/ 2216722 h 2224519"/>
                <a:gd name="connsiteX87" fmla="*/ 966555 w 3472334"/>
                <a:gd name="connsiteY87" fmla="*/ 2137207 h 2224519"/>
                <a:gd name="connsiteX88" fmla="*/ 1197143 w 3472334"/>
                <a:gd name="connsiteY88" fmla="*/ 2161061 h 2224519"/>
                <a:gd name="connsiteX89" fmla="*/ 1324364 w 3472334"/>
                <a:gd name="connsiteY89" fmla="*/ 2141182 h 2224519"/>
                <a:gd name="connsiteX90" fmla="*/ 1280632 w 3472334"/>
                <a:gd name="connsiteY90" fmla="*/ 1954329 h 2224519"/>
                <a:gd name="connsiteX91" fmla="*/ 1407852 w 3472334"/>
                <a:gd name="connsiteY91" fmla="*/ 1926500 h 2224519"/>
                <a:gd name="connsiteX92" fmla="*/ 1247453 w 3472334"/>
                <a:gd name="connsiteY92" fmla="*/ 1884840 h 2224519"/>
                <a:gd name="connsiteX93" fmla="*/ 1182614 w 3472334"/>
                <a:gd name="connsiteY93" fmla="*/ 2054900 h 2224519"/>
                <a:gd name="connsiteX94" fmla="*/ 1024793 w 3472334"/>
                <a:gd name="connsiteY94" fmla="*/ 2120214 h 2224519"/>
                <a:gd name="connsiteX95" fmla="*/ 884116 w 3472334"/>
                <a:gd name="connsiteY95" fmla="*/ 1758474 h 2224519"/>
                <a:gd name="connsiteX96" fmla="*/ 843922 w 3472334"/>
                <a:gd name="connsiteY96" fmla="*/ 2069973 h 2224519"/>
                <a:gd name="connsiteX97" fmla="*/ 703246 w 3472334"/>
                <a:gd name="connsiteY97" fmla="*/ 1657991 h 2224519"/>
                <a:gd name="connsiteX98" fmla="*/ 803729 w 3472334"/>
                <a:gd name="connsiteY98" fmla="*/ 1406782 h 2224519"/>
                <a:gd name="connsiteX99" fmla="*/ 884115 w 3472334"/>
                <a:gd name="connsiteY99" fmla="*/ 1246008 h 2224519"/>
                <a:gd name="connsiteX100" fmla="*/ 1160446 w 3472334"/>
                <a:gd name="connsiteY100" fmla="*/ 1125427 h 2224519"/>
                <a:gd name="connsiteX101" fmla="*/ 1637744 w 3472334"/>
                <a:gd name="connsiteY101" fmla="*/ 648131 h 2224519"/>
                <a:gd name="connsiteX102" fmla="*/ 1763348 w 3472334"/>
                <a:gd name="connsiteY102" fmla="*/ 336632 h 2224519"/>
                <a:gd name="connsiteX103" fmla="*/ 1642768 w 3472334"/>
                <a:gd name="connsiteY103" fmla="*/ 376825 h 2224519"/>
                <a:gd name="connsiteX104" fmla="*/ 1451848 w 3472334"/>
                <a:gd name="connsiteY104" fmla="*/ 658179 h 2224519"/>
                <a:gd name="connsiteX105" fmla="*/ 1170498 w 3472334"/>
                <a:gd name="connsiteY105" fmla="*/ 497404 h 2224519"/>
                <a:gd name="connsiteX106" fmla="*/ 1200641 w 3472334"/>
                <a:gd name="connsiteY106" fmla="*/ 633056 h 2224519"/>
                <a:gd name="connsiteX107" fmla="*/ 1115230 w 3472334"/>
                <a:gd name="connsiteY107" fmla="*/ 869194 h 2224519"/>
                <a:gd name="connsiteX108" fmla="*/ 1100158 w 3472334"/>
                <a:gd name="connsiteY108" fmla="*/ 1004845 h 2224519"/>
                <a:gd name="connsiteX109" fmla="*/ 904215 w 3472334"/>
                <a:gd name="connsiteY109" fmla="*/ 1014893 h 2224519"/>
                <a:gd name="connsiteX110" fmla="*/ 929336 w 3472334"/>
                <a:gd name="connsiteY110" fmla="*/ 1175667 h 2224519"/>
                <a:gd name="connsiteX111" fmla="*/ 708272 w 3472334"/>
                <a:gd name="connsiteY111" fmla="*/ 984749 h 2224519"/>
                <a:gd name="connsiteX112" fmla="*/ 607789 w 3472334"/>
                <a:gd name="connsiteY112" fmla="*/ 914411 h 2224519"/>
                <a:gd name="connsiteX113" fmla="*/ 809594 w 3472334"/>
                <a:gd name="connsiteY113" fmla="*/ 1313832 h 2224519"/>
                <a:gd name="connsiteX114" fmla="*/ 512330 w 3472334"/>
                <a:gd name="connsiteY114" fmla="*/ 1356538 h 2224519"/>
                <a:gd name="connsiteX115" fmla="*/ 647983 w 3472334"/>
                <a:gd name="connsiteY115" fmla="*/ 1874028 h 2224519"/>
                <a:gd name="connsiteX116" fmla="*/ 537449 w 3472334"/>
                <a:gd name="connsiteY116" fmla="*/ 1798666 h 2224519"/>
                <a:gd name="connsiteX117" fmla="*/ 391749 w 3472334"/>
                <a:gd name="connsiteY117" fmla="*/ 1733351 h 2224519"/>
                <a:gd name="connsiteX118" fmla="*/ 230975 w 3472334"/>
                <a:gd name="connsiteY118" fmla="*/ 1436924 h 2224519"/>
                <a:gd name="connsiteX119" fmla="*/ 356580 w 3472334"/>
                <a:gd name="connsiteY119" fmla="*/ 1668037 h 2224519"/>
                <a:gd name="connsiteX120" fmla="*/ 431942 w 3472334"/>
                <a:gd name="connsiteY120" fmla="*/ 1833835 h 2224519"/>
                <a:gd name="connsiteX121" fmla="*/ 527402 w 3472334"/>
                <a:gd name="connsiteY121" fmla="*/ 1874028 h 2224519"/>
                <a:gd name="connsiteX122" fmla="*/ 507305 w 3472334"/>
                <a:gd name="connsiteY122" fmla="*/ 1989585 h 2224519"/>
                <a:gd name="connsiteX123" fmla="*/ 311362 w 3472334"/>
                <a:gd name="connsiteY123" fmla="*/ 2180503 h 2224519"/>
                <a:gd name="connsiteX124" fmla="*/ 250235 w 3472334"/>
                <a:gd name="connsiteY124" fmla="*/ 2142821 h 2224519"/>
                <a:gd name="connsiteX125" fmla="*/ 220927 w 3472334"/>
                <a:gd name="connsiteY125" fmla="*/ 1989584 h 2224519"/>
                <a:gd name="connsiteX126" fmla="*/ 120444 w 3472334"/>
                <a:gd name="connsiteY126" fmla="*/ 1909197 h 2224519"/>
                <a:gd name="connsiteX127" fmla="*/ 65177 w 3472334"/>
                <a:gd name="connsiteY127" fmla="*/ 1869004 h 2224519"/>
                <a:gd name="connsiteX128" fmla="*/ 80251 w 3472334"/>
                <a:gd name="connsiteY128" fmla="*/ 1673060 h 2224519"/>
                <a:gd name="connsiteX129" fmla="*/ 205854 w 3472334"/>
                <a:gd name="connsiteY129" fmla="*/ 1813738 h 2224519"/>
                <a:gd name="connsiteX130" fmla="*/ 301314 w 3472334"/>
                <a:gd name="connsiteY130" fmla="*/ 1974512 h 2224519"/>
                <a:gd name="connsiteX131" fmla="*/ 326435 w 3472334"/>
                <a:gd name="connsiteY131" fmla="*/ 1863979 h 2224519"/>
                <a:gd name="connsiteX132" fmla="*/ 175710 w 3472334"/>
                <a:gd name="connsiteY132" fmla="*/ 1517311 h 2224519"/>
                <a:gd name="connsiteX133" fmla="*/ 150589 w 3472334"/>
                <a:gd name="connsiteY133" fmla="*/ 1482143 h 2224519"/>
                <a:gd name="connsiteX134" fmla="*/ 30008 w 3472334"/>
                <a:gd name="connsiteY134" fmla="*/ 1642916 h 2224519"/>
                <a:gd name="connsiteX135" fmla="*/ 19959 w 3472334"/>
                <a:gd name="connsiteY135" fmla="*/ 1798665 h 2224519"/>
                <a:gd name="connsiteX136" fmla="*/ 75227 w 3472334"/>
                <a:gd name="connsiteY136" fmla="*/ 1301271 h 2224519"/>
                <a:gd name="connsiteX137" fmla="*/ 175709 w 3472334"/>
                <a:gd name="connsiteY137" fmla="*/ 1341465 h 2224519"/>
                <a:gd name="connsiteX138" fmla="*/ 170685 w 3472334"/>
                <a:gd name="connsiteY138" fmla="*/ 1125426 h 2224519"/>
                <a:gd name="connsiteX139" fmla="*/ 95322 w 3472334"/>
                <a:gd name="connsiteY139" fmla="*/ 1235957 h 2224519"/>
                <a:gd name="connsiteX140" fmla="*/ 180733 w 3472334"/>
                <a:gd name="connsiteY140" fmla="*/ 1045039 h 2224519"/>
                <a:gd name="connsiteX141" fmla="*/ 276193 w 3472334"/>
                <a:gd name="connsiteY141" fmla="*/ 864168 h 2224519"/>
                <a:gd name="connsiteX142" fmla="*/ 471298 w 3472334"/>
                <a:gd name="connsiteY142"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117343 w 3472334"/>
                <a:gd name="connsiteY45" fmla="*/ 398246 h 2224519"/>
                <a:gd name="connsiteX46" fmla="*/ 2371343 w 3472334"/>
                <a:gd name="connsiteY46" fmla="*/ 372846 h 2224519"/>
                <a:gd name="connsiteX47" fmla="*/ 2461403 w 3472334"/>
                <a:gd name="connsiteY47" fmla="*/ 733802 h 2224519"/>
                <a:gd name="connsiteX48" fmla="*/ 3469893 w 3472334"/>
                <a:gd name="connsiteY48" fmla="*/ 1934946 h 2224519"/>
                <a:gd name="connsiteX49" fmla="*/ 2561843 w 3472334"/>
                <a:gd name="connsiteY49" fmla="*/ 842746 h 2224519"/>
                <a:gd name="connsiteX50" fmla="*/ 2105637 w 3472334"/>
                <a:gd name="connsiteY50" fmla="*/ 967096 h 2224519"/>
                <a:gd name="connsiteX51" fmla="*/ 1771168 w 3472334"/>
                <a:gd name="connsiteY51" fmla="*/ 1203194 h 2224519"/>
                <a:gd name="connsiteX52" fmla="*/ 1666272 w 3472334"/>
                <a:gd name="connsiteY52" fmla="*/ 1103537 h 2224519"/>
                <a:gd name="connsiteX53" fmla="*/ 1333340 w 3472334"/>
                <a:gd name="connsiteY53" fmla="*/ 1505003 h 2224519"/>
                <a:gd name="connsiteX54" fmla="*/ 1260930 w 3472334"/>
                <a:gd name="connsiteY54" fmla="*/ 1457024 h 2224519"/>
                <a:gd name="connsiteX55" fmla="*/ 1613074 w 3472334"/>
                <a:gd name="connsiteY55" fmla="*/ 1076685 h 2224519"/>
                <a:gd name="connsiteX56" fmla="*/ 1920715 w 3472334"/>
                <a:gd name="connsiteY56" fmla="*/ 821267 h 2224519"/>
                <a:gd name="connsiteX57" fmla="*/ 1829273 w 3472334"/>
                <a:gd name="connsiteY57" fmla="*/ 817291 h 2224519"/>
                <a:gd name="connsiteX58" fmla="*/ 1773614 w 3472334"/>
                <a:gd name="connsiteY58" fmla="*/ 761632 h 2224519"/>
                <a:gd name="connsiteX59" fmla="*/ 1456874 w 3472334"/>
                <a:gd name="connsiteY59" fmla="*/ 1004847 h 2224519"/>
                <a:gd name="connsiteX60" fmla="*/ 1527211 w 3472334"/>
                <a:gd name="connsiteY60" fmla="*/ 753639 h 2224519"/>
                <a:gd name="connsiteX61" fmla="*/ 1421703 w 3472334"/>
                <a:gd name="connsiteY61" fmla="*/ 834026 h 2224519"/>
                <a:gd name="connsiteX62" fmla="*/ 1512138 w 3472334"/>
                <a:gd name="connsiteY62" fmla="*/ 834026 h 2224519"/>
                <a:gd name="connsiteX63" fmla="*/ 1371461 w 3472334"/>
                <a:gd name="connsiteY63" fmla="*/ 1019920 h 2224519"/>
                <a:gd name="connsiteX64" fmla="*/ 1115228 w 3472334"/>
                <a:gd name="connsiteY64" fmla="*/ 1246008 h 2224519"/>
                <a:gd name="connsiteX65" fmla="*/ 907141 w 3472334"/>
                <a:gd name="connsiteY65" fmla="*/ 1537410 h 2224519"/>
                <a:gd name="connsiteX66" fmla="*/ 858995 w 3472334"/>
                <a:gd name="connsiteY66" fmla="*/ 1612773 h 2224519"/>
                <a:gd name="connsiteX67" fmla="*/ 1009720 w 3472334"/>
                <a:gd name="connsiteY67" fmla="*/ 1909199 h 2224519"/>
                <a:gd name="connsiteX68" fmla="*/ 1100156 w 3472334"/>
                <a:gd name="connsiteY68" fmla="*/ 1889102 h 2224519"/>
                <a:gd name="connsiteX69" fmla="*/ 1243117 w 3472334"/>
                <a:gd name="connsiteY69" fmla="*/ 1429806 h 2224519"/>
                <a:gd name="connsiteX70" fmla="*/ 1356169 w 3472334"/>
                <a:gd name="connsiteY70" fmla="*/ 1501105 h 2224519"/>
                <a:gd name="connsiteX71" fmla="*/ 1352194 w 3472334"/>
                <a:gd name="connsiteY71" fmla="*/ 1596520 h 2224519"/>
                <a:gd name="connsiteX72" fmla="*/ 1324384 w 3472334"/>
                <a:gd name="connsiteY72" fmla="*/ 1770376 h 2224519"/>
                <a:gd name="connsiteX73" fmla="*/ 1416465 w 3472334"/>
                <a:gd name="connsiteY73" fmla="*/ 1910842 h 2224519"/>
                <a:gd name="connsiteX74" fmla="*/ 1340269 w 3472334"/>
                <a:gd name="connsiteY74" fmla="*/ 1640250 h 2224519"/>
                <a:gd name="connsiteX75" fmla="*/ 1606637 w 3472334"/>
                <a:gd name="connsiteY75" fmla="*/ 1513030 h 2224519"/>
                <a:gd name="connsiteX76" fmla="*/ 1723643 w 3472334"/>
                <a:gd name="connsiteY76" fmla="*/ 1293596 h 2224519"/>
                <a:gd name="connsiteX77" fmla="*/ 1989073 w 3472334"/>
                <a:gd name="connsiteY77" fmla="*/ 1262840 h 2224519"/>
                <a:gd name="connsiteX78" fmla="*/ 1885956 w 3472334"/>
                <a:gd name="connsiteY78" fmla="*/ 1550615 h 2224519"/>
                <a:gd name="connsiteX79" fmla="*/ 1755393 w 3472334"/>
                <a:gd name="connsiteY79" fmla="*/ 1719046 h 2224519"/>
                <a:gd name="connsiteX80" fmla="*/ 1596312 w 3472334"/>
                <a:gd name="connsiteY80" fmla="*/ 2013962 h 2224519"/>
                <a:gd name="connsiteX81" fmla="*/ 1574831 w 3472334"/>
                <a:gd name="connsiteY81" fmla="*/ 1921749 h 2224519"/>
                <a:gd name="connsiteX82" fmla="*/ 1471464 w 3472334"/>
                <a:gd name="connsiteY82" fmla="*/ 2065646 h 2224519"/>
                <a:gd name="connsiteX83" fmla="*/ 1582781 w 3472334"/>
                <a:gd name="connsiteY83" fmla="*/ 2133232 h 2224519"/>
                <a:gd name="connsiteX84" fmla="*/ 1451584 w 3472334"/>
                <a:gd name="connsiteY84" fmla="*/ 2200818 h 2224519"/>
                <a:gd name="connsiteX85" fmla="*/ 1228948 w 3472334"/>
                <a:gd name="connsiteY85" fmla="*/ 2208769 h 2224519"/>
                <a:gd name="connsiteX86" fmla="*/ 982457 w 3472334"/>
                <a:gd name="connsiteY86" fmla="*/ 2216722 h 2224519"/>
                <a:gd name="connsiteX87" fmla="*/ 966555 w 3472334"/>
                <a:gd name="connsiteY87" fmla="*/ 2137207 h 2224519"/>
                <a:gd name="connsiteX88" fmla="*/ 1197143 w 3472334"/>
                <a:gd name="connsiteY88" fmla="*/ 2161061 h 2224519"/>
                <a:gd name="connsiteX89" fmla="*/ 1324364 w 3472334"/>
                <a:gd name="connsiteY89" fmla="*/ 2141182 h 2224519"/>
                <a:gd name="connsiteX90" fmla="*/ 1280632 w 3472334"/>
                <a:gd name="connsiteY90" fmla="*/ 1954329 h 2224519"/>
                <a:gd name="connsiteX91" fmla="*/ 1407852 w 3472334"/>
                <a:gd name="connsiteY91" fmla="*/ 1926500 h 2224519"/>
                <a:gd name="connsiteX92" fmla="*/ 1247453 w 3472334"/>
                <a:gd name="connsiteY92" fmla="*/ 1884840 h 2224519"/>
                <a:gd name="connsiteX93" fmla="*/ 1182614 w 3472334"/>
                <a:gd name="connsiteY93" fmla="*/ 2054900 h 2224519"/>
                <a:gd name="connsiteX94" fmla="*/ 1024793 w 3472334"/>
                <a:gd name="connsiteY94" fmla="*/ 2120214 h 2224519"/>
                <a:gd name="connsiteX95" fmla="*/ 884116 w 3472334"/>
                <a:gd name="connsiteY95" fmla="*/ 1758474 h 2224519"/>
                <a:gd name="connsiteX96" fmla="*/ 843922 w 3472334"/>
                <a:gd name="connsiteY96" fmla="*/ 2069973 h 2224519"/>
                <a:gd name="connsiteX97" fmla="*/ 703246 w 3472334"/>
                <a:gd name="connsiteY97" fmla="*/ 1657991 h 2224519"/>
                <a:gd name="connsiteX98" fmla="*/ 803729 w 3472334"/>
                <a:gd name="connsiteY98" fmla="*/ 1406782 h 2224519"/>
                <a:gd name="connsiteX99" fmla="*/ 884115 w 3472334"/>
                <a:gd name="connsiteY99" fmla="*/ 1246008 h 2224519"/>
                <a:gd name="connsiteX100" fmla="*/ 1160446 w 3472334"/>
                <a:gd name="connsiteY100" fmla="*/ 1125427 h 2224519"/>
                <a:gd name="connsiteX101" fmla="*/ 1637744 w 3472334"/>
                <a:gd name="connsiteY101" fmla="*/ 648131 h 2224519"/>
                <a:gd name="connsiteX102" fmla="*/ 1763348 w 3472334"/>
                <a:gd name="connsiteY102" fmla="*/ 336632 h 2224519"/>
                <a:gd name="connsiteX103" fmla="*/ 1642768 w 3472334"/>
                <a:gd name="connsiteY103" fmla="*/ 376825 h 2224519"/>
                <a:gd name="connsiteX104" fmla="*/ 1451848 w 3472334"/>
                <a:gd name="connsiteY104" fmla="*/ 658179 h 2224519"/>
                <a:gd name="connsiteX105" fmla="*/ 1170498 w 3472334"/>
                <a:gd name="connsiteY105" fmla="*/ 497404 h 2224519"/>
                <a:gd name="connsiteX106" fmla="*/ 1200641 w 3472334"/>
                <a:gd name="connsiteY106" fmla="*/ 633056 h 2224519"/>
                <a:gd name="connsiteX107" fmla="*/ 1115230 w 3472334"/>
                <a:gd name="connsiteY107" fmla="*/ 869194 h 2224519"/>
                <a:gd name="connsiteX108" fmla="*/ 1100158 w 3472334"/>
                <a:gd name="connsiteY108" fmla="*/ 1004845 h 2224519"/>
                <a:gd name="connsiteX109" fmla="*/ 904215 w 3472334"/>
                <a:gd name="connsiteY109" fmla="*/ 1014893 h 2224519"/>
                <a:gd name="connsiteX110" fmla="*/ 929336 w 3472334"/>
                <a:gd name="connsiteY110" fmla="*/ 1175667 h 2224519"/>
                <a:gd name="connsiteX111" fmla="*/ 708272 w 3472334"/>
                <a:gd name="connsiteY111" fmla="*/ 984749 h 2224519"/>
                <a:gd name="connsiteX112" fmla="*/ 607789 w 3472334"/>
                <a:gd name="connsiteY112" fmla="*/ 914411 h 2224519"/>
                <a:gd name="connsiteX113" fmla="*/ 809594 w 3472334"/>
                <a:gd name="connsiteY113" fmla="*/ 1313832 h 2224519"/>
                <a:gd name="connsiteX114" fmla="*/ 512330 w 3472334"/>
                <a:gd name="connsiteY114" fmla="*/ 1356538 h 2224519"/>
                <a:gd name="connsiteX115" fmla="*/ 647983 w 3472334"/>
                <a:gd name="connsiteY115" fmla="*/ 1874028 h 2224519"/>
                <a:gd name="connsiteX116" fmla="*/ 537449 w 3472334"/>
                <a:gd name="connsiteY116" fmla="*/ 1798666 h 2224519"/>
                <a:gd name="connsiteX117" fmla="*/ 391749 w 3472334"/>
                <a:gd name="connsiteY117" fmla="*/ 1733351 h 2224519"/>
                <a:gd name="connsiteX118" fmla="*/ 230975 w 3472334"/>
                <a:gd name="connsiteY118" fmla="*/ 1436924 h 2224519"/>
                <a:gd name="connsiteX119" fmla="*/ 356580 w 3472334"/>
                <a:gd name="connsiteY119" fmla="*/ 1668037 h 2224519"/>
                <a:gd name="connsiteX120" fmla="*/ 431942 w 3472334"/>
                <a:gd name="connsiteY120" fmla="*/ 1833835 h 2224519"/>
                <a:gd name="connsiteX121" fmla="*/ 527402 w 3472334"/>
                <a:gd name="connsiteY121" fmla="*/ 1874028 h 2224519"/>
                <a:gd name="connsiteX122" fmla="*/ 507305 w 3472334"/>
                <a:gd name="connsiteY122" fmla="*/ 1989585 h 2224519"/>
                <a:gd name="connsiteX123" fmla="*/ 311362 w 3472334"/>
                <a:gd name="connsiteY123" fmla="*/ 2180503 h 2224519"/>
                <a:gd name="connsiteX124" fmla="*/ 250235 w 3472334"/>
                <a:gd name="connsiteY124" fmla="*/ 2142821 h 2224519"/>
                <a:gd name="connsiteX125" fmla="*/ 220927 w 3472334"/>
                <a:gd name="connsiteY125" fmla="*/ 1989584 h 2224519"/>
                <a:gd name="connsiteX126" fmla="*/ 120444 w 3472334"/>
                <a:gd name="connsiteY126" fmla="*/ 1909197 h 2224519"/>
                <a:gd name="connsiteX127" fmla="*/ 65177 w 3472334"/>
                <a:gd name="connsiteY127" fmla="*/ 1869004 h 2224519"/>
                <a:gd name="connsiteX128" fmla="*/ 80251 w 3472334"/>
                <a:gd name="connsiteY128" fmla="*/ 1673060 h 2224519"/>
                <a:gd name="connsiteX129" fmla="*/ 205854 w 3472334"/>
                <a:gd name="connsiteY129" fmla="*/ 1813738 h 2224519"/>
                <a:gd name="connsiteX130" fmla="*/ 301314 w 3472334"/>
                <a:gd name="connsiteY130" fmla="*/ 1974512 h 2224519"/>
                <a:gd name="connsiteX131" fmla="*/ 326435 w 3472334"/>
                <a:gd name="connsiteY131" fmla="*/ 1863979 h 2224519"/>
                <a:gd name="connsiteX132" fmla="*/ 175710 w 3472334"/>
                <a:gd name="connsiteY132" fmla="*/ 1517311 h 2224519"/>
                <a:gd name="connsiteX133" fmla="*/ 150589 w 3472334"/>
                <a:gd name="connsiteY133" fmla="*/ 1482143 h 2224519"/>
                <a:gd name="connsiteX134" fmla="*/ 30008 w 3472334"/>
                <a:gd name="connsiteY134" fmla="*/ 1642916 h 2224519"/>
                <a:gd name="connsiteX135" fmla="*/ 19959 w 3472334"/>
                <a:gd name="connsiteY135" fmla="*/ 1798665 h 2224519"/>
                <a:gd name="connsiteX136" fmla="*/ 75227 w 3472334"/>
                <a:gd name="connsiteY136" fmla="*/ 1301271 h 2224519"/>
                <a:gd name="connsiteX137" fmla="*/ 175709 w 3472334"/>
                <a:gd name="connsiteY137" fmla="*/ 1341465 h 2224519"/>
                <a:gd name="connsiteX138" fmla="*/ 170685 w 3472334"/>
                <a:gd name="connsiteY138" fmla="*/ 1125426 h 2224519"/>
                <a:gd name="connsiteX139" fmla="*/ 95322 w 3472334"/>
                <a:gd name="connsiteY139" fmla="*/ 1235957 h 2224519"/>
                <a:gd name="connsiteX140" fmla="*/ 180733 w 3472334"/>
                <a:gd name="connsiteY140" fmla="*/ 1045039 h 2224519"/>
                <a:gd name="connsiteX141" fmla="*/ 276193 w 3472334"/>
                <a:gd name="connsiteY141" fmla="*/ 864168 h 2224519"/>
                <a:gd name="connsiteX142" fmla="*/ 471298 w 3472334"/>
                <a:gd name="connsiteY142"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117343 w 3472334"/>
                <a:gd name="connsiteY45" fmla="*/ 398246 h 2224519"/>
                <a:gd name="connsiteX46" fmla="*/ 2371343 w 3472334"/>
                <a:gd name="connsiteY46" fmla="*/ 372846 h 2224519"/>
                <a:gd name="connsiteX47" fmla="*/ 2461403 w 3472334"/>
                <a:gd name="connsiteY47" fmla="*/ 733802 h 2224519"/>
                <a:gd name="connsiteX48" fmla="*/ 3469893 w 3472334"/>
                <a:gd name="connsiteY48" fmla="*/ 1934946 h 2224519"/>
                <a:gd name="connsiteX49" fmla="*/ 2561843 w 3472334"/>
                <a:gd name="connsiteY49" fmla="*/ 842746 h 2224519"/>
                <a:gd name="connsiteX50" fmla="*/ 2105637 w 3472334"/>
                <a:gd name="connsiteY50" fmla="*/ 967096 h 2224519"/>
                <a:gd name="connsiteX51" fmla="*/ 1771168 w 3472334"/>
                <a:gd name="connsiteY51" fmla="*/ 1203194 h 2224519"/>
                <a:gd name="connsiteX52" fmla="*/ 1666272 w 3472334"/>
                <a:gd name="connsiteY52" fmla="*/ 1103537 h 2224519"/>
                <a:gd name="connsiteX53" fmla="*/ 1333340 w 3472334"/>
                <a:gd name="connsiteY53" fmla="*/ 1505003 h 2224519"/>
                <a:gd name="connsiteX54" fmla="*/ 1260930 w 3472334"/>
                <a:gd name="connsiteY54" fmla="*/ 1457024 h 2224519"/>
                <a:gd name="connsiteX55" fmla="*/ 1613074 w 3472334"/>
                <a:gd name="connsiteY55" fmla="*/ 1076685 h 2224519"/>
                <a:gd name="connsiteX56" fmla="*/ 1920715 w 3472334"/>
                <a:gd name="connsiteY56" fmla="*/ 821267 h 2224519"/>
                <a:gd name="connsiteX57" fmla="*/ 1829273 w 3472334"/>
                <a:gd name="connsiteY57" fmla="*/ 817291 h 2224519"/>
                <a:gd name="connsiteX58" fmla="*/ 1773614 w 3472334"/>
                <a:gd name="connsiteY58" fmla="*/ 761632 h 2224519"/>
                <a:gd name="connsiteX59" fmla="*/ 1456874 w 3472334"/>
                <a:gd name="connsiteY59" fmla="*/ 1004847 h 2224519"/>
                <a:gd name="connsiteX60" fmla="*/ 1527211 w 3472334"/>
                <a:gd name="connsiteY60" fmla="*/ 753639 h 2224519"/>
                <a:gd name="connsiteX61" fmla="*/ 1421703 w 3472334"/>
                <a:gd name="connsiteY61" fmla="*/ 834026 h 2224519"/>
                <a:gd name="connsiteX62" fmla="*/ 1512138 w 3472334"/>
                <a:gd name="connsiteY62" fmla="*/ 834026 h 2224519"/>
                <a:gd name="connsiteX63" fmla="*/ 1371461 w 3472334"/>
                <a:gd name="connsiteY63" fmla="*/ 1019920 h 2224519"/>
                <a:gd name="connsiteX64" fmla="*/ 1115228 w 3472334"/>
                <a:gd name="connsiteY64" fmla="*/ 1246008 h 2224519"/>
                <a:gd name="connsiteX65" fmla="*/ 907141 w 3472334"/>
                <a:gd name="connsiteY65" fmla="*/ 1537410 h 2224519"/>
                <a:gd name="connsiteX66" fmla="*/ 858995 w 3472334"/>
                <a:gd name="connsiteY66" fmla="*/ 1612773 h 2224519"/>
                <a:gd name="connsiteX67" fmla="*/ 1009720 w 3472334"/>
                <a:gd name="connsiteY67" fmla="*/ 1909199 h 2224519"/>
                <a:gd name="connsiteX68" fmla="*/ 1100156 w 3472334"/>
                <a:gd name="connsiteY68" fmla="*/ 1889102 h 2224519"/>
                <a:gd name="connsiteX69" fmla="*/ 1243117 w 3472334"/>
                <a:gd name="connsiteY69" fmla="*/ 1429806 h 2224519"/>
                <a:gd name="connsiteX70" fmla="*/ 1356169 w 3472334"/>
                <a:gd name="connsiteY70" fmla="*/ 1501105 h 2224519"/>
                <a:gd name="connsiteX71" fmla="*/ 1352194 w 3472334"/>
                <a:gd name="connsiteY71" fmla="*/ 1596520 h 2224519"/>
                <a:gd name="connsiteX72" fmla="*/ 1324384 w 3472334"/>
                <a:gd name="connsiteY72" fmla="*/ 1770376 h 2224519"/>
                <a:gd name="connsiteX73" fmla="*/ 1416465 w 3472334"/>
                <a:gd name="connsiteY73" fmla="*/ 1910842 h 2224519"/>
                <a:gd name="connsiteX74" fmla="*/ 1340269 w 3472334"/>
                <a:gd name="connsiteY74" fmla="*/ 1640250 h 2224519"/>
                <a:gd name="connsiteX75" fmla="*/ 1606637 w 3472334"/>
                <a:gd name="connsiteY75" fmla="*/ 1513030 h 2224519"/>
                <a:gd name="connsiteX76" fmla="*/ 1723643 w 3472334"/>
                <a:gd name="connsiteY76" fmla="*/ 1293596 h 2224519"/>
                <a:gd name="connsiteX77" fmla="*/ 1989073 w 3472334"/>
                <a:gd name="connsiteY77" fmla="*/ 1262840 h 2224519"/>
                <a:gd name="connsiteX78" fmla="*/ 1885956 w 3472334"/>
                <a:gd name="connsiteY78" fmla="*/ 1550615 h 2224519"/>
                <a:gd name="connsiteX79" fmla="*/ 1755393 w 3472334"/>
                <a:gd name="connsiteY79" fmla="*/ 1719046 h 2224519"/>
                <a:gd name="connsiteX80" fmla="*/ 1596312 w 3472334"/>
                <a:gd name="connsiteY80" fmla="*/ 2013962 h 2224519"/>
                <a:gd name="connsiteX81" fmla="*/ 1574831 w 3472334"/>
                <a:gd name="connsiteY81" fmla="*/ 1921749 h 2224519"/>
                <a:gd name="connsiteX82" fmla="*/ 1471464 w 3472334"/>
                <a:gd name="connsiteY82" fmla="*/ 2065646 h 2224519"/>
                <a:gd name="connsiteX83" fmla="*/ 1582781 w 3472334"/>
                <a:gd name="connsiteY83" fmla="*/ 2133232 h 2224519"/>
                <a:gd name="connsiteX84" fmla="*/ 1451584 w 3472334"/>
                <a:gd name="connsiteY84" fmla="*/ 2200818 h 2224519"/>
                <a:gd name="connsiteX85" fmla="*/ 1228948 w 3472334"/>
                <a:gd name="connsiteY85" fmla="*/ 2208769 h 2224519"/>
                <a:gd name="connsiteX86" fmla="*/ 982457 w 3472334"/>
                <a:gd name="connsiteY86" fmla="*/ 2216722 h 2224519"/>
                <a:gd name="connsiteX87" fmla="*/ 966555 w 3472334"/>
                <a:gd name="connsiteY87" fmla="*/ 2137207 h 2224519"/>
                <a:gd name="connsiteX88" fmla="*/ 1197143 w 3472334"/>
                <a:gd name="connsiteY88" fmla="*/ 2161061 h 2224519"/>
                <a:gd name="connsiteX89" fmla="*/ 1324364 w 3472334"/>
                <a:gd name="connsiteY89" fmla="*/ 2141182 h 2224519"/>
                <a:gd name="connsiteX90" fmla="*/ 1280632 w 3472334"/>
                <a:gd name="connsiteY90" fmla="*/ 1954329 h 2224519"/>
                <a:gd name="connsiteX91" fmla="*/ 1407852 w 3472334"/>
                <a:gd name="connsiteY91" fmla="*/ 1926500 h 2224519"/>
                <a:gd name="connsiteX92" fmla="*/ 1247453 w 3472334"/>
                <a:gd name="connsiteY92" fmla="*/ 1884840 h 2224519"/>
                <a:gd name="connsiteX93" fmla="*/ 1182614 w 3472334"/>
                <a:gd name="connsiteY93" fmla="*/ 2054900 h 2224519"/>
                <a:gd name="connsiteX94" fmla="*/ 1024793 w 3472334"/>
                <a:gd name="connsiteY94" fmla="*/ 2120214 h 2224519"/>
                <a:gd name="connsiteX95" fmla="*/ 884116 w 3472334"/>
                <a:gd name="connsiteY95" fmla="*/ 1758474 h 2224519"/>
                <a:gd name="connsiteX96" fmla="*/ 843922 w 3472334"/>
                <a:gd name="connsiteY96" fmla="*/ 2069973 h 2224519"/>
                <a:gd name="connsiteX97" fmla="*/ 703246 w 3472334"/>
                <a:gd name="connsiteY97" fmla="*/ 1657991 h 2224519"/>
                <a:gd name="connsiteX98" fmla="*/ 803729 w 3472334"/>
                <a:gd name="connsiteY98" fmla="*/ 1406782 h 2224519"/>
                <a:gd name="connsiteX99" fmla="*/ 884115 w 3472334"/>
                <a:gd name="connsiteY99" fmla="*/ 1246008 h 2224519"/>
                <a:gd name="connsiteX100" fmla="*/ 1160446 w 3472334"/>
                <a:gd name="connsiteY100" fmla="*/ 1125427 h 2224519"/>
                <a:gd name="connsiteX101" fmla="*/ 1637744 w 3472334"/>
                <a:gd name="connsiteY101" fmla="*/ 648131 h 2224519"/>
                <a:gd name="connsiteX102" fmla="*/ 1763348 w 3472334"/>
                <a:gd name="connsiteY102" fmla="*/ 336632 h 2224519"/>
                <a:gd name="connsiteX103" fmla="*/ 1642768 w 3472334"/>
                <a:gd name="connsiteY103" fmla="*/ 376825 h 2224519"/>
                <a:gd name="connsiteX104" fmla="*/ 1451848 w 3472334"/>
                <a:gd name="connsiteY104" fmla="*/ 658179 h 2224519"/>
                <a:gd name="connsiteX105" fmla="*/ 1170498 w 3472334"/>
                <a:gd name="connsiteY105" fmla="*/ 497404 h 2224519"/>
                <a:gd name="connsiteX106" fmla="*/ 1200641 w 3472334"/>
                <a:gd name="connsiteY106" fmla="*/ 633056 h 2224519"/>
                <a:gd name="connsiteX107" fmla="*/ 1115230 w 3472334"/>
                <a:gd name="connsiteY107" fmla="*/ 869194 h 2224519"/>
                <a:gd name="connsiteX108" fmla="*/ 1100158 w 3472334"/>
                <a:gd name="connsiteY108" fmla="*/ 1004845 h 2224519"/>
                <a:gd name="connsiteX109" fmla="*/ 904215 w 3472334"/>
                <a:gd name="connsiteY109" fmla="*/ 1014893 h 2224519"/>
                <a:gd name="connsiteX110" fmla="*/ 929336 w 3472334"/>
                <a:gd name="connsiteY110" fmla="*/ 1175667 h 2224519"/>
                <a:gd name="connsiteX111" fmla="*/ 708272 w 3472334"/>
                <a:gd name="connsiteY111" fmla="*/ 984749 h 2224519"/>
                <a:gd name="connsiteX112" fmla="*/ 607789 w 3472334"/>
                <a:gd name="connsiteY112" fmla="*/ 914411 h 2224519"/>
                <a:gd name="connsiteX113" fmla="*/ 809594 w 3472334"/>
                <a:gd name="connsiteY113" fmla="*/ 1313832 h 2224519"/>
                <a:gd name="connsiteX114" fmla="*/ 512330 w 3472334"/>
                <a:gd name="connsiteY114" fmla="*/ 1356538 h 2224519"/>
                <a:gd name="connsiteX115" fmla="*/ 647983 w 3472334"/>
                <a:gd name="connsiteY115" fmla="*/ 1874028 h 2224519"/>
                <a:gd name="connsiteX116" fmla="*/ 537449 w 3472334"/>
                <a:gd name="connsiteY116" fmla="*/ 1798666 h 2224519"/>
                <a:gd name="connsiteX117" fmla="*/ 391749 w 3472334"/>
                <a:gd name="connsiteY117" fmla="*/ 1733351 h 2224519"/>
                <a:gd name="connsiteX118" fmla="*/ 230975 w 3472334"/>
                <a:gd name="connsiteY118" fmla="*/ 1436924 h 2224519"/>
                <a:gd name="connsiteX119" fmla="*/ 356580 w 3472334"/>
                <a:gd name="connsiteY119" fmla="*/ 1668037 h 2224519"/>
                <a:gd name="connsiteX120" fmla="*/ 431942 w 3472334"/>
                <a:gd name="connsiteY120" fmla="*/ 1833835 h 2224519"/>
                <a:gd name="connsiteX121" fmla="*/ 527402 w 3472334"/>
                <a:gd name="connsiteY121" fmla="*/ 1874028 h 2224519"/>
                <a:gd name="connsiteX122" fmla="*/ 507305 w 3472334"/>
                <a:gd name="connsiteY122" fmla="*/ 1989585 h 2224519"/>
                <a:gd name="connsiteX123" fmla="*/ 311362 w 3472334"/>
                <a:gd name="connsiteY123" fmla="*/ 2180503 h 2224519"/>
                <a:gd name="connsiteX124" fmla="*/ 250235 w 3472334"/>
                <a:gd name="connsiteY124" fmla="*/ 2142821 h 2224519"/>
                <a:gd name="connsiteX125" fmla="*/ 220927 w 3472334"/>
                <a:gd name="connsiteY125" fmla="*/ 1989584 h 2224519"/>
                <a:gd name="connsiteX126" fmla="*/ 120444 w 3472334"/>
                <a:gd name="connsiteY126" fmla="*/ 1909197 h 2224519"/>
                <a:gd name="connsiteX127" fmla="*/ 65177 w 3472334"/>
                <a:gd name="connsiteY127" fmla="*/ 1869004 h 2224519"/>
                <a:gd name="connsiteX128" fmla="*/ 80251 w 3472334"/>
                <a:gd name="connsiteY128" fmla="*/ 1673060 h 2224519"/>
                <a:gd name="connsiteX129" fmla="*/ 205854 w 3472334"/>
                <a:gd name="connsiteY129" fmla="*/ 1813738 h 2224519"/>
                <a:gd name="connsiteX130" fmla="*/ 301314 w 3472334"/>
                <a:gd name="connsiteY130" fmla="*/ 1974512 h 2224519"/>
                <a:gd name="connsiteX131" fmla="*/ 326435 w 3472334"/>
                <a:gd name="connsiteY131" fmla="*/ 1863979 h 2224519"/>
                <a:gd name="connsiteX132" fmla="*/ 175710 w 3472334"/>
                <a:gd name="connsiteY132" fmla="*/ 1517311 h 2224519"/>
                <a:gd name="connsiteX133" fmla="*/ 150589 w 3472334"/>
                <a:gd name="connsiteY133" fmla="*/ 1482143 h 2224519"/>
                <a:gd name="connsiteX134" fmla="*/ 30008 w 3472334"/>
                <a:gd name="connsiteY134" fmla="*/ 1642916 h 2224519"/>
                <a:gd name="connsiteX135" fmla="*/ 19959 w 3472334"/>
                <a:gd name="connsiteY135" fmla="*/ 1798665 h 2224519"/>
                <a:gd name="connsiteX136" fmla="*/ 75227 w 3472334"/>
                <a:gd name="connsiteY136" fmla="*/ 1301271 h 2224519"/>
                <a:gd name="connsiteX137" fmla="*/ 175709 w 3472334"/>
                <a:gd name="connsiteY137" fmla="*/ 1341465 h 2224519"/>
                <a:gd name="connsiteX138" fmla="*/ 170685 w 3472334"/>
                <a:gd name="connsiteY138" fmla="*/ 1125426 h 2224519"/>
                <a:gd name="connsiteX139" fmla="*/ 95322 w 3472334"/>
                <a:gd name="connsiteY139" fmla="*/ 1235957 h 2224519"/>
                <a:gd name="connsiteX140" fmla="*/ 180733 w 3472334"/>
                <a:gd name="connsiteY140" fmla="*/ 1045039 h 2224519"/>
                <a:gd name="connsiteX141" fmla="*/ 276193 w 3472334"/>
                <a:gd name="connsiteY141" fmla="*/ 864168 h 2224519"/>
                <a:gd name="connsiteX142" fmla="*/ 471298 w 3472334"/>
                <a:gd name="connsiteY142" fmla="*/ 663201 h 2224519"/>
                <a:gd name="connsiteX0" fmla="*/ 471298 w 3472334"/>
                <a:gd name="connsiteY0" fmla="*/ 663201 h 2224519"/>
                <a:gd name="connsiteX1" fmla="*/ 693200 w 3472334"/>
                <a:gd name="connsiteY1" fmla="*/ 401944 h 2224519"/>
                <a:gd name="connsiteX2" fmla="*/ 743441 w 3472334"/>
                <a:gd name="connsiteY2" fmla="*/ 462235 h 2224519"/>
                <a:gd name="connsiteX3" fmla="*/ 708273 w 3472334"/>
                <a:gd name="connsiteY3" fmla="*/ 572766 h 2224519"/>
                <a:gd name="connsiteX4" fmla="*/ 637934 w 3472334"/>
                <a:gd name="connsiteY4" fmla="*/ 582815 h 2224519"/>
                <a:gd name="connsiteX5" fmla="*/ 562573 w 3472334"/>
                <a:gd name="connsiteY5" fmla="*/ 617984 h 2224519"/>
                <a:gd name="connsiteX6" fmla="*/ 688176 w 3472334"/>
                <a:gd name="connsiteY6" fmla="*/ 768709 h 2224519"/>
                <a:gd name="connsiteX7" fmla="*/ 487209 w 3472334"/>
                <a:gd name="connsiteY7" fmla="*/ 743589 h 2224519"/>
                <a:gd name="connsiteX8" fmla="*/ 421895 w 3472334"/>
                <a:gd name="connsiteY8" fmla="*/ 944556 h 2224519"/>
                <a:gd name="connsiteX9" fmla="*/ 241862 w 3472334"/>
                <a:gd name="connsiteY9" fmla="*/ 984749 h 2224519"/>
                <a:gd name="connsiteX10" fmla="*/ 306338 w 3472334"/>
                <a:gd name="connsiteY10" fmla="*/ 1276151 h 2224519"/>
                <a:gd name="connsiteX11" fmla="*/ 492233 w 3472334"/>
                <a:gd name="connsiteY11" fmla="*/ 1185716 h 2224519"/>
                <a:gd name="connsiteX12" fmla="*/ 477162 w 3472334"/>
                <a:gd name="connsiteY12" fmla="*/ 969676 h 2224519"/>
                <a:gd name="connsiteX13" fmla="*/ 738418 w 3472334"/>
                <a:gd name="connsiteY13" fmla="*/ 773733 h 2224519"/>
                <a:gd name="connsiteX14" fmla="*/ 818805 w 3472334"/>
                <a:gd name="connsiteY14" fmla="*/ 808903 h 2224519"/>
                <a:gd name="connsiteX15" fmla="*/ 889144 w 3472334"/>
                <a:gd name="connsiteY15" fmla="*/ 909386 h 2224519"/>
                <a:gd name="connsiteX16" fmla="*/ 793684 w 3472334"/>
                <a:gd name="connsiteY16" fmla="*/ 698370 h 2224519"/>
                <a:gd name="connsiteX17" fmla="*/ 803732 w 3472334"/>
                <a:gd name="connsiteY17" fmla="*/ 427065 h 2224519"/>
                <a:gd name="connsiteX18" fmla="*/ 979579 w 3472334"/>
                <a:gd name="connsiteY18" fmla="*/ 281364 h 2224519"/>
                <a:gd name="connsiteX19" fmla="*/ 904216 w 3472334"/>
                <a:gd name="connsiteY19" fmla="*/ 462235 h 2224519"/>
                <a:gd name="connsiteX20" fmla="*/ 899192 w 3472334"/>
                <a:gd name="connsiteY20" fmla="*/ 537597 h 2224519"/>
                <a:gd name="connsiteX21" fmla="*/ 1029820 w 3472334"/>
                <a:gd name="connsiteY21" fmla="*/ 557694 h 2224519"/>
                <a:gd name="connsiteX22" fmla="*/ 974554 w 3472334"/>
                <a:gd name="connsiteY22" fmla="*/ 758661 h 2224519"/>
                <a:gd name="connsiteX23" fmla="*/ 994652 w 3472334"/>
                <a:gd name="connsiteY23" fmla="*/ 778759 h 2224519"/>
                <a:gd name="connsiteX24" fmla="*/ 959482 w 3472334"/>
                <a:gd name="connsiteY24" fmla="*/ 497404 h 2224519"/>
                <a:gd name="connsiteX25" fmla="*/ 1034844 w 3472334"/>
                <a:gd name="connsiteY25" fmla="*/ 306485 h 2224519"/>
                <a:gd name="connsiteX26" fmla="*/ 1155424 w 3472334"/>
                <a:gd name="connsiteY26" fmla="*/ 140687 h 2224519"/>
                <a:gd name="connsiteX27" fmla="*/ 1265955 w 3472334"/>
                <a:gd name="connsiteY27" fmla="*/ 206001 h 2224519"/>
                <a:gd name="connsiteX28" fmla="*/ 1145375 w 3472334"/>
                <a:gd name="connsiteY28" fmla="*/ 296438 h 2224519"/>
                <a:gd name="connsiteX29" fmla="*/ 1311173 w 3472334"/>
                <a:gd name="connsiteY29" fmla="*/ 406970 h 2224519"/>
                <a:gd name="connsiteX30" fmla="*/ 1346340 w 3472334"/>
                <a:gd name="connsiteY30" fmla="*/ 115567 h 2224519"/>
                <a:gd name="connsiteX31" fmla="*/ 1436777 w 3472334"/>
                <a:gd name="connsiteY31" fmla="*/ 45231 h 2224519"/>
                <a:gd name="connsiteX32" fmla="*/ 1872613 w 3472334"/>
                <a:gd name="connsiteY32" fmla="*/ 11326 h 2224519"/>
                <a:gd name="connsiteX33" fmla="*/ 1952519 w 3472334"/>
                <a:gd name="connsiteY33" fmla="*/ 22160 h 2224519"/>
                <a:gd name="connsiteX34" fmla="*/ 2225311 w 3472334"/>
                <a:gd name="connsiteY34" fmla="*/ 79631 h 2224519"/>
                <a:gd name="connsiteX35" fmla="*/ 1773395 w 3472334"/>
                <a:gd name="connsiteY35" fmla="*/ 50254 h 2224519"/>
                <a:gd name="connsiteX36" fmla="*/ 1708081 w 3472334"/>
                <a:gd name="connsiteY36" fmla="*/ 110545 h 2224519"/>
                <a:gd name="connsiteX37" fmla="*/ 1461896 w 3472334"/>
                <a:gd name="connsiteY37" fmla="*/ 90447 h 2224519"/>
                <a:gd name="connsiteX38" fmla="*/ 1421703 w 3472334"/>
                <a:gd name="connsiteY38" fmla="*/ 396922 h 2224519"/>
                <a:gd name="connsiteX39" fmla="*/ 1878903 w 3472334"/>
                <a:gd name="connsiteY39" fmla="*/ 291415 h 2224519"/>
                <a:gd name="connsiteX40" fmla="*/ 1968422 w 3472334"/>
                <a:gd name="connsiteY40" fmla="*/ 228894 h 2224519"/>
                <a:gd name="connsiteX41" fmla="*/ 2091943 w 3472334"/>
                <a:gd name="connsiteY41" fmla="*/ 226796 h 2224519"/>
                <a:gd name="connsiteX42" fmla="*/ 2041143 w 3472334"/>
                <a:gd name="connsiteY42" fmla="*/ 518896 h 2224519"/>
                <a:gd name="connsiteX43" fmla="*/ 1901443 w 3472334"/>
                <a:gd name="connsiteY43" fmla="*/ 779246 h 2224519"/>
                <a:gd name="connsiteX44" fmla="*/ 2123693 w 3472334"/>
                <a:gd name="connsiteY44" fmla="*/ 868146 h 2224519"/>
                <a:gd name="connsiteX45" fmla="*/ 2117343 w 3472334"/>
                <a:gd name="connsiteY45" fmla="*/ 398246 h 2224519"/>
                <a:gd name="connsiteX46" fmla="*/ 2371343 w 3472334"/>
                <a:gd name="connsiteY46" fmla="*/ 372846 h 2224519"/>
                <a:gd name="connsiteX47" fmla="*/ 2461403 w 3472334"/>
                <a:gd name="connsiteY47" fmla="*/ 733802 h 2224519"/>
                <a:gd name="connsiteX48" fmla="*/ 3469893 w 3472334"/>
                <a:gd name="connsiteY48" fmla="*/ 1934946 h 2224519"/>
                <a:gd name="connsiteX49" fmla="*/ 2561843 w 3472334"/>
                <a:gd name="connsiteY49" fmla="*/ 842746 h 2224519"/>
                <a:gd name="connsiteX50" fmla="*/ 2105637 w 3472334"/>
                <a:gd name="connsiteY50" fmla="*/ 967096 h 2224519"/>
                <a:gd name="connsiteX51" fmla="*/ 1771168 w 3472334"/>
                <a:gd name="connsiteY51" fmla="*/ 1203194 h 2224519"/>
                <a:gd name="connsiteX52" fmla="*/ 1666272 w 3472334"/>
                <a:gd name="connsiteY52" fmla="*/ 1103537 h 2224519"/>
                <a:gd name="connsiteX53" fmla="*/ 1333340 w 3472334"/>
                <a:gd name="connsiteY53" fmla="*/ 1505003 h 2224519"/>
                <a:gd name="connsiteX54" fmla="*/ 1260930 w 3472334"/>
                <a:gd name="connsiteY54" fmla="*/ 1457024 h 2224519"/>
                <a:gd name="connsiteX55" fmla="*/ 1613074 w 3472334"/>
                <a:gd name="connsiteY55" fmla="*/ 1076685 h 2224519"/>
                <a:gd name="connsiteX56" fmla="*/ 1920715 w 3472334"/>
                <a:gd name="connsiteY56" fmla="*/ 821267 h 2224519"/>
                <a:gd name="connsiteX57" fmla="*/ 1829273 w 3472334"/>
                <a:gd name="connsiteY57" fmla="*/ 817291 h 2224519"/>
                <a:gd name="connsiteX58" fmla="*/ 1773614 w 3472334"/>
                <a:gd name="connsiteY58" fmla="*/ 761632 h 2224519"/>
                <a:gd name="connsiteX59" fmla="*/ 1456874 w 3472334"/>
                <a:gd name="connsiteY59" fmla="*/ 1004847 h 2224519"/>
                <a:gd name="connsiteX60" fmla="*/ 1527211 w 3472334"/>
                <a:gd name="connsiteY60" fmla="*/ 753639 h 2224519"/>
                <a:gd name="connsiteX61" fmla="*/ 1421703 w 3472334"/>
                <a:gd name="connsiteY61" fmla="*/ 834026 h 2224519"/>
                <a:gd name="connsiteX62" fmla="*/ 1512138 w 3472334"/>
                <a:gd name="connsiteY62" fmla="*/ 834026 h 2224519"/>
                <a:gd name="connsiteX63" fmla="*/ 1371461 w 3472334"/>
                <a:gd name="connsiteY63" fmla="*/ 1019920 h 2224519"/>
                <a:gd name="connsiteX64" fmla="*/ 1115228 w 3472334"/>
                <a:gd name="connsiteY64" fmla="*/ 1246008 h 2224519"/>
                <a:gd name="connsiteX65" fmla="*/ 907141 w 3472334"/>
                <a:gd name="connsiteY65" fmla="*/ 1537410 h 2224519"/>
                <a:gd name="connsiteX66" fmla="*/ 858995 w 3472334"/>
                <a:gd name="connsiteY66" fmla="*/ 1612773 h 2224519"/>
                <a:gd name="connsiteX67" fmla="*/ 1009720 w 3472334"/>
                <a:gd name="connsiteY67" fmla="*/ 1909199 h 2224519"/>
                <a:gd name="connsiteX68" fmla="*/ 1100156 w 3472334"/>
                <a:gd name="connsiteY68" fmla="*/ 1889102 h 2224519"/>
                <a:gd name="connsiteX69" fmla="*/ 1243117 w 3472334"/>
                <a:gd name="connsiteY69" fmla="*/ 1429806 h 2224519"/>
                <a:gd name="connsiteX70" fmla="*/ 1356169 w 3472334"/>
                <a:gd name="connsiteY70" fmla="*/ 1501105 h 2224519"/>
                <a:gd name="connsiteX71" fmla="*/ 1352194 w 3472334"/>
                <a:gd name="connsiteY71" fmla="*/ 1596520 h 2224519"/>
                <a:gd name="connsiteX72" fmla="*/ 1324384 w 3472334"/>
                <a:gd name="connsiteY72" fmla="*/ 1770376 h 2224519"/>
                <a:gd name="connsiteX73" fmla="*/ 1416465 w 3472334"/>
                <a:gd name="connsiteY73" fmla="*/ 1910842 h 2224519"/>
                <a:gd name="connsiteX74" fmla="*/ 1340269 w 3472334"/>
                <a:gd name="connsiteY74" fmla="*/ 1640250 h 2224519"/>
                <a:gd name="connsiteX75" fmla="*/ 1606637 w 3472334"/>
                <a:gd name="connsiteY75" fmla="*/ 1513030 h 2224519"/>
                <a:gd name="connsiteX76" fmla="*/ 1723643 w 3472334"/>
                <a:gd name="connsiteY76" fmla="*/ 1293596 h 2224519"/>
                <a:gd name="connsiteX77" fmla="*/ 1989073 w 3472334"/>
                <a:gd name="connsiteY77" fmla="*/ 1262840 h 2224519"/>
                <a:gd name="connsiteX78" fmla="*/ 1885956 w 3472334"/>
                <a:gd name="connsiteY78" fmla="*/ 1550615 h 2224519"/>
                <a:gd name="connsiteX79" fmla="*/ 1755393 w 3472334"/>
                <a:gd name="connsiteY79" fmla="*/ 1719046 h 2224519"/>
                <a:gd name="connsiteX80" fmla="*/ 1596312 w 3472334"/>
                <a:gd name="connsiteY80" fmla="*/ 2013962 h 2224519"/>
                <a:gd name="connsiteX81" fmla="*/ 1574831 w 3472334"/>
                <a:gd name="connsiteY81" fmla="*/ 1921749 h 2224519"/>
                <a:gd name="connsiteX82" fmla="*/ 1471464 w 3472334"/>
                <a:gd name="connsiteY82" fmla="*/ 2065646 h 2224519"/>
                <a:gd name="connsiteX83" fmla="*/ 1582781 w 3472334"/>
                <a:gd name="connsiteY83" fmla="*/ 2133232 h 2224519"/>
                <a:gd name="connsiteX84" fmla="*/ 1451584 w 3472334"/>
                <a:gd name="connsiteY84" fmla="*/ 2200818 h 2224519"/>
                <a:gd name="connsiteX85" fmla="*/ 1228948 w 3472334"/>
                <a:gd name="connsiteY85" fmla="*/ 2208769 h 2224519"/>
                <a:gd name="connsiteX86" fmla="*/ 982457 w 3472334"/>
                <a:gd name="connsiteY86" fmla="*/ 2216722 h 2224519"/>
                <a:gd name="connsiteX87" fmla="*/ 966555 w 3472334"/>
                <a:gd name="connsiteY87" fmla="*/ 2137207 h 2224519"/>
                <a:gd name="connsiteX88" fmla="*/ 1197143 w 3472334"/>
                <a:gd name="connsiteY88" fmla="*/ 2161061 h 2224519"/>
                <a:gd name="connsiteX89" fmla="*/ 1324364 w 3472334"/>
                <a:gd name="connsiteY89" fmla="*/ 2141182 h 2224519"/>
                <a:gd name="connsiteX90" fmla="*/ 1280632 w 3472334"/>
                <a:gd name="connsiteY90" fmla="*/ 1954329 h 2224519"/>
                <a:gd name="connsiteX91" fmla="*/ 1407852 w 3472334"/>
                <a:gd name="connsiteY91" fmla="*/ 1926500 h 2224519"/>
                <a:gd name="connsiteX92" fmla="*/ 1247453 w 3472334"/>
                <a:gd name="connsiteY92" fmla="*/ 1884840 h 2224519"/>
                <a:gd name="connsiteX93" fmla="*/ 1182614 w 3472334"/>
                <a:gd name="connsiteY93" fmla="*/ 2054900 h 2224519"/>
                <a:gd name="connsiteX94" fmla="*/ 1024793 w 3472334"/>
                <a:gd name="connsiteY94" fmla="*/ 2120214 h 2224519"/>
                <a:gd name="connsiteX95" fmla="*/ 884116 w 3472334"/>
                <a:gd name="connsiteY95" fmla="*/ 1758474 h 2224519"/>
                <a:gd name="connsiteX96" fmla="*/ 843922 w 3472334"/>
                <a:gd name="connsiteY96" fmla="*/ 2069973 h 2224519"/>
                <a:gd name="connsiteX97" fmla="*/ 703246 w 3472334"/>
                <a:gd name="connsiteY97" fmla="*/ 1657991 h 2224519"/>
                <a:gd name="connsiteX98" fmla="*/ 803729 w 3472334"/>
                <a:gd name="connsiteY98" fmla="*/ 1406782 h 2224519"/>
                <a:gd name="connsiteX99" fmla="*/ 884115 w 3472334"/>
                <a:gd name="connsiteY99" fmla="*/ 1246008 h 2224519"/>
                <a:gd name="connsiteX100" fmla="*/ 1160446 w 3472334"/>
                <a:gd name="connsiteY100" fmla="*/ 1125427 h 2224519"/>
                <a:gd name="connsiteX101" fmla="*/ 1637744 w 3472334"/>
                <a:gd name="connsiteY101" fmla="*/ 648131 h 2224519"/>
                <a:gd name="connsiteX102" fmla="*/ 1763348 w 3472334"/>
                <a:gd name="connsiteY102" fmla="*/ 336632 h 2224519"/>
                <a:gd name="connsiteX103" fmla="*/ 1642768 w 3472334"/>
                <a:gd name="connsiteY103" fmla="*/ 376825 h 2224519"/>
                <a:gd name="connsiteX104" fmla="*/ 1451848 w 3472334"/>
                <a:gd name="connsiteY104" fmla="*/ 658179 h 2224519"/>
                <a:gd name="connsiteX105" fmla="*/ 1170498 w 3472334"/>
                <a:gd name="connsiteY105" fmla="*/ 497404 h 2224519"/>
                <a:gd name="connsiteX106" fmla="*/ 1200641 w 3472334"/>
                <a:gd name="connsiteY106" fmla="*/ 633056 h 2224519"/>
                <a:gd name="connsiteX107" fmla="*/ 1115230 w 3472334"/>
                <a:gd name="connsiteY107" fmla="*/ 869194 h 2224519"/>
                <a:gd name="connsiteX108" fmla="*/ 1100158 w 3472334"/>
                <a:gd name="connsiteY108" fmla="*/ 1004845 h 2224519"/>
                <a:gd name="connsiteX109" fmla="*/ 904215 w 3472334"/>
                <a:gd name="connsiteY109" fmla="*/ 1014893 h 2224519"/>
                <a:gd name="connsiteX110" fmla="*/ 929336 w 3472334"/>
                <a:gd name="connsiteY110" fmla="*/ 1175667 h 2224519"/>
                <a:gd name="connsiteX111" fmla="*/ 708272 w 3472334"/>
                <a:gd name="connsiteY111" fmla="*/ 984749 h 2224519"/>
                <a:gd name="connsiteX112" fmla="*/ 607789 w 3472334"/>
                <a:gd name="connsiteY112" fmla="*/ 914411 h 2224519"/>
                <a:gd name="connsiteX113" fmla="*/ 809594 w 3472334"/>
                <a:gd name="connsiteY113" fmla="*/ 1313832 h 2224519"/>
                <a:gd name="connsiteX114" fmla="*/ 512330 w 3472334"/>
                <a:gd name="connsiteY114" fmla="*/ 1356538 h 2224519"/>
                <a:gd name="connsiteX115" fmla="*/ 647983 w 3472334"/>
                <a:gd name="connsiteY115" fmla="*/ 1874028 h 2224519"/>
                <a:gd name="connsiteX116" fmla="*/ 537449 w 3472334"/>
                <a:gd name="connsiteY116" fmla="*/ 1798666 h 2224519"/>
                <a:gd name="connsiteX117" fmla="*/ 391749 w 3472334"/>
                <a:gd name="connsiteY117" fmla="*/ 1733351 h 2224519"/>
                <a:gd name="connsiteX118" fmla="*/ 230975 w 3472334"/>
                <a:gd name="connsiteY118" fmla="*/ 1436924 h 2224519"/>
                <a:gd name="connsiteX119" fmla="*/ 356580 w 3472334"/>
                <a:gd name="connsiteY119" fmla="*/ 1668037 h 2224519"/>
                <a:gd name="connsiteX120" fmla="*/ 431942 w 3472334"/>
                <a:gd name="connsiteY120" fmla="*/ 1833835 h 2224519"/>
                <a:gd name="connsiteX121" fmla="*/ 527402 w 3472334"/>
                <a:gd name="connsiteY121" fmla="*/ 1874028 h 2224519"/>
                <a:gd name="connsiteX122" fmla="*/ 507305 w 3472334"/>
                <a:gd name="connsiteY122" fmla="*/ 1989585 h 2224519"/>
                <a:gd name="connsiteX123" fmla="*/ 311362 w 3472334"/>
                <a:gd name="connsiteY123" fmla="*/ 2180503 h 2224519"/>
                <a:gd name="connsiteX124" fmla="*/ 250235 w 3472334"/>
                <a:gd name="connsiteY124" fmla="*/ 2142821 h 2224519"/>
                <a:gd name="connsiteX125" fmla="*/ 220927 w 3472334"/>
                <a:gd name="connsiteY125" fmla="*/ 1989584 h 2224519"/>
                <a:gd name="connsiteX126" fmla="*/ 120444 w 3472334"/>
                <a:gd name="connsiteY126" fmla="*/ 1909197 h 2224519"/>
                <a:gd name="connsiteX127" fmla="*/ 65177 w 3472334"/>
                <a:gd name="connsiteY127" fmla="*/ 1869004 h 2224519"/>
                <a:gd name="connsiteX128" fmla="*/ 80251 w 3472334"/>
                <a:gd name="connsiteY128" fmla="*/ 1673060 h 2224519"/>
                <a:gd name="connsiteX129" fmla="*/ 205854 w 3472334"/>
                <a:gd name="connsiteY129" fmla="*/ 1813738 h 2224519"/>
                <a:gd name="connsiteX130" fmla="*/ 301314 w 3472334"/>
                <a:gd name="connsiteY130" fmla="*/ 1974512 h 2224519"/>
                <a:gd name="connsiteX131" fmla="*/ 326435 w 3472334"/>
                <a:gd name="connsiteY131" fmla="*/ 1863979 h 2224519"/>
                <a:gd name="connsiteX132" fmla="*/ 175710 w 3472334"/>
                <a:gd name="connsiteY132" fmla="*/ 1517311 h 2224519"/>
                <a:gd name="connsiteX133" fmla="*/ 150589 w 3472334"/>
                <a:gd name="connsiteY133" fmla="*/ 1482143 h 2224519"/>
                <a:gd name="connsiteX134" fmla="*/ 30008 w 3472334"/>
                <a:gd name="connsiteY134" fmla="*/ 1642916 h 2224519"/>
                <a:gd name="connsiteX135" fmla="*/ 19959 w 3472334"/>
                <a:gd name="connsiteY135" fmla="*/ 1798665 h 2224519"/>
                <a:gd name="connsiteX136" fmla="*/ 75227 w 3472334"/>
                <a:gd name="connsiteY136" fmla="*/ 1301271 h 2224519"/>
                <a:gd name="connsiteX137" fmla="*/ 175709 w 3472334"/>
                <a:gd name="connsiteY137" fmla="*/ 1341465 h 2224519"/>
                <a:gd name="connsiteX138" fmla="*/ 170685 w 3472334"/>
                <a:gd name="connsiteY138" fmla="*/ 1125426 h 2224519"/>
                <a:gd name="connsiteX139" fmla="*/ 95322 w 3472334"/>
                <a:gd name="connsiteY139" fmla="*/ 1235957 h 2224519"/>
                <a:gd name="connsiteX140" fmla="*/ 180733 w 3472334"/>
                <a:gd name="connsiteY140" fmla="*/ 1045039 h 2224519"/>
                <a:gd name="connsiteX141" fmla="*/ 276193 w 3472334"/>
                <a:gd name="connsiteY141" fmla="*/ 864168 h 2224519"/>
                <a:gd name="connsiteX142" fmla="*/ 471298 w 3472334"/>
                <a:gd name="connsiteY142"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773395 w 3471878"/>
                <a:gd name="connsiteY35" fmla="*/ 50254 h 2224519"/>
                <a:gd name="connsiteX36" fmla="*/ 1708081 w 3471878"/>
                <a:gd name="connsiteY36" fmla="*/ 110545 h 2224519"/>
                <a:gd name="connsiteX37" fmla="*/ 1461896 w 3471878"/>
                <a:gd name="connsiteY37" fmla="*/ 90447 h 2224519"/>
                <a:gd name="connsiteX38" fmla="*/ 1421703 w 3471878"/>
                <a:gd name="connsiteY38" fmla="*/ 396922 h 2224519"/>
                <a:gd name="connsiteX39" fmla="*/ 1878903 w 3471878"/>
                <a:gd name="connsiteY39" fmla="*/ 291415 h 2224519"/>
                <a:gd name="connsiteX40" fmla="*/ 1968422 w 3471878"/>
                <a:gd name="connsiteY40" fmla="*/ 228894 h 2224519"/>
                <a:gd name="connsiteX41" fmla="*/ 2091943 w 3471878"/>
                <a:gd name="connsiteY41" fmla="*/ 226796 h 2224519"/>
                <a:gd name="connsiteX42" fmla="*/ 2041143 w 3471878"/>
                <a:gd name="connsiteY42" fmla="*/ 518896 h 2224519"/>
                <a:gd name="connsiteX43" fmla="*/ 1901443 w 3471878"/>
                <a:gd name="connsiteY43" fmla="*/ 779246 h 2224519"/>
                <a:gd name="connsiteX44" fmla="*/ 2123693 w 3471878"/>
                <a:gd name="connsiteY44" fmla="*/ 868146 h 2224519"/>
                <a:gd name="connsiteX45" fmla="*/ 2117343 w 3471878"/>
                <a:gd name="connsiteY45" fmla="*/ 398246 h 2224519"/>
                <a:gd name="connsiteX46" fmla="*/ 2371343 w 3471878"/>
                <a:gd name="connsiteY46" fmla="*/ 372846 h 2224519"/>
                <a:gd name="connsiteX47" fmla="*/ 2213753 w 3471878"/>
                <a:gd name="connsiteY47" fmla="*/ 879852 h 2224519"/>
                <a:gd name="connsiteX48" fmla="*/ 3469893 w 3471878"/>
                <a:gd name="connsiteY48" fmla="*/ 1934946 h 2224519"/>
                <a:gd name="connsiteX49" fmla="*/ 2561843 w 3471878"/>
                <a:gd name="connsiteY49" fmla="*/ 842746 h 2224519"/>
                <a:gd name="connsiteX50" fmla="*/ 2105637 w 3471878"/>
                <a:gd name="connsiteY50" fmla="*/ 967096 h 2224519"/>
                <a:gd name="connsiteX51" fmla="*/ 1771168 w 3471878"/>
                <a:gd name="connsiteY51" fmla="*/ 1203194 h 2224519"/>
                <a:gd name="connsiteX52" fmla="*/ 1666272 w 3471878"/>
                <a:gd name="connsiteY52" fmla="*/ 1103537 h 2224519"/>
                <a:gd name="connsiteX53" fmla="*/ 1333340 w 3471878"/>
                <a:gd name="connsiteY53" fmla="*/ 1505003 h 2224519"/>
                <a:gd name="connsiteX54" fmla="*/ 1260930 w 3471878"/>
                <a:gd name="connsiteY54" fmla="*/ 1457024 h 2224519"/>
                <a:gd name="connsiteX55" fmla="*/ 1613074 w 3471878"/>
                <a:gd name="connsiteY55" fmla="*/ 1076685 h 2224519"/>
                <a:gd name="connsiteX56" fmla="*/ 1920715 w 3471878"/>
                <a:gd name="connsiteY56" fmla="*/ 821267 h 2224519"/>
                <a:gd name="connsiteX57" fmla="*/ 1829273 w 3471878"/>
                <a:gd name="connsiteY57" fmla="*/ 817291 h 2224519"/>
                <a:gd name="connsiteX58" fmla="*/ 1773614 w 3471878"/>
                <a:gd name="connsiteY58" fmla="*/ 761632 h 2224519"/>
                <a:gd name="connsiteX59" fmla="*/ 1456874 w 3471878"/>
                <a:gd name="connsiteY59" fmla="*/ 1004847 h 2224519"/>
                <a:gd name="connsiteX60" fmla="*/ 1527211 w 3471878"/>
                <a:gd name="connsiteY60" fmla="*/ 753639 h 2224519"/>
                <a:gd name="connsiteX61" fmla="*/ 1421703 w 3471878"/>
                <a:gd name="connsiteY61" fmla="*/ 834026 h 2224519"/>
                <a:gd name="connsiteX62" fmla="*/ 1512138 w 3471878"/>
                <a:gd name="connsiteY62" fmla="*/ 834026 h 2224519"/>
                <a:gd name="connsiteX63" fmla="*/ 1371461 w 3471878"/>
                <a:gd name="connsiteY63" fmla="*/ 1019920 h 2224519"/>
                <a:gd name="connsiteX64" fmla="*/ 1115228 w 3471878"/>
                <a:gd name="connsiteY64" fmla="*/ 1246008 h 2224519"/>
                <a:gd name="connsiteX65" fmla="*/ 907141 w 3471878"/>
                <a:gd name="connsiteY65" fmla="*/ 1537410 h 2224519"/>
                <a:gd name="connsiteX66" fmla="*/ 858995 w 3471878"/>
                <a:gd name="connsiteY66" fmla="*/ 1612773 h 2224519"/>
                <a:gd name="connsiteX67" fmla="*/ 1009720 w 3471878"/>
                <a:gd name="connsiteY67" fmla="*/ 1909199 h 2224519"/>
                <a:gd name="connsiteX68" fmla="*/ 1100156 w 3471878"/>
                <a:gd name="connsiteY68" fmla="*/ 1889102 h 2224519"/>
                <a:gd name="connsiteX69" fmla="*/ 1243117 w 3471878"/>
                <a:gd name="connsiteY69" fmla="*/ 1429806 h 2224519"/>
                <a:gd name="connsiteX70" fmla="*/ 1356169 w 3471878"/>
                <a:gd name="connsiteY70" fmla="*/ 1501105 h 2224519"/>
                <a:gd name="connsiteX71" fmla="*/ 1352194 w 3471878"/>
                <a:gd name="connsiteY71" fmla="*/ 1596520 h 2224519"/>
                <a:gd name="connsiteX72" fmla="*/ 1324384 w 3471878"/>
                <a:gd name="connsiteY72" fmla="*/ 1770376 h 2224519"/>
                <a:gd name="connsiteX73" fmla="*/ 1416465 w 3471878"/>
                <a:gd name="connsiteY73" fmla="*/ 1910842 h 2224519"/>
                <a:gd name="connsiteX74" fmla="*/ 1340269 w 3471878"/>
                <a:gd name="connsiteY74" fmla="*/ 1640250 h 2224519"/>
                <a:gd name="connsiteX75" fmla="*/ 1606637 w 3471878"/>
                <a:gd name="connsiteY75" fmla="*/ 1513030 h 2224519"/>
                <a:gd name="connsiteX76" fmla="*/ 1723643 w 3471878"/>
                <a:gd name="connsiteY76" fmla="*/ 1293596 h 2224519"/>
                <a:gd name="connsiteX77" fmla="*/ 1989073 w 3471878"/>
                <a:gd name="connsiteY77" fmla="*/ 1262840 h 2224519"/>
                <a:gd name="connsiteX78" fmla="*/ 1885956 w 3471878"/>
                <a:gd name="connsiteY78" fmla="*/ 1550615 h 2224519"/>
                <a:gd name="connsiteX79" fmla="*/ 1755393 w 3471878"/>
                <a:gd name="connsiteY79" fmla="*/ 1719046 h 2224519"/>
                <a:gd name="connsiteX80" fmla="*/ 1596312 w 3471878"/>
                <a:gd name="connsiteY80" fmla="*/ 2013962 h 2224519"/>
                <a:gd name="connsiteX81" fmla="*/ 1574831 w 3471878"/>
                <a:gd name="connsiteY81" fmla="*/ 1921749 h 2224519"/>
                <a:gd name="connsiteX82" fmla="*/ 1471464 w 3471878"/>
                <a:gd name="connsiteY82" fmla="*/ 2065646 h 2224519"/>
                <a:gd name="connsiteX83" fmla="*/ 1582781 w 3471878"/>
                <a:gd name="connsiteY83" fmla="*/ 2133232 h 2224519"/>
                <a:gd name="connsiteX84" fmla="*/ 1451584 w 3471878"/>
                <a:gd name="connsiteY84" fmla="*/ 2200818 h 2224519"/>
                <a:gd name="connsiteX85" fmla="*/ 1228948 w 3471878"/>
                <a:gd name="connsiteY85" fmla="*/ 2208769 h 2224519"/>
                <a:gd name="connsiteX86" fmla="*/ 982457 w 3471878"/>
                <a:gd name="connsiteY86" fmla="*/ 2216722 h 2224519"/>
                <a:gd name="connsiteX87" fmla="*/ 966555 w 3471878"/>
                <a:gd name="connsiteY87" fmla="*/ 2137207 h 2224519"/>
                <a:gd name="connsiteX88" fmla="*/ 1197143 w 3471878"/>
                <a:gd name="connsiteY88" fmla="*/ 2161061 h 2224519"/>
                <a:gd name="connsiteX89" fmla="*/ 1324364 w 3471878"/>
                <a:gd name="connsiteY89" fmla="*/ 2141182 h 2224519"/>
                <a:gd name="connsiteX90" fmla="*/ 1280632 w 3471878"/>
                <a:gd name="connsiteY90" fmla="*/ 1954329 h 2224519"/>
                <a:gd name="connsiteX91" fmla="*/ 1407852 w 3471878"/>
                <a:gd name="connsiteY91" fmla="*/ 1926500 h 2224519"/>
                <a:gd name="connsiteX92" fmla="*/ 1247453 w 3471878"/>
                <a:gd name="connsiteY92" fmla="*/ 1884840 h 2224519"/>
                <a:gd name="connsiteX93" fmla="*/ 1182614 w 3471878"/>
                <a:gd name="connsiteY93" fmla="*/ 2054900 h 2224519"/>
                <a:gd name="connsiteX94" fmla="*/ 1024793 w 3471878"/>
                <a:gd name="connsiteY94" fmla="*/ 2120214 h 2224519"/>
                <a:gd name="connsiteX95" fmla="*/ 884116 w 3471878"/>
                <a:gd name="connsiteY95" fmla="*/ 1758474 h 2224519"/>
                <a:gd name="connsiteX96" fmla="*/ 843922 w 3471878"/>
                <a:gd name="connsiteY96" fmla="*/ 2069973 h 2224519"/>
                <a:gd name="connsiteX97" fmla="*/ 703246 w 3471878"/>
                <a:gd name="connsiteY97" fmla="*/ 1657991 h 2224519"/>
                <a:gd name="connsiteX98" fmla="*/ 803729 w 3471878"/>
                <a:gd name="connsiteY98" fmla="*/ 1406782 h 2224519"/>
                <a:gd name="connsiteX99" fmla="*/ 884115 w 3471878"/>
                <a:gd name="connsiteY99" fmla="*/ 1246008 h 2224519"/>
                <a:gd name="connsiteX100" fmla="*/ 1160446 w 3471878"/>
                <a:gd name="connsiteY100" fmla="*/ 1125427 h 2224519"/>
                <a:gd name="connsiteX101" fmla="*/ 1637744 w 3471878"/>
                <a:gd name="connsiteY101" fmla="*/ 648131 h 2224519"/>
                <a:gd name="connsiteX102" fmla="*/ 1763348 w 3471878"/>
                <a:gd name="connsiteY102" fmla="*/ 336632 h 2224519"/>
                <a:gd name="connsiteX103" fmla="*/ 1642768 w 3471878"/>
                <a:gd name="connsiteY103" fmla="*/ 376825 h 2224519"/>
                <a:gd name="connsiteX104" fmla="*/ 1451848 w 3471878"/>
                <a:gd name="connsiteY104" fmla="*/ 658179 h 2224519"/>
                <a:gd name="connsiteX105" fmla="*/ 1170498 w 3471878"/>
                <a:gd name="connsiteY105" fmla="*/ 497404 h 2224519"/>
                <a:gd name="connsiteX106" fmla="*/ 1200641 w 3471878"/>
                <a:gd name="connsiteY106" fmla="*/ 633056 h 2224519"/>
                <a:gd name="connsiteX107" fmla="*/ 1115230 w 3471878"/>
                <a:gd name="connsiteY107" fmla="*/ 869194 h 2224519"/>
                <a:gd name="connsiteX108" fmla="*/ 1100158 w 3471878"/>
                <a:gd name="connsiteY108" fmla="*/ 1004845 h 2224519"/>
                <a:gd name="connsiteX109" fmla="*/ 904215 w 3471878"/>
                <a:gd name="connsiteY109" fmla="*/ 1014893 h 2224519"/>
                <a:gd name="connsiteX110" fmla="*/ 929336 w 3471878"/>
                <a:gd name="connsiteY110" fmla="*/ 1175667 h 2224519"/>
                <a:gd name="connsiteX111" fmla="*/ 708272 w 3471878"/>
                <a:gd name="connsiteY111" fmla="*/ 984749 h 2224519"/>
                <a:gd name="connsiteX112" fmla="*/ 607789 w 3471878"/>
                <a:gd name="connsiteY112" fmla="*/ 914411 h 2224519"/>
                <a:gd name="connsiteX113" fmla="*/ 809594 w 3471878"/>
                <a:gd name="connsiteY113" fmla="*/ 1313832 h 2224519"/>
                <a:gd name="connsiteX114" fmla="*/ 512330 w 3471878"/>
                <a:gd name="connsiteY114" fmla="*/ 1356538 h 2224519"/>
                <a:gd name="connsiteX115" fmla="*/ 647983 w 3471878"/>
                <a:gd name="connsiteY115" fmla="*/ 1874028 h 2224519"/>
                <a:gd name="connsiteX116" fmla="*/ 537449 w 3471878"/>
                <a:gd name="connsiteY116" fmla="*/ 1798666 h 2224519"/>
                <a:gd name="connsiteX117" fmla="*/ 391749 w 3471878"/>
                <a:gd name="connsiteY117" fmla="*/ 1733351 h 2224519"/>
                <a:gd name="connsiteX118" fmla="*/ 230975 w 3471878"/>
                <a:gd name="connsiteY118" fmla="*/ 1436924 h 2224519"/>
                <a:gd name="connsiteX119" fmla="*/ 356580 w 3471878"/>
                <a:gd name="connsiteY119" fmla="*/ 1668037 h 2224519"/>
                <a:gd name="connsiteX120" fmla="*/ 431942 w 3471878"/>
                <a:gd name="connsiteY120" fmla="*/ 1833835 h 2224519"/>
                <a:gd name="connsiteX121" fmla="*/ 527402 w 3471878"/>
                <a:gd name="connsiteY121" fmla="*/ 1874028 h 2224519"/>
                <a:gd name="connsiteX122" fmla="*/ 507305 w 3471878"/>
                <a:gd name="connsiteY122" fmla="*/ 1989585 h 2224519"/>
                <a:gd name="connsiteX123" fmla="*/ 311362 w 3471878"/>
                <a:gd name="connsiteY123" fmla="*/ 2180503 h 2224519"/>
                <a:gd name="connsiteX124" fmla="*/ 250235 w 3471878"/>
                <a:gd name="connsiteY124" fmla="*/ 2142821 h 2224519"/>
                <a:gd name="connsiteX125" fmla="*/ 220927 w 3471878"/>
                <a:gd name="connsiteY125" fmla="*/ 1989584 h 2224519"/>
                <a:gd name="connsiteX126" fmla="*/ 120444 w 3471878"/>
                <a:gd name="connsiteY126" fmla="*/ 1909197 h 2224519"/>
                <a:gd name="connsiteX127" fmla="*/ 65177 w 3471878"/>
                <a:gd name="connsiteY127" fmla="*/ 1869004 h 2224519"/>
                <a:gd name="connsiteX128" fmla="*/ 80251 w 3471878"/>
                <a:gd name="connsiteY128" fmla="*/ 1673060 h 2224519"/>
                <a:gd name="connsiteX129" fmla="*/ 205854 w 3471878"/>
                <a:gd name="connsiteY129" fmla="*/ 1813738 h 2224519"/>
                <a:gd name="connsiteX130" fmla="*/ 301314 w 3471878"/>
                <a:gd name="connsiteY130" fmla="*/ 1974512 h 2224519"/>
                <a:gd name="connsiteX131" fmla="*/ 326435 w 3471878"/>
                <a:gd name="connsiteY131" fmla="*/ 1863979 h 2224519"/>
                <a:gd name="connsiteX132" fmla="*/ 175710 w 3471878"/>
                <a:gd name="connsiteY132" fmla="*/ 1517311 h 2224519"/>
                <a:gd name="connsiteX133" fmla="*/ 150589 w 3471878"/>
                <a:gd name="connsiteY133" fmla="*/ 1482143 h 2224519"/>
                <a:gd name="connsiteX134" fmla="*/ 30008 w 3471878"/>
                <a:gd name="connsiteY134" fmla="*/ 1642916 h 2224519"/>
                <a:gd name="connsiteX135" fmla="*/ 19959 w 3471878"/>
                <a:gd name="connsiteY135" fmla="*/ 1798665 h 2224519"/>
                <a:gd name="connsiteX136" fmla="*/ 75227 w 3471878"/>
                <a:gd name="connsiteY136" fmla="*/ 1301271 h 2224519"/>
                <a:gd name="connsiteX137" fmla="*/ 175709 w 3471878"/>
                <a:gd name="connsiteY137" fmla="*/ 1341465 h 2224519"/>
                <a:gd name="connsiteX138" fmla="*/ 170685 w 3471878"/>
                <a:gd name="connsiteY138" fmla="*/ 1125426 h 2224519"/>
                <a:gd name="connsiteX139" fmla="*/ 95322 w 3471878"/>
                <a:gd name="connsiteY139" fmla="*/ 1235957 h 2224519"/>
                <a:gd name="connsiteX140" fmla="*/ 180733 w 3471878"/>
                <a:gd name="connsiteY140" fmla="*/ 1045039 h 2224519"/>
                <a:gd name="connsiteX141" fmla="*/ 276193 w 3471878"/>
                <a:gd name="connsiteY141" fmla="*/ 864168 h 2224519"/>
                <a:gd name="connsiteX142" fmla="*/ 471298 w 3471878"/>
                <a:gd name="connsiteY142"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773395 w 3471878"/>
                <a:gd name="connsiteY35" fmla="*/ 50254 h 2224519"/>
                <a:gd name="connsiteX36" fmla="*/ 1708081 w 3471878"/>
                <a:gd name="connsiteY36" fmla="*/ 110545 h 2224519"/>
                <a:gd name="connsiteX37" fmla="*/ 1461896 w 3471878"/>
                <a:gd name="connsiteY37" fmla="*/ 90447 h 2224519"/>
                <a:gd name="connsiteX38" fmla="*/ 1421703 w 3471878"/>
                <a:gd name="connsiteY38" fmla="*/ 396922 h 2224519"/>
                <a:gd name="connsiteX39" fmla="*/ 1878903 w 3471878"/>
                <a:gd name="connsiteY39" fmla="*/ 291415 h 2224519"/>
                <a:gd name="connsiteX40" fmla="*/ 1968422 w 3471878"/>
                <a:gd name="connsiteY40" fmla="*/ 228894 h 2224519"/>
                <a:gd name="connsiteX41" fmla="*/ 2091943 w 3471878"/>
                <a:gd name="connsiteY41" fmla="*/ 226796 h 2224519"/>
                <a:gd name="connsiteX42" fmla="*/ 2041143 w 3471878"/>
                <a:gd name="connsiteY42" fmla="*/ 518896 h 2224519"/>
                <a:gd name="connsiteX43" fmla="*/ 1901443 w 3471878"/>
                <a:gd name="connsiteY43" fmla="*/ 779246 h 2224519"/>
                <a:gd name="connsiteX44" fmla="*/ 2123693 w 3471878"/>
                <a:gd name="connsiteY44" fmla="*/ 868146 h 2224519"/>
                <a:gd name="connsiteX45" fmla="*/ 2117343 w 3471878"/>
                <a:gd name="connsiteY45" fmla="*/ 398246 h 2224519"/>
                <a:gd name="connsiteX46" fmla="*/ 2371343 w 3471878"/>
                <a:gd name="connsiteY46" fmla="*/ 372846 h 2224519"/>
                <a:gd name="connsiteX47" fmla="*/ 2213753 w 3471878"/>
                <a:gd name="connsiteY47" fmla="*/ 879852 h 2224519"/>
                <a:gd name="connsiteX48" fmla="*/ 3469893 w 3471878"/>
                <a:gd name="connsiteY48" fmla="*/ 1934946 h 2224519"/>
                <a:gd name="connsiteX49" fmla="*/ 2561843 w 3471878"/>
                <a:gd name="connsiteY49" fmla="*/ 842746 h 2224519"/>
                <a:gd name="connsiteX50" fmla="*/ 2105637 w 3471878"/>
                <a:gd name="connsiteY50" fmla="*/ 967096 h 2224519"/>
                <a:gd name="connsiteX51" fmla="*/ 1771168 w 3471878"/>
                <a:gd name="connsiteY51" fmla="*/ 1203194 h 2224519"/>
                <a:gd name="connsiteX52" fmla="*/ 1666272 w 3471878"/>
                <a:gd name="connsiteY52" fmla="*/ 1103537 h 2224519"/>
                <a:gd name="connsiteX53" fmla="*/ 1333340 w 3471878"/>
                <a:gd name="connsiteY53" fmla="*/ 1505003 h 2224519"/>
                <a:gd name="connsiteX54" fmla="*/ 1260930 w 3471878"/>
                <a:gd name="connsiteY54" fmla="*/ 1457024 h 2224519"/>
                <a:gd name="connsiteX55" fmla="*/ 1613074 w 3471878"/>
                <a:gd name="connsiteY55" fmla="*/ 1076685 h 2224519"/>
                <a:gd name="connsiteX56" fmla="*/ 1920715 w 3471878"/>
                <a:gd name="connsiteY56" fmla="*/ 821267 h 2224519"/>
                <a:gd name="connsiteX57" fmla="*/ 1829273 w 3471878"/>
                <a:gd name="connsiteY57" fmla="*/ 817291 h 2224519"/>
                <a:gd name="connsiteX58" fmla="*/ 1773614 w 3471878"/>
                <a:gd name="connsiteY58" fmla="*/ 761632 h 2224519"/>
                <a:gd name="connsiteX59" fmla="*/ 1456874 w 3471878"/>
                <a:gd name="connsiteY59" fmla="*/ 1004847 h 2224519"/>
                <a:gd name="connsiteX60" fmla="*/ 1527211 w 3471878"/>
                <a:gd name="connsiteY60" fmla="*/ 753639 h 2224519"/>
                <a:gd name="connsiteX61" fmla="*/ 1421703 w 3471878"/>
                <a:gd name="connsiteY61" fmla="*/ 834026 h 2224519"/>
                <a:gd name="connsiteX62" fmla="*/ 1512138 w 3471878"/>
                <a:gd name="connsiteY62" fmla="*/ 834026 h 2224519"/>
                <a:gd name="connsiteX63" fmla="*/ 1371461 w 3471878"/>
                <a:gd name="connsiteY63" fmla="*/ 1019920 h 2224519"/>
                <a:gd name="connsiteX64" fmla="*/ 1115228 w 3471878"/>
                <a:gd name="connsiteY64" fmla="*/ 1246008 h 2224519"/>
                <a:gd name="connsiteX65" fmla="*/ 907141 w 3471878"/>
                <a:gd name="connsiteY65" fmla="*/ 1537410 h 2224519"/>
                <a:gd name="connsiteX66" fmla="*/ 858995 w 3471878"/>
                <a:gd name="connsiteY66" fmla="*/ 1612773 h 2224519"/>
                <a:gd name="connsiteX67" fmla="*/ 1009720 w 3471878"/>
                <a:gd name="connsiteY67" fmla="*/ 1909199 h 2224519"/>
                <a:gd name="connsiteX68" fmla="*/ 1100156 w 3471878"/>
                <a:gd name="connsiteY68" fmla="*/ 1889102 h 2224519"/>
                <a:gd name="connsiteX69" fmla="*/ 1243117 w 3471878"/>
                <a:gd name="connsiteY69" fmla="*/ 1429806 h 2224519"/>
                <a:gd name="connsiteX70" fmla="*/ 1356169 w 3471878"/>
                <a:gd name="connsiteY70" fmla="*/ 1501105 h 2224519"/>
                <a:gd name="connsiteX71" fmla="*/ 1352194 w 3471878"/>
                <a:gd name="connsiteY71" fmla="*/ 1596520 h 2224519"/>
                <a:gd name="connsiteX72" fmla="*/ 1324384 w 3471878"/>
                <a:gd name="connsiteY72" fmla="*/ 1770376 h 2224519"/>
                <a:gd name="connsiteX73" fmla="*/ 1416465 w 3471878"/>
                <a:gd name="connsiteY73" fmla="*/ 1910842 h 2224519"/>
                <a:gd name="connsiteX74" fmla="*/ 1340269 w 3471878"/>
                <a:gd name="connsiteY74" fmla="*/ 1640250 h 2224519"/>
                <a:gd name="connsiteX75" fmla="*/ 1606637 w 3471878"/>
                <a:gd name="connsiteY75" fmla="*/ 1513030 h 2224519"/>
                <a:gd name="connsiteX76" fmla="*/ 1723643 w 3471878"/>
                <a:gd name="connsiteY76" fmla="*/ 1293596 h 2224519"/>
                <a:gd name="connsiteX77" fmla="*/ 1989073 w 3471878"/>
                <a:gd name="connsiteY77" fmla="*/ 1262840 h 2224519"/>
                <a:gd name="connsiteX78" fmla="*/ 1885956 w 3471878"/>
                <a:gd name="connsiteY78" fmla="*/ 1550615 h 2224519"/>
                <a:gd name="connsiteX79" fmla="*/ 1755393 w 3471878"/>
                <a:gd name="connsiteY79" fmla="*/ 1719046 h 2224519"/>
                <a:gd name="connsiteX80" fmla="*/ 1596312 w 3471878"/>
                <a:gd name="connsiteY80" fmla="*/ 2013962 h 2224519"/>
                <a:gd name="connsiteX81" fmla="*/ 1574831 w 3471878"/>
                <a:gd name="connsiteY81" fmla="*/ 1921749 h 2224519"/>
                <a:gd name="connsiteX82" fmla="*/ 1471464 w 3471878"/>
                <a:gd name="connsiteY82" fmla="*/ 2065646 h 2224519"/>
                <a:gd name="connsiteX83" fmla="*/ 1582781 w 3471878"/>
                <a:gd name="connsiteY83" fmla="*/ 2133232 h 2224519"/>
                <a:gd name="connsiteX84" fmla="*/ 1451584 w 3471878"/>
                <a:gd name="connsiteY84" fmla="*/ 2200818 h 2224519"/>
                <a:gd name="connsiteX85" fmla="*/ 1228948 w 3471878"/>
                <a:gd name="connsiteY85" fmla="*/ 2208769 h 2224519"/>
                <a:gd name="connsiteX86" fmla="*/ 982457 w 3471878"/>
                <a:gd name="connsiteY86" fmla="*/ 2216722 h 2224519"/>
                <a:gd name="connsiteX87" fmla="*/ 966555 w 3471878"/>
                <a:gd name="connsiteY87" fmla="*/ 2137207 h 2224519"/>
                <a:gd name="connsiteX88" fmla="*/ 1197143 w 3471878"/>
                <a:gd name="connsiteY88" fmla="*/ 2161061 h 2224519"/>
                <a:gd name="connsiteX89" fmla="*/ 1324364 w 3471878"/>
                <a:gd name="connsiteY89" fmla="*/ 2141182 h 2224519"/>
                <a:gd name="connsiteX90" fmla="*/ 1280632 w 3471878"/>
                <a:gd name="connsiteY90" fmla="*/ 1954329 h 2224519"/>
                <a:gd name="connsiteX91" fmla="*/ 1407852 w 3471878"/>
                <a:gd name="connsiteY91" fmla="*/ 1926500 h 2224519"/>
                <a:gd name="connsiteX92" fmla="*/ 1247453 w 3471878"/>
                <a:gd name="connsiteY92" fmla="*/ 1884840 h 2224519"/>
                <a:gd name="connsiteX93" fmla="*/ 1182614 w 3471878"/>
                <a:gd name="connsiteY93" fmla="*/ 2054900 h 2224519"/>
                <a:gd name="connsiteX94" fmla="*/ 1024793 w 3471878"/>
                <a:gd name="connsiteY94" fmla="*/ 2120214 h 2224519"/>
                <a:gd name="connsiteX95" fmla="*/ 884116 w 3471878"/>
                <a:gd name="connsiteY95" fmla="*/ 1758474 h 2224519"/>
                <a:gd name="connsiteX96" fmla="*/ 843922 w 3471878"/>
                <a:gd name="connsiteY96" fmla="*/ 2069973 h 2224519"/>
                <a:gd name="connsiteX97" fmla="*/ 703246 w 3471878"/>
                <a:gd name="connsiteY97" fmla="*/ 1657991 h 2224519"/>
                <a:gd name="connsiteX98" fmla="*/ 803729 w 3471878"/>
                <a:gd name="connsiteY98" fmla="*/ 1406782 h 2224519"/>
                <a:gd name="connsiteX99" fmla="*/ 884115 w 3471878"/>
                <a:gd name="connsiteY99" fmla="*/ 1246008 h 2224519"/>
                <a:gd name="connsiteX100" fmla="*/ 1160446 w 3471878"/>
                <a:gd name="connsiteY100" fmla="*/ 1125427 h 2224519"/>
                <a:gd name="connsiteX101" fmla="*/ 1637744 w 3471878"/>
                <a:gd name="connsiteY101" fmla="*/ 648131 h 2224519"/>
                <a:gd name="connsiteX102" fmla="*/ 1763348 w 3471878"/>
                <a:gd name="connsiteY102" fmla="*/ 336632 h 2224519"/>
                <a:gd name="connsiteX103" fmla="*/ 1642768 w 3471878"/>
                <a:gd name="connsiteY103" fmla="*/ 376825 h 2224519"/>
                <a:gd name="connsiteX104" fmla="*/ 1451848 w 3471878"/>
                <a:gd name="connsiteY104" fmla="*/ 658179 h 2224519"/>
                <a:gd name="connsiteX105" fmla="*/ 1170498 w 3471878"/>
                <a:gd name="connsiteY105" fmla="*/ 497404 h 2224519"/>
                <a:gd name="connsiteX106" fmla="*/ 1200641 w 3471878"/>
                <a:gd name="connsiteY106" fmla="*/ 633056 h 2224519"/>
                <a:gd name="connsiteX107" fmla="*/ 1115230 w 3471878"/>
                <a:gd name="connsiteY107" fmla="*/ 869194 h 2224519"/>
                <a:gd name="connsiteX108" fmla="*/ 1100158 w 3471878"/>
                <a:gd name="connsiteY108" fmla="*/ 1004845 h 2224519"/>
                <a:gd name="connsiteX109" fmla="*/ 904215 w 3471878"/>
                <a:gd name="connsiteY109" fmla="*/ 1014893 h 2224519"/>
                <a:gd name="connsiteX110" fmla="*/ 929336 w 3471878"/>
                <a:gd name="connsiteY110" fmla="*/ 1175667 h 2224519"/>
                <a:gd name="connsiteX111" fmla="*/ 708272 w 3471878"/>
                <a:gd name="connsiteY111" fmla="*/ 984749 h 2224519"/>
                <a:gd name="connsiteX112" fmla="*/ 607789 w 3471878"/>
                <a:gd name="connsiteY112" fmla="*/ 914411 h 2224519"/>
                <a:gd name="connsiteX113" fmla="*/ 809594 w 3471878"/>
                <a:gd name="connsiteY113" fmla="*/ 1313832 h 2224519"/>
                <a:gd name="connsiteX114" fmla="*/ 512330 w 3471878"/>
                <a:gd name="connsiteY114" fmla="*/ 1356538 h 2224519"/>
                <a:gd name="connsiteX115" fmla="*/ 647983 w 3471878"/>
                <a:gd name="connsiteY115" fmla="*/ 1874028 h 2224519"/>
                <a:gd name="connsiteX116" fmla="*/ 537449 w 3471878"/>
                <a:gd name="connsiteY116" fmla="*/ 1798666 h 2224519"/>
                <a:gd name="connsiteX117" fmla="*/ 391749 w 3471878"/>
                <a:gd name="connsiteY117" fmla="*/ 1733351 h 2224519"/>
                <a:gd name="connsiteX118" fmla="*/ 230975 w 3471878"/>
                <a:gd name="connsiteY118" fmla="*/ 1436924 h 2224519"/>
                <a:gd name="connsiteX119" fmla="*/ 356580 w 3471878"/>
                <a:gd name="connsiteY119" fmla="*/ 1668037 h 2224519"/>
                <a:gd name="connsiteX120" fmla="*/ 431942 w 3471878"/>
                <a:gd name="connsiteY120" fmla="*/ 1833835 h 2224519"/>
                <a:gd name="connsiteX121" fmla="*/ 527402 w 3471878"/>
                <a:gd name="connsiteY121" fmla="*/ 1874028 h 2224519"/>
                <a:gd name="connsiteX122" fmla="*/ 507305 w 3471878"/>
                <a:gd name="connsiteY122" fmla="*/ 1989585 h 2224519"/>
                <a:gd name="connsiteX123" fmla="*/ 311362 w 3471878"/>
                <a:gd name="connsiteY123" fmla="*/ 2180503 h 2224519"/>
                <a:gd name="connsiteX124" fmla="*/ 250235 w 3471878"/>
                <a:gd name="connsiteY124" fmla="*/ 2142821 h 2224519"/>
                <a:gd name="connsiteX125" fmla="*/ 220927 w 3471878"/>
                <a:gd name="connsiteY125" fmla="*/ 1989584 h 2224519"/>
                <a:gd name="connsiteX126" fmla="*/ 120444 w 3471878"/>
                <a:gd name="connsiteY126" fmla="*/ 1909197 h 2224519"/>
                <a:gd name="connsiteX127" fmla="*/ 65177 w 3471878"/>
                <a:gd name="connsiteY127" fmla="*/ 1869004 h 2224519"/>
                <a:gd name="connsiteX128" fmla="*/ 80251 w 3471878"/>
                <a:gd name="connsiteY128" fmla="*/ 1673060 h 2224519"/>
                <a:gd name="connsiteX129" fmla="*/ 205854 w 3471878"/>
                <a:gd name="connsiteY129" fmla="*/ 1813738 h 2224519"/>
                <a:gd name="connsiteX130" fmla="*/ 301314 w 3471878"/>
                <a:gd name="connsiteY130" fmla="*/ 1974512 h 2224519"/>
                <a:gd name="connsiteX131" fmla="*/ 326435 w 3471878"/>
                <a:gd name="connsiteY131" fmla="*/ 1863979 h 2224519"/>
                <a:gd name="connsiteX132" fmla="*/ 175710 w 3471878"/>
                <a:gd name="connsiteY132" fmla="*/ 1517311 h 2224519"/>
                <a:gd name="connsiteX133" fmla="*/ 150589 w 3471878"/>
                <a:gd name="connsiteY133" fmla="*/ 1482143 h 2224519"/>
                <a:gd name="connsiteX134" fmla="*/ 30008 w 3471878"/>
                <a:gd name="connsiteY134" fmla="*/ 1642916 h 2224519"/>
                <a:gd name="connsiteX135" fmla="*/ 19959 w 3471878"/>
                <a:gd name="connsiteY135" fmla="*/ 1798665 h 2224519"/>
                <a:gd name="connsiteX136" fmla="*/ 75227 w 3471878"/>
                <a:gd name="connsiteY136" fmla="*/ 1301271 h 2224519"/>
                <a:gd name="connsiteX137" fmla="*/ 175709 w 3471878"/>
                <a:gd name="connsiteY137" fmla="*/ 1341465 h 2224519"/>
                <a:gd name="connsiteX138" fmla="*/ 170685 w 3471878"/>
                <a:gd name="connsiteY138" fmla="*/ 1125426 h 2224519"/>
                <a:gd name="connsiteX139" fmla="*/ 95322 w 3471878"/>
                <a:gd name="connsiteY139" fmla="*/ 1235957 h 2224519"/>
                <a:gd name="connsiteX140" fmla="*/ 180733 w 3471878"/>
                <a:gd name="connsiteY140" fmla="*/ 1045039 h 2224519"/>
                <a:gd name="connsiteX141" fmla="*/ 276193 w 3471878"/>
                <a:gd name="connsiteY141" fmla="*/ 864168 h 2224519"/>
                <a:gd name="connsiteX142" fmla="*/ 471298 w 3471878"/>
                <a:gd name="connsiteY142"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773395 w 3471878"/>
                <a:gd name="connsiteY35" fmla="*/ 50254 h 2224519"/>
                <a:gd name="connsiteX36" fmla="*/ 1708081 w 3471878"/>
                <a:gd name="connsiteY36" fmla="*/ 110545 h 2224519"/>
                <a:gd name="connsiteX37" fmla="*/ 1461896 w 3471878"/>
                <a:gd name="connsiteY37" fmla="*/ 90447 h 2224519"/>
                <a:gd name="connsiteX38" fmla="*/ 1421703 w 3471878"/>
                <a:gd name="connsiteY38" fmla="*/ 396922 h 2224519"/>
                <a:gd name="connsiteX39" fmla="*/ 1878903 w 3471878"/>
                <a:gd name="connsiteY39" fmla="*/ 291415 h 2224519"/>
                <a:gd name="connsiteX40" fmla="*/ 1968422 w 3471878"/>
                <a:gd name="connsiteY40" fmla="*/ 228894 h 2224519"/>
                <a:gd name="connsiteX41" fmla="*/ 2091943 w 3471878"/>
                <a:gd name="connsiteY41" fmla="*/ 226796 h 2224519"/>
                <a:gd name="connsiteX42" fmla="*/ 2041143 w 3471878"/>
                <a:gd name="connsiteY42" fmla="*/ 518896 h 2224519"/>
                <a:gd name="connsiteX43" fmla="*/ 1901443 w 3471878"/>
                <a:gd name="connsiteY43" fmla="*/ 779246 h 2224519"/>
                <a:gd name="connsiteX44" fmla="*/ 2123693 w 3471878"/>
                <a:gd name="connsiteY44" fmla="*/ 868146 h 2224519"/>
                <a:gd name="connsiteX45" fmla="*/ 2117343 w 3471878"/>
                <a:gd name="connsiteY45" fmla="*/ 398246 h 2224519"/>
                <a:gd name="connsiteX46" fmla="*/ 2371343 w 3471878"/>
                <a:gd name="connsiteY46" fmla="*/ 372846 h 2224519"/>
                <a:gd name="connsiteX47" fmla="*/ 2422143 w 3471878"/>
                <a:gd name="connsiteY47" fmla="*/ 563346 h 2224519"/>
                <a:gd name="connsiteX48" fmla="*/ 2213753 w 3471878"/>
                <a:gd name="connsiteY48" fmla="*/ 879852 h 2224519"/>
                <a:gd name="connsiteX49" fmla="*/ 3469893 w 3471878"/>
                <a:gd name="connsiteY49" fmla="*/ 1934946 h 2224519"/>
                <a:gd name="connsiteX50" fmla="*/ 2561843 w 3471878"/>
                <a:gd name="connsiteY50" fmla="*/ 842746 h 2224519"/>
                <a:gd name="connsiteX51" fmla="*/ 2105637 w 3471878"/>
                <a:gd name="connsiteY51" fmla="*/ 967096 h 2224519"/>
                <a:gd name="connsiteX52" fmla="*/ 1771168 w 3471878"/>
                <a:gd name="connsiteY52" fmla="*/ 1203194 h 2224519"/>
                <a:gd name="connsiteX53" fmla="*/ 1666272 w 3471878"/>
                <a:gd name="connsiteY53" fmla="*/ 1103537 h 2224519"/>
                <a:gd name="connsiteX54" fmla="*/ 1333340 w 3471878"/>
                <a:gd name="connsiteY54" fmla="*/ 1505003 h 2224519"/>
                <a:gd name="connsiteX55" fmla="*/ 1260930 w 3471878"/>
                <a:gd name="connsiteY55" fmla="*/ 1457024 h 2224519"/>
                <a:gd name="connsiteX56" fmla="*/ 1613074 w 3471878"/>
                <a:gd name="connsiteY56" fmla="*/ 1076685 h 2224519"/>
                <a:gd name="connsiteX57" fmla="*/ 1920715 w 3471878"/>
                <a:gd name="connsiteY57" fmla="*/ 821267 h 2224519"/>
                <a:gd name="connsiteX58" fmla="*/ 1829273 w 3471878"/>
                <a:gd name="connsiteY58" fmla="*/ 817291 h 2224519"/>
                <a:gd name="connsiteX59" fmla="*/ 1773614 w 3471878"/>
                <a:gd name="connsiteY59" fmla="*/ 761632 h 2224519"/>
                <a:gd name="connsiteX60" fmla="*/ 1456874 w 3471878"/>
                <a:gd name="connsiteY60" fmla="*/ 1004847 h 2224519"/>
                <a:gd name="connsiteX61" fmla="*/ 1527211 w 3471878"/>
                <a:gd name="connsiteY61" fmla="*/ 753639 h 2224519"/>
                <a:gd name="connsiteX62" fmla="*/ 1421703 w 3471878"/>
                <a:gd name="connsiteY62" fmla="*/ 834026 h 2224519"/>
                <a:gd name="connsiteX63" fmla="*/ 1512138 w 3471878"/>
                <a:gd name="connsiteY63" fmla="*/ 834026 h 2224519"/>
                <a:gd name="connsiteX64" fmla="*/ 1371461 w 3471878"/>
                <a:gd name="connsiteY64" fmla="*/ 1019920 h 2224519"/>
                <a:gd name="connsiteX65" fmla="*/ 1115228 w 3471878"/>
                <a:gd name="connsiteY65" fmla="*/ 1246008 h 2224519"/>
                <a:gd name="connsiteX66" fmla="*/ 907141 w 3471878"/>
                <a:gd name="connsiteY66" fmla="*/ 1537410 h 2224519"/>
                <a:gd name="connsiteX67" fmla="*/ 858995 w 3471878"/>
                <a:gd name="connsiteY67" fmla="*/ 1612773 h 2224519"/>
                <a:gd name="connsiteX68" fmla="*/ 1009720 w 3471878"/>
                <a:gd name="connsiteY68" fmla="*/ 1909199 h 2224519"/>
                <a:gd name="connsiteX69" fmla="*/ 1100156 w 3471878"/>
                <a:gd name="connsiteY69" fmla="*/ 1889102 h 2224519"/>
                <a:gd name="connsiteX70" fmla="*/ 1243117 w 3471878"/>
                <a:gd name="connsiteY70" fmla="*/ 1429806 h 2224519"/>
                <a:gd name="connsiteX71" fmla="*/ 1356169 w 3471878"/>
                <a:gd name="connsiteY71" fmla="*/ 1501105 h 2224519"/>
                <a:gd name="connsiteX72" fmla="*/ 1352194 w 3471878"/>
                <a:gd name="connsiteY72" fmla="*/ 1596520 h 2224519"/>
                <a:gd name="connsiteX73" fmla="*/ 1324384 w 3471878"/>
                <a:gd name="connsiteY73" fmla="*/ 1770376 h 2224519"/>
                <a:gd name="connsiteX74" fmla="*/ 1416465 w 3471878"/>
                <a:gd name="connsiteY74" fmla="*/ 1910842 h 2224519"/>
                <a:gd name="connsiteX75" fmla="*/ 1340269 w 3471878"/>
                <a:gd name="connsiteY75" fmla="*/ 1640250 h 2224519"/>
                <a:gd name="connsiteX76" fmla="*/ 1606637 w 3471878"/>
                <a:gd name="connsiteY76" fmla="*/ 1513030 h 2224519"/>
                <a:gd name="connsiteX77" fmla="*/ 1723643 w 3471878"/>
                <a:gd name="connsiteY77" fmla="*/ 1293596 h 2224519"/>
                <a:gd name="connsiteX78" fmla="*/ 1989073 w 3471878"/>
                <a:gd name="connsiteY78" fmla="*/ 1262840 h 2224519"/>
                <a:gd name="connsiteX79" fmla="*/ 1885956 w 3471878"/>
                <a:gd name="connsiteY79" fmla="*/ 1550615 h 2224519"/>
                <a:gd name="connsiteX80" fmla="*/ 1755393 w 3471878"/>
                <a:gd name="connsiteY80" fmla="*/ 1719046 h 2224519"/>
                <a:gd name="connsiteX81" fmla="*/ 1596312 w 3471878"/>
                <a:gd name="connsiteY81" fmla="*/ 2013962 h 2224519"/>
                <a:gd name="connsiteX82" fmla="*/ 1574831 w 3471878"/>
                <a:gd name="connsiteY82" fmla="*/ 1921749 h 2224519"/>
                <a:gd name="connsiteX83" fmla="*/ 1471464 w 3471878"/>
                <a:gd name="connsiteY83" fmla="*/ 2065646 h 2224519"/>
                <a:gd name="connsiteX84" fmla="*/ 1582781 w 3471878"/>
                <a:gd name="connsiteY84" fmla="*/ 2133232 h 2224519"/>
                <a:gd name="connsiteX85" fmla="*/ 1451584 w 3471878"/>
                <a:gd name="connsiteY85" fmla="*/ 2200818 h 2224519"/>
                <a:gd name="connsiteX86" fmla="*/ 1228948 w 3471878"/>
                <a:gd name="connsiteY86" fmla="*/ 2208769 h 2224519"/>
                <a:gd name="connsiteX87" fmla="*/ 982457 w 3471878"/>
                <a:gd name="connsiteY87" fmla="*/ 2216722 h 2224519"/>
                <a:gd name="connsiteX88" fmla="*/ 966555 w 3471878"/>
                <a:gd name="connsiteY88" fmla="*/ 2137207 h 2224519"/>
                <a:gd name="connsiteX89" fmla="*/ 1197143 w 3471878"/>
                <a:gd name="connsiteY89" fmla="*/ 2161061 h 2224519"/>
                <a:gd name="connsiteX90" fmla="*/ 1324364 w 3471878"/>
                <a:gd name="connsiteY90" fmla="*/ 2141182 h 2224519"/>
                <a:gd name="connsiteX91" fmla="*/ 1280632 w 3471878"/>
                <a:gd name="connsiteY91" fmla="*/ 1954329 h 2224519"/>
                <a:gd name="connsiteX92" fmla="*/ 1407852 w 3471878"/>
                <a:gd name="connsiteY92" fmla="*/ 1926500 h 2224519"/>
                <a:gd name="connsiteX93" fmla="*/ 1247453 w 3471878"/>
                <a:gd name="connsiteY93" fmla="*/ 1884840 h 2224519"/>
                <a:gd name="connsiteX94" fmla="*/ 1182614 w 3471878"/>
                <a:gd name="connsiteY94" fmla="*/ 2054900 h 2224519"/>
                <a:gd name="connsiteX95" fmla="*/ 1024793 w 3471878"/>
                <a:gd name="connsiteY95" fmla="*/ 2120214 h 2224519"/>
                <a:gd name="connsiteX96" fmla="*/ 884116 w 3471878"/>
                <a:gd name="connsiteY96" fmla="*/ 1758474 h 2224519"/>
                <a:gd name="connsiteX97" fmla="*/ 843922 w 3471878"/>
                <a:gd name="connsiteY97" fmla="*/ 2069973 h 2224519"/>
                <a:gd name="connsiteX98" fmla="*/ 703246 w 3471878"/>
                <a:gd name="connsiteY98" fmla="*/ 1657991 h 2224519"/>
                <a:gd name="connsiteX99" fmla="*/ 803729 w 3471878"/>
                <a:gd name="connsiteY99" fmla="*/ 1406782 h 2224519"/>
                <a:gd name="connsiteX100" fmla="*/ 884115 w 3471878"/>
                <a:gd name="connsiteY100" fmla="*/ 1246008 h 2224519"/>
                <a:gd name="connsiteX101" fmla="*/ 1160446 w 3471878"/>
                <a:gd name="connsiteY101" fmla="*/ 1125427 h 2224519"/>
                <a:gd name="connsiteX102" fmla="*/ 1637744 w 3471878"/>
                <a:gd name="connsiteY102" fmla="*/ 648131 h 2224519"/>
                <a:gd name="connsiteX103" fmla="*/ 1763348 w 3471878"/>
                <a:gd name="connsiteY103" fmla="*/ 336632 h 2224519"/>
                <a:gd name="connsiteX104" fmla="*/ 1642768 w 3471878"/>
                <a:gd name="connsiteY104" fmla="*/ 376825 h 2224519"/>
                <a:gd name="connsiteX105" fmla="*/ 1451848 w 3471878"/>
                <a:gd name="connsiteY105" fmla="*/ 658179 h 2224519"/>
                <a:gd name="connsiteX106" fmla="*/ 1170498 w 3471878"/>
                <a:gd name="connsiteY106" fmla="*/ 497404 h 2224519"/>
                <a:gd name="connsiteX107" fmla="*/ 1200641 w 3471878"/>
                <a:gd name="connsiteY107" fmla="*/ 633056 h 2224519"/>
                <a:gd name="connsiteX108" fmla="*/ 1115230 w 3471878"/>
                <a:gd name="connsiteY108" fmla="*/ 869194 h 2224519"/>
                <a:gd name="connsiteX109" fmla="*/ 1100158 w 3471878"/>
                <a:gd name="connsiteY109" fmla="*/ 1004845 h 2224519"/>
                <a:gd name="connsiteX110" fmla="*/ 904215 w 3471878"/>
                <a:gd name="connsiteY110" fmla="*/ 1014893 h 2224519"/>
                <a:gd name="connsiteX111" fmla="*/ 929336 w 3471878"/>
                <a:gd name="connsiteY111" fmla="*/ 1175667 h 2224519"/>
                <a:gd name="connsiteX112" fmla="*/ 708272 w 3471878"/>
                <a:gd name="connsiteY112" fmla="*/ 984749 h 2224519"/>
                <a:gd name="connsiteX113" fmla="*/ 607789 w 3471878"/>
                <a:gd name="connsiteY113" fmla="*/ 914411 h 2224519"/>
                <a:gd name="connsiteX114" fmla="*/ 809594 w 3471878"/>
                <a:gd name="connsiteY114" fmla="*/ 1313832 h 2224519"/>
                <a:gd name="connsiteX115" fmla="*/ 512330 w 3471878"/>
                <a:gd name="connsiteY115" fmla="*/ 1356538 h 2224519"/>
                <a:gd name="connsiteX116" fmla="*/ 647983 w 3471878"/>
                <a:gd name="connsiteY116" fmla="*/ 1874028 h 2224519"/>
                <a:gd name="connsiteX117" fmla="*/ 537449 w 3471878"/>
                <a:gd name="connsiteY117" fmla="*/ 1798666 h 2224519"/>
                <a:gd name="connsiteX118" fmla="*/ 391749 w 3471878"/>
                <a:gd name="connsiteY118" fmla="*/ 1733351 h 2224519"/>
                <a:gd name="connsiteX119" fmla="*/ 230975 w 3471878"/>
                <a:gd name="connsiteY119" fmla="*/ 1436924 h 2224519"/>
                <a:gd name="connsiteX120" fmla="*/ 356580 w 3471878"/>
                <a:gd name="connsiteY120" fmla="*/ 1668037 h 2224519"/>
                <a:gd name="connsiteX121" fmla="*/ 431942 w 3471878"/>
                <a:gd name="connsiteY121" fmla="*/ 1833835 h 2224519"/>
                <a:gd name="connsiteX122" fmla="*/ 527402 w 3471878"/>
                <a:gd name="connsiteY122" fmla="*/ 1874028 h 2224519"/>
                <a:gd name="connsiteX123" fmla="*/ 507305 w 3471878"/>
                <a:gd name="connsiteY123" fmla="*/ 1989585 h 2224519"/>
                <a:gd name="connsiteX124" fmla="*/ 311362 w 3471878"/>
                <a:gd name="connsiteY124" fmla="*/ 2180503 h 2224519"/>
                <a:gd name="connsiteX125" fmla="*/ 250235 w 3471878"/>
                <a:gd name="connsiteY125" fmla="*/ 2142821 h 2224519"/>
                <a:gd name="connsiteX126" fmla="*/ 220927 w 3471878"/>
                <a:gd name="connsiteY126" fmla="*/ 1989584 h 2224519"/>
                <a:gd name="connsiteX127" fmla="*/ 120444 w 3471878"/>
                <a:gd name="connsiteY127" fmla="*/ 1909197 h 2224519"/>
                <a:gd name="connsiteX128" fmla="*/ 65177 w 3471878"/>
                <a:gd name="connsiteY128" fmla="*/ 1869004 h 2224519"/>
                <a:gd name="connsiteX129" fmla="*/ 80251 w 3471878"/>
                <a:gd name="connsiteY129" fmla="*/ 1673060 h 2224519"/>
                <a:gd name="connsiteX130" fmla="*/ 205854 w 3471878"/>
                <a:gd name="connsiteY130" fmla="*/ 1813738 h 2224519"/>
                <a:gd name="connsiteX131" fmla="*/ 301314 w 3471878"/>
                <a:gd name="connsiteY131" fmla="*/ 1974512 h 2224519"/>
                <a:gd name="connsiteX132" fmla="*/ 326435 w 3471878"/>
                <a:gd name="connsiteY132" fmla="*/ 1863979 h 2224519"/>
                <a:gd name="connsiteX133" fmla="*/ 175710 w 3471878"/>
                <a:gd name="connsiteY133" fmla="*/ 1517311 h 2224519"/>
                <a:gd name="connsiteX134" fmla="*/ 150589 w 3471878"/>
                <a:gd name="connsiteY134" fmla="*/ 1482143 h 2224519"/>
                <a:gd name="connsiteX135" fmla="*/ 30008 w 3471878"/>
                <a:gd name="connsiteY135" fmla="*/ 1642916 h 2224519"/>
                <a:gd name="connsiteX136" fmla="*/ 19959 w 3471878"/>
                <a:gd name="connsiteY136" fmla="*/ 1798665 h 2224519"/>
                <a:gd name="connsiteX137" fmla="*/ 75227 w 3471878"/>
                <a:gd name="connsiteY137" fmla="*/ 1301271 h 2224519"/>
                <a:gd name="connsiteX138" fmla="*/ 175709 w 3471878"/>
                <a:gd name="connsiteY138" fmla="*/ 1341465 h 2224519"/>
                <a:gd name="connsiteX139" fmla="*/ 170685 w 3471878"/>
                <a:gd name="connsiteY139" fmla="*/ 1125426 h 2224519"/>
                <a:gd name="connsiteX140" fmla="*/ 95322 w 3471878"/>
                <a:gd name="connsiteY140" fmla="*/ 1235957 h 2224519"/>
                <a:gd name="connsiteX141" fmla="*/ 180733 w 3471878"/>
                <a:gd name="connsiteY141" fmla="*/ 1045039 h 2224519"/>
                <a:gd name="connsiteX142" fmla="*/ 276193 w 3471878"/>
                <a:gd name="connsiteY142" fmla="*/ 864168 h 2224519"/>
                <a:gd name="connsiteX143" fmla="*/ 471298 w 3471878"/>
                <a:gd name="connsiteY143"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773395 w 3471878"/>
                <a:gd name="connsiteY35" fmla="*/ 50254 h 2224519"/>
                <a:gd name="connsiteX36" fmla="*/ 1708081 w 3471878"/>
                <a:gd name="connsiteY36" fmla="*/ 110545 h 2224519"/>
                <a:gd name="connsiteX37" fmla="*/ 1461896 w 3471878"/>
                <a:gd name="connsiteY37" fmla="*/ 90447 h 2224519"/>
                <a:gd name="connsiteX38" fmla="*/ 1421703 w 3471878"/>
                <a:gd name="connsiteY38" fmla="*/ 396922 h 2224519"/>
                <a:gd name="connsiteX39" fmla="*/ 1878903 w 3471878"/>
                <a:gd name="connsiteY39" fmla="*/ 291415 h 2224519"/>
                <a:gd name="connsiteX40" fmla="*/ 1968422 w 3471878"/>
                <a:gd name="connsiteY40" fmla="*/ 228894 h 2224519"/>
                <a:gd name="connsiteX41" fmla="*/ 2091943 w 3471878"/>
                <a:gd name="connsiteY41" fmla="*/ 226796 h 2224519"/>
                <a:gd name="connsiteX42" fmla="*/ 2041143 w 3471878"/>
                <a:gd name="connsiteY42" fmla="*/ 518896 h 2224519"/>
                <a:gd name="connsiteX43" fmla="*/ 1901443 w 3471878"/>
                <a:gd name="connsiteY43" fmla="*/ 779246 h 2224519"/>
                <a:gd name="connsiteX44" fmla="*/ 2123693 w 3471878"/>
                <a:gd name="connsiteY44" fmla="*/ 868146 h 2224519"/>
                <a:gd name="connsiteX45" fmla="*/ 2117343 w 3471878"/>
                <a:gd name="connsiteY45" fmla="*/ 398246 h 2224519"/>
                <a:gd name="connsiteX46" fmla="*/ 2371343 w 3471878"/>
                <a:gd name="connsiteY46" fmla="*/ 372846 h 2224519"/>
                <a:gd name="connsiteX47" fmla="*/ 2326893 w 3471878"/>
                <a:gd name="connsiteY47" fmla="*/ 531596 h 2224519"/>
                <a:gd name="connsiteX48" fmla="*/ 2213753 w 3471878"/>
                <a:gd name="connsiteY48" fmla="*/ 879852 h 2224519"/>
                <a:gd name="connsiteX49" fmla="*/ 3469893 w 3471878"/>
                <a:gd name="connsiteY49" fmla="*/ 1934946 h 2224519"/>
                <a:gd name="connsiteX50" fmla="*/ 2561843 w 3471878"/>
                <a:gd name="connsiteY50" fmla="*/ 842746 h 2224519"/>
                <a:gd name="connsiteX51" fmla="*/ 2105637 w 3471878"/>
                <a:gd name="connsiteY51" fmla="*/ 967096 h 2224519"/>
                <a:gd name="connsiteX52" fmla="*/ 1771168 w 3471878"/>
                <a:gd name="connsiteY52" fmla="*/ 1203194 h 2224519"/>
                <a:gd name="connsiteX53" fmla="*/ 1666272 w 3471878"/>
                <a:gd name="connsiteY53" fmla="*/ 1103537 h 2224519"/>
                <a:gd name="connsiteX54" fmla="*/ 1333340 w 3471878"/>
                <a:gd name="connsiteY54" fmla="*/ 1505003 h 2224519"/>
                <a:gd name="connsiteX55" fmla="*/ 1260930 w 3471878"/>
                <a:gd name="connsiteY55" fmla="*/ 1457024 h 2224519"/>
                <a:gd name="connsiteX56" fmla="*/ 1613074 w 3471878"/>
                <a:gd name="connsiteY56" fmla="*/ 1076685 h 2224519"/>
                <a:gd name="connsiteX57" fmla="*/ 1920715 w 3471878"/>
                <a:gd name="connsiteY57" fmla="*/ 821267 h 2224519"/>
                <a:gd name="connsiteX58" fmla="*/ 1829273 w 3471878"/>
                <a:gd name="connsiteY58" fmla="*/ 817291 h 2224519"/>
                <a:gd name="connsiteX59" fmla="*/ 1773614 w 3471878"/>
                <a:gd name="connsiteY59" fmla="*/ 761632 h 2224519"/>
                <a:gd name="connsiteX60" fmla="*/ 1456874 w 3471878"/>
                <a:gd name="connsiteY60" fmla="*/ 1004847 h 2224519"/>
                <a:gd name="connsiteX61" fmla="*/ 1527211 w 3471878"/>
                <a:gd name="connsiteY61" fmla="*/ 753639 h 2224519"/>
                <a:gd name="connsiteX62" fmla="*/ 1421703 w 3471878"/>
                <a:gd name="connsiteY62" fmla="*/ 834026 h 2224519"/>
                <a:gd name="connsiteX63" fmla="*/ 1512138 w 3471878"/>
                <a:gd name="connsiteY63" fmla="*/ 834026 h 2224519"/>
                <a:gd name="connsiteX64" fmla="*/ 1371461 w 3471878"/>
                <a:gd name="connsiteY64" fmla="*/ 1019920 h 2224519"/>
                <a:gd name="connsiteX65" fmla="*/ 1115228 w 3471878"/>
                <a:gd name="connsiteY65" fmla="*/ 1246008 h 2224519"/>
                <a:gd name="connsiteX66" fmla="*/ 907141 w 3471878"/>
                <a:gd name="connsiteY66" fmla="*/ 1537410 h 2224519"/>
                <a:gd name="connsiteX67" fmla="*/ 858995 w 3471878"/>
                <a:gd name="connsiteY67" fmla="*/ 1612773 h 2224519"/>
                <a:gd name="connsiteX68" fmla="*/ 1009720 w 3471878"/>
                <a:gd name="connsiteY68" fmla="*/ 1909199 h 2224519"/>
                <a:gd name="connsiteX69" fmla="*/ 1100156 w 3471878"/>
                <a:gd name="connsiteY69" fmla="*/ 1889102 h 2224519"/>
                <a:gd name="connsiteX70" fmla="*/ 1243117 w 3471878"/>
                <a:gd name="connsiteY70" fmla="*/ 1429806 h 2224519"/>
                <a:gd name="connsiteX71" fmla="*/ 1356169 w 3471878"/>
                <a:gd name="connsiteY71" fmla="*/ 1501105 h 2224519"/>
                <a:gd name="connsiteX72" fmla="*/ 1352194 w 3471878"/>
                <a:gd name="connsiteY72" fmla="*/ 1596520 h 2224519"/>
                <a:gd name="connsiteX73" fmla="*/ 1324384 w 3471878"/>
                <a:gd name="connsiteY73" fmla="*/ 1770376 h 2224519"/>
                <a:gd name="connsiteX74" fmla="*/ 1416465 w 3471878"/>
                <a:gd name="connsiteY74" fmla="*/ 1910842 h 2224519"/>
                <a:gd name="connsiteX75" fmla="*/ 1340269 w 3471878"/>
                <a:gd name="connsiteY75" fmla="*/ 1640250 h 2224519"/>
                <a:gd name="connsiteX76" fmla="*/ 1606637 w 3471878"/>
                <a:gd name="connsiteY76" fmla="*/ 1513030 h 2224519"/>
                <a:gd name="connsiteX77" fmla="*/ 1723643 w 3471878"/>
                <a:gd name="connsiteY77" fmla="*/ 1293596 h 2224519"/>
                <a:gd name="connsiteX78" fmla="*/ 1989073 w 3471878"/>
                <a:gd name="connsiteY78" fmla="*/ 1262840 h 2224519"/>
                <a:gd name="connsiteX79" fmla="*/ 1885956 w 3471878"/>
                <a:gd name="connsiteY79" fmla="*/ 1550615 h 2224519"/>
                <a:gd name="connsiteX80" fmla="*/ 1755393 w 3471878"/>
                <a:gd name="connsiteY80" fmla="*/ 1719046 h 2224519"/>
                <a:gd name="connsiteX81" fmla="*/ 1596312 w 3471878"/>
                <a:gd name="connsiteY81" fmla="*/ 2013962 h 2224519"/>
                <a:gd name="connsiteX82" fmla="*/ 1574831 w 3471878"/>
                <a:gd name="connsiteY82" fmla="*/ 1921749 h 2224519"/>
                <a:gd name="connsiteX83" fmla="*/ 1471464 w 3471878"/>
                <a:gd name="connsiteY83" fmla="*/ 2065646 h 2224519"/>
                <a:gd name="connsiteX84" fmla="*/ 1582781 w 3471878"/>
                <a:gd name="connsiteY84" fmla="*/ 2133232 h 2224519"/>
                <a:gd name="connsiteX85" fmla="*/ 1451584 w 3471878"/>
                <a:gd name="connsiteY85" fmla="*/ 2200818 h 2224519"/>
                <a:gd name="connsiteX86" fmla="*/ 1228948 w 3471878"/>
                <a:gd name="connsiteY86" fmla="*/ 2208769 h 2224519"/>
                <a:gd name="connsiteX87" fmla="*/ 982457 w 3471878"/>
                <a:gd name="connsiteY87" fmla="*/ 2216722 h 2224519"/>
                <a:gd name="connsiteX88" fmla="*/ 966555 w 3471878"/>
                <a:gd name="connsiteY88" fmla="*/ 2137207 h 2224519"/>
                <a:gd name="connsiteX89" fmla="*/ 1197143 w 3471878"/>
                <a:gd name="connsiteY89" fmla="*/ 2161061 h 2224519"/>
                <a:gd name="connsiteX90" fmla="*/ 1324364 w 3471878"/>
                <a:gd name="connsiteY90" fmla="*/ 2141182 h 2224519"/>
                <a:gd name="connsiteX91" fmla="*/ 1280632 w 3471878"/>
                <a:gd name="connsiteY91" fmla="*/ 1954329 h 2224519"/>
                <a:gd name="connsiteX92" fmla="*/ 1407852 w 3471878"/>
                <a:gd name="connsiteY92" fmla="*/ 1926500 h 2224519"/>
                <a:gd name="connsiteX93" fmla="*/ 1247453 w 3471878"/>
                <a:gd name="connsiteY93" fmla="*/ 1884840 h 2224519"/>
                <a:gd name="connsiteX94" fmla="*/ 1182614 w 3471878"/>
                <a:gd name="connsiteY94" fmla="*/ 2054900 h 2224519"/>
                <a:gd name="connsiteX95" fmla="*/ 1024793 w 3471878"/>
                <a:gd name="connsiteY95" fmla="*/ 2120214 h 2224519"/>
                <a:gd name="connsiteX96" fmla="*/ 884116 w 3471878"/>
                <a:gd name="connsiteY96" fmla="*/ 1758474 h 2224519"/>
                <a:gd name="connsiteX97" fmla="*/ 843922 w 3471878"/>
                <a:gd name="connsiteY97" fmla="*/ 2069973 h 2224519"/>
                <a:gd name="connsiteX98" fmla="*/ 703246 w 3471878"/>
                <a:gd name="connsiteY98" fmla="*/ 1657991 h 2224519"/>
                <a:gd name="connsiteX99" fmla="*/ 803729 w 3471878"/>
                <a:gd name="connsiteY99" fmla="*/ 1406782 h 2224519"/>
                <a:gd name="connsiteX100" fmla="*/ 884115 w 3471878"/>
                <a:gd name="connsiteY100" fmla="*/ 1246008 h 2224519"/>
                <a:gd name="connsiteX101" fmla="*/ 1160446 w 3471878"/>
                <a:gd name="connsiteY101" fmla="*/ 1125427 h 2224519"/>
                <a:gd name="connsiteX102" fmla="*/ 1637744 w 3471878"/>
                <a:gd name="connsiteY102" fmla="*/ 648131 h 2224519"/>
                <a:gd name="connsiteX103" fmla="*/ 1763348 w 3471878"/>
                <a:gd name="connsiteY103" fmla="*/ 336632 h 2224519"/>
                <a:gd name="connsiteX104" fmla="*/ 1642768 w 3471878"/>
                <a:gd name="connsiteY104" fmla="*/ 376825 h 2224519"/>
                <a:gd name="connsiteX105" fmla="*/ 1451848 w 3471878"/>
                <a:gd name="connsiteY105" fmla="*/ 658179 h 2224519"/>
                <a:gd name="connsiteX106" fmla="*/ 1170498 w 3471878"/>
                <a:gd name="connsiteY106" fmla="*/ 497404 h 2224519"/>
                <a:gd name="connsiteX107" fmla="*/ 1200641 w 3471878"/>
                <a:gd name="connsiteY107" fmla="*/ 633056 h 2224519"/>
                <a:gd name="connsiteX108" fmla="*/ 1115230 w 3471878"/>
                <a:gd name="connsiteY108" fmla="*/ 869194 h 2224519"/>
                <a:gd name="connsiteX109" fmla="*/ 1100158 w 3471878"/>
                <a:gd name="connsiteY109" fmla="*/ 1004845 h 2224519"/>
                <a:gd name="connsiteX110" fmla="*/ 904215 w 3471878"/>
                <a:gd name="connsiteY110" fmla="*/ 1014893 h 2224519"/>
                <a:gd name="connsiteX111" fmla="*/ 929336 w 3471878"/>
                <a:gd name="connsiteY111" fmla="*/ 1175667 h 2224519"/>
                <a:gd name="connsiteX112" fmla="*/ 708272 w 3471878"/>
                <a:gd name="connsiteY112" fmla="*/ 984749 h 2224519"/>
                <a:gd name="connsiteX113" fmla="*/ 607789 w 3471878"/>
                <a:gd name="connsiteY113" fmla="*/ 914411 h 2224519"/>
                <a:gd name="connsiteX114" fmla="*/ 809594 w 3471878"/>
                <a:gd name="connsiteY114" fmla="*/ 1313832 h 2224519"/>
                <a:gd name="connsiteX115" fmla="*/ 512330 w 3471878"/>
                <a:gd name="connsiteY115" fmla="*/ 1356538 h 2224519"/>
                <a:gd name="connsiteX116" fmla="*/ 647983 w 3471878"/>
                <a:gd name="connsiteY116" fmla="*/ 1874028 h 2224519"/>
                <a:gd name="connsiteX117" fmla="*/ 537449 w 3471878"/>
                <a:gd name="connsiteY117" fmla="*/ 1798666 h 2224519"/>
                <a:gd name="connsiteX118" fmla="*/ 391749 w 3471878"/>
                <a:gd name="connsiteY118" fmla="*/ 1733351 h 2224519"/>
                <a:gd name="connsiteX119" fmla="*/ 230975 w 3471878"/>
                <a:gd name="connsiteY119" fmla="*/ 1436924 h 2224519"/>
                <a:gd name="connsiteX120" fmla="*/ 356580 w 3471878"/>
                <a:gd name="connsiteY120" fmla="*/ 1668037 h 2224519"/>
                <a:gd name="connsiteX121" fmla="*/ 431942 w 3471878"/>
                <a:gd name="connsiteY121" fmla="*/ 1833835 h 2224519"/>
                <a:gd name="connsiteX122" fmla="*/ 527402 w 3471878"/>
                <a:gd name="connsiteY122" fmla="*/ 1874028 h 2224519"/>
                <a:gd name="connsiteX123" fmla="*/ 507305 w 3471878"/>
                <a:gd name="connsiteY123" fmla="*/ 1989585 h 2224519"/>
                <a:gd name="connsiteX124" fmla="*/ 311362 w 3471878"/>
                <a:gd name="connsiteY124" fmla="*/ 2180503 h 2224519"/>
                <a:gd name="connsiteX125" fmla="*/ 250235 w 3471878"/>
                <a:gd name="connsiteY125" fmla="*/ 2142821 h 2224519"/>
                <a:gd name="connsiteX126" fmla="*/ 220927 w 3471878"/>
                <a:gd name="connsiteY126" fmla="*/ 1989584 h 2224519"/>
                <a:gd name="connsiteX127" fmla="*/ 120444 w 3471878"/>
                <a:gd name="connsiteY127" fmla="*/ 1909197 h 2224519"/>
                <a:gd name="connsiteX128" fmla="*/ 65177 w 3471878"/>
                <a:gd name="connsiteY128" fmla="*/ 1869004 h 2224519"/>
                <a:gd name="connsiteX129" fmla="*/ 80251 w 3471878"/>
                <a:gd name="connsiteY129" fmla="*/ 1673060 h 2224519"/>
                <a:gd name="connsiteX130" fmla="*/ 205854 w 3471878"/>
                <a:gd name="connsiteY130" fmla="*/ 1813738 h 2224519"/>
                <a:gd name="connsiteX131" fmla="*/ 301314 w 3471878"/>
                <a:gd name="connsiteY131" fmla="*/ 1974512 h 2224519"/>
                <a:gd name="connsiteX132" fmla="*/ 326435 w 3471878"/>
                <a:gd name="connsiteY132" fmla="*/ 1863979 h 2224519"/>
                <a:gd name="connsiteX133" fmla="*/ 175710 w 3471878"/>
                <a:gd name="connsiteY133" fmla="*/ 1517311 h 2224519"/>
                <a:gd name="connsiteX134" fmla="*/ 150589 w 3471878"/>
                <a:gd name="connsiteY134" fmla="*/ 1482143 h 2224519"/>
                <a:gd name="connsiteX135" fmla="*/ 30008 w 3471878"/>
                <a:gd name="connsiteY135" fmla="*/ 1642916 h 2224519"/>
                <a:gd name="connsiteX136" fmla="*/ 19959 w 3471878"/>
                <a:gd name="connsiteY136" fmla="*/ 1798665 h 2224519"/>
                <a:gd name="connsiteX137" fmla="*/ 75227 w 3471878"/>
                <a:gd name="connsiteY137" fmla="*/ 1301271 h 2224519"/>
                <a:gd name="connsiteX138" fmla="*/ 175709 w 3471878"/>
                <a:gd name="connsiteY138" fmla="*/ 1341465 h 2224519"/>
                <a:gd name="connsiteX139" fmla="*/ 170685 w 3471878"/>
                <a:gd name="connsiteY139" fmla="*/ 1125426 h 2224519"/>
                <a:gd name="connsiteX140" fmla="*/ 95322 w 3471878"/>
                <a:gd name="connsiteY140" fmla="*/ 1235957 h 2224519"/>
                <a:gd name="connsiteX141" fmla="*/ 180733 w 3471878"/>
                <a:gd name="connsiteY141" fmla="*/ 1045039 h 2224519"/>
                <a:gd name="connsiteX142" fmla="*/ 276193 w 3471878"/>
                <a:gd name="connsiteY142" fmla="*/ 864168 h 2224519"/>
                <a:gd name="connsiteX143" fmla="*/ 471298 w 3471878"/>
                <a:gd name="connsiteY143"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2034793 w 3471878"/>
                <a:gd name="connsiteY35" fmla="*/ 74396 h 2224519"/>
                <a:gd name="connsiteX36" fmla="*/ 1773395 w 3471878"/>
                <a:gd name="connsiteY36" fmla="*/ 50254 h 2224519"/>
                <a:gd name="connsiteX37" fmla="*/ 1708081 w 3471878"/>
                <a:gd name="connsiteY37" fmla="*/ 110545 h 2224519"/>
                <a:gd name="connsiteX38" fmla="*/ 1461896 w 3471878"/>
                <a:gd name="connsiteY38" fmla="*/ 90447 h 2224519"/>
                <a:gd name="connsiteX39" fmla="*/ 1421703 w 3471878"/>
                <a:gd name="connsiteY39" fmla="*/ 396922 h 2224519"/>
                <a:gd name="connsiteX40" fmla="*/ 1878903 w 3471878"/>
                <a:gd name="connsiteY40" fmla="*/ 291415 h 2224519"/>
                <a:gd name="connsiteX41" fmla="*/ 1968422 w 3471878"/>
                <a:gd name="connsiteY41" fmla="*/ 228894 h 2224519"/>
                <a:gd name="connsiteX42" fmla="*/ 2091943 w 3471878"/>
                <a:gd name="connsiteY42" fmla="*/ 226796 h 2224519"/>
                <a:gd name="connsiteX43" fmla="*/ 2041143 w 3471878"/>
                <a:gd name="connsiteY43" fmla="*/ 518896 h 2224519"/>
                <a:gd name="connsiteX44" fmla="*/ 1901443 w 3471878"/>
                <a:gd name="connsiteY44" fmla="*/ 779246 h 2224519"/>
                <a:gd name="connsiteX45" fmla="*/ 2123693 w 3471878"/>
                <a:gd name="connsiteY45" fmla="*/ 868146 h 2224519"/>
                <a:gd name="connsiteX46" fmla="*/ 2117343 w 3471878"/>
                <a:gd name="connsiteY46" fmla="*/ 398246 h 2224519"/>
                <a:gd name="connsiteX47" fmla="*/ 2371343 w 3471878"/>
                <a:gd name="connsiteY47" fmla="*/ 372846 h 2224519"/>
                <a:gd name="connsiteX48" fmla="*/ 2326893 w 3471878"/>
                <a:gd name="connsiteY48" fmla="*/ 531596 h 2224519"/>
                <a:gd name="connsiteX49" fmla="*/ 2213753 w 3471878"/>
                <a:gd name="connsiteY49" fmla="*/ 879852 h 2224519"/>
                <a:gd name="connsiteX50" fmla="*/ 3469893 w 3471878"/>
                <a:gd name="connsiteY50" fmla="*/ 1934946 h 2224519"/>
                <a:gd name="connsiteX51" fmla="*/ 2561843 w 3471878"/>
                <a:gd name="connsiteY51" fmla="*/ 842746 h 2224519"/>
                <a:gd name="connsiteX52" fmla="*/ 2105637 w 3471878"/>
                <a:gd name="connsiteY52" fmla="*/ 967096 h 2224519"/>
                <a:gd name="connsiteX53" fmla="*/ 1771168 w 3471878"/>
                <a:gd name="connsiteY53" fmla="*/ 1203194 h 2224519"/>
                <a:gd name="connsiteX54" fmla="*/ 1666272 w 3471878"/>
                <a:gd name="connsiteY54" fmla="*/ 1103537 h 2224519"/>
                <a:gd name="connsiteX55" fmla="*/ 1333340 w 3471878"/>
                <a:gd name="connsiteY55" fmla="*/ 1505003 h 2224519"/>
                <a:gd name="connsiteX56" fmla="*/ 1260930 w 3471878"/>
                <a:gd name="connsiteY56" fmla="*/ 1457024 h 2224519"/>
                <a:gd name="connsiteX57" fmla="*/ 1613074 w 3471878"/>
                <a:gd name="connsiteY57" fmla="*/ 1076685 h 2224519"/>
                <a:gd name="connsiteX58" fmla="*/ 1920715 w 3471878"/>
                <a:gd name="connsiteY58" fmla="*/ 821267 h 2224519"/>
                <a:gd name="connsiteX59" fmla="*/ 1829273 w 3471878"/>
                <a:gd name="connsiteY59" fmla="*/ 817291 h 2224519"/>
                <a:gd name="connsiteX60" fmla="*/ 1773614 w 3471878"/>
                <a:gd name="connsiteY60" fmla="*/ 761632 h 2224519"/>
                <a:gd name="connsiteX61" fmla="*/ 1456874 w 3471878"/>
                <a:gd name="connsiteY61" fmla="*/ 1004847 h 2224519"/>
                <a:gd name="connsiteX62" fmla="*/ 1527211 w 3471878"/>
                <a:gd name="connsiteY62" fmla="*/ 753639 h 2224519"/>
                <a:gd name="connsiteX63" fmla="*/ 1421703 w 3471878"/>
                <a:gd name="connsiteY63" fmla="*/ 834026 h 2224519"/>
                <a:gd name="connsiteX64" fmla="*/ 1512138 w 3471878"/>
                <a:gd name="connsiteY64" fmla="*/ 834026 h 2224519"/>
                <a:gd name="connsiteX65" fmla="*/ 1371461 w 3471878"/>
                <a:gd name="connsiteY65" fmla="*/ 1019920 h 2224519"/>
                <a:gd name="connsiteX66" fmla="*/ 1115228 w 3471878"/>
                <a:gd name="connsiteY66" fmla="*/ 1246008 h 2224519"/>
                <a:gd name="connsiteX67" fmla="*/ 907141 w 3471878"/>
                <a:gd name="connsiteY67" fmla="*/ 1537410 h 2224519"/>
                <a:gd name="connsiteX68" fmla="*/ 858995 w 3471878"/>
                <a:gd name="connsiteY68" fmla="*/ 1612773 h 2224519"/>
                <a:gd name="connsiteX69" fmla="*/ 1009720 w 3471878"/>
                <a:gd name="connsiteY69" fmla="*/ 1909199 h 2224519"/>
                <a:gd name="connsiteX70" fmla="*/ 1100156 w 3471878"/>
                <a:gd name="connsiteY70" fmla="*/ 1889102 h 2224519"/>
                <a:gd name="connsiteX71" fmla="*/ 1243117 w 3471878"/>
                <a:gd name="connsiteY71" fmla="*/ 1429806 h 2224519"/>
                <a:gd name="connsiteX72" fmla="*/ 1356169 w 3471878"/>
                <a:gd name="connsiteY72" fmla="*/ 1501105 h 2224519"/>
                <a:gd name="connsiteX73" fmla="*/ 1352194 w 3471878"/>
                <a:gd name="connsiteY73" fmla="*/ 1596520 h 2224519"/>
                <a:gd name="connsiteX74" fmla="*/ 1324384 w 3471878"/>
                <a:gd name="connsiteY74" fmla="*/ 1770376 h 2224519"/>
                <a:gd name="connsiteX75" fmla="*/ 1416465 w 3471878"/>
                <a:gd name="connsiteY75" fmla="*/ 1910842 h 2224519"/>
                <a:gd name="connsiteX76" fmla="*/ 1340269 w 3471878"/>
                <a:gd name="connsiteY76" fmla="*/ 1640250 h 2224519"/>
                <a:gd name="connsiteX77" fmla="*/ 1606637 w 3471878"/>
                <a:gd name="connsiteY77" fmla="*/ 1513030 h 2224519"/>
                <a:gd name="connsiteX78" fmla="*/ 1723643 w 3471878"/>
                <a:gd name="connsiteY78" fmla="*/ 1293596 h 2224519"/>
                <a:gd name="connsiteX79" fmla="*/ 1989073 w 3471878"/>
                <a:gd name="connsiteY79" fmla="*/ 1262840 h 2224519"/>
                <a:gd name="connsiteX80" fmla="*/ 1885956 w 3471878"/>
                <a:gd name="connsiteY80" fmla="*/ 1550615 h 2224519"/>
                <a:gd name="connsiteX81" fmla="*/ 1755393 w 3471878"/>
                <a:gd name="connsiteY81" fmla="*/ 1719046 h 2224519"/>
                <a:gd name="connsiteX82" fmla="*/ 1596312 w 3471878"/>
                <a:gd name="connsiteY82" fmla="*/ 2013962 h 2224519"/>
                <a:gd name="connsiteX83" fmla="*/ 1574831 w 3471878"/>
                <a:gd name="connsiteY83" fmla="*/ 1921749 h 2224519"/>
                <a:gd name="connsiteX84" fmla="*/ 1471464 w 3471878"/>
                <a:gd name="connsiteY84" fmla="*/ 2065646 h 2224519"/>
                <a:gd name="connsiteX85" fmla="*/ 1582781 w 3471878"/>
                <a:gd name="connsiteY85" fmla="*/ 2133232 h 2224519"/>
                <a:gd name="connsiteX86" fmla="*/ 1451584 w 3471878"/>
                <a:gd name="connsiteY86" fmla="*/ 2200818 h 2224519"/>
                <a:gd name="connsiteX87" fmla="*/ 1228948 w 3471878"/>
                <a:gd name="connsiteY87" fmla="*/ 2208769 h 2224519"/>
                <a:gd name="connsiteX88" fmla="*/ 982457 w 3471878"/>
                <a:gd name="connsiteY88" fmla="*/ 2216722 h 2224519"/>
                <a:gd name="connsiteX89" fmla="*/ 966555 w 3471878"/>
                <a:gd name="connsiteY89" fmla="*/ 2137207 h 2224519"/>
                <a:gd name="connsiteX90" fmla="*/ 1197143 w 3471878"/>
                <a:gd name="connsiteY90" fmla="*/ 2161061 h 2224519"/>
                <a:gd name="connsiteX91" fmla="*/ 1324364 w 3471878"/>
                <a:gd name="connsiteY91" fmla="*/ 2141182 h 2224519"/>
                <a:gd name="connsiteX92" fmla="*/ 1280632 w 3471878"/>
                <a:gd name="connsiteY92" fmla="*/ 1954329 h 2224519"/>
                <a:gd name="connsiteX93" fmla="*/ 1407852 w 3471878"/>
                <a:gd name="connsiteY93" fmla="*/ 1926500 h 2224519"/>
                <a:gd name="connsiteX94" fmla="*/ 1247453 w 3471878"/>
                <a:gd name="connsiteY94" fmla="*/ 1884840 h 2224519"/>
                <a:gd name="connsiteX95" fmla="*/ 1182614 w 3471878"/>
                <a:gd name="connsiteY95" fmla="*/ 2054900 h 2224519"/>
                <a:gd name="connsiteX96" fmla="*/ 1024793 w 3471878"/>
                <a:gd name="connsiteY96" fmla="*/ 2120214 h 2224519"/>
                <a:gd name="connsiteX97" fmla="*/ 884116 w 3471878"/>
                <a:gd name="connsiteY97" fmla="*/ 1758474 h 2224519"/>
                <a:gd name="connsiteX98" fmla="*/ 843922 w 3471878"/>
                <a:gd name="connsiteY98" fmla="*/ 2069973 h 2224519"/>
                <a:gd name="connsiteX99" fmla="*/ 703246 w 3471878"/>
                <a:gd name="connsiteY99" fmla="*/ 1657991 h 2224519"/>
                <a:gd name="connsiteX100" fmla="*/ 803729 w 3471878"/>
                <a:gd name="connsiteY100" fmla="*/ 1406782 h 2224519"/>
                <a:gd name="connsiteX101" fmla="*/ 884115 w 3471878"/>
                <a:gd name="connsiteY101" fmla="*/ 1246008 h 2224519"/>
                <a:gd name="connsiteX102" fmla="*/ 1160446 w 3471878"/>
                <a:gd name="connsiteY102" fmla="*/ 1125427 h 2224519"/>
                <a:gd name="connsiteX103" fmla="*/ 1637744 w 3471878"/>
                <a:gd name="connsiteY103" fmla="*/ 648131 h 2224519"/>
                <a:gd name="connsiteX104" fmla="*/ 1763348 w 3471878"/>
                <a:gd name="connsiteY104" fmla="*/ 336632 h 2224519"/>
                <a:gd name="connsiteX105" fmla="*/ 1642768 w 3471878"/>
                <a:gd name="connsiteY105" fmla="*/ 376825 h 2224519"/>
                <a:gd name="connsiteX106" fmla="*/ 1451848 w 3471878"/>
                <a:gd name="connsiteY106" fmla="*/ 658179 h 2224519"/>
                <a:gd name="connsiteX107" fmla="*/ 1170498 w 3471878"/>
                <a:gd name="connsiteY107" fmla="*/ 497404 h 2224519"/>
                <a:gd name="connsiteX108" fmla="*/ 1200641 w 3471878"/>
                <a:gd name="connsiteY108" fmla="*/ 633056 h 2224519"/>
                <a:gd name="connsiteX109" fmla="*/ 1115230 w 3471878"/>
                <a:gd name="connsiteY109" fmla="*/ 869194 h 2224519"/>
                <a:gd name="connsiteX110" fmla="*/ 1100158 w 3471878"/>
                <a:gd name="connsiteY110" fmla="*/ 1004845 h 2224519"/>
                <a:gd name="connsiteX111" fmla="*/ 904215 w 3471878"/>
                <a:gd name="connsiteY111" fmla="*/ 1014893 h 2224519"/>
                <a:gd name="connsiteX112" fmla="*/ 929336 w 3471878"/>
                <a:gd name="connsiteY112" fmla="*/ 1175667 h 2224519"/>
                <a:gd name="connsiteX113" fmla="*/ 708272 w 3471878"/>
                <a:gd name="connsiteY113" fmla="*/ 984749 h 2224519"/>
                <a:gd name="connsiteX114" fmla="*/ 607789 w 3471878"/>
                <a:gd name="connsiteY114" fmla="*/ 914411 h 2224519"/>
                <a:gd name="connsiteX115" fmla="*/ 809594 w 3471878"/>
                <a:gd name="connsiteY115" fmla="*/ 1313832 h 2224519"/>
                <a:gd name="connsiteX116" fmla="*/ 512330 w 3471878"/>
                <a:gd name="connsiteY116" fmla="*/ 1356538 h 2224519"/>
                <a:gd name="connsiteX117" fmla="*/ 647983 w 3471878"/>
                <a:gd name="connsiteY117" fmla="*/ 1874028 h 2224519"/>
                <a:gd name="connsiteX118" fmla="*/ 537449 w 3471878"/>
                <a:gd name="connsiteY118" fmla="*/ 1798666 h 2224519"/>
                <a:gd name="connsiteX119" fmla="*/ 391749 w 3471878"/>
                <a:gd name="connsiteY119" fmla="*/ 1733351 h 2224519"/>
                <a:gd name="connsiteX120" fmla="*/ 230975 w 3471878"/>
                <a:gd name="connsiteY120" fmla="*/ 1436924 h 2224519"/>
                <a:gd name="connsiteX121" fmla="*/ 356580 w 3471878"/>
                <a:gd name="connsiteY121" fmla="*/ 1668037 h 2224519"/>
                <a:gd name="connsiteX122" fmla="*/ 431942 w 3471878"/>
                <a:gd name="connsiteY122" fmla="*/ 1833835 h 2224519"/>
                <a:gd name="connsiteX123" fmla="*/ 527402 w 3471878"/>
                <a:gd name="connsiteY123" fmla="*/ 1874028 h 2224519"/>
                <a:gd name="connsiteX124" fmla="*/ 507305 w 3471878"/>
                <a:gd name="connsiteY124" fmla="*/ 1989585 h 2224519"/>
                <a:gd name="connsiteX125" fmla="*/ 311362 w 3471878"/>
                <a:gd name="connsiteY125" fmla="*/ 2180503 h 2224519"/>
                <a:gd name="connsiteX126" fmla="*/ 250235 w 3471878"/>
                <a:gd name="connsiteY126" fmla="*/ 2142821 h 2224519"/>
                <a:gd name="connsiteX127" fmla="*/ 220927 w 3471878"/>
                <a:gd name="connsiteY127" fmla="*/ 1989584 h 2224519"/>
                <a:gd name="connsiteX128" fmla="*/ 120444 w 3471878"/>
                <a:gd name="connsiteY128" fmla="*/ 1909197 h 2224519"/>
                <a:gd name="connsiteX129" fmla="*/ 65177 w 3471878"/>
                <a:gd name="connsiteY129" fmla="*/ 1869004 h 2224519"/>
                <a:gd name="connsiteX130" fmla="*/ 80251 w 3471878"/>
                <a:gd name="connsiteY130" fmla="*/ 1673060 h 2224519"/>
                <a:gd name="connsiteX131" fmla="*/ 205854 w 3471878"/>
                <a:gd name="connsiteY131" fmla="*/ 1813738 h 2224519"/>
                <a:gd name="connsiteX132" fmla="*/ 301314 w 3471878"/>
                <a:gd name="connsiteY132" fmla="*/ 1974512 h 2224519"/>
                <a:gd name="connsiteX133" fmla="*/ 326435 w 3471878"/>
                <a:gd name="connsiteY133" fmla="*/ 1863979 h 2224519"/>
                <a:gd name="connsiteX134" fmla="*/ 175710 w 3471878"/>
                <a:gd name="connsiteY134" fmla="*/ 1517311 h 2224519"/>
                <a:gd name="connsiteX135" fmla="*/ 150589 w 3471878"/>
                <a:gd name="connsiteY135" fmla="*/ 1482143 h 2224519"/>
                <a:gd name="connsiteX136" fmla="*/ 30008 w 3471878"/>
                <a:gd name="connsiteY136" fmla="*/ 1642916 h 2224519"/>
                <a:gd name="connsiteX137" fmla="*/ 19959 w 3471878"/>
                <a:gd name="connsiteY137" fmla="*/ 1798665 h 2224519"/>
                <a:gd name="connsiteX138" fmla="*/ 75227 w 3471878"/>
                <a:gd name="connsiteY138" fmla="*/ 1301271 h 2224519"/>
                <a:gd name="connsiteX139" fmla="*/ 175709 w 3471878"/>
                <a:gd name="connsiteY139" fmla="*/ 1341465 h 2224519"/>
                <a:gd name="connsiteX140" fmla="*/ 170685 w 3471878"/>
                <a:gd name="connsiteY140" fmla="*/ 1125426 h 2224519"/>
                <a:gd name="connsiteX141" fmla="*/ 95322 w 3471878"/>
                <a:gd name="connsiteY141" fmla="*/ 1235957 h 2224519"/>
                <a:gd name="connsiteX142" fmla="*/ 180733 w 3471878"/>
                <a:gd name="connsiteY142" fmla="*/ 1045039 h 2224519"/>
                <a:gd name="connsiteX143" fmla="*/ 276193 w 3471878"/>
                <a:gd name="connsiteY143" fmla="*/ 864168 h 2224519"/>
                <a:gd name="connsiteX144" fmla="*/ 471298 w 3471878"/>
                <a:gd name="connsiteY144"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773395 w 3471878"/>
                <a:gd name="connsiteY36" fmla="*/ 50254 h 2224519"/>
                <a:gd name="connsiteX37" fmla="*/ 1708081 w 3471878"/>
                <a:gd name="connsiteY37" fmla="*/ 110545 h 2224519"/>
                <a:gd name="connsiteX38" fmla="*/ 1461896 w 3471878"/>
                <a:gd name="connsiteY38" fmla="*/ 90447 h 2224519"/>
                <a:gd name="connsiteX39" fmla="*/ 1421703 w 3471878"/>
                <a:gd name="connsiteY39" fmla="*/ 396922 h 2224519"/>
                <a:gd name="connsiteX40" fmla="*/ 1878903 w 3471878"/>
                <a:gd name="connsiteY40" fmla="*/ 291415 h 2224519"/>
                <a:gd name="connsiteX41" fmla="*/ 1968422 w 3471878"/>
                <a:gd name="connsiteY41" fmla="*/ 228894 h 2224519"/>
                <a:gd name="connsiteX42" fmla="*/ 2091943 w 3471878"/>
                <a:gd name="connsiteY42" fmla="*/ 226796 h 2224519"/>
                <a:gd name="connsiteX43" fmla="*/ 2041143 w 3471878"/>
                <a:gd name="connsiteY43" fmla="*/ 518896 h 2224519"/>
                <a:gd name="connsiteX44" fmla="*/ 1901443 w 3471878"/>
                <a:gd name="connsiteY44" fmla="*/ 779246 h 2224519"/>
                <a:gd name="connsiteX45" fmla="*/ 2123693 w 3471878"/>
                <a:gd name="connsiteY45" fmla="*/ 868146 h 2224519"/>
                <a:gd name="connsiteX46" fmla="*/ 2117343 w 3471878"/>
                <a:gd name="connsiteY46" fmla="*/ 398246 h 2224519"/>
                <a:gd name="connsiteX47" fmla="*/ 2371343 w 3471878"/>
                <a:gd name="connsiteY47" fmla="*/ 372846 h 2224519"/>
                <a:gd name="connsiteX48" fmla="*/ 2326893 w 3471878"/>
                <a:gd name="connsiteY48" fmla="*/ 531596 h 2224519"/>
                <a:gd name="connsiteX49" fmla="*/ 2213753 w 3471878"/>
                <a:gd name="connsiteY49" fmla="*/ 879852 h 2224519"/>
                <a:gd name="connsiteX50" fmla="*/ 3469893 w 3471878"/>
                <a:gd name="connsiteY50" fmla="*/ 1934946 h 2224519"/>
                <a:gd name="connsiteX51" fmla="*/ 2561843 w 3471878"/>
                <a:gd name="connsiteY51" fmla="*/ 842746 h 2224519"/>
                <a:gd name="connsiteX52" fmla="*/ 2105637 w 3471878"/>
                <a:gd name="connsiteY52" fmla="*/ 967096 h 2224519"/>
                <a:gd name="connsiteX53" fmla="*/ 1771168 w 3471878"/>
                <a:gd name="connsiteY53" fmla="*/ 1203194 h 2224519"/>
                <a:gd name="connsiteX54" fmla="*/ 1666272 w 3471878"/>
                <a:gd name="connsiteY54" fmla="*/ 1103537 h 2224519"/>
                <a:gd name="connsiteX55" fmla="*/ 1333340 w 3471878"/>
                <a:gd name="connsiteY55" fmla="*/ 1505003 h 2224519"/>
                <a:gd name="connsiteX56" fmla="*/ 1260930 w 3471878"/>
                <a:gd name="connsiteY56" fmla="*/ 1457024 h 2224519"/>
                <a:gd name="connsiteX57" fmla="*/ 1613074 w 3471878"/>
                <a:gd name="connsiteY57" fmla="*/ 1076685 h 2224519"/>
                <a:gd name="connsiteX58" fmla="*/ 1920715 w 3471878"/>
                <a:gd name="connsiteY58" fmla="*/ 821267 h 2224519"/>
                <a:gd name="connsiteX59" fmla="*/ 1829273 w 3471878"/>
                <a:gd name="connsiteY59" fmla="*/ 817291 h 2224519"/>
                <a:gd name="connsiteX60" fmla="*/ 1773614 w 3471878"/>
                <a:gd name="connsiteY60" fmla="*/ 761632 h 2224519"/>
                <a:gd name="connsiteX61" fmla="*/ 1456874 w 3471878"/>
                <a:gd name="connsiteY61" fmla="*/ 1004847 h 2224519"/>
                <a:gd name="connsiteX62" fmla="*/ 1527211 w 3471878"/>
                <a:gd name="connsiteY62" fmla="*/ 753639 h 2224519"/>
                <a:gd name="connsiteX63" fmla="*/ 1421703 w 3471878"/>
                <a:gd name="connsiteY63" fmla="*/ 834026 h 2224519"/>
                <a:gd name="connsiteX64" fmla="*/ 1512138 w 3471878"/>
                <a:gd name="connsiteY64" fmla="*/ 834026 h 2224519"/>
                <a:gd name="connsiteX65" fmla="*/ 1371461 w 3471878"/>
                <a:gd name="connsiteY65" fmla="*/ 1019920 h 2224519"/>
                <a:gd name="connsiteX66" fmla="*/ 1115228 w 3471878"/>
                <a:gd name="connsiteY66" fmla="*/ 1246008 h 2224519"/>
                <a:gd name="connsiteX67" fmla="*/ 907141 w 3471878"/>
                <a:gd name="connsiteY67" fmla="*/ 1537410 h 2224519"/>
                <a:gd name="connsiteX68" fmla="*/ 858995 w 3471878"/>
                <a:gd name="connsiteY68" fmla="*/ 1612773 h 2224519"/>
                <a:gd name="connsiteX69" fmla="*/ 1009720 w 3471878"/>
                <a:gd name="connsiteY69" fmla="*/ 1909199 h 2224519"/>
                <a:gd name="connsiteX70" fmla="*/ 1100156 w 3471878"/>
                <a:gd name="connsiteY70" fmla="*/ 1889102 h 2224519"/>
                <a:gd name="connsiteX71" fmla="*/ 1243117 w 3471878"/>
                <a:gd name="connsiteY71" fmla="*/ 1429806 h 2224519"/>
                <a:gd name="connsiteX72" fmla="*/ 1356169 w 3471878"/>
                <a:gd name="connsiteY72" fmla="*/ 1501105 h 2224519"/>
                <a:gd name="connsiteX73" fmla="*/ 1352194 w 3471878"/>
                <a:gd name="connsiteY73" fmla="*/ 1596520 h 2224519"/>
                <a:gd name="connsiteX74" fmla="*/ 1324384 w 3471878"/>
                <a:gd name="connsiteY74" fmla="*/ 1770376 h 2224519"/>
                <a:gd name="connsiteX75" fmla="*/ 1416465 w 3471878"/>
                <a:gd name="connsiteY75" fmla="*/ 1910842 h 2224519"/>
                <a:gd name="connsiteX76" fmla="*/ 1340269 w 3471878"/>
                <a:gd name="connsiteY76" fmla="*/ 1640250 h 2224519"/>
                <a:gd name="connsiteX77" fmla="*/ 1606637 w 3471878"/>
                <a:gd name="connsiteY77" fmla="*/ 1513030 h 2224519"/>
                <a:gd name="connsiteX78" fmla="*/ 1723643 w 3471878"/>
                <a:gd name="connsiteY78" fmla="*/ 1293596 h 2224519"/>
                <a:gd name="connsiteX79" fmla="*/ 1989073 w 3471878"/>
                <a:gd name="connsiteY79" fmla="*/ 1262840 h 2224519"/>
                <a:gd name="connsiteX80" fmla="*/ 1885956 w 3471878"/>
                <a:gd name="connsiteY80" fmla="*/ 1550615 h 2224519"/>
                <a:gd name="connsiteX81" fmla="*/ 1755393 w 3471878"/>
                <a:gd name="connsiteY81" fmla="*/ 1719046 h 2224519"/>
                <a:gd name="connsiteX82" fmla="*/ 1596312 w 3471878"/>
                <a:gd name="connsiteY82" fmla="*/ 2013962 h 2224519"/>
                <a:gd name="connsiteX83" fmla="*/ 1574831 w 3471878"/>
                <a:gd name="connsiteY83" fmla="*/ 1921749 h 2224519"/>
                <a:gd name="connsiteX84" fmla="*/ 1471464 w 3471878"/>
                <a:gd name="connsiteY84" fmla="*/ 2065646 h 2224519"/>
                <a:gd name="connsiteX85" fmla="*/ 1582781 w 3471878"/>
                <a:gd name="connsiteY85" fmla="*/ 2133232 h 2224519"/>
                <a:gd name="connsiteX86" fmla="*/ 1451584 w 3471878"/>
                <a:gd name="connsiteY86" fmla="*/ 2200818 h 2224519"/>
                <a:gd name="connsiteX87" fmla="*/ 1228948 w 3471878"/>
                <a:gd name="connsiteY87" fmla="*/ 2208769 h 2224519"/>
                <a:gd name="connsiteX88" fmla="*/ 982457 w 3471878"/>
                <a:gd name="connsiteY88" fmla="*/ 2216722 h 2224519"/>
                <a:gd name="connsiteX89" fmla="*/ 966555 w 3471878"/>
                <a:gd name="connsiteY89" fmla="*/ 2137207 h 2224519"/>
                <a:gd name="connsiteX90" fmla="*/ 1197143 w 3471878"/>
                <a:gd name="connsiteY90" fmla="*/ 2161061 h 2224519"/>
                <a:gd name="connsiteX91" fmla="*/ 1324364 w 3471878"/>
                <a:gd name="connsiteY91" fmla="*/ 2141182 h 2224519"/>
                <a:gd name="connsiteX92" fmla="*/ 1280632 w 3471878"/>
                <a:gd name="connsiteY92" fmla="*/ 1954329 h 2224519"/>
                <a:gd name="connsiteX93" fmla="*/ 1407852 w 3471878"/>
                <a:gd name="connsiteY93" fmla="*/ 1926500 h 2224519"/>
                <a:gd name="connsiteX94" fmla="*/ 1247453 w 3471878"/>
                <a:gd name="connsiteY94" fmla="*/ 1884840 h 2224519"/>
                <a:gd name="connsiteX95" fmla="*/ 1182614 w 3471878"/>
                <a:gd name="connsiteY95" fmla="*/ 2054900 h 2224519"/>
                <a:gd name="connsiteX96" fmla="*/ 1024793 w 3471878"/>
                <a:gd name="connsiteY96" fmla="*/ 2120214 h 2224519"/>
                <a:gd name="connsiteX97" fmla="*/ 884116 w 3471878"/>
                <a:gd name="connsiteY97" fmla="*/ 1758474 h 2224519"/>
                <a:gd name="connsiteX98" fmla="*/ 843922 w 3471878"/>
                <a:gd name="connsiteY98" fmla="*/ 2069973 h 2224519"/>
                <a:gd name="connsiteX99" fmla="*/ 703246 w 3471878"/>
                <a:gd name="connsiteY99" fmla="*/ 1657991 h 2224519"/>
                <a:gd name="connsiteX100" fmla="*/ 803729 w 3471878"/>
                <a:gd name="connsiteY100" fmla="*/ 1406782 h 2224519"/>
                <a:gd name="connsiteX101" fmla="*/ 884115 w 3471878"/>
                <a:gd name="connsiteY101" fmla="*/ 1246008 h 2224519"/>
                <a:gd name="connsiteX102" fmla="*/ 1160446 w 3471878"/>
                <a:gd name="connsiteY102" fmla="*/ 1125427 h 2224519"/>
                <a:gd name="connsiteX103" fmla="*/ 1637744 w 3471878"/>
                <a:gd name="connsiteY103" fmla="*/ 648131 h 2224519"/>
                <a:gd name="connsiteX104" fmla="*/ 1763348 w 3471878"/>
                <a:gd name="connsiteY104" fmla="*/ 336632 h 2224519"/>
                <a:gd name="connsiteX105" fmla="*/ 1642768 w 3471878"/>
                <a:gd name="connsiteY105" fmla="*/ 376825 h 2224519"/>
                <a:gd name="connsiteX106" fmla="*/ 1451848 w 3471878"/>
                <a:gd name="connsiteY106" fmla="*/ 658179 h 2224519"/>
                <a:gd name="connsiteX107" fmla="*/ 1170498 w 3471878"/>
                <a:gd name="connsiteY107" fmla="*/ 497404 h 2224519"/>
                <a:gd name="connsiteX108" fmla="*/ 1200641 w 3471878"/>
                <a:gd name="connsiteY108" fmla="*/ 633056 h 2224519"/>
                <a:gd name="connsiteX109" fmla="*/ 1115230 w 3471878"/>
                <a:gd name="connsiteY109" fmla="*/ 869194 h 2224519"/>
                <a:gd name="connsiteX110" fmla="*/ 1100158 w 3471878"/>
                <a:gd name="connsiteY110" fmla="*/ 1004845 h 2224519"/>
                <a:gd name="connsiteX111" fmla="*/ 904215 w 3471878"/>
                <a:gd name="connsiteY111" fmla="*/ 1014893 h 2224519"/>
                <a:gd name="connsiteX112" fmla="*/ 929336 w 3471878"/>
                <a:gd name="connsiteY112" fmla="*/ 1175667 h 2224519"/>
                <a:gd name="connsiteX113" fmla="*/ 708272 w 3471878"/>
                <a:gd name="connsiteY113" fmla="*/ 984749 h 2224519"/>
                <a:gd name="connsiteX114" fmla="*/ 607789 w 3471878"/>
                <a:gd name="connsiteY114" fmla="*/ 914411 h 2224519"/>
                <a:gd name="connsiteX115" fmla="*/ 809594 w 3471878"/>
                <a:gd name="connsiteY115" fmla="*/ 1313832 h 2224519"/>
                <a:gd name="connsiteX116" fmla="*/ 512330 w 3471878"/>
                <a:gd name="connsiteY116" fmla="*/ 1356538 h 2224519"/>
                <a:gd name="connsiteX117" fmla="*/ 647983 w 3471878"/>
                <a:gd name="connsiteY117" fmla="*/ 1874028 h 2224519"/>
                <a:gd name="connsiteX118" fmla="*/ 537449 w 3471878"/>
                <a:gd name="connsiteY118" fmla="*/ 1798666 h 2224519"/>
                <a:gd name="connsiteX119" fmla="*/ 391749 w 3471878"/>
                <a:gd name="connsiteY119" fmla="*/ 1733351 h 2224519"/>
                <a:gd name="connsiteX120" fmla="*/ 230975 w 3471878"/>
                <a:gd name="connsiteY120" fmla="*/ 1436924 h 2224519"/>
                <a:gd name="connsiteX121" fmla="*/ 356580 w 3471878"/>
                <a:gd name="connsiteY121" fmla="*/ 1668037 h 2224519"/>
                <a:gd name="connsiteX122" fmla="*/ 431942 w 3471878"/>
                <a:gd name="connsiteY122" fmla="*/ 1833835 h 2224519"/>
                <a:gd name="connsiteX123" fmla="*/ 527402 w 3471878"/>
                <a:gd name="connsiteY123" fmla="*/ 1874028 h 2224519"/>
                <a:gd name="connsiteX124" fmla="*/ 507305 w 3471878"/>
                <a:gd name="connsiteY124" fmla="*/ 1989585 h 2224519"/>
                <a:gd name="connsiteX125" fmla="*/ 311362 w 3471878"/>
                <a:gd name="connsiteY125" fmla="*/ 2180503 h 2224519"/>
                <a:gd name="connsiteX126" fmla="*/ 250235 w 3471878"/>
                <a:gd name="connsiteY126" fmla="*/ 2142821 h 2224519"/>
                <a:gd name="connsiteX127" fmla="*/ 220927 w 3471878"/>
                <a:gd name="connsiteY127" fmla="*/ 1989584 h 2224519"/>
                <a:gd name="connsiteX128" fmla="*/ 120444 w 3471878"/>
                <a:gd name="connsiteY128" fmla="*/ 1909197 h 2224519"/>
                <a:gd name="connsiteX129" fmla="*/ 65177 w 3471878"/>
                <a:gd name="connsiteY129" fmla="*/ 1869004 h 2224519"/>
                <a:gd name="connsiteX130" fmla="*/ 80251 w 3471878"/>
                <a:gd name="connsiteY130" fmla="*/ 1673060 h 2224519"/>
                <a:gd name="connsiteX131" fmla="*/ 205854 w 3471878"/>
                <a:gd name="connsiteY131" fmla="*/ 1813738 h 2224519"/>
                <a:gd name="connsiteX132" fmla="*/ 301314 w 3471878"/>
                <a:gd name="connsiteY132" fmla="*/ 1974512 h 2224519"/>
                <a:gd name="connsiteX133" fmla="*/ 326435 w 3471878"/>
                <a:gd name="connsiteY133" fmla="*/ 1863979 h 2224519"/>
                <a:gd name="connsiteX134" fmla="*/ 175710 w 3471878"/>
                <a:gd name="connsiteY134" fmla="*/ 1517311 h 2224519"/>
                <a:gd name="connsiteX135" fmla="*/ 150589 w 3471878"/>
                <a:gd name="connsiteY135" fmla="*/ 1482143 h 2224519"/>
                <a:gd name="connsiteX136" fmla="*/ 30008 w 3471878"/>
                <a:gd name="connsiteY136" fmla="*/ 1642916 h 2224519"/>
                <a:gd name="connsiteX137" fmla="*/ 19959 w 3471878"/>
                <a:gd name="connsiteY137" fmla="*/ 1798665 h 2224519"/>
                <a:gd name="connsiteX138" fmla="*/ 75227 w 3471878"/>
                <a:gd name="connsiteY138" fmla="*/ 1301271 h 2224519"/>
                <a:gd name="connsiteX139" fmla="*/ 175709 w 3471878"/>
                <a:gd name="connsiteY139" fmla="*/ 1341465 h 2224519"/>
                <a:gd name="connsiteX140" fmla="*/ 170685 w 3471878"/>
                <a:gd name="connsiteY140" fmla="*/ 1125426 h 2224519"/>
                <a:gd name="connsiteX141" fmla="*/ 95322 w 3471878"/>
                <a:gd name="connsiteY141" fmla="*/ 1235957 h 2224519"/>
                <a:gd name="connsiteX142" fmla="*/ 180733 w 3471878"/>
                <a:gd name="connsiteY142" fmla="*/ 1045039 h 2224519"/>
                <a:gd name="connsiteX143" fmla="*/ 276193 w 3471878"/>
                <a:gd name="connsiteY143" fmla="*/ 864168 h 2224519"/>
                <a:gd name="connsiteX144" fmla="*/ 471298 w 3471878"/>
                <a:gd name="connsiteY144"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561843 w 3471878"/>
                <a:gd name="connsiteY52" fmla="*/ 842746 h 2224519"/>
                <a:gd name="connsiteX53" fmla="*/ 2105637 w 3471878"/>
                <a:gd name="connsiteY53" fmla="*/ 967096 h 2224519"/>
                <a:gd name="connsiteX54" fmla="*/ 1771168 w 3471878"/>
                <a:gd name="connsiteY54" fmla="*/ 1203194 h 2224519"/>
                <a:gd name="connsiteX55" fmla="*/ 1666272 w 3471878"/>
                <a:gd name="connsiteY55" fmla="*/ 1103537 h 2224519"/>
                <a:gd name="connsiteX56" fmla="*/ 1333340 w 3471878"/>
                <a:gd name="connsiteY56" fmla="*/ 1505003 h 2224519"/>
                <a:gd name="connsiteX57" fmla="*/ 1260930 w 3471878"/>
                <a:gd name="connsiteY57" fmla="*/ 1457024 h 2224519"/>
                <a:gd name="connsiteX58" fmla="*/ 1613074 w 3471878"/>
                <a:gd name="connsiteY58" fmla="*/ 1076685 h 2224519"/>
                <a:gd name="connsiteX59" fmla="*/ 1920715 w 3471878"/>
                <a:gd name="connsiteY59" fmla="*/ 821267 h 2224519"/>
                <a:gd name="connsiteX60" fmla="*/ 1829273 w 3471878"/>
                <a:gd name="connsiteY60" fmla="*/ 817291 h 2224519"/>
                <a:gd name="connsiteX61" fmla="*/ 1773614 w 3471878"/>
                <a:gd name="connsiteY61" fmla="*/ 761632 h 2224519"/>
                <a:gd name="connsiteX62" fmla="*/ 1456874 w 3471878"/>
                <a:gd name="connsiteY62" fmla="*/ 1004847 h 2224519"/>
                <a:gd name="connsiteX63" fmla="*/ 1527211 w 3471878"/>
                <a:gd name="connsiteY63" fmla="*/ 753639 h 2224519"/>
                <a:gd name="connsiteX64" fmla="*/ 1421703 w 3471878"/>
                <a:gd name="connsiteY64" fmla="*/ 834026 h 2224519"/>
                <a:gd name="connsiteX65" fmla="*/ 1512138 w 3471878"/>
                <a:gd name="connsiteY65" fmla="*/ 834026 h 2224519"/>
                <a:gd name="connsiteX66" fmla="*/ 1371461 w 3471878"/>
                <a:gd name="connsiteY66" fmla="*/ 1019920 h 2224519"/>
                <a:gd name="connsiteX67" fmla="*/ 1115228 w 3471878"/>
                <a:gd name="connsiteY67" fmla="*/ 1246008 h 2224519"/>
                <a:gd name="connsiteX68" fmla="*/ 907141 w 3471878"/>
                <a:gd name="connsiteY68" fmla="*/ 1537410 h 2224519"/>
                <a:gd name="connsiteX69" fmla="*/ 858995 w 3471878"/>
                <a:gd name="connsiteY69" fmla="*/ 1612773 h 2224519"/>
                <a:gd name="connsiteX70" fmla="*/ 1009720 w 3471878"/>
                <a:gd name="connsiteY70" fmla="*/ 1909199 h 2224519"/>
                <a:gd name="connsiteX71" fmla="*/ 1100156 w 3471878"/>
                <a:gd name="connsiteY71" fmla="*/ 1889102 h 2224519"/>
                <a:gd name="connsiteX72" fmla="*/ 1243117 w 3471878"/>
                <a:gd name="connsiteY72" fmla="*/ 1429806 h 2224519"/>
                <a:gd name="connsiteX73" fmla="*/ 1356169 w 3471878"/>
                <a:gd name="connsiteY73" fmla="*/ 1501105 h 2224519"/>
                <a:gd name="connsiteX74" fmla="*/ 1352194 w 3471878"/>
                <a:gd name="connsiteY74" fmla="*/ 1596520 h 2224519"/>
                <a:gd name="connsiteX75" fmla="*/ 1324384 w 3471878"/>
                <a:gd name="connsiteY75" fmla="*/ 1770376 h 2224519"/>
                <a:gd name="connsiteX76" fmla="*/ 1416465 w 3471878"/>
                <a:gd name="connsiteY76" fmla="*/ 1910842 h 2224519"/>
                <a:gd name="connsiteX77" fmla="*/ 1340269 w 3471878"/>
                <a:gd name="connsiteY77" fmla="*/ 1640250 h 2224519"/>
                <a:gd name="connsiteX78" fmla="*/ 1606637 w 3471878"/>
                <a:gd name="connsiteY78" fmla="*/ 1513030 h 2224519"/>
                <a:gd name="connsiteX79" fmla="*/ 1723643 w 3471878"/>
                <a:gd name="connsiteY79" fmla="*/ 1293596 h 2224519"/>
                <a:gd name="connsiteX80" fmla="*/ 1989073 w 3471878"/>
                <a:gd name="connsiteY80" fmla="*/ 1262840 h 2224519"/>
                <a:gd name="connsiteX81" fmla="*/ 1885956 w 3471878"/>
                <a:gd name="connsiteY81" fmla="*/ 1550615 h 2224519"/>
                <a:gd name="connsiteX82" fmla="*/ 1755393 w 3471878"/>
                <a:gd name="connsiteY82" fmla="*/ 1719046 h 2224519"/>
                <a:gd name="connsiteX83" fmla="*/ 1596312 w 3471878"/>
                <a:gd name="connsiteY83" fmla="*/ 2013962 h 2224519"/>
                <a:gd name="connsiteX84" fmla="*/ 1574831 w 3471878"/>
                <a:gd name="connsiteY84" fmla="*/ 1921749 h 2224519"/>
                <a:gd name="connsiteX85" fmla="*/ 1471464 w 3471878"/>
                <a:gd name="connsiteY85" fmla="*/ 2065646 h 2224519"/>
                <a:gd name="connsiteX86" fmla="*/ 1582781 w 3471878"/>
                <a:gd name="connsiteY86" fmla="*/ 2133232 h 2224519"/>
                <a:gd name="connsiteX87" fmla="*/ 1451584 w 3471878"/>
                <a:gd name="connsiteY87" fmla="*/ 2200818 h 2224519"/>
                <a:gd name="connsiteX88" fmla="*/ 1228948 w 3471878"/>
                <a:gd name="connsiteY88" fmla="*/ 2208769 h 2224519"/>
                <a:gd name="connsiteX89" fmla="*/ 982457 w 3471878"/>
                <a:gd name="connsiteY89" fmla="*/ 2216722 h 2224519"/>
                <a:gd name="connsiteX90" fmla="*/ 966555 w 3471878"/>
                <a:gd name="connsiteY90" fmla="*/ 2137207 h 2224519"/>
                <a:gd name="connsiteX91" fmla="*/ 1197143 w 3471878"/>
                <a:gd name="connsiteY91" fmla="*/ 2161061 h 2224519"/>
                <a:gd name="connsiteX92" fmla="*/ 1324364 w 3471878"/>
                <a:gd name="connsiteY92" fmla="*/ 2141182 h 2224519"/>
                <a:gd name="connsiteX93" fmla="*/ 1280632 w 3471878"/>
                <a:gd name="connsiteY93" fmla="*/ 1954329 h 2224519"/>
                <a:gd name="connsiteX94" fmla="*/ 1407852 w 3471878"/>
                <a:gd name="connsiteY94" fmla="*/ 1926500 h 2224519"/>
                <a:gd name="connsiteX95" fmla="*/ 1247453 w 3471878"/>
                <a:gd name="connsiteY95" fmla="*/ 1884840 h 2224519"/>
                <a:gd name="connsiteX96" fmla="*/ 1182614 w 3471878"/>
                <a:gd name="connsiteY96" fmla="*/ 2054900 h 2224519"/>
                <a:gd name="connsiteX97" fmla="*/ 1024793 w 3471878"/>
                <a:gd name="connsiteY97" fmla="*/ 2120214 h 2224519"/>
                <a:gd name="connsiteX98" fmla="*/ 884116 w 3471878"/>
                <a:gd name="connsiteY98" fmla="*/ 1758474 h 2224519"/>
                <a:gd name="connsiteX99" fmla="*/ 843922 w 3471878"/>
                <a:gd name="connsiteY99" fmla="*/ 2069973 h 2224519"/>
                <a:gd name="connsiteX100" fmla="*/ 703246 w 3471878"/>
                <a:gd name="connsiteY100" fmla="*/ 1657991 h 2224519"/>
                <a:gd name="connsiteX101" fmla="*/ 803729 w 3471878"/>
                <a:gd name="connsiteY101" fmla="*/ 1406782 h 2224519"/>
                <a:gd name="connsiteX102" fmla="*/ 884115 w 3471878"/>
                <a:gd name="connsiteY102" fmla="*/ 1246008 h 2224519"/>
                <a:gd name="connsiteX103" fmla="*/ 1160446 w 3471878"/>
                <a:gd name="connsiteY103" fmla="*/ 1125427 h 2224519"/>
                <a:gd name="connsiteX104" fmla="*/ 1637744 w 3471878"/>
                <a:gd name="connsiteY104" fmla="*/ 648131 h 2224519"/>
                <a:gd name="connsiteX105" fmla="*/ 1763348 w 3471878"/>
                <a:gd name="connsiteY105" fmla="*/ 336632 h 2224519"/>
                <a:gd name="connsiteX106" fmla="*/ 1642768 w 3471878"/>
                <a:gd name="connsiteY106" fmla="*/ 376825 h 2224519"/>
                <a:gd name="connsiteX107" fmla="*/ 1451848 w 3471878"/>
                <a:gd name="connsiteY107" fmla="*/ 658179 h 2224519"/>
                <a:gd name="connsiteX108" fmla="*/ 1170498 w 3471878"/>
                <a:gd name="connsiteY108" fmla="*/ 497404 h 2224519"/>
                <a:gd name="connsiteX109" fmla="*/ 1200641 w 3471878"/>
                <a:gd name="connsiteY109" fmla="*/ 633056 h 2224519"/>
                <a:gd name="connsiteX110" fmla="*/ 1115230 w 3471878"/>
                <a:gd name="connsiteY110" fmla="*/ 869194 h 2224519"/>
                <a:gd name="connsiteX111" fmla="*/ 1100158 w 3471878"/>
                <a:gd name="connsiteY111" fmla="*/ 1004845 h 2224519"/>
                <a:gd name="connsiteX112" fmla="*/ 904215 w 3471878"/>
                <a:gd name="connsiteY112" fmla="*/ 1014893 h 2224519"/>
                <a:gd name="connsiteX113" fmla="*/ 929336 w 3471878"/>
                <a:gd name="connsiteY113" fmla="*/ 1175667 h 2224519"/>
                <a:gd name="connsiteX114" fmla="*/ 708272 w 3471878"/>
                <a:gd name="connsiteY114" fmla="*/ 984749 h 2224519"/>
                <a:gd name="connsiteX115" fmla="*/ 607789 w 3471878"/>
                <a:gd name="connsiteY115" fmla="*/ 914411 h 2224519"/>
                <a:gd name="connsiteX116" fmla="*/ 809594 w 3471878"/>
                <a:gd name="connsiteY116" fmla="*/ 1313832 h 2224519"/>
                <a:gd name="connsiteX117" fmla="*/ 512330 w 3471878"/>
                <a:gd name="connsiteY117" fmla="*/ 1356538 h 2224519"/>
                <a:gd name="connsiteX118" fmla="*/ 647983 w 3471878"/>
                <a:gd name="connsiteY118" fmla="*/ 1874028 h 2224519"/>
                <a:gd name="connsiteX119" fmla="*/ 537449 w 3471878"/>
                <a:gd name="connsiteY119" fmla="*/ 1798666 h 2224519"/>
                <a:gd name="connsiteX120" fmla="*/ 391749 w 3471878"/>
                <a:gd name="connsiteY120" fmla="*/ 1733351 h 2224519"/>
                <a:gd name="connsiteX121" fmla="*/ 230975 w 3471878"/>
                <a:gd name="connsiteY121" fmla="*/ 1436924 h 2224519"/>
                <a:gd name="connsiteX122" fmla="*/ 356580 w 3471878"/>
                <a:gd name="connsiteY122" fmla="*/ 1668037 h 2224519"/>
                <a:gd name="connsiteX123" fmla="*/ 431942 w 3471878"/>
                <a:gd name="connsiteY123" fmla="*/ 1833835 h 2224519"/>
                <a:gd name="connsiteX124" fmla="*/ 527402 w 3471878"/>
                <a:gd name="connsiteY124" fmla="*/ 1874028 h 2224519"/>
                <a:gd name="connsiteX125" fmla="*/ 507305 w 3471878"/>
                <a:gd name="connsiteY125" fmla="*/ 1989585 h 2224519"/>
                <a:gd name="connsiteX126" fmla="*/ 311362 w 3471878"/>
                <a:gd name="connsiteY126" fmla="*/ 2180503 h 2224519"/>
                <a:gd name="connsiteX127" fmla="*/ 250235 w 3471878"/>
                <a:gd name="connsiteY127" fmla="*/ 2142821 h 2224519"/>
                <a:gd name="connsiteX128" fmla="*/ 220927 w 3471878"/>
                <a:gd name="connsiteY128" fmla="*/ 1989584 h 2224519"/>
                <a:gd name="connsiteX129" fmla="*/ 120444 w 3471878"/>
                <a:gd name="connsiteY129" fmla="*/ 1909197 h 2224519"/>
                <a:gd name="connsiteX130" fmla="*/ 65177 w 3471878"/>
                <a:gd name="connsiteY130" fmla="*/ 1869004 h 2224519"/>
                <a:gd name="connsiteX131" fmla="*/ 80251 w 3471878"/>
                <a:gd name="connsiteY131" fmla="*/ 1673060 h 2224519"/>
                <a:gd name="connsiteX132" fmla="*/ 205854 w 3471878"/>
                <a:gd name="connsiteY132" fmla="*/ 1813738 h 2224519"/>
                <a:gd name="connsiteX133" fmla="*/ 301314 w 3471878"/>
                <a:gd name="connsiteY133" fmla="*/ 1974512 h 2224519"/>
                <a:gd name="connsiteX134" fmla="*/ 326435 w 3471878"/>
                <a:gd name="connsiteY134" fmla="*/ 1863979 h 2224519"/>
                <a:gd name="connsiteX135" fmla="*/ 175710 w 3471878"/>
                <a:gd name="connsiteY135" fmla="*/ 1517311 h 2224519"/>
                <a:gd name="connsiteX136" fmla="*/ 150589 w 3471878"/>
                <a:gd name="connsiteY136" fmla="*/ 1482143 h 2224519"/>
                <a:gd name="connsiteX137" fmla="*/ 30008 w 3471878"/>
                <a:gd name="connsiteY137" fmla="*/ 1642916 h 2224519"/>
                <a:gd name="connsiteX138" fmla="*/ 19959 w 3471878"/>
                <a:gd name="connsiteY138" fmla="*/ 1798665 h 2224519"/>
                <a:gd name="connsiteX139" fmla="*/ 75227 w 3471878"/>
                <a:gd name="connsiteY139" fmla="*/ 1301271 h 2224519"/>
                <a:gd name="connsiteX140" fmla="*/ 175709 w 3471878"/>
                <a:gd name="connsiteY140" fmla="*/ 1341465 h 2224519"/>
                <a:gd name="connsiteX141" fmla="*/ 170685 w 3471878"/>
                <a:gd name="connsiteY141" fmla="*/ 1125426 h 2224519"/>
                <a:gd name="connsiteX142" fmla="*/ 95322 w 3471878"/>
                <a:gd name="connsiteY142" fmla="*/ 1235957 h 2224519"/>
                <a:gd name="connsiteX143" fmla="*/ 180733 w 3471878"/>
                <a:gd name="connsiteY143" fmla="*/ 1045039 h 2224519"/>
                <a:gd name="connsiteX144" fmla="*/ 276193 w 3471878"/>
                <a:gd name="connsiteY144" fmla="*/ 864168 h 2224519"/>
                <a:gd name="connsiteX145" fmla="*/ 471298 w 3471878"/>
                <a:gd name="connsiteY145"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561843 w 3471878"/>
                <a:gd name="connsiteY52" fmla="*/ 842746 h 2224519"/>
                <a:gd name="connsiteX53" fmla="*/ 2398331 w 3471878"/>
                <a:gd name="connsiteY53" fmla="*/ 1025309 h 2224519"/>
                <a:gd name="connsiteX54" fmla="*/ 2105637 w 3471878"/>
                <a:gd name="connsiteY54" fmla="*/ 967096 h 2224519"/>
                <a:gd name="connsiteX55" fmla="*/ 1771168 w 3471878"/>
                <a:gd name="connsiteY55" fmla="*/ 1203194 h 2224519"/>
                <a:gd name="connsiteX56" fmla="*/ 1666272 w 3471878"/>
                <a:gd name="connsiteY56" fmla="*/ 1103537 h 2224519"/>
                <a:gd name="connsiteX57" fmla="*/ 1333340 w 3471878"/>
                <a:gd name="connsiteY57" fmla="*/ 1505003 h 2224519"/>
                <a:gd name="connsiteX58" fmla="*/ 1260930 w 3471878"/>
                <a:gd name="connsiteY58" fmla="*/ 1457024 h 2224519"/>
                <a:gd name="connsiteX59" fmla="*/ 1613074 w 3471878"/>
                <a:gd name="connsiteY59" fmla="*/ 1076685 h 2224519"/>
                <a:gd name="connsiteX60" fmla="*/ 1920715 w 3471878"/>
                <a:gd name="connsiteY60" fmla="*/ 821267 h 2224519"/>
                <a:gd name="connsiteX61" fmla="*/ 1829273 w 3471878"/>
                <a:gd name="connsiteY61" fmla="*/ 817291 h 2224519"/>
                <a:gd name="connsiteX62" fmla="*/ 1773614 w 3471878"/>
                <a:gd name="connsiteY62" fmla="*/ 761632 h 2224519"/>
                <a:gd name="connsiteX63" fmla="*/ 1456874 w 3471878"/>
                <a:gd name="connsiteY63" fmla="*/ 1004847 h 2224519"/>
                <a:gd name="connsiteX64" fmla="*/ 1527211 w 3471878"/>
                <a:gd name="connsiteY64" fmla="*/ 753639 h 2224519"/>
                <a:gd name="connsiteX65" fmla="*/ 1421703 w 3471878"/>
                <a:gd name="connsiteY65" fmla="*/ 834026 h 2224519"/>
                <a:gd name="connsiteX66" fmla="*/ 1512138 w 3471878"/>
                <a:gd name="connsiteY66" fmla="*/ 834026 h 2224519"/>
                <a:gd name="connsiteX67" fmla="*/ 1371461 w 3471878"/>
                <a:gd name="connsiteY67" fmla="*/ 1019920 h 2224519"/>
                <a:gd name="connsiteX68" fmla="*/ 1115228 w 3471878"/>
                <a:gd name="connsiteY68" fmla="*/ 1246008 h 2224519"/>
                <a:gd name="connsiteX69" fmla="*/ 907141 w 3471878"/>
                <a:gd name="connsiteY69" fmla="*/ 1537410 h 2224519"/>
                <a:gd name="connsiteX70" fmla="*/ 858995 w 3471878"/>
                <a:gd name="connsiteY70" fmla="*/ 1612773 h 2224519"/>
                <a:gd name="connsiteX71" fmla="*/ 1009720 w 3471878"/>
                <a:gd name="connsiteY71" fmla="*/ 1909199 h 2224519"/>
                <a:gd name="connsiteX72" fmla="*/ 1100156 w 3471878"/>
                <a:gd name="connsiteY72" fmla="*/ 1889102 h 2224519"/>
                <a:gd name="connsiteX73" fmla="*/ 1243117 w 3471878"/>
                <a:gd name="connsiteY73" fmla="*/ 1429806 h 2224519"/>
                <a:gd name="connsiteX74" fmla="*/ 1356169 w 3471878"/>
                <a:gd name="connsiteY74" fmla="*/ 1501105 h 2224519"/>
                <a:gd name="connsiteX75" fmla="*/ 1352194 w 3471878"/>
                <a:gd name="connsiteY75" fmla="*/ 1596520 h 2224519"/>
                <a:gd name="connsiteX76" fmla="*/ 1324384 w 3471878"/>
                <a:gd name="connsiteY76" fmla="*/ 1770376 h 2224519"/>
                <a:gd name="connsiteX77" fmla="*/ 1416465 w 3471878"/>
                <a:gd name="connsiteY77" fmla="*/ 1910842 h 2224519"/>
                <a:gd name="connsiteX78" fmla="*/ 1340269 w 3471878"/>
                <a:gd name="connsiteY78" fmla="*/ 1640250 h 2224519"/>
                <a:gd name="connsiteX79" fmla="*/ 1606637 w 3471878"/>
                <a:gd name="connsiteY79" fmla="*/ 1513030 h 2224519"/>
                <a:gd name="connsiteX80" fmla="*/ 1723643 w 3471878"/>
                <a:gd name="connsiteY80" fmla="*/ 1293596 h 2224519"/>
                <a:gd name="connsiteX81" fmla="*/ 1989073 w 3471878"/>
                <a:gd name="connsiteY81" fmla="*/ 1262840 h 2224519"/>
                <a:gd name="connsiteX82" fmla="*/ 1885956 w 3471878"/>
                <a:gd name="connsiteY82" fmla="*/ 1550615 h 2224519"/>
                <a:gd name="connsiteX83" fmla="*/ 1755393 w 3471878"/>
                <a:gd name="connsiteY83" fmla="*/ 1719046 h 2224519"/>
                <a:gd name="connsiteX84" fmla="*/ 1596312 w 3471878"/>
                <a:gd name="connsiteY84" fmla="*/ 2013962 h 2224519"/>
                <a:gd name="connsiteX85" fmla="*/ 1574831 w 3471878"/>
                <a:gd name="connsiteY85" fmla="*/ 1921749 h 2224519"/>
                <a:gd name="connsiteX86" fmla="*/ 1471464 w 3471878"/>
                <a:gd name="connsiteY86" fmla="*/ 2065646 h 2224519"/>
                <a:gd name="connsiteX87" fmla="*/ 1582781 w 3471878"/>
                <a:gd name="connsiteY87" fmla="*/ 2133232 h 2224519"/>
                <a:gd name="connsiteX88" fmla="*/ 1451584 w 3471878"/>
                <a:gd name="connsiteY88" fmla="*/ 2200818 h 2224519"/>
                <a:gd name="connsiteX89" fmla="*/ 1228948 w 3471878"/>
                <a:gd name="connsiteY89" fmla="*/ 2208769 h 2224519"/>
                <a:gd name="connsiteX90" fmla="*/ 982457 w 3471878"/>
                <a:gd name="connsiteY90" fmla="*/ 2216722 h 2224519"/>
                <a:gd name="connsiteX91" fmla="*/ 966555 w 3471878"/>
                <a:gd name="connsiteY91" fmla="*/ 2137207 h 2224519"/>
                <a:gd name="connsiteX92" fmla="*/ 1197143 w 3471878"/>
                <a:gd name="connsiteY92" fmla="*/ 2161061 h 2224519"/>
                <a:gd name="connsiteX93" fmla="*/ 1324364 w 3471878"/>
                <a:gd name="connsiteY93" fmla="*/ 2141182 h 2224519"/>
                <a:gd name="connsiteX94" fmla="*/ 1280632 w 3471878"/>
                <a:gd name="connsiteY94" fmla="*/ 1954329 h 2224519"/>
                <a:gd name="connsiteX95" fmla="*/ 1407852 w 3471878"/>
                <a:gd name="connsiteY95" fmla="*/ 1926500 h 2224519"/>
                <a:gd name="connsiteX96" fmla="*/ 1247453 w 3471878"/>
                <a:gd name="connsiteY96" fmla="*/ 1884840 h 2224519"/>
                <a:gd name="connsiteX97" fmla="*/ 1182614 w 3471878"/>
                <a:gd name="connsiteY97" fmla="*/ 2054900 h 2224519"/>
                <a:gd name="connsiteX98" fmla="*/ 1024793 w 3471878"/>
                <a:gd name="connsiteY98" fmla="*/ 2120214 h 2224519"/>
                <a:gd name="connsiteX99" fmla="*/ 884116 w 3471878"/>
                <a:gd name="connsiteY99" fmla="*/ 1758474 h 2224519"/>
                <a:gd name="connsiteX100" fmla="*/ 843922 w 3471878"/>
                <a:gd name="connsiteY100" fmla="*/ 2069973 h 2224519"/>
                <a:gd name="connsiteX101" fmla="*/ 703246 w 3471878"/>
                <a:gd name="connsiteY101" fmla="*/ 1657991 h 2224519"/>
                <a:gd name="connsiteX102" fmla="*/ 803729 w 3471878"/>
                <a:gd name="connsiteY102" fmla="*/ 1406782 h 2224519"/>
                <a:gd name="connsiteX103" fmla="*/ 884115 w 3471878"/>
                <a:gd name="connsiteY103" fmla="*/ 1246008 h 2224519"/>
                <a:gd name="connsiteX104" fmla="*/ 1160446 w 3471878"/>
                <a:gd name="connsiteY104" fmla="*/ 1125427 h 2224519"/>
                <a:gd name="connsiteX105" fmla="*/ 1637744 w 3471878"/>
                <a:gd name="connsiteY105" fmla="*/ 648131 h 2224519"/>
                <a:gd name="connsiteX106" fmla="*/ 1763348 w 3471878"/>
                <a:gd name="connsiteY106" fmla="*/ 336632 h 2224519"/>
                <a:gd name="connsiteX107" fmla="*/ 1642768 w 3471878"/>
                <a:gd name="connsiteY107" fmla="*/ 376825 h 2224519"/>
                <a:gd name="connsiteX108" fmla="*/ 1451848 w 3471878"/>
                <a:gd name="connsiteY108" fmla="*/ 658179 h 2224519"/>
                <a:gd name="connsiteX109" fmla="*/ 1170498 w 3471878"/>
                <a:gd name="connsiteY109" fmla="*/ 497404 h 2224519"/>
                <a:gd name="connsiteX110" fmla="*/ 1200641 w 3471878"/>
                <a:gd name="connsiteY110" fmla="*/ 633056 h 2224519"/>
                <a:gd name="connsiteX111" fmla="*/ 1115230 w 3471878"/>
                <a:gd name="connsiteY111" fmla="*/ 869194 h 2224519"/>
                <a:gd name="connsiteX112" fmla="*/ 1100158 w 3471878"/>
                <a:gd name="connsiteY112" fmla="*/ 1004845 h 2224519"/>
                <a:gd name="connsiteX113" fmla="*/ 904215 w 3471878"/>
                <a:gd name="connsiteY113" fmla="*/ 1014893 h 2224519"/>
                <a:gd name="connsiteX114" fmla="*/ 929336 w 3471878"/>
                <a:gd name="connsiteY114" fmla="*/ 1175667 h 2224519"/>
                <a:gd name="connsiteX115" fmla="*/ 708272 w 3471878"/>
                <a:gd name="connsiteY115" fmla="*/ 984749 h 2224519"/>
                <a:gd name="connsiteX116" fmla="*/ 607789 w 3471878"/>
                <a:gd name="connsiteY116" fmla="*/ 914411 h 2224519"/>
                <a:gd name="connsiteX117" fmla="*/ 809594 w 3471878"/>
                <a:gd name="connsiteY117" fmla="*/ 1313832 h 2224519"/>
                <a:gd name="connsiteX118" fmla="*/ 512330 w 3471878"/>
                <a:gd name="connsiteY118" fmla="*/ 1356538 h 2224519"/>
                <a:gd name="connsiteX119" fmla="*/ 647983 w 3471878"/>
                <a:gd name="connsiteY119" fmla="*/ 1874028 h 2224519"/>
                <a:gd name="connsiteX120" fmla="*/ 537449 w 3471878"/>
                <a:gd name="connsiteY120" fmla="*/ 1798666 h 2224519"/>
                <a:gd name="connsiteX121" fmla="*/ 391749 w 3471878"/>
                <a:gd name="connsiteY121" fmla="*/ 1733351 h 2224519"/>
                <a:gd name="connsiteX122" fmla="*/ 230975 w 3471878"/>
                <a:gd name="connsiteY122" fmla="*/ 1436924 h 2224519"/>
                <a:gd name="connsiteX123" fmla="*/ 356580 w 3471878"/>
                <a:gd name="connsiteY123" fmla="*/ 1668037 h 2224519"/>
                <a:gd name="connsiteX124" fmla="*/ 431942 w 3471878"/>
                <a:gd name="connsiteY124" fmla="*/ 1833835 h 2224519"/>
                <a:gd name="connsiteX125" fmla="*/ 527402 w 3471878"/>
                <a:gd name="connsiteY125" fmla="*/ 1874028 h 2224519"/>
                <a:gd name="connsiteX126" fmla="*/ 507305 w 3471878"/>
                <a:gd name="connsiteY126" fmla="*/ 1989585 h 2224519"/>
                <a:gd name="connsiteX127" fmla="*/ 311362 w 3471878"/>
                <a:gd name="connsiteY127" fmla="*/ 2180503 h 2224519"/>
                <a:gd name="connsiteX128" fmla="*/ 250235 w 3471878"/>
                <a:gd name="connsiteY128" fmla="*/ 2142821 h 2224519"/>
                <a:gd name="connsiteX129" fmla="*/ 220927 w 3471878"/>
                <a:gd name="connsiteY129" fmla="*/ 1989584 h 2224519"/>
                <a:gd name="connsiteX130" fmla="*/ 120444 w 3471878"/>
                <a:gd name="connsiteY130" fmla="*/ 1909197 h 2224519"/>
                <a:gd name="connsiteX131" fmla="*/ 65177 w 3471878"/>
                <a:gd name="connsiteY131" fmla="*/ 1869004 h 2224519"/>
                <a:gd name="connsiteX132" fmla="*/ 80251 w 3471878"/>
                <a:gd name="connsiteY132" fmla="*/ 1673060 h 2224519"/>
                <a:gd name="connsiteX133" fmla="*/ 205854 w 3471878"/>
                <a:gd name="connsiteY133" fmla="*/ 1813738 h 2224519"/>
                <a:gd name="connsiteX134" fmla="*/ 301314 w 3471878"/>
                <a:gd name="connsiteY134" fmla="*/ 1974512 h 2224519"/>
                <a:gd name="connsiteX135" fmla="*/ 326435 w 3471878"/>
                <a:gd name="connsiteY135" fmla="*/ 1863979 h 2224519"/>
                <a:gd name="connsiteX136" fmla="*/ 175710 w 3471878"/>
                <a:gd name="connsiteY136" fmla="*/ 1517311 h 2224519"/>
                <a:gd name="connsiteX137" fmla="*/ 150589 w 3471878"/>
                <a:gd name="connsiteY137" fmla="*/ 1482143 h 2224519"/>
                <a:gd name="connsiteX138" fmla="*/ 30008 w 3471878"/>
                <a:gd name="connsiteY138" fmla="*/ 1642916 h 2224519"/>
                <a:gd name="connsiteX139" fmla="*/ 19959 w 3471878"/>
                <a:gd name="connsiteY139" fmla="*/ 1798665 h 2224519"/>
                <a:gd name="connsiteX140" fmla="*/ 75227 w 3471878"/>
                <a:gd name="connsiteY140" fmla="*/ 1301271 h 2224519"/>
                <a:gd name="connsiteX141" fmla="*/ 175709 w 3471878"/>
                <a:gd name="connsiteY141" fmla="*/ 1341465 h 2224519"/>
                <a:gd name="connsiteX142" fmla="*/ 170685 w 3471878"/>
                <a:gd name="connsiteY142" fmla="*/ 1125426 h 2224519"/>
                <a:gd name="connsiteX143" fmla="*/ 95322 w 3471878"/>
                <a:gd name="connsiteY143" fmla="*/ 1235957 h 2224519"/>
                <a:gd name="connsiteX144" fmla="*/ 180733 w 3471878"/>
                <a:gd name="connsiteY144" fmla="*/ 1045039 h 2224519"/>
                <a:gd name="connsiteX145" fmla="*/ 276193 w 3471878"/>
                <a:gd name="connsiteY145" fmla="*/ 864168 h 2224519"/>
                <a:gd name="connsiteX146" fmla="*/ 471298 w 3471878"/>
                <a:gd name="connsiteY146"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561843 w 3471878"/>
                <a:gd name="connsiteY52" fmla="*/ 842746 h 2224519"/>
                <a:gd name="connsiteX53" fmla="*/ 2426906 w 3471878"/>
                <a:gd name="connsiteY53" fmla="*/ 587159 h 2224519"/>
                <a:gd name="connsiteX54" fmla="*/ 2105637 w 3471878"/>
                <a:gd name="connsiteY54" fmla="*/ 967096 h 2224519"/>
                <a:gd name="connsiteX55" fmla="*/ 1771168 w 3471878"/>
                <a:gd name="connsiteY55" fmla="*/ 1203194 h 2224519"/>
                <a:gd name="connsiteX56" fmla="*/ 1666272 w 3471878"/>
                <a:gd name="connsiteY56" fmla="*/ 1103537 h 2224519"/>
                <a:gd name="connsiteX57" fmla="*/ 1333340 w 3471878"/>
                <a:gd name="connsiteY57" fmla="*/ 1505003 h 2224519"/>
                <a:gd name="connsiteX58" fmla="*/ 1260930 w 3471878"/>
                <a:gd name="connsiteY58" fmla="*/ 1457024 h 2224519"/>
                <a:gd name="connsiteX59" fmla="*/ 1613074 w 3471878"/>
                <a:gd name="connsiteY59" fmla="*/ 1076685 h 2224519"/>
                <a:gd name="connsiteX60" fmla="*/ 1920715 w 3471878"/>
                <a:gd name="connsiteY60" fmla="*/ 821267 h 2224519"/>
                <a:gd name="connsiteX61" fmla="*/ 1829273 w 3471878"/>
                <a:gd name="connsiteY61" fmla="*/ 817291 h 2224519"/>
                <a:gd name="connsiteX62" fmla="*/ 1773614 w 3471878"/>
                <a:gd name="connsiteY62" fmla="*/ 761632 h 2224519"/>
                <a:gd name="connsiteX63" fmla="*/ 1456874 w 3471878"/>
                <a:gd name="connsiteY63" fmla="*/ 1004847 h 2224519"/>
                <a:gd name="connsiteX64" fmla="*/ 1527211 w 3471878"/>
                <a:gd name="connsiteY64" fmla="*/ 753639 h 2224519"/>
                <a:gd name="connsiteX65" fmla="*/ 1421703 w 3471878"/>
                <a:gd name="connsiteY65" fmla="*/ 834026 h 2224519"/>
                <a:gd name="connsiteX66" fmla="*/ 1512138 w 3471878"/>
                <a:gd name="connsiteY66" fmla="*/ 834026 h 2224519"/>
                <a:gd name="connsiteX67" fmla="*/ 1371461 w 3471878"/>
                <a:gd name="connsiteY67" fmla="*/ 1019920 h 2224519"/>
                <a:gd name="connsiteX68" fmla="*/ 1115228 w 3471878"/>
                <a:gd name="connsiteY68" fmla="*/ 1246008 h 2224519"/>
                <a:gd name="connsiteX69" fmla="*/ 907141 w 3471878"/>
                <a:gd name="connsiteY69" fmla="*/ 1537410 h 2224519"/>
                <a:gd name="connsiteX70" fmla="*/ 858995 w 3471878"/>
                <a:gd name="connsiteY70" fmla="*/ 1612773 h 2224519"/>
                <a:gd name="connsiteX71" fmla="*/ 1009720 w 3471878"/>
                <a:gd name="connsiteY71" fmla="*/ 1909199 h 2224519"/>
                <a:gd name="connsiteX72" fmla="*/ 1100156 w 3471878"/>
                <a:gd name="connsiteY72" fmla="*/ 1889102 h 2224519"/>
                <a:gd name="connsiteX73" fmla="*/ 1243117 w 3471878"/>
                <a:gd name="connsiteY73" fmla="*/ 1429806 h 2224519"/>
                <a:gd name="connsiteX74" fmla="*/ 1356169 w 3471878"/>
                <a:gd name="connsiteY74" fmla="*/ 1501105 h 2224519"/>
                <a:gd name="connsiteX75" fmla="*/ 1352194 w 3471878"/>
                <a:gd name="connsiteY75" fmla="*/ 1596520 h 2224519"/>
                <a:gd name="connsiteX76" fmla="*/ 1324384 w 3471878"/>
                <a:gd name="connsiteY76" fmla="*/ 1770376 h 2224519"/>
                <a:gd name="connsiteX77" fmla="*/ 1416465 w 3471878"/>
                <a:gd name="connsiteY77" fmla="*/ 1910842 h 2224519"/>
                <a:gd name="connsiteX78" fmla="*/ 1340269 w 3471878"/>
                <a:gd name="connsiteY78" fmla="*/ 1640250 h 2224519"/>
                <a:gd name="connsiteX79" fmla="*/ 1606637 w 3471878"/>
                <a:gd name="connsiteY79" fmla="*/ 1513030 h 2224519"/>
                <a:gd name="connsiteX80" fmla="*/ 1723643 w 3471878"/>
                <a:gd name="connsiteY80" fmla="*/ 1293596 h 2224519"/>
                <a:gd name="connsiteX81" fmla="*/ 1989073 w 3471878"/>
                <a:gd name="connsiteY81" fmla="*/ 1262840 h 2224519"/>
                <a:gd name="connsiteX82" fmla="*/ 1885956 w 3471878"/>
                <a:gd name="connsiteY82" fmla="*/ 1550615 h 2224519"/>
                <a:gd name="connsiteX83" fmla="*/ 1755393 w 3471878"/>
                <a:gd name="connsiteY83" fmla="*/ 1719046 h 2224519"/>
                <a:gd name="connsiteX84" fmla="*/ 1596312 w 3471878"/>
                <a:gd name="connsiteY84" fmla="*/ 2013962 h 2224519"/>
                <a:gd name="connsiteX85" fmla="*/ 1574831 w 3471878"/>
                <a:gd name="connsiteY85" fmla="*/ 1921749 h 2224519"/>
                <a:gd name="connsiteX86" fmla="*/ 1471464 w 3471878"/>
                <a:gd name="connsiteY86" fmla="*/ 2065646 h 2224519"/>
                <a:gd name="connsiteX87" fmla="*/ 1582781 w 3471878"/>
                <a:gd name="connsiteY87" fmla="*/ 2133232 h 2224519"/>
                <a:gd name="connsiteX88" fmla="*/ 1451584 w 3471878"/>
                <a:gd name="connsiteY88" fmla="*/ 2200818 h 2224519"/>
                <a:gd name="connsiteX89" fmla="*/ 1228948 w 3471878"/>
                <a:gd name="connsiteY89" fmla="*/ 2208769 h 2224519"/>
                <a:gd name="connsiteX90" fmla="*/ 982457 w 3471878"/>
                <a:gd name="connsiteY90" fmla="*/ 2216722 h 2224519"/>
                <a:gd name="connsiteX91" fmla="*/ 966555 w 3471878"/>
                <a:gd name="connsiteY91" fmla="*/ 2137207 h 2224519"/>
                <a:gd name="connsiteX92" fmla="*/ 1197143 w 3471878"/>
                <a:gd name="connsiteY92" fmla="*/ 2161061 h 2224519"/>
                <a:gd name="connsiteX93" fmla="*/ 1324364 w 3471878"/>
                <a:gd name="connsiteY93" fmla="*/ 2141182 h 2224519"/>
                <a:gd name="connsiteX94" fmla="*/ 1280632 w 3471878"/>
                <a:gd name="connsiteY94" fmla="*/ 1954329 h 2224519"/>
                <a:gd name="connsiteX95" fmla="*/ 1407852 w 3471878"/>
                <a:gd name="connsiteY95" fmla="*/ 1926500 h 2224519"/>
                <a:gd name="connsiteX96" fmla="*/ 1247453 w 3471878"/>
                <a:gd name="connsiteY96" fmla="*/ 1884840 h 2224519"/>
                <a:gd name="connsiteX97" fmla="*/ 1182614 w 3471878"/>
                <a:gd name="connsiteY97" fmla="*/ 2054900 h 2224519"/>
                <a:gd name="connsiteX98" fmla="*/ 1024793 w 3471878"/>
                <a:gd name="connsiteY98" fmla="*/ 2120214 h 2224519"/>
                <a:gd name="connsiteX99" fmla="*/ 884116 w 3471878"/>
                <a:gd name="connsiteY99" fmla="*/ 1758474 h 2224519"/>
                <a:gd name="connsiteX100" fmla="*/ 843922 w 3471878"/>
                <a:gd name="connsiteY100" fmla="*/ 2069973 h 2224519"/>
                <a:gd name="connsiteX101" fmla="*/ 703246 w 3471878"/>
                <a:gd name="connsiteY101" fmla="*/ 1657991 h 2224519"/>
                <a:gd name="connsiteX102" fmla="*/ 803729 w 3471878"/>
                <a:gd name="connsiteY102" fmla="*/ 1406782 h 2224519"/>
                <a:gd name="connsiteX103" fmla="*/ 884115 w 3471878"/>
                <a:gd name="connsiteY103" fmla="*/ 1246008 h 2224519"/>
                <a:gd name="connsiteX104" fmla="*/ 1160446 w 3471878"/>
                <a:gd name="connsiteY104" fmla="*/ 1125427 h 2224519"/>
                <a:gd name="connsiteX105" fmla="*/ 1637744 w 3471878"/>
                <a:gd name="connsiteY105" fmla="*/ 648131 h 2224519"/>
                <a:gd name="connsiteX106" fmla="*/ 1763348 w 3471878"/>
                <a:gd name="connsiteY106" fmla="*/ 336632 h 2224519"/>
                <a:gd name="connsiteX107" fmla="*/ 1642768 w 3471878"/>
                <a:gd name="connsiteY107" fmla="*/ 376825 h 2224519"/>
                <a:gd name="connsiteX108" fmla="*/ 1451848 w 3471878"/>
                <a:gd name="connsiteY108" fmla="*/ 658179 h 2224519"/>
                <a:gd name="connsiteX109" fmla="*/ 1170498 w 3471878"/>
                <a:gd name="connsiteY109" fmla="*/ 497404 h 2224519"/>
                <a:gd name="connsiteX110" fmla="*/ 1200641 w 3471878"/>
                <a:gd name="connsiteY110" fmla="*/ 633056 h 2224519"/>
                <a:gd name="connsiteX111" fmla="*/ 1115230 w 3471878"/>
                <a:gd name="connsiteY111" fmla="*/ 869194 h 2224519"/>
                <a:gd name="connsiteX112" fmla="*/ 1100158 w 3471878"/>
                <a:gd name="connsiteY112" fmla="*/ 1004845 h 2224519"/>
                <a:gd name="connsiteX113" fmla="*/ 904215 w 3471878"/>
                <a:gd name="connsiteY113" fmla="*/ 1014893 h 2224519"/>
                <a:gd name="connsiteX114" fmla="*/ 929336 w 3471878"/>
                <a:gd name="connsiteY114" fmla="*/ 1175667 h 2224519"/>
                <a:gd name="connsiteX115" fmla="*/ 708272 w 3471878"/>
                <a:gd name="connsiteY115" fmla="*/ 984749 h 2224519"/>
                <a:gd name="connsiteX116" fmla="*/ 607789 w 3471878"/>
                <a:gd name="connsiteY116" fmla="*/ 914411 h 2224519"/>
                <a:gd name="connsiteX117" fmla="*/ 809594 w 3471878"/>
                <a:gd name="connsiteY117" fmla="*/ 1313832 h 2224519"/>
                <a:gd name="connsiteX118" fmla="*/ 512330 w 3471878"/>
                <a:gd name="connsiteY118" fmla="*/ 1356538 h 2224519"/>
                <a:gd name="connsiteX119" fmla="*/ 647983 w 3471878"/>
                <a:gd name="connsiteY119" fmla="*/ 1874028 h 2224519"/>
                <a:gd name="connsiteX120" fmla="*/ 537449 w 3471878"/>
                <a:gd name="connsiteY120" fmla="*/ 1798666 h 2224519"/>
                <a:gd name="connsiteX121" fmla="*/ 391749 w 3471878"/>
                <a:gd name="connsiteY121" fmla="*/ 1733351 h 2224519"/>
                <a:gd name="connsiteX122" fmla="*/ 230975 w 3471878"/>
                <a:gd name="connsiteY122" fmla="*/ 1436924 h 2224519"/>
                <a:gd name="connsiteX123" fmla="*/ 356580 w 3471878"/>
                <a:gd name="connsiteY123" fmla="*/ 1668037 h 2224519"/>
                <a:gd name="connsiteX124" fmla="*/ 431942 w 3471878"/>
                <a:gd name="connsiteY124" fmla="*/ 1833835 h 2224519"/>
                <a:gd name="connsiteX125" fmla="*/ 527402 w 3471878"/>
                <a:gd name="connsiteY125" fmla="*/ 1874028 h 2224519"/>
                <a:gd name="connsiteX126" fmla="*/ 507305 w 3471878"/>
                <a:gd name="connsiteY126" fmla="*/ 1989585 h 2224519"/>
                <a:gd name="connsiteX127" fmla="*/ 311362 w 3471878"/>
                <a:gd name="connsiteY127" fmla="*/ 2180503 h 2224519"/>
                <a:gd name="connsiteX128" fmla="*/ 250235 w 3471878"/>
                <a:gd name="connsiteY128" fmla="*/ 2142821 h 2224519"/>
                <a:gd name="connsiteX129" fmla="*/ 220927 w 3471878"/>
                <a:gd name="connsiteY129" fmla="*/ 1989584 h 2224519"/>
                <a:gd name="connsiteX130" fmla="*/ 120444 w 3471878"/>
                <a:gd name="connsiteY130" fmla="*/ 1909197 h 2224519"/>
                <a:gd name="connsiteX131" fmla="*/ 65177 w 3471878"/>
                <a:gd name="connsiteY131" fmla="*/ 1869004 h 2224519"/>
                <a:gd name="connsiteX132" fmla="*/ 80251 w 3471878"/>
                <a:gd name="connsiteY132" fmla="*/ 1673060 h 2224519"/>
                <a:gd name="connsiteX133" fmla="*/ 205854 w 3471878"/>
                <a:gd name="connsiteY133" fmla="*/ 1813738 h 2224519"/>
                <a:gd name="connsiteX134" fmla="*/ 301314 w 3471878"/>
                <a:gd name="connsiteY134" fmla="*/ 1974512 h 2224519"/>
                <a:gd name="connsiteX135" fmla="*/ 326435 w 3471878"/>
                <a:gd name="connsiteY135" fmla="*/ 1863979 h 2224519"/>
                <a:gd name="connsiteX136" fmla="*/ 175710 w 3471878"/>
                <a:gd name="connsiteY136" fmla="*/ 1517311 h 2224519"/>
                <a:gd name="connsiteX137" fmla="*/ 150589 w 3471878"/>
                <a:gd name="connsiteY137" fmla="*/ 1482143 h 2224519"/>
                <a:gd name="connsiteX138" fmla="*/ 30008 w 3471878"/>
                <a:gd name="connsiteY138" fmla="*/ 1642916 h 2224519"/>
                <a:gd name="connsiteX139" fmla="*/ 19959 w 3471878"/>
                <a:gd name="connsiteY139" fmla="*/ 1798665 h 2224519"/>
                <a:gd name="connsiteX140" fmla="*/ 75227 w 3471878"/>
                <a:gd name="connsiteY140" fmla="*/ 1301271 h 2224519"/>
                <a:gd name="connsiteX141" fmla="*/ 175709 w 3471878"/>
                <a:gd name="connsiteY141" fmla="*/ 1341465 h 2224519"/>
                <a:gd name="connsiteX142" fmla="*/ 170685 w 3471878"/>
                <a:gd name="connsiteY142" fmla="*/ 1125426 h 2224519"/>
                <a:gd name="connsiteX143" fmla="*/ 95322 w 3471878"/>
                <a:gd name="connsiteY143" fmla="*/ 1235957 h 2224519"/>
                <a:gd name="connsiteX144" fmla="*/ 180733 w 3471878"/>
                <a:gd name="connsiteY144" fmla="*/ 1045039 h 2224519"/>
                <a:gd name="connsiteX145" fmla="*/ 276193 w 3471878"/>
                <a:gd name="connsiteY145" fmla="*/ 864168 h 2224519"/>
                <a:gd name="connsiteX146" fmla="*/ 471298 w 3471878"/>
                <a:gd name="connsiteY146"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561843 w 3471878"/>
                <a:gd name="connsiteY52" fmla="*/ 842746 h 2224519"/>
                <a:gd name="connsiteX53" fmla="*/ 2331656 w 3471878"/>
                <a:gd name="connsiteY53" fmla="*/ 1082459 h 2224519"/>
                <a:gd name="connsiteX54" fmla="*/ 2105637 w 3471878"/>
                <a:gd name="connsiteY54" fmla="*/ 967096 h 2224519"/>
                <a:gd name="connsiteX55" fmla="*/ 1771168 w 3471878"/>
                <a:gd name="connsiteY55" fmla="*/ 1203194 h 2224519"/>
                <a:gd name="connsiteX56" fmla="*/ 1666272 w 3471878"/>
                <a:gd name="connsiteY56" fmla="*/ 1103537 h 2224519"/>
                <a:gd name="connsiteX57" fmla="*/ 1333340 w 3471878"/>
                <a:gd name="connsiteY57" fmla="*/ 1505003 h 2224519"/>
                <a:gd name="connsiteX58" fmla="*/ 1260930 w 3471878"/>
                <a:gd name="connsiteY58" fmla="*/ 1457024 h 2224519"/>
                <a:gd name="connsiteX59" fmla="*/ 1613074 w 3471878"/>
                <a:gd name="connsiteY59" fmla="*/ 1076685 h 2224519"/>
                <a:gd name="connsiteX60" fmla="*/ 1920715 w 3471878"/>
                <a:gd name="connsiteY60" fmla="*/ 821267 h 2224519"/>
                <a:gd name="connsiteX61" fmla="*/ 1829273 w 3471878"/>
                <a:gd name="connsiteY61" fmla="*/ 817291 h 2224519"/>
                <a:gd name="connsiteX62" fmla="*/ 1773614 w 3471878"/>
                <a:gd name="connsiteY62" fmla="*/ 761632 h 2224519"/>
                <a:gd name="connsiteX63" fmla="*/ 1456874 w 3471878"/>
                <a:gd name="connsiteY63" fmla="*/ 1004847 h 2224519"/>
                <a:gd name="connsiteX64" fmla="*/ 1527211 w 3471878"/>
                <a:gd name="connsiteY64" fmla="*/ 753639 h 2224519"/>
                <a:gd name="connsiteX65" fmla="*/ 1421703 w 3471878"/>
                <a:gd name="connsiteY65" fmla="*/ 834026 h 2224519"/>
                <a:gd name="connsiteX66" fmla="*/ 1512138 w 3471878"/>
                <a:gd name="connsiteY66" fmla="*/ 834026 h 2224519"/>
                <a:gd name="connsiteX67" fmla="*/ 1371461 w 3471878"/>
                <a:gd name="connsiteY67" fmla="*/ 1019920 h 2224519"/>
                <a:gd name="connsiteX68" fmla="*/ 1115228 w 3471878"/>
                <a:gd name="connsiteY68" fmla="*/ 1246008 h 2224519"/>
                <a:gd name="connsiteX69" fmla="*/ 907141 w 3471878"/>
                <a:gd name="connsiteY69" fmla="*/ 1537410 h 2224519"/>
                <a:gd name="connsiteX70" fmla="*/ 858995 w 3471878"/>
                <a:gd name="connsiteY70" fmla="*/ 1612773 h 2224519"/>
                <a:gd name="connsiteX71" fmla="*/ 1009720 w 3471878"/>
                <a:gd name="connsiteY71" fmla="*/ 1909199 h 2224519"/>
                <a:gd name="connsiteX72" fmla="*/ 1100156 w 3471878"/>
                <a:gd name="connsiteY72" fmla="*/ 1889102 h 2224519"/>
                <a:gd name="connsiteX73" fmla="*/ 1243117 w 3471878"/>
                <a:gd name="connsiteY73" fmla="*/ 1429806 h 2224519"/>
                <a:gd name="connsiteX74" fmla="*/ 1356169 w 3471878"/>
                <a:gd name="connsiteY74" fmla="*/ 1501105 h 2224519"/>
                <a:gd name="connsiteX75" fmla="*/ 1352194 w 3471878"/>
                <a:gd name="connsiteY75" fmla="*/ 1596520 h 2224519"/>
                <a:gd name="connsiteX76" fmla="*/ 1324384 w 3471878"/>
                <a:gd name="connsiteY76" fmla="*/ 1770376 h 2224519"/>
                <a:gd name="connsiteX77" fmla="*/ 1416465 w 3471878"/>
                <a:gd name="connsiteY77" fmla="*/ 1910842 h 2224519"/>
                <a:gd name="connsiteX78" fmla="*/ 1340269 w 3471878"/>
                <a:gd name="connsiteY78" fmla="*/ 1640250 h 2224519"/>
                <a:gd name="connsiteX79" fmla="*/ 1606637 w 3471878"/>
                <a:gd name="connsiteY79" fmla="*/ 1513030 h 2224519"/>
                <a:gd name="connsiteX80" fmla="*/ 1723643 w 3471878"/>
                <a:gd name="connsiteY80" fmla="*/ 1293596 h 2224519"/>
                <a:gd name="connsiteX81" fmla="*/ 1989073 w 3471878"/>
                <a:gd name="connsiteY81" fmla="*/ 1262840 h 2224519"/>
                <a:gd name="connsiteX82" fmla="*/ 1885956 w 3471878"/>
                <a:gd name="connsiteY82" fmla="*/ 1550615 h 2224519"/>
                <a:gd name="connsiteX83" fmla="*/ 1755393 w 3471878"/>
                <a:gd name="connsiteY83" fmla="*/ 1719046 h 2224519"/>
                <a:gd name="connsiteX84" fmla="*/ 1596312 w 3471878"/>
                <a:gd name="connsiteY84" fmla="*/ 2013962 h 2224519"/>
                <a:gd name="connsiteX85" fmla="*/ 1574831 w 3471878"/>
                <a:gd name="connsiteY85" fmla="*/ 1921749 h 2224519"/>
                <a:gd name="connsiteX86" fmla="*/ 1471464 w 3471878"/>
                <a:gd name="connsiteY86" fmla="*/ 2065646 h 2224519"/>
                <a:gd name="connsiteX87" fmla="*/ 1582781 w 3471878"/>
                <a:gd name="connsiteY87" fmla="*/ 2133232 h 2224519"/>
                <a:gd name="connsiteX88" fmla="*/ 1451584 w 3471878"/>
                <a:gd name="connsiteY88" fmla="*/ 2200818 h 2224519"/>
                <a:gd name="connsiteX89" fmla="*/ 1228948 w 3471878"/>
                <a:gd name="connsiteY89" fmla="*/ 2208769 h 2224519"/>
                <a:gd name="connsiteX90" fmla="*/ 982457 w 3471878"/>
                <a:gd name="connsiteY90" fmla="*/ 2216722 h 2224519"/>
                <a:gd name="connsiteX91" fmla="*/ 966555 w 3471878"/>
                <a:gd name="connsiteY91" fmla="*/ 2137207 h 2224519"/>
                <a:gd name="connsiteX92" fmla="*/ 1197143 w 3471878"/>
                <a:gd name="connsiteY92" fmla="*/ 2161061 h 2224519"/>
                <a:gd name="connsiteX93" fmla="*/ 1324364 w 3471878"/>
                <a:gd name="connsiteY93" fmla="*/ 2141182 h 2224519"/>
                <a:gd name="connsiteX94" fmla="*/ 1280632 w 3471878"/>
                <a:gd name="connsiteY94" fmla="*/ 1954329 h 2224519"/>
                <a:gd name="connsiteX95" fmla="*/ 1407852 w 3471878"/>
                <a:gd name="connsiteY95" fmla="*/ 1926500 h 2224519"/>
                <a:gd name="connsiteX96" fmla="*/ 1247453 w 3471878"/>
                <a:gd name="connsiteY96" fmla="*/ 1884840 h 2224519"/>
                <a:gd name="connsiteX97" fmla="*/ 1182614 w 3471878"/>
                <a:gd name="connsiteY97" fmla="*/ 2054900 h 2224519"/>
                <a:gd name="connsiteX98" fmla="*/ 1024793 w 3471878"/>
                <a:gd name="connsiteY98" fmla="*/ 2120214 h 2224519"/>
                <a:gd name="connsiteX99" fmla="*/ 884116 w 3471878"/>
                <a:gd name="connsiteY99" fmla="*/ 1758474 h 2224519"/>
                <a:gd name="connsiteX100" fmla="*/ 843922 w 3471878"/>
                <a:gd name="connsiteY100" fmla="*/ 2069973 h 2224519"/>
                <a:gd name="connsiteX101" fmla="*/ 703246 w 3471878"/>
                <a:gd name="connsiteY101" fmla="*/ 1657991 h 2224519"/>
                <a:gd name="connsiteX102" fmla="*/ 803729 w 3471878"/>
                <a:gd name="connsiteY102" fmla="*/ 1406782 h 2224519"/>
                <a:gd name="connsiteX103" fmla="*/ 884115 w 3471878"/>
                <a:gd name="connsiteY103" fmla="*/ 1246008 h 2224519"/>
                <a:gd name="connsiteX104" fmla="*/ 1160446 w 3471878"/>
                <a:gd name="connsiteY104" fmla="*/ 1125427 h 2224519"/>
                <a:gd name="connsiteX105" fmla="*/ 1637744 w 3471878"/>
                <a:gd name="connsiteY105" fmla="*/ 648131 h 2224519"/>
                <a:gd name="connsiteX106" fmla="*/ 1763348 w 3471878"/>
                <a:gd name="connsiteY106" fmla="*/ 336632 h 2224519"/>
                <a:gd name="connsiteX107" fmla="*/ 1642768 w 3471878"/>
                <a:gd name="connsiteY107" fmla="*/ 376825 h 2224519"/>
                <a:gd name="connsiteX108" fmla="*/ 1451848 w 3471878"/>
                <a:gd name="connsiteY108" fmla="*/ 658179 h 2224519"/>
                <a:gd name="connsiteX109" fmla="*/ 1170498 w 3471878"/>
                <a:gd name="connsiteY109" fmla="*/ 497404 h 2224519"/>
                <a:gd name="connsiteX110" fmla="*/ 1200641 w 3471878"/>
                <a:gd name="connsiteY110" fmla="*/ 633056 h 2224519"/>
                <a:gd name="connsiteX111" fmla="*/ 1115230 w 3471878"/>
                <a:gd name="connsiteY111" fmla="*/ 869194 h 2224519"/>
                <a:gd name="connsiteX112" fmla="*/ 1100158 w 3471878"/>
                <a:gd name="connsiteY112" fmla="*/ 1004845 h 2224519"/>
                <a:gd name="connsiteX113" fmla="*/ 904215 w 3471878"/>
                <a:gd name="connsiteY113" fmla="*/ 1014893 h 2224519"/>
                <a:gd name="connsiteX114" fmla="*/ 929336 w 3471878"/>
                <a:gd name="connsiteY114" fmla="*/ 1175667 h 2224519"/>
                <a:gd name="connsiteX115" fmla="*/ 708272 w 3471878"/>
                <a:gd name="connsiteY115" fmla="*/ 984749 h 2224519"/>
                <a:gd name="connsiteX116" fmla="*/ 607789 w 3471878"/>
                <a:gd name="connsiteY116" fmla="*/ 914411 h 2224519"/>
                <a:gd name="connsiteX117" fmla="*/ 809594 w 3471878"/>
                <a:gd name="connsiteY117" fmla="*/ 1313832 h 2224519"/>
                <a:gd name="connsiteX118" fmla="*/ 512330 w 3471878"/>
                <a:gd name="connsiteY118" fmla="*/ 1356538 h 2224519"/>
                <a:gd name="connsiteX119" fmla="*/ 647983 w 3471878"/>
                <a:gd name="connsiteY119" fmla="*/ 1874028 h 2224519"/>
                <a:gd name="connsiteX120" fmla="*/ 537449 w 3471878"/>
                <a:gd name="connsiteY120" fmla="*/ 1798666 h 2224519"/>
                <a:gd name="connsiteX121" fmla="*/ 391749 w 3471878"/>
                <a:gd name="connsiteY121" fmla="*/ 1733351 h 2224519"/>
                <a:gd name="connsiteX122" fmla="*/ 230975 w 3471878"/>
                <a:gd name="connsiteY122" fmla="*/ 1436924 h 2224519"/>
                <a:gd name="connsiteX123" fmla="*/ 356580 w 3471878"/>
                <a:gd name="connsiteY123" fmla="*/ 1668037 h 2224519"/>
                <a:gd name="connsiteX124" fmla="*/ 431942 w 3471878"/>
                <a:gd name="connsiteY124" fmla="*/ 1833835 h 2224519"/>
                <a:gd name="connsiteX125" fmla="*/ 527402 w 3471878"/>
                <a:gd name="connsiteY125" fmla="*/ 1874028 h 2224519"/>
                <a:gd name="connsiteX126" fmla="*/ 507305 w 3471878"/>
                <a:gd name="connsiteY126" fmla="*/ 1989585 h 2224519"/>
                <a:gd name="connsiteX127" fmla="*/ 311362 w 3471878"/>
                <a:gd name="connsiteY127" fmla="*/ 2180503 h 2224519"/>
                <a:gd name="connsiteX128" fmla="*/ 250235 w 3471878"/>
                <a:gd name="connsiteY128" fmla="*/ 2142821 h 2224519"/>
                <a:gd name="connsiteX129" fmla="*/ 220927 w 3471878"/>
                <a:gd name="connsiteY129" fmla="*/ 1989584 h 2224519"/>
                <a:gd name="connsiteX130" fmla="*/ 120444 w 3471878"/>
                <a:gd name="connsiteY130" fmla="*/ 1909197 h 2224519"/>
                <a:gd name="connsiteX131" fmla="*/ 65177 w 3471878"/>
                <a:gd name="connsiteY131" fmla="*/ 1869004 h 2224519"/>
                <a:gd name="connsiteX132" fmla="*/ 80251 w 3471878"/>
                <a:gd name="connsiteY132" fmla="*/ 1673060 h 2224519"/>
                <a:gd name="connsiteX133" fmla="*/ 205854 w 3471878"/>
                <a:gd name="connsiteY133" fmla="*/ 1813738 h 2224519"/>
                <a:gd name="connsiteX134" fmla="*/ 301314 w 3471878"/>
                <a:gd name="connsiteY134" fmla="*/ 1974512 h 2224519"/>
                <a:gd name="connsiteX135" fmla="*/ 326435 w 3471878"/>
                <a:gd name="connsiteY135" fmla="*/ 1863979 h 2224519"/>
                <a:gd name="connsiteX136" fmla="*/ 175710 w 3471878"/>
                <a:gd name="connsiteY136" fmla="*/ 1517311 h 2224519"/>
                <a:gd name="connsiteX137" fmla="*/ 150589 w 3471878"/>
                <a:gd name="connsiteY137" fmla="*/ 1482143 h 2224519"/>
                <a:gd name="connsiteX138" fmla="*/ 30008 w 3471878"/>
                <a:gd name="connsiteY138" fmla="*/ 1642916 h 2224519"/>
                <a:gd name="connsiteX139" fmla="*/ 19959 w 3471878"/>
                <a:gd name="connsiteY139" fmla="*/ 1798665 h 2224519"/>
                <a:gd name="connsiteX140" fmla="*/ 75227 w 3471878"/>
                <a:gd name="connsiteY140" fmla="*/ 1301271 h 2224519"/>
                <a:gd name="connsiteX141" fmla="*/ 175709 w 3471878"/>
                <a:gd name="connsiteY141" fmla="*/ 1341465 h 2224519"/>
                <a:gd name="connsiteX142" fmla="*/ 170685 w 3471878"/>
                <a:gd name="connsiteY142" fmla="*/ 1125426 h 2224519"/>
                <a:gd name="connsiteX143" fmla="*/ 95322 w 3471878"/>
                <a:gd name="connsiteY143" fmla="*/ 1235957 h 2224519"/>
                <a:gd name="connsiteX144" fmla="*/ 180733 w 3471878"/>
                <a:gd name="connsiteY144" fmla="*/ 1045039 h 2224519"/>
                <a:gd name="connsiteX145" fmla="*/ 276193 w 3471878"/>
                <a:gd name="connsiteY145" fmla="*/ 864168 h 2224519"/>
                <a:gd name="connsiteX146" fmla="*/ 471298 w 3471878"/>
                <a:gd name="connsiteY146"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331656 w 3471878"/>
                <a:gd name="connsiteY52" fmla="*/ 1082459 h 2224519"/>
                <a:gd name="connsiteX53" fmla="*/ 2105637 w 3471878"/>
                <a:gd name="connsiteY53" fmla="*/ 967096 h 2224519"/>
                <a:gd name="connsiteX54" fmla="*/ 1771168 w 3471878"/>
                <a:gd name="connsiteY54" fmla="*/ 1203194 h 2224519"/>
                <a:gd name="connsiteX55" fmla="*/ 1666272 w 3471878"/>
                <a:gd name="connsiteY55" fmla="*/ 1103537 h 2224519"/>
                <a:gd name="connsiteX56" fmla="*/ 1333340 w 3471878"/>
                <a:gd name="connsiteY56" fmla="*/ 1505003 h 2224519"/>
                <a:gd name="connsiteX57" fmla="*/ 1260930 w 3471878"/>
                <a:gd name="connsiteY57" fmla="*/ 1457024 h 2224519"/>
                <a:gd name="connsiteX58" fmla="*/ 1613074 w 3471878"/>
                <a:gd name="connsiteY58" fmla="*/ 1076685 h 2224519"/>
                <a:gd name="connsiteX59" fmla="*/ 1920715 w 3471878"/>
                <a:gd name="connsiteY59" fmla="*/ 821267 h 2224519"/>
                <a:gd name="connsiteX60" fmla="*/ 1829273 w 3471878"/>
                <a:gd name="connsiteY60" fmla="*/ 817291 h 2224519"/>
                <a:gd name="connsiteX61" fmla="*/ 1773614 w 3471878"/>
                <a:gd name="connsiteY61" fmla="*/ 761632 h 2224519"/>
                <a:gd name="connsiteX62" fmla="*/ 1456874 w 3471878"/>
                <a:gd name="connsiteY62" fmla="*/ 1004847 h 2224519"/>
                <a:gd name="connsiteX63" fmla="*/ 1527211 w 3471878"/>
                <a:gd name="connsiteY63" fmla="*/ 753639 h 2224519"/>
                <a:gd name="connsiteX64" fmla="*/ 1421703 w 3471878"/>
                <a:gd name="connsiteY64" fmla="*/ 834026 h 2224519"/>
                <a:gd name="connsiteX65" fmla="*/ 1512138 w 3471878"/>
                <a:gd name="connsiteY65" fmla="*/ 834026 h 2224519"/>
                <a:gd name="connsiteX66" fmla="*/ 1371461 w 3471878"/>
                <a:gd name="connsiteY66" fmla="*/ 1019920 h 2224519"/>
                <a:gd name="connsiteX67" fmla="*/ 1115228 w 3471878"/>
                <a:gd name="connsiteY67" fmla="*/ 1246008 h 2224519"/>
                <a:gd name="connsiteX68" fmla="*/ 907141 w 3471878"/>
                <a:gd name="connsiteY68" fmla="*/ 1537410 h 2224519"/>
                <a:gd name="connsiteX69" fmla="*/ 858995 w 3471878"/>
                <a:gd name="connsiteY69" fmla="*/ 1612773 h 2224519"/>
                <a:gd name="connsiteX70" fmla="*/ 1009720 w 3471878"/>
                <a:gd name="connsiteY70" fmla="*/ 1909199 h 2224519"/>
                <a:gd name="connsiteX71" fmla="*/ 1100156 w 3471878"/>
                <a:gd name="connsiteY71" fmla="*/ 1889102 h 2224519"/>
                <a:gd name="connsiteX72" fmla="*/ 1243117 w 3471878"/>
                <a:gd name="connsiteY72" fmla="*/ 1429806 h 2224519"/>
                <a:gd name="connsiteX73" fmla="*/ 1356169 w 3471878"/>
                <a:gd name="connsiteY73" fmla="*/ 1501105 h 2224519"/>
                <a:gd name="connsiteX74" fmla="*/ 1352194 w 3471878"/>
                <a:gd name="connsiteY74" fmla="*/ 1596520 h 2224519"/>
                <a:gd name="connsiteX75" fmla="*/ 1324384 w 3471878"/>
                <a:gd name="connsiteY75" fmla="*/ 1770376 h 2224519"/>
                <a:gd name="connsiteX76" fmla="*/ 1416465 w 3471878"/>
                <a:gd name="connsiteY76" fmla="*/ 1910842 h 2224519"/>
                <a:gd name="connsiteX77" fmla="*/ 1340269 w 3471878"/>
                <a:gd name="connsiteY77" fmla="*/ 1640250 h 2224519"/>
                <a:gd name="connsiteX78" fmla="*/ 1606637 w 3471878"/>
                <a:gd name="connsiteY78" fmla="*/ 1513030 h 2224519"/>
                <a:gd name="connsiteX79" fmla="*/ 1723643 w 3471878"/>
                <a:gd name="connsiteY79" fmla="*/ 1293596 h 2224519"/>
                <a:gd name="connsiteX80" fmla="*/ 1989073 w 3471878"/>
                <a:gd name="connsiteY80" fmla="*/ 1262840 h 2224519"/>
                <a:gd name="connsiteX81" fmla="*/ 1885956 w 3471878"/>
                <a:gd name="connsiteY81" fmla="*/ 1550615 h 2224519"/>
                <a:gd name="connsiteX82" fmla="*/ 1755393 w 3471878"/>
                <a:gd name="connsiteY82" fmla="*/ 1719046 h 2224519"/>
                <a:gd name="connsiteX83" fmla="*/ 1596312 w 3471878"/>
                <a:gd name="connsiteY83" fmla="*/ 2013962 h 2224519"/>
                <a:gd name="connsiteX84" fmla="*/ 1574831 w 3471878"/>
                <a:gd name="connsiteY84" fmla="*/ 1921749 h 2224519"/>
                <a:gd name="connsiteX85" fmla="*/ 1471464 w 3471878"/>
                <a:gd name="connsiteY85" fmla="*/ 2065646 h 2224519"/>
                <a:gd name="connsiteX86" fmla="*/ 1582781 w 3471878"/>
                <a:gd name="connsiteY86" fmla="*/ 2133232 h 2224519"/>
                <a:gd name="connsiteX87" fmla="*/ 1451584 w 3471878"/>
                <a:gd name="connsiteY87" fmla="*/ 2200818 h 2224519"/>
                <a:gd name="connsiteX88" fmla="*/ 1228948 w 3471878"/>
                <a:gd name="connsiteY88" fmla="*/ 2208769 h 2224519"/>
                <a:gd name="connsiteX89" fmla="*/ 982457 w 3471878"/>
                <a:gd name="connsiteY89" fmla="*/ 2216722 h 2224519"/>
                <a:gd name="connsiteX90" fmla="*/ 966555 w 3471878"/>
                <a:gd name="connsiteY90" fmla="*/ 2137207 h 2224519"/>
                <a:gd name="connsiteX91" fmla="*/ 1197143 w 3471878"/>
                <a:gd name="connsiteY91" fmla="*/ 2161061 h 2224519"/>
                <a:gd name="connsiteX92" fmla="*/ 1324364 w 3471878"/>
                <a:gd name="connsiteY92" fmla="*/ 2141182 h 2224519"/>
                <a:gd name="connsiteX93" fmla="*/ 1280632 w 3471878"/>
                <a:gd name="connsiteY93" fmla="*/ 1954329 h 2224519"/>
                <a:gd name="connsiteX94" fmla="*/ 1407852 w 3471878"/>
                <a:gd name="connsiteY94" fmla="*/ 1926500 h 2224519"/>
                <a:gd name="connsiteX95" fmla="*/ 1247453 w 3471878"/>
                <a:gd name="connsiteY95" fmla="*/ 1884840 h 2224519"/>
                <a:gd name="connsiteX96" fmla="*/ 1182614 w 3471878"/>
                <a:gd name="connsiteY96" fmla="*/ 2054900 h 2224519"/>
                <a:gd name="connsiteX97" fmla="*/ 1024793 w 3471878"/>
                <a:gd name="connsiteY97" fmla="*/ 2120214 h 2224519"/>
                <a:gd name="connsiteX98" fmla="*/ 884116 w 3471878"/>
                <a:gd name="connsiteY98" fmla="*/ 1758474 h 2224519"/>
                <a:gd name="connsiteX99" fmla="*/ 843922 w 3471878"/>
                <a:gd name="connsiteY99" fmla="*/ 2069973 h 2224519"/>
                <a:gd name="connsiteX100" fmla="*/ 703246 w 3471878"/>
                <a:gd name="connsiteY100" fmla="*/ 1657991 h 2224519"/>
                <a:gd name="connsiteX101" fmla="*/ 803729 w 3471878"/>
                <a:gd name="connsiteY101" fmla="*/ 1406782 h 2224519"/>
                <a:gd name="connsiteX102" fmla="*/ 884115 w 3471878"/>
                <a:gd name="connsiteY102" fmla="*/ 1246008 h 2224519"/>
                <a:gd name="connsiteX103" fmla="*/ 1160446 w 3471878"/>
                <a:gd name="connsiteY103" fmla="*/ 1125427 h 2224519"/>
                <a:gd name="connsiteX104" fmla="*/ 1637744 w 3471878"/>
                <a:gd name="connsiteY104" fmla="*/ 648131 h 2224519"/>
                <a:gd name="connsiteX105" fmla="*/ 1763348 w 3471878"/>
                <a:gd name="connsiteY105" fmla="*/ 336632 h 2224519"/>
                <a:gd name="connsiteX106" fmla="*/ 1642768 w 3471878"/>
                <a:gd name="connsiteY106" fmla="*/ 376825 h 2224519"/>
                <a:gd name="connsiteX107" fmla="*/ 1451848 w 3471878"/>
                <a:gd name="connsiteY107" fmla="*/ 658179 h 2224519"/>
                <a:gd name="connsiteX108" fmla="*/ 1170498 w 3471878"/>
                <a:gd name="connsiteY108" fmla="*/ 497404 h 2224519"/>
                <a:gd name="connsiteX109" fmla="*/ 1200641 w 3471878"/>
                <a:gd name="connsiteY109" fmla="*/ 633056 h 2224519"/>
                <a:gd name="connsiteX110" fmla="*/ 1115230 w 3471878"/>
                <a:gd name="connsiteY110" fmla="*/ 869194 h 2224519"/>
                <a:gd name="connsiteX111" fmla="*/ 1100158 w 3471878"/>
                <a:gd name="connsiteY111" fmla="*/ 1004845 h 2224519"/>
                <a:gd name="connsiteX112" fmla="*/ 904215 w 3471878"/>
                <a:gd name="connsiteY112" fmla="*/ 1014893 h 2224519"/>
                <a:gd name="connsiteX113" fmla="*/ 929336 w 3471878"/>
                <a:gd name="connsiteY113" fmla="*/ 1175667 h 2224519"/>
                <a:gd name="connsiteX114" fmla="*/ 708272 w 3471878"/>
                <a:gd name="connsiteY114" fmla="*/ 984749 h 2224519"/>
                <a:gd name="connsiteX115" fmla="*/ 607789 w 3471878"/>
                <a:gd name="connsiteY115" fmla="*/ 914411 h 2224519"/>
                <a:gd name="connsiteX116" fmla="*/ 809594 w 3471878"/>
                <a:gd name="connsiteY116" fmla="*/ 1313832 h 2224519"/>
                <a:gd name="connsiteX117" fmla="*/ 512330 w 3471878"/>
                <a:gd name="connsiteY117" fmla="*/ 1356538 h 2224519"/>
                <a:gd name="connsiteX118" fmla="*/ 647983 w 3471878"/>
                <a:gd name="connsiteY118" fmla="*/ 1874028 h 2224519"/>
                <a:gd name="connsiteX119" fmla="*/ 537449 w 3471878"/>
                <a:gd name="connsiteY119" fmla="*/ 1798666 h 2224519"/>
                <a:gd name="connsiteX120" fmla="*/ 391749 w 3471878"/>
                <a:gd name="connsiteY120" fmla="*/ 1733351 h 2224519"/>
                <a:gd name="connsiteX121" fmla="*/ 230975 w 3471878"/>
                <a:gd name="connsiteY121" fmla="*/ 1436924 h 2224519"/>
                <a:gd name="connsiteX122" fmla="*/ 356580 w 3471878"/>
                <a:gd name="connsiteY122" fmla="*/ 1668037 h 2224519"/>
                <a:gd name="connsiteX123" fmla="*/ 431942 w 3471878"/>
                <a:gd name="connsiteY123" fmla="*/ 1833835 h 2224519"/>
                <a:gd name="connsiteX124" fmla="*/ 527402 w 3471878"/>
                <a:gd name="connsiteY124" fmla="*/ 1874028 h 2224519"/>
                <a:gd name="connsiteX125" fmla="*/ 507305 w 3471878"/>
                <a:gd name="connsiteY125" fmla="*/ 1989585 h 2224519"/>
                <a:gd name="connsiteX126" fmla="*/ 311362 w 3471878"/>
                <a:gd name="connsiteY126" fmla="*/ 2180503 h 2224519"/>
                <a:gd name="connsiteX127" fmla="*/ 250235 w 3471878"/>
                <a:gd name="connsiteY127" fmla="*/ 2142821 h 2224519"/>
                <a:gd name="connsiteX128" fmla="*/ 220927 w 3471878"/>
                <a:gd name="connsiteY128" fmla="*/ 1989584 h 2224519"/>
                <a:gd name="connsiteX129" fmla="*/ 120444 w 3471878"/>
                <a:gd name="connsiteY129" fmla="*/ 1909197 h 2224519"/>
                <a:gd name="connsiteX130" fmla="*/ 65177 w 3471878"/>
                <a:gd name="connsiteY130" fmla="*/ 1869004 h 2224519"/>
                <a:gd name="connsiteX131" fmla="*/ 80251 w 3471878"/>
                <a:gd name="connsiteY131" fmla="*/ 1673060 h 2224519"/>
                <a:gd name="connsiteX132" fmla="*/ 205854 w 3471878"/>
                <a:gd name="connsiteY132" fmla="*/ 1813738 h 2224519"/>
                <a:gd name="connsiteX133" fmla="*/ 301314 w 3471878"/>
                <a:gd name="connsiteY133" fmla="*/ 1974512 h 2224519"/>
                <a:gd name="connsiteX134" fmla="*/ 326435 w 3471878"/>
                <a:gd name="connsiteY134" fmla="*/ 1863979 h 2224519"/>
                <a:gd name="connsiteX135" fmla="*/ 175710 w 3471878"/>
                <a:gd name="connsiteY135" fmla="*/ 1517311 h 2224519"/>
                <a:gd name="connsiteX136" fmla="*/ 150589 w 3471878"/>
                <a:gd name="connsiteY136" fmla="*/ 1482143 h 2224519"/>
                <a:gd name="connsiteX137" fmla="*/ 30008 w 3471878"/>
                <a:gd name="connsiteY137" fmla="*/ 1642916 h 2224519"/>
                <a:gd name="connsiteX138" fmla="*/ 19959 w 3471878"/>
                <a:gd name="connsiteY138" fmla="*/ 1798665 h 2224519"/>
                <a:gd name="connsiteX139" fmla="*/ 75227 w 3471878"/>
                <a:gd name="connsiteY139" fmla="*/ 1301271 h 2224519"/>
                <a:gd name="connsiteX140" fmla="*/ 175709 w 3471878"/>
                <a:gd name="connsiteY140" fmla="*/ 1341465 h 2224519"/>
                <a:gd name="connsiteX141" fmla="*/ 170685 w 3471878"/>
                <a:gd name="connsiteY141" fmla="*/ 1125426 h 2224519"/>
                <a:gd name="connsiteX142" fmla="*/ 95322 w 3471878"/>
                <a:gd name="connsiteY142" fmla="*/ 1235957 h 2224519"/>
                <a:gd name="connsiteX143" fmla="*/ 180733 w 3471878"/>
                <a:gd name="connsiteY143" fmla="*/ 1045039 h 2224519"/>
                <a:gd name="connsiteX144" fmla="*/ 276193 w 3471878"/>
                <a:gd name="connsiteY144" fmla="*/ 864168 h 2224519"/>
                <a:gd name="connsiteX145" fmla="*/ 471298 w 3471878"/>
                <a:gd name="connsiteY145"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022094 w 3471878"/>
                <a:gd name="connsiteY52" fmla="*/ 1225334 h 2224519"/>
                <a:gd name="connsiteX53" fmla="*/ 2105637 w 3471878"/>
                <a:gd name="connsiteY53" fmla="*/ 967096 h 2224519"/>
                <a:gd name="connsiteX54" fmla="*/ 1771168 w 3471878"/>
                <a:gd name="connsiteY54" fmla="*/ 1203194 h 2224519"/>
                <a:gd name="connsiteX55" fmla="*/ 1666272 w 3471878"/>
                <a:gd name="connsiteY55" fmla="*/ 1103537 h 2224519"/>
                <a:gd name="connsiteX56" fmla="*/ 1333340 w 3471878"/>
                <a:gd name="connsiteY56" fmla="*/ 1505003 h 2224519"/>
                <a:gd name="connsiteX57" fmla="*/ 1260930 w 3471878"/>
                <a:gd name="connsiteY57" fmla="*/ 1457024 h 2224519"/>
                <a:gd name="connsiteX58" fmla="*/ 1613074 w 3471878"/>
                <a:gd name="connsiteY58" fmla="*/ 1076685 h 2224519"/>
                <a:gd name="connsiteX59" fmla="*/ 1920715 w 3471878"/>
                <a:gd name="connsiteY59" fmla="*/ 821267 h 2224519"/>
                <a:gd name="connsiteX60" fmla="*/ 1829273 w 3471878"/>
                <a:gd name="connsiteY60" fmla="*/ 817291 h 2224519"/>
                <a:gd name="connsiteX61" fmla="*/ 1773614 w 3471878"/>
                <a:gd name="connsiteY61" fmla="*/ 761632 h 2224519"/>
                <a:gd name="connsiteX62" fmla="*/ 1456874 w 3471878"/>
                <a:gd name="connsiteY62" fmla="*/ 1004847 h 2224519"/>
                <a:gd name="connsiteX63" fmla="*/ 1527211 w 3471878"/>
                <a:gd name="connsiteY63" fmla="*/ 753639 h 2224519"/>
                <a:gd name="connsiteX64" fmla="*/ 1421703 w 3471878"/>
                <a:gd name="connsiteY64" fmla="*/ 834026 h 2224519"/>
                <a:gd name="connsiteX65" fmla="*/ 1512138 w 3471878"/>
                <a:gd name="connsiteY65" fmla="*/ 834026 h 2224519"/>
                <a:gd name="connsiteX66" fmla="*/ 1371461 w 3471878"/>
                <a:gd name="connsiteY66" fmla="*/ 1019920 h 2224519"/>
                <a:gd name="connsiteX67" fmla="*/ 1115228 w 3471878"/>
                <a:gd name="connsiteY67" fmla="*/ 1246008 h 2224519"/>
                <a:gd name="connsiteX68" fmla="*/ 907141 w 3471878"/>
                <a:gd name="connsiteY68" fmla="*/ 1537410 h 2224519"/>
                <a:gd name="connsiteX69" fmla="*/ 858995 w 3471878"/>
                <a:gd name="connsiteY69" fmla="*/ 1612773 h 2224519"/>
                <a:gd name="connsiteX70" fmla="*/ 1009720 w 3471878"/>
                <a:gd name="connsiteY70" fmla="*/ 1909199 h 2224519"/>
                <a:gd name="connsiteX71" fmla="*/ 1100156 w 3471878"/>
                <a:gd name="connsiteY71" fmla="*/ 1889102 h 2224519"/>
                <a:gd name="connsiteX72" fmla="*/ 1243117 w 3471878"/>
                <a:gd name="connsiteY72" fmla="*/ 1429806 h 2224519"/>
                <a:gd name="connsiteX73" fmla="*/ 1356169 w 3471878"/>
                <a:gd name="connsiteY73" fmla="*/ 1501105 h 2224519"/>
                <a:gd name="connsiteX74" fmla="*/ 1352194 w 3471878"/>
                <a:gd name="connsiteY74" fmla="*/ 1596520 h 2224519"/>
                <a:gd name="connsiteX75" fmla="*/ 1324384 w 3471878"/>
                <a:gd name="connsiteY75" fmla="*/ 1770376 h 2224519"/>
                <a:gd name="connsiteX76" fmla="*/ 1416465 w 3471878"/>
                <a:gd name="connsiteY76" fmla="*/ 1910842 h 2224519"/>
                <a:gd name="connsiteX77" fmla="*/ 1340269 w 3471878"/>
                <a:gd name="connsiteY77" fmla="*/ 1640250 h 2224519"/>
                <a:gd name="connsiteX78" fmla="*/ 1606637 w 3471878"/>
                <a:gd name="connsiteY78" fmla="*/ 1513030 h 2224519"/>
                <a:gd name="connsiteX79" fmla="*/ 1723643 w 3471878"/>
                <a:gd name="connsiteY79" fmla="*/ 1293596 h 2224519"/>
                <a:gd name="connsiteX80" fmla="*/ 1989073 w 3471878"/>
                <a:gd name="connsiteY80" fmla="*/ 1262840 h 2224519"/>
                <a:gd name="connsiteX81" fmla="*/ 1885956 w 3471878"/>
                <a:gd name="connsiteY81" fmla="*/ 1550615 h 2224519"/>
                <a:gd name="connsiteX82" fmla="*/ 1755393 w 3471878"/>
                <a:gd name="connsiteY82" fmla="*/ 1719046 h 2224519"/>
                <a:gd name="connsiteX83" fmla="*/ 1596312 w 3471878"/>
                <a:gd name="connsiteY83" fmla="*/ 2013962 h 2224519"/>
                <a:gd name="connsiteX84" fmla="*/ 1574831 w 3471878"/>
                <a:gd name="connsiteY84" fmla="*/ 1921749 h 2224519"/>
                <a:gd name="connsiteX85" fmla="*/ 1471464 w 3471878"/>
                <a:gd name="connsiteY85" fmla="*/ 2065646 h 2224519"/>
                <a:gd name="connsiteX86" fmla="*/ 1582781 w 3471878"/>
                <a:gd name="connsiteY86" fmla="*/ 2133232 h 2224519"/>
                <a:gd name="connsiteX87" fmla="*/ 1451584 w 3471878"/>
                <a:gd name="connsiteY87" fmla="*/ 2200818 h 2224519"/>
                <a:gd name="connsiteX88" fmla="*/ 1228948 w 3471878"/>
                <a:gd name="connsiteY88" fmla="*/ 2208769 h 2224519"/>
                <a:gd name="connsiteX89" fmla="*/ 982457 w 3471878"/>
                <a:gd name="connsiteY89" fmla="*/ 2216722 h 2224519"/>
                <a:gd name="connsiteX90" fmla="*/ 966555 w 3471878"/>
                <a:gd name="connsiteY90" fmla="*/ 2137207 h 2224519"/>
                <a:gd name="connsiteX91" fmla="*/ 1197143 w 3471878"/>
                <a:gd name="connsiteY91" fmla="*/ 2161061 h 2224519"/>
                <a:gd name="connsiteX92" fmla="*/ 1324364 w 3471878"/>
                <a:gd name="connsiteY92" fmla="*/ 2141182 h 2224519"/>
                <a:gd name="connsiteX93" fmla="*/ 1280632 w 3471878"/>
                <a:gd name="connsiteY93" fmla="*/ 1954329 h 2224519"/>
                <a:gd name="connsiteX94" fmla="*/ 1407852 w 3471878"/>
                <a:gd name="connsiteY94" fmla="*/ 1926500 h 2224519"/>
                <a:gd name="connsiteX95" fmla="*/ 1247453 w 3471878"/>
                <a:gd name="connsiteY95" fmla="*/ 1884840 h 2224519"/>
                <a:gd name="connsiteX96" fmla="*/ 1182614 w 3471878"/>
                <a:gd name="connsiteY96" fmla="*/ 2054900 h 2224519"/>
                <a:gd name="connsiteX97" fmla="*/ 1024793 w 3471878"/>
                <a:gd name="connsiteY97" fmla="*/ 2120214 h 2224519"/>
                <a:gd name="connsiteX98" fmla="*/ 884116 w 3471878"/>
                <a:gd name="connsiteY98" fmla="*/ 1758474 h 2224519"/>
                <a:gd name="connsiteX99" fmla="*/ 843922 w 3471878"/>
                <a:gd name="connsiteY99" fmla="*/ 2069973 h 2224519"/>
                <a:gd name="connsiteX100" fmla="*/ 703246 w 3471878"/>
                <a:gd name="connsiteY100" fmla="*/ 1657991 h 2224519"/>
                <a:gd name="connsiteX101" fmla="*/ 803729 w 3471878"/>
                <a:gd name="connsiteY101" fmla="*/ 1406782 h 2224519"/>
                <a:gd name="connsiteX102" fmla="*/ 884115 w 3471878"/>
                <a:gd name="connsiteY102" fmla="*/ 1246008 h 2224519"/>
                <a:gd name="connsiteX103" fmla="*/ 1160446 w 3471878"/>
                <a:gd name="connsiteY103" fmla="*/ 1125427 h 2224519"/>
                <a:gd name="connsiteX104" fmla="*/ 1637744 w 3471878"/>
                <a:gd name="connsiteY104" fmla="*/ 648131 h 2224519"/>
                <a:gd name="connsiteX105" fmla="*/ 1763348 w 3471878"/>
                <a:gd name="connsiteY105" fmla="*/ 336632 h 2224519"/>
                <a:gd name="connsiteX106" fmla="*/ 1642768 w 3471878"/>
                <a:gd name="connsiteY106" fmla="*/ 376825 h 2224519"/>
                <a:gd name="connsiteX107" fmla="*/ 1451848 w 3471878"/>
                <a:gd name="connsiteY107" fmla="*/ 658179 h 2224519"/>
                <a:gd name="connsiteX108" fmla="*/ 1170498 w 3471878"/>
                <a:gd name="connsiteY108" fmla="*/ 497404 h 2224519"/>
                <a:gd name="connsiteX109" fmla="*/ 1200641 w 3471878"/>
                <a:gd name="connsiteY109" fmla="*/ 633056 h 2224519"/>
                <a:gd name="connsiteX110" fmla="*/ 1115230 w 3471878"/>
                <a:gd name="connsiteY110" fmla="*/ 869194 h 2224519"/>
                <a:gd name="connsiteX111" fmla="*/ 1100158 w 3471878"/>
                <a:gd name="connsiteY111" fmla="*/ 1004845 h 2224519"/>
                <a:gd name="connsiteX112" fmla="*/ 904215 w 3471878"/>
                <a:gd name="connsiteY112" fmla="*/ 1014893 h 2224519"/>
                <a:gd name="connsiteX113" fmla="*/ 929336 w 3471878"/>
                <a:gd name="connsiteY113" fmla="*/ 1175667 h 2224519"/>
                <a:gd name="connsiteX114" fmla="*/ 708272 w 3471878"/>
                <a:gd name="connsiteY114" fmla="*/ 984749 h 2224519"/>
                <a:gd name="connsiteX115" fmla="*/ 607789 w 3471878"/>
                <a:gd name="connsiteY115" fmla="*/ 914411 h 2224519"/>
                <a:gd name="connsiteX116" fmla="*/ 809594 w 3471878"/>
                <a:gd name="connsiteY116" fmla="*/ 1313832 h 2224519"/>
                <a:gd name="connsiteX117" fmla="*/ 512330 w 3471878"/>
                <a:gd name="connsiteY117" fmla="*/ 1356538 h 2224519"/>
                <a:gd name="connsiteX118" fmla="*/ 647983 w 3471878"/>
                <a:gd name="connsiteY118" fmla="*/ 1874028 h 2224519"/>
                <a:gd name="connsiteX119" fmla="*/ 537449 w 3471878"/>
                <a:gd name="connsiteY119" fmla="*/ 1798666 h 2224519"/>
                <a:gd name="connsiteX120" fmla="*/ 391749 w 3471878"/>
                <a:gd name="connsiteY120" fmla="*/ 1733351 h 2224519"/>
                <a:gd name="connsiteX121" fmla="*/ 230975 w 3471878"/>
                <a:gd name="connsiteY121" fmla="*/ 1436924 h 2224519"/>
                <a:gd name="connsiteX122" fmla="*/ 356580 w 3471878"/>
                <a:gd name="connsiteY122" fmla="*/ 1668037 h 2224519"/>
                <a:gd name="connsiteX123" fmla="*/ 431942 w 3471878"/>
                <a:gd name="connsiteY123" fmla="*/ 1833835 h 2224519"/>
                <a:gd name="connsiteX124" fmla="*/ 527402 w 3471878"/>
                <a:gd name="connsiteY124" fmla="*/ 1874028 h 2224519"/>
                <a:gd name="connsiteX125" fmla="*/ 507305 w 3471878"/>
                <a:gd name="connsiteY125" fmla="*/ 1989585 h 2224519"/>
                <a:gd name="connsiteX126" fmla="*/ 311362 w 3471878"/>
                <a:gd name="connsiteY126" fmla="*/ 2180503 h 2224519"/>
                <a:gd name="connsiteX127" fmla="*/ 250235 w 3471878"/>
                <a:gd name="connsiteY127" fmla="*/ 2142821 h 2224519"/>
                <a:gd name="connsiteX128" fmla="*/ 220927 w 3471878"/>
                <a:gd name="connsiteY128" fmla="*/ 1989584 h 2224519"/>
                <a:gd name="connsiteX129" fmla="*/ 120444 w 3471878"/>
                <a:gd name="connsiteY129" fmla="*/ 1909197 h 2224519"/>
                <a:gd name="connsiteX130" fmla="*/ 65177 w 3471878"/>
                <a:gd name="connsiteY130" fmla="*/ 1869004 h 2224519"/>
                <a:gd name="connsiteX131" fmla="*/ 80251 w 3471878"/>
                <a:gd name="connsiteY131" fmla="*/ 1673060 h 2224519"/>
                <a:gd name="connsiteX132" fmla="*/ 205854 w 3471878"/>
                <a:gd name="connsiteY132" fmla="*/ 1813738 h 2224519"/>
                <a:gd name="connsiteX133" fmla="*/ 301314 w 3471878"/>
                <a:gd name="connsiteY133" fmla="*/ 1974512 h 2224519"/>
                <a:gd name="connsiteX134" fmla="*/ 326435 w 3471878"/>
                <a:gd name="connsiteY134" fmla="*/ 1863979 h 2224519"/>
                <a:gd name="connsiteX135" fmla="*/ 175710 w 3471878"/>
                <a:gd name="connsiteY135" fmla="*/ 1517311 h 2224519"/>
                <a:gd name="connsiteX136" fmla="*/ 150589 w 3471878"/>
                <a:gd name="connsiteY136" fmla="*/ 1482143 h 2224519"/>
                <a:gd name="connsiteX137" fmla="*/ 30008 w 3471878"/>
                <a:gd name="connsiteY137" fmla="*/ 1642916 h 2224519"/>
                <a:gd name="connsiteX138" fmla="*/ 19959 w 3471878"/>
                <a:gd name="connsiteY138" fmla="*/ 1798665 h 2224519"/>
                <a:gd name="connsiteX139" fmla="*/ 75227 w 3471878"/>
                <a:gd name="connsiteY139" fmla="*/ 1301271 h 2224519"/>
                <a:gd name="connsiteX140" fmla="*/ 175709 w 3471878"/>
                <a:gd name="connsiteY140" fmla="*/ 1341465 h 2224519"/>
                <a:gd name="connsiteX141" fmla="*/ 170685 w 3471878"/>
                <a:gd name="connsiteY141" fmla="*/ 1125426 h 2224519"/>
                <a:gd name="connsiteX142" fmla="*/ 95322 w 3471878"/>
                <a:gd name="connsiteY142" fmla="*/ 1235957 h 2224519"/>
                <a:gd name="connsiteX143" fmla="*/ 180733 w 3471878"/>
                <a:gd name="connsiteY143" fmla="*/ 1045039 h 2224519"/>
                <a:gd name="connsiteX144" fmla="*/ 276193 w 3471878"/>
                <a:gd name="connsiteY144" fmla="*/ 864168 h 2224519"/>
                <a:gd name="connsiteX145" fmla="*/ 471298 w 3471878"/>
                <a:gd name="connsiteY145"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022094 w 3471878"/>
                <a:gd name="connsiteY52" fmla="*/ 1225334 h 2224519"/>
                <a:gd name="connsiteX53" fmla="*/ 2084006 w 3471878"/>
                <a:gd name="connsiteY53" fmla="*/ 1072934 h 2224519"/>
                <a:gd name="connsiteX54" fmla="*/ 2105637 w 3471878"/>
                <a:gd name="connsiteY54" fmla="*/ 967096 h 2224519"/>
                <a:gd name="connsiteX55" fmla="*/ 1771168 w 3471878"/>
                <a:gd name="connsiteY55" fmla="*/ 1203194 h 2224519"/>
                <a:gd name="connsiteX56" fmla="*/ 1666272 w 3471878"/>
                <a:gd name="connsiteY56" fmla="*/ 1103537 h 2224519"/>
                <a:gd name="connsiteX57" fmla="*/ 1333340 w 3471878"/>
                <a:gd name="connsiteY57" fmla="*/ 1505003 h 2224519"/>
                <a:gd name="connsiteX58" fmla="*/ 1260930 w 3471878"/>
                <a:gd name="connsiteY58" fmla="*/ 1457024 h 2224519"/>
                <a:gd name="connsiteX59" fmla="*/ 1613074 w 3471878"/>
                <a:gd name="connsiteY59" fmla="*/ 1076685 h 2224519"/>
                <a:gd name="connsiteX60" fmla="*/ 1920715 w 3471878"/>
                <a:gd name="connsiteY60" fmla="*/ 821267 h 2224519"/>
                <a:gd name="connsiteX61" fmla="*/ 1829273 w 3471878"/>
                <a:gd name="connsiteY61" fmla="*/ 817291 h 2224519"/>
                <a:gd name="connsiteX62" fmla="*/ 1773614 w 3471878"/>
                <a:gd name="connsiteY62" fmla="*/ 761632 h 2224519"/>
                <a:gd name="connsiteX63" fmla="*/ 1456874 w 3471878"/>
                <a:gd name="connsiteY63" fmla="*/ 1004847 h 2224519"/>
                <a:gd name="connsiteX64" fmla="*/ 1527211 w 3471878"/>
                <a:gd name="connsiteY64" fmla="*/ 753639 h 2224519"/>
                <a:gd name="connsiteX65" fmla="*/ 1421703 w 3471878"/>
                <a:gd name="connsiteY65" fmla="*/ 834026 h 2224519"/>
                <a:gd name="connsiteX66" fmla="*/ 1512138 w 3471878"/>
                <a:gd name="connsiteY66" fmla="*/ 834026 h 2224519"/>
                <a:gd name="connsiteX67" fmla="*/ 1371461 w 3471878"/>
                <a:gd name="connsiteY67" fmla="*/ 1019920 h 2224519"/>
                <a:gd name="connsiteX68" fmla="*/ 1115228 w 3471878"/>
                <a:gd name="connsiteY68" fmla="*/ 1246008 h 2224519"/>
                <a:gd name="connsiteX69" fmla="*/ 907141 w 3471878"/>
                <a:gd name="connsiteY69" fmla="*/ 1537410 h 2224519"/>
                <a:gd name="connsiteX70" fmla="*/ 858995 w 3471878"/>
                <a:gd name="connsiteY70" fmla="*/ 1612773 h 2224519"/>
                <a:gd name="connsiteX71" fmla="*/ 1009720 w 3471878"/>
                <a:gd name="connsiteY71" fmla="*/ 1909199 h 2224519"/>
                <a:gd name="connsiteX72" fmla="*/ 1100156 w 3471878"/>
                <a:gd name="connsiteY72" fmla="*/ 1889102 h 2224519"/>
                <a:gd name="connsiteX73" fmla="*/ 1243117 w 3471878"/>
                <a:gd name="connsiteY73" fmla="*/ 1429806 h 2224519"/>
                <a:gd name="connsiteX74" fmla="*/ 1356169 w 3471878"/>
                <a:gd name="connsiteY74" fmla="*/ 1501105 h 2224519"/>
                <a:gd name="connsiteX75" fmla="*/ 1352194 w 3471878"/>
                <a:gd name="connsiteY75" fmla="*/ 1596520 h 2224519"/>
                <a:gd name="connsiteX76" fmla="*/ 1324384 w 3471878"/>
                <a:gd name="connsiteY76" fmla="*/ 1770376 h 2224519"/>
                <a:gd name="connsiteX77" fmla="*/ 1416465 w 3471878"/>
                <a:gd name="connsiteY77" fmla="*/ 1910842 h 2224519"/>
                <a:gd name="connsiteX78" fmla="*/ 1340269 w 3471878"/>
                <a:gd name="connsiteY78" fmla="*/ 1640250 h 2224519"/>
                <a:gd name="connsiteX79" fmla="*/ 1606637 w 3471878"/>
                <a:gd name="connsiteY79" fmla="*/ 1513030 h 2224519"/>
                <a:gd name="connsiteX80" fmla="*/ 1723643 w 3471878"/>
                <a:gd name="connsiteY80" fmla="*/ 1293596 h 2224519"/>
                <a:gd name="connsiteX81" fmla="*/ 1989073 w 3471878"/>
                <a:gd name="connsiteY81" fmla="*/ 1262840 h 2224519"/>
                <a:gd name="connsiteX82" fmla="*/ 1885956 w 3471878"/>
                <a:gd name="connsiteY82" fmla="*/ 1550615 h 2224519"/>
                <a:gd name="connsiteX83" fmla="*/ 1755393 w 3471878"/>
                <a:gd name="connsiteY83" fmla="*/ 1719046 h 2224519"/>
                <a:gd name="connsiteX84" fmla="*/ 1596312 w 3471878"/>
                <a:gd name="connsiteY84" fmla="*/ 2013962 h 2224519"/>
                <a:gd name="connsiteX85" fmla="*/ 1574831 w 3471878"/>
                <a:gd name="connsiteY85" fmla="*/ 1921749 h 2224519"/>
                <a:gd name="connsiteX86" fmla="*/ 1471464 w 3471878"/>
                <a:gd name="connsiteY86" fmla="*/ 2065646 h 2224519"/>
                <a:gd name="connsiteX87" fmla="*/ 1582781 w 3471878"/>
                <a:gd name="connsiteY87" fmla="*/ 2133232 h 2224519"/>
                <a:gd name="connsiteX88" fmla="*/ 1451584 w 3471878"/>
                <a:gd name="connsiteY88" fmla="*/ 2200818 h 2224519"/>
                <a:gd name="connsiteX89" fmla="*/ 1228948 w 3471878"/>
                <a:gd name="connsiteY89" fmla="*/ 2208769 h 2224519"/>
                <a:gd name="connsiteX90" fmla="*/ 982457 w 3471878"/>
                <a:gd name="connsiteY90" fmla="*/ 2216722 h 2224519"/>
                <a:gd name="connsiteX91" fmla="*/ 966555 w 3471878"/>
                <a:gd name="connsiteY91" fmla="*/ 2137207 h 2224519"/>
                <a:gd name="connsiteX92" fmla="*/ 1197143 w 3471878"/>
                <a:gd name="connsiteY92" fmla="*/ 2161061 h 2224519"/>
                <a:gd name="connsiteX93" fmla="*/ 1324364 w 3471878"/>
                <a:gd name="connsiteY93" fmla="*/ 2141182 h 2224519"/>
                <a:gd name="connsiteX94" fmla="*/ 1280632 w 3471878"/>
                <a:gd name="connsiteY94" fmla="*/ 1954329 h 2224519"/>
                <a:gd name="connsiteX95" fmla="*/ 1407852 w 3471878"/>
                <a:gd name="connsiteY95" fmla="*/ 1926500 h 2224519"/>
                <a:gd name="connsiteX96" fmla="*/ 1247453 w 3471878"/>
                <a:gd name="connsiteY96" fmla="*/ 1884840 h 2224519"/>
                <a:gd name="connsiteX97" fmla="*/ 1182614 w 3471878"/>
                <a:gd name="connsiteY97" fmla="*/ 2054900 h 2224519"/>
                <a:gd name="connsiteX98" fmla="*/ 1024793 w 3471878"/>
                <a:gd name="connsiteY98" fmla="*/ 2120214 h 2224519"/>
                <a:gd name="connsiteX99" fmla="*/ 884116 w 3471878"/>
                <a:gd name="connsiteY99" fmla="*/ 1758474 h 2224519"/>
                <a:gd name="connsiteX100" fmla="*/ 843922 w 3471878"/>
                <a:gd name="connsiteY100" fmla="*/ 2069973 h 2224519"/>
                <a:gd name="connsiteX101" fmla="*/ 703246 w 3471878"/>
                <a:gd name="connsiteY101" fmla="*/ 1657991 h 2224519"/>
                <a:gd name="connsiteX102" fmla="*/ 803729 w 3471878"/>
                <a:gd name="connsiteY102" fmla="*/ 1406782 h 2224519"/>
                <a:gd name="connsiteX103" fmla="*/ 884115 w 3471878"/>
                <a:gd name="connsiteY103" fmla="*/ 1246008 h 2224519"/>
                <a:gd name="connsiteX104" fmla="*/ 1160446 w 3471878"/>
                <a:gd name="connsiteY104" fmla="*/ 1125427 h 2224519"/>
                <a:gd name="connsiteX105" fmla="*/ 1637744 w 3471878"/>
                <a:gd name="connsiteY105" fmla="*/ 648131 h 2224519"/>
                <a:gd name="connsiteX106" fmla="*/ 1763348 w 3471878"/>
                <a:gd name="connsiteY106" fmla="*/ 336632 h 2224519"/>
                <a:gd name="connsiteX107" fmla="*/ 1642768 w 3471878"/>
                <a:gd name="connsiteY107" fmla="*/ 376825 h 2224519"/>
                <a:gd name="connsiteX108" fmla="*/ 1451848 w 3471878"/>
                <a:gd name="connsiteY108" fmla="*/ 658179 h 2224519"/>
                <a:gd name="connsiteX109" fmla="*/ 1170498 w 3471878"/>
                <a:gd name="connsiteY109" fmla="*/ 497404 h 2224519"/>
                <a:gd name="connsiteX110" fmla="*/ 1200641 w 3471878"/>
                <a:gd name="connsiteY110" fmla="*/ 633056 h 2224519"/>
                <a:gd name="connsiteX111" fmla="*/ 1115230 w 3471878"/>
                <a:gd name="connsiteY111" fmla="*/ 869194 h 2224519"/>
                <a:gd name="connsiteX112" fmla="*/ 1100158 w 3471878"/>
                <a:gd name="connsiteY112" fmla="*/ 1004845 h 2224519"/>
                <a:gd name="connsiteX113" fmla="*/ 904215 w 3471878"/>
                <a:gd name="connsiteY113" fmla="*/ 1014893 h 2224519"/>
                <a:gd name="connsiteX114" fmla="*/ 929336 w 3471878"/>
                <a:gd name="connsiteY114" fmla="*/ 1175667 h 2224519"/>
                <a:gd name="connsiteX115" fmla="*/ 708272 w 3471878"/>
                <a:gd name="connsiteY115" fmla="*/ 984749 h 2224519"/>
                <a:gd name="connsiteX116" fmla="*/ 607789 w 3471878"/>
                <a:gd name="connsiteY116" fmla="*/ 914411 h 2224519"/>
                <a:gd name="connsiteX117" fmla="*/ 809594 w 3471878"/>
                <a:gd name="connsiteY117" fmla="*/ 1313832 h 2224519"/>
                <a:gd name="connsiteX118" fmla="*/ 512330 w 3471878"/>
                <a:gd name="connsiteY118" fmla="*/ 1356538 h 2224519"/>
                <a:gd name="connsiteX119" fmla="*/ 647983 w 3471878"/>
                <a:gd name="connsiteY119" fmla="*/ 1874028 h 2224519"/>
                <a:gd name="connsiteX120" fmla="*/ 537449 w 3471878"/>
                <a:gd name="connsiteY120" fmla="*/ 1798666 h 2224519"/>
                <a:gd name="connsiteX121" fmla="*/ 391749 w 3471878"/>
                <a:gd name="connsiteY121" fmla="*/ 1733351 h 2224519"/>
                <a:gd name="connsiteX122" fmla="*/ 230975 w 3471878"/>
                <a:gd name="connsiteY122" fmla="*/ 1436924 h 2224519"/>
                <a:gd name="connsiteX123" fmla="*/ 356580 w 3471878"/>
                <a:gd name="connsiteY123" fmla="*/ 1668037 h 2224519"/>
                <a:gd name="connsiteX124" fmla="*/ 431942 w 3471878"/>
                <a:gd name="connsiteY124" fmla="*/ 1833835 h 2224519"/>
                <a:gd name="connsiteX125" fmla="*/ 527402 w 3471878"/>
                <a:gd name="connsiteY125" fmla="*/ 1874028 h 2224519"/>
                <a:gd name="connsiteX126" fmla="*/ 507305 w 3471878"/>
                <a:gd name="connsiteY126" fmla="*/ 1989585 h 2224519"/>
                <a:gd name="connsiteX127" fmla="*/ 311362 w 3471878"/>
                <a:gd name="connsiteY127" fmla="*/ 2180503 h 2224519"/>
                <a:gd name="connsiteX128" fmla="*/ 250235 w 3471878"/>
                <a:gd name="connsiteY128" fmla="*/ 2142821 h 2224519"/>
                <a:gd name="connsiteX129" fmla="*/ 220927 w 3471878"/>
                <a:gd name="connsiteY129" fmla="*/ 1989584 h 2224519"/>
                <a:gd name="connsiteX130" fmla="*/ 120444 w 3471878"/>
                <a:gd name="connsiteY130" fmla="*/ 1909197 h 2224519"/>
                <a:gd name="connsiteX131" fmla="*/ 65177 w 3471878"/>
                <a:gd name="connsiteY131" fmla="*/ 1869004 h 2224519"/>
                <a:gd name="connsiteX132" fmla="*/ 80251 w 3471878"/>
                <a:gd name="connsiteY132" fmla="*/ 1673060 h 2224519"/>
                <a:gd name="connsiteX133" fmla="*/ 205854 w 3471878"/>
                <a:gd name="connsiteY133" fmla="*/ 1813738 h 2224519"/>
                <a:gd name="connsiteX134" fmla="*/ 301314 w 3471878"/>
                <a:gd name="connsiteY134" fmla="*/ 1974512 h 2224519"/>
                <a:gd name="connsiteX135" fmla="*/ 326435 w 3471878"/>
                <a:gd name="connsiteY135" fmla="*/ 1863979 h 2224519"/>
                <a:gd name="connsiteX136" fmla="*/ 175710 w 3471878"/>
                <a:gd name="connsiteY136" fmla="*/ 1517311 h 2224519"/>
                <a:gd name="connsiteX137" fmla="*/ 150589 w 3471878"/>
                <a:gd name="connsiteY137" fmla="*/ 1482143 h 2224519"/>
                <a:gd name="connsiteX138" fmla="*/ 30008 w 3471878"/>
                <a:gd name="connsiteY138" fmla="*/ 1642916 h 2224519"/>
                <a:gd name="connsiteX139" fmla="*/ 19959 w 3471878"/>
                <a:gd name="connsiteY139" fmla="*/ 1798665 h 2224519"/>
                <a:gd name="connsiteX140" fmla="*/ 75227 w 3471878"/>
                <a:gd name="connsiteY140" fmla="*/ 1301271 h 2224519"/>
                <a:gd name="connsiteX141" fmla="*/ 175709 w 3471878"/>
                <a:gd name="connsiteY141" fmla="*/ 1341465 h 2224519"/>
                <a:gd name="connsiteX142" fmla="*/ 170685 w 3471878"/>
                <a:gd name="connsiteY142" fmla="*/ 1125426 h 2224519"/>
                <a:gd name="connsiteX143" fmla="*/ 95322 w 3471878"/>
                <a:gd name="connsiteY143" fmla="*/ 1235957 h 2224519"/>
                <a:gd name="connsiteX144" fmla="*/ 180733 w 3471878"/>
                <a:gd name="connsiteY144" fmla="*/ 1045039 h 2224519"/>
                <a:gd name="connsiteX145" fmla="*/ 276193 w 3471878"/>
                <a:gd name="connsiteY145" fmla="*/ 864168 h 2224519"/>
                <a:gd name="connsiteX146" fmla="*/ 471298 w 3471878"/>
                <a:gd name="connsiteY146"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022094 w 3471878"/>
                <a:gd name="connsiteY52" fmla="*/ 1225334 h 2224519"/>
                <a:gd name="connsiteX53" fmla="*/ 2379281 w 3471878"/>
                <a:gd name="connsiteY53" fmla="*/ 1120559 h 2224519"/>
                <a:gd name="connsiteX54" fmla="*/ 2105637 w 3471878"/>
                <a:gd name="connsiteY54" fmla="*/ 967096 h 2224519"/>
                <a:gd name="connsiteX55" fmla="*/ 1771168 w 3471878"/>
                <a:gd name="connsiteY55" fmla="*/ 1203194 h 2224519"/>
                <a:gd name="connsiteX56" fmla="*/ 1666272 w 3471878"/>
                <a:gd name="connsiteY56" fmla="*/ 1103537 h 2224519"/>
                <a:gd name="connsiteX57" fmla="*/ 1333340 w 3471878"/>
                <a:gd name="connsiteY57" fmla="*/ 1505003 h 2224519"/>
                <a:gd name="connsiteX58" fmla="*/ 1260930 w 3471878"/>
                <a:gd name="connsiteY58" fmla="*/ 1457024 h 2224519"/>
                <a:gd name="connsiteX59" fmla="*/ 1613074 w 3471878"/>
                <a:gd name="connsiteY59" fmla="*/ 1076685 h 2224519"/>
                <a:gd name="connsiteX60" fmla="*/ 1920715 w 3471878"/>
                <a:gd name="connsiteY60" fmla="*/ 821267 h 2224519"/>
                <a:gd name="connsiteX61" fmla="*/ 1829273 w 3471878"/>
                <a:gd name="connsiteY61" fmla="*/ 817291 h 2224519"/>
                <a:gd name="connsiteX62" fmla="*/ 1773614 w 3471878"/>
                <a:gd name="connsiteY62" fmla="*/ 761632 h 2224519"/>
                <a:gd name="connsiteX63" fmla="*/ 1456874 w 3471878"/>
                <a:gd name="connsiteY63" fmla="*/ 1004847 h 2224519"/>
                <a:gd name="connsiteX64" fmla="*/ 1527211 w 3471878"/>
                <a:gd name="connsiteY64" fmla="*/ 753639 h 2224519"/>
                <a:gd name="connsiteX65" fmla="*/ 1421703 w 3471878"/>
                <a:gd name="connsiteY65" fmla="*/ 834026 h 2224519"/>
                <a:gd name="connsiteX66" fmla="*/ 1512138 w 3471878"/>
                <a:gd name="connsiteY66" fmla="*/ 834026 h 2224519"/>
                <a:gd name="connsiteX67" fmla="*/ 1371461 w 3471878"/>
                <a:gd name="connsiteY67" fmla="*/ 1019920 h 2224519"/>
                <a:gd name="connsiteX68" fmla="*/ 1115228 w 3471878"/>
                <a:gd name="connsiteY68" fmla="*/ 1246008 h 2224519"/>
                <a:gd name="connsiteX69" fmla="*/ 907141 w 3471878"/>
                <a:gd name="connsiteY69" fmla="*/ 1537410 h 2224519"/>
                <a:gd name="connsiteX70" fmla="*/ 858995 w 3471878"/>
                <a:gd name="connsiteY70" fmla="*/ 1612773 h 2224519"/>
                <a:gd name="connsiteX71" fmla="*/ 1009720 w 3471878"/>
                <a:gd name="connsiteY71" fmla="*/ 1909199 h 2224519"/>
                <a:gd name="connsiteX72" fmla="*/ 1100156 w 3471878"/>
                <a:gd name="connsiteY72" fmla="*/ 1889102 h 2224519"/>
                <a:gd name="connsiteX73" fmla="*/ 1243117 w 3471878"/>
                <a:gd name="connsiteY73" fmla="*/ 1429806 h 2224519"/>
                <a:gd name="connsiteX74" fmla="*/ 1356169 w 3471878"/>
                <a:gd name="connsiteY74" fmla="*/ 1501105 h 2224519"/>
                <a:gd name="connsiteX75" fmla="*/ 1352194 w 3471878"/>
                <a:gd name="connsiteY75" fmla="*/ 1596520 h 2224519"/>
                <a:gd name="connsiteX76" fmla="*/ 1324384 w 3471878"/>
                <a:gd name="connsiteY76" fmla="*/ 1770376 h 2224519"/>
                <a:gd name="connsiteX77" fmla="*/ 1416465 w 3471878"/>
                <a:gd name="connsiteY77" fmla="*/ 1910842 h 2224519"/>
                <a:gd name="connsiteX78" fmla="*/ 1340269 w 3471878"/>
                <a:gd name="connsiteY78" fmla="*/ 1640250 h 2224519"/>
                <a:gd name="connsiteX79" fmla="*/ 1606637 w 3471878"/>
                <a:gd name="connsiteY79" fmla="*/ 1513030 h 2224519"/>
                <a:gd name="connsiteX80" fmla="*/ 1723643 w 3471878"/>
                <a:gd name="connsiteY80" fmla="*/ 1293596 h 2224519"/>
                <a:gd name="connsiteX81" fmla="*/ 1989073 w 3471878"/>
                <a:gd name="connsiteY81" fmla="*/ 1262840 h 2224519"/>
                <a:gd name="connsiteX82" fmla="*/ 1885956 w 3471878"/>
                <a:gd name="connsiteY82" fmla="*/ 1550615 h 2224519"/>
                <a:gd name="connsiteX83" fmla="*/ 1755393 w 3471878"/>
                <a:gd name="connsiteY83" fmla="*/ 1719046 h 2224519"/>
                <a:gd name="connsiteX84" fmla="*/ 1596312 w 3471878"/>
                <a:gd name="connsiteY84" fmla="*/ 2013962 h 2224519"/>
                <a:gd name="connsiteX85" fmla="*/ 1574831 w 3471878"/>
                <a:gd name="connsiteY85" fmla="*/ 1921749 h 2224519"/>
                <a:gd name="connsiteX86" fmla="*/ 1471464 w 3471878"/>
                <a:gd name="connsiteY86" fmla="*/ 2065646 h 2224519"/>
                <a:gd name="connsiteX87" fmla="*/ 1582781 w 3471878"/>
                <a:gd name="connsiteY87" fmla="*/ 2133232 h 2224519"/>
                <a:gd name="connsiteX88" fmla="*/ 1451584 w 3471878"/>
                <a:gd name="connsiteY88" fmla="*/ 2200818 h 2224519"/>
                <a:gd name="connsiteX89" fmla="*/ 1228948 w 3471878"/>
                <a:gd name="connsiteY89" fmla="*/ 2208769 h 2224519"/>
                <a:gd name="connsiteX90" fmla="*/ 982457 w 3471878"/>
                <a:gd name="connsiteY90" fmla="*/ 2216722 h 2224519"/>
                <a:gd name="connsiteX91" fmla="*/ 966555 w 3471878"/>
                <a:gd name="connsiteY91" fmla="*/ 2137207 h 2224519"/>
                <a:gd name="connsiteX92" fmla="*/ 1197143 w 3471878"/>
                <a:gd name="connsiteY92" fmla="*/ 2161061 h 2224519"/>
                <a:gd name="connsiteX93" fmla="*/ 1324364 w 3471878"/>
                <a:gd name="connsiteY93" fmla="*/ 2141182 h 2224519"/>
                <a:gd name="connsiteX94" fmla="*/ 1280632 w 3471878"/>
                <a:gd name="connsiteY94" fmla="*/ 1954329 h 2224519"/>
                <a:gd name="connsiteX95" fmla="*/ 1407852 w 3471878"/>
                <a:gd name="connsiteY95" fmla="*/ 1926500 h 2224519"/>
                <a:gd name="connsiteX96" fmla="*/ 1247453 w 3471878"/>
                <a:gd name="connsiteY96" fmla="*/ 1884840 h 2224519"/>
                <a:gd name="connsiteX97" fmla="*/ 1182614 w 3471878"/>
                <a:gd name="connsiteY97" fmla="*/ 2054900 h 2224519"/>
                <a:gd name="connsiteX98" fmla="*/ 1024793 w 3471878"/>
                <a:gd name="connsiteY98" fmla="*/ 2120214 h 2224519"/>
                <a:gd name="connsiteX99" fmla="*/ 884116 w 3471878"/>
                <a:gd name="connsiteY99" fmla="*/ 1758474 h 2224519"/>
                <a:gd name="connsiteX100" fmla="*/ 843922 w 3471878"/>
                <a:gd name="connsiteY100" fmla="*/ 2069973 h 2224519"/>
                <a:gd name="connsiteX101" fmla="*/ 703246 w 3471878"/>
                <a:gd name="connsiteY101" fmla="*/ 1657991 h 2224519"/>
                <a:gd name="connsiteX102" fmla="*/ 803729 w 3471878"/>
                <a:gd name="connsiteY102" fmla="*/ 1406782 h 2224519"/>
                <a:gd name="connsiteX103" fmla="*/ 884115 w 3471878"/>
                <a:gd name="connsiteY103" fmla="*/ 1246008 h 2224519"/>
                <a:gd name="connsiteX104" fmla="*/ 1160446 w 3471878"/>
                <a:gd name="connsiteY104" fmla="*/ 1125427 h 2224519"/>
                <a:gd name="connsiteX105" fmla="*/ 1637744 w 3471878"/>
                <a:gd name="connsiteY105" fmla="*/ 648131 h 2224519"/>
                <a:gd name="connsiteX106" fmla="*/ 1763348 w 3471878"/>
                <a:gd name="connsiteY106" fmla="*/ 336632 h 2224519"/>
                <a:gd name="connsiteX107" fmla="*/ 1642768 w 3471878"/>
                <a:gd name="connsiteY107" fmla="*/ 376825 h 2224519"/>
                <a:gd name="connsiteX108" fmla="*/ 1451848 w 3471878"/>
                <a:gd name="connsiteY108" fmla="*/ 658179 h 2224519"/>
                <a:gd name="connsiteX109" fmla="*/ 1170498 w 3471878"/>
                <a:gd name="connsiteY109" fmla="*/ 497404 h 2224519"/>
                <a:gd name="connsiteX110" fmla="*/ 1200641 w 3471878"/>
                <a:gd name="connsiteY110" fmla="*/ 633056 h 2224519"/>
                <a:gd name="connsiteX111" fmla="*/ 1115230 w 3471878"/>
                <a:gd name="connsiteY111" fmla="*/ 869194 h 2224519"/>
                <a:gd name="connsiteX112" fmla="*/ 1100158 w 3471878"/>
                <a:gd name="connsiteY112" fmla="*/ 1004845 h 2224519"/>
                <a:gd name="connsiteX113" fmla="*/ 904215 w 3471878"/>
                <a:gd name="connsiteY113" fmla="*/ 1014893 h 2224519"/>
                <a:gd name="connsiteX114" fmla="*/ 929336 w 3471878"/>
                <a:gd name="connsiteY114" fmla="*/ 1175667 h 2224519"/>
                <a:gd name="connsiteX115" fmla="*/ 708272 w 3471878"/>
                <a:gd name="connsiteY115" fmla="*/ 984749 h 2224519"/>
                <a:gd name="connsiteX116" fmla="*/ 607789 w 3471878"/>
                <a:gd name="connsiteY116" fmla="*/ 914411 h 2224519"/>
                <a:gd name="connsiteX117" fmla="*/ 809594 w 3471878"/>
                <a:gd name="connsiteY117" fmla="*/ 1313832 h 2224519"/>
                <a:gd name="connsiteX118" fmla="*/ 512330 w 3471878"/>
                <a:gd name="connsiteY118" fmla="*/ 1356538 h 2224519"/>
                <a:gd name="connsiteX119" fmla="*/ 647983 w 3471878"/>
                <a:gd name="connsiteY119" fmla="*/ 1874028 h 2224519"/>
                <a:gd name="connsiteX120" fmla="*/ 537449 w 3471878"/>
                <a:gd name="connsiteY120" fmla="*/ 1798666 h 2224519"/>
                <a:gd name="connsiteX121" fmla="*/ 391749 w 3471878"/>
                <a:gd name="connsiteY121" fmla="*/ 1733351 h 2224519"/>
                <a:gd name="connsiteX122" fmla="*/ 230975 w 3471878"/>
                <a:gd name="connsiteY122" fmla="*/ 1436924 h 2224519"/>
                <a:gd name="connsiteX123" fmla="*/ 356580 w 3471878"/>
                <a:gd name="connsiteY123" fmla="*/ 1668037 h 2224519"/>
                <a:gd name="connsiteX124" fmla="*/ 431942 w 3471878"/>
                <a:gd name="connsiteY124" fmla="*/ 1833835 h 2224519"/>
                <a:gd name="connsiteX125" fmla="*/ 527402 w 3471878"/>
                <a:gd name="connsiteY125" fmla="*/ 1874028 h 2224519"/>
                <a:gd name="connsiteX126" fmla="*/ 507305 w 3471878"/>
                <a:gd name="connsiteY126" fmla="*/ 1989585 h 2224519"/>
                <a:gd name="connsiteX127" fmla="*/ 311362 w 3471878"/>
                <a:gd name="connsiteY127" fmla="*/ 2180503 h 2224519"/>
                <a:gd name="connsiteX128" fmla="*/ 250235 w 3471878"/>
                <a:gd name="connsiteY128" fmla="*/ 2142821 h 2224519"/>
                <a:gd name="connsiteX129" fmla="*/ 220927 w 3471878"/>
                <a:gd name="connsiteY129" fmla="*/ 1989584 h 2224519"/>
                <a:gd name="connsiteX130" fmla="*/ 120444 w 3471878"/>
                <a:gd name="connsiteY130" fmla="*/ 1909197 h 2224519"/>
                <a:gd name="connsiteX131" fmla="*/ 65177 w 3471878"/>
                <a:gd name="connsiteY131" fmla="*/ 1869004 h 2224519"/>
                <a:gd name="connsiteX132" fmla="*/ 80251 w 3471878"/>
                <a:gd name="connsiteY132" fmla="*/ 1673060 h 2224519"/>
                <a:gd name="connsiteX133" fmla="*/ 205854 w 3471878"/>
                <a:gd name="connsiteY133" fmla="*/ 1813738 h 2224519"/>
                <a:gd name="connsiteX134" fmla="*/ 301314 w 3471878"/>
                <a:gd name="connsiteY134" fmla="*/ 1974512 h 2224519"/>
                <a:gd name="connsiteX135" fmla="*/ 326435 w 3471878"/>
                <a:gd name="connsiteY135" fmla="*/ 1863979 h 2224519"/>
                <a:gd name="connsiteX136" fmla="*/ 175710 w 3471878"/>
                <a:gd name="connsiteY136" fmla="*/ 1517311 h 2224519"/>
                <a:gd name="connsiteX137" fmla="*/ 150589 w 3471878"/>
                <a:gd name="connsiteY137" fmla="*/ 1482143 h 2224519"/>
                <a:gd name="connsiteX138" fmla="*/ 30008 w 3471878"/>
                <a:gd name="connsiteY138" fmla="*/ 1642916 h 2224519"/>
                <a:gd name="connsiteX139" fmla="*/ 19959 w 3471878"/>
                <a:gd name="connsiteY139" fmla="*/ 1798665 h 2224519"/>
                <a:gd name="connsiteX140" fmla="*/ 75227 w 3471878"/>
                <a:gd name="connsiteY140" fmla="*/ 1301271 h 2224519"/>
                <a:gd name="connsiteX141" fmla="*/ 175709 w 3471878"/>
                <a:gd name="connsiteY141" fmla="*/ 1341465 h 2224519"/>
                <a:gd name="connsiteX142" fmla="*/ 170685 w 3471878"/>
                <a:gd name="connsiteY142" fmla="*/ 1125426 h 2224519"/>
                <a:gd name="connsiteX143" fmla="*/ 95322 w 3471878"/>
                <a:gd name="connsiteY143" fmla="*/ 1235957 h 2224519"/>
                <a:gd name="connsiteX144" fmla="*/ 180733 w 3471878"/>
                <a:gd name="connsiteY144" fmla="*/ 1045039 h 2224519"/>
                <a:gd name="connsiteX145" fmla="*/ 276193 w 3471878"/>
                <a:gd name="connsiteY145" fmla="*/ 864168 h 2224519"/>
                <a:gd name="connsiteX146" fmla="*/ 471298 w 3471878"/>
                <a:gd name="connsiteY146"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022094 w 3471878"/>
                <a:gd name="connsiteY52" fmla="*/ 1225334 h 2224519"/>
                <a:gd name="connsiteX53" fmla="*/ 2379281 w 3471878"/>
                <a:gd name="connsiteY53" fmla="*/ 1120559 h 2224519"/>
                <a:gd name="connsiteX54" fmla="*/ 2105637 w 3471878"/>
                <a:gd name="connsiteY54" fmla="*/ 967096 h 2224519"/>
                <a:gd name="connsiteX55" fmla="*/ 1771168 w 3471878"/>
                <a:gd name="connsiteY55" fmla="*/ 1203194 h 2224519"/>
                <a:gd name="connsiteX56" fmla="*/ 1666272 w 3471878"/>
                <a:gd name="connsiteY56" fmla="*/ 1103537 h 2224519"/>
                <a:gd name="connsiteX57" fmla="*/ 1333340 w 3471878"/>
                <a:gd name="connsiteY57" fmla="*/ 1505003 h 2224519"/>
                <a:gd name="connsiteX58" fmla="*/ 1260930 w 3471878"/>
                <a:gd name="connsiteY58" fmla="*/ 1457024 h 2224519"/>
                <a:gd name="connsiteX59" fmla="*/ 1613074 w 3471878"/>
                <a:gd name="connsiteY59" fmla="*/ 1076685 h 2224519"/>
                <a:gd name="connsiteX60" fmla="*/ 1920715 w 3471878"/>
                <a:gd name="connsiteY60" fmla="*/ 821267 h 2224519"/>
                <a:gd name="connsiteX61" fmla="*/ 1829273 w 3471878"/>
                <a:gd name="connsiteY61" fmla="*/ 817291 h 2224519"/>
                <a:gd name="connsiteX62" fmla="*/ 1773614 w 3471878"/>
                <a:gd name="connsiteY62" fmla="*/ 761632 h 2224519"/>
                <a:gd name="connsiteX63" fmla="*/ 1456874 w 3471878"/>
                <a:gd name="connsiteY63" fmla="*/ 1004847 h 2224519"/>
                <a:gd name="connsiteX64" fmla="*/ 1527211 w 3471878"/>
                <a:gd name="connsiteY64" fmla="*/ 753639 h 2224519"/>
                <a:gd name="connsiteX65" fmla="*/ 1421703 w 3471878"/>
                <a:gd name="connsiteY65" fmla="*/ 834026 h 2224519"/>
                <a:gd name="connsiteX66" fmla="*/ 1512138 w 3471878"/>
                <a:gd name="connsiteY66" fmla="*/ 834026 h 2224519"/>
                <a:gd name="connsiteX67" fmla="*/ 1371461 w 3471878"/>
                <a:gd name="connsiteY67" fmla="*/ 1019920 h 2224519"/>
                <a:gd name="connsiteX68" fmla="*/ 1115228 w 3471878"/>
                <a:gd name="connsiteY68" fmla="*/ 1246008 h 2224519"/>
                <a:gd name="connsiteX69" fmla="*/ 907141 w 3471878"/>
                <a:gd name="connsiteY69" fmla="*/ 1537410 h 2224519"/>
                <a:gd name="connsiteX70" fmla="*/ 858995 w 3471878"/>
                <a:gd name="connsiteY70" fmla="*/ 1612773 h 2224519"/>
                <a:gd name="connsiteX71" fmla="*/ 1009720 w 3471878"/>
                <a:gd name="connsiteY71" fmla="*/ 1909199 h 2224519"/>
                <a:gd name="connsiteX72" fmla="*/ 1100156 w 3471878"/>
                <a:gd name="connsiteY72" fmla="*/ 1889102 h 2224519"/>
                <a:gd name="connsiteX73" fmla="*/ 1243117 w 3471878"/>
                <a:gd name="connsiteY73" fmla="*/ 1429806 h 2224519"/>
                <a:gd name="connsiteX74" fmla="*/ 1356169 w 3471878"/>
                <a:gd name="connsiteY74" fmla="*/ 1501105 h 2224519"/>
                <a:gd name="connsiteX75" fmla="*/ 1352194 w 3471878"/>
                <a:gd name="connsiteY75" fmla="*/ 1596520 h 2224519"/>
                <a:gd name="connsiteX76" fmla="*/ 1324384 w 3471878"/>
                <a:gd name="connsiteY76" fmla="*/ 1770376 h 2224519"/>
                <a:gd name="connsiteX77" fmla="*/ 1416465 w 3471878"/>
                <a:gd name="connsiteY77" fmla="*/ 1910842 h 2224519"/>
                <a:gd name="connsiteX78" fmla="*/ 1340269 w 3471878"/>
                <a:gd name="connsiteY78" fmla="*/ 1640250 h 2224519"/>
                <a:gd name="connsiteX79" fmla="*/ 1606637 w 3471878"/>
                <a:gd name="connsiteY79" fmla="*/ 1513030 h 2224519"/>
                <a:gd name="connsiteX80" fmla="*/ 1723643 w 3471878"/>
                <a:gd name="connsiteY80" fmla="*/ 1293596 h 2224519"/>
                <a:gd name="connsiteX81" fmla="*/ 1989073 w 3471878"/>
                <a:gd name="connsiteY81" fmla="*/ 1262840 h 2224519"/>
                <a:gd name="connsiteX82" fmla="*/ 1885956 w 3471878"/>
                <a:gd name="connsiteY82" fmla="*/ 1550615 h 2224519"/>
                <a:gd name="connsiteX83" fmla="*/ 1755393 w 3471878"/>
                <a:gd name="connsiteY83" fmla="*/ 1719046 h 2224519"/>
                <a:gd name="connsiteX84" fmla="*/ 1596312 w 3471878"/>
                <a:gd name="connsiteY84" fmla="*/ 2013962 h 2224519"/>
                <a:gd name="connsiteX85" fmla="*/ 1574831 w 3471878"/>
                <a:gd name="connsiteY85" fmla="*/ 1921749 h 2224519"/>
                <a:gd name="connsiteX86" fmla="*/ 1471464 w 3471878"/>
                <a:gd name="connsiteY86" fmla="*/ 2065646 h 2224519"/>
                <a:gd name="connsiteX87" fmla="*/ 1582781 w 3471878"/>
                <a:gd name="connsiteY87" fmla="*/ 2133232 h 2224519"/>
                <a:gd name="connsiteX88" fmla="*/ 1451584 w 3471878"/>
                <a:gd name="connsiteY88" fmla="*/ 2200818 h 2224519"/>
                <a:gd name="connsiteX89" fmla="*/ 1228948 w 3471878"/>
                <a:gd name="connsiteY89" fmla="*/ 2208769 h 2224519"/>
                <a:gd name="connsiteX90" fmla="*/ 982457 w 3471878"/>
                <a:gd name="connsiteY90" fmla="*/ 2216722 h 2224519"/>
                <a:gd name="connsiteX91" fmla="*/ 966555 w 3471878"/>
                <a:gd name="connsiteY91" fmla="*/ 2137207 h 2224519"/>
                <a:gd name="connsiteX92" fmla="*/ 1197143 w 3471878"/>
                <a:gd name="connsiteY92" fmla="*/ 2161061 h 2224519"/>
                <a:gd name="connsiteX93" fmla="*/ 1324364 w 3471878"/>
                <a:gd name="connsiteY93" fmla="*/ 2141182 h 2224519"/>
                <a:gd name="connsiteX94" fmla="*/ 1280632 w 3471878"/>
                <a:gd name="connsiteY94" fmla="*/ 1954329 h 2224519"/>
                <a:gd name="connsiteX95" fmla="*/ 1407852 w 3471878"/>
                <a:gd name="connsiteY95" fmla="*/ 1926500 h 2224519"/>
                <a:gd name="connsiteX96" fmla="*/ 1247453 w 3471878"/>
                <a:gd name="connsiteY96" fmla="*/ 1884840 h 2224519"/>
                <a:gd name="connsiteX97" fmla="*/ 1182614 w 3471878"/>
                <a:gd name="connsiteY97" fmla="*/ 2054900 h 2224519"/>
                <a:gd name="connsiteX98" fmla="*/ 1024793 w 3471878"/>
                <a:gd name="connsiteY98" fmla="*/ 2120214 h 2224519"/>
                <a:gd name="connsiteX99" fmla="*/ 884116 w 3471878"/>
                <a:gd name="connsiteY99" fmla="*/ 1758474 h 2224519"/>
                <a:gd name="connsiteX100" fmla="*/ 843922 w 3471878"/>
                <a:gd name="connsiteY100" fmla="*/ 2069973 h 2224519"/>
                <a:gd name="connsiteX101" fmla="*/ 703246 w 3471878"/>
                <a:gd name="connsiteY101" fmla="*/ 1657991 h 2224519"/>
                <a:gd name="connsiteX102" fmla="*/ 803729 w 3471878"/>
                <a:gd name="connsiteY102" fmla="*/ 1406782 h 2224519"/>
                <a:gd name="connsiteX103" fmla="*/ 884115 w 3471878"/>
                <a:gd name="connsiteY103" fmla="*/ 1246008 h 2224519"/>
                <a:gd name="connsiteX104" fmla="*/ 1160446 w 3471878"/>
                <a:gd name="connsiteY104" fmla="*/ 1125427 h 2224519"/>
                <a:gd name="connsiteX105" fmla="*/ 1637744 w 3471878"/>
                <a:gd name="connsiteY105" fmla="*/ 648131 h 2224519"/>
                <a:gd name="connsiteX106" fmla="*/ 1763348 w 3471878"/>
                <a:gd name="connsiteY106" fmla="*/ 336632 h 2224519"/>
                <a:gd name="connsiteX107" fmla="*/ 1642768 w 3471878"/>
                <a:gd name="connsiteY107" fmla="*/ 376825 h 2224519"/>
                <a:gd name="connsiteX108" fmla="*/ 1451848 w 3471878"/>
                <a:gd name="connsiteY108" fmla="*/ 658179 h 2224519"/>
                <a:gd name="connsiteX109" fmla="*/ 1170498 w 3471878"/>
                <a:gd name="connsiteY109" fmla="*/ 497404 h 2224519"/>
                <a:gd name="connsiteX110" fmla="*/ 1200641 w 3471878"/>
                <a:gd name="connsiteY110" fmla="*/ 633056 h 2224519"/>
                <a:gd name="connsiteX111" fmla="*/ 1115230 w 3471878"/>
                <a:gd name="connsiteY111" fmla="*/ 869194 h 2224519"/>
                <a:gd name="connsiteX112" fmla="*/ 1100158 w 3471878"/>
                <a:gd name="connsiteY112" fmla="*/ 1004845 h 2224519"/>
                <a:gd name="connsiteX113" fmla="*/ 904215 w 3471878"/>
                <a:gd name="connsiteY113" fmla="*/ 1014893 h 2224519"/>
                <a:gd name="connsiteX114" fmla="*/ 929336 w 3471878"/>
                <a:gd name="connsiteY114" fmla="*/ 1175667 h 2224519"/>
                <a:gd name="connsiteX115" fmla="*/ 708272 w 3471878"/>
                <a:gd name="connsiteY115" fmla="*/ 984749 h 2224519"/>
                <a:gd name="connsiteX116" fmla="*/ 607789 w 3471878"/>
                <a:gd name="connsiteY116" fmla="*/ 914411 h 2224519"/>
                <a:gd name="connsiteX117" fmla="*/ 809594 w 3471878"/>
                <a:gd name="connsiteY117" fmla="*/ 1313832 h 2224519"/>
                <a:gd name="connsiteX118" fmla="*/ 512330 w 3471878"/>
                <a:gd name="connsiteY118" fmla="*/ 1356538 h 2224519"/>
                <a:gd name="connsiteX119" fmla="*/ 647983 w 3471878"/>
                <a:gd name="connsiteY119" fmla="*/ 1874028 h 2224519"/>
                <a:gd name="connsiteX120" fmla="*/ 537449 w 3471878"/>
                <a:gd name="connsiteY120" fmla="*/ 1798666 h 2224519"/>
                <a:gd name="connsiteX121" fmla="*/ 391749 w 3471878"/>
                <a:gd name="connsiteY121" fmla="*/ 1733351 h 2224519"/>
                <a:gd name="connsiteX122" fmla="*/ 230975 w 3471878"/>
                <a:gd name="connsiteY122" fmla="*/ 1436924 h 2224519"/>
                <a:gd name="connsiteX123" fmla="*/ 356580 w 3471878"/>
                <a:gd name="connsiteY123" fmla="*/ 1668037 h 2224519"/>
                <a:gd name="connsiteX124" fmla="*/ 431942 w 3471878"/>
                <a:gd name="connsiteY124" fmla="*/ 1833835 h 2224519"/>
                <a:gd name="connsiteX125" fmla="*/ 527402 w 3471878"/>
                <a:gd name="connsiteY125" fmla="*/ 1874028 h 2224519"/>
                <a:gd name="connsiteX126" fmla="*/ 507305 w 3471878"/>
                <a:gd name="connsiteY126" fmla="*/ 1989585 h 2224519"/>
                <a:gd name="connsiteX127" fmla="*/ 311362 w 3471878"/>
                <a:gd name="connsiteY127" fmla="*/ 2180503 h 2224519"/>
                <a:gd name="connsiteX128" fmla="*/ 250235 w 3471878"/>
                <a:gd name="connsiteY128" fmla="*/ 2142821 h 2224519"/>
                <a:gd name="connsiteX129" fmla="*/ 220927 w 3471878"/>
                <a:gd name="connsiteY129" fmla="*/ 1989584 h 2224519"/>
                <a:gd name="connsiteX130" fmla="*/ 120444 w 3471878"/>
                <a:gd name="connsiteY130" fmla="*/ 1909197 h 2224519"/>
                <a:gd name="connsiteX131" fmla="*/ 65177 w 3471878"/>
                <a:gd name="connsiteY131" fmla="*/ 1869004 h 2224519"/>
                <a:gd name="connsiteX132" fmla="*/ 80251 w 3471878"/>
                <a:gd name="connsiteY132" fmla="*/ 1673060 h 2224519"/>
                <a:gd name="connsiteX133" fmla="*/ 205854 w 3471878"/>
                <a:gd name="connsiteY133" fmla="*/ 1813738 h 2224519"/>
                <a:gd name="connsiteX134" fmla="*/ 301314 w 3471878"/>
                <a:gd name="connsiteY134" fmla="*/ 1974512 h 2224519"/>
                <a:gd name="connsiteX135" fmla="*/ 326435 w 3471878"/>
                <a:gd name="connsiteY135" fmla="*/ 1863979 h 2224519"/>
                <a:gd name="connsiteX136" fmla="*/ 175710 w 3471878"/>
                <a:gd name="connsiteY136" fmla="*/ 1517311 h 2224519"/>
                <a:gd name="connsiteX137" fmla="*/ 150589 w 3471878"/>
                <a:gd name="connsiteY137" fmla="*/ 1482143 h 2224519"/>
                <a:gd name="connsiteX138" fmla="*/ 30008 w 3471878"/>
                <a:gd name="connsiteY138" fmla="*/ 1642916 h 2224519"/>
                <a:gd name="connsiteX139" fmla="*/ 19959 w 3471878"/>
                <a:gd name="connsiteY139" fmla="*/ 1798665 h 2224519"/>
                <a:gd name="connsiteX140" fmla="*/ 75227 w 3471878"/>
                <a:gd name="connsiteY140" fmla="*/ 1301271 h 2224519"/>
                <a:gd name="connsiteX141" fmla="*/ 175709 w 3471878"/>
                <a:gd name="connsiteY141" fmla="*/ 1341465 h 2224519"/>
                <a:gd name="connsiteX142" fmla="*/ 170685 w 3471878"/>
                <a:gd name="connsiteY142" fmla="*/ 1125426 h 2224519"/>
                <a:gd name="connsiteX143" fmla="*/ 95322 w 3471878"/>
                <a:gd name="connsiteY143" fmla="*/ 1235957 h 2224519"/>
                <a:gd name="connsiteX144" fmla="*/ 180733 w 3471878"/>
                <a:gd name="connsiteY144" fmla="*/ 1045039 h 2224519"/>
                <a:gd name="connsiteX145" fmla="*/ 276193 w 3471878"/>
                <a:gd name="connsiteY145" fmla="*/ 864168 h 2224519"/>
                <a:gd name="connsiteX146" fmla="*/ 471298 w 3471878"/>
                <a:gd name="connsiteY146"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022094 w 3471878"/>
                <a:gd name="connsiteY52" fmla="*/ 1225334 h 2224519"/>
                <a:gd name="connsiteX53" fmla="*/ 2379281 w 3471878"/>
                <a:gd name="connsiteY53" fmla="*/ 1120559 h 2224519"/>
                <a:gd name="connsiteX54" fmla="*/ 2105637 w 3471878"/>
                <a:gd name="connsiteY54" fmla="*/ 967096 h 2224519"/>
                <a:gd name="connsiteX55" fmla="*/ 1771168 w 3471878"/>
                <a:gd name="connsiteY55" fmla="*/ 1203194 h 2224519"/>
                <a:gd name="connsiteX56" fmla="*/ 1666272 w 3471878"/>
                <a:gd name="connsiteY56" fmla="*/ 1103537 h 2224519"/>
                <a:gd name="connsiteX57" fmla="*/ 1333340 w 3471878"/>
                <a:gd name="connsiteY57" fmla="*/ 1505003 h 2224519"/>
                <a:gd name="connsiteX58" fmla="*/ 1260930 w 3471878"/>
                <a:gd name="connsiteY58" fmla="*/ 1457024 h 2224519"/>
                <a:gd name="connsiteX59" fmla="*/ 1613074 w 3471878"/>
                <a:gd name="connsiteY59" fmla="*/ 1076685 h 2224519"/>
                <a:gd name="connsiteX60" fmla="*/ 1920715 w 3471878"/>
                <a:gd name="connsiteY60" fmla="*/ 821267 h 2224519"/>
                <a:gd name="connsiteX61" fmla="*/ 1829273 w 3471878"/>
                <a:gd name="connsiteY61" fmla="*/ 817291 h 2224519"/>
                <a:gd name="connsiteX62" fmla="*/ 1773614 w 3471878"/>
                <a:gd name="connsiteY62" fmla="*/ 761632 h 2224519"/>
                <a:gd name="connsiteX63" fmla="*/ 1456874 w 3471878"/>
                <a:gd name="connsiteY63" fmla="*/ 1004847 h 2224519"/>
                <a:gd name="connsiteX64" fmla="*/ 1527211 w 3471878"/>
                <a:gd name="connsiteY64" fmla="*/ 753639 h 2224519"/>
                <a:gd name="connsiteX65" fmla="*/ 1421703 w 3471878"/>
                <a:gd name="connsiteY65" fmla="*/ 834026 h 2224519"/>
                <a:gd name="connsiteX66" fmla="*/ 1512138 w 3471878"/>
                <a:gd name="connsiteY66" fmla="*/ 834026 h 2224519"/>
                <a:gd name="connsiteX67" fmla="*/ 1371461 w 3471878"/>
                <a:gd name="connsiteY67" fmla="*/ 1019920 h 2224519"/>
                <a:gd name="connsiteX68" fmla="*/ 1115228 w 3471878"/>
                <a:gd name="connsiteY68" fmla="*/ 1246008 h 2224519"/>
                <a:gd name="connsiteX69" fmla="*/ 907141 w 3471878"/>
                <a:gd name="connsiteY69" fmla="*/ 1537410 h 2224519"/>
                <a:gd name="connsiteX70" fmla="*/ 858995 w 3471878"/>
                <a:gd name="connsiteY70" fmla="*/ 1612773 h 2224519"/>
                <a:gd name="connsiteX71" fmla="*/ 1009720 w 3471878"/>
                <a:gd name="connsiteY71" fmla="*/ 1909199 h 2224519"/>
                <a:gd name="connsiteX72" fmla="*/ 1100156 w 3471878"/>
                <a:gd name="connsiteY72" fmla="*/ 1889102 h 2224519"/>
                <a:gd name="connsiteX73" fmla="*/ 1243117 w 3471878"/>
                <a:gd name="connsiteY73" fmla="*/ 1429806 h 2224519"/>
                <a:gd name="connsiteX74" fmla="*/ 1356169 w 3471878"/>
                <a:gd name="connsiteY74" fmla="*/ 1501105 h 2224519"/>
                <a:gd name="connsiteX75" fmla="*/ 1352194 w 3471878"/>
                <a:gd name="connsiteY75" fmla="*/ 1596520 h 2224519"/>
                <a:gd name="connsiteX76" fmla="*/ 1324384 w 3471878"/>
                <a:gd name="connsiteY76" fmla="*/ 1770376 h 2224519"/>
                <a:gd name="connsiteX77" fmla="*/ 1416465 w 3471878"/>
                <a:gd name="connsiteY77" fmla="*/ 1910842 h 2224519"/>
                <a:gd name="connsiteX78" fmla="*/ 1340269 w 3471878"/>
                <a:gd name="connsiteY78" fmla="*/ 1640250 h 2224519"/>
                <a:gd name="connsiteX79" fmla="*/ 1606637 w 3471878"/>
                <a:gd name="connsiteY79" fmla="*/ 1513030 h 2224519"/>
                <a:gd name="connsiteX80" fmla="*/ 1723643 w 3471878"/>
                <a:gd name="connsiteY80" fmla="*/ 1293596 h 2224519"/>
                <a:gd name="connsiteX81" fmla="*/ 1989073 w 3471878"/>
                <a:gd name="connsiteY81" fmla="*/ 1262840 h 2224519"/>
                <a:gd name="connsiteX82" fmla="*/ 1885956 w 3471878"/>
                <a:gd name="connsiteY82" fmla="*/ 1550615 h 2224519"/>
                <a:gd name="connsiteX83" fmla="*/ 1755393 w 3471878"/>
                <a:gd name="connsiteY83" fmla="*/ 1719046 h 2224519"/>
                <a:gd name="connsiteX84" fmla="*/ 1596312 w 3471878"/>
                <a:gd name="connsiteY84" fmla="*/ 2013962 h 2224519"/>
                <a:gd name="connsiteX85" fmla="*/ 1574831 w 3471878"/>
                <a:gd name="connsiteY85" fmla="*/ 1921749 h 2224519"/>
                <a:gd name="connsiteX86" fmla="*/ 1471464 w 3471878"/>
                <a:gd name="connsiteY86" fmla="*/ 2065646 h 2224519"/>
                <a:gd name="connsiteX87" fmla="*/ 1582781 w 3471878"/>
                <a:gd name="connsiteY87" fmla="*/ 2133232 h 2224519"/>
                <a:gd name="connsiteX88" fmla="*/ 1451584 w 3471878"/>
                <a:gd name="connsiteY88" fmla="*/ 2200818 h 2224519"/>
                <a:gd name="connsiteX89" fmla="*/ 1228948 w 3471878"/>
                <a:gd name="connsiteY89" fmla="*/ 2208769 h 2224519"/>
                <a:gd name="connsiteX90" fmla="*/ 982457 w 3471878"/>
                <a:gd name="connsiteY90" fmla="*/ 2216722 h 2224519"/>
                <a:gd name="connsiteX91" fmla="*/ 966555 w 3471878"/>
                <a:gd name="connsiteY91" fmla="*/ 2137207 h 2224519"/>
                <a:gd name="connsiteX92" fmla="*/ 1197143 w 3471878"/>
                <a:gd name="connsiteY92" fmla="*/ 2161061 h 2224519"/>
                <a:gd name="connsiteX93" fmla="*/ 1324364 w 3471878"/>
                <a:gd name="connsiteY93" fmla="*/ 2141182 h 2224519"/>
                <a:gd name="connsiteX94" fmla="*/ 1280632 w 3471878"/>
                <a:gd name="connsiteY94" fmla="*/ 1954329 h 2224519"/>
                <a:gd name="connsiteX95" fmla="*/ 1407852 w 3471878"/>
                <a:gd name="connsiteY95" fmla="*/ 1926500 h 2224519"/>
                <a:gd name="connsiteX96" fmla="*/ 1247453 w 3471878"/>
                <a:gd name="connsiteY96" fmla="*/ 1884840 h 2224519"/>
                <a:gd name="connsiteX97" fmla="*/ 1182614 w 3471878"/>
                <a:gd name="connsiteY97" fmla="*/ 2054900 h 2224519"/>
                <a:gd name="connsiteX98" fmla="*/ 1024793 w 3471878"/>
                <a:gd name="connsiteY98" fmla="*/ 2120214 h 2224519"/>
                <a:gd name="connsiteX99" fmla="*/ 884116 w 3471878"/>
                <a:gd name="connsiteY99" fmla="*/ 1758474 h 2224519"/>
                <a:gd name="connsiteX100" fmla="*/ 843922 w 3471878"/>
                <a:gd name="connsiteY100" fmla="*/ 2069973 h 2224519"/>
                <a:gd name="connsiteX101" fmla="*/ 703246 w 3471878"/>
                <a:gd name="connsiteY101" fmla="*/ 1657991 h 2224519"/>
                <a:gd name="connsiteX102" fmla="*/ 803729 w 3471878"/>
                <a:gd name="connsiteY102" fmla="*/ 1406782 h 2224519"/>
                <a:gd name="connsiteX103" fmla="*/ 884115 w 3471878"/>
                <a:gd name="connsiteY103" fmla="*/ 1246008 h 2224519"/>
                <a:gd name="connsiteX104" fmla="*/ 1160446 w 3471878"/>
                <a:gd name="connsiteY104" fmla="*/ 1125427 h 2224519"/>
                <a:gd name="connsiteX105" fmla="*/ 1637744 w 3471878"/>
                <a:gd name="connsiteY105" fmla="*/ 648131 h 2224519"/>
                <a:gd name="connsiteX106" fmla="*/ 1763348 w 3471878"/>
                <a:gd name="connsiteY106" fmla="*/ 336632 h 2224519"/>
                <a:gd name="connsiteX107" fmla="*/ 1642768 w 3471878"/>
                <a:gd name="connsiteY107" fmla="*/ 376825 h 2224519"/>
                <a:gd name="connsiteX108" fmla="*/ 1451848 w 3471878"/>
                <a:gd name="connsiteY108" fmla="*/ 658179 h 2224519"/>
                <a:gd name="connsiteX109" fmla="*/ 1170498 w 3471878"/>
                <a:gd name="connsiteY109" fmla="*/ 497404 h 2224519"/>
                <a:gd name="connsiteX110" fmla="*/ 1200641 w 3471878"/>
                <a:gd name="connsiteY110" fmla="*/ 633056 h 2224519"/>
                <a:gd name="connsiteX111" fmla="*/ 1115230 w 3471878"/>
                <a:gd name="connsiteY111" fmla="*/ 869194 h 2224519"/>
                <a:gd name="connsiteX112" fmla="*/ 1100158 w 3471878"/>
                <a:gd name="connsiteY112" fmla="*/ 1004845 h 2224519"/>
                <a:gd name="connsiteX113" fmla="*/ 904215 w 3471878"/>
                <a:gd name="connsiteY113" fmla="*/ 1014893 h 2224519"/>
                <a:gd name="connsiteX114" fmla="*/ 929336 w 3471878"/>
                <a:gd name="connsiteY114" fmla="*/ 1175667 h 2224519"/>
                <a:gd name="connsiteX115" fmla="*/ 708272 w 3471878"/>
                <a:gd name="connsiteY115" fmla="*/ 984749 h 2224519"/>
                <a:gd name="connsiteX116" fmla="*/ 607789 w 3471878"/>
                <a:gd name="connsiteY116" fmla="*/ 914411 h 2224519"/>
                <a:gd name="connsiteX117" fmla="*/ 809594 w 3471878"/>
                <a:gd name="connsiteY117" fmla="*/ 1313832 h 2224519"/>
                <a:gd name="connsiteX118" fmla="*/ 512330 w 3471878"/>
                <a:gd name="connsiteY118" fmla="*/ 1356538 h 2224519"/>
                <a:gd name="connsiteX119" fmla="*/ 647983 w 3471878"/>
                <a:gd name="connsiteY119" fmla="*/ 1874028 h 2224519"/>
                <a:gd name="connsiteX120" fmla="*/ 537449 w 3471878"/>
                <a:gd name="connsiteY120" fmla="*/ 1798666 h 2224519"/>
                <a:gd name="connsiteX121" fmla="*/ 391749 w 3471878"/>
                <a:gd name="connsiteY121" fmla="*/ 1733351 h 2224519"/>
                <a:gd name="connsiteX122" fmla="*/ 230975 w 3471878"/>
                <a:gd name="connsiteY122" fmla="*/ 1436924 h 2224519"/>
                <a:gd name="connsiteX123" fmla="*/ 356580 w 3471878"/>
                <a:gd name="connsiteY123" fmla="*/ 1668037 h 2224519"/>
                <a:gd name="connsiteX124" fmla="*/ 431942 w 3471878"/>
                <a:gd name="connsiteY124" fmla="*/ 1833835 h 2224519"/>
                <a:gd name="connsiteX125" fmla="*/ 527402 w 3471878"/>
                <a:gd name="connsiteY125" fmla="*/ 1874028 h 2224519"/>
                <a:gd name="connsiteX126" fmla="*/ 507305 w 3471878"/>
                <a:gd name="connsiteY126" fmla="*/ 1989585 h 2224519"/>
                <a:gd name="connsiteX127" fmla="*/ 311362 w 3471878"/>
                <a:gd name="connsiteY127" fmla="*/ 2180503 h 2224519"/>
                <a:gd name="connsiteX128" fmla="*/ 250235 w 3471878"/>
                <a:gd name="connsiteY128" fmla="*/ 2142821 h 2224519"/>
                <a:gd name="connsiteX129" fmla="*/ 220927 w 3471878"/>
                <a:gd name="connsiteY129" fmla="*/ 1989584 h 2224519"/>
                <a:gd name="connsiteX130" fmla="*/ 120444 w 3471878"/>
                <a:gd name="connsiteY130" fmla="*/ 1909197 h 2224519"/>
                <a:gd name="connsiteX131" fmla="*/ 65177 w 3471878"/>
                <a:gd name="connsiteY131" fmla="*/ 1869004 h 2224519"/>
                <a:gd name="connsiteX132" fmla="*/ 80251 w 3471878"/>
                <a:gd name="connsiteY132" fmla="*/ 1673060 h 2224519"/>
                <a:gd name="connsiteX133" fmla="*/ 205854 w 3471878"/>
                <a:gd name="connsiteY133" fmla="*/ 1813738 h 2224519"/>
                <a:gd name="connsiteX134" fmla="*/ 301314 w 3471878"/>
                <a:gd name="connsiteY134" fmla="*/ 1974512 h 2224519"/>
                <a:gd name="connsiteX135" fmla="*/ 326435 w 3471878"/>
                <a:gd name="connsiteY135" fmla="*/ 1863979 h 2224519"/>
                <a:gd name="connsiteX136" fmla="*/ 175710 w 3471878"/>
                <a:gd name="connsiteY136" fmla="*/ 1517311 h 2224519"/>
                <a:gd name="connsiteX137" fmla="*/ 150589 w 3471878"/>
                <a:gd name="connsiteY137" fmla="*/ 1482143 h 2224519"/>
                <a:gd name="connsiteX138" fmla="*/ 30008 w 3471878"/>
                <a:gd name="connsiteY138" fmla="*/ 1642916 h 2224519"/>
                <a:gd name="connsiteX139" fmla="*/ 19959 w 3471878"/>
                <a:gd name="connsiteY139" fmla="*/ 1798665 h 2224519"/>
                <a:gd name="connsiteX140" fmla="*/ 75227 w 3471878"/>
                <a:gd name="connsiteY140" fmla="*/ 1301271 h 2224519"/>
                <a:gd name="connsiteX141" fmla="*/ 175709 w 3471878"/>
                <a:gd name="connsiteY141" fmla="*/ 1341465 h 2224519"/>
                <a:gd name="connsiteX142" fmla="*/ 170685 w 3471878"/>
                <a:gd name="connsiteY142" fmla="*/ 1125426 h 2224519"/>
                <a:gd name="connsiteX143" fmla="*/ 95322 w 3471878"/>
                <a:gd name="connsiteY143" fmla="*/ 1235957 h 2224519"/>
                <a:gd name="connsiteX144" fmla="*/ 180733 w 3471878"/>
                <a:gd name="connsiteY144" fmla="*/ 1045039 h 2224519"/>
                <a:gd name="connsiteX145" fmla="*/ 276193 w 3471878"/>
                <a:gd name="connsiteY145" fmla="*/ 864168 h 2224519"/>
                <a:gd name="connsiteX146" fmla="*/ 471298 w 3471878"/>
                <a:gd name="connsiteY146"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022094 w 3471878"/>
                <a:gd name="connsiteY52" fmla="*/ 1225334 h 2224519"/>
                <a:gd name="connsiteX53" fmla="*/ 2379281 w 3471878"/>
                <a:gd name="connsiteY53" fmla="*/ 1120559 h 2224519"/>
                <a:gd name="connsiteX54" fmla="*/ 2105637 w 3471878"/>
                <a:gd name="connsiteY54" fmla="*/ 967096 h 2224519"/>
                <a:gd name="connsiteX55" fmla="*/ 1771168 w 3471878"/>
                <a:gd name="connsiteY55" fmla="*/ 1203194 h 2224519"/>
                <a:gd name="connsiteX56" fmla="*/ 1666272 w 3471878"/>
                <a:gd name="connsiteY56" fmla="*/ 1103537 h 2224519"/>
                <a:gd name="connsiteX57" fmla="*/ 1333340 w 3471878"/>
                <a:gd name="connsiteY57" fmla="*/ 1505003 h 2224519"/>
                <a:gd name="connsiteX58" fmla="*/ 1260930 w 3471878"/>
                <a:gd name="connsiteY58" fmla="*/ 1457024 h 2224519"/>
                <a:gd name="connsiteX59" fmla="*/ 1613074 w 3471878"/>
                <a:gd name="connsiteY59" fmla="*/ 1076685 h 2224519"/>
                <a:gd name="connsiteX60" fmla="*/ 1920715 w 3471878"/>
                <a:gd name="connsiteY60" fmla="*/ 821267 h 2224519"/>
                <a:gd name="connsiteX61" fmla="*/ 1829273 w 3471878"/>
                <a:gd name="connsiteY61" fmla="*/ 817291 h 2224519"/>
                <a:gd name="connsiteX62" fmla="*/ 1773614 w 3471878"/>
                <a:gd name="connsiteY62" fmla="*/ 761632 h 2224519"/>
                <a:gd name="connsiteX63" fmla="*/ 1456874 w 3471878"/>
                <a:gd name="connsiteY63" fmla="*/ 1004847 h 2224519"/>
                <a:gd name="connsiteX64" fmla="*/ 1527211 w 3471878"/>
                <a:gd name="connsiteY64" fmla="*/ 753639 h 2224519"/>
                <a:gd name="connsiteX65" fmla="*/ 1421703 w 3471878"/>
                <a:gd name="connsiteY65" fmla="*/ 834026 h 2224519"/>
                <a:gd name="connsiteX66" fmla="*/ 1512138 w 3471878"/>
                <a:gd name="connsiteY66" fmla="*/ 834026 h 2224519"/>
                <a:gd name="connsiteX67" fmla="*/ 1371461 w 3471878"/>
                <a:gd name="connsiteY67" fmla="*/ 1019920 h 2224519"/>
                <a:gd name="connsiteX68" fmla="*/ 1115228 w 3471878"/>
                <a:gd name="connsiteY68" fmla="*/ 1246008 h 2224519"/>
                <a:gd name="connsiteX69" fmla="*/ 907141 w 3471878"/>
                <a:gd name="connsiteY69" fmla="*/ 1537410 h 2224519"/>
                <a:gd name="connsiteX70" fmla="*/ 858995 w 3471878"/>
                <a:gd name="connsiteY70" fmla="*/ 1612773 h 2224519"/>
                <a:gd name="connsiteX71" fmla="*/ 1009720 w 3471878"/>
                <a:gd name="connsiteY71" fmla="*/ 1909199 h 2224519"/>
                <a:gd name="connsiteX72" fmla="*/ 1100156 w 3471878"/>
                <a:gd name="connsiteY72" fmla="*/ 1889102 h 2224519"/>
                <a:gd name="connsiteX73" fmla="*/ 1243117 w 3471878"/>
                <a:gd name="connsiteY73" fmla="*/ 1429806 h 2224519"/>
                <a:gd name="connsiteX74" fmla="*/ 1356169 w 3471878"/>
                <a:gd name="connsiteY74" fmla="*/ 1501105 h 2224519"/>
                <a:gd name="connsiteX75" fmla="*/ 1352194 w 3471878"/>
                <a:gd name="connsiteY75" fmla="*/ 1596520 h 2224519"/>
                <a:gd name="connsiteX76" fmla="*/ 1324384 w 3471878"/>
                <a:gd name="connsiteY76" fmla="*/ 1770376 h 2224519"/>
                <a:gd name="connsiteX77" fmla="*/ 1416465 w 3471878"/>
                <a:gd name="connsiteY77" fmla="*/ 1910842 h 2224519"/>
                <a:gd name="connsiteX78" fmla="*/ 1340269 w 3471878"/>
                <a:gd name="connsiteY78" fmla="*/ 1640250 h 2224519"/>
                <a:gd name="connsiteX79" fmla="*/ 1606637 w 3471878"/>
                <a:gd name="connsiteY79" fmla="*/ 1513030 h 2224519"/>
                <a:gd name="connsiteX80" fmla="*/ 1723643 w 3471878"/>
                <a:gd name="connsiteY80" fmla="*/ 1293596 h 2224519"/>
                <a:gd name="connsiteX81" fmla="*/ 1989073 w 3471878"/>
                <a:gd name="connsiteY81" fmla="*/ 1262840 h 2224519"/>
                <a:gd name="connsiteX82" fmla="*/ 1885956 w 3471878"/>
                <a:gd name="connsiteY82" fmla="*/ 1550615 h 2224519"/>
                <a:gd name="connsiteX83" fmla="*/ 1755393 w 3471878"/>
                <a:gd name="connsiteY83" fmla="*/ 1719046 h 2224519"/>
                <a:gd name="connsiteX84" fmla="*/ 1596312 w 3471878"/>
                <a:gd name="connsiteY84" fmla="*/ 2013962 h 2224519"/>
                <a:gd name="connsiteX85" fmla="*/ 1574831 w 3471878"/>
                <a:gd name="connsiteY85" fmla="*/ 1921749 h 2224519"/>
                <a:gd name="connsiteX86" fmla="*/ 1471464 w 3471878"/>
                <a:gd name="connsiteY86" fmla="*/ 2065646 h 2224519"/>
                <a:gd name="connsiteX87" fmla="*/ 1582781 w 3471878"/>
                <a:gd name="connsiteY87" fmla="*/ 2133232 h 2224519"/>
                <a:gd name="connsiteX88" fmla="*/ 1451584 w 3471878"/>
                <a:gd name="connsiteY88" fmla="*/ 2200818 h 2224519"/>
                <a:gd name="connsiteX89" fmla="*/ 1228948 w 3471878"/>
                <a:gd name="connsiteY89" fmla="*/ 2208769 h 2224519"/>
                <a:gd name="connsiteX90" fmla="*/ 982457 w 3471878"/>
                <a:gd name="connsiteY90" fmla="*/ 2216722 h 2224519"/>
                <a:gd name="connsiteX91" fmla="*/ 966555 w 3471878"/>
                <a:gd name="connsiteY91" fmla="*/ 2137207 h 2224519"/>
                <a:gd name="connsiteX92" fmla="*/ 1197143 w 3471878"/>
                <a:gd name="connsiteY92" fmla="*/ 2161061 h 2224519"/>
                <a:gd name="connsiteX93" fmla="*/ 1324364 w 3471878"/>
                <a:gd name="connsiteY93" fmla="*/ 2141182 h 2224519"/>
                <a:gd name="connsiteX94" fmla="*/ 1280632 w 3471878"/>
                <a:gd name="connsiteY94" fmla="*/ 1954329 h 2224519"/>
                <a:gd name="connsiteX95" fmla="*/ 1407852 w 3471878"/>
                <a:gd name="connsiteY95" fmla="*/ 1926500 h 2224519"/>
                <a:gd name="connsiteX96" fmla="*/ 1247453 w 3471878"/>
                <a:gd name="connsiteY96" fmla="*/ 1884840 h 2224519"/>
                <a:gd name="connsiteX97" fmla="*/ 1182614 w 3471878"/>
                <a:gd name="connsiteY97" fmla="*/ 2054900 h 2224519"/>
                <a:gd name="connsiteX98" fmla="*/ 1024793 w 3471878"/>
                <a:gd name="connsiteY98" fmla="*/ 2120214 h 2224519"/>
                <a:gd name="connsiteX99" fmla="*/ 884116 w 3471878"/>
                <a:gd name="connsiteY99" fmla="*/ 1758474 h 2224519"/>
                <a:gd name="connsiteX100" fmla="*/ 843922 w 3471878"/>
                <a:gd name="connsiteY100" fmla="*/ 2069973 h 2224519"/>
                <a:gd name="connsiteX101" fmla="*/ 703246 w 3471878"/>
                <a:gd name="connsiteY101" fmla="*/ 1657991 h 2224519"/>
                <a:gd name="connsiteX102" fmla="*/ 803729 w 3471878"/>
                <a:gd name="connsiteY102" fmla="*/ 1406782 h 2224519"/>
                <a:gd name="connsiteX103" fmla="*/ 884115 w 3471878"/>
                <a:gd name="connsiteY103" fmla="*/ 1246008 h 2224519"/>
                <a:gd name="connsiteX104" fmla="*/ 1160446 w 3471878"/>
                <a:gd name="connsiteY104" fmla="*/ 1125427 h 2224519"/>
                <a:gd name="connsiteX105" fmla="*/ 1637744 w 3471878"/>
                <a:gd name="connsiteY105" fmla="*/ 648131 h 2224519"/>
                <a:gd name="connsiteX106" fmla="*/ 1763348 w 3471878"/>
                <a:gd name="connsiteY106" fmla="*/ 336632 h 2224519"/>
                <a:gd name="connsiteX107" fmla="*/ 1642768 w 3471878"/>
                <a:gd name="connsiteY107" fmla="*/ 376825 h 2224519"/>
                <a:gd name="connsiteX108" fmla="*/ 1451848 w 3471878"/>
                <a:gd name="connsiteY108" fmla="*/ 658179 h 2224519"/>
                <a:gd name="connsiteX109" fmla="*/ 1170498 w 3471878"/>
                <a:gd name="connsiteY109" fmla="*/ 497404 h 2224519"/>
                <a:gd name="connsiteX110" fmla="*/ 1200641 w 3471878"/>
                <a:gd name="connsiteY110" fmla="*/ 633056 h 2224519"/>
                <a:gd name="connsiteX111" fmla="*/ 1115230 w 3471878"/>
                <a:gd name="connsiteY111" fmla="*/ 869194 h 2224519"/>
                <a:gd name="connsiteX112" fmla="*/ 1100158 w 3471878"/>
                <a:gd name="connsiteY112" fmla="*/ 1004845 h 2224519"/>
                <a:gd name="connsiteX113" fmla="*/ 904215 w 3471878"/>
                <a:gd name="connsiteY113" fmla="*/ 1014893 h 2224519"/>
                <a:gd name="connsiteX114" fmla="*/ 929336 w 3471878"/>
                <a:gd name="connsiteY114" fmla="*/ 1175667 h 2224519"/>
                <a:gd name="connsiteX115" fmla="*/ 708272 w 3471878"/>
                <a:gd name="connsiteY115" fmla="*/ 984749 h 2224519"/>
                <a:gd name="connsiteX116" fmla="*/ 607789 w 3471878"/>
                <a:gd name="connsiteY116" fmla="*/ 914411 h 2224519"/>
                <a:gd name="connsiteX117" fmla="*/ 809594 w 3471878"/>
                <a:gd name="connsiteY117" fmla="*/ 1313832 h 2224519"/>
                <a:gd name="connsiteX118" fmla="*/ 512330 w 3471878"/>
                <a:gd name="connsiteY118" fmla="*/ 1356538 h 2224519"/>
                <a:gd name="connsiteX119" fmla="*/ 647983 w 3471878"/>
                <a:gd name="connsiteY119" fmla="*/ 1874028 h 2224519"/>
                <a:gd name="connsiteX120" fmla="*/ 537449 w 3471878"/>
                <a:gd name="connsiteY120" fmla="*/ 1798666 h 2224519"/>
                <a:gd name="connsiteX121" fmla="*/ 391749 w 3471878"/>
                <a:gd name="connsiteY121" fmla="*/ 1733351 h 2224519"/>
                <a:gd name="connsiteX122" fmla="*/ 230975 w 3471878"/>
                <a:gd name="connsiteY122" fmla="*/ 1436924 h 2224519"/>
                <a:gd name="connsiteX123" fmla="*/ 356580 w 3471878"/>
                <a:gd name="connsiteY123" fmla="*/ 1668037 h 2224519"/>
                <a:gd name="connsiteX124" fmla="*/ 431942 w 3471878"/>
                <a:gd name="connsiteY124" fmla="*/ 1833835 h 2224519"/>
                <a:gd name="connsiteX125" fmla="*/ 527402 w 3471878"/>
                <a:gd name="connsiteY125" fmla="*/ 1874028 h 2224519"/>
                <a:gd name="connsiteX126" fmla="*/ 507305 w 3471878"/>
                <a:gd name="connsiteY126" fmla="*/ 1989585 h 2224519"/>
                <a:gd name="connsiteX127" fmla="*/ 311362 w 3471878"/>
                <a:gd name="connsiteY127" fmla="*/ 2180503 h 2224519"/>
                <a:gd name="connsiteX128" fmla="*/ 250235 w 3471878"/>
                <a:gd name="connsiteY128" fmla="*/ 2142821 h 2224519"/>
                <a:gd name="connsiteX129" fmla="*/ 220927 w 3471878"/>
                <a:gd name="connsiteY129" fmla="*/ 1989584 h 2224519"/>
                <a:gd name="connsiteX130" fmla="*/ 120444 w 3471878"/>
                <a:gd name="connsiteY130" fmla="*/ 1909197 h 2224519"/>
                <a:gd name="connsiteX131" fmla="*/ 65177 w 3471878"/>
                <a:gd name="connsiteY131" fmla="*/ 1869004 h 2224519"/>
                <a:gd name="connsiteX132" fmla="*/ 80251 w 3471878"/>
                <a:gd name="connsiteY132" fmla="*/ 1673060 h 2224519"/>
                <a:gd name="connsiteX133" fmla="*/ 205854 w 3471878"/>
                <a:gd name="connsiteY133" fmla="*/ 1813738 h 2224519"/>
                <a:gd name="connsiteX134" fmla="*/ 301314 w 3471878"/>
                <a:gd name="connsiteY134" fmla="*/ 1974512 h 2224519"/>
                <a:gd name="connsiteX135" fmla="*/ 326435 w 3471878"/>
                <a:gd name="connsiteY135" fmla="*/ 1863979 h 2224519"/>
                <a:gd name="connsiteX136" fmla="*/ 175710 w 3471878"/>
                <a:gd name="connsiteY136" fmla="*/ 1517311 h 2224519"/>
                <a:gd name="connsiteX137" fmla="*/ 150589 w 3471878"/>
                <a:gd name="connsiteY137" fmla="*/ 1482143 h 2224519"/>
                <a:gd name="connsiteX138" fmla="*/ 30008 w 3471878"/>
                <a:gd name="connsiteY138" fmla="*/ 1642916 h 2224519"/>
                <a:gd name="connsiteX139" fmla="*/ 19959 w 3471878"/>
                <a:gd name="connsiteY139" fmla="*/ 1798665 h 2224519"/>
                <a:gd name="connsiteX140" fmla="*/ 75227 w 3471878"/>
                <a:gd name="connsiteY140" fmla="*/ 1301271 h 2224519"/>
                <a:gd name="connsiteX141" fmla="*/ 175709 w 3471878"/>
                <a:gd name="connsiteY141" fmla="*/ 1341465 h 2224519"/>
                <a:gd name="connsiteX142" fmla="*/ 170685 w 3471878"/>
                <a:gd name="connsiteY142" fmla="*/ 1125426 h 2224519"/>
                <a:gd name="connsiteX143" fmla="*/ 95322 w 3471878"/>
                <a:gd name="connsiteY143" fmla="*/ 1235957 h 2224519"/>
                <a:gd name="connsiteX144" fmla="*/ 180733 w 3471878"/>
                <a:gd name="connsiteY144" fmla="*/ 1045039 h 2224519"/>
                <a:gd name="connsiteX145" fmla="*/ 276193 w 3471878"/>
                <a:gd name="connsiteY145" fmla="*/ 864168 h 2224519"/>
                <a:gd name="connsiteX146" fmla="*/ 471298 w 3471878"/>
                <a:gd name="connsiteY146"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107818 w 3471878"/>
                <a:gd name="connsiteY52" fmla="*/ 1268196 h 2224519"/>
                <a:gd name="connsiteX53" fmla="*/ 2022094 w 3471878"/>
                <a:gd name="connsiteY53" fmla="*/ 1225334 h 2224519"/>
                <a:gd name="connsiteX54" fmla="*/ 2379281 w 3471878"/>
                <a:gd name="connsiteY54" fmla="*/ 1120559 h 2224519"/>
                <a:gd name="connsiteX55" fmla="*/ 2105637 w 3471878"/>
                <a:gd name="connsiteY55" fmla="*/ 967096 h 2224519"/>
                <a:gd name="connsiteX56" fmla="*/ 1771168 w 3471878"/>
                <a:gd name="connsiteY56" fmla="*/ 1203194 h 2224519"/>
                <a:gd name="connsiteX57" fmla="*/ 1666272 w 3471878"/>
                <a:gd name="connsiteY57" fmla="*/ 1103537 h 2224519"/>
                <a:gd name="connsiteX58" fmla="*/ 1333340 w 3471878"/>
                <a:gd name="connsiteY58" fmla="*/ 1505003 h 2224519"/>
                <a:gd name="connsiteX59" fmla="*/ 1260930 w 3471878"/>
                <a:gd name="connsiteY59" fmla="*/ 1457024 h 2224519"/>
                <a:gd name="connsiteX60" fmla="*/ 1613074 w 3471878"/>
                <a:gd name="connsiteY60" fmla="*/ 1076685 h 2224519"/>
                <a:gd name="connsiteX61" fmla="*/ 1920715 w 3471878"/>
                <a:gd name="connsiteY61" fmla="*/ 821267 h 2224519"/>
                <a:gd name="connsiteX62" fmla="*/ 1829273 w 3471878"/>
                <a:gd name="connsiteY62" fmla="*/ 817291 h 2224519"/>
                <a:gd name="connsiteX63" fmla="*/ 1773614 w 3471878"/>
                <a:gd name="connsiteY63" fmla="*/ 761632 h 2224519"/>
                <a:gd name="connsiteX64" fmla="*/ 1456874 w 3471878"/>
                <a:gd name="connsiteY64" fmla="*/ 1004847 h 2224519"/>
                <a:gd name="connsiteX65" fmla="*/ 1527211 w 3471878"/>
                <a:gd name="connsiteY65" fmla="*/ 753639 h 2224519"/>
                <a:gd name="connsiteX66" fmla="*/ 1421703 w 3471878"/>
                <a:gd name="connsiteY66" fmla="*/ 834026 h 2224519"/>
                <a:gd name="connsiteX67" fmla="*/ 1512138 w 3471878"/>
                <a:gd name="connsiteY67" fmla="*/ 834026 h 2224519"/>
                <a:gd name="connsiteX68" fmla="*/ 1371461 w 3471878"/>
                <a:gd name="connsiteY68" fmla="*/ 1019920 h 2224519"/>
                <a:gd name="connsiteX69" fmla="*/ 1115228 w 3471878"/>
                <a:gd name="connsiteY69" fmla="*/ 1246008 h 2224519"/>
                <a:gd name="connsiteX70" fmla="*/ 907141 w 3471878"/>
                <a:gd name="connsiteY70" fmla="*/ 1537410 h 2224519"/>
                <a:gd name="connsiteX71" fmla="*/ 858995 w 3471878"/>
                <a:gd name="connsiteY71" fmla="*/ 1612773 h 2224519"/>
                <a:gd name="connsiteX72" fmla="*/ 1009720 w 3471878"/>
                <a:gd name="connsiteY72" fmla="*/ 1909199 h 2224519"/>
                <a:gd name="connsiteX73" fmla="*/ 1100156 w 3471878"/>
                <a:gd name="connsiteY73" fmla="*/ 1889102 h 2224519"/>
                <a:gd name="connsiteX74" fmla="*/ 1243117 w 3471878"/>
                <a:gd name="connsiteY74" fmla="*/ 1429806 h 2224519"/>
                <a:gd name="connsiteX75" fmla="*/ 1356169 w 3471878"/>
                <a:gd name="connsiteY75" fmla="*/ 1501105 h 2224519"/>
                <a:gd name="connsiteX76" fmla="*/ 1352194 w 3471878"/>
                <a:gd name="connsiteY76" fmla="*/ 1596520 h 2224519"/>
                <a:gd name="connsiteX77" fmla="*/ 1324384 w 3471878"/>
                <a:gd name="connsiteY77" fmla="*/ 1770376 h 2224519"/>
                <a:gd name="connsiteX78" fmla="*/ 1416465 w 3471878"/>
                <a:gd name="connsiteY78" fmla="*/ 1910842 h 2224519"/>
                <a:gd name="connsiteX79" fmla="*/ 1340269 w 3471878"/>
                <a:gd name="connsiteY79" fmla="*/ 1640250 h 2224519"/>
                <a:gd name="connsiteX80" fmla="*/ 1606637 w 3471878"/>
                <a:gd name="connsiteY80" fmla="*/ 1513030 h 2224519"/>
                <a:gd name="connsiteX81" fmla="*/ 1723643 w 3471878"/>
                <a:gd name="connsiteY81" fmla="*/ 1293596 h 2224519"/>
                <a:gd name="connsiteX82" fmla="*/ 1989073 w 3471878"/>
                <a:gd name="connsiteY82" fmla="*/ 1262840 h 2224519"/>
                <a:gd name="connsiteX83" fmla="*/ 1885956 w 3471878"/>
                <a:gd name="connsiteY83" fmla="*/ 1550615 h 2224519"/>
                <a:gd name="connsiteX84" fmla="*/ 1755393 w 3471878"/>
                <a:gd name="connsiteY84" fmla="*/ 1719046 h 2224519"/>
                <a:gd name="connsiteX85" fmla="*/ 1596312 w 3471878"/>
                <a:gd name="connsiteY85" fmla="*/ 2013962 h 2224519"/>
                <a:gd name="connsiteX86" fmla="*/ 1574831 w 3471878"/>
                <a:gd name="connsiteY86" fmla="*/ 1921749 h 2224519"/>
                <a:gd name="connsiteX87" fmla="*/ 1471464 w 3471878"/>
                <a:gd name="connsiteY87" fmla="*/ 2065646 h 2224519"/>
                <a:gd name="connsiteX88" fmla="*/ 1582781 w 3471878"/>
                <a:gd name="connsiteY88" fmla="*/ 2133232 h 2224519"/>
                <a:gd name="connsiteX89" fmla="*/ 1451584 w 3471878"/>
                <a:gd name="connsiteY89" fmla="*/ 2200818 h 2224519"/>
                <a:gd name="connsiteX90" fmla="*/ 1228948 w 3471878"/>
                <a:gd name="connsiteY90" fmla="*/ 2208769 h 2224519"/>
                <a:gd name="connsiteX91" fmla="*/ 982457 w 3471878"/>
                <a:gd name="connsiteY91" fmla="*/ 2216722 h 2224519"/>
                <a:gd name="connsiteX92" fmla="*/ 966555 w 3471878"/>
                <a:gd name="connsiteY92" fmla="*/ 2137207 h 2224519"/>
                <a:gd name="connsiteX93" fmla="*/ 1197143 w 3471878"/>
                <a:gd name="connsiteY93" fmla="*/ 2161061 h 2224519"/>
                <a:gd name="connsiteX94" fmla="*/ 1324364 w 3471878"/>
                <a:gd name="connsiteY94" fmla="*/ 2141182 h 2224519"/>
                <a:gd name="connsiteX95" fmla="*/ 1280632 w 3471878"/>
                <a:gd name="connsiteY95" fmla="*/ 1954329 h 2224519"/>
                <a:gd name="connsiteX96" fmla="*/ 1407852 w 3471878"/>
                <a:gd name="connsiteY96" fmla="*/ 1926500 h 2224519"/>
                <a:gd name="connsiteX97" fmla="*/ 1247453 w 3471878"/>
                <a:gd name="connsiteY97" fmla="*/ 1884840 h 2224519"/>
                <a:gd name="connsiteX98" fmla="*/ 1182614 w 3471878"/>
                <a:gd name="connsiteY98" fmla="*/ 2054900 h 2224519"/>
                <a:gd name="connsiteX99" fmla="*/ 1024793 w 3471878"/>
                <a:gd name="connsiteY99" fmla="*/ 2120214 h 2224519"/>
                <a:gd name="connsiteX100" fmla="*/ 884116 w 3471878"/>
                <a:gd name="connsiteY100" fmla="*/ 1758474 h 2224519"/>
                <a:gd name="connsiteX101" fmla="*/ 843922 w 3471878"/>
                <a:gd name="connsiteY101" fmla="*/ 2069973 h 2224519"/>
                <a:gd name="connsiteX102" fmla="*/ 703246 w 3471878"/>
                <a:gd name="connsiteY102" fmla="*/ 1657991 h 2224519"/>
                <a:gd name="connsiteX103" fmla="*/ 803729 w 3471878"/>
                <a:gd name="connsiteY103" fmla="*/ 1406782 h 2224519"/>
                <a:gd name="connsiteX104" fmla="*/ 884115 w 3471878"/>
                <a:gd name="connsiteY104" fmla="*/ 1246008 h 2224519"/>
                <a:gd name="connsiteX105" fmla="*/ 1160446 w 3471878"/>
                <a:gd name="connsiteY105" fmla="*/ 1125427 h 2224519"/>
                <a:gd name="connsiteX106" fmla="*/ 1637744 w 3471878"/>
                <a:gd name="connsiteY106" fmla="*/ 648131 h 2224519"/>
                <a:gd name="connsiteX107" fmla="*/ 1763348 w 3471878"/>
                <a:gd name="connsiteY107" fmla="*/ 336632 h 2224519"/>
                <a:gd name="connsiteX108" fmla="*/ 1642768 w 3471878"/>
                <a:gd name="connsiteY108" fmla="*/ 376825 h 2224519"/>
                <a:gd name="connsiteX109" fmla="*/ 1451848 w 3471878"/>
                <a:gd name="connsiteY109" fmla="*/ 658179 h 2224519"/>
                <a:gd name="connsiteX110" fmla="*/ 1170498 w 3471878"/>
                <a:gd name="connsiteY110" fmla="*/ 497404 h 2224519"/>
                <a:gd name="connsiteX111" fmla="*/ 1200641 w 3471878"/>
                <a:gd name="connsiteY111" fmla="*/ 633056 h 2224519"/>
                <a:gd name="connsiteX112" fmla="*/ 1115230 w 3471878"/>
                <a:gd name="connsiteY112" fmla="*/ 869194 h 2224519"/>
                <a:gd name="connsiteX113" fmla="*/ 1100158 w 3471878"/>
                <a:gd name="connsiteY113" fmla="*/ 1004845 h 2224519"/>
                <a:gd name="connsiteX114" fmla="*/ 904215 w 3471878"/>
                <a:gd name="connsiteY114" fmla="*/ 1014893 h 2224519"/>
                <a:gd name="connsiteX115" fmla="*/ 929336 w 3471878"/>
                <a:gd name="connsiteY115" fmla="*/ 1175667 h 2224519"/>
                <a:gd name="connsiteX116" fmla="*/ 708272 w 3471878"/>
                <a:gd name="connsiteY116" fmla="*/ 984749 h 2224519"/>
                <a:gd name="connsiteX117" fmla="*/ 607789 w 3471878"/>
                <a:gd name="connsiteY117" fmla="*/ 914411 h 2224519"/>
                <a:gd name="connsiteX118" fmla="*/ 809594 w 3471878"/>
                <a:gd name="connsiteY118" fmla="*/ 1313832 h 2224519"/>
                <a:gd name="connsiteX119" fmla="*/ 512330 w 3471878"/>
                <a:gd name="connsiteY119" fmla="*/ 1356538 h 2224519"/>
                <a:gd name="connsiteX120" fmla="*/ 647983 w 3471878"/>
                <a:gd name="connsiteY120" fmla="*/ 1874028 h 2224519"/>
                <a:gd name="connsiteX121" fmla="*/ 537449 w 3471878"/>
                <a:gd name="connsiteY121" fmla="*/ 1798666 h 2224519"/>
                <a:gd name="connsiteX122" fmla="*/ 391749 w 3471878"/>
                <a:gd name="connsiteY122" fmla="*/ 1733351 h 2224519"/>
                <a:gd name="connsiteX123" fmla="*/ 230975 w 3471878"/>
                <a:gd name="connsiteY123" fmla="*/ 1436924 h 2224519"/>
                <a:gd name="connsiteX124" fmla="*/ 356580 w 3471878"/>
                <a:gd name="connsiteY124" fmla="*/ 1668037 h 2224519"/>
                <a:gd name="connsiteX125" fmla="*/ 431942 w 3471878"/>
                <a:gd name="connsiteY125" fmla="*/ 1833835 h 2224519"/>
                <a:gd name="connsiteX126" fmla="*/ 527402 w 3471878"/>
                <a:gd name="connsiteY126" fmla="*/ 1874028 h 2224519"/>
                <a:gd name="connsiteX127" fmla="*/ 507305 w 3471878"/>
                <a:gd name="connsiteY127" fmla="*/ 1989585 h 2224519"/>
                <a:gd name="connsiteX128" fmla="*/ 311362 w 3471878"/>
                <a:gd name="connsiteY128" fmla="*/ 2180503 h 2224519"/>
                <a:gd name="connsiteX129" fmla="*/ 250235 w 3471878"/>
                <a:gd name="connsiteY129" fmla="*/ 2142821 h 2224519"/>
                <a:gd name="connsiteX130" fmla="*/ 220927 w 3471878"/>
                <a:gd name="connsiteY130" fmla="*/ 1989584 h 2224519"/>
                <a:gd name="connsiteX131" fmla="*/ 120444 w 3471878"/>
                <a:gd name="connsiteY131" fmla="*/ 1909197 h 2224519"/>
                <a:gd name="connsiteX132" fmla="*/ 65177 w 3471878"/>
                <a:gd name="connsiteY132" fmla="*/ 1869004 h 2224519"/>
                <a:gd name="connsiteX133" fmla="*/ 80251 w 3471878"/>
                <a:gd name="connsiteY133" fmla="*/ 1673060 h 2224519"/>
                <a:gd name="connsiteX134" fmla="*/ 205854 w 3471878"/>
                <a:gd name="connsiteY134" fmla="*/ 1813738 h 2224519"/>
                <a:gd name="connsiteX135" fmla="*/ 301314 w 3471878"/>
                <a:gd name="connsiteY135" fmla="*/ 1974512 h 2224519"/>
                <a:gd name="connsiteX136" fmla="*/ 326435 w 3471878"/>
                <a:gd name="connsiteY136" fmla="*/ 1863979 h 2224519"/>
                <a:gd name="connsiteX137" fmla="*/ 175710 w 3471878"/>
                <a:gd name="connsiteY137" fmla="*/ 1517311 h 2224519"/>
                <a:gd name="connsiteX138" fmla="*/ 150589 w 3471878"/>
                <a:gd name="connsiteY138" fmla="*/ 1482143 h 2224519"/>
                <a:gd name="connsiteX139" fmla="*/ 30008 w 3471878"/>
                <a:gd name="connsiteY139" fmla="*/ 1642916 h 2224519"/>
                <a:gd name="connsiteX140" fmla="*/ 19959 w 3471878"/>
                <a:gd name="connsiteY140" fmla="*/ 1798665 h 2224519"/>
                <a:gd name="connsiteX141" fmla="*/ 75227 w 3471878"/>
                <a:gd name="connsiteY141" fmla="*/ 1301271 h 2224519"/>
                <a:gd name="connsiteX142" fmla="*/ 175709 w 3471878"/>
                <a:gd name="connsiteY142" fmla="*/ 1341465 h 2224519"/>
                <a:gd name="connsiteX143" fmla="*/ 170685 w 3471878"/>
                <a:gd name="connsiteY143" fmla="*/ 1125426 h 2224519"/>
                <a:gd name="connsiteX144" fmla="*/ 95322 w 3471878"/>
                <a:gd name="connsiteY144" fmla="*/ 1235957 h 2224519"/>
                <a:gd name="connsiteX145" fmla="*/ 180733 w 3471878"/>
                <a:gd name="connsiteY145" fmla="*/ 1045039 h 2224519"/>
                <a:gd name="connsiteX146" fmla="*/ 276193 w 3471878"/>
                <a:gd name="connsiteY146" fmla="*/ 864168 h 2224519"/>
                <a:gd name="connsiteX147" fmla="*/ 471298 w 3471878"/>
                <a:gd name="connsiteY147"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064955 w 3471878"/>
                <a:gd name="connsiteY52" fmla="*/ 1382496 h 2224519"/>
                <a:gd name="connsiteX53" fmla="*/ 2022094 w 3471878"/>
                <a:gd name="connsiteY53" fmla="*/ 1225334 h 2224519"/>
                <a:gd name="connsiteX54" fmla="*/ 2379281 w 3471878"/>
                <a:gd name="connsiteY54" fmla="*/ 1120559 h 2224519"/>
                <a:gd name="connsiteX55" fmla="*/ 2105637 w 3471878"/>
                <a:gd name="connsiteY55" fmla="*/ 967096 h 2224519"/>
                <a:gd name="connsiteX56" fmla="*/ 1771168 w 3471878"/>
                <a:gd name="connsiteY56" fmla="*/ 1203194 h 2224519"/>
                <a:gd name="connsiteX57" fmla="*/ 1666272 w 3471878"/>
                <a:gd name="connsiteY57" fmla="*/ 1103537 h 2224519"/>
                <a:gd name="connsiteX58" fmla="*/ 1333340 w 3471878"/>
                <a:gd name="connsiteY58" fmla="*/ 1505003 h 2224519"/>
                <a:gd name="connsiteX59" fmla="*/ 1260930 w 3471878"/>
                <a:gd name="connsiteY59" fmla="*/ 1457024 h 2224519"/>
                <a:gd name="connsiteX60" fmla="*/ 1613074 w 3471878"/>
                <a:gd name="connsiteY60" fmla="*/ 1076685 h 2224519"/>
                <a:gd name="connsiteX61" fmla="*/ 1920715 w 3471878"/>
                <a:gd name="connsiteY61" fmla="*/ 821267 h 2224519"/>
                <a:gd name="connsiteX62" fmla="*/ 1829273 w 3471878"/>
                <a:gd name="connsiteY62" fmla="*/ 817291 h 2224519"/>
                <a:gd name="connsiteX63" fmla="*/ 1773614 w 3471878"/>
                <a:gd name="connsiteY63" fmla="*/ 761632 h 2224519"/>
                <a:gd name="connsiteX64" fmla="*/ 1456874 w 3471878"/>
                <a:gd name="connsiteY64" fmla="*/ 1004847 h 2224519"/>
                <a:gd name="connsiteX65" fmla="*/ 1527211 w 3471878"/>
                <a:gd name="connsiteY65" fmla="*/ 753639 h 2224519"/>
                <a:gd name="connsiteX66" fmla="*/ 1421703 w 3471878"/>
                <a:gd name="connsiteY66" fmla="*/ 834026 h 2224519"/>
                <a:gd name="connsiteX67" fmla="*/ 1512138 w 3471878"/>
                <a:gd name="connsiteY67" fmla="*/ 834026 h 2224519"/>
                <a:gd name="connsiteX68" fmla="*/ 1371461 w 3471878"/>
                <a:gd name="connsiteY68" fmla="*/ 1019920 h 2224519"/>
                <a:gd name="connsiteX69" fmla="*/ 1115228 w 3471878"/>
                <a:gd name="connsiteY69" fmla="*/ 1246008 h 2224519"/>
                <a:gd name="connsiteX70" fmla="*/ 907141 w 3471878"/>
                <a:gd name="connsiteY70" fmla="*/ 1537410 h 2224519"/>
                <a:gd name="connsiteX71" fmla="*/ 858995 w 3471878"/>
                <a:gd name="connsiteY71" fmla="*/ 1612773 h 2224519"/>
                <a:gd name="connsiteX72" fmla="*/ 1009720 w 3471878"/>
                <a:gd name="connsiteY72" fmla="*/ 1909199 h 2224519"/>
                <a:gd name="connsiteX73" fmla="*/ 1100156 w 3471878"/>
                <a:gd name="connsiteY73" fmla="*/ 1889102 h 2224519"/>
                <a:gd name="connsiteX74" fmla="*/ 1243117 w 3471878"/>
                <a:gd name="connsiteY74" fmla="*/ 1429806 h 2224519"/>
                <a:gd name="connsiteX75" fmla="*/ 1356169 w 3471878"/>
                <a:gd name="connsiteY75" fmla="*/ 1501105 h 2224519"/>
                <a:gd name="connsiteX76" fmla="*/ 1352194 w 3471878"/>
                <a:gd name="connsiteY76" fmla="*/ 1596520 h 2224519"/>
                <a:gd name="connsiteX77" fmla="*/ 1324384 w 3471878"/>
                <a:gd name="connsiteY77" fmla="*/ 1770376 h 2224519"/>
                <a:gd name="connsiteX78" fmla="*/ 1416465 w 3471878"/>
                <a:gd name="connsiteY78" fmla="*/ 1910842 h 2224519"/>
                <a:gd name="connsiteX79" fmla="*/ 1340269 w 3471878"/>
                <a:gd name="connsiteY79" fmla="*/ 1640250 h 2224519"/>
                <a:gd name="connsiteX80" fmla="*/ 1606637 w 3471878"/>
                <a:gd name="connsiteY80" fmla="*/ 1513030 h 2224519"/>
                <a:gd name="connsiteX81" fmla="*/ 1723643 w 3471878"/>
                <a:gd name="connsiteY81" fmla="*/ 1293596 h 2224519"/>
                <a:gd name="connsiteX82" fmla="*/ 1989073 w 3471878"/>
                <a:gd name="connsiteY82" fmla="*/ 1262840 h 2224519"/>
                <a:gd name="connsiteX83" fmla="*/ 1885956 w 3471878"/>
                <a:gd name="connsiteY83" fmla="*/ 1550615 h 2224519"/>
                <a:gd name="connsiteX84" fmla="*/ 1755393 w 3471878"/>
                <a:gd name="connsiteY84" fmla="*/ 1719046 h 2224519"/>
                <a:gd name="connsiteX85" fmla="*/ 1596312 w 3471878"/>
                <a:gd name="connsiteY85" fmla="*/ 2013962 h 2224519"/>
                <a:gd name="connsiteX86" fmla="*/ 1574831 w 3471878"/>
                <a:gd name="connsiteY86" fmla="*/ 1921749 h 2224519"/>
                <a:gd name="connsiteX87" fmla="*/ 1471464 w 3471878"/>
                <a:gd name="connsiteY87" fmla="*/ 2065646 h 2224519"/>
                <a:gd name="connsiteX88" fmla="*/ 1582781 w 3471878"/>
                <a:gd name="connsiteY88" fmla="*/ 2133232 h 2224519"/>
                <a:gd name="connsiteX89" fmla="*/ 1451584 w 3471878"/>
                <a:gd name="connsiteY89" fmla="*/ 2200818 h 2224519"/>
                <a:gd name="connsiteX90" fmla="*/ 1228948 w 3471878"/>
                <a:gd name="connsiteY90" fmla="*/ 2208769 h 2224519"/>
                <a:gd name="connsiteX91" fmla="*/ 982457 w 3471878"/>
                <a:gd name="connsiteY91" fmla="*/ 2216722 h 2224519"/>
                <a:gd name="connsiteX92" fmla="*/ 966555 w 3471878"/>
                <a:gd name="connsiteY92" fmla="*/ 2137207 h 2224519"/>
                <a:gd name="connsiteX93" fmla="*/ 1197143 w 3471878"/>
                <a:gd name="connsiteY93" fmla="*/ 2161061 h 2224519"/>
                <a:gd name="connsiteX94" fmla="*/ 1324364 w 3471878"/>
                <a:gd name="connsiteY94" fmla="*/ 2141182 h 2224519"/>
                <a:gd name="connsiteX95" fmla="*/ 1280632 w 3471878"/>
                <a:gd name="connsiteY95" fmla="*/ 1954329 h 2224519"/>
                <a:gd name="connsiteX96" fmla="*/ 1407852 w 3471878"/>
                <a:gd name="connsiteY96" fmla="*/ 1926500 h 2224519"/>
                <a:gd name="connsiteX97" fmla="*/ 1247453 w 3471878"/>
                <a:gd name="connsiteY97" fmla="*/ 1884840 h 2224519"/>
                <a:gd name="connsiteX98" fmla="*/ 1182614 w 3471878"/>
                <a:gd name="connsiteY98" fmla="*/ 2054900 h 2224519"/>
                <a:gd name="connsiteX99" fmla="*/ 1024793 w 3471878"/>
                <a:gd name="connsiteY99" fmla="*/ 2120214 h 2224519"/>
                <a:gd name="connsiteX100" fmla="*/ 884116 w 3471878"/>
                <a:gd name="connsiteY100" fmla="*/ 1758474 h 2224519"/>
                <a:gd name="connsiteX101" fmla="*/ 843922 w 3471878"/>
                <a:gd name="connsiteY101" fmla="*/ 2069973 h 2224519"/>
                <a:gd name="connsiteX102" fmla="*/ 703246 w 3471878"/>
                <a:gd name="connsiteY102" fmla="*/ 1657991 h 2224519"/>
                <a:gd name="connsiteX103" fmla="*/ 803729 w 3471878"/>
                <a:gd name="connsiteY103" fmla="*/ 1406782 h 2224519"/>
                <a:gd name="connsiteX104" fmla="*/ 884115 w 3471878"/>
                <a:gd name="connsiteY104" fmla="*/ 1246008 h 2224519"/>
                <a:gd name="connsiteX105" fmla="*/ 1160446 w 3471878"/>
                <a:gd name="connsiteY105" fmla="*/ 1125427 h 2224519"/>
                <a:gd name="connsiteX106" fmla="*/ 1637744 w 3471878"/>
                <a:gd name="connsiteY106" fmla="*/ 648131 h 2224519"/>
                <a:gd name="connsiteX107" fmla="*/ 1763348 w 3471878"/>
                <a:gd name="connsiteY107" fmla="*/ 336632 h 2224519"/>
                <a:gd name="connsiteX108" fmla="*/ 1642768 w 3471878"/>
                <a:gd name="connsiteY108" fmla="*/ 376825 h 2224519"/>
                <a:gd name="connsiteX109" fmla="*/ 1451848 w 3471878"/>
                <a:gd name="connsiteY109" fmla="*/ 658179 h 2224519"/>
                <a:gd name="connsiteX110" fmla="*/ 1170498 w 3471878"/>
                <a:gd name="connsiteY110" fmla="*/ 497404 h 2224519"/>
                <a:gd name="connsiteX111" fmla="*/ 1200641 w 3471878"/>
                <a:gd name="connsiteY111" fmla="*/ 633056 h 2224519"/>
                <a:gd name="connsiteX112" fmla="*/ 1115230 w 3471878"/>
                <a:gd name="connsiteY112" fmla="*/ 869194 h 2224519"/>
                <a:gd name="connsiteX113" fmla="*/ 1100158 w 3471878"/>
                <a:gd name="connsiteY113" fmla="*/ 1004845 h 2224519"/>
                <a:gd name="connsiteX114" fmla="*/ 904215 w 3471878"/>
                <a:gd name="connsiteY114" fmla="*/ 1014893 h 2224519"/>
                <a:gd name="connsiteX115" fmla="*/ 929336 w 3471878"/>
                <a:gd name="connsiteY115" fmla="*/ 1175667 h 2224519"/>
                <a:gd name="connsiteX116" fmla="*/ 708272 w 3471878"/>
                <a:gd name="connsiteY116" fmla="*/ 984749 h 2224519"/>
                <a:gd name="connsiteX117" fmla="*/ 607789 w 3471878"/>
                <a:gd name="connsiteY117" fmla="*/ 914411 h 2224519"/>
                <a:gd name="connsiteX118" fmla="*/ 809594 w 3471878"/>
                <a:gd name="connsiteY118" fmla="*/ 1313832 h 2224519"/>
                <a:gd name="connsiteX119" fmla="*/ 512330 w 3471878"/>
                <a:gd name="connsiteY119" fmla="*/ 1356538 h 2224519"/>
                <a:gd name="connsiteX120" fmla="*/ 647983 w 3471878"/>
                <a:gd name="connsiteY120" fmla="*/ 1874028 h 2224519"/>
                <a:gd name="connsiteX121" fmla="*/ 537449 w 3471878"/>
                <a:gd name="connsiteY121" fmla="*/ 1798666 h 2224519"/>
                <a:gd name="connsiteX122" fmla="*/ 391749 w 3471878"/>
                <a:gd name="connsiteY122" fmla="*/ 1733351 h 2224519"/>
                <a:gd name="connsiteX123" fmla="*/ 230975 w 3471878"/>
                <a:gd name="connsiteY123" fmla="*/ 1436924 h 2224519"/>
                <a:gd name="connsiteX124" fmla="*/ 356580 w 3471878"/>
                <a:gd name="connsiteY124" fmla="*/ 1668037 h 2224519"/>
                <a:gd name="connsiteX125" fmla="*/ 431942 w 3471878"/>
                <a:gd name="connsiteY125" fmla="*/ 1833835 h 2224519"/>
                <a:gd name="connsiteX126" fmla="*/ 527402 w 3471878"/>
                <a:gd name="connsiteY126" fmla="*/ 1874028 h 2224519"/>
                <a:gd name="connsiteX127" fmla="*/ 507305 w 3471878"/>
                <a:gd name="connsiteY127" fmla="*/ 1989585 h 2224519"/>
                <a:gd name="connsiteX128" fmla="*/ 311362 w 3471878"/>
                <a:gd name="connsiteY128" fmla="*/ 2180503 h 2224519"/>
                <a:gd name="connsiteX129" fmla="*/ 250235 w 3471878"/>
                <a:gd name="connsiteY129" fmla="*/ 2142821 h 2224519"/>
                <a:gd name="connsiteX130" fmla="*/ 220927 w 3471878"/>
                <a:gd name="connsiteY130" fmla="*/ 1989584 h 2224519"/>
                <a:gd name="connsiteX131" fmla="*/ 120444 w 3471878"/>
                <a:gd name="connsiteY131" fmla="*/ 1909197 h 2224519"/>
                <a:gd name="connsiteX132" fmla="*/ 65177 w 3471878"/>
                <a:gd name="connsiteY132" fmla="*/ 1869004 h 2224519"/>
                <a:gd name="connsiteX133" fmla="*/ 80251 w 3471878"/>
                <a:gd name="connsiteY133" fmla="*/ 1673060 h 2224519"/>
                <a:gd name="connsiteX134" fmla="*/ 205854 w 3471878"/>
                <a:gd name="connsiteY134" fmla="*/ 1813738 h 2224519"/>
                <a:gd name="connsiteX135" fmla="*/ 301314 w 3471878"/>
                <a:gd name="connsiteY135" fmla="*/ 1974512 h 2224519"/>
                <a:gd name="connsiteX136" fmla="*/ 326435 w 3471878"/>
                <a:gd name="connsiteY136" fmla="*/ 1863979 h 2224519"/>
                <a:gd name="connsiteX137" fmla="*/ 175710 w 3471878"/>
                <a:gd name="connsiteY137" fmla="*/ 1517311 h 2224519"/>
                <a:gd name="connsiteX138" fmla="*/ 150589 w 3471878"/>
                <a:gd name="connsiteY138" fmla="*/ 1482143 h 2224519"/>
                <a:gd name="connsiteX139" fmla="*/ 30008 w 3471878"/>
                <a:gd name="connsiteY139" fmla="*/ 1642916 h 2224519"/>
                <a:gd name="connsiteX140" fmla="*/ 19959 w 3471878"/>
                <a:gd name="connsiteY140" fmla="*/ 1798665 h 2224519"/>
                <a:gd name="connsiteX141" fmla="*/ 75227 w 3471878"/>
                <a:gd name="connsiteY141" fmla="*/ 1301271 h 2224519"/>
                <a:gd name="connsiteX142" fmla="*/ 175709 w 3471878"/>
                <a:gd name="connsiteY142" fmla="*/ 1341465 h 2224519"/>
                <a:gd name="connsiteX143" fmla="*/ 170685 w 3471878"/>
                <a:gd name="connsiteY143" fmla="*/ 1125426 h 2224519"/>
                <a:gd name="connsiteX144" fmla="*/ 95322 w 3471878"/>
                <a:gd name="connsiteY144" fmla="*/ 1235957 h 2224519"/>
                <a:gd name="connsiteX145" fmla="*/ 180733 w 3471878"/>
                <a:gd name="connsiteY145" fmla="*/ 1045039 h 2224519"/>
                <a:gd name="connsiteX146" fmla="*/ 276193 w 3471878"/>
                <a:gd name="connsiteY146" fmla="*/ 864168 h 2224519"/>
                <a:gd name="connsiteX147" fmla="*/ 471298 w 3471878"/>
                <a:gd name="connsiteY147"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064955 w 3471878"/>
                <a:gd name="connsiteY52" fmla="*/ 1382496 h 2224519"/>
                <a:gd name="connsiteX53" fmla="*/ 2022094 w 3471878"/>
                <a:gd name="connsiteY53" fmla="*/ 1225334 h 2224519"/>
                <a:gd name="connsiteX54" fmla="*/ 2379281 w 3471878"/>
                <a:gd name="connsiteY54" fmla="*/ 1120559 h 2224519"/>
                <a:gd name="connsiteX55" fmla="*/ 2105637 w 3471878"/>
                <a:gd name="connsiteY55" fmla="*/ 967096 h 2224519"/>
                <a:gd name="connsiteX56" fmla="*/ 1771168 w 3471878"/>
                <a:gd name="connsiteY56" fmla="*/ 1203194 h 2224519"/>
                <a:gd name="connsiteX57" fmla="*/ 1666272 w 3471878"/>
                <a:gd name="connsiteY57" fmla="*/ 1103537 h 2224519"/>
                <a:gd name="connsiteX58" fmla="*/ 1333340 w 3471878"/>
                <a:gd name="connsiteY58" fmla="*/ 1505003 h 2224519"/>
                <a:gd name="connsiteX59" fmla="*/ 1260930 w 3471878"/>
                <a:gd name="connsiteY59" fmla="*/ 1457024 h 2224519"/>
                <a:gd name="connsiteX60" fmla="*/ 1613074 w 3471878"/>
                <a:gd name="connsiteY60" fmla="*/ 1076685 h 2224519"/>
                <a:gd name="connsiteX61" fmla="*/ 1920715 w 3471878"/>
                <a:gd name="connsiteY61" fmla="*/ 821267 h 2224519"/>
                <a:gd name="connsiteX62" fmla="*/ 1829273 w 3471878"/>
                <a:gd name="connsiteY62" fmla="*/ 817291 h 2224519"/>
                <a:gd name="connsiteX63" fmla="*/ 1773614 w 3471878"/>
                <a:gd name="connsiteY63" fmla="*/ 761632 h 2224519"/>
                <a:gd name="connsiteX64" fmla="*/ 1456874 w 3471878"/>
                <a:gd name="connsiteY64" fmla="*/ 1004847 h 2224519"/>
                <a:gd name="connsiteX65" fmla="*/ 1527211 w 3471878"/>
                <a:gd name="connsiteY65" fmla="*/ 753639 h 2224519"/>
                <a:gd name="connsiteX66" fmla="*/ 1421703 w 3471878"/>
                <a:gd name="connsiteY66" fmla="*/ 834026 h 2224519"/>
                <a:gd name="connsiteX67" fmla="*/ 1512138 w 3471878"/>
                <a:gd name="connsiteY67" fmla="*/ 834026 h 2224519"/>
                <a:gd name="connsiteX68" fmla="*/ 1371461 w 3471878"/>
                <a:gd name="connsiteY68" fmla="*/ 1019920 h 2224519"/>
                <a:gd name="connsiteX69" fmla="*/ 1115228 w 3471878"/>
                <a:gd name="connsiteY69" fmla="*/ 1246008 h 2224519"/>
                <a:gd name="connsiteX70" fmla="*/ 907141 w 3471878"/>
                <a:gd name="connsiteY70" fmla="*/ 1537410 h 2224519"/>
                <a:gd name="connsiteX71" fmla="*/ 858995 w 3471878"/>
                <a:gd name="connsiteY71" fmla="*/ 1612773 h 2224519"/>
                <a:gd name="connsiteX72" fmla="*/ 1009720 w 3471878"/>
                <a:gd name="connsiteY72" fmla="*/ 1909199 h 2224519"/>
                <a:gd name="connsiteX73" fmla="*/ 1100156 w 3471878"/>
                <a:gd name="connsiteY73" fmla="*/ 1889102 h 2224519"/>
                <a:gd name="connsiteX74" fmla="*/ 1243117 w 3471878"/>
                <a:gd name="connsiteY74" fmla="*/ 1429806 h 2224519"/>
                <a:gd name="connsiteX75" fmla="*/ 1356169 w 3471878"/>
                <a:gd name="connsiteY75" fmla="*/ 1501105 h 2224519"/>
                <a:gd name="connsiteX76" fmla="*/ 1352194 w 3471878"/>
                <a:gd name="connsiteY76" fmla="*/ 1596520 h 2224519"/>
                <a:gd name="connsiteX77" fmla="*/ 1324384 w 3471878"/>
                <a:gd name="connsiteY77" fmla="*/ 1770376 h 2224519"/>
                <a:gd name="connsiteX78" fmla="*/ 1416465 w 3471878"/>
                <a:gd name="connsiteY78" fmla="*/ 1910842 h 2224519"/>
                <a:gd name="connsiteX79" fmla="*/ 1340269 w 3471878"/>
                <a:gd name="connsiteY79" fmla="*/ 1640250 h 2224519"/>
                <a:gd name="connsiteX80" fmla="*/ 1606637 w 3471878"/>
                <a:gd name="connsiteY80" fmla="*/ 1513030 h 2224519"/>
                <a:gd name="connsiteX81" fmla="*/ 1723643 w 3471878"/>
                <a:gd name="connsiteY81" fmla="*/ 1293596 h 2224519"/>
                <a:gd name="connsiteX82" fmla="*/ 1989073 w 3471878"/>
                <a:gd name="connsiteY82" fmla="*/ 1262840 h 2224519"/>
                <a:gd name="connsiteX83" fmla="*/ 1885956 w 3471878"/>
                <a:gd name="connsiteY83" fmla="*/ 1550615 h 2224519"/>
                <a:gd name="connsiteX84" fmla="*/ 1755393 w 3471878"/>
                <a:gd name="connsiteY84" fmla="*/ 1719046 h 2224519"/>
                <a:gd name="connsiteX85" fmla="*/ 1596312 w 3471878"/>
                <a:gd name="connsiteY85" fmla="*/ 2013962 h 2224519"/>
                <a:gd name="connsiteX86" fmla="*/ 1574831 w 3471878"/>
                <a:gd name="connsiteY86" fmla="*/ 1921749 h 2224519"/>
                <a:gd name="connsiteX87" fmla="*/ 1471464 w 3471878"/>
                <a:gd name="connsiteY87" fmla="*/ 2065646 h 2224519"/>
                <a:gd name="connsiteX88" fmla="*/ 1582781 w 3471878"/>
                <a:gd name="connsiteY88" fmla="*/ 2133232 h 2224519"/>
                <a:gd name="connsiteX89" fmla="*/ 1451584 w 3471878"/>
                <a:gd name="connsiteY89" fmla="*/ 2200818 h 2224519"/>
                <a:gd name="connsiteX90" fmla="*/ 1228948 w 3471878"/>
                <a:gd name="connsiteY90" fmla="*/ 2208769 h 2224519"/>
                <a:gd name="connsiteX91" fmla="*/ 982457 w 3471878"/>
                <a:gd name="connsiteY91" fmla="*/ 2216722 h 2224519"/>
                <a:gd name="connsiteX92" fmla="*/ 966555 w 3471878"/>
                <a:gd name="connsiteY92" fmla="*/ 2137207 h 2224519"/>
                <a:gd name="connsiteX93" fmla="*/ 1197143 w 3471878"/>
                <a:gd name="connsiteY93" fmla="*/ 2161061 h 2224519"/>
                <a:gd name="connsiteX94" fmla="*/ 1324364 w 3471878"/>
                <a:gd name="connsiteY94" fmla="*/ 2141182 h 2224519"/>
                <a:gd name="connsiteX95" fmla="*/ 1280632 w 3471878"/>
                <a:gd name="connsiteY95" fmla="*/ 1954329 h 2224519"/>
                <a:gd name="connsiteX96" fmla="*/ 1407852 w 3471878"/>
                <a:gd name="connsiteY96" fmla="*/ 1926500 h 2224519"/>
                <a:gd name="connsiteX97" fmla="*/ 1247453 w 3471878"/>
                <a:gd name="connsiteY97" fmla="*/ 1884840 h 2224519"/>
                <a:gd name="connsiteX98" fmla="*/ 1182614 w 3471878"/>
                <a:gd name="connsiteY98" fmla="*/ 2054900 h 2224519"/>
                <a:gd name="connsiteX99" fmla="*/ 1024793 w 3471878"/>
                <a:gd name="connsiteY99" fmla="*/ 2120214 h 2224519"/>
                <a:gd name="connsiteX100" fmla="*/ 884116 w 3471878"/>
                <a:gd name="connsiteY100" fmla="*/ 1758474 h 2224519"/>
                <a:gd name="connsiteX101" fmla="*/ 843922 w 3471878"/>
                <a:gd name="connsiteY101" fmla="*/ 2069973 h 2224519"/>
                <a:gd name="connsiteX102" fmla="*/ 703246 w 3471878"/>
                <a:gd name="connsiteY102" fmla="*/ 1657991 h 2224519"/>
                <a:gd name="connsiteX103" fmla="*/ 803729 w 3471878"/>
                <a:gd name="connsiteY103" fmla="*/ 1406782 h 2224519"/>
                <a:gd name="connsiteX104" fmla="*/ 884115 w 3471878"/>
                <a:gd name="connsiteY104" fmla="*/ 1246008 h 2224519"/>
                <a:gd name="connsiteX105" fmla="*/ 1160446 w 3471878"/>
                <a:gd name="connsiteY105" fmla="*/ 1125427 h 2224519"/>
                <a:gd name="connsiteX106" fmla="*/ 1637744 w 3471878"/>
                <a:gd name="connsiteY106" fmla="*/ 648131 h 2224519"/>
                <a:gd name="connsiteX107" fmla="*/ 1763348 w 3471878"/>
                <a:gd name="connsiteY107" fmla="*/ 336632 h 2224519"/>
                <a:gd name="connsiteX108" fmla="*/ 1642768 w 3471878"/>
                <a:gd name="connsiteY108" fmla="*/ 376825 h 2224519"/>
                <a:gd name="connsiteX109" fmla="*/ 1451848 w 3471878"/>
                <a:gd name="connsiteY109" fmla="*/ 658179 h 2224519"/>
                <a:gd name="connsiteX110" fmla="*/ 1170498 w 3471878"/>
                <a:gd name="connsiteY110" fmla="*/ 497404 h 2224519"/>
                <a:gd name="connsiteX111" fmla="*/ 1200641 w 3471878"/>
                <a:gd name="connsiteY111" fmla="*/ 633056 h 2224519"/>
                <a:gd name="connsiteX112" fmla="*/ 1115230 w 3471878"/>
                <a:gd name="connsiteY112" fmla="*/ 869194 h 2224519"/>
                <a:gd name="connsiteX113" fmla="*/ 1100158 w 3471878"/>
                <a:gd name="connsiteY113" fmla="*/ 1004845 h 2224519"/>
                <a:gd name="connsiteX114" fmla="*/ 904215 w 3471878"/>
                <a:gd name="connsiteY114" fmla="*/ 1014893 h 2224519"/>
                <a:gd name="connsiteX115" fmla="*/ 929336 w 3471878"/>
                <a:gd name="connsiteY115" fmla="*/ 1175667 h 2224519"/>
                <a:gd name="connsiteX116" fmla="*/ 708272 w 3471878"/>
                <a:gd name="connsiteY116" fmla="*/ 984749 h 2224519"/>
                <a:gd name="connsiteX117" fmla="*/ 607789 w 3471878"/>
                <a:gd name="connsiteY117" fmla="*/ 914411 h 2224519"/>
                <a:gd name="connsiteX118" fmla="*/ 809594 w 3471878"/>
                <a:gd name="connsiteY118" fmla="*/ 1313832 h 2224519"/>
                <a:gd name="connsiteX119" fmla="*/ 512330 w 3471878"/>
                <a:gd name="connsiteY119" fmla="*/ 1356538 h 2224519"/>
                <a:gd name="connsiteX120" fmla="*/ 647983 w 3471878"/>
                <a:gd name="connsiteY120" fmla="*/ 1874028 h 2224519"/>
                <a:gd name="connsiteX121" fmla="*/ 537449 w 3471878"/>
                <a:gd name="connsiteY121" fmla="*/ 1798666 h 2224519"/>
                <a:gd name="connsiteX122" fmla="*/ 391749 w 3471878"/>
                <a:gd name="connsiteY122" fmla="*/ 1733351 h 2224519"/>
                <a:gd name="connsiteX123" fmla="*/ 230975 w 3471878"/>
                <a:gd name="connsiteY123" fmla="*/ 1436924 h 2224519"/>
                <a:gd name="connsiteX124" fmla="*/ 356580 w 3471878"/>
                <a:gd name="connsiteY124" fmla="*/ 1668037 h 2224519"/>
                <a:gd name="connsiteX125" fmla="*/ 431942 w 3471878"/>
                <a:gd name="connsiteY125" fmla="*/ 1833835 h 2224519"/>
                <a:gd name="connsiteX126" fmla="*/ 527402 w 3471878"/>
                <a:gd name="connsiteY126" fmla="*/ 1874028 h 2224519"/>
                <a:gd name="connsiteX127" fmla="*/ 507305 w 3471878"/>
                <a:gd name="connsiteY127" fmla="*/ 1989585 h 2224519"/>
                <a:gd name="connsiteX128" fmla="*/ 311362 w 3471878"/>
                <a:gd name="connsiteY128" fmla="*/ 2180503 h 2224519"/>
                <a:gd name="connsiteX129" fmla="*/ 250235 w 3471878"/>
                <a:gd name="connsiteY129" fmla="*/ 2142821 h 2224519"/>
                <a:gd name="connsiteX130" fmla="*/ 220927 w 3471878"/>
                <a:gd name="connsiteY130" fmla="*/ 1989584 h 2224519"/>
                <a:gd name="connsiteX131" fmla="*/ 120444 w 3471878"/>
                <a:gd name="connsiteY131" fmla="*/ 1909197 h 2224519"/>
                <a:gd name="connsiteX132" fmla="*/ 65177 w 3471878"/>
                <a:gd name="connsiteY132" fmla="*/ 1869004 h 2224519"/>
                <a:gd name="connsiteX133" fmla="*/ 80251 w 3471878"/>
                <a:gd name="connsiteY133" fmla="*/ 1673060 h 2224519"/>
                <a:gd name="connsiteX134" fmla="*/ 205854 w 3471878"/>
                <a:gd name="connsiteY134" fmla="*/ 1813738 h 2224519"/>
                <a:gd name="connsiteX135" fmla="*/ 301314 w 3471878"/>
                <a:gd name="connsiteY135" fmla="*/ 1974512 h 2224519"/>
                <a:gd name="connsiteX136" fmla="*/ 326435 w 3471878"/>
                <a:gd name="connsiteY136" fmla="*/ 1863979 h 2224519"/>
                <a:gd name="connsiteX137" fmla="*/ 175710 w 3471878"/>
                <a:gd name="connsiteY137" fmla="*/ 1517311 h 2224519"/>
                <a:gd name="connsiteX138" fmla="*/ 150589 w 3471878"/>
                <a:gd name="connsiteY138" fmla="*/ 1482143 h 2224519"/>
                <a:gd name="connsiteX139" fmla="*/ 30008 w 3471878"/>
                <a:gd name="connsiteY139" fmla="*/ 1642916 h 2224519"/>
                <a:gd name="connsiteX140" fmla="*/ 19959 w 3471878"/>
                <a:gd name="connsiteY140" fmla="*/ 1798665 h 2224519"/>
                <a:gd name="connsiteX141" fmla="*/ 75227 w 3471878"/>
                <a:gd name="connsiteY141" fmla="*/ 1301271 h 2224519"/>
                <a:gd name="connsiteX142" fmla="*/ 175709 w 3471878"/>
                <a:gd name="connsiteY142" fmla="*/ 1341465 h 2224519"/>
                <a:gd name="connsiteX143" fmla="*/ 170685 w 3471878"/>
                <a:gd name="connsiteY143" fmla="*/ 1125426 h 2224519"/>
                <a:gd name="connsiteX144" fmla="*/ 95322 w 3471878"/>
                <a:gd name="connsiteY144" fmla="*/ 1235957 h 2224519"/>
                <a:gd name="connsiteX145" fmla="*/ 180733 w 3471878"/>
                <a:gd name="connsiteY145" fmla="*/ 1045039 h 2224519"/>
                <a:gd name="connsiteX146" fmla="*/ 276193 w 3471878"/>
                <a:gd name="connsiteY146" fmla="*/ 864168 h 2224519"/>
                <a:gd name="connsiteX147" fmla="*/ 471298 w 3471878"/>
                <a:gd name="connsiteY147"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255456 w 3471878"/>
                <a:gd name="connsiteY52" fmla="*/ 1482509 h 2224519"/>
                <a:gd name="connsiteX53" fmla="*/ 2064955 w 3471878"/>
                <a:gd name="connsiteY53" fmla="*/ 1382496 h 2224519"/>
                <a:gd name="connsiteX54" fmla="*/ 2022094 w 3471878"/>
                <a:gd name="connsiteY54" fmla="*/ 1225334 h 2224519"/>
                <a:gd name="connsiteX55" fmla="*/ 2379281 w 3471878"/>
                <a:gd name="connsiteY55" fmla="*/ 1120559 h 2224519"/>
                <a:gd name="connsiteX56" fmla="*/ 2105637 w 3471878"/>
                <a:gd name="connsiteY56" fmla="*/ 967096 h 2224519"/>
                <a:gd name="connsiteX57" fmla="*/ 1771168 w 3471878"/>
                <a:gd name="connsiteY57" fmla="*/ 1203194 h 2224519"/>
                <a:gd name="connsiteX58" fmla="*/ 1666272 w 3471878"/>
                <a:gd name="connsiteY58" fmla="*/ 1103537 h 2224519"/>
                <a:gd name="connsiteX59" fmla="*/ 1333340 w 3471878"/>
                <a:gd name="connsiteY59" fmla="*/ 1505003 h 2224519"/>
                <a:gd name="connsiteX60" fmla="*/ 1260930 w 3471878"/>
                <a:gd name="connsiteY60" fmla="*/ 1457024 h 2224519"/>
                <a:gd name="connsiteX61" fmla="*/ 1613074 w 3471878"/>
                <a:gd name="connsiteY61" fmla="*/ 1076685 h 2224519"/>
                <a:gd name="connsiteX62" fmla="*/ 1920715 w 3471878"/>
                <a:gd name="connsiteY62" fmla="*/ 821267 h 2224519"/>
                <a:gd name="connsiteX63" fmla="*/ 1829273 w 3471878"/>
                <a:gd name="connsiteY63" fmla="*/ 817291 h 2224519"/>
                <a:gd name="connsiteX64" fmla="*/ 1773614 w 3471878"/>
                <a:gd name="connsiteY64" fmla="*/ 761632 h 2224519"/>
                <a:gd name="connsiteX65" fmla="*/ 1456874 w 3471878"/>
                <a:gd name="connsiteY65" fmla="*/ 1004847 h 2224519"/>
                <a:gd name="connsiteX66" fmla="*/ 1527211 w 3471878"/>
                <a:gd name="connsiteY66" fmla="*/ 753639 h 2224519"/>
                <a:gd name="connsiteX67" fmla="*/ 1421703 w 3471878"/>
                <a:gd name="connsiteY67" fmla="*/ 834026 h 2224519"/>
                <a:gd name="connsiteX68" fmla="*/ 1512138 w 3471878"/>
                <a:gd name="connsiteY68" fmla="*/ 834026 h 2224519"/>
                <a:gd name="connsiteX69" fmla="*/ 1371461 w 3471878"/>
                <a:gd name="connsiteY69" fmla="*/ 1019920 h 2224519"/>
                <a:gd name="connsiteX70" fmla="*/ 1115228 w 3471878"/>
                <a:gd name="connsiteY70" fmla="*/ 1246008 h 2224519"/>
                <a:gd name="connsiteX71" fmla="*/ 907141 w 3471878"/>
                <a:gd name="connsiteY71" fmla="*/ 1537410 h 2224519"/>
                <a:gd name="connsiteX72" fmla="*/ 858995 w 3471878"/>
                <a:gd name="connsiteY72" fmla="*/ 1612773 h 2224519"/>
                <a:gd name="connsiteX73" fmla="*/ 1009720 w 3471878"/>
                <a:gd name="connsiteY73" fmla="*/ 1909199 h 2224519"/>
                <a:gd name="connsiteX74" fmla="*/ 1100156 w 3471878"/>
                <a:gd name="connsiteY74" fmla="*/ 1889102 h 2224519"/>
                <a:gd name="connsiteX75" fmla="*/ 1243117 w 3471878"/>
                <a:gd name="connsiteY75" fmla="*/ 1429806 h 2224519"/>
                <a:gd name="connsiteX76" fmla="*/ 1356169 w 3471878"/>
                <a:gd name="connsiteY76" fmla="*/ 1501105 h 2224519"/>
                <a:gd name="connsiteX77" fmla="*/ 1352194 w 3471878"/>
                <a:gd name="connsiteY77" fmla="*/ 1596520 h 2224519"/>
                <a:gd name="connsiteX78" fmla="*/ 1324384 w 3471878"/>
                <a:gd name="connsiteY78" fmla="*/ 1770376 h 2224519"/>
                <a:gd name="connsiteX79" fmla="*/ 1416465 w 3471878"/>
                <a:gd name="connsiteY79" fmla="*/ 1910842 h 2224519"/>
                <a:gd name="connsiteX80" fmla="*/ 1340269 w 3471878"/>
                <a:gd name="connsiteY80" fmla="*/ 1640250 h 2224519"/>
                <a:gd name="connsiteX81" fmla="*/ 1606637 w 3471878"/>
                <a:gd name="connsiteY81" fmla="*/ 1513030 h 2224519"/>
                <a:gd name="connsiteX82" fmla="*/ 1723643 w 3471878"/>
                <a:gd name="connsiteY82" fmla="*/ 1293596 h 2224519"/>
                <a:gd name="connsiteX83" fmla="*/ 1989073 w 3471878"/>
                <a:gd name="connsiteY83" fmla="*/ 1262840 h 2224519"/>
                <a:gd name="connsiteX84" fmla="*/ 1885956 w 3471878"/>
                <a:gd name="connsiteY84" fmla="*/ 1550615 h 2224519"/>
                <a:gd name="connsiteX85" fmla="*/ 1755393 w 3471878"/>
                <a:gd name="connsiteY85" fmla="*/ 1719046 h 2224519"/>
                <a:gd name="connsiteX86" fmla="*/ 1596312 w 3471878"/>
                <a:gd name="connsiteY86" fmla="*/ 2013962 h 2224519"/>
                <a:gd name="connsiteX87" fmla="*/ 1574831 w 3471878"/>
                <a:gd name="connsiteY87" fmla="*/ 1921749 h 2224519"/>
                <a:gd name="connsiteX88" fmla="*/ 1471464 w 3471878"/>
                <a:gd name="connsiteY88" fmla="*/ 2065646 h 2224519"/>
                <a:gd name="connsiteX89" fmla="*/ 1582781 w 3471878"/>
                <a:gd name="connsiteY89" fmla="*/ 2133232 h 2224519"/>
                <a:gd name="connsiteX90" fmla="*/ 1451584 w 3471878"/>
                <a:gd name="connsiteY90" fmla="*/ 2200818 h 2224519"/>
                <a:gd name="connsiteX91" fmla="*/ 1228948 w 3471878"/>
                <a:gd name="connsiteY91" fmla="*/ 2208769 h 2224519"/>
                <a:gd name="connsiteX92" fmla="*/ 982457 w 3471878"/>
                <a:gd name="connsiteY92" fmla="*/ 2216722 h 2224519"/>
                <a:gd name="connsiteX93" fmla="*/ 966555 w 3471878"/>
                <a:gd name="connsiteY93" fmla="*/ 2137207 h 2224519"/>
                <a:gd name="connsiteX94" fmla="*/ 1197143 w 3471878"/>
                <a:gd name="connsiteY94" fmla="*/ 2161061 h 2224519"/>
                <a:gd name="connsiteX95" fmla="*/ 1324364 w 3471878"/>
                <a:gd name="connsiteY95" fmla="*/ 2141182 h 2224519"/>
                <a:gd name="connsiteX96" fmla="*/ 1280632 w 3471878"/>
                <a:gd name="connsiteY96" fmla="*/ 1954329 h 2224519"/>
                <a:gd name="connsiteX97" fmla="*/ 1407852 w 3471878"/>
                <a:gd name="connsiteY97" fmla="*/ 1926500 h 2224519"/>
                <a:gd name="connsiteX98" fmla="*/ 1247453 w 3471878"/>
                <a:gd name="connsiteY98" fmla="*/ 1884840 h 2224519"/>
                <a:gd name="connsiteX99" fmla="*/ 1182614 w 3471878"/>
                <a:gd name="connsiteY99" fmla="*/ 2054900 h 2224519"/>
                <a:gd name="connsiteX100" fmla="*/ 1024793 w 3471878"/>
                <a:gd name="connsiteY100" fmla="*/ 2120214 h 2224519"/>
                <a:gd name="connsiteX101" fmla="*/ 884116 w 3471878"/>
                <a:gd name="connsiteY101" fmla="*/ 1758474 h 2224519"/>
                <a:gd name="connsiteX102" fmla="*/ 843922 w 3471878"/>
                <a:gd name="connsiteY102" fmla="*/ 2069973 h 2224519"/>
                <a:gd name="connsiteX103" fmla="*/ 703246 w 3471878"/>
                <a:gd name="connsiteY103" fmla="*/ 1657991 h 2224519"/>
                <a:gd name="connsiteX104" fmla="*/ 803729 w 3471878"/>
                <a:gd name="connsiteY104" fmla="*/ 1406782 h 2224519"/>
                <a:gd name="connsiteX105" fmla="*/ 884115 w 3471878"/>
                <a:gd name="connsiteY105" fmla="*/ 1246008 h 2224519"/>
                <a:gd name="connsiteX106" fmla="*/ 1160446 w 3471878"/>
                <a:gd name="connsiteY106" fmla="*/ 1125427 h 2224519"/>
                <a:gd name="connsiteX107" fmla="*/ 1637744 w 3471878"/>
                <a:gd name="connsiteY107" fmla="*/ 648131 h 2224519"/>
                <a:gd name="connsiteX108" fmla="*/ 1763348 w 3471878"/>
                <a:gd name="connsiteY108" fmla="*/ 336632 h 2224519"/>
                <a:gd name="connsiteX109" fmla="*/ 1642768 w 3471878"/>
                <a:gd name="connsiteY109" fmla="*/ 376825 h 2224519"/>
                <a:gd name="connsiteX110" fmla="*/ 1451848 w 3471878"/>
                <a:gd name="connsiteY110" fmla="*/ 658179 h 2224519"/>
                <a:gd name="connsiteX111" fmla="*/ 1170498 w 3471878"/>
                <a:gd name="connsiteY111" fmla="*/ 497404 h 2224519"/>
                <a:gd name="connsiteX112" fmla="*/ 1200641 w 3471878"/>
                <a:gd name="connsiteY112" fmla="*/ 633056 h 2224519"/>
                <a:gd name="connsiteX113" fmla="*/ 1115230 w 3471878"/>
                <a:gd name="connsiteY113" fmla="*/ 869194 h 2224519"/>
                <a:gd name="connsiteX114" fmla="*/ 1100158 w 3471878"/>
                <a:gd name="connsiteY114" fmla="*/ 1004845 h 2224519"/>
                <a:gd name="connsiteX115" fmla="*/ 904215 w 3471878"/>
                <a:gd name="connsiteY115" fmla="*/ 1014893 h 2224519"/>
                <a:gd name="connsiteX116" fmla="*/ 929336 w 3471878"/>
                <a:gd name="connsiteY116" fmla="*/ 1175667 h 2224519"/>
                <a:gd name="connsiteX117" fmla="*/ 708272 w 3471878"/>
                <a:gd name="connsiteY117" fmla="*/ 984749 h 2224519"/>
                <a:gd name="connsiteX118" fmla="*/ 607789 w 3471878"/>
                <a:gd name="connsiteY118" fmla="*/ 914411 h 2224519"/>
                <a:gd name="connsiteX119" fmla="*/ 809594 w 3471878"/>
                <a:gd name="connsiteY119" fmla="*/ 1313832 h 2224519"/>
                <a:gd name="connsiteX120" fmla="*/ 512330 w 3471878"/>
                <a:gd name="connsiteY120" fmla="*/ 1356538 h 2224519"/>
                <a:gd name="connsiteX121" fmla="*/ 647983 w 3471878"/>
                <a:gd name="connsiteY121" fmla="*/ 1874028 h 2224519"/>
                <a:gd name="connsiteX122" fmla="*/ 537449 w 3471878"/>
                <a:gd name="connsiteY122" fmla="*/ 1798666 h 2224519"/>
                <a:gd name="connsiteX123" fmla="*/ 391749 w 3471878"/>
                <a:gd name="connsiteY123" fmla="*/ 1733351 h 2224519"/>
                <a:gd name="connsiteX124" fmla="*/ 230975 w 3471878"/>
                <a:gd name="connsiteY124" fmla="*/ 1436924 h 2224519"/>
                <a:gd name="connsiteX125" fmla="*/ 356580 w 3471878"/>
                <a:gd name="connsiteY125" fmla="*/ 1668037 h 2224519"/>
                <a:gd name="connsiteX126" fmla="*/ 431942 w 3471878"/>
                <a:gd name="connsiteY126" fmla="*/ 1833835 h 2224519"/>
                <a:gd name="connsiteX127" fmla="*/ 527402 w 3471878"/>
                <a:gd name="connsiteY127" fmla="*/ 1874028 h 2224519"/>
                <a:gd name="connsiteX128" fmla="*/ 507305 w 3471878"/>
                <a:gd name="connsiteY128" fmla="*/ 1989585 h 2224519"/>
                <a:gd name="connsiteX129" fmla="*/ 311362 w 3471878"/>
                <a:gd name="connsiteY129" fmla="*/ 2180503 h 2224519"/>
                <a:gd name="connsiteX130" fmla="*/ 250235 w 3471878"/>
                <a:gd name="connsiteY130" fmla="*/ 2142821 h 2224519"/>
                <a:gd name="connsiteX131" fmla="*/ 220927 w 3471878"/>
                <a:gd name="connsiteY131" fmla="*/ 1989584 h 2224519"/>
                <a:gd name="connsiteX132" fmla="*/ 120444 w 3471878"/>
                <a:gd name="connsiteY132" fmla="*/ 1909197 h 2224519"/>
                <a:gd name="connsiteX133" fmla="*/ 65177 w 3471878"/>
                <a:gd name="connsiteY133" fmla="*/ 1869004 h 2224519"/>
                <a:gd name="connsiteX134" fmla="*/ 80251 w 3471878"/>
                <a:gd name="connsiteY134" fmla="*/ 1673060 h 2224519"/>
                <a:gd name="connsiteX135" fmla="*/ 205854 w 3471878"/>
                <a:gd name="connsiteY135" fmla="*/ 1813738 h 2224519"/>
                <a:gd name="connsiteX136" fmla="*/ 301314 w 3471878"/>
                <a:gd name="connsiteY136" fmla="*/ 1974512 h 2224519"/>
                <a:gd name="connsiteX137" fmla="*/ 326435 w 3471878"/>
                <a:gd name="connsiteY137" fmla="*/ 1863979 h 2224519"/>
                <a:gd name="connsiteX138" fmla="*/ 175710 w 3471878"/>
                <a:gd name="connsiteY138" fmla="*/ 1517311 h 2224519"/>
                <a:gd name="connsiteX139" fmla="*/ 150589 w 3471878"/>
                <a:gd name="connsiteY139" fmla="*/ 1482143 h 2224519"/>
                <a:gd name="connsiteX140" fmla="*/ 30008 w 3471878"/>
                <a:gd name="connsiteY140" fmla="*/ 1642916 h 2224519"/>
                <a:gd name="connsiteX141" fmla="*/ 19959 w 3471878"/>
                <a:gd name="connsiteY141" fmla="*/ 1798665 h 2224519"/>
                <a:gd name="connsiteX142" fmla="*/ 75227 w 3471878"/>
                <a:gd name="connsiteY142" fmla="*/ 1301271 h 2224519"/>
                <a:gd name="connsiteX143" fmla="*/ 175709 w 3471878"/>
                <a:gd name="connsiteY143" fmla="*/ 1341465 h 2224519"/>
                <a:gd name="connsiteX144" fmla="*/ 170685 w 3471878"/>
                <a:gd name="connsiteY144" fmla="*/ 1125426 h 2224519"/>
                <a:gd name="connsiteX145" fmla="*/ 95322 w 3471878"/>
                <a:gd name="connsiteY145" fmla="*/ 1235957 h 2224519"/>
                <a:gd name="connsiteX146" fmla="*/ 180733 w 3471878"/>
                <a:gd name="connsiteY146" fmla="*/ 1045039 h 2224519"/>
                <a:gd name="connsiteX147" fmla="*/ 276193 w 3471878"/>
                <a:gd name="connsiteY147" fmla="*/ 864168 h 2224519"/>
                <a:gd name="connsiteX148" fmla="*/ 471298 w 3471878"/>
                <a:gd name="connsiteY148"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607881 w 3471878"/>
                <a:gd name="connsiteY52" fmla="*/ 1234859 h 2224519"/>
                <a:gd name="connsiteX53" fmla="*/ 2064955 w 3471878"/>
                <a:gd name="connsiteY53" fmla="*/ 1382496 h 2224519"/>
                <a:gd name="connsiteX54" fmla="*/ 2022094 w 3471878"/>
                <a:gd name="connsiteY54" fmla="*/ 1225334 h 2224519"/>
                <a:gd name="connsiteX55" fmla="*/ 2379281 w 3471878"/>
                <a:gd name="connsiteY55" fmla="*/ 1120559 h 2224519"/>
                <a:gd name="connsiteX56" fmla="*/ 2105637 w 3471878"/>
                <a:gd name="connsiteY56" fmla="*/ 967096 h 2224519"/>
                <a:gd name="connsiteX57" fmla="*/ 1771168 w 3471878"/>
                <a:gd name="connsiteY57" fmla="*/ 1203194 h 2224519"/>
                <a:gd name="connsiteX58" fmla="*/ 1666272 w 3471878"/>
                <a:gd name="connsiteY58" fmla="*/ 1103537 h 2224519"/>
                <a:gd name="connsiteX59" fmla="*/ 1333340 w 3471878"/>
                <a:gd name="connsiteY59" fmla="*/ 1505003 h 2224519"/>
                <a:gd name="connsiteX60" fmla="*/ 1260930 w 3471878"/>
                <a:gd name="connsiteY60" fmla="*/ 1457024 h 2224519"/>
                <a:gd name="connsiteX61" fmla="*/ 1613074 w 3471878"/>
                <a:gd name="connsiteY61" fmla="*/ 1076685 h 2224519"/>
                <a:gd name="connsiteX62" fmla="*/ 1920715 w 3471878"/>
                <a:gd name="connsiteY62" fmla="*/ 821267 h 2224519"/>
                <a:gd name="connsiteX63" fmla="*/ 1829273 w 3471878"/>
                <a:gd name="connsiteY63" fmla="*/ 817291 h 2224519"/>
                <a:gd name="connsiteX64" fmla="*/ 1773614 w 3471878"/>
                <a:gd name="connsiteY64" fmla="*/ 761632 h 2224519"/>
                <a:gd name="connsiteX65" fmla="*/ 1456874 w 3471878"/>
                <a:gd name="connsiteY65" fmla="*/ 1004847 h 2224519"/>
                <a:gd name="connsiteX66" fmla="*/ 1527211 w 3471878"/>
                <a:gd name="connsiteY66" fmla="*/ 753639 h 2224519"/>
                <a:gd name="connsiteX67" fmla="*/ 1421703 w 3471878"/>
                <a:gd name="connsiteY67" fmla="*/ 834026 h 2224519"/>
                <a:gd name="connsiteX68" fmla="*/ 1512138 w 3471878"/>
                <a:gd name="connsiteY68" fmla="*/ 834026 h 2224519"/>
                <a:gd name="connsiteX69" fmla="*/ 1371461 w 3471878"/>
                <a:gd name="connsiteY69" fmla="*/ 1019920 h 2224519"/>
                <a:gd name="connsiteX70" fmla="*/ 1115228 w 3471878"/>
                <a:gd name="connsiteY70" fmla="*/ 1246008 h 2224519"/>
                <a:gd name="connsiteX71" fmla="*/ 907141 w 3471878"/>
                <a:gd name="connsiteY71" fmla="*/ 1537410 h 2224519"/>
                <a:gd name="connsiteX72" fmla="*/ 858995 w 3471878"/>
                <a:gd name="connsiteY72" fmla="*/ 1612773 h 2224519"/>
                <a:gd name="connsiteX73" fmla="*/ 1009720 w 3471878"/>
                <a:gd name="connsiteY73" fmla="*/ 1909199 h 2224519"/>
                <a:gd name="connsiteX74" fmla="*/ 1100156 w 3471878"/>
                <a:gd name="connsiteY74" fmla="*/ 1889102 h 2224519"/>
                <a:gd name="connsiteX75" fmla="*/ 1243117 w 3471878"/>
                <a:gd name="connsiteY75" fmla="*/ 1429806 h 2224519"/>
                <a:gd name="connsiteX76" fmla="*/ 1356169 w 3471878"/>
                <a:gd name="connsiteY76" fmla="*/ 1501105 h 2224519"/>
                <a:gd name="connsiteX77" fmla="*/ 1352194 w 3471878"/>
                <a:gd name="connsiteY77" fmla="*/ 1596520 h 2224519"/>
                <a:gd name="connsiteX78" fmla="*/ 1324384 w 3471878"/>
                <a:gd name="connsiteY78" fmla="*/ 1770376 h 2224519"/>
                <a:gd name="connsiteX79" fmla="*/ 1416465 w 3471878"/>
                <a:gd name="connsiteY79" fmla="*/ 1910842 h 2224519"/>
                <a:gd name="connsiteX80" fmla="*/ 1340269 w 3471878"/>
                <a:gd name="connsiteY80" fmla="*/ 1640250 h 2224519"/>
                <a:gd name="connsiteX81" fmla="*/ 1606637 w 3471878"/>
                <a:gd name="connsiteY81" fmla="*/ 1513030 h 2224519"/>
                <a:gd name="connsiteX82" fmla="*/ 1723643 w 3471878"/>
                <a:gd name="connsiteY82" fmla="*/ 1293596 h 2224519"/>
                <a:gd name="connsiteX83" fmla="*/ 1989073 w 3471878"/>
                <a:gd name="connsiteY83" fmla="*/ 1262840 h 2224519"/>
                <a:gd name="connsiteX84" fmla="*/ 1885956 w 3471878"/>
                <a:gd name="connsiteY84" fmla="*/ 1550615 h 2224519"/>
                <a:gd name="connsiteX85" fmla="*/ 1755393 w 3471878"/>
                <a:gd name="connsiteY85" fmla="*/ 1719046 h 2224519"/>
                <a:gd name="connsiteX86" fmla="*/ 1596312 w 3471878"/>
                <a:gd name="connsiteY86" fmla="*/ 2013962 h 2224519"/>
                <a:gd name="connsiteX87" fmla="*/ 1574831 w 3471878"/>
                <a:gd name="connsiteY87" fmla="*/ 1921749 h 2224519"/>
                <a:gd name="connsiteX88" fmla="*/ 1471464 w 3471878"/>
                <a:gd name="connsiteY88" fmla="*/ 2065646 h 2224519"/>
                <a:gd name="connsiteX89" fmla="*/ 1582781 w 3471878"/>
                <a:gd name="connsiteY89" fmla="*/ 2133232 h 2224519"/>
                <a:gd name="connsiteX90" fmla="*/ 1451584 w 3471878"/>
                <a:gd name="connsiteY90" fmla="*/ 2200818 h 2224519"/>
                <a:gd name="connsiteX91" fmla="*/ 1228948 w 3471878"/>
                <a:gd name="connsiteY91" fmla="*/ 2208769 h 2224519"/>
                <a:gd name="connsiteX92" fmla="*/ 982457 w 3471878"/>
                <a:gd name="connsiteY92" fmla="*/ 2216722 h 2224519"/>
                <a:gd name="connsiteX93" fmla="*/ 966555 w 3471878"/>
                <a:gd name="connsiteY93" fmla="*/ 2137207 h 2224519"/>
                <a:gd name="connsiteX94" fmla="*/ 1197143 w 3471878"/>
                <a:gd name="connsiteY94" fmla="*/ 2161061 h 2224519"/>
                <a:gd name="connsiteX95" fmla="*/ 1324364 w 3471878"/>
                <a:gd name="connsiteY95" fmla="*/ 2141182 h 2224519"/>
                <a:gd name="connsiteX96" fmla="*/ 1280632 w 3471878"/>
                <a:gd name="connsiteY96" fmla="*/ 1954329 h 2224519"/>
                <a:gd name="connsiteX97" fmla="*/ 1407852 w 3471878"/>
                <a:gd name="connsiteY97" fmla="*/ 1926500 h 2224519"/>
                <a:gd name="connsiteX98" fmla="*/ 1247453 w 3471878"/>
                <a:gd name="connsiteY98" fmla="*/ 1884840 h 2224519"/>
                <a:gd name="connsiteX99" fmla="*/ 1182614 w 3471878"/>
                <a:gd name="connsiteY99" fmla="*/ 2054900 h 2224519"/>
                <a:gd name="connsiteX100" fmla="*/ 1024793 w 3471878"/>
                <a:gd name="connsiteY100" fmla="*/ 2120214 h 2224519"/>
                <a:gd name="connsiteX101" fmla="*/ 884116 w 3471878"/>
                <a:gd name="connsiteY101" fmla="*/ 1758474 h 2224519"/>
                <a:gd name="connsiteX102" fmla="*/ 843922 w 3471878"/>
                <a:gd name="connsiteY102" fmla="*/ 2069973 h 2224519"/>
                <a:gd name="connsiteX103" fmla="*/ 703246 w 3471878"/>
                <a:gd name="connsiteY103" fmla="*/ 1657991 h 2224519"/>
                <a:gd name="connsiteX104" fmla="*/ 803729 w 3471878"/>
                <a:gd name="connsiteY104" fmla="*/ 1406782 h 2224519"/>
                <a:gd name="connsiteX105" fmla="*/ 884115 w 3471878"/>
                <a:gd name="connsiteY105" fmla="*/ 1246008 h 2224519"/>
                <a:gd name="connsiteX106" fmla="*/ 1160446 w 3471878"/>
                <a:gd name="connsiteY106" fmla="*/ 1125427 h 2224519"/>
                <a:gd name="connsiteX107" fmla="*/ 1637744 w 3471878"/>
                <a:gd name="connsiteY107" fmla="*/ 648131 h 2224519"/>
                <a:gd name="connsiteX108" fmla="*/ 1763348 w 3471878"/>
                <a:gd name="connsiteY108" fmla="*/ 336632 h 2224519"/>
                <a:gd name="connsiteX109" fmla="*/ 1642768 w 3471878"/>
                <a:gd name="connsiteY109" fmla="*/ 376825 h 2224519"/>
                <a:gd name="connsiteX110" fmla="*/ 1451848 w 3471878"/>
                <a:gd name="connsiteY110" fmla="*/ 658179 h 2224519"/>
                <a:gd name="connsiteX111" fmla="*/ 1170498 w 3471878"/>
                <a:gd name="connsiteY111" fmla="*/ 497404 h 2224519"/>
                <a:gd name="connsiteX112" fmla="*/ 1200641 w 3471878"/>
                <a:gd name="connsiteY112" fmla="*/ 633056 h 2224519"/>
                <a:gd name="connsiteX113" fmla="*/ 1115230 w 3471878"/>
                <a:gd name="connsiteY113" fmla="*/ 869194 h 2224519"/>
                <a:gd name="connsiteX114" fmla="*/ 1100158 w 3471878"/>
                <a:gd name="connsiteY114" fmla="*/ 1004845 h 2224519"/>
                <a:gd name="connsiteX115" fmla="*/ 904215 w 3471878"/>
                <a:gd name="connsiteY115" fmla="*/ 1014893 h 2224519"/>
                <a:gd name="connsiteX116" fmla="*/ 929336 w 3471878"/>
                <a:gd name="connsiteY116" fmla="*/ 1175667 h 2224519"/>
                <a:gd name="connsiteX117" fmla="*/ 708272 w 3471878"/>
                <a:gd name="connsiteY117" fmla="*/ 984749 h 2224519"/>
                <a:gd name="connsiteX118" fmla="*/ 607789 w 3471878"/>
                <a:gd name="connsiteY118" fmla="*/ 914411 h 2224519"/>
                <a:gd name="connsiteX119" fmla="*/ 809594 w 3471878"/>
                <a:gd name="connsiteY119" fmla="*/ 1313832 h 2224519"/>
                <a:gd name="connsiteX120" fmla="*/ 512330 w 3471878"/>
                <a:gd name="connsiteY120" fmla="*/ 1356538 h 2224519"/>
                <a:gd name="connsiteX121" fmla="*/ 647983 w 3471878"/>
                <a:gd name="connsiteY121" fmla="*/ 1874028 h 2224519"/>
                <a:gd name="connsiteX122" fmla="*/ 537449 w 3471878"/>
                <a:gd name="connsiteY122" fmla="*/ 1798666 h 2224519"/>
                <a:gd name="connsiteX123" fmla="*/ 391749 w 3471878"/>
                <a:gd name="connsiteY123" fmla="*/ 1733351 h 2224519"/>
                <a:gd name="connsiteX124" fmla="*/ 230975 w 3471878"/>
                <a:gd name="connsiteY124" fmla="*/ 1436924 h 2224519"/>
                <a:gd name="connsiteX125" fmla="*/ 356580 w 3471878"/>
                <a:gd name="connsiteY125" fmla="*/ 1668037 h 2224519"/>
                <a:gd name="connsiteX126" fmla="*/ 431942 w 3471878"/>
                <a:gd name="connsiteY126" fmla="*/ 1833835 h 2224519"/>
                <a:gd name="connsiteX127" fmla="*/ 527402 w 3471878"/>
                <a:gd name="connsiteY127" fmla="*/ 1874028 h 2224519"/>
                <a:gd name="connsiteX128" fmla="*/ 507305 w 3471878"/>
                <a:gd name="connsiteY128" fmla="*/ 1989585 h 2224519"/>
                <a:gd name="connsiteX129" fmla="*/ 311362 w 3471878"/>
                <a:gd name="connsiteY129" fmla="*/ 2180503 h 2224519"/>
                <a:gd name="connsiteX130" fmla="*/ 250235 w 3471878"/>
                <a:gd name="connsiteY130" fmla="*/ 2142821 h 2224519"/>
                <a:gd name="connsiteX131" fmla="*/ 220927 w 3471878"/>
                <a:gd name="connsiteY131" fmla="*/ 1989584 h 2224519"/>
                <a:gd name="connsiteX132" fmla="*/ 120444 w 3471878"/>
                <a:gd name="connsiteY132" fmla="*/ 1909197 h 2224519"/>
                <a:gd name="connsiteX133" fmla="*/ 65177 w 3471878"/>
                <a:gd name="connsiteY133" fmla="*/ 1869004 h 2224519"/>
                <a:gd name="connsiteX134" fmla="*/ 80251 w 3471878"/>
                <a:gd name="connsiteY134" fmla="*/ 1673060 h 2224519"/>
                <a:gd name="connsiteX135" fmla="*/ 205854 w 3471878"/>
                <a:gd name="connsiteY135" fmla="*/ 1813738 h 2224519"/>
                <a:gd name="connsiteX136" fmla="*/ 301314 w 3471878"/>
                <a:gd name="connsiteY136" fmla="*/ 1974512 h 2224519"/>
                <a:gd name="connsiteX137" fmla="*/ 326435 w 3471878"/>
                <a:gd name="connsiteY137" fmla="*/ 1863979 h 2224519"/>
                <a:gd name="connsiteX138" fmla="*/ 175710 w 3471878"/>
                <a:gd name="connsiteY138" fmla="*/ 1517311 h 2224519"/>
                <a:gd name="connsiteX139" fmla="*/ 150589 w 3471878"/>
                <a:gd name="connsiteY139" fmla="*/ 1482143 h 2224519"/>
                <a:gd name="connsiteX140" fmla="*/ 30008 w 3471878"/>
                <a:gd name="connsiteY140" fmla="*/ 1642916 h 2224519"/>
                <a:gd name="connsiteX141" fmla="*/ 19959 w 3471878"/>
                <a:gd name="connsiteY141" fmla="*/ 1798665 h 2224519"/>
                <a:gd name="connsiteX142" fmla="*/ 75227 w 3471878"/>
                <a:gd name="connsiteY142" fmla="*/ 1301271 h 2224519"/>
                <a:gd name="connsiteX143" fmla="*/ 175709 w 3471878"/>
                <a:gd name="connsiteY143" fmla="*/ 1341465 h 2224519"/>
                <a:gd name="connsiteX144" fmla="*/ 170685 w 3471878"/>
                <a:gd name="connsiteY144" fmla="*/ 1125426 h 2224519"/>
                <a:gd name="connsiteX145" fmla="*/ 95322 w 3471878"/>
                <a:gd name="connsiteY145" fmla="*/ 1235957 h 2224519"/>
                <a:gd name="connsiteX146" fmla="*/ 180733 w 3471878"/>
                <a:gd name="connsiteY146" fmla="*/ 1045039 h 2224519"/>
                <a:gd name="connsiteX147" fmla="*/ 276193 w 3471878"/>
                <a:gd name="connsiteY147" fmla="*/ 864168 h 2224519"/>
                <a:gd name="connsiteX148" fmla="*/ 471298 w 3471878"/>
                <a:gd name="connsiteY148"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607881 w 3471878"/>
                <a:gd name="connsiteY52" fmla="*/ 1234859 h 2224519"/>
                <a:gd name="connsiteX53" fmla="*/ 2064955 w 3471878"/>
                <a:gd name="connsiteY53" fmla="*/ 1382496 h 2224519"/>
                <a:gd name="connsiteX54" fmla="*/ 2022094 w 3471878"/>
                <a:gd name="connsiteY54" fmla="*/ 1225334 h 2224519"/>
                <a:gd name="connsiteX55" fmla="*/ 2364993 w 3471878"/>
                <a:gd name="connsiteY55" fmla="*/ 1120559 h 2224519"/>
                <a:gd name="connsiteX56" fmla="*/ 2105637 w 3471878"/>
                <a:gd name="connsiteY56" fmla="*/ 967096 h 2224519"/>
                <a:gd name="connsiteX57" fmla="*/ 1771168 w 3471878"/>
                <a:gd name="connsiteY57" fmla="*/ 1203194 h 2224519"/>
                <a:gd name="connsiteX58" fmla="*/ 1666272 w 3471878"/>
                <a:gd name="connsiteY58" fmla="*/ 1103537 h 2224519"/>
                <a:gd name="connsiteX59" fmla="*/ 1333340 w 3471878"/>
                <a:gd name="connsiteY59" fmla="*/ 1505003 h 2224519"/>
                <a:gd name="connsiteX60" fmla="*/ 1260930 w 3471878"/>
                <a:gd name="connsiteY60" fmla="*/ 1457024 h 2224519"/>
                <a:gd name="connsiteX61" fmla="*/ 1613074 w 3471878"/>
                <a:gd name="connsiteY61" fmla="*/ 1076685 h 2224519"/>
                <a:gd name="connsiteX62" fmla="*/ 1920715 w 3471878"/>
                <a:gd name="connsiteY62" fmla="*/ 821267 h 2224519"/>
                <a:gd name="connsiteX63" fmla="*/ 1829273 w 3471878"/>
                <a:gd name="connsiteY63" fmla="*/ 817291 h 2224519"/>
                <a:gd name="connsiteX64" fmla="*/ 1773614 w 3471878"/>
                <a:gd name="connsiteY64" fmla="*/ 761632 h 2224519"/>
                <a:gd name="connsiteX65" fmla="*/ 1456874 w 3471878"/>
                <a:gd name="connsiteY65" fmla="*/ 1004847 h 2224519"/>
                <a:gd name="connsiteX66" fmla="*/ 1527211 w 3471878"/>
                <a:gd name="connsiteY66" fmla="*/ 753639 h 2224519"/>
                <a:gd name="connsiteX67" fmla="*/ 1421703 w 3471878"/>
                <a:gd name="connsiteY67" fmla="*/ 834026 h 2224519"/>
                <a:gd name="connsiteX68" fmla="*/ 1512138 w 3471878"/>
                <a:gd name="connsiteY68" fmla="*/ 834026 h 2224519"/>
                <a:gd name="connsiteX69" fmla="*/ 1371461 w 3471878"/>
                <a:gd name="connsiteY69" fmla="*/ 1019920 h 2224519"/>
                <a:gd name="connsiteX70" fmla="*/ 1115228 w 3471878"/>
                <a:gd name="connsiteY70" fmla="*/ 1246008 h 2224519"/>
                <a:gd name="connsiteX71" fmla="*/ 907141 w 3471878"/>
                <a:gd name="connsiteY71" fmla="*/ 1537410 h 2224519"/>
                <a:gd name="connsiteX72" fmla="*/ 858995 w 3471878"/>
                <a:gd name="connsiteY72" fmla="*/ 1612773 h 2224519"/>
                <a:gd name="connsiteX73" fmla="*/ 1009720 w 3471878"/>
                <a:gd name="connsiteY73" fmla="*/ 1909199 h 2224519"/>
                <a:gd name="connsiteX74" fmla="*/ 1100156 w 3471878"/>
                <a:gd name="connsiteY74" fmla="*/ 1889102 h 2224519"/>
                <a:gd name="connsiteX75" fmla="*/ 1243117 w 3471878"/>
                <a:gd name="connsiteY75" fmla="*/ 1429806 h 2224519"/>
                <a:gd name="connsiteX76" fmla="*/ 1356169 w 3471878"/>
                <a:gd name="connsiteY76" fmla="*/ 1501105 h 2224519"/>
                <a:gd name="connsiteX77" fmla="*/ 1352194 w 3471878"/>
                <a:gd name="connsiteY77" fmla="*/ 1596520 h 2224519"/>
                <a:gd name="connsiteX78" fmla="*/ 1324384 w 3471878"/>
                <a:gd name="connsiteY78" fmla="*/ 1770376 h 2224519"/>
                <a:gd name="connsiteX79" fmla="*/ 1416465 w 3471878"/>
                <a:gd name="connsiteY79" fmla="*/ 1910842 h 2224519"/>
                <a:gd name="connsiteX80" fmla="*/ 1340269 w 3471878"/>
                <a:gd name="connsiteY80" fmla="*/ 1640250 h 2224519"/>
                <a:gd name="connsiteX81" fmla="*/ 1606637 w 3471878"/>
                <a:gd name="connsiteY81" fmla="*/ 1513030 h 2224519"/>
                <a:gd name="connsiteX82" fmla="*/ 1723643 w 3471878"/>
                <a:gd name="connsiteY82" fmla="*/ 1293596 h 2224519"/>
                <a:gd name="connsiteX83" fmla="*/ 1989073 w 3471878"/>
                <a:gd name="connsiteY83" fmla="*/ 1262840 h 2224519"/>
                <a:gd name="connsiteX84" fmla="*/ 1885956 w 3471878"/>
                <a:gd name="connsiteY84" fmla="*/ 1550615 h 2224519"/>
                <a:gd name="connsiteX85" fmla="*/ 1755393 w 3471878"/>
                <a:gd name="connsiteY85" fmla="*/ 1719046 h 2224519"/>
                <a:gd name="connsiteX86" fmla="*/ 1596312 w 3471878"/>
                <a:gd name="connsiteY86" fmla="*/ 2013962 h 2224519"/>
                <a:gd name="connsiteX87" fmla="*/ 1574831 w 3471878"/>
                <a:gd name="connsiteY87" fmla="*/ 1921749 h 2224519"/>
                <a:gd name="connsiteX88" fmla="*/ 1471464 w 3471878"/>
                <a:gd name="connsiteY88" fmla="*/ 2065646 h 2224519"/>
                <a:gd name="connsiteX89" fmla="*/ 1582781 w 3471878"/>
                <a:gd name="connsiteY89" fmla="*/ 2133232 h 2224519"/>
                <a:gd name="connsiteX90" fmla="*/ 1451584 w 3471878"/>
                <a:gd name="connsiteY90" fmla="*/ 2200818 h 2224519"/>
                <a:gd name="connsiteX91" fmla="*/ 1228948 w 3471878"/>
                <a:gd name="connsiteY91" fmla="*/ 2208769 h 2224519"/>
                <a:gd name="connsiteX92" fmla="*/ 982457 w 3471878"/>
                <a:gd name="connsiteY92" fmla="*/ 2216722 h 2224519"/>
                <a:gd name="connsiteX93" fmla="*/ 966555 w 3471878"/>
                <a:gd name="connsiteY93" fmla="*/ 2137207 h 2224519"/>
                <a:gd name="connsiteX94" fmla="*/ 1197143 w 3471878"/>
                <a:gd name="connsiteY94" fmla="*/ 2161061 h 2224519"/>
                <a:gd name="connsiteX95" fmla="*/ 1324364 w 3471878"/>
                <a:gd name="connsiteY95" fmla="*/ 2141182 h 2224519"/>
                <a:gd name="connsiteX96" fmla="*/ 1280632 w 3471878"/>
                <a:gd name="connsiteY96" fmla="*/ 1954329 h 2224519"/>
                <a:gd name="connsiteX97" fmla="*/ 1407852 w 3471878"/>
                <a:gd name="connsiteY97" fmla="*/ 1926500 h 2224519"/>
                <a:gd name="connsiteX98" fmla="*/ 1247453 w 3471878"/>
                <a:gd name="connsiteY98" fmla="*/ 1884840 h 2224519"/>
                <a:gd name="connsiteX99" fmla="*/ 1182614 w 3471878"/>
                <a:gd name="connsiteY99" fmla="*/ 2054900 h 2224519"/>
                <a:gd name="connsiteX100" fmla="*/ 1024793 w 3471878"/>
                <a:gd name="connsiteY100" fmla="*/ 2120214 h 2224519"/>
                <a:gd name="connsiteX101" fmla="*/ 884116 w 3471878"/>
                <a:gd name="connsiteY101" fmla="*/ 1758474 h 2224519"/>
                <a:gd name="connsiteX102" fmla="*/ 843922 w 3471878"/>
                <a:gd name="connsiteY102" fmla="*/ 2069973 h 2224519"/>
                <a:gd name="connsiteX103" fmla="*/ 703246 w 3471878"/>
                <a:gd name="connsiteY103" fmla="*/ 1657991 h 2224519"/>
                <a:gd name="connsiteX104" fmla="*/ 803729 w 3471878"/>
                <a:gd name="connsiteY104" fmla="*/ 1406782 h 2224519"/>
                <a:gd name="connsiteX105" fmla="*/ 884115 w 3471878"/>
                <a:gd name="connsiteY105" fmla="*/ 1246008 h 2224519"/>
                <a:gd name="connsiteX106" fmla="*/ 1160446 w 3471878"/>
                <a:gd name="connsiteY106" fmla="*/ 1125427 h 2224519"/>
                <a:gd name="connsiteX107" fmla="*/ 1637744 w 3471878"/>
                <a:gd name="connsiteY107" fmla="*/ 648131 h 2224519"/>
                <a:gd name="connsiteX108" fmla="*/ 1763348 w 3471878"/>
                <a:gd name="connsiteY108" fmla="*/ 336632 h 2224519"/>
                <a:gd name="connsiteX109" fmla="*/ 1642768 w 3471878"/>
                <a:gd name="connsiteY109" fmla="*/ 376825 h 2224519"/>
                <a:gd name="connsiteX110" fmla="*/ 1451848 w 3471878"/>
                <a:gd name="connsiteY110" fmla="*/ 658179 h 2224519"/>
                <a:gd name="connsiteX111" fmla="*/ 1170498 w 3471878"/>
                <a:gd name="connsiteY111" fmla="*/ 497404 h 2224519"/>
                <a:gd name="connsiteX112" fmla="*/ 1200641 w 3471878"/>
                <a:gd name="connsiteY112" fmla="*/ 633056 h 2224519"/>
                <a:gd name="connsiteX113" fmla="*/ 1115230 w 3471878"/>
                <a:gd name="connsiteY113" fmla="*/ 869194 h 2224519"/>
                <a:gd name="connsiteX114" fmla="*/ 1100158 w 3471878"/>
                <a:gd name="connsiteY114" fmla="*/ 1004845 h 2224519"/>
                <a:gd name="connsiteX115" fmla="*/ 904215 w 3471878"/>
                <a:gd name="connsiteY115" fmla="*/ 1014893 h 2224519"/>
                <a:gd name="connsiteX116" fmla="*/ 929336 w 3471878"/>
                <a:gd name="connsiteY116" fmla="*/ 1175667 h 2224519"/>
                <a:gd name="connsiteX117" fmla="*/ 708272 w 3471878"/>
                <a:gd name="connsiteY117" fmla="*/ 984749 h 2224519"/>
                <a:gd name="connsiteX118" fmla="*/ 607789 w 3471878"/>
                <a:gd name="connsiteY118" fmla="*/ 914411 h 2224519"/>
                <a:gd name="connsiteX119" fmla="*/ 809594 w 3471878"/>
                <a:gd name="connsiteY119" fmla="*/ 1313832 h 2224519"/>
                <a:gd name="connsiteX120" fmla="*/ 512330 w 3471878"/>
                <a:gd name="connsiteY120" fmla="*/ 1356538 h 2224519"/>
                <a:gd name="connsiteX121" fmla="*/ 647983 w 3471878"/>
                <a:gd name="connsiteY121" fmla="*/ 1874028 h 2224519"/>
                <a:gd name="connsiteX122" fmla="*/ 537449 w 3471878"/>
                <a:gd name="connsiteY122" fmla="*/ 1798666 h 2224519"/>
                <a:gd name="connsiteX123" fmla="*/ 391749 w 3471878"/>
                <a:gd name="connsiteY123" fmla="*/ 1733351 h 2224519"/>
                <a:gd name="connsiteX124" fmla="*/ 230975 w 3471878"/>
                <a:gd name="connsiteY124" fmla="*/ 1436924 h 2224519"/>
                <a:gd name="connsiteX125" fmla="*/ 356580 w 3471878"/>
                <a:gd name="connsiteY125" fmla="*/ 1668037 h 2224519"/>
                <a:gd name="connsiteX126" fmla="*/ 431942 w 3471878"/>
                <a:gd name="connsiteY126" fmla="*/ 1833835 h 2224519"/>
                <a:gd name="connsiteX127" fmla="*/ 527402 w 3471878"/>
                <a:gd name="connsiteY127" fmla="*/ 1874028 h 2224519"/>
                <a:gd name="connsiteX128" fmla="*/ 507305 w 3471878"/>
                <a:gd name="connsiteY128" fmla="*/ 1989585 h 2224519"/>
                <a:gd name="connsiteX129" fmla="*/ 311362 w 3471878"/>
                <a:gd name="connsiteY129" fmla="*/ 2180503 h 2224519"/>
                <a:gd name="connsiteX130" fmla="*/ 250235 w 3471878"/>
                <a:gd name="connsiteY130" fmla="*/ 2142821 h 2224519"/>
                <a:gd name="connsiteX131" fmla="*/ 220927 w 3471878"/>
                <a:gd name="connsiteY131" fmla="*/ 1989584 h 2224519"/>
                <a:gd name="connsiteX132" fmla="*/ 120444 w 3471878"/>
                <a:gd name="connsiteY132" fmla="*/ 1909197 h 2224519"/>
                <a:gd name="connsiteX133" fmla="*/ 65177 w 3471878"/>
                <a:gd name="connsiteY133" fmla="*/ 1869004 h 2224519"/>
                <a:gd name="connsiteX134" fmla="*/ 80251 w 3471878"/>
                <a:gd name="connsiteY134" fmla="*/ 1673060 h 2224519"/>
                <a:gd name="connsiteX135" fmla="*/ 205854 w 3471878"/>
                <a:gd name="connsiteY135" fmla="*/ 1813738 h 2224519"/>
                <a:gd name="connsiteX136" fmla="*/ 301314 w 3471878"/>
                <a:gd name="connsiteY136" fmla="*/ 1974512 h 2224519"/>
                <a:gd name="connsiteX137" fmla="*/ 326435 w 3471878"/>
                <a:gd name="connsiteY137" fmla="*/ 1863979 h 2224519"/>
                <a:gd name="connsiteX138" fmla="*/ 175710 w 3471878"/>
                <a:gd name="connsiteY138" fmla="*/ 1517311 h 2224519"/>
                <a:gd name="connsiteX139" fmla="*/ 150589 w 3471878"/>
                <a:gd name="connsiteY139" fmla="*/ 1482143 h 2224519"/>
                <a:gd name="connsiteX140" fmla="*/ 30008 w 3471878"/>
                <a:gd name="connsiteY140" fmla="*/ 1642916 h 2224519"/>
                <a:gd name="connsiteX141" fmla="*/ 19959 w 3471878"/>
                <a:gd name="connsiteY141" fmla="*/ 1798665 h 2224519"/>
                <a:gd name="connsiteX142" fmla="*/ 75227 w 3471878"/>
                <a:gd name="connsiteY142" fmla="*/ 1301271 h 2224519"/>
                <a:gd name="connsiteX143" fmla="*/ 175709 w 3471878"/>
                <a:gd name="connsiteY143" fmla="*/ 1341465 h 2224519"/>
                <a:gd name="connsiteX144" fmla="*/ 170685 w 3471878"/>
                <a:gd name="connsiteY144" fmla="*/ 1125426 h 2224519"/>
                <a:gd name="connsiteX145" fmla="*/ 95322 w 3471878"/>
                <a:gd name="connsiteY145" fmla="*/ 1235957 h 2224519"/>
                <a:gd name="connsiteX146" fmla="*/ 180733 w 3471878"/>
                <a:gd name="connsiteY146" fmla="*/ 1045039 h 2224519"/>
                <a:gd name="connsiteX147" fmla="*/ 276193 w 3471878"/>
                <a:gd name="connsiteY147" fmla="*/ 864168 h 2224519"/>
                <a:gd name="connsiteX148" fmla="*/ 471298 w 3471878"/>
                <a:gd name="connsiteY148"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607881 w 3471878"/>
                <a:gd name="connsiteY52" fmla="*/ 1234859 h 2224519"/>
                <a:gd name="connsiteX53" fmla="*/ 2064955 w 3471878"/>
                <a:gd name="connsiteY53" fmla="*/ 1382496 h 2224519"/>
                <a:gd name="connsiteX54" fmla="*/ 2022094 w 3471878"/>
                <a:gd name="connsiteY54" fmla="*/ 1225334 h 2224519"/>
                <a:gd name="connsiteX55" fmla="*/ 2364993 w 3471878"/>
                <a:gd name="connsiteY55" fmla="*/ 1120559 h 2224519"/>
                <a:gd name="connsiteX56" fmla="*/ 2105637 w 3471878"/>
                <a:gd name="connsiteY56" fmla="*/ 967096 h 2224519"/>
                <a:gd name="connsiteX57" fmla="*/ 1771168 w 3471878"/>
                <a:gd name="connsiteY57" fmla="*/ 1203194 h 2224519"/>
                <a:gd name="connsiteX58" fmla="*/ 1666272 w 3471878"/>
                <a:gd name="connsiteY58" fmla="*/ 1103537 h 2224519"/>
                <a:gd name="connsiteX59" fmla="*/ 1333340 w 3471878"/>
                <a:gd name="connsiteY59" fmla="*/ 1505003 h 2224519"/>
                <a:gd name="connsiteX60" fmla="*/ 1260930 w 3471878"/>
                <a:gd name="connsiteY60" fmla="*/ 1457024 h 2224519"/>
                <a:gd name="connsiteX61" fmla="*/ 1613074 w 3471878"/>
                <a:gd name="connsiteY61" fmla="*/ 1076685 h 2224519"/>
                <a:gd name="connsiteX62" fmla="*/ 1920715 w 3471878"/>
                <a:gd name="connsiteY62" fmla="*/ 821267 h 2224519"/>
                <a:gd name="connsiteX63" fmla="*/ 1829273 w 3471878"/>
                <a:gd name="connsiteY63" fmla="*/ 817291 h 2224519"/>
                <a:gd name="connsiteX64" fmla="*/ 1773614 w 3471878"/>
                <a:gd name="connsiteY64" fmla="*/ 761632 h 2224519"/>
                <a:gd name="connsiteX65" fmla="*/ 1456874 w 3471878"/>
                <a:gd name="connsiteY65" fmla="*/ 1004847 h 2224519"/>
                <a:gd name="connsiteX66" fmla="*/ 1527211 w 3471878"/>
                <a:gd name="connsiteY66" fmla="*/ 753639 h 2224519"/>
                <a:gd name="connsiteX67" fmla="*/ 1421703 w 3471878"/>
                <a:gd name="connsiteY67" fmla="*/ 834026 h 2224519"/>
                <a:gd name="connsiteX68" fmla="*/ 1512138 w 3471878"/>
                <a:gd name="connsiteY68" fmla="*/ 834026 h 2224519"/>
                <a:gd name="connsiteX69" fmla="*/ 1371461 w 3471878"/>
                <a:gd name="connsiteY69" fmla="*/ 1019920 h 2224519"/>
                <a:gd name="connsiteX70" fmla="*/ 1115228 w 3471878"/>
                <a:gd name="connsiteY70" fmla="*/ 1246008 h 2224519"/>
                <a:gd name="connsiteX71" fmla="*/ 907141 w 3471878"/>
                <a:gd name="connsiteY71" fmla="*/ 1537410 h 2224519"/>
                <a:gd name="connsiteX72" fmla="*/ 858995 w 3471878"/>
                <a:gd name="connsiteY72" fmla="*/ 1612773 h 2224519"/>
                <a:gd name="connsiteX73" fmla="*/ 1009720 w 3471878"/>
                <a:gd name="connsiteY73" fmla="*/ 1909199 h 2224519"/>
                <a:gd name="connsiteX74" fmla="*/ 1100156 w 3471878"/>
                <a:gd name="connsiteY74" fmla="*/ 1889102 h 2224519"/>
                <a:gd name="connsiteX75" fmla="*/ 1243117 w 3471878"/>
                <a:gd name="connsiteY75" fmla="*/ 1429806 h 2224519"/>
                <a:gd name="connsiteX76" fmla="*/ 1356169 w 3471878"/>
                <a:gd name="connsiteY76" fmla="*/ 1501105 h 2224519"/>
                <a:gd name="connsiteX77" fmla="*/ 1352194 w 3471878"/>
                <a:gd name="connsiteY77" fmla="*/ 1596520 h 2224519"/>
                <a:gd name="connsiteX78" fmla="*/ 1324384 w 3471878"/>
                <a:gd name="connsiteY78" fmla="*/ 1770376 h 2224519"/>
                <a:gd name="connsiteX79" fmla="*/ 1416465 w 3471878"/>
                <a:gd name="connsiteY79" fmla="*/ 1910842 h 2224519"/>
                <a:gd name="connsiteX80" fmla="*/ 1340269 w 3471878"/>
                <a:gd name="connsiteY80" fmla="*/ 1640250 h 2224519"/>
                <a:gd name="connsiteX81" fmla="*/ 1606637 w 3471878"/>
                <a:gd name="connsiteY81" fmla="*/ 1513030 h 2224519"/>
                <a:gd name="connsiteX82" fmla="*/ 1723643 w 3471878"/>
                <a:gd name="connsiteY82" fmla="*/ 1293596 h 2224519"/>
                <a:gd name="connsiteX83" fmla="*/ 1989073 w 3471878"/>
                <a:gd name="connsiteY83" fmla="*/ 1262840 h 2224519"/>
                <a:gd name="connsiteX84" fmla="*/ 1885956 w 3471878"/>
                <a:gd name="connsiteY84" fmla="*/ 1550615 h 2224519"/>
                <a:gd name="connsiteX85" fmla="*/ 1755393 w 3471878"/>
                <a:gd name="connsiteY85" fmla="*/ 1719046 h 2224519"/>
                <a:gd name="connsiteX86" fmla="*/ 1596312 w 3471878"/>
                <a:gd name="connsiteY86" fmla="*/ 2013962 h 2224519"/>
                <a:gd name="connsiteX87" fmla="*/ 1574831 w 3471878"/>
                <a:gd name="connsiteY87" fmla="*/ 1921749 h 2224519"/>
                <a:gd name="connsiteX88" fmla="*/ 1471464 w 3471878"/>
                <a:gd name="connsiteY88" fmla="*/ 2065646 h 2224519"/>
                <a:gd name="connsiteX89" fmla="*/ 1582781 w 3471878"/>
                <a:gd name="connsiteY89" fmla="*/ 2133232 h 2224519"/>
                <a:gd name="connsiteX90" fmla="*/ 1451584 w 3471878"/>
                <a:gd name="connsiteY90" fmla="*/ 2200818 h 2224519"/>
                <a:gd name="connsiteX91" fmla="*/ 1228948 w 3471878"/>
                <a:gd name="connsiteY91" fmla="*/ 2208769 h 2224519"/>
                <a:gd name="connsiteX92" fmla="*/ 982457 w 3471878"/>
                <a:gd name="connsiteY92" fmla="*/ 2216722 h 2224519"/>
                <a:gd name="connsiteX93" fmla="*/ 966555 w 3471878"/>
                <a:gd name="connsiteY93" fmla="*/ 2137207 h 2224519"/>
                <a:gd name="connsiteX94" fmla="*/ 1197143 w 3471878"/>
                <a:gd name="connsiteY94" fmla="*/ 2161061 h 2224519"/>
                <a:gd name="connsiteX95" fmla="*/ 1324364 w 3471878"/>
                <a:gd name="connsiteY95" fmla="*/ 2141182 h 2224519"/>
                <a:gd name="connsiteX96" fmla="*/ 1280632 w 3471878"/>
                <a:gd name="connsiteY96" fmla="*/ 1954329 h 2224519"/>
                <a:gd name="connsiteX97" fmla="*/ 1407852 w 3471878"/>
                <a:gd name="connsiteY97" fmla="*/ 1926500 h 2224519"/>
                <a:gd name="connsiteX98" fmla="*/ 1247453 w 3471878"/>
                <a:gd name="connsiteY98" fmla="*/ 1884840 h 2224519"/>
                <a:gd name="connsiteX99" fmla="*/ 1182614 w 3471878"/>
                <a:gd name="connsiteY99" fmla="*/ 2054900 h 2224519"/>
                <a:gd name="connsiteX100" fmla="*/ 1024793 w 3471878"/>
                <a:gd name="connsiteY100" fmla="*/ 2120214 h 2224519"/>
                <a:gd name="connsiteX101" fmla="*/ 884116 w 3471878"/>
                <a:gd name="connsiteY101" fmla="*/ 1758474 h 2224519"/>
                <a:gd name="connsiteX102" fmla="*/ 843922 w 3471878"/>
                <a:gd name="connsiteY102" fmla="*/ 2069973 h 2224519"/>
                <a:gd name="connsiteX103" fmla="*/ 703246 w 3471878"/>
                <a:gd name="connsiteY103" fmla="*/ 1657991 h 2224519"/>
                <a:gd name="connsiteX104" fmla="*/ 803729 w 3471878"/>
                <a:gd name="connsiteY104" fmla="*/ 1406782 h 2224519"/>
                <a:gd name="connsiteX105" fmla="*/ 884115 w 3471878"/>
                <a:gd name="connsiteY105" fmla="*/ 1246008 h 2224519"/>
                <a:gd name="connsiteX106" fmla="*/ 1160446 w 3471878"/>
                <a:gd name="connsiteY106" fmla="*/ 1125427 h 2224519"/>
                <a:gd name="connsiteX107" fmla="*/ 1637744 w 3471878"/>
                <a:gd name="connsiteY107" fmla="*/ 648131 h 2224519"/>
                <a:gd name="connsiteX108" fmla="*/ 1763348 w 3471878"/>
                <a:gd name="connsiteY108" fmla="*/ 336632 h 2224519"/>
                <a:gd name="connsiteX109" fmla="*/ 1642768 w 3471878"/>
                <a:gd name="connsiteY109" fmla="*/ 376825 h 2224519"/>
                <a:gd name="connsiteX110" fmla="*/ 1451848 w 3471878"/>
                <a:gd name="connsiteY110" fmla="*/ 658179 h 2224519"/>
                <a:gd name="connsiteX111" fmla="*/ 1170498 w 3471878"/>
                <a:gd name="connsiteY111" fmla="*/ 497404 h 2224519"/>
                <a:gd name="connsiteX112" fmla="*/ 1200641 w 3471878"/>
                <a:gd name="connsiteY112" fmla="*/ 633056 h 2224519"/>
                <a:gd name="connsiteX113" fmla="*/ 1115230 w 3471878"/>
                <a:gd name="connsiteY113" fmla="*/ 869194 h 2224519"/>
                <a:gd name="connsiteX114" fmla="*/ 1100158 w 3471878"/>
                <a:gd name="connsiteY114" fmla="*/ 1004845 h 2224519"/>
                <a:gd name="connsiteX115" fmla="*/ 904215 w 3471878"/>
                <a:gd name="connsiteY115" fmla="*/ 1014893 h 2224519"/>
                <a:gd name="connsiteX116" fmla="*/ 929336 w 3471878"/>
                <a:gd name="connsiteY116" fmla="*/ 1175667 h 2224519"/>
                <a:gd name="connsiteX117" fmla="*/ 708272 w 3471878"/>
                <a:gd name="connsiteY117" fmla="*/ 984749 h 2224519"/>
                <a:gd name="connsiteX118" fmla="*/ 607789 w 3471878"/>
                <a:gd name="connsiteY118" fmla="*/ 914411 h 2224519"/>
                <a:gd name="connsiteX119" fmla="*/ 809594 w 3471878"/>
                <a:gd name="connsiteY119" fmla="*/ 1313832 h 2224519"/>
                <a:gd name="connsiteX120" fmla="*/ 512330 w 3471878"/>
                <a:gd name="connsiteY120" fmla="*/ 1356538 h 2224519"/>
                <a:gd name="connsiteX121" fmla="*/ 647983 w 3471878"/>
                <a:gd name="connsiteY121" fmla="*/ 1874028 h 2224519"/>
                <a:gd name="connsiteX122" fmla="*/ 537449 w 3471878"/>
                <a:gd name="connsiteY122" fmla="*/ 1798666 h 2224519"/>
                <a:gd name="connsiteX123" fmla="*/ 391749 w 3471878"/>
                <a:gd name="connsiteY123" fmla="*/ 1733351 h 2224519"/>
                <a:gd name="connsiteX124" fmla="*/ 230975 w 3471878"/>
                <a:gd name="connsiteY124" fmla="*/ 1436924 h 2224519"/>
                <a:gd name="connsiteX125" fmla="*/ 356580 w 3471878"/>
                <a:gd name="connsiteY125" fmla="*/ 1668037 h 2224519"/>
                <a:gd name="connsiteX126" fmla="*/ 431942 w 3471878"/>
                <a:gd name="connsiteY126" fmla="*/ 1833835 h 2224519"/>
                <a:gd name="connsiteX127" fmla="*/ 527402 w 3471878"/>
                <a:gd name="connsiteY127" fmla="*/ 1874028 h 2224519"/>
                <a:gd name="connsiteX128" fmla="*/ 507305 w 3471878"/>
                <a:gd name="connsiteY128" fmla="*/ 1989585 h 2224519"/>
                <a:gd name="connsiteX129" fmla="*/ 311362 w 3471878"/>
                <a:gd name="connsiteY129" fmla="*/ 2180503 h 2224519"/>
                <a:gd name="connsiteX130" fmla="*/ 250235 w 3471878"/>
                <a:gd name="connsiteY130" fmla="*/ 2142821 h 2224519"/>
                <a:gd name="connsiteX131" fmla="*/ 220927 w 3471878"/>
                <a:gd name="connsiteY131" fmla="*/ 1989584 h 2224519"/>
                <a:gd name="connsiteX132" fmla="*/ 120444 w 3471878"/>
                <a:gd name="connsiteY132" fmla="*/ 1909197 h 2224519"/>
                <a:gd name="connsiteX133" fmla="*/ 65177 w 3471878"/>
                <a:gd name="connsiteY133" fmla="*/ 1869004 h 2224519"/>
                <a:gd name="connsiteX134" fmla="*/ 80251 w 3471878"/>
                <a:gd name="connsiteY134" fmla="*/ 1673060 h 2224519"/>
                <a:gd name="connsiteX135" fmla="*/ 205854 w 3471878"/>
                <a:gd name="connsiteY135" fmla="*/ 1813738 h 2224519"/>
                <a:gd name="connsiteX136" fmla="*/ 301314 w 3471878"/>
                <a:gd name="connsiteY136" fmla="*/ 1974512 h 2224519"/>
                <a:gd name="connsiteX137" fmla="*/ 326435 w 3471878"/>
                <a:gd name="connsiteY137" fmla="*/ 1863979 h 2224519"/>
                <a:gd name="connsiteX138" fmla="*/ 175710 w 3471878"/>
                <a:gd name="connsiteY138" fmla="*/ 1517311 h 2224519"/>
                <a:gd name="connsiteX139" fmla="*/ 150589 w 3471878"/>
                <a:gd name="connsiteY139" fmla="*/ 1482143 h 2224519"/>
                <a:gd name="connsiteX140" fmla="*/ 30008 w 3471878"/>
                <a:gd name="connsiteY140" fmla="*/ 1642916 h 2224519"/>
                <a:gd name="connsiteX141" fmla="*/ 19959 w 3471878"/>
                <a:gd name="connsiteY141" fmla="*/ 1798665 h 2224519"/>
                <a:gd name="connsiteX142" fmla="*/ 75227 w 3471878"/>
                <a:gd name="connsiteY142" fmla="*/ 1301271 h 2224519"/>
                <a:gd name="connsiteX143" fmla="*/ 175709 w 3471878"/>
                <a:gd name="connsiteY143" fmla="*/ 1341465 h 2224519"/>
                <a:gd name="connsiteX144" fmla="*/ 170685 w 3471878"/>
                <a:gd name="connsiteY144" fmla="*/ 1125426 h 2224519"/>
                <a:gd name="connsiteX145" fmla="*/ 95322 w 3471878"/>
                <a:gd name="connsiteY145" fmla="*/ 1235957 h 2224519"/>
                <a:gd name="connsiteX146" fmla="*/ 180733 w 3471878"/>
                <a:gd name="connsiteY146" fmla="*/ 1045039 h 2224519"/>
                <a:gd name="connsiteX147" fmla="*/ 276193 w 3471878"/>
                <a:gd name="connsiteY147" fmla="*/ 864168 h 2224519"/>
                <a:gd name="connsiteX148" fmla="*/ 471298 w 3471878"/>
                <a:gd name="connsiteY148"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607881 w 3471878"/>
                <a:gd name="connsiteY52" fmla="*/ 1234859 h 2224519"/>
                <a:gd name="connsiteX53" fmla="*/ 2064955 w 3471878"/>
                <a:gd name="connsiteY53" fmla="*/ 1382496 h 2224519"/>
                <a:gd name="connsiteX54" fmla="*/ 2022094 w 3471878"/>
                <a:gd name="connsiteY54" fmla="*/ 1225334 h 2224519"/>
                <a:gd name="connsiteX55" fmla="*/ 2364993 w 3471878"/>
                <a:gd name="connsiteY55" fmla="*/ 1120559 h 2224519"/>
                <a:gd name="connsiteX56" fmla="*/ 2105637 w 3471878"/>
                <a:gd name="connsiteY56" fmla="*/ 967096 h 2224519"/>
                <a:gd name="connsiteX57" fmla="*/ 1771168 w 3471878"/>
                <a:gd name="connsiteY57" fmla="*/ 1203194 h 2224519"/>
                <a:gd name="connsiteX58" fmla="*/ 1666272 w 3471878"/>
                <a:gd name="connsiteY58" fmla="*/ 1103537 h 2224519"/>
                <a:gd name="connsiteX59" fmla="*/ 1333340 w 3471878"/>
                <a:gd name="connsiteY59" fmla="*/ 1505003 h 2224519"/>
                <a:gd name="connsiteX60" fmla="*/ 1260930 w 3471878"/>
                <a:gd name="connsiteY60" fmla="*/ 1457024 h 2224519"/>
                <a:gd name="connsiteX61" fmla="*/ 1613074 w 3471878"/>
                <a:gd name="connsiteY61" fmla="*/ 1076685 h 2224519"/>
                <a:gd name="connsiteX62" fmla="*/ 1920715 w 3471878"/>
                <a:gd name="connsiteY62" fmla="*/ 821267 h 2224519"/>
                <a:gd name="connsiteX63" fmla="*/ 1829273 w 3471878"/>
                <a:gd name="connsiteY63" fmla="*/ 817291 h 2224519"/>
                <a:gd name="connsiteX64" fmla="*/ 1773614 w 3471878"/>
                <a:gd name="connsiteY64" fmla="*/ 761632 h 2224519"/>
                <a:gd name="connsiteX65" fmla="*/ 1456874 w 3471878"/>
                <a:gd name="connsiteY65" fmla="*/ 1004847 h 2224519"/>
                <a:gd name="connsiteX66" fmla="*/ 1527211 w 3471878"/>
                <a:gd name="connsiteY66" fmla="*/ 753639 h 2224519"/>
                <a:gd name="connsiteX67" fmla="*/ 1421703 w 3471878"/>
                <a:gd name="connsiteY67" fmla="*/ 834026 h 2224519"/>
                <a:gd name="connsiteX68" fmla="*/ 1512138 w 3471878"/>
                <a:gd name="connsiteY68" fmla="*/ 834026 h 2224519"/>
                <a:gd name="connsiteX69" fmla="*/ 1371461 w 3471878"/>
                <a:gd name="connsiteY69" fmla="*/ 1019920 h 2224519"/>
                <a:gd name="connsiteX70" fmla="*/ 1115228 w 3471878"/>
                <a:gd name="connsiteY70" fmla="*/ 1246008 h 2224519"/>
                <a:gd name="connsiteX71" fmla="*/ 907141 w 3471878"/>
                <a:gd name="connsiteY71" fmla="*/ 1537410 h 2224519"/>
                <a:gd name="connsiteX72" fmla="*/ 858995 w 3471878"/>
                <a:gd name="connsiteY72" fmla="*/ 1612773 h 2224519"/>
                <a:gd name="connsiteX73" fmla="*/ 1009720 w 3471878"/>
                <a:gd name="connsiteY73" fmla="*/ 1909199 h 2224519"/>
                <a:gd name="connsiteX74" fmla="*/ 1100156 w 3471878"/>
                <a:gd name="connsiteY74" fmla="*/ 1889102 h 2224519"/>
                <a:gd name="connsiteX75" fmla="*/ 1243117 w 3471878"/>
                <a:gd name="connsiteY75" fmla="*/ 1429806 h 2224519"/>
                <a:gd name="connsiteX76" fmla="*/ 1356169 w 3471878"/>
                <a:gd name="connsiteY76" fmla="*/ 1501105 h 2224519"/>
                <a:gd name="connsiteX77" fmla="*/ 1352194 w 3471878"/>
                <a:gd name="connsiteY77" fmla="*/ 1596520 h 2224519"/>
                <a:gd name="connsiteX78" fmla="*/ 1324384 w 3471878"/>
                <a:gd name="connsiteY78" fmla="*/ 1770376 h 2224519"/>
                <a:gd name="connsiteX79" fmla="*/ 1416465 w 3471878"/>
                <a:gd name="connsiteY79" fmla="*/ 1910842 h 2224519"/>
                <a:gd name="connsiteX80" fmla="*/ 1340269 w 3471878"/>
                <a:gd name="connsiteY80" fmla="*/ 1640250 h 2224519"/>
                <a:gd name="connsiteX81" fmla="*/ 1606637 w 3471878"/>
                <a:gd name="connsiteY81" fmla="*/ 1513030 h 2224519"/>
                <a:gd name="connsiteX82" fmla="*/ 1723643 w 3471878"/>
                <a:gd name="connsiteY82" fmla="*/ 1293596 h 2224519"/>
                <a:gd name="connsiteX83" fmla="*/ 1989073 w 3471878"/>
                <a:gd name="connsiteY83" fmla="*/ 1262840 h 2224519"/>
                <a:gd name="connsiteX84" fmla="*/ 1885956 w 3471878"/>
                <a:gd name="connsiteY84" fmla="*/ 1550615 h 2224519"/>
                <a:gd name="connsiteX85" fmla="*/ 1755393 w 3471878"/>
                <a:gd name="connsiteY85" fmla="*/ 1719046 h 2224519"/>
                <a:gd name="connsiteX86" fmla="*/ 1596312 w 3471878"/>
                <a:gd name="connsiteY86" fmla="*/ 2013962 h 2224519"/>
                <a:gd name="connsiteX87" fmla="*/ 1574831 w 3471878"/>
                <a:gd name="connsiteY87" fmla="*/ 1921749 h 2224519"/>
                <a:gd name="connsiteX88" fmla="*/ 1471464 w 3471878"/>
                <a:gd name="connsiteY88" fmla="*/ 2065646 h 2224519"/>
                <a:gd name="connsiteX89" fmla="*/ 1582781 w 3471878"/>
                <a:gd name="connsiteY89" fmla="*/ 2133232 h 2224519"/>
                <a:gd name="connsiteX90" fmla="*/ 1451584 w 3471878"/>
                <a:gd name="connsiteY90" fmla="*/ 2200818 h 2224519"/>
                <a:gd name="connsiteX91" fmla="*/ 1228948 w 3471878"/>
                <a:gd name="connsiteY91" fmla="*/ 2208769 h 2224519"/>
                <a:gd name="connsiteX92" fmla="*/ 982457 w 3471878"/>
                <a:gd name="connsiteY92" fmla="*/ 2216722 h 2224519"/>
                <a:gd name="connsiteX93" fmla="*/ 966555 w 3471878"/>
                <a:gd name="connsiteY93" fmla="*/ 2137207 h 2224519"/>
                <a:gd name="connsiteX94" fmla="*/ 1197143 w 3471878"/>
                <a:gd name="connsiteY94" fmla="*/ 2161061 h 2224519"/>
                <a:gd name="connsiteX95" fmla="*/ 1324364 w 3471878"/>
                <a:gd name="connsiteY95" fmla="*/ 2141182 h 2224519"/>
                <a:gd name="connsiteX96" fmla="*/ 1280632 w 3471878"/>
                <a:gd name="connsiteY96" fmla="*/ 1954329 h 2224519"/>
                <a:gd name="connsiteX97" fmla="*/ 1407852 w 3471878"/>
                <a:gd name="connsiteY97" fmla="*/ 1926500 h 2224519"/>
                <a:gd name="connsiteX98" fmla="*/ 1247453 w 3471878"/>
                <a:gd name="connsiteY98" fmla="*/ 1884840 h 2224519"/>
                <a:gd name="connsiteX99" fmla="*/ 1182614 w 3471878"/>
                <a:gd name="connsiteY99" fmla="*/ 2054900 h 2224519"/>
                <a:gd name="connsiteX100" fmla="*/ 1024793 w 3471878"/>
                <a:gd name="connsiteY100" fmla="*/ 2120214 h 2224519"/>
                <a:gd name="connsiteX101" fmla="*/ 884116 w 3471878"/>
                <a:gd name="connsiteY101" fmla="*/ 1758474 h 2224519"/>
                <a:gd name="connsiteX102" fmla="*/ 843922 w 3471878"/>
                <a:gd name="connsiteY102" fmla="*/ 2069973 h 2224519"/>
                <a:gd name="connsiteX103" fmla="*/ 703246 w 3471878"/>
                <a:gd name="connsiteY103" fmla="*/ 1657991 h 2224519"/>
                <a:gd name="connsiteX104" fmla="*/ 803729 w 3471878"/>
                <a:gd name="connsiteY104" fmla="*/ 1406782 h 2224519"/>
                <a:gd name="connsiteX105" fmla="*/ 884115 w 3471878"/>
                <a:gd name="connsiteY105" fmla="*/ 1246008 h 2224519"/>
                <a:gd name="connsiteX106" fmla="*/ 1160446 w 3471878"/>
                <a:gd name="connsiteY106" fmla="*/ 1125427 h 2224519"/>
                <a:gd name="connsiteX107" fmla="*/ 1637744 w 3471878"/>
                <a:gd name="connsiteY107" fmla="*/ 648131 h 2224519"/>
                <a:gd name="connsiteX108" fmla="*/ 1763348 w 3471878"/>
                <a:gd name="connsiteY108" fmla="*/ 336632 h 2224519"/>
                <a:gd name="connsiteX109" fmla="*/ 1642768 w 3471878"/>
                <a:gd name="connsiteY109" fmla="*/ 376825 h 2224519"/>
                <a:gd name="connsiteX110" fmla="*/ 1451848 w 3471878"/>
                <a:gd name="connsiteY110" fmla="*/ 658179 h 2224519"/>
                <a:gd name="connsiteX111" fmla="*/ 1170498 w 3471878"/>
                <a:gd name="connsiteY111" fmla="*/ 497404 h 2224519"/>
                <a:gd name="connsiteX112" fmla="*/ 1200641 w 3471878"/>
                <a:gd name="connsiteY112" fmla="*/ 633056 h 2224519"/>
                <a:gd name="connsiteX113" fmla="*/ 1115230 w 3471878"/>
                <a:gd name="connsiteY113" fmla="*/ 869194 h 2224519"/>
                <a:gd name="connsiteX114" fmla="*/ 1100158 w 3471878"/>
                <a:gd name="connsiteY114" fmla="*/ 1004845 h 2224519"/>
                <a:gd name="connsiteX115" fmla="*/ 904215 w 3471878"/>
                <a:gd name="connsiteY115" fmla="*/ 1014893 h 2224519"/>
                <a:gd name="connsiteX116" fmla="*/ 929336 w 3471878"/>
                <a:gd name="connsiteY116" fmla="*/ 1175667 h 2224519"/>
                <a:gd name="connsiteX117" fmla="*/ 708272 w 3471878"/>
                <a:gd name="connsiteY117" fmla="*/ 984749 h 2224519"/>
                <a:gd name="connsiteX118" fmla="*/ 607789 w 3471878"/>
                <a:gd name="connsiteY118" fmla="*/ 914411 h 2224519"/>
                <a:gd name="connsiteX119" fmla="*/ 809594 w 3471878"/>
                <a:gd name="connsiteY119" fmla="*/ 1313832 h 2224519"/>
                <a:gd name="connsiteX120" fmla="*/ 512330 w 3471878"/>
                <a:gd name="connsiteY120" fmla="*/ 1356538 h 2224519"/>
                <a:gd name="connsiteX121" fmla="*/ 647983 w 3471878"/>
                <a:gd name="connsiteY121" fmla="*/ 1874028 h 2224519"/>
                <a:gd name="connsiteX122" fmla="*/ 537449 w 3471878"/>
                <a:gd name="connsiteY122" fmla="*/ 1798666 h 2224519"/>
                <a:gd name="connsiteX123" fmla="*/ 391749 w 3471878"/>
                <a:gd name="connsiteY123" fmla="*/ 1733351 h 2224519"/>
                <a:gd name="connsiteX124" fmla="*/ 230975 w 3471878"/>
                <a:gd name="connsiteY124" fmla="*/ 1436924 h 2224519"/>
                <a:gd name="connsiteX125" fmla="*/ 356580 w 3471878"/>
                <a:gd name="connsiteY125" fmla="*/ 1668037 h 2224519"/>
                <a:gd name="connsiteX126" fmla="*/ 431942 w 3471878"/>
                <a:gd name="connsiteY126" fmla="*/ 1833835 h 2224519"/>
                <a:gd name="connsiteX127" fmla="*/ 527402 w 3471878"/>
                <a:gd name="connsiteY127" fmla="*/ 1874028 h 2224519"/>
                <a:gd name="connsiteX128" fmla="*/ 507305 w 3471878"/>
                <a:gd name="connsiteY128" fmla="*/ 1989585 h 2224519"/>
                <a:gd name="connsiteX129" fmla="*/ 311362 w 3471878"/>
                <a:gd name="connsiteY129" fmla="*/ 2180503 h 2224519"/>
                <a:gd name="connsiteX130" fmla="*/ 250235 w 3471878"/>
                <a:gd name="connsiteY130" fmla="*/ 2142821 h 2224519"/>
                <a:gd name="connsiteX131" fmla="*/ 220927 w 3471878"/>
                <a:gd name="connsiteY131" fmla="*/ 1989584 h 2224519"/>
                <a:gd name="connsiteX132" fmla="*/ 120444 w 3471878"/>
                <a:gd name="connsiteY132" fmla="*/ 1909197 h 2224519"/>
                <a:gd name="connsiteX133" fmla="*/ 65177 w 3471878"/>
                <a:gd name="connsiteY133" fmla="*/ 1869004 h 2224519"/>
                <a:gd name="connsiteX134" fmla="*/ 80251 w 3471878"/>
                <a:gd name="connsiteY134" fmla="*/ 1673060 h 2224519"/>
                <a:gd name="connsiteX135" fmla="*/ 205854 w 3471878"/>
                <a:gd name="connsiteY135" fmla="*/ 1813738 h 2224519"/>
                <a:gd name="connsiteX136" fmla="*/ 301314 w 3471878"/>
                <a:gd name="connsiteY136" fmla="*/ 1974512 h 2224519"/>
                <a:gd name="connsiteX137" fmla="*/ 326435 w 3471878"/>
                <a:gd name="connsiteY137" fmla="*/ 1863979 h 2224519"/>
                <a:gd name="connsiteX138" fmla="*/ 175710 w 3471878"/>
                <a:gd name="connsiteY138" fmla="*/ 1517311 h 2224519"/>
                <a:gd name="connsiteX139" fmla="*/ 150589 w 3471878"/>
                <a:gd name="connsiteY139" fmla="*/ 1482143 h 2224519"/>
                <a:gd name="connsiteX140" fmla="*/ 30008 w 3471878"/>
                <a:gd name="connsiteY140" fmla="*/ 1642916 h 2224519"/>
                <a:gd name="connsiteX141" fmla="*/ 19959 w 3471878"/>
                <a:gd name="connsiteY141" fmla="*/ 1798665 h 2224519"/>
                <a:gd name="connsiteX142" fmla="*/ 75227 w 3471878"/>
                <a:gd name="connsiteY142" fmla="*/ 1301271 h 2224519"/>
                <a:gd name="connsiteX143" fmla="*/ 175709 w 3471878"/>
                <a:gd name="connsiteY143" fmla="*/ 1341465 h 2224519"/>
                <a:gd name="connsiteX144" fmla="*/ 170685 w 3471878"/>
                <a:gd name="connsiteY144" fmla="*/ 1125426 h 2224519"/>
                <a:gd name="connsiteX145" fmla="*/ 95322 w 3471878"/>
                <a:gd name="connsiteY145" fmla="*/ 1235957 h 2224519"/>
                <a:gd name="connsiteX146" fmla="*/ 180733 w 3471878"/>
                <a:gd name="connsiteY146" fmla="*/ 1045039 h 2224519"/>
                <a:gd name="connsiteX147" fmla="*/ 276193 w 3471878"/>
                <a:gd name="connsiteY147" fmla="*/ 864168 h 2224519"/>
                <a:gd name="connsiteX148" fmla="*/ 471298 w 3471878"/>
                <a:gd name="connsiteY148" fmla="*/ 663201 h 2224519"/>
                <a:gd name="connsiteX0" fmla="*/ 471298 w 3471878"/>
                <a:gd name="connsiteY0" fmla="*/ 663201 h 2224519"/>
                <a:gd name="connsiteX1" fmla="*/ 693200 w 3471878"/>
                <a:gd name="connsiteY1" fmla="*/ 401944 h 2224519"/>
                <a:gd name="connsiteX2" fmla="*/ 743441 w 3471878"/>
                <a:gd name="connsiteY2" fmla="*/ 462235 h 2224519"/>
                <a:gd name="connsiteX3" fmla="*/ 708273 w 3471878"/>
                <a:gd name="connsiteY3" fmla="*/ 572766 h 2224519"/>
                <a:gd name="connsiteX4" fmla="*/ 637934 w 3471878"/>
                <a:gd name="connsiteY4" fmla="*/ 582815 h 2224519"/>
                <a:gd name="connsiteX5" fmla="*/ 562573 w 3471878"/>
                <a:gd name="connsiteY5" fmla="*/ 617984 h 2224519"/>
                <a:gd name="connsiteX6" fmla="*/ 688176 w 3471878"/>
                <a:gd name="connsiteY6" fmla="*/ 768709 h 2224519"/>
                <a:gd name="connsiteX7" fmla="*/ 487209 w 3471878"/>
                <a:gd name="connsiteY7" fmla="*/ 743589 h 2224519"/>
                <a:gd name="connsiteX8" fmla="*/ 421895 w 3471878"/>
                <a:gd name="connsiteY8" fmla="*/ 944556 h 2224519"/>
                <a:gd name="connsiteX9" fmla="*/ 241862 w 3471878"/>
                <a:gd name="connsiteY9" fmla="*/ 984749 h 2224519"/>
                <a:gd name="connsiteX10" fmla="*/ 306338 w 3471878"/>
                <a:gd name="connsiteY10" fmla="*/ 1276151 h 2224519"/>
                <a:gd name="connsiteX11" fmla="*/ 492233 w 3471878"/>
                <a:gd name="connsiteY11" fmla="*/ 1185716 h 2224519"/>
                <a:gd name="connsiteX12" fmla="*/ 477162 w 3471878"/>
                <a:gd name="connsiteY12" fmla="*/ 969676 h 2224519"/>
                <a:gd name="connsiteX13" fmla="*/ 738418 w 3471878"/>
                <a:gd name="connsiteY13" fmla="*/ 773733 h 2224519"/>
                <a:gd name="connsiteX14" fmla="*/ 818805 w 3471878"/>
                <a:gd name="connsiteY14" fmla="*/ 808903 h 2224519"/>
                <a:gd name="connsiteX15" fmla="*/ 889144 w 3471878"/>
                <a:gd name="connsiteY15" fmla="*/ 909386 h 2224519"/>
                <a:gd name="connsiteX16" fmla="*/ 793684 w 3471878"/>
                <a:gd name="connsiteY16" fmla="*/ 698370 h 2224519"/>
                <a:gd name="connsiteX17" fmla="*/ 803732 w 3471878"/>
                <a:gd name="connsiteY17" fmla="*/ 427065 h 2224519"/>
                <a:gd name="connsiteX18" fmla="*/ 979579 w 3471878"/>
                <a:gd name="connsiteY18" fmla="*/ 281364 h 2224519"/>
                <a:gd name="connsiteX19" fmla="*/ 904216 w 3471878"/>
                <a:gd name="connsiteY19" fmla="*/ 462235 h 2224519"/>
                <a:gd name="connsiteX20" fmla="*/ 899192 w 3471878"/>
                <a:gd name="connsiteY20" fmla="*/ 537597 h 2224519"/>
                <a:gd name="connsiteX21" fmla="*/ 1029820 w 3471878"/>
                <a:gd name="connsiteY21" fmla="*/ 557694 h 2224519"/>
                <a:gd name="connsiteX22" fmla="*/ 974554 w 3471878"/>
                <a:gd name="connsiteY22" fmla="*/ 758661 h 2224519"/>
                <a:gd name="connsiteX23" fmla="*/ 994652 w 3471878"/>
                <a:gd name="connsiteY23" fmla="*/ 778759 h 2224519"/>
                <a:gd name="connsiteX24" fmla="*/ 959482 w 3471878"/>
                <a:gd name="connsiteY24" fmla="*/ 497404 h 2224519"/>
                <a:gd name="connsiteX25" fmla="*/ 1034844 w 3471878"/>
                <a:gd name="connsiteY25" fmla="*/ 306485 h 2224519"/>
                <a:gd name="connsiteX26" fmla="*/ 1155424 w 3471878"/>
                <a:gd name="connsiteY26" fmla="*/ 140687 h 2224519"/>
                <a:gd name="connsiteX27" fmla="*/ 1265955 w 3471878"/>
                <a:gd name="connsiteY27" fmla="*/ 206001 h 2224519"/>
                <a:gd name="connsiteX28" fmla="*/ 1145375 w 3471878"/>
                <a:gd name="connsiteY28" fmla="*/ 296438 h 2224519"/>
                <a:gd name="connsiteX29" fmla="*/ 1311173 w 3471878"/>
                <a:gd name="connsiteY29" fmla="*/ 406970 h 2224519"/>
                <a:gd name="connsiteX30" fmla="*/ 1346340 w 3471878"/>
                <a:gd name="connsiteY30" fmla="*/ 115567 h 2224519"/>
                <a:gd name="connsiteX31" fmla="*/ 1436777 w 3471878"/>
                <a:gd name="connsiteY31" fmla="*/ 45231 h 2224519"/>
                <a:gd name="connsiteX32" fmla="*/ 1872613 w 3471878"/>
                <a:gd name="connsiteY32" fmla="*/ 11326 h 2224519"/>
                <a:gd name="connsiteX33" fmla="*/ 1952519 w 3471878"/>
                <a:gd name="connsiteY33" fmla="*/ 22160 h 2224519"/>
                <a:gd name="connsiteX34" fmla="*/ 2225311 w 3471878"/>
                <a:gd name="connsiteY34" fmla="*/ 79631 h 2224519"/>
                <a:gd name="connsiteX35" fmla="*/ 1964943 w 3471878"/>
                <a:gd name="connsiteY35" fmla="*/ 239496 h 2224519"/>
                <a:gd name="connsiteX36" fmla="*/ 1850643 w 3471878"/>
                <a:gd name="connsiteY36" fmla="*/ 118846 h 2224519"/>
                <a:gd name="connsiteX37" fmla="*/ 1773395 w 3471878"/>
                <a:gd name="connsiteY37" fmla="*/ 50254 h 2224519"/>
                <a:gd name="connsiteX38" fmla="*/ 1708081 w 3471878"/>
                <a:gd name="connsiteY38" fmla="*/ 110545 h 2224519"/>
                <a:gd name="connsiteX39" fmla="*/ 1461896 w 3471878"/>
                <a:gd name="connsiteY39" fmla="*/ 90447 h 2224519"/>
                <a:gd name="connsiteX40" fmla="*/ 1421703 w 3471878"/>
                <a:gd name="connsiteY40" fmla="*/ 396922 h 2224519"/>
                <a:gd name="connsiteX41" fmla="*/ 1878903 w 3471878"/>
                <a:gd name="connsiteY41" fmla="*/ 291415 h 2224519"/>
                <a:gd name="connsiteX42" fmla="*/ 1968422 w 3471878"/>
                <a:gd name="connsiteY42" fmla="*/ 228894 h 2224519"/>
                <a:gd name="connsiteX43" fmla="*/ 2091943 w 3471878"/>
                <a:gd name="connsiteY43" fmla="*/ 226796 h 2224519"/>
                <a:gd name="connsiteX44" fmla="*/ 2041143 w 3471878"/>
                <a:gd name="connsiteY44" fmla="*/ 518896 h 2224519"/>
                <a:gd name="connsiteX45" fmla="*/ 1901443 w 3471878"/>
                <a:gd name="connsiteY45" fmla="*/ 779246 h 2224519"/>
                <a:gd name="connsiteX46" fmla="*/ 2123693 w 3471878"/>
                <a:gd name="connsiteY46" fmla="*/ 868146 h 2224519"/>
                <a:gd name="connsiteX47" fmla="*/ 2117343 w 3471878"/>
                <a:gd name="connsiteY47" fmla="*/ 398246 h 2224519"/>
                <a:gd name="connsiteX48" fmla="*/ 2371343 w 3471878"/>
                <a:gd name="connsiteY48" fmla="*/ 372846 h 2224519"/>
                <a:gd name="connsiteX49" fmla="*/ 2326893 w 3471878"/>
                <a:gd name="connsiteY49" fmla="*/ 531596 h 2224519"/>
                <a:gd name="connsiteX50" fmla="*/ 2213753 w 3471878"/>
                <a:gd name="connsiteY50" fmla="*/ 879852 h 2224519"/>
                <a:gd name="connsiteX51" fmla="*/ 3469893 w 3471878"/>
                <a:gd name="connsiteY51" fmla="*/ 1934946 h 2224519"/>
                <a:gd name="connsiteX52" fmla="*/ 2607881 w 3471878"/>
                <a:gd name="connsiteY52" fmla="*/ 1234859 h 2224519"/>
                <a:gd name="connsiteX53" fmla="*/ 2064955 w 3471878"/>
                <a:gd name="connsiteY53" fmla="*/ 1382496 h 2224519"/>
                <a:gd name="connsiteX54" fmla="*/ 2022094 w 3471878"/>
                <a:gd name="connsiteY54" fmla="*/ 1225334 h 2224519"/>
                <a:gd name="connsiteX55" fmla="*/ 2364993 w 3471878"/>
                <a:gd name="connsiteY55" fmla="*/ 1120559 h 2224519"/>
                <a:gd name="connsiteX56" fmla="*/ 2226881 w 3471878"/>
                <a:gd name="connsiteY56" fmla="*/ 1049121 h 2224519"/>
                <a:gd name="connsiteX57" fmla="*/ 2105637 w 3471878"/>
                <a:gd name="connsiteY57" fmla="*/ 967096 h 2224519"/>
                <a:gd name="connsiteX58" fmla="*/ 1771168 w 3471878"/>
                <a:gd name="connsiteY58" fmla="*/ 1203194 h 2224519"/>
                <a:gd name="connsiteX59" fmla="*/ 1666272 w 3471878"/>
                <a:gd name="connsiteY59" fmla="*/ 1103537 h 2224519"/>
                <a:gd name="connsiteX60" fmla="*/ 1333340 w 3471878"/>
                <a:gd name="connsiteY60" fmla="*/ 1505003 h 2224519"/>
                <a:gd name="connsiteX61" fmla="*/ 1260930 w 3471878"/>
                <a:gd name="connsiteY61" fmla="*/ 1457024 h 2224519"/>
                <a:gd name="connsiteX62" fmla="*/ 1613074 w 3471878"/>
                <a:gd name="connsiteY62" fmla="*/ 1076685 h 2224519"/>
                <a:gd name="connsiteX63" fmla="*/ 1920715 w 3471878"/>
                <a:gd name="connsiteY63" fmla="*/ 821267 h 2224519"/>
                <a:gd name="connsiteX64" fmla="*/ 1829273 w 3471878"/>
                <a:gd name="connsiteY64" fmla="*/ 817291 h 2224519"/>
                <a:gd name="connsiteX65" fmla="*/ 1773614 w 3471878"/>
                <a:gd name="connsiteY65" fmla="*/ 761632 h 2224519"/>
                <a:gd name="connsiteX66" fmla="*/ 1456874 w 3471878"/>
                <a:gd name="connsiteY66" fmla="*/ 1004847 h 2224519"/>
                <a:gd name="connsiteX67" fmla="*/ 1527211 w 3471878"/>
                <a:gd name="connsiteY67" fmla="*/ 753639 h 2224519"/>
                <a:gd name="connsiteX68" fmla="*/ 1421703 w 3471878"/>
                <a:gd name="connsiteY68" fmla="*/ 834026 h 2224519"/>
                <a:gd name="connsiteX69" fmla="*/ 1512138 w 3471878"/>
                <a:gd name="connsiteY69" fmla="*/ 834026 h 2224519"/>
                <a:gd name="connsiteX70" fmla="*/ 1371461 w 3471878"/>
                <a:gd name="connsiteY70" fmla="*/ 1019920 h 2224519"/>
                <a:gd name="connsiteX71" fmla="*/ 1115228 w 3471878"/>
                <a:gd name="connsiteY71" fmla="*/ 1246008 h 2224519"/>
                <a:gd name="connsiteX72" fmla="*/ 907141 w 3471878"/>
                <a:gd name="connsiteY72" fmla="*/ 1537410 h 2224519"/>
                <a:gd name="connsiteX73" fmla="*/ 858995 w 3471878"/>
                <a:gd name="connsiteY73" fmla="*/ 1612773 h 2224519"/>
                <a:gd name="connsiteX74" fmla="*/ 1009720 w 3471878"/>
                <a:gd name="connsiteY74" fmla="*/ 1909199 h 2224519"/>
                <a:gd name="connsiteX75" fmla="*/ 1100156 w 3471878"/>
                <a:gd name="connsiteY75" fmla="*/ 1889102 h 2224519"/>
                <a:gd name="connsiteX76" fmla="*/ 1243117 w 3471878"/>
                <a:gd name="connsiteY76" fmla="*/ 1429806 h 2224519"/>
                <a:gd name="connsiteX77" fmla="*/ 1356169 w 3471878"/>
                <a:gd name="connsiteY77" fmla="*/ 1501105 h 2224519"/>
                <a:gd name="connsiteX78" fmla="*/ 1352194 w 3471878"/>
                <a:gd name="connsiteY78" fmla="*/ 1596520 h 2224519"/>
                <a:gd name="connsiteX79" fmla="*/ 1324384 w 3471878"/>
                <a:gd name="connsiteY79" fmla="*/ 1770376 h 2224519"/>
                <a:gd name="connsiteX80" fmla="*/ 1416465 w 3471878"/>
                <a:gd name="connsiteY80" fmla="*/ 1910842 h 2224519"/>
                <a:gd name="connsiteX81" fmla="*/ 1340269 w 3471878"/>
                <a:gd name="connsiteY81" fmla="*/ 1640250 h 2224519"/>
                <a:gd name="connsiteX82" fmla="*/ 1606637 w 3471878"/>
                <a:gd name="connsiteY82" fmla="*/ 1513030 h 2224519"/>
                <a:gd name="connsiteX83" fmla="*/ 1723643 w 3471878"/>
                <a:gd name="connsiteY83" fmla="*/ 1293596 h 2224519"/>
                <a:gd name="connsiteX84" fmla="*/ 1989073 w 3471878"/>
                <a:gd name="connsiteY84" fmla="*/ 1262840 h 2224519"/>
                <a:gd name="connsiteX85" fmla="*/ 1885956 w 3471878"/>
                <a:gd name="connsiteY85" fmla="*/ 1550615 h 2224519"/>
                <a:gd name="connsiteX86" fmla="*/ 1755393 w 3471878"/>
                <a:gd name="connsiteY86" fmla="*/ 1719046 h 2224519"/>
                <a:gd name="connsiteX87" fmla="*/ 1596312 w 3471878"/>
                <a:gd name="connsiteY87" fmla="*/ 2013962 h 2224519"/>
                <a:gd name="connsiteX88" fmla="*/ 1574831 w 3471878"/>
                <a:gd name="connsiteY88" fmla="*/ 1921749 h 2224519"/>
                <a:gd name="connsiteX89" fmla="*/ 1471464 w 3471878"/>
                <a:gd name="connsiteY89" fmla="*/ 2065646 h 2224519"/>
                <a:gd name="connsiteX90" fmla="*/ 1582781 w 3471878"/>
                <a:gd name="connsiteY90" fmla="*/ 2133232 h 2224519"/>
                <a:gd name="connsiteX91" fmla="*/ 1451584 w 3471878"/>
                <a:gd name="connsiteY91" fmla="*/ 2200818 h 2224519"/>
                <a:gd name="connsiteX92" fmla="*/ 1228948 w 3471878"/>
                <a:gd name="connsiteY92" fmla="*/ 2208769 h 2224519"/>
                <a:gd name="connsiteX93" fmla="*/ 982457 w 3471878"/>
                <a:gd name="connsiteY93" fmla="*/ 2216722 h 2224519"/>
                <a:gd name="connsiteX94" fmla="*/ 966555 w 3471878"/>
                <a:gd name="connsiteY94" fmla="*/ 2137207 h 2224519"/>
                <a:gd name="connsiteX95" fmla="*/ 1197143 w 3471878"/>
                <a:gd name="connsiteY95" fmla="*/ 2161061 h 2224519"/>
                <a:gd name="connsiteX96" fmla="*/ 1324364 w 3471878"/>
                <a:gd name="connsiteY96" fmla="*/ 2141182 h 2224519"/>
                <a:gd name="connsiteX97" fmla="*/ 1280632 w 3471878"/>
                <a:gd name="connsiteY97" fmla="*/ 1954329 h 2224519"/>
                <a:gd name="connsiteX98" fmla="*/ 1407852 w 3471878"/>
                <a:gd name="connsiteY98" fmla="*/ 1926500 h 2224519"/>
                <a:gd name="connsiteX99" fmla="*/ 1247453 w 3471878"/>
                <a:gd name="connsiteY99" fmla="*/ 1884840 h 2224519"/>
                <a:gd name="connsiteX100" fmla="*/ 1182614 w 3471878"/>
                <a:gd name="connsiteY100" fmla="*/ 2054900 h 2224519"/>
                <a:gd name="connsiteX101" fmla="*/ 1024793 w 3471878"/>
                <a:gd name="connsiteY101" fmla="*/ 2120214 h 2224519"/>
                <a:gd name="connsiteX102" fmla="*/ 884116 w 3471878"/>
                <a:gd name="connsiteY102" fmla="*/ 1758474 h 2224519"/>
                <a:gd name="connsiteX103" fmla="*/ 843922 w 3471878"/>
                <a:gd name="connsiteY103" fmla="*/ 2069973 h 2224519"/>
                <a:gd name="connsiteX104" fmla="*/ 703246 w 3471878"/>
                <a:gd name="connsiteY104" fmla="*/ 1657991 h 2224519"/>
                <a:gd name="connsiteX105" fmla="*/ 803729 w 3471878"/>
                <a:gd name="connsiteY105" fmla="*/ 1406782 h 2224519"/>
                <a:gd name="connsiteX106" fmla="*/ 884115 w 3471878"/>
                <a:gd name="connsiteY106" fmla="*/ 1246008 h 2224519"/>
                <a:gd name="connsiteX107" fmla="*/ 1160446 w 3471878"/>
                <a:gd name="connsiteY107" fmla="*/ 1125427 h 2224519"/>
                <a:gd name="connsiteX108" fmla="*/ 1637744 w 3471878"/>
                <a:gd name="connsiteY108" fmla="*/ 648131 h 2224519"/>
                <a:gd name="connsiteX109" fmla="*/ 1763348 w 3471878"/>
                <a:gd name="connsiteY109" fmla="*/ 336632 h 2224519"/>
                <a:gd name="connsiteX110" fmla="*/ 1642768 w 3471878"/>
                <a:gd name="connsiteY110" fmla="*/ 376825 h 2224519"/>
                <a:gd name="connsiteX111" fmla="*/ 1451848 w 3471878"/>
                <a:gd name="connsiteY111" fmla="*/ 658179 h 2224519"/>
                <a:gd name="connsiteX112" fmla="*/ 1170498 w 3471878"/>
                <a:gd name="connsiteY112" fmla="*/ 497404 h 2224519"/>
                <a:gd name="connsiteX113" fmla="*/ 1200641 w 3471878"/>
                <a:gd name="connsiteY113" fmla="*/ 633056 h 2224519"/>
                <a:gd name="connsiteX114" fmla="*/ 1115230 w 3471878"/>
                <a:gd name="connsiteY114" fmla="*/ 869194 h 2224519"/>
                <a:gd name="connsiteX115" fmla="*/ 1100158 w 3471878"/>
                <a:gd name="connsiteY115" fmla="*/ 1004845 h 2224519"/>
                <a:gd name="connsiteX116" fmla="*/ 904215 w 3471878"/>
                <a:gd name="connsiteY116" fmla="*/ 1014893 h 2224519"/>
                <a:gd name="connsiteX117" fmla="*/ 929336 w 3471878"/>
                <a:gd name="connsiteY117" fmla="*/ 1175667 h 2224519"/>
                <a:gd name="connsiteX118" fmla="*/ 708272 w 3471878"/>
                <a:gd name="connsiteY118" fmla="*/ 984749 h 2224519"/>
                <a:gd name="connsiteX119" fmla="*/ 607789 w 3471878"/>
                <a:gd name="connsiteY119" fmla="*/ 914411 h 2224519"/>
                <a:gd name="connsiteX120" fmla="*/ 809594 w 3471878"/>
                <a:gd name="connsiteY120" fmla="*/ 1313832 h 2224519"/>
                <a:gd name="connsiteX121" fmla="*/ 512330 w 3471878"/>
                <a:gd name="connsiteY121" fmla="*/ 1356538 h 2224519"/>
                <a:gd name="connsiteX122" fmla="*/ 647983 w 3471878"/>
                <a:gd name="connsiteY122" fmla="*/ 1874028 h 2224519"/>
                <a:gd name="connsiteX123" fmla="*/ 537449 w 3471878"/>
                <a:gd name="connsiteY123" fmla="*/ 1798666 h 2224519"/>
                <a:gd name="connsiteX124" fmla="*/ 391749 w 3471878"/>
                <a:gd name="connsiteY124" fmla="*/ 1733351 h 2224519"/>
                <a:gd name="connsiteX125" fmla="*/ 230975 w 3471878"/>
                <a:gd name="connsiteY125" fmla="*/ 1436924 h 2224519"/>
                <a:gd name="connsiteX126" fmla="*/ 356580 w 3471878"/>
                <a:gd name="connsiteY126" fmla="*/ 1668037 h 2224519"/>
                <a:gd name="connsiteX127" fmla="*/ 431942 w 3471878"/>
                <a:gd name="connsiteY127" fmla="*/ 1833835 h 2224519"/>
                <a:gd name="connsiteX128" fmla="*/ 527402 w 3471878"/>
                <a:gd name="connsiteY128" fmla="*/ 1874028 h 2224519"/>
                <a:gd name="connsiteX129" fmla="*/ 507305 w 3471878"/>
                <a:gd name="connsiteY129" fmla="*/ 1989585 h 2224519"/>
                <a:gd name="connsiteX130" fmla="*/ 311362 w 3471878"/>
                <a:gd name="connsiteY130" fmla="*/ 2180503 h 2224519"/>
                <a:gd name="connsiteX131" fmla="*/ 250235 w 3471878"/>
                <a:gd name="connsiteY131" fmla="*/ 2142821 h 2224519"/>
                <a:gd name="connsiteX132" fmla="*/ 220927 w 3471878"/>
                <a:gd name="connsiteY132" fmla="*/ 1989584 h 2224519"/>
                <a:gd name="connsiteX133" fmla="*/ 120444 w 3471878"/>
                <a:gd name="connsiteY133" fmla="*/ 1909197 h 2224519"/>
                <a:gd name="connsiteX134" fmla="*/ 65177 w 3471878"/>
                <a:gd name="connsiteY134" fmla="*/ 1869004 h 2224519"/>
                <a:gd name="connsiteX135" fmla="*/ 80251 w 3471878"/>
                <a:gd name="connsiteY135" fmla="*/ 1673060 h 2224519"/>
                <a:gd name="connsiteX136" fmla="*/ 205854 w 3471878"/>
                <a:gd name="connsiteY136" fmla="*/ 1813738 h 2224519"/>
                <a:gd name="connsiteX137" fmla="*/ 301314 w 3471878"/>
                <a:gd name="connsiteY137" fmla="*/ 1974512 h 2224519"/>
                <a:gd name="connsiteX138" fmla="*/ 326435 w 3471878"/>
                <a:gd name="connsiteY138" fmla="*/ 1863979 h 2224519"/>
                <a:gd name="connsiteX139" fmla="*/ 175710 w 3471878"/>
                <a:gd name="connsiteY139" fmla="*/ 1517311 h 2224519"/>
                <a:gd name="connsiteX140" fmla="*/ 150589 w 3471878"/>
                <a:gd name="connsiteY140" fmla="*/ 1482143 h 2224519"/>
                <a:gd name="connsiteX141" fmla="*/ 30008 w 3471878"/>
                <a:gd name="connsiteY141" fmla="*/ 1642916 h 2224519"/>
                <a:gd name="connsiteX142" fmla="*/ 19959 w 3471878"/>
                <a:gd name="connsiteY142" fmla="*/ 1798665 h 2224519"/>
                <a:gd name="connsiteX143" fmla="*/ 75227 w 3471878"/>
                <a:gd name="connsiteY143" fmla="*/ 1301271 h 2224519"/>
                <a:gd name="connsiteX144" fmla="*/ 175709 w 3471878"/>
                <a:gd name="connsiteY144" fmla="*/ 1341465 h 2224519"/>
                <a:gd name="connsiteX145" fmla="*/ 170685 w 3471878"/>
                <a:gd name="connsiteY145" fmla="*/ 1125426 h 2224519"/>
                <a:gd name="connsiteX146" fmla="*/ 95322 w 3471878"/>
                <a:gd name="connsiteY146" fmla="*/ 1235957 h 2224519"/>
                <a:gd name="connsiteX147" fmla="*/ 180733 w 3471878"/>
                <a:gd name="connsiteY147" fmla="*/ 1045039 h 2224519"/>
                <a:gd name="connsiteX148" fmla="*/ 276193 w 3471878"/>
                <a:gd name="connsiteY148" fmla="*/ 864168 h 2224519"/>
                <a:gd name="connsiteX149" fmla="*/ 471298 w 3471878"/>
                <a:gd name="connsiteY149"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393568 w 3469949"/>
                <a:gd name="connsiteY51" fmla="*/ 1020546 h 2224519"/>
                <a:gd name="connsiteX52" fmla="*/ 3469893 w 3469949"/>
                <a:gd name="connsiteY52" fmla="*/ 1934946 h 2224519"/>
                <a:gd name="connsiteX53" fmla="*/ 2607881 w 3469949"/>
                <a:gd name="connsiteY53" fmla="*/ 1234859 h 2224519"/>
                <a:gd name="connsiteX54" fmla="*/ 2064955 w 3469949"/>
                <a:gd name="connsiteY54" fmla="*/ 1382496 h 2224519"/>
                <a:gd name="connsiteX55" fmla="*/ 2022094 w 3469949"/>
                <a:gd name="connsiteY55" fmla="*/ 1225334 h 2224519"/>
                <a:gd name="connsiteX56" fmla="*/ 2364993 w 3469949"/>
                <a:gd name="connsiteY56" fmla="*/ 1120559 h 2224519"/>
                <a:gd name="connsiteX57" fmla="*/ 2226881 w 3469949"/>
                <a:gd name="connsiteY57" fmla="*/ 1049121 h 2224519"/>
                <a:gd name="connsiteX58" fmla="*/ 2105637 w 3469949"/>
                <a:gd name="connsiteY58" fmla="*/ 967096 h 2224519"/>
                <a:gd name="connsiteX59" fmla="*/ 1771168 w 3469949"/>
                <a:gd name="connsiteY59" fmla="*/ 1203194 h 2224519"/>
                <a:gd name="connsiteX60" fmla="*/ 1666272 w 3469949"/>
                <a:gd name="connsiteY60" fmla="*/ 1103537 h 2224519"/>
                <a:gd name="connsiteX61" fmla="*/ 1333340 w 3469949"/>
                <a:gd name="connsiteY61" fmla="*/ 1505003 h 2224519"/>
                <a:gd name="connsiteX62" fmla="*/ 1260930 w 3469949"/>
                <a:gd name="connsiteY62" fmla="*/ 1457024 h 2224519"/>
                <a:gd name="connsiteX63" fmla="*/ 1613074 w 3469949"/>
                <a:gd name="connsiteY63" fmla="*/ 1076685 h 2224519"/>
                <a:gd name="connsiteX64" fmla="*/ 1920715 w 3469949"/>
                <a:gd name="connsiteY64" fmla="*/ 821267 h 2224519"/>
                <a:gd name="connsiteX65" fmla="*/ 1829273 w 3469949"/>
                <a:gd name="connsiteY65" fmla="*/ 817291 h 2224519"/>
                <a:gd name="connsiteX66" fmla="*/ 1773614 w 3469949"/>
                <a:gd name="connsiteY66" fmla="*/ 761632 h 2224519"/>
                <a:gd name="connsiteX67" fmla="*/ 1456874 w 3469949"/>
                <a:gd name="connsiteY67" fmla="*/ 1004847 h 2224519"/>
                <a:gd name="connsiteX68" fmla="*/ 1527211 w 3469949"/>
                <a:gd name="connsiteY68" fmla="*/ 753639 h 2224519"/>
                <a:gd name="connsiteX69" fmla="*/ 1421703 w 3469949"/>
                <a:gd name="connsiteY69" fmla="*/ 834026 h 2224519"/>
                <a:gd name="connsiteX70" fmla="*/ 1512138 w 3469949"/>
                <a:gd name="connsiteY70" fmla="*/ 834026 h 2224519"/>
                <a:gd name="connsiteX71" fmla="*/ 1371461 w 3469949"/>
                <a:gd name="connsiteY71" fmla="*/ 1019920 h 2224519"/>
                <a:gd name="connsiteX72" fmla="*/ 1115228 w 3469949"/>
                <a:gd name="connsiteY72" fmla="*/ 1246008 h 2224519"/>
                <a:gd name="connsiteX73" fmla="*/ 907141 w 3469949"/>
                <a:gd name="connsiteY73" fmla="*/ 1537410 h 2224519"/>
                <a:gd name="connsiteX74" fmla="*/ 858995 w 3469949"/>
                <a:gd name="connsiteY74" fmla="*/ 1612773 h 2224519"/>
                <a:gd name="connsiteX75" fmla="*/ 1009720 w 3469949"/>
                <a:gd name="connsiteY75" fmla="*/ 1909199 h 2224519"/>
                <a:gd name="connsiteX76" fmla="*/ 1100156 w 3469949"/>
                <a:gd name="connsiteY76" fmla="*/ 1889102 h 2224519"/>
                <a:gd name="connsiteX77" fmla="*/ 1243117 w 3469949"/>
                <a:gd name="connsiteY77" fmla="*/ 1429806 h 2224519"/>
                <a:gd name="connsiteX78" fmla="*/ 1356169 w 3469949"/>
                <a:gd name="connsiteY78" fmla="*/ 1501105 h 2224519"/>
                <a:gd name="connsiteX79" fmla="*/ 1352194 w 3469949"/>
                <a:gd name="connsiteY79" fmla="*/ 1596520 h 2224519"/>
                <a:gd name="connsiteX80" fmla="*/ 1324384 w 3469949"/>
                <a:gd name="connsiteY80" fmla="*/ 1770376 h 2224519"/>
                <a:gd name="connsiteX81" fmla="*/ 1416465 w 3469949"/>
                <a:gd name="connsiteY81" fmla="*/ 1910842 h 2224519"/>
                <a:gd name="connsiteX82" fmla="*/ 1340269 w 3469949"/>
                <a:gd name="connsiteY82" fmla="*/ 1640250 h 2224519"/>
                <a:gd name="connsiteX83" fmla="*/ 1606637 w 3469949"/>
                <a:gd name="connsiteY83" fmla="*/ 1513030 h 2224519"/>
                <a:gd name="connsiteX84" fmla="*/ 1723643 w 3469949"/>
                <a:gd name="connsiteY84" fmla="*/ 1293596 h 2224519"/>
                <a:gd name="connsiteX85" fmla="*/ 1989073 w 3469949"/>
                <a:gd name="connsiteY85" fmla="*/ 1262840 h 2224519"/>
                <a:gd name="connsiteX86" fmla="*/ 1885956 w 3469949"/>
                <a:gd name="connsiteY86" fmla="*/ 1550615 h 2224519"/>
                <a:gd name="connsiteX87" fmla="*/ 1755393 w 3469949"/>
                <a:gd name="connsiteY87" fmla="*/ 1719046 h 2224519"/>
                <a:gd name="connsiteX88" fmla="*/ 1596312 w 3469949"/>
                <a:gd name="connsiteY88" fmla="*/ 2013962 h 2224519"/>
                <a:gd name="connsiteX89" fmla="*/ 1574831 w 3469949"/>
                <a:gd name="connsiteY89" fmla="*/ 1921749 h 2224519"/>
                <a:gd name="connsiteX90" fmla="*/ 1471464 w 3469949"/>
                <a:gd name="connsiteY90" fmla="*/ 2065646 h 2224519"/>
                <a:gd name="connsiteX91" fmla="*/ 1582781 w 3469949"/>
                <a:gd name="connsiteY91" fmla="*/ 2133232 h 2224519"/>
                <a:gd name="connsiteX92" fmla="*/ 1451584 w 3469949"/>
                <a:gd name="connsiteY92" fmla="*/ 2200818 h 2224519"/>
                <a:gd name="connsiteX93" fmla="*/ 1228948 w 3469949"/>
                <a:gd name="connsiteY93" fmla="*/ 2208769 h 2224519"/>
                <a:gd name="connsiteX94" fmla="*/ 982457 w 3469949"/>
                <a:gd name="connsiteY94" fmla="*/ 2216722 h 2224519"/>
                <a:gd name="connsiteX95" fmla="*/ 966555 w 3469949"/>
                <a:gd name="connsiteY95" fmla="*/ 2137207 h 2224519"/>
                <a:gd name="connsiteX96" fmla="*/ 1197143 w 3469949"/>
                <a:gd name="connsiteY96" fmla="*/ 2161061 h 2224519"/>
                <a:gd name="connsiteX97" fmla="*/ 1324364 w 3469949"/>
                <a:gd name="connsiteY97" fmla="*/ 2141182 h 2224519"/>
                <a:gd name="connsiteX98" fmla="*/ 1280632 w 3469949"/>
                <a:gd name="connsiteY98" fmla="*/ 1954329 h 2224519"/>
                <a:gd name="connsiteX99" fmla="*/ 1407852 w 3469949"/>
                <a:gd name="connsiteY99" fmla="*/ 1926500 h 2224519"/>
                <a:gd name="connsiteX100" fmla="*/ 1247453 w 3469949"/>
                <a:gd name="connsiteY100" fmla="*/ 1884840 h 2224519"/>
                <a:gd name="connsiteX101" fmla="*/ 1182614 w 3469949"/>
                <a:gd name="connsiteY101" fmla="*/ 2054900 h 2224519"/>
                <a:gd name="connsiteX102" fmla="*/ 1024793 w 3469949"/>
                <a:gd name="connsiteY102" fmla="*/ 2120214 h 2224519"/>
                <a:gd name="connsiteX103" fmla="*/ 884116 w 3469949"/>
                <a:gd name="connsiteY103" fmla="*/ 1758474 h 2224519"/>
                <a:gd name="connsiteX104" fmla="*/ 843922 w 3469949"/>
                <a:gd name="connsiteY104" fmla="*/ 2069973 h 2224519"/>
                <a:gd name="connsiteX105" fmla="*/ 703246 w 3469949"/>
                <a:gd name="connsiteY105" fmla="*/ 1657991 h 2224519"/>
                <a:gd name="connsiteX106" fmla="*/ 803729 w 3469949"/>
                <a:gd name="connsiteY106" fmla="*/ 1406782 h 2224519"/>
                <a:gd name="connsiteX107" fmla="*/ 884115 w 3469949"/>
                <a:gd name="connsiteY107" fmla="*/ 1246008 h 2224519"/>
                <a:gd name="connsiteX108" fmla="*/ 1160446 w 3469949"/>
                <a:gd name="connsiteY108" fmla="*/ 1125427 h 2224519"/>
                <a:gd name="connsiteX109" fmla="*/ 1637744 w 3469949"/>
                <a:gd name="connsiteY109" fmla="*/ 648131 h 2224519"/>
                <a:gd name="connsiteX110" fmla="*/ 1763348 w 3469949"/>
                <a:gd name="connsiteY110" fmla="*/ 336632 h 2224519"/>
                <a:gd name="connsiteX111" fmla="*/ 1642768 w 3469949"/>
                <a:gd name="connsiteY111" fmla="*/ 376825 h 2224519"/>
                <a:gd name="connsiteX112" fmla="*/ 1451848 w 3469949"/>
                <a:gd name="connsiteY112" fmla="*/ 658179 h 2224519"/>
                <a:gd name="connsiteX113" fmla="*/ 1170498 w 3469949"/>
                <a:gd name="connsiteY113" fmla="*/ 497404 h 2224519"/>
                <a:gd name="connsiteX114" fmla="*/ 1200641 w 3469949"/>
                <a:gd name="connsiteY114" fmla="*/ 633056 h 2224519"/>
                <a:gd name="connsiteX115" fmla="*/ 1115230 w 3469949"/>
                <a:gd name="connsiteY115" fmla="*/ 869194 h 2224519"/>
                <a:gd name="connsiteX116" fmla="*/ 1100158 w 3469949"/>
                <a:gd name="connsiteY116" fmla="*/ 1004845 h 2224519"/>
                <a:gd name="connsiteX117" fmla="*/ 904215 w 3469949"/>
                <a:gd name="connsiteY117" fmla="*/ 1014893 h 2224519"/>
                <a:gd name="connsiteX118" fmla="*/ 929336 w 3469949"/>
                <a:gd name="connsiteY118" fmla="*/ 1175667 h 2224519"/>
                <a:gd name="connsiteX119" fmla="*/ 708272 w 3469949"/>
                <a:gd name="connsiteY119" fmla="*/ 984749 h 2224519"/>
                <a:gd name="connsiteX120" fmla="*/ 607789 w 3469949"/>
                <a:gd name="connsiteY120" fmla="*/ 914411 h 2224519"/>
                <a:gd name="connsiteX121" fmla="*/ 809594 w 3469949"/>
                <a:gd name="connsiteY121" fmla="*/ 1313832 h 2224519"/>
                <a:gd name="connsiteX122" fmla="*/ 512330 w 3469949"/>
                <a:gd name="connsiteY122" fmla="*/ 1356538 h 2224519"/>
                <a:gd name="connsiteX123" fmla="*/ 647983 w 3469949"/>
                <a:gd name="connsiteY123" fmla="*/ 1874028 h 2224519"/>
                <a:gd name="connsiteX124" fmla="*/ 537449 w 3469949"/>
                <a:gd name="connsiteY124" fmla="*/ 1798666 h 2224519"/>
                <a:gd name="connsiteX125" fmla="*/ 391749 w 3469949"/>
                <a:gd name="connsiteY125" fmla="*/ 1733351 h 2224519"/>
                <a:gd name="connsiteX126" fmla="*/ 230975 w 3469949"/>
                <a:gd name="connsiteY126" fmla="*/ 1436924 h 2224519"/>
                <a:gd name="connsiteX127" fmla="*/ 356580 w 3469949"/>
                <a:gd name="connsiteY127" fmla="*/ 1668037 h 2224519"/>
                <a:gd name="connsiteX128" fmla="*/ 431942 w 3469949"/>
                <a:gd name="connsiteY128" fmla="*/ 1833835 h 2224519"/>
                <a:gd name="connsiteX129" fmla="*/ 527402 w 3469949"/>
                <a:gd name="connsiteY129" fmla="*/ 1874028 h 2224519"/>
                <a:gd name="connsiteX130" fmla="*/ 507305 w 3469949"/>
                <a:gd name="connsiteY130" fmla="*/ 1989585 h 2224519"/>
                <a:gd name="connsiteX131" fmla="*/ 311362 w 3469949"/>
                <a:gd name="connsiteY131" fmla="*/ 2180503 h 2224519"/>
                <a:gd name="connsiteX132" fmla="*/ 250235 w 3469949"/>
                <a:gd name="connsiteY132" fmla="*/ 2142821 h 2224519"/>
                <a:gd name="connsiteX133" fmla="*/ 220927 w 3469949"/>
                <a:gd name="connsiteY133" fmla="*/ 1989584 h 2224519"/>
                <a:gd name="connsiteX134" fmla="*/ 120444 w 3469949"/>
                <a:gd name="connsiteY134" fmla="*/ 1909197 h 2224519"/>
                <a:gd name="connsiteX135" fmla="*/ 65177 w 3469949"/>
                <a:gd name="connsiteY135" fmla="*/ 1869004 h 2224519"/>
                <a:gd name="connsiteX136" fmla="*/ 80251 w 3469949"/>
                <a:gd name="connsiteY136" fmla="*/ 1673060 h 2224519"/>
                <a:gd name="connsiteX137" fmla="*/ 205854 w 3469949"/>
                <a:gd name="connsiteY137" fmla="*/ 1813738 h 2224519"/>
                <a:gd name="connsiteX138" fmla="*/ 301314 w 3469949"/>
                <a:gd name="connsiteY138" fmla="*/ 1974512 h 2224519"/>
                <a:gd name="connsiteX139" fmla="*/ 326435 w 3469949"/>
                <a:gd name="connsiteY139" fmla="*/ 1863979 h 2224519"/>
                <a:gd name="connsiteX140" fmla="*/ 175710 w 3469949"/>
                <a:gd name="connsiteY140" fmla="*/ 1517311 h 2224519"/>
                <a:gd name="connsiteX141" fmla="*/ 150589 w 3469949"/>
                <a:gd name="connsiteY141" fmla="*/ 1482143 h 2224519"/>
                <a:gd name="connsiteX142" fmla="*/ 30008 w 3469949"/>
                <a:gd name="connsiteY142" fmla="*/ 1642916 h 2224519"/>
                <a:gd name="connsiteX143" fmla="*/ 19959 w 3469949"/>
                <a:gd name="connsiteY143" fmla="*/ 1798665 h 2224519"/>
                <a:gd name="connsiteX144" fmla="*/ 75227 w 3469949"/>
                <a:gd name="connsiteY144" fmla="*/ 1301271 h 2224519"/>
                <a:gd name="connsiteX145" fmla="*/ 175709 w 3469949"/>
                <a:gd name="connsiteY145" fmla="*/ 1341465 h 2224519"/>
                <a:gd name="connsiteX146" fmla="*/ 170685 w 3469949"/>
                <a:gd name="connsiteY146" fmla="*/ 1125426 h 2224519"/>
                <a:gd name="connsiteX147" fmla="*/ 95322 w 3469949"/>
                <a:gd name="connsiteY147" fmla="*/ 1235957 h 2224519"/>
                <a:gd name="connsiteX148" fmla="*/ 180733 w 3469949"/>
                <a:gd name="connsiteY148" fmla="*/ 1045039 h 2224519"/>
                <a:gd name="connsiteX149" fmla="*/ 276193 w 3469949"/>
                <a:gd name="connsiteY149" fmla="*/ 864168 h 2224519"/>
                <a:gd name="connsiteX150" fmla="*/ 471298 w 3469949"/>
                <a:gd name="connsiteY150"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3031743 w 3469949"/>
                <a:gd name="connsiteY51" fmla="*/ 658596 h 2224519"/>
                <a:gd name="connsiteX52" fmla="*/ 3469893 w 3469949"/>
                <a:gd name="connsiteY52" fmla="*/ 1934946 h 2224519"/>
                <a:gd name="connsiteX53" fmla="*/ 2607881 w 3469949"/>
                <a:gd name="connsiteY53" fmla="*/ 1234859 h 2224519"/>
                <a:gd name="connsiteX54" fmla="*/ 2064955 w 3469949"/>
                <a:gd name="connsiteY54" fmla="*/ 1382496 h 2224519"/>
                <a:gd name="connsiteX55" fmla="*/ 2022094 w 3469949"/>
                <a:gd name="connsiteY55" fmla="*/ 1225334 h 2224519"/>
                <a:gd name="connsiteX56" fmla="*/ 2364993 w 3469949"/>
                <a:gd name="connsiteY56" fmla="*/ 1120559 h 2224519"/>
                <a:gd name="connsiteX57" fmla="*/ 2226881 w 3469949"/>
                <a:gd name="connsiteY57" fmla="*/ 1049121 h 2224519"/>
                <a:gd name="connsiteX58" fmla="*/ 2105637 w 3469949"/>
                <a:gd name="connsiteY58" fmla="*/ 967096 h 2224519"/>
                <a:gd name="connsiteX59" fmla="*/ 1771168 w 3469949"/>
                <a:gd name="connsiteY59" fmla="*/ 1203194 h 2224519"/>
                <a:gd name="connsiteX60" fmla="*/ 1666272 w 3469949"/>
                <a:gd name="connsiteY60" fmla="*/ 1103537 h 2224519"/>
                <a:gd name="connsiteX61" fmla="*/ 1333340 w 3469949"/>
                <a:gd name="connsiteY61" fmla="*/ 1505003 h 2224519"/>
                <a:gd name="connsiteX62" fmla="*/ 1260930 w 3469949"/>
                <a:gd name="connsiteY62" fmla="*/ 1457024 h 2224519"/>
                <a:gd name="connsiteX63" fmla="*/ 1613074 w 3469949"/>
                <a:gd name="connsiteY63" fmla="*/ 1076685 h 2224519"/>
                <a:gd name="connsiteX64" fmla="*/ 1920715 w 3469949"/>
                <a:gd name="connsiteY64" fmla="*/ 821267 h 2224519"/>
                <a:gd name="connsiteX65" fmla="*/ 1829273 w 3469949"/>
                <a:gd name="connsiteY65" fmla="*/ 817291 h 2224519"/>
                <a:gd name="connsiteX66" fmla="*/ 1773614 w 3469949"/>
                <a:gd name="connsiteY66" fmla="*/ 761632 h 2224519"/>
                <a:gd name="connsiteX67" fmla="*/ 1456874 w 3469949"/>
                <a:gd name="connsiteY67" fmla="*/ 1004847 h 2224519"/>
                <a:gd name="connsiteX68" fmla="*/ 1527211 w 3469949"/>
                <a:gd name="connsiteY68" fmla="*/ 753639 h 2224519"/>
                <a:gd name="connsiteX69" fmla="*/ 1421703 w 3469949"/>
                <a:gd name="connsiteY69" fmla="*/ 834026 h 2224519"/>
                <a:gd name="connsiteX70" fmla="*/ 1512138 w 3469949"/>
                <a:gd name="connsiteY70" fmla="*/ 834026 h 2224519"/>
                <a:gd name="connsiteX71" fmla="*/ 1371461 w 3469949"/>
                <a:gd name="connsiteY71" fmla="*/ 1019920 h 2224519"/>
                <a:gd name="connsiteX72" fmla="*/ 1115228 w 3469949"/>
                <a:gd name="connsiteY72" fmla="*/ 1246008 h 2224519"/>
                <a:gd name="connsiteX73" fmla="*/ 907141 w 3469949"/>
                <a:gd name="connsiteY73" fmla="*/ 1537410 h 2224519"/>
                <a:gd name="connsiteX74" fmla="*/ 858995 w 3469949"/>
                <a:gd name="connsiteY74" fmla="*/ 1612773 h 2224519"/>
                <a:gd name="connsiteX75" fmla="*/ 1009720 w 3469949"/>
                <a:gd name="connsiteY75" fmla="*/ 1909199 h 2224519"/>
                <a:gd name="connsiteX76" fmla="*/ 1100156 w 3469949"/>
                <a:gd name="connsiteY76" fmla="*/ 1889102 h 2224519"/>
                <a:gd name="connsiteX77" fmla="*/ 1243117 w 3469949"/>
                <a:gd name="connsiteY77" fmla="*/ 1429806 h 2224519"/>
                <a:gd name="connsiteX78" fmla="*/ 1356169 w 3469949"/>
                <a:gd name="connsiteY78" fmla="*/ 1501105 h 2224519"/>
                <a:gd name="connsiteX79" fmla="*/ 1352194 w 3469949"/>
                <a:gd name="connsiteY79" fmla="*/ 1596520 h 2224519"/>
                <a:gd name="connsiteX80" fmla="*/ 1324384 w 3469949"/>
                <a:gd name="connsiteY80" fmla="*/ 1770376 h 2224519"/>
                <a:gd name="connsiteX81" fmla="*/ 1416465 w 3469949"/>
                <a:gd name="connsiteY81" fmla="*/ 1910842 h 2224519"/>
                <a:gd name="connsiteX82" fmla="*/ 1340269 w 3469949"/>
                <a:gd name="connsiteY82" fmla="*/ 1640250 h 2224519"/>
                <a:gd name="connsiteX83" fmla="*/ 1606637 w 3469949"/>
                <a:gd name="connsiteY83" fmla="*/ 1513030 h 2224519"/>
                <a:gd name="connsiteX84" fmla="*/ 1723643 w 3469949"/>
                <a:gd name="connsiteY84" fmla="*/ 1293596 h 2224519"/>
                <a:gd name="connsiteX85" fmla="*/ 1989073 w 3469949"/>
                <a:gd name="connsiteY85" fmla="*/ 1262840 h 2224519"/>
                <a:gd name="connsiteX86" fmla="*/ 1885956 w 3469949"/>
                <a:gd name="connsiteY86" fmla="*/ 1550615 h 2224519"/>
                <a:gd name="connsiteX87" fmla="*/ 1755393 w 3469949"/>
                <a:gd name="connsiteY87" fmla="*/ 1719046 h 2224519"/>
                <a:gd name="connsiteX88" fmla="*/ 1596312 w 3469949"/>
                <a:gd name="connsiteY88" fmla="*/ 2013962 h 2224519"/>
                <a:gd name="connsiteX89" fmla="*/ 1574831 w 3469949"/>
                <a:gd name="connsiteY89" fmla="*/ 1921749 h 2224519"/>
                <a:gd name="connsiteX90" fmla="*/ 1471464 w 3469949"/>
                <a:gd name="connsiteY90" fmla="*/ 2065646 h 2224519"/>
                <a:gd name="connsiteX91" fmla="*/ 1582781 w 3469949"/>
                <a:gd name="connsiteY91" fmla="*/ 2133232 h 2224519"/>
                <a:gd name="connsiteX92" fmla="*/ 1451584 w 3469949"/>
                <a:gd name="connsiteY92" fmla="*/ 2200818 h 2224519"/>
                <a:gd name="connsiteX93" fmla="*/ 1228948 w 3469949"/>
                <a:gd name="connsiteY93" fmla="*/ 2208769 h 2224519"/>
                <a:gd name="connsiteX94" fmla="*/ 982457 w 3469949"/>
                <a:gd name="connsiteY94" fmla="*/ 2216722 h 2224519"/>
                <a:gd name="connsiteX95" fmla="*/ 966555 w 3469949"/>
                <a:gd name="connsiteY95" fmla="*/ 2137207 h 2224519"/>
                <a:gd name="connsiteX96" fmla="*/ 1197143 w 3469949"/>
                <a:gd name="connsiteY96" fmla="*/ 2161061 h 2224519"/>
                <a:gd name="connsiteX97" fmla="*/ 1324364 w 3469949"/>
                <a:gd name="connsiteY97" fmla="*/ 2141182 h 2224519"/>
                <a:gd name="connsiteX98" fmla="*/ 1280632 w 3469949"/>
                <a:gd name="connsiteY98" fmla="*/ 1954329 h 2224519"/>
                <a:gd name="connsiteX99" fmla="*/ 1407852 w 3469949"/>
                <a:gd name="connsiteY99" fmla="*/ 1926500 h 2224519"/>
                <a:gd name="connsiteX100" fmla="*/ 1247453 w 3469949"/>
                <a:gd name="connsiteY100" fmla="*/ 1884840 h 2224519"/>
                <a:gd name="connsiteX101" fmla="*/ 1182614 w 3469949"/>
                <a:gd name="connsiteY101" fmla="*/ 2054900 h 2224519"/>
                <a:gd name="connsiteX102" fmla="*/ 1024793 w 3469949"/>
                <a:gd name="connsiteY102" fmla="*/ 2120214 h 2224519"/>
                <a:gd name="connsiteX103" fmla="*/ 884116 w 3469949"/>
                <a:gd name="connsiteY103" fmla="*/ 1758474 h 2224519"/>
                <a:gd name="connsiteX104" fmla="*/ 843922 w 3469949"/>
                <a:gd name="connsiteY104" fmla="*/ 2069973 h 2224519"/>
                <a:gd name="connsiteX105" fmla="*/ 703246 w 3469949"/>
                <a:gd name="connsiteY105" fmla="*/ 1657991 h 2224519"/>
                <a:gd name="connsiteX106" fmla="*/ 803729 w 3469949"/>
                <a:gd name="connsiteY106" fmla="*/ 1406782 h 2224519"/>
                <a:gd name="connsiteX107" fmla="*/ 884115 w 3469949"/>
                <a:gd name="connsiteY107" fmla="*/ 1246008 h 2224519"/>
                <a:gd name="connsiteX108" fmla="*/ 1160446 w 3469949"/>
                <a:gd name="connsiteY108" fmla="*/ 1125427 h 2224519"/>
                <a:gd name="connsiteX109" fmla="*/ 1637744 w 3469949"/>
                <a:gd name="connsiteY109" fmla="*/ 648131 h 2224519"/>
                <a:gd name="connsiteX110" fmla="*/ 1763348 w 3469949"/>
                <a:gd name="connsiteY110" fmla="*/ 336632 h 2224519"/>
                <a:gd name="connsiteX111" fmla="*/ 1642768 w 3469949"/>
                <a:gd name="connsiteY111" fmla="*/ 376825 h 2224519"/>
                <a:gd name="connsiteX112" fmla="*/ 1451848 w 3469949"/>
                <a:gd name="connsiteY112" fmla="*/ 658179 h 2224519"/>
                <a:gd name="connsiteX113" fmla="*/ 1170498 w 3469949"/>
                <a:gd name="connsiteY113" fmla="*/ 497404 h 2224519"/>
                <a:gd name="connsiteX114" fmla="*/ 1200641 w 3469949"/>
                <a:gd name="connsiteY114" fmla="*/ 633056 h 2224519"/>
                <a:gd name="connsiteX115" fmla="*/ 1115230 w 3469949"/>
                <a:gd name="connsiteY115" fmla="*/ 869194 h 2224519"/>
                <a:gd name="connsiteX116" fmla="*/ 1100158 w 3469949"/>
                <a:gd name="connsiteY116" fmla="*/ 1004845 h 2224519"/>
                <a:gd name="connsiteX117" fmla="*/ 904215 w 3469949"/>
                <a:gd name="connsiteY117" fmla="*/ 1014893 h 2224519"/>
                <a:gd name="connsiteX118" fmla="*/ 929336 w 3469949"/>
                <a:gd name="connsiteY118" fmla="*/ 1175667 h 2224519"/>
                <a:gd name="connsiteX119" fmla="*/ 708272 w 3469949"/>
                <a:gd name="connsiteY119" fmla="*/ 984749 h 2224519"/>
                <a:gd name="connsiteX120" fmla="*/ 607789 w 3469949"/>
                <a:gd name="connsiteY120" fmla="*/ 914411 h 2224519"/>
                <a:gd name="connsiteX121" fmla="*/ 809594 w 3469949"/>
                <a:gd name="connsiteY121" fmla="*/ 1313832 h 2224519"/>
                <a:gd name="connsiteX122" fmla="*/ 512330 w 3469949"/>
                <a:gd name="connsiteY122" fmla="*/ 1356538 h 2224519"/>
                <a:gd name="connsiteX123" fmla="*/ 647983 w 3469949"/>
                <a:gd name="connsiteY123" fmla="*/ 1874028 h 2224519"/>
                <a:gd name="connsiteX124" fmla="*/ 537449 w 3469949"/>
                <a:gd name="connsiteY124" fmla="*/ 1798666 h 2224519"/>
                <a:gd name="connsiteX125" fmla="*/ 391749 w 3469949"/>
                <a:gd name="connsiteY125" fmla="*/ 1733351 h 2224519"/>
                <a:gd name="connsiteX126" fmla="*/ 230975 w 3469949"/>
                <a:gd name="connsiteY126" fmla="*/ 1436924 h 2224519"/>
                <a:gd name="connsiteX127" fmla="*/ 356580 w 3469949"/>
                <a:gd name="connsiteY127" fmla="*/ 1668037 h 2224519"/>
                <a:gd name="connsiteX128" fmla="*/ 431942 w 3469949"/>
                <a:gd name="connsiteY128" fmla="*/ 1833835 h 2224519"/>
                <a:gd name="connsiteX129" fmla="*/ 527402 w 3469949"/>
                <a:gd name="connsiteY129" fmla="*/ 1874028 h 2224519"/>
                <a:gd name="connsiteX130" fmla="*/ 507305 w 3469949"/>
                <a:gd name="connsiteY130" fmla="*/ 1989585 h 2224519"/>
                <a:gd name="connsiteX131" fmla="*/ 311362 w 3469949"/>
                <a:gd name="connsiteY131" fmla="*/ 2180503 h 2224519"/>
                <a:gd name="connsiteX132" fmla="*/ 250235 w 3469949"/>
                <a:gd name="connsiteY132" fmla="*/ 2142821 h 2224519"/>
                <a:gd name="connsiteX133" fmla="*/ 220927 w 3469949"/>
                <a:gd name="connsiteY133" fmla="*/ 1989584 h 2224519"/>
                <a:gd name="connsiteX134" fmla="*/ 120444 w 3469949"/>
                <a:gd name="connsiteY134" fmla="*/ 1909197 h 2224519"/>
                <a:gd name="connsiteX135" fmla="*/ 65177 w 3469949"/>
                <a:gd name="connsiteY135" fmla="*/ 1869004 h 2224519"/>
                <a:gd name="connsiteX136" fmla="*/ 80251 w 3469949"/>
                <a:gd name="connsiteY136" fmla="*/ 1673060 h 2224519"/>
                <a:gd name="connsiteX137" fmla="*/ 205854 w 3469949"/>
                <a:gd name="connsiteY137" fmla="*/ 1813738 h 2224519"/>
                <a:gd name="connsiteX138" fmla="*/ 301314 w 3469949"/>
                <a:gd name="connsiteY138" fmla="*/ 1974512 h 2224519"/>
                <a:gd name="connsiteX139" fmla="*/ 326435 w 3469949"/>
                <a:gd name="connsiteY139" fmla="*/ 1863979 h 2224519"/>
                <a:gd name="connsiteX140" fmla="*/ 175710 w 3469949"/>
                <a:gd name="connsiteY140" fmla="*/ 1517311 h 2224519"/>
                <a:gd name="connsiteX141" fmla="*/ 150589 w 3469949"/>
                <a:gd name="connsiteY141" fmla="*/ 1482143 h 2224519"/>
                <a:gd name="connsiteX142" fmla="*/ 30008 w 3469949"/>
                <a:gd name="connsiteY142" fmla="*/ 1642916 h 2224519"/>
                <a:gd name="connsiteX143" fmla="*/ 19959 w 3469949"/>
                <a:gd name="connsiteY143" fmla="*/ 1798665 h 2224519"/>
                <a:gd name="connsiteX144" fmla="*/ 75227 w 3469949"/>
                <a:gd name="connsiteY144" fmla="*/ 1301271 h 2224519"/>
                <a:gd name="connsiteX145" fmla="*/ 175709 w 3469949"/>
                <a:gd name="connsiteY145" fmla="*/ 1341465 h 2224519"/>
                <a:gd name="connsiteX146" fmla="*/ 170685 w 3469949"/>
                <a:gd name="connsiteY146" fmla="*/ 1125426 h 2224519"/>
                <a:gd name="connsiteX147" fmla="*/ 95322 w 3469949"/>
                <a:gd name="connsiteY147" fmla="*/ 1235957 h 2224519"/>
                <a:gd name="connsiteX148" fmla="*/ 180733 w 3469949"/>
                <a:gd name="connsiteY148" fmla="*/ 1045039 h 2224519"/>
                <a:gd name="connsiteX149" fmla="*/ 276193 w 3469949"/>
                <a:gd name="connsiteY149" fmla="*/ 864168 h 2224519"/>
                <a:gd name="connsiteX150" fmla="*/ 471298 w 3469949"/>
                <a:gd name="connsiteY150"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841243 w 3469949"/>
                <a:gd name="connsiteY51" fmla="*/ 1106271 h 2224519"/>
                <a:gd name="connsiteX52" fmla="*/ 3469893 w 3469949"/>
                <a:gd name="connsiteY52" fmla="*/ 1934946 h 2224519"/>
                <a:gd name="connsiteX53" fmla="*/ 2607881 w 3469949"/>
                <a:gd name="connsiteY53" fmla="*/ 1234859 h 2224519"/>
                <a:gd name="connsiteX54" fmla="*/ 2064955 w 3469949"/>
                <a:gd name="connsiteY54" fmla="*/ 1382496 h 2224519"/>
                <a:gd name="connsiteX55" fmla="*/ 2022094 w 3469949"/>
                <a:gd name="connsiteY55" fmla="*/ 1225334 h 2224519"/>
                <a:gd name="connsiteX56" fmla="*/ 2364993 w 3469949"/>
                <a:gd name="connsiteY56" fmla="*/ 1120559 h 2224519"/>
                <a:gd name="connsiteX57" fmla="*/ 2226881 w 3469949"/>
                <a:gd name="connsiteY57" fmla="*/ 1049121 h 2224519"/>
                <a:gd name="connsiteX58" fmla="*/ 2105637 w 3469949"/>
                <a:gd name="connsiteY58" fmla="*/ 967096 h 2224519"/>
                <a:gd name="connsiteX59" fmla="*/ 1771168 w 3469949"/>
                <a:gd name="connsiteY59" fmla="*/ 1203194 h 2224519"/>
                <a:gd name="connsiteX60" fmla="*/ 1666272 w 3469949"/>
                <a:gd name="connsiteY60" fmla="*/ 1103537 h 2224519"/>
                <a:gd name="connsiteX61" fmla="*/ 1333340 w 3469949"/>
                <a:gd name="connsiteY61" fmla="*/ 1505003 h 2224519"/>
                <a:gd name="connsiteX62" fmla="*/ 1260930 w 3469949"/>
                <a:gd name="connsiteY62" fmla="*/ 1457024 h 2224519"/>
                <a:gd name="connsiteX63" fmla="*/ 1613074 w 3469949"/>
                <a:gd name="connsiteY63" fmla="*/ 1076685 h 2224519"/>
                <a:gd name="connsiteX64" fmla="*/ 1920715 w 3469949"/>
                <a:gd name="connsiteY64" fmla="*/ 821267 h 2224519"/>
                <a:gd name="connsiteX65" fmla="*/ 1829273 w 3469949"/>
                <a:gd name="connsiteY65" fmla="*/ 817291 h 2224519"/>
                <a:gd name="connsiteX66" fmla="*/ 1773614 w 3469949"/>
                <a:gd name="connsiteY66" fmla="*/ 761632 h 2224519"/>
                <a:gd name="connsiteX67" fmla="*/ 1456874 w 3469949"/>
                <a:gd name="connsiteY67" fmla="*/ 1004847 h 2224519"/>
                <a:gd name="connsiteX68" fmla="*/ 1527211 w 3469949"/>
                <a:gd name="connsiteY68" fmla="*/ 753639 h 2224519"/>
                <a:gd name="connsiteX69" fmla="*/ 1421703 w 3469949"/>
                <a:gd name="connsiteY69" fmla="*/ 834026 h 2224519"/>
                <a:gd name="connsiteX70" fmla="*/ 1512138 w 3469949"/>
                <a:gd name="connsiteY70" fmla="*/ 834026 h 2224519"/>
                <a:gd name="connsiteX71" fmla="*/ 1371461 w 3469949"/>
                <a:gd name="connsiteY71" fmla="*/ 1019920 h 2224519"/>
                <a:gd name="connsiteX72" fmla="*/ 1115228 w 3469949"/>
                <a:gd name="connsiteY72" fmla="*/ 1246008 h 2224519"/>
                <a:gd name="connsiteX73" fmla="*/ 907141 w 3469949"/>
                <a:gd name="connsiteY73" fmla="*/ 1537410 h 2224519"/>
                <a:gd name="connsiteX74" fmla="*/ 858995 w 3469949"/>
                <a:gd name="connsiteY74" fmla="*/ 1612773 h 2224519"/>
                <a:gd name="connsiteX75" fmla="*/ 1009720 w 3469949"/>
                <a:gd name="connsiteY75" fmla="*/ 1909199 h 2224519"/>
                <a:gd name="connsiteX76" fmla="*/ 1100156 w 3469949"/>
                <a:gd name="connsiteY76" fmla="*/ 1889102 h 2224519"/>
                <a:gd name="connsiteX77" fmla="*/ 1243117 w 3469949"/>
                <a:gd name="connsiteY77" fmla="*/ 1429806 h 2224519"/>
                <a:gd name="connsiteX78" fmla="*/ 1356169 w 3469949"/>
                <a:gd name="connsiteY78" fmla="*/ 1501105 h 2224519"/>
                <a:gd name="connsiteX79" fmla="*/ 1352194 w 3469949"/>
                <a:gd name="connsiteY79" fmla="*/ 1596520 h 2224519"/>
                <a:gd name="connsiteX80" fmla="*/ 1324384 w 3469949"/>
                <a:gd name="connsiteY80" fmla="*/ 1770376 h 2224519"/>
                <a:gd name="connsiteX81" fmla="*/ 1416465 w 3469949"/>
                <a:gd name="connsiteY81" fmla="*/ 1910842 h 2224519"/>
                <a:gd name="connsiteX82" fmla="*/ 1340269 w 3469949"/>
                <a:gd name="connsiteY82" fmla="*/ 1640250 h 2224519"/>
                <a:gd name="connsiteX83" fmla="*/ 1606637 w 3469949"/>
                <a:gd name="connsiteY83" fmla="*/ 1513030 h 2224519"/>
                <a:gd name="connsiteX84" fmla="*/ 1723643 w 3469949"/>
                <a:gd name="connsiteY84" fmla="*/ 1293596 h 2224519"/>
                <a:gd name="connsiteX85" fmla="*/ 1989073 w 3469949"/>
                <a:gd name="connsiteY85" fmla="*/ 1262840 h 2224519"/>
                <a:gd name="connsiteX86" fmla="*/ 1885956 w 3469949"/>
                <a:gd name="connsiteY86" fmla="*/ 1550615 h 2224519"/>
                <a:gd name="connsiteX87" fmla="*/ 1755393 w 3469949"/>
                <a:gd name="connsiteY87" fmla="*/ 1719046 h 2224519"/>
                <a:gd name="connsiteX88" fmla="*/ 1596312 w 3469949"/>
                <a:gd name="connsiteY88" fmla="*/ 2013962 h 2224519"/>
                <a:gd name="connsiteX89" fmla="*/ 1574831 w 3469949"/>
                <a:gd name="connsiteY89" fmla="*/ 1921749 h 2224519"/>
                <a:gd name="connsiteX90" fmla="*/ 1471464 w 3469949"/>
                <a:gd name="connsiteY90" fmla="*/ 2065646 h 2224519"/>
                <a:gd name="connsiteX91" fmla="*/ 1582781 w 3469949"/>
                <a:gd name="connsiteY91" fmla="*/ 2133232 h 2224519"/>
                <a:gd name="connsiteX92" fmla="*/ 1451584 w 3469949"/>
                <a:gd name="connsiteY92" fmla="*/ 2200818 h 2224519"/>
                <a:gd name="connsiteX93" fmla="*/ 1228948 w 3469949"/>
                <a:gd name="connsiteY93" fmla="*/ 2208769 h 2224519"/>
                <a:gd name="connsiteX94" fmla="*/ 982457 w 3469949"/>
                <a:gd name="connsiteY94" fmla="*/ 2216722 h 2224519"/>
                <a:gd name="connsiteX95" fmla="*/ 966555 w 3469949"/>
                <a:gd name="connsiteY95" fmla="*/ 2137207 h 2224519"/>
                <a:gd name="connsiteX96" fmla="*/ 1197143 w 3469949"/>
                <a:gd name="connsiteY96" fmla="*/ 2161061 h 2224519"/>
                <a:gd name="connsiteX97" fmla="*/ 1324364 w 3469949"/>
                <a:gd name="connsiteY97" fmla="*/ 2141182 h 2224519"/>
                <a:gd name="connsiteX98" fmla="*/ 1280632 w 3469949"/>
                <a:gd name="connsiteY98" fmla="*/ 1954329 h 2224519"/>
                <a:gd name="connsiteX99" fmla="*/ 1407852 w 3469949"/>
                <a:gd name="connsiteY99" fmla="*/ 1926500 h 2224519"/>
                <a:gd name="connsiteX100" fmla="*/ 1247453 w 3469949"/>
                <a:gd name="connsiteY100" fmla="*/ 1884840 h 2224519"/>
                <a:gd name="connsiteX101" fmla="*/ 1182614 w 3469949"/>
                <a:gd name="connsiteY101" fmla="*/ 2054900 h 2224519"/>
                <a:gd name="connsiteX102" fmla="*/ 1024793 w 3469949"/>
                <a:gd name="connsiteY102" fmla="*/ 2120214 h 2224519"/>
                <a:gd name="connsiteX103" fmla="*/ 884116 w 3469949"/>
                <a:gd name="connsiteY103" fmla="*/ 1758474 h 2224519"/>
                <a:gd name="connsiteX104" fmla="*/ 843922 w 3469949"/>
                <a:gd name="connsiteY104" fmla="*/ 2069973 h 2224519"/>
                <a:gd name="connsiteX105" fmla="*/ 703246 w 3469949"/>
                <a:gd name="connsiteY105" fmla="*/ 1657991 h 2224519"/>
                <a:gd name="connsiteX106" fmla="*/ 803729 w 3469949"/>
                <a:gd name="connsiteY106" fmla="*/ 1406782 h 2224519"/>
                <a:gd name="connsiteX107" fmla="*/ 884115 w 3469949"/>
                <a:gd name="connsiteY107" fmla="*/ 1246008 h 2224519"/>
                <a:gd name="connsiteX108" fmla="*/ 1160446 w 3469949"/>
                <a:gd name="connsiteY108" fmla="*/ 1125427 h 2224519"/>
                <a:gd name="connsiteX109" fmla="*/ 1637744 w 3469949"/>
                <a:gd name="connsiteY109" fmla="*/ 648131 h 2224519"/>
                <a:gd name="connsiteX110" fmla="*/ 1763348 w 3469949"/>
                <a:gd name="connsiteY110" fmla="*/ 336632 h 2224519"/>
                <a:gd name="connsiteX111" fmla="*/ 1642768 w 3469949"/>
                <a:gd name="connsiteY111" fmla="*/ 376825 h 2224519"/>
                <a:gd name="connsiteX112" fmla="*/ 1451848 w 3469949"/>
                <a:gd name="connsiteY112" fmla="*/ 658179 h 2224519"/>
                <a:gd name="connsiteX113" fmla="*/ 1170498 w 3469949"/>
                <a:gd name="connsiteY113" fmla="*/ 497404 h 2224519"/>
                <a:gd name="connsiteX114" fmla="*/ 1200641 w 3469949"/>
                <a:gd name="connsiteY114" fmla="*/ 633056 h 2224519"/>
                <a:gd name="connsiteX115" fmla="*/ 1115230 w 3469949"/>
                <a:gd name="connsiteY115" fmla="*/ 869194 h 2224519"/>
                <a:gd name="connsiteX116" fmla="*/ 1100158 w 3469949"/>
                <a:gd name="connsiteY116" fmla="*/ 1004845 h 2224519"/>
                <a:gd name="connsiteX117" fmla="*/ 904215 w 3469949"/>
                <a:gd name="connsiteY117" fmla="*/ 1014893 h 2224519"/>
                <a:gd name="connsiteX118" fmla="*/ 929336 w 3469949"/>
                <a:gd name="connsiteY118" fmla="*/ 1175667 h 2224519"/>
                <a:gd name="connsiteX119" fmla="*/ 708272 w 3469949"/>
                <a:gd name="connsiteY119" fmla="*/ 984749 h 2224519"/>
                <a:gd name="connsiteX120" fmla="*/ 607789 w 3469949"/>
                <a:gd name="connsiteY120" fmla="*/ 914411 h 2224519"/>
                <a:gd name="connsiteX121" fmla="*/ 809594 w 3469949"/>
                <a:gd name="connsiteY121" fmla="*/ 1313832 h 2224519"/>
                <a:gd name="connsiteX122" fmla="*/ 512330 w 3469949"/>
                <a:gd name="connsiteY122" fmla="*/ 1356538 h 2224519"/>
                <a:gd name="connsiteX123" fmla="*/ 647983 w 3469949"/>
                <a:gd name="connsiteY123" fmla="*/ 1874028 h 2224519"/>
                <a:gd name="connsiteX124" fmla="*/ 537449 w 3469949"/>
                <a:gd name="connsiteY124" fmla="*/ 1798666 h 2224519"/>
                <a:gd name="connsiteX125" fmla="*/ 391749 w 3469949"/>
                <a:gd name="connsiteY125" fmla="*/ 1733351 h 2224519"/>
                <a:gd name="connsiteX126" fmla="*/ 230975 w 3469949"/>
                <a:gd name="connsiteY126" fmla="*/ 1436924 h 2224519"/>
                <a:gd name="connsiteX127" fmla="*/ 356580 w 3469949"/>
                <a:gd name="connsiteY127" fmla="*/ 1668037 h 2224519"/>
                <a:gd name="connsiteX128" fmla="*/ 431942 w 3469949"/>
                <a:gd name="connsiteY128" fmla="*/ 1833835 h 2224519"/>
                <a:gd name="connsiteX129" fmla="*/ 527402 w 3469949"/>
                <a:gd name="connsiteY129" fmla="*/ 1874028 h 2224519"/>
                <a:gd name="connsiteX130" fmla="*/ 507305 w 3469949"/>
                <a:gd name="connsiteY130" fmla="*/ 1989585 h 2224519"/>
                <a:gd name="connsiteX131" fmla="*/ 311362 w 3469949"/>
                <a:gd name="connsiteY131" fmla="*/ 2180503 h 2224519"/>
                <a:gd name="connsiteX132" fmla="*/ 250235 w 3469949"/>
                <a:gd name="connsiteY132" fmla="*/ 2142821 h 2224519"/>
                <a:gd name="connsiteX133" fmla="*/ 220927 w 3469949"/>
                <a:gd name="connsiteY133" fmla="*/ 1989584 h 2224519"/>
                <a:gd name="connsiteX134" fmla="*/ 120444 w 3469949"/>
                <a:gd name="connsiteY134" fmla="*/ 1909197 h 2224519"/>
                <a:gd name="connsiteX135" fmla="*/ 65177 w 3469949"/>
                <a:gd name="connsiteY135" fmla="*/ 1869004 h 2224519"/>
                <a:gd name="connsiteX136" fmla="*/ 80251 w 3469949"/>
                <a:gd name="connsiteY136" fmla="*/ 1673060 h 2224519"/>
                <a:gd name="connsiteX137" fmla="*/ 205854 w 3469949"/>
                <a:gd name="connsiteY137" fmla="*/ 1813738 h 2224519"/>
                <a:gd name="connsiteX138" fmla="*/ 301314 w 3469949"/>
                <a:gd name="connsiteY138" fmla="*/ 1974512 h 2224519"/>
                <a:gd name="connsiteX139" fmla="*/ 326435 w 3469949"/>
                <a:gd name="connsiteY139" fmla="*/ 1863979 h 2224519"/>
                <a:gd name="connsiteX140" fmla="*/ 175710 w 3469949"/>
                <a:gd name="connsiteY140" fmla="*/ 1517311 h 2224519"/>
                <a:gd name="connsiteX141" fmla="*/ 150589 w 3469949"/>
                <a:gd name="connsiteY141" fmla="*/ 1482143 h 2224519"/>
                <a:gd name="connsiteX142" fmla="*/ 30008 w 3469949"/>
                <a:gd name="connsiteY142" fmla="*/ 1642916 h 2224519"/>
                <a:gd name="connsiteX143" fmla="*/ 19959 w 3469949"/>
                <a:gd name="connsiteY143" fmla="*/ 1798665 h 2224519"/>
                <a:gd name="connsiteX144" fmla="*/ 75227 w 3469949"/>
                <a:gd name="connsiteY144" fmla="*/ 1301271 h 2224519"/>
                <a:gd name="connsiteX145" fmla="*/ 175709 w 3469949"/>
                <a:gd name="connsiteY145" fmla="*/ 1341465 h 2224519"/>
                <a:gd name="connsiteX146" fmla="*/ 170685 w 3469949"/>
                <a:gd name="connsiteY146" fmla="*/ 1125426 h 2224519"/>
                <a:gd name="connsiteX147" fmla="*/ 95322 w 3469949"/>
                <a:gd name="connsiteY147" fmla="*/ 1235957 h 2224519"/>
                <a:gd name="connsiteX148" fmla="*/ 180733 w 3469949"/>
                <a:gd name="connsiteY148" fmla="*/ 1045039 h 2224519"/>
                <a:gd name="connsiteX149" fmla="*/ 276193 w 3469949"/>
                <a:gd name="connsiteY149" fmla="*/ 864168 h 2224519"/>
                <a:gd name="connsiteX150" fmla="*/ 471298 w 3469949"/>
                <a:gd name="connsiteY150"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522157 w 3469949"/>
                <a:gd name="connsiteY51" fmla="*/ 977684 h 2224519"/>
                <a:gd name="connsiteX52" fmla="*/ 2841243 w 3469949"/>
                <a:gd name="connsiteY52" fmla="*/ 1106271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226881 w 3469949"/>
                <a:gd name="connsiteY58" fmla="*/ 1049121 h 2224519"/>
                <a:gd name="connsiteX59" fmla="*/ 2105637 w 3469949"/>
                <a:gd name="connsiteY59" fmla="*/ 967096 h 2224519"/>
                <a:gd name="connsiteX60" fmla="*/ 1771168 w 3469949"/>
                <a:gd name="connsiteY60" fmla="*/ 1203194 h 2224519"/>
                <a:gd name="connsiteX61" fmla="*/ 1666272 w 3469949"/>
                <a:gd name="connsiteY61" fmla="*/ 1103537 h 2224519"/>
                <a:gd name="connsiteX62" fmla="*/ 1333340 w 3469949"/>
                <a:gd name="connsiteY62" fmla="*/ 1505003 h 2224519"/>
                <a:gd name="connsiteX63" fmla="*/ 1260930 w 3469949"/>
                <a:gd name="connsiteY63" fmla="*/ 1457024 h 2224519"/>
                <a:gd name="connsiteX64" fmla="*/ 1613074 w 3469949"/>
                <a:gd name="connsiteY64" fmla="*/ 1076685 h 2224519"/>
                <a:gd name="connsiteX65" fmla="*/ 1920715 w 3469949"/>
                <a:gd name="connsiteY65" fmla="*/ 821267 h 2224519"/>
                <a:gd name="connsiteX66" fmla="*/ 1829273 w 3469949"/>
                <a:gd name="connsiteY66" fmla="*/ 817291 h 2224519"/>
                <a:gd name="connsiteX67" fmla="*/ 1773614 w 3469949"/>
                <a:gd name="connsiteY67" fmla="*/ 761632 h 2224519"/>
                <a:gd name="connsiteX68" fmla="*/ 1456874 w 3469949"/>
                <a:gd name="connsiteY68" fmla="*/ 1004847 h 2224519"/>
                <a:gd name="connsiteX69" fmla="*/ 1527211 w 3469949"/>
                <a:gd name="connsiteY69" fmla="*/ 753639 h 2224519"/>
                <a:gd name="connsiteX70" fmla="*/ 1421703 w 3469949"/>
                <a:gd name="connsiteY70" fmla="*/ 834026 h 2224519"/>
                <a:gd name="connsiteX71" fmla="*/ 1512138 w 3469949"/>
                <a:gd name="connsiteY71" fmla="*/ 834026 h 2224519"/>
                <a:gd name="connsiteX72" fmla="*/ 1371461 w 3469949"/>
                <a:gd name="connsiteY72" fmla="*/ 1019920 h 2224519"/>
                <a:gd name="connsiteX73" fmla="*/ 1115228 w 3469949"/>
                <a:gd name="connsiteY73" fmla="*/ 1246008 h 2224519"/>
                <a:gd name="connsiteX74" fmla="*/ 907141 w 3469949"/>
                <a:gd name="connsiteY74" fmla="*/ 1537410 h 2224519"/>
                <a:gd name="connsiteX75" fmla="*/ 858995 w 3469949"/>
                <a:gd name="connsiteY75" fmla="*/ 1612773 h 2224519"/>
                <a:gd name="connsiteX76" fmla="*/ 1009720 w 3469949"/>
                <a:gd name="connsiteY76" fmla="*/ 1909199 h 2224519"/>
                <a:gd name="connsiteX77" fmla="*/ 1100156 w 3469949"/>
                <a:gd name="connsiteY77" fmla="*/ 1889102 h 2224519"/>
                <a:gd name="connsiteX78" fmla="*/ 1243117 w 3469949"/>
                <a:gd name="connsiteY78" fmla="*/ 1429806 h 2224519"/>
                <a:gd name="connsiteX79" fmla="*/ 1356169 w 3469949"/>
                <a:gd name="connsiteY79" fmla="*/ 1501105 h 2224519"/>
                <a:gd name="connsiteX80" fmla="*/ 1352194 w 3469949"/>
                <a:gd name="connsiteY80" fmla="*/ 1596520 h 2224519"/>
                <a:gd name="connsiteX81" fmla="*/ 1324384 w 3469949"/>
                <a:gd name="connsiteY81" fmla="*/ 1770376 h 2224519"/>
                <a:gd name="connsiteX82" fmla="*/ 1416465 w 3469949"/>
                <a:gd name="connsiteY82" fmla="*/ 1910842 h 2224519"/>
                <a:gd name="connsiteX83" fmla="*/ 1340269 w 3469949"/>
                <a:gd name="connsiteY83" fmla="*/ 1640250 h 2224519"/>
                <a:gd name="connsiteX84" fmla="*/ 1606637 w 3469949"/>
                <a:gd name="connsiteY84" fmla="*/ 1513030 h 2224519"/>
                <a:gd name="connsiteX85" fmla="*/ 1723643 w 3469949"/>
                <a:gd name="connsiteY85" fmla="*/ 1293596 h 2224519"/>
                <a:gd name="connsiteX86" fmla="*/ 1989073 w 3469949"/>
                <a:gd name="connsiteY86" fmla="*/ 1262840 h 2224519"/>
                <a:gd name="connsiteX87" fmla="*/ 1885956 w 3469949"/>
                <a:gd name="connsiteY87" fmla="*/ 1550615 h 2224519"/>
                <a:gd name="connsiteX88" fmla="*/ 1755393 w 3469949"/>
                <a:gd name="connsiteY88" fmla="*/ 1719046 h 2224519"/>
                <a:gd name="connsiteX89" fmla="*/ 1596312 w 3469949"/>
                <a:gd name="connsiteY89" fmla="*/ 2013962 h 2224519"/>
                <a:gd name="connsiteX90" fmla="*/ 1574831 w 3469949"/>
                <a:gd name="connsiteY90" fmla="*/ 1921749 h 2224519"/>
                <a:gd name="connsiteX91" fmla="*/ 1471464 w 3469949"/>
                <a:gd name="connsiteY91" fmla="*/ 2065646 h 2224519"/>
                <a:gd name="connsiteX92" fmla="*/ 1582781 w 3469949"/>
                <a:gd name="connsiteY92" fmla="*/ 2133232 h 2224519"/>
                <a:gd name="connsiteX93" fmla="*/ 1451584 w 3469949"/>
                <a:gd name="connsiteY93" fmla="*/ 2200818 h 2224519"/>
                <a:gd name="connsiteX94" fmla="*/ 1228948 w 3469949"/>
                <a:gd name="connsiteY94" fmla="*/ 2208769 h 2224519"/>
                <a:gd name="connsiteX95" fmla="*/ 982457 w 3469949"/>
                <a:gd name="connsiteY95" fmla="*/ 2216722 h 2224519"/>
                <a:gd name="connsiteX96" fmla="*/ 966555 w 3469949"/>
                <a:gd name="connsiteY96" fmla="*/ 2137207 h 2224519"/>
                <a:gd name="connsiteX97" fmla="*/ 1197143 w 3469949"/>
                <a:gd name="connsiteY97" fmla="*/ 2161061 h 2224519"/>
                <a:gd name="connsiteX98" fmla="*/ 1324364 w 3469949"/>
                <a:gd name="connsiteY98" fmla="*/ 2141182 h 2224519"/>
                <a:gd name="connsiteX99" fmla="*/ 1280632 w 3469949"/>
                <a:gd name="connsiteY99" fmla="*/ 1954329 h 2224519"/>
                <a:gd name="connsiteX100" fmla="*/ 1407852 w 3469949"/>
                <a:gd name="connsiteY100" fmla="*/ 1926500 h 2224519"/>
                <a:gd name="connsiteX101" fmla="*/ 1247453 w 3469949"/>
                <a:gd name="connsiteY101" fmla="*/ 1884840 h 2224519"/>
                <a:gd name="connsiteX102" fmla="*/ 1182614 w 3469949"/>
                <a:gd name="connsiteY102" fmla="*/ 2054900 h 2224519"/>
                <a:gd name="connsiteX103" fmla="*/ 1024793 w 3469949"/>
                <a:gd name="connsiteY103" fmla="*/ 2120214 h 2224519"/>
                <a:gd name="connsiteX104" fmla="*/ 884116 w 3469949"/>
                <a:gd name="connsiteY104" fmla="*/ 1758474 h 2224519"/>
                <a:gd name="connsiteX105" fmla="*/ 843922 w 3469949"/>
                <a:gd name="connsiteY105" fmla="*/ 2069973 h 2224519"/>
                <a:gd name="connsiteX106" fmla="*/ 703246 w 3469949"/>
                <a:gd name="connsiteY106" fmla="*/ 1657991 h 2224519"/>
                <a:gd name="connsiteX107" fmla="*/ 803729 w 3469949"/>
                <a:gd name="connsiteY107" fmla="*/ 1406782 h 2224519"/>
                <a:gd name="connsiteX108" fmla="*/ 884115 w 3469949"/>
                <a:gd name="connsiteY108" fmla="*/ 1246008 h 2224519"/>
                <a:gd name="connsiteX109" fmla="*/ 1160446 w 3469949"/>
                <a:gd name="connsiteY109" fmla="*/ 1125427 h 2224519"/>
                <a:gd name="connsiteX110" fmla="*/ 1637744 w 3469949"/>
                <a:gd name="connsiteY110" fmla="*/ 648131 h 2224519"/>
                <a:gd name="connsiteX111" fmla="*/ 1763348 w 3469949"/>
                <a:gd name="connsiteY111" fmla="*/ 336632 h 2224519"/>
                <a:gd name="connsiteX112" fmla="*/ 1642768 w 3469949"/>
                <a:gd name="connsiteY112" fmla="*/ 376825 h 2224519"/>
                <a:gd name="connsiteX113" fmla="*/ 1451848 w 3469949"/>
                <a:gd name="connsiteY113" fmla="*/ 658179 h 2224519"/>
                <a:gd name="connsiteX114" fmla="*/ 1170498 w 3469949"/>
                <a:gd name="connsiteY114" fmla="*/ 497404 h 2224519"/>
                <a:gd name="connsiteX115" fmla="*/ 1200641 w 3469949"/>
                <a:gd name="connsiteY115" fmla="*/ 633056 h 2224519"/>
                <a:gd name="connsiteX116" fmla="*/ 1115230 w 3469949"/>
                <a:gd name="connsiteY116" fmla="*/ 869194 h 2224519"/>
                <a:gd name="connsiteX117" fmla="*/ 1100158 w 3469949"/>
                <a:gd name="connsiteY117" fmla="*/ 1004845 h 2224519"/>
                <a:gd name="connsiteX118" fmla="*/ 904215 w 3469949"/>
                <a:gd name="connsiteY118" fmla="*/ 1014893 h 2224519"/>
                <a:gd name="connsiteX119" fmla="*/ 929336 w 3469949"/>
                <a:gd name="connsiteY119" fmla="*/ 1175667 h 2224519"/>
                <a:gd name="connsiteX120" fmla="*/ 708272 w 3469949"/>
                <a:gd name="connsiteY120" fmla="*/ 984749 h 2224519"/>
                <a:gd name="connsiteX121" fmla="*/ 607789 w 3469949"/>
                <a:gd name="connsiteY121" fmla="*/ 914411 h 2224519"/>
                <a:gd name="connsiteX122" fmla="*/ 809594 w 3469949"/>
                <a:gd name="connsiteY122" fmla="*/ 1313832 h 2224519"/>
                <a:gd name="connsiteX123" fmla="*/ 512330 w 3469949"/>
                <a:gd name="connsiteY123" fmla="*/ 1356538 h 2224519"/>
                <a:gd name="connsiteX124" fmla="*/ 647983 w 3469949"/>
                <a:gd name="connsiteY124" fmla="*/ 1874028 h 2224519"/>
                <a:gd name="connsiteX125" fmla="*/ 537449 w 3469949"/>
                <a:gd name="connsiteY125" fmla="*/ 1798666 h 2224519"/>
                <a:gd name="connsiteX126" fmla="*/ 391749 w 3469949"/>
                <a:gd name="connsiteY126" fmla="*/ 1733351 h 2224519"/>
                <a:gd name="connsiteX127" fmla="*/ 230975 w 3469949"/>
                <a:gd name="connsiteY127" fmla="*/ 1436924 h 2224519"/>
                <a:gd name="connsiteX128" fmla="*/ 356580 w 3469949"/>
                <a:gd name="connsiteY128" fmla="*/ 1668037 h 2224519"/>
                <a:gd name="connsiteX129" fmla="*/ 431942 w 3469949"/>
                <a:gd name="connsiteY129" fmla="*/ 1833835 h 2224519"/>
                <a:gd name="connsiteX130" fmla="*/ 527402 w 3469949"/>
                <a:gd name="connsiteY130" fmla="*/ 1874028 h 2224519"/>
                <a:gd name="connsiteX131" fmla="*/ 507305 w 3469949"/>
                <a:gd name="connsiteY131" fmla="*/ 1989585 h 2224519"/>
                <a:gd name="connsiteX132" fmla="*/ 311362 w 3469949"/>
                <a:gd name="connsiteY132" fmla="*/ 2180503 h 2224519"/>
                <a:gd name="connsiteX133" fmla="*/ 250235 w 3469949"/>
                <a:gd name="connsiteY133" fmla="*/ 2142821 h 2224519"/>
                <a:gd name="connsiteX134" fmla="*/ 220927 w 3469949"/>
                <a:gd name="connsiteY134" fmla="*/ 1989584 h 2224519"/>
                <a:gd name="connsiteX135" fmla="*/ 120444 w 3469949"/>
                <a:gd name="connsiteY135" fmla="*/ 1909197 h 2224519"/>
                <a:gd name="connsiteX136" fmla="*/ 65177 w 3469949"/>
                <a:gd name="connsiteY136" fmla="*/ 1869004 h 2224519"/>
                <a:gd name="connsiteX137" fmla="*/ 80251 w 3469949"/>
                <a:gd name="connsiteY137" fmla="*/ 1673060 h 2224519"/>
                <a:gd name="connsiteX138" fmla="*/ 205854 w 3469949"/>
                <a:gd name="connsiteY138" fmla="*/ 1813738 h 2224519"/>
                <a:gd name="connsiteX139" fmla="*/ 301314 w 3469949"/>
                <a:gd name="connsiteY139" fmla="*/ 1974512 h 2224519"/>
                <a:gd name="connsiteX140" fmla="*/ 326435 w 3469949"/>
                <a:gd name="connsiteY140" fmla="*/ 1863979 h 2224519"/>
                <a:gd name="connsiteX141" fmla="*/ 175710 w 3469949"/>
                <a:gd name="connsiteY141" fmla="*/ 1517311 h 2224519"/>
                <a:gd name="connsiteX142" fmla="*/ 150589 w 3469949"/>
                <a:gd name="connsiteY142" fmla="*/ 1482143 h 2224519"/>
                <a:gd name="connsiteX143" fmla="*/ 30008 w 3469949"/>
                <a:gd name="connsiteY143" fmla="*/ 1642916 h 2224519"/>
                <a:gd name="connsiteX144" fmla="*/ 19959 w 3469949"/>
                <a:gd name="connsiteY144" fmla="*/ 1798665 h 2224519"/>
                <a:gd name="connsiteX145" fmla="*/ 75227 w 3469949"/>
                <a:gd name="connsiteY145" fmla="*/ 1301271 h 2224519"/>
                <a:gd name="connsiteX146" fmla="*/ 175709 w 3469949"/>
                <a:gd name="connsiteY146" fmla="*/ 1341465 h 2224519"/>
                <a:gd name="connsiteX147" fmla="*/ 170685 w 3469949"/>
                <a:gd name="connsiteY147" fmla="*/ 1125426 h 2224519"/>
                <a:gd name="connsiteX148" fmla="*/ 95322 w 3469949"/>
                <a:gd name="connsiteY148" fmla="*/ 1235957 h 2224519"/>
                <a:gd name="connsiteX149" fmla="*/ 180733 w 3469949"/>
                <a:gd name="connsiteY149" fmla="*/ 1045039 h 2224519"/>
                <a:gd name="connsiteX150" fmla="*/ 276193 w 3469949"/>
                <a:gd name="connsiteY150" fmla="*/ 864168 h 2224519"/>
                <a:gd name="connsiteX151" fmla="*/ 471298 w 3469949"/>
                <a:gd name="connsiteY151"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565020 w 3469949"/>
                <a:gd name="connsiteY51" fmla="*/ 830046 h 2224519"/>
                <a:gd name="connsiteX52" fmla="*/ 2841243 w 3469949"/>
                <a:gd name="connsiteY52" fmla="*/ 1106271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226881 w 3469949"/>
                <a:gd name="connsiteY58" fmla="*/ 1049121 h 2224519"/>
                <a:gd name="connsiteX59" fmla="*/ 2105637 w 3469949"/>
                <a:gd name="connsiteY59" fmla="*/ 967096 h 2224519"/>
                <a:gd name="connsiteX60" fmla="*/ 1771168 w 3469949"/>
                <a:gd name="connsiteY60" fmla="*/ 1203194 h 2224519"/>
                <a:gd name="connsiteX61" fmla="*/ 1666272 w 3469949"/>
                <a:gd name="connsiteY61" fmla="*/ 1103537 h 2224519"/>
                <a:gd name="connsiteX62" fmla="*/ 1333340 w 3469949"/>
                <a:gd name="connsiteY62" fmla="*/ 1505003 h 2224519"/>
                <a:gd name="connsiteX63" fmla="*/ 1260930 w 3469949"/>
                <a:gd name="connsiteY63" fmla="*/ 1457024 h 2224519"/>
                <a:gd name="connsiteX64" fmla="*/ 1613074 w 3469949"/>
                <a:gd name="connsiteY64" fmla="*/ 1076685 h 2224519"/>
                <a:gd name="connsiteX65" fmla="*/ 1920715 w 3469949"/>
                <a:gd name="connsiteY65" fmla="*/ 821267 h 2224519"/>
                <a:gd name="connsiteX66" fmla="*/ 1829273 w 3469949"/>
                <a:gd name="connsiteY66" fmla="*/ 817291 h 2224519"/>
                <a:gd name="connsiteX67" fmla="*/ 1773614 w 3469949"/>
                <a:gd name="connsiteY67" fmla="*/ 761632 h 2224519"/>
                <a:gd name="connsiteX68" fmla="*/ 1456874 w 3469949"/>
                <a:gd name="connsiteY68" fmla="*/ 1004847 h 2224519"/>
                <a:gd name="connsiteX69" fmla="*/ 1527211 w 3469949"/>
                <a:gd name="connsiteY69" fmla="*/ 753639 h 2224519"/>
                <a:gd name="connsiteX70" fmla="*/ 1421703 w 3469949"/>
                <a:gd name="connsiteY70" fmla="*/ 834026 h 2224519"/>
                <a:gd name="connsiteX71" fmla="*/ 1512138 w 3469949"/>
                <a:gd name="connsiteY71" fmla="*/ 834026 h 2224519"/>
                <a:gd name="connsiteX72" fmla="*/ 1371461 w 3469949"/>
                <a:gd name="connsiteY72" fmla="*/ 1019920 h 2224519"/>
                <a:gd name="connsiteX73" fmla="*/ 1115228 w 3469949"/>
                <a:gd name="connsiteY73" fmla="*/ 1246008 h 2224519"/>
                <a:gd name="connsiteX74" fmla="*/ 907141 w 3469949"/>
                <a:gd name="connsiteY74" fmla="*/ 1537410 h 2224519"/>
                <a:gd name="connsiteX75" fmla="*/ 858995 w 3469949"/>
                <a:gd name="connsiteY75" fmla="*/ 1612773 h 2224519"/>
                <a:gd name="connsiteX76" fmla="*/ 1009720 w 3469949"/>
                <a:gd name="connsiteY76" fmla="*/ 1909199 h 2224519"/>
                <a:gd name="connsiteX77" fmla="*/ 1100156 w 3469949"/>
                <a:gd name="connsiteY77" fmla="*/ 1889102 h 2224519"/>
                <a:gd name="connsiteX78" fmla="*/ 1243117 w 3469949"/>
                <a:gd name="connsiteY78" fmla="*/ 1429806 h 2224519"/>
                <a:gd name="connsiteX79" fmla="*/ 1356169 w 3469949"/>
                <a:gd name="connsiteY79" fmla="*/ 1501105 h 2224519"/>
                <a:gd name="connsiteX80" fmla="*/ 1352194 w 3469949"/>
                <a:gd name="connsiteY80" fmla="*/ 1596520 h 2224519"/>
                <a:gd name="connsiteX81" fmla="*/ 1324384 w 3469949"/>
                <a:gd name="connsiteY81" fmla="*/ 1770376 h 2224519"/>
                <a:gd name="connsiteX82" fmla="*/ 1416465 w 3469949"/>
                <a:gd name="connsiteY82" fmla="*/ 1910842 h 2224519"/>
                <a:gd name="connsiteX83" fmla="*/ 1340269 w 3469949"/>
                <a:gd name="connsiteY83" fmla="*/ 1640250 h 2224519"/>
                <a:gd name="connsiteX84" fmla="*/ 1606637 w 3469949"/>
                <a:gd name="connsiteY84" fmla="*/ 1513030 h 2224519"/>
                <a:gd name="connsiteX85" fmla="*/ 1723643 w 3469949"/>
                <a:gd name="connsiteY85" fmla="*/ 1293596 h 2224519"/>
                <a:gd name="connsiteX86" fmla="*/ 1989073 w 3469949"/>
                <a:gd name="connsiteY86" fmla="*/ 1262840 h 2224519"/>
                <a:gd name="connsiteX87" fmla="*/ 1885956 w 3469949"/>
                <a:gd name="connsiteY87" fmla="*/ 1550615 h 2224519"/>
                <a:gd name="connsiteX88" fmla="*/ 1755393 w 3469949"/>
                <a:gd name="connsiteY88" fmla="*/ 1719046 h 2224519"/>
                <a:gd name="connsiteX89" fmla="*/ 1596312 w 3469949"/>
                <a:gd name="connsiteY89" fmla="*/ 2013962 h 2224519"/>
                <a:gd name="connsiteX90" fmla="*/ 1574831 w 3469949"/>
                <a:gd name="connsiteY90" fmla="*/ 1921749 h 2224519"/>
                <a:gd name="connsiteX91" fmla="*/ 1471464 w 3469949"/>
                <a:gd name="connsiteY91" fmla="*/ 2065646 h 2224519"/>
                <a:gd name="connsiteX92" fmla="*/ 1582781 w 3469949"/>
                <a:gd name="connsiteY92" fmla="*/ 2133232 h 2224519"/>
                <a:gd name="connsiteX93" fmla="*/ 1451584 w 3469949"/>
                <a:gd name="connsiteY93" fmla="*/ 2200818 h 2224519"/>
                <a:gd name="connsiteX94" fmla="*/ 1228948 w 3469949"/>
                <a:gd name="connsiteY94" fmla="*/ 2208769 h 2224519"/>
                <a:gd name="connsiteX95" fmla="*/ 982457 w 3469949"/>
                <a:gd name="connsiteY95" fmla="*/ 2216722 h 2224519"/>
                <a:gd name="connsiteX96" fmla="*/ 966555 w 3469949"/>
                <a:gd name="connsiteY96" fmla="*/ 2137207 h 2224519"/>
                <a:gd name="connsiteX97" fmla="*/ 1197143 w 3469949"/>
                <a:gd name="connsiteY97" fmla="*/ 2161061 h 2224519"/>
                <a:gd name="connsiteX98" fmla="*/ 1324364 w 3469949"/>
                <a:gd name="connsiteY98" fmla="*/ 2141182 h 2224519"/>
                <a:gd name="connsiteX99" fmla="*/ 1280632 w 3469949"/>
                <a:gd name="connsiteY99" fmla="*/ 1954329 h 2224519"/>
                <a:gd name="connsiteX100" fmla="*/ 1407852 w 3469949"/>
                <a:gd name="connsiteY100" fmla="*/ 1926500 h 2224519"/>
                <a:gd name="connsiteX101" fmla="*/ 1247453 w 3469949"/>
                <a:gd name="connsiteY101" fmla="*/ 1884840 h 2224519"/>
                <a:gd name="connsiteX102" fmla="*/ 1182614 w 3469949"/>
                <a:gd name="connsiteY102" fmla="*/ 2054900 h 2224519"/>
                <a:gd name="connsiteX103" fmla="*/ 1024793 w 3469949"/>
                <a:gd name="connsiteY103" fmla="*/ 2120214 h 2224519"/>
                <a:gd name="connsiteX104" fmla="*/ 884116 w 3469949"/>
                <a:gd name="connsiteY104" fmla="*/ 1758474 h 2224519"/>
                <a:gd name="connsiteX105" fmla="*/ 843922 w 3469949"/>
                <a:gd name="connsiteY105" fmla="*/ 2069973 h 2224519"/>
                <a:gd name="connsiteX106" fmla="*/ 703246 w 3469949"/>
                <a:gd name="connsiteY106" fmla="*/ 1657991 h 2224519"/>
                <a:gd name="connsiteX107" fmla="*/ 803729 w 3469949"/>
                <a:gd name="connsiteY107" fmla="*/ 1406782 h 2224519"/>
                <a:gd name="connsiteX108" fmla="*/ 884115 w 3469949"/>
                <a:gd name="connsiteY108" fmla="*/ 1246008 h 2224519"/>
                <a:gd name="connsiteX109" fmla="*/ 1160446 w 3469949"/>
                <a:gd name="connsiteY109" fmla="*/ 1125427 h 2224519"/>
                <a:gd name="connsiteX110" fmla="*/ 1637744 w 3469949"/>
                <a:gd name="connsiteY110" fmla="*/ 648131 h 2224519"/>
                <a:gd name="connsiteX111" fmla="*/ 1763348 w 3469949"/>
                <a:gd name="connsiteY111" fmla="*/ 336632 h 2224519"/>
                <a:gd name="connsiteX112" fmla="*/ 1642768 w 3469949"/>
                <a:gd name="connsiteY112" fmla="*/ 376825 h 2224519"/>
                <a:gd name="connsiteX113" fmla="*/ 1451848 w 3469949"/>
                <a:gd name="connsiteY113" fmla="*/ 658179 h 2224519"/>
                <a:gd name="connsiteX114" fmla="*/ 1170498 w 3469949"/>
                <a:gd name="connsiteY114" fmla="*/ 497404 h 2224519"/>
                <a:gd name="connsiteX115" fmla="*/ 1200641 w 3469949"/>
                <a:gd name="connsiteY115" fmla="*/ 633056 h 2224519"/>
                <a:gd name="connsiteX116" fmla="*/ 1115230 w 3469949"/>
                <a:gd name="connsiteY116" fmla="*/ 869194 h 2224519"/>
                <a:gd name="connsiteX117" fmla="*/ 1100158 w 3469949"/>
                <a:gd name="connsiteY117" fmla="*/ 1004845 h 2224519"/>
                <a:gd name="connsiteX118" fmla="*/ 904215 w 3469949"/>
                <a:gd name="connsiteY118" fmla="*/ 1014893 h 2224519"/>
                <a:gd name="connsiteX119" fmla="*/ 929336 w 3469949"/>
                <a:gd name="connsiteY119" fmla="*/ 1175667 h 2224519"/>
                <a:gd name="connsiteX120" fmla="*/ 708272 w 3469949"/>
                <a:gd name="connsiteY120" fmla="*/ 984749 h 2224519"/>
                <a:gd name="connsiteX121" fmla="*/ 607789 w 3469949"/>
                <a:gd name="connsiteY121" fmla="*/ 914411 h 2224519"/>
                <a:gd name="connsiteX122" fmla="*/ 809594 w 3469949"/>
                <a:gd name="connsiteY122" fmla="*/ 1313832 h 2224519"/>
                <a:gd name="connsiteX123" fmla="*/ 512330 w 3469949"/>
                <a:gd name="connsiteY123" fmla="*/ 1356538 h 2224519"/>
                <a:gd name="connsiteX124" fmla="*/ 647983 w 3469949"/>
                <a:gd name="connsiteY124" fmla="*/ 1874028 h 2224519"/>
                <a:gd name="connsiteX125" fmla="*/ 537449 w 3469949"/>
                <a:gd name="connsiteY125" fmla="*/ 1798666 h 2224519"/>
                <a:gd name="connsiteX126" fmla="*/ 391749 w 3469949"/>
                <a:gd name="connsiteY126" fmla="*/ 1733351 h 2224519"/>
                <a:gd name="connsiteX127" fmla="*/ 230975 w 3469949"/>
                <a:gd name="connsiteY127" fmla="*/ 1436924 h 2224519"/>
                <a:gd name="connsiteX128" fmla="*/ 356580 w 3469949"/>
                <a:gd name="connsiteY128" fmla="*/ 1668037 h 2224519"/>
                <a:gd name="connsiteX129" fmla="*/ 431942 w 3469949"/>
                <a:gd name="connsiteY129" fmla="*/ 1833835 h 2224519"/>
                <a:gd name="connsiteX130" fmla="*/ 527402 w 3469949"/>
                <a:gd name="connsiteY130" fmla="*/ 1874028 h 2224519"/>
                <a:gd name="connsiteX131" fmla="*/ 507305 w 3469949"/>
                <a:gd name="connsiteY131" fmla="*/ 1989585 h 2224519"/>
                <a:gd name="connsiteX132" fmla="*/ 311362 w 3469949"/>
                <a:gd name="connsiteY132" fmla="*/ 2180503 h 2224519"/>
                <a:gd name="connsiteX133" fmla="*/ 250235 w 3469949"/>
                <a:gd name="connsiteY133" fmla="*/ 2142821 h 2224519"/>
                <a:gd name="connsiteX134" fmla="*/ 220927 w 3469949"/>
                <a:gd name="connsiteY134" fmla="*/ 1989584 h 2224519"/>
                <a:gd name="connsiteX135" fmla="*/ 120444 w 3469949"/>
                <a:gd name="connsiteY135" fmla="*/ 1909197 h 2224519"/>
                <a:gd name="connsiteX136" fmla="*/ 65177 w 3469949"/>
                <a:gd name="connsiteY136" fmla="*/ 1869004 h 2224519"/>
                <a:gd name="connsiteX137" fmla="*/ 80251 w 3469949"/>
                <a:gd name="connsiteY137" fmla="*/ 1673060 h 2224519"/>
                <a:gd name="connsiteX138" fmla="*/ 205854 w 3469949"/>
                <a:gd name="connsiteY138" fmla="*/ 1813738 h 2224519"/>
                <a:gd name="connsiteX139" fmla="*/ 301314 w 3469949"/>
                <a:gd name="connsiteY139" fmla="*/ 1974512 h 2224519"/>
                <a:gd name="connsiteX140" fmla="*/ 326435 w 3469949"/>
                <a:gd name="connsiteY140" fmla="*/ 1863979 h 2224519"/>
                <a:gd name="connsiteX141" fmla="*/ 175710 w 3469949"/>
                <a:gd name="connsiteY141" fmla="*/ 1517311 h 2224519"/>
                <a:gd name="connsiteX142" fmla="*/ 150589 w 3469949"/>
                <a:gd name="connsiteY142" fmla="*/ 1482143 h 2224519"/>
                <a:gd name="connsiteX143" fmla="*/ 30008 w 3469949"/>
                <a:gd name="connsiteY143" fmla="*/ 1642916 h 2224519"/>
                <a:gd name="connsiteX144" fmla="*/ 19959 w 3469949"/>
                <a:gd name="connsiteY144" fmla="*/ 1798665 h 2224519"/>
                <a:gd name="connsiteX145" fmla="*/ 75227 w 3469949"/>
                <a:gd name="connsiteY145" fmla="*/ 1301271 h 2224519"/>
                <a:gd name="connsiteX146" fmla="*/ 175709 w 3469949"/>
                <a:gd name="connsiteY146" fmla="*/ 1341465 h 2224519"/>
                <a:gd name="connsiteX147" fmla="*/ 170685 w 3469949"/>
                <a:gd name="connsiteY147" fmla="*/ 1125426 h 2224519"/>
                <a:gd name="connsiteX148" fmla="*/ 95322 w 3469949"/>
                <a:gd name="connsiteY148" fmla="*/ 1235957 h 2224519"/>
                <a:gd name="connsiteX149" fmla="*/ 180733 w 3469949"/>
                <a:gd name="connsiteY149" fmla="*/ 1045039 h 2224519"/>
                <a:gd name="connsiteX150" fmla="*/ 276193 w 3469949"/>
                <a:gd name="connsiteY150" fmla="*/ 864168 h 2224519"/>
                <a:gd name="connsiteX151" fmla="*/ 471298 w 3469949"/>
                <a:gd name="connsiteY151"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565020 w 3469949"/>
                <a:gd name="connsiteY51" fmla="*/ 830046 h 2224519"/>
                <a:gd name="connsiteX52" fmla="*/ 2841243 w 3469949"/>
                <a:gd name="connsiteY52" fmla="*/ 1106271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226881 w 3469949"/>
                <a:gd name="connsiteY58" fmla="*/ 1049121 h 2224519"/>
                <a:gd name="connsiteX59" fmla="*/ 2105637 w 3469949"/>
                <a:gd name="connsiteY59" fmla="*/ 967096 h 2224519"/>
                <a:gd name="connsiteX60" fmla="*/ 1771168 w 3469949"/>
                <a:gd name="connsiteY60" fmla="*/ 1203194 h 2224519"/>
                <a:gd name="connsiteX61" fmla="*/ 1666272 w 3469949"/>
                <a:gd name="connsiteY61" fmla="*/ 1103537 h 2224519"/>
                <a:gd name="connsiteX62" fmla="*/ 1333340 w 3469949"/>
                <a:gd name="connsiteY62" fmla="*/ 1505003 h 2224519"/>
                <a:gd name="connsiteX63" fmla="*/ 1260930 w 3469949"/>
                <a:gd name="connsiteY63" fmla="*/ 1457024 h 2224519"/>
                <a:gd name="connsiteX64" fmla="*/ 1613074 w 3469949"/>
                <a:gd name="connsiteY64" fmla="*/ 1076685 h 2224519"/>
                <a:gd name="connsiteX65" fmla="*/ 1920715 w 3469949"/>
                <a:gd name="connsiteY65" fmla="*/ 821267 h 2224519"/>
                <a:gd name="connsiteX66" fmla="*/ 1829273 w 3469949"/>
                <a:gd name="connsiteY66" fmla="*/ 817291 h 2224519"/>
                <a:gd name="connsiteX67" fmla="*/ 1773614 w 3469949"/>
                <a:gd name="connsiteY67" fmla="*/ 761632 h 2224519"/>
                <a:gd name="connsiteX68" fmla="*/ 1456874 w 3469949"/>
                <a:gd name="connsiteY68" fmla="*/ 1004847 h 2224519"/>
                <a:gd name="connsiteX69" fmla="*/ 1527211 w 3469949"/>
                <a:gd name="connsiteY69" fmla="*/ 753639 h 2224519"/>
                <a:gd name="connsiteX70" fmla="*/ 1421703 w 3469949"/>
                <a:gd name="connsiteY70" fmla="*/ 834026 h 2224519"/>
                <a:gd name="connsiteX71" fmla="*/ 1512138 w 3469949"/>
                <a:gd name="connsiteY71" fmla="*/ 834026 h 2224519"/>
                <a:gd name="connsiteX72" fmla="*/ 1371461 w 3469949"/>
                <a:gd name="connsiteY72" fmla="*/ 1019920 h 2224519"/>
                <a:gd name="connsiteX73" fmla="*/ 1115228 w 3469949"/>
                <a:gd name="connsiteY73" fmla="*/ 1246008 h 2224519"/>
                <a:gd name="connsiteX74" fmla="*/ 907141 w 3469949"/>
                <a:gd name="connsiteY74" fmla="*/ 1537410 h 2224519"/>
                <a:gd name="connsiteX75" fmla="*/ 858995 w 3469949"/>
                <a:gd name="connsiteY75" fmla="*/ 1612773 h 2224519"/>
                <a:gd name="connsiteX76" fmla="*/ 1009720 w 3469949"/>
                <a:gd name="connsiteY76" fmla="*/ 1909199 h 2224519"/>
                <a:gd name="connsiteX77" fmla="*/ 1100156 w 3469949"/>
                <a:gd name="connsiteY77" fmla="*/ 1889102 h 2224519"/>
                <a:gd name="connsiteX78" fmla="*/ 1243117 w 3469949"/>
                <a:gd name="connsiteY78" fmla="*/ 1429806 h 2224519"/>
                <a:gd name="connsiteX79" fmla="*/ 1356169 w 3469949"/>
                <a:gd name="connsiteY79" fmla="*/ 1501105 h 2224519"/>
                <a:gd name="connsiteX80" fmla="*/ 1352194 w 3469949"/>
                <a:gd name="connsiteY80" fmla="*/ 1596520 h 2224519"/>
                <a:gd name="connsiteX81" fmla="*/ 1324384 w 3469949"/>
                <a:gd name="connsiteY81" fmla="*/ 1770376 h 2224519"/>
                <a:gd name="connsiteX82" fmla="*/ 1416465 w 3469949"/>
                <a:gd name="connsiteY82" fmla="*/ 1910842 h 2224519"/>
                <a:gd name="connsiteX83" fmla="*/ 1340269 w 3469949"/>
                <a:gd name="connsiteY83" fmla="*/ 1640250 h 2224519"/>
                <a:gd name="connsiteX84" fmla="*/ 1606637 w 3469949"/>
                <a:gd name="connsiteY84" fmla="*/ 1513030 h 2224519"/>
                <a:gd name="connsiteX85" fmla="*/ 1723643 w 3469949"/>
                <a:gd name="connsiteY85" fmla="*/ 1293596 h 2224519"/>
                <a:gd name="connsiteX86" fmla="*/ 1989073 w 3469949"/>
                <a:gd name="connsiteY86" fmla="*/ 1262840 h 2224519"/>
                <a:gd name="connsiteX87" fmla="*/ 1885956 w 3469949"/>
                <a:gd name="connsiteY87" fmla="*/ 1550615 h 2224519"/>
                <a:gd name="connsiteX88" fmla="*/ 1755393 w 3469949"/>
                <a:gd name="connsiteY88" fmla="*/ 1719046 h 2224519"/>
                <a:gd name="connsiteX89" fmla="*/ 1596312 w 3469949"/>
                <a:gd name="connsiteY89" fmla="*/ 2013962 h 2224519"/>
                <a:gd name="connsiteX90" fmla="*/ 1574831 w 3469949"/>
                <a:gd name="connsiteY90" fmla="*/ 1921749 h 2224519"/>
                <a:gd name="connsiteX91" fmla="*/ 1471464 w 3469949"/>
                <a:gd name="connsiteY91" fmla="*/ 2065646 h 2224519"/>
                <a:gd name="connsiteX92" fmla="*/ 1582781 w 3469949"/>
                <a:gd name="connsiteY92" fmla="*/ 2133232 h 2224519"/>
                <a:gd name="connsiteX93" fmla="*/ 1451584 w 3469949"/>
                <a:gd name="connsiteY93" fmla="*/ 2200818 h 2224519"/>
                <a:gd name="connsiteX94" fmla="*/ 1228948 w 3469949"/>
                <a:gd name="connsiteY94" fmla="*/ 2208769 h 2224519"/>
                <a:gd name="connsiteX95" fmla="*/ 982457 w 3469949"/>
                <a:gd name="connsiteY95" fmla="*/ 2216722 h 2224519"/>
                <a:gd name="connsiteX96" fmla="*/ 966555 w 3469949"/>
                <a:gd name="connsiteY96" fmla="*/ 2137207 h 2224519"/>
                <a:gd name="connsiteX97" fmla="*/ 1197143 w 3469949"/>
                <a:gd name="connsiteY97" fmla="*/ 2161061 h 2224519"/>
                <a:gd name="connsiteX98" fmla="*/ 1324364 w 3469949"/>
                <a:gd name="connsiteY98" fmla="*/ 2141182 h 2224519"/>
                <a:gd name="connsiteX99" fmla="*/ 1280632 w 3469949"/>
                <a:gd name="connsiteY99" fmla="*/ 1954329 h 2224519"/>
                <a:gd name="connsiteX100" fmla="*/ 1407852 w 3469949"/>
                <a:gd name="connsiteY100" fmla="*/ 1926500 h 2224519"/>
                <a:gd name="connsiteX101" fmla="*/ 1247453 w 3469949"/>
                <a:gd name="connsiteY101" fmla="*/ 1884840 h 2224519"/>
                <a:gd name="connsiteX102" fmla="*/ 1182614 w 3469949"/>
                <a:gd name="connsiteY102" fmla="*/ 2054900 h 2224519"/>
                <a:gd name="connsiteX103" fmla="*/ 1024793 w 3469949"/>
                <a:gd name="connsiteY103" fmla="*/ 2120214 h 2224519"/>
                <a:gd name="connsiteX104" fmla="*/ 884116 w 3469949"/>
                <a:gd name="connsiteY104" fmla="*/ 1758474 h 2224519"/>
                <a:gd name="connsiteX105" fmla="*/ 843922 w 3469949"/>
                <a:gd name="connsiteY105" fmla="*/ 2069973 h 2224519"/>
                <a:gd name="connsiteX106" fmla="*/ 703246 w 3469949"/>
                <a:gd name="connsiteY106" fmla="*/ 1657991 h 2224519"/>
                <a:gd name="connsiteX107" fmla="*/ 803729 w 3469949"/>
                <a:gd name="connsiteY107" fmla="*/ 1406782 h 2224519"/>
                <a:gd name="connsiteX108" fmla="*/ 884115 w 3469949"/>
                <a:gd name="connsiteY108" fmla="*/ 1246008 h 2224519"/>
                <a:gd name="connsiteX109" fmla="*/ 1160446 w 3469949"/>
                <a:gd name="connsiteY109" fmla="*/ 1125427 h 2224519"/>
                <a:gd name="connsiteX110" fmla="*/ 1637744 w 3469949"/>
                <a:gd name="connsiteY110" fmla="*/ 648131 h 2224519"/>
                <a:gd name="connsiteX111" fmla="*/ 1763348 w 3469949"/>
                <a:gd name="connsiteY111" fmla="*/ 336632 h 2224519"/>
                <a:gd name="connsiteX112" fmla="*/ 1642768 w 3469949"/>
                <a:gd name="connsiteY112" fmla="*/ 376825 h 2224519"/>
                <a:gd name="connsiteX113" fmla="*/ 1451848 w 3469949"/>
                <a:gd name="connsiteY113" fmla="*/ 658179 h 2224519"/>
                <a:gd name="connsiteX114" fmla="*/ 1170498 w 3469949"/>
                <a:gd name="connsiteY114" fmla="*/ 497404 h 2224519"/>
                <a:gd name="connsiteX115" fmla="*/ 1200641 w 3469949"/>
                <a:gd name="connsiteY115" fmla="*/ 633056 h 2224519"/>
                <a:gd name="connsiteX116" fmla="*/ 1115230 w 3469949"/>
                <a:gd name="connsiteY116" fmla="*/ 869194 h 2224519"/>
                <a:gd name="connsiteX117" fmla="*/ 1100158 w 3469949"/>
                <a:gd name="connsiteY117" fmla="*/ 1004845 h 2224519"/>
                <a:gd name="connsiteX118" fmla="*/ 904215 w 3469949"/>
                <a:gd name="connsiteY118" fmla="*/ 1014893 h 2224519"/>
                <a:gd name="connsiteX119" fmla="*/ 929336 w 3469949"/>
                <a:gd name="connsiteY119" fmla="*/ 1175667 h 2224519"/>
                <a:gd name="connsiteX120" fmla="*/ 708272 w 3469949"/>
                <a:gd name="connsiteY120" fmla="*/ 984749 h 2224519"/>
                <a:gd name="connsiteX121" fmla="*/ 607789 w 3469949"/>
                <a:gd name="connsiteY121" fmla="*/ 914411 h 2224519"/>
                <a:gd name="connsiteX122" fmla="*/ 809594 w 3469949"/>
                <a:gd name="connsiteY122" fmla="*/ 1313832 h 2224519"/>
                <a:gd name="connsiteX123" fmla="*/ 512330 w 3469949"/>
                <a:gd name="connsiteY123" fmla="*/ 1356538 h 2224519"/>
                <a:gd name="connsiteX124" fmla="*/ 647983 w 3469949"/>
                <a:gd name="connsiteY124" fmla="*/ 1874028 h 2224519"/>
                <a:gd name="connsiteX125" fmla="*/ 537449 w 3469949"/>
                <a:gd name="connsiteY125" fmla="*/ 1798666 h 2224519"/>
                <a:gd name="connsiteX126" fmla="*/ 391749 w 3469949"/>
                <a:gd name="connsiteY126" fmla="*/ 1733351 h 2224519"/>
                <a:gd name="connsiteX127" fmla="*/ 230975 w 3469949"/>
                <a:gd name="connsiteY127" fmla="*/ 1436924 h 2224519"/>
                <a:gd name="connsiteX128" fmla="*/ 356580 w 3469949"/>
                <a:gd name="connsiteY128" fmla="*/ 1668037 h 2224519"/>
                <a:gd name="connsiteX129" fmla="*/ 431942 w 3469949"/>
                <a:gd name="connsiteY129" fmla="*/ 1833835 h 2224519"/>
                <a:gd name="connsiteX130" fmla="*/ 527402 w 3469949"/>
                <a:gd name="connsiteY130" fmla="*/ 1874028 h 2224519"/>
                <a:gd name="connsiteX131" fmla="*/ 507305 w 3469949"/>
                <a:gd name="connsiteY131" fmla="*/ 1989585 h 2224519"/>
                <a:gd name="connsiteX132" fmla="*/ 311362 w 3469949"/>
                <a:gd name="connsiteY132" fmla="*/ 2180503 h 2224519"/>
                <a:gd name="connsiteX133" fmla="*/ 250235 w 3469949"/>
                <a:gd name="connsiteY133" fmla="*/ 2142821 h 2224519"/>
                <a:gd name="connsiteX134" fmla="*/ 220927 w 3469949"/>
                <a:gd name="connsiteY134" fmla="*/ 1989584 h 2224519"/>
                <a:gd name="connsiteX135" fmla="*/ 120444 w 3469949"/>
                <a:gd name="connsiteY135" fmla="*/ 1909197 h 2224519"/>
                <a:gd name="connsiteX136" fmla="*/ 65177 w 3469949"/>
                <a:gd name="connsiteY136" fmla="*/ 1869004 h 2224519"/>
                <a:gd name="connsiteX137" fmla="*/ 80251 w 3469949"/>
                <a:gd name="connsiteY137" fmla="*/ 1673060 h 2224519"/>
                <a:gd name="connsiteX138" fmla="*/ 205854 w 3469949"/>
                <a:gd name="connsiteY138" fmla="*/ 1813738 h 2224519"/>
                <a:gd name="connsiteX139" fmla="*/ 301314 w 3469949"/>
                <a:gd name="connsiteY139" fmla="*/ 1974512 h 2224519"/>
                <a:gd name="connsiteX140" fmla="*/ 326435 w 3469949"/>
                <a:gd name="connsiteY140" fmla="*/ 1863979 h 2224519"/>
                <a:gd name="connsiteX141" fmla="*/ 175710 w 3469949"/>
                <a:gd name="connsiteY141" fmla="*/ 1517311 h 2224519"/>
                <a:gd name="connsiteX142" fmla="*/ 150589 w 3469949"/>
                <a:gd name="connsiteY142" fmla="*/ 1482143 h 2224519"/>
                <a:gd name="connsiteX143" fmla="*/ 30008 w 3469949"/>
                <a:gd name="connsiteY143" fmla="*/ 1642916 h 2224519"/>
                <a:gd name="connsiteX144" fmla="*/ 19959 w 3469949"/>
                <a:gd name="connsiteY144" fmla="*/ 1798665 h 2224519"/>
                <a:gd name="connsiteX145" fmla="*/ 75227 w 3469949"/>
                <a:gd name="connsiteY145" fmla="*/ 1301271 h 2224519"/>
                <a:gd name="connsiteX146" fmla="*/ 175709 w 3469949"/>
                <a:gd name="connsiteY146" fmla="*/ 1341465 h 2224519"/>
                <a:gd name="connsiteX147" fmla="*/ 170685 w 3469949"/>
                <a:gd name="connsiteY147" fmla="*/ 1125426 h 2224519"/>
                <a:gd name="connsiteX148" fmla="*/ 95322 w 3469949"/>
                <a:gd name="connsiteY148" fmla="*/ 1235957 h 2224519"/>
                <a:gd name="connsiteX149" fmla="*/ 180733 w 3469949"/>
                <a:gd name="connsiteY149" fmla="*/ 1045039 h 2224519"/>
                <a:gd name="connsiteX150" fmla="*/ 276193 w 3469949"/>
                <a:gd name="connsiteY150" fmla="*/ 864168 h 2224519"/>
                <a:gd name="connsiteX151" fmla="*/ 471298 w 3469949"/>
                <a:gd name="connsiteY151"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565020 w 3469949"/>
                <a:gd name="connsiteY51" fmla="*/ 830046 h 2224519"/>
                <a:gd name="connsiteX52" fmla="*/ 2841243 w 3469949"/>
                <a:gd name="connsiteY52" fmla="*/ 1106271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298319 w 3469949"/>
                <a:gd name="connsiteY58" fmla="*/ 1068171 h 2224519"/>
                <a:gd name="connsiteX59" fmla="*/ 2226881 w 3469949"/>
                <a:gd name="connsiteY59" fmla="*/ 1049121 h 2224519"/>
                <a:gd name="connsiteX60" fmla="*/ 2105637 w 3469949"/>
                <a:gd name="connsiteY60" fmla="*/ 967096 h 2224519"/>
                <a:gd name="connsiteX61" fmla="*/ 1771168 w 3469949"/>
                <a:gd name="connsiteY61" fmla="*/ 1203194 h 2224519"/>
                <a:gd name="connsiteX62" fmla="*/ 1666272 w 3469949"/>
                <a:gd name="connsiteY62" fmla="*/ 1103537 h 2224519"/>
                <a:gd name="connsiteX63" fmla="*/ 1333340 w 3469949"/>
                <a:gd name="connsiteY63" fmla="*/ 1505003 h 2224519"/>
                <a:gd name="connsiteX64" fmla="*/ 1260930 w 3469949"/>
                <a:gd name="connsiteY64" fmla="*/ 1457024 h 2224519"/>
                <a:gd name="connsiteX65" fmla="*/ 1613074 w 3469949"/>
                <a:gd name="connsiteY65" fmla="*/ 1076685 h 2224519"/>
                <a:gd name="connsiteX66" fmla="*/ 1920715 w 3469949"/>
                <a:gd name="connsiteY66" fmla="*/ 821267 h 2224519"/>
                <a:gd name="connsiteX67" fmla="*/ 1829273 w 3469949"/>
                <a:gd name="connsiteY67" fmla="*/ 817291 h 2224519"/>
                <a:gd name="connsiteX68" fmla="*/ 1773614 w 3469949"/>
                <a:gd name="connsiteY68" fmla="*/ 761632 h 2224519"/>
                <a:gd name="connsiteX69" fmla="*/ 1456874 w 3469949"/>
                <a:gd name="connsiteY69" fmla="*/ 1004847 h 2224519"/>
                <a:gd name="connsiteX70" fmla="*/ 1527211 w 3469949"/>
                <a:gd name="connsiteY70" fmla="*/ 753639 h 2224519"/>
                <a:gd name="connsiteX71" fmla="*/ 1421703 w 3469949"/>
                <a:gd name="connsiteY71" fmla="*/ 834026 h 2224519"/>
                <a:gd name="connsiteX72" fmla="*/ 1512138 w 3469949"/>
                <a:gd name="connsiteY72" fmla="*/ 834026 h 2224519"/>
                <a:gd name="connsiteX73" fmla="*/ 1371461 w 3469949"/>
                <a:gd name="connsiteY73" fmla="*/ 1019920 h 2224519"/>
                <a:gd name="connsiteX74" fmla="*/ 1115228 w 3469949"/>
                <a:gd name="connsiteY74" fmla="*/ 1246008 h 2224519"/>
                <a:gd name="connsiteX75" fmla="*/ 907141 w 3469949"/>
                <a:gd name="connsiteY75" fmla="*/ 1537410 h 2224519"/>
                <a:gd name="connsiteX76" fmla="*/ 858995 w 3469949"/>
                <a:gd name="connsiteY76" fmla="*/ 1612773 h 2224519"/>
                <a:gd name="connsiteX77" fmla="*/ 1009720 w 3469949"/>
                <a:gd name="connsiteY77" fmla="*/ 1909199 h 2224519"/>
                <a:gd name="connsiteX78" fmla="*/ 1100156 w 3469949"/>
                <a:gd name="connsiteY78" fmla="*/ 1889102 h 2224519"/>
                <a:gd name="connsiteX79" fmla="*/ 1243117 w 3469949"/>
                <a:gd name="connsiteY79" fmla="*/ 1429806 h 2224519"/>
                <a:gd name="connsiteX80" fmla="*/ 1356169 w 3469949"/>
                <a:gd name="connsiteY80" fmla="*/ 1501105 h 2224519"/>
                <a:gd name="connsiteX81" fmla="*/ 1352194 w 3469949"/>
                <a:gd name="connsiteY81" fmla="*/ 1596520 h 2224519"/>
                <a:gd name="connsiteX82" fmla="*/ 1324384 w 3469949"/>
                <a:gd name="connsiteY82" fmla="*/ 1770376 h 2224519"/>
                <a:gd name="connsiteX83" fmla="*/ 1416465 w 3469949"/>
                <a:gd name="connsiteY83" fmla="*/ 1910842 h 2224519"/>
                <a:gd name="connsiteX84" fmla="*/ 1340269 w 3469949"/>
                <a:gd name="connsiteY84" fmla="*/ 1640250 h 2224519"/>
                <a:gd name="connsiteX85" fmla="*/ 1606637 w 3469949"/>
                <a:gd name="connsiteY85" fmla="*/ 1513030 h 2224519"/>
                <a:gd name="connsiteX86" fmla="*/ 1723643 w 3469949"/>
                <a:gd name="connsiteY86" fmla="*/ 1293596 h 2224519"/>
                <a:gd name="connsiteX87" fmla="*/ 1989073 w 3469949"/>
                <a:gd name="connsiteY87" fmla="*/ 1262840 h 2224519"/>
                <a:gd name="connsiteX88" fmla="*/ 1885956 w 3469949"/>
                <a:gd name="connsiteY88" fmla="*/ 1550615 h 2224519"/>
                <a:gd name="connsiteX89" fmla="*/ 1755393 w 3469949"/>
                <a:gd name="connsiteY89" fmla="*/ 1719046 h 2224519"/>
                <a:gd name="connsiteX90" fmla="*/ 1596312 w 3469949"/>
                <a:gd name="connsiteY90" fmla="*/ 2013962 h 2224519"/>
                <a:gd name="connsiteX91" fmla="*/ 1574831 w 3469949"/>
                <a:gd name="connsiteY91" fmla="*/ 1921749 h 2224519"/>
                <a:gd name="connsiteX92" fmla="*/ 1471464 w 3469949"/>
                <a:gd name="connsiteY92" fmla="*/ 2065646 h 2224519"/>
                <a:gd name="connsiteX93" fmla="*/ 1582781 w 3469949"/>
                <a:gd name="connsiteY93" fmla="*/ 2133232 h 2224519"/>
                <a:gd name="connsiteX94" fmla="*/ 1451584 w 3469949"/>
                <a:gd name="connsiteY94" fmla="*/ 2200818 h 2224519"/>
                <a:gd name="connsiteX95" fmla="*/ 1228948 w 3469949"/>
                <a:gd name="connsiteY95" fmla="*/ 2208769 h 2224519"/>
                <a:gd name="connsiteX96" fmla="*/ 982457 w 3469949"/>
                <a:gd name="connsiteY96" fmla="*/ 2216722 h 2224519"/>
                <a:gd name="connsiteX97" fmla="*/ 966555 w 3469949"/>
                <a:gd name="connsiteY97" fmla="*/ 2137207 h 2224519"/>
                <a:gd name="connsiteX98" fmla="*/ 1197143 w 3469949"/>
                <a:gd name="connsiteY98" fmla="*/ 2161061 h 2224519"/>
                <a:gd name="connsiteX99" fmla="*/ 1324364 w 3469949"/>
                <a:gd name="connsiteY99" fmla="*/ 2141182 h 2224519"/>
                <a:gd name="connsiteX100" fmla="*/ 1280632 w 3469949"/>
                <a:gd name="connsiteY100" fmla="*/ 1954329 h 2224519"/>
                <a:gd name="connsiteX101" fmla="*/ 1407852 w 3469949"/>
                <a:gd name="connsiteY101" fmla="*/ 1926500 h 2224519"/>
                <a:gd name="connsiteX102" fmla="*/ 1247453 w 3469949"/>
                <a:gd name="connsiteY102" fmla="*/ 1884840 h 2224519"/>
                <a:gd name="connsiteX103" fmla="*/ 1182614 w 3469949"/>
                <a:gd name="connsiteY103" fmla="*/ 2054900 h 2224519"/>
                <a:gd name="connsiteX104" fmla="*/ 1024793 w 3469949"/>
                <a:gd name="connsiteY104" fmla="*/ 2120214 h 2224519"/>
                <a:gd name="connsiteX105" fmla="*/ 884116 w 3469949"/>
                <a:gd name="connsiteY105" fmla="*/ 1758474 h 2224519"/>
                <a:gd name="connsiteX106" fmla="*/ 843922 w 3469949"/>
                <a:gd name="connsiteY106" fmla="*/ 2069973 h 2224519"/>
                <a:gd name="connsiteX107" fmla="*/ 703246 w 3469949"/>
                <a:gd name="connsiteY107" fmla="*/ 1657991 h 2224519"/>
                <a:gd name="connsiteX108" fmla="*/ 803729 w 3469949"/>
                <a:gd name="connsiteY108" fmla="*/ 1406782 h 2224519"/>
                <a:gd name="connsiteX109" fmla="*/ 884115 w 3469949"/>
                <a:gd name="connsiteY109" fmla="*/ 1246008 h 2224519"/>
                <a:gd name="connsiteX110" fmla="*/ 1160446 w 3469949"/>
                <a:gd name="connsiteY110" fmla="*/ 1125427 h 2224519"/>
                <a:gd name="connsiteX111" fmla="*/ 1637744 w 3469949"/>
                <a:gd name="connsiteY111" fmla="*/ 648131 h 2224519"/>
                <a:gd name="connsiteX112" fmla="*/ 1763348 w 3469949"/>
                <a:gd name="connsiteY112" fmla="*/ 336632 h 2224519"/>
                <a:gd name="connsiteX113" fmla="*/ 1642768 w 3469949"/>
                <a:gd name="connsiteY113" fmla="*/ 376825 h 2224519"/>
                <a:gd name="connsiteX114" fmla="*/ 1451848 w 3469949"/>
                <a:gd name="connsiteY114" fmla="*/ 658179 h 2224519"/>
                <a:gd name="connsiteX115" fmla="*/ 1170498 w 3469949"/>
                <a:gd name="connsiteY115" fmla="*/ 497404 h 2224519"/>
                <a:gd name="connsiteX116" fmla="*/ 1200641 w 3469949"/>
                <a:gd name="connsiteY116" fmla="*/ 633056 h 2224519"/>
                <a:gd name="connsiteX117" fmla="*/ 1115230 w 3469949"/>
                <a:gd name="connsiteY117" fmla="*/ 869194 h 2224519"/>
                <a:gd name="connsiteX118" fmla="*/ 1100158 w 3469949"/>
                <a:gd name="connsiteY118" fmla="*/ 1004845 h 2224519"/>
                <a:gd name="connsiteX119" fmla="*/ 904215 w 3469949"/>
                <a:gd name="connsiteY119" fmla="*/ 1014893 h 2224519"/>
                <a:gd name="connsiteX120" fmla="*/ 929336 w 3469949"/>
                <a:gd name="connsiteY120" fmla="*/ 1175667 h 2224519"/>
                <a:gd name="connsiteX121" fmla="*/ 708272 w 3469949"/>
                <a:gd name="connsiteY121" fmla="*/ 984749 h 2224519"/>
                <a:gd name="connsiteX122" fmla="*/ 607789 w 3469949"/>
                <a:gd name="connsiteY122" fmla="*/ 914411 h 2224519"/>
                <a:gd name="connsiteX123" fmla="*/ 809594 w 3469949"/>
                <a:gd name="connsiteY123" fmla="*/ 1313832 h 2224519"/>
                <a:gd name="connsiteX124" fmla="*/ 512330 w 3469949"/>
                <a:gd name="connsiteY124" fmla="*/ 1356538 h 2224519"/>
                <a:gd name="connsiteX125" fmla="*/ 647983 w 3469949"/>
                <a:gd name="connsiteY125" fmla="*/ 1874028 h 2224519"/>
                <a:gd name="connsiteX126" fmla="*/ 537449 w 3469949"/>
                <a:gd name="connsiteY126" fmla="*/ 1798666 h 2224519"/>
                <a:gd name="connsiteX127" fmla="*/ 391749 w 3469949"/>
                <a:gd name="connsiteY127" fmla="*/ 1733351 h 2224519"/>
                <a:gd name="connsiteX128" fmla="*/ 230975 w 3469949"/>
                <a:gd name="connsiteY128" fmla="*/ 1436924 h 2224519"/>
                <a:gd name="connsiteX129" fmla="*/ 356580 w 3469949"/>
                <a:gd name="connsiteY129" fmla="*/ 1668037 h 2224519"/>
                <a:gd name="connsiteX130" fmla="*/ 431942 w 3469949"/>
                <a:gd name="connsiteY130" fmla="*/ 1833835 h 2224519"/>
                <a:gd name="connsiteX131" fmla="*/ 527402 w 3469949"/>
                <a:gd name="connsiteY131" fmla="*/ 1874028 h 2224519"/>
                <a:gd name="connsiteX132" fmla="*/ 507305 w 3469949"/>
                <a:gd name="connsiteY132" fmla="*/ 1989585 h 2224519"/>
                <a:gd name="connsiteX133" fmla="*/ 311362 w 3469949"/>
                <a:gd name="connsiteY133" fmla="*/ 2180503 h 2224519"/>
                <a:gd name="connsiteX134" fmla="*/ 250235 w 3469949"/>
                <a:gd name="connsiteY134" fmla="*/ 2142821 h 2224519"/>
                <a:gd name="connsiteX135" fmla="*/ 220927 w 3469949"/>
                <a:gd name="connsiteY135" fmla="*/ 1989584 h 2224519"/>
                <a:gd name="connsiteX136" fmla="*/ 120444 w 3469949"/>
                <a:gd name="connsiteY136" fmla="*/ 1909197 h 2224519"/>
                <a:gd name="connsiteX137" fmla="*/ 65177 w 3469949"/>
                <a:gd name="connsiteY137" fmla="*/ 1869004 h 2224519"/>
                <a:gd name="connsiteX138" fmla="*/ 80251 w 3469949"/>
                <a:gd name="connsiteY138" fmla="*/ 1673060 h 2224519"/>
                <a:gd name="connsiteX139" fmla="*/ 205854 w 3469949"/>
                <a:gd name="connsiteY139" fmla="*/ 1813738 h 2224519"/>
                <a:gd name="connsiteX140" fmla="*/ 301314 w 3469949"/>
                <a:gd name="connsiteY140" fmla="*/ 1974512 h 2224519"/>
                <a:gd name="connsiteX141" fmla="*/ 326435 w 3469949"/>
                <a:gd name="connsiteY141" fmla="*/ 1863979 h 2224519"/>
                <a:gd name="connsiteX142" fmla="*/ 175710 w 3469949"/>
                <a:gd name="connsiteY142" fmla="*/ 1517311 h 2224519"/>
                <a:gd name="connsiteX143" fmla="*/ 150589 w 3469949"/>
                <a:gd name="connsiteY143" fmla="*/ 1482143 h 2224519"/>
                <a:gd name="connsiteX144" fmla="*/ 30008 w 3469949"/>
                <a:gd name="connsiteY144" fmla="*/ 1642916 h 2224519"/>
                <a:gd name="connsiteX145" fmla="*/ 19959 w 3469949"/>
                <a:gd name="connsiteY145" fmla="*/ 1798665 h 2224519"/>
                <a:gd name="connsiteX146" fmla="*/ 75227 w 3469949"/>
                <a:gd name="connsiteY146" fmla="*/ 1301271 h 2224519"/>
                <a:gd name="connsiteX147" fmla="*/ 175709 w 3469949"/>
                <a:gd name="connsiteY147" fmla="*/ 1341465 h 2224519"/>
                <a:gd name="connsiteX148" fmla="*/ 170685 w 3469949"/>
                <a:gd name="connsiteY148" fmla="*/ 1125426 h 2224519"/>
                <a:gd name="connsiteX149" fmla="*/ 95322 w 3469949"/>
                <a:gd name="connsiteY149" fmla="*/ 1235957 h 2224519"/>
                <a:gd name="connsiteX150" fmla="*/ 180733 w 3469949"/>
                <a:gd name="connsiteY150" fmla="*/ 1045039 h 2224519"/>
                <a:gd name="connsiteX151" fmla="*/ 276193 w 3469949"/>
                <a:gd name="connsiteY151" fmla="*/ 864168 h 2224519"/>
                <a:gd name="connsiteX152" fmla="*/ 471298 w 3469949"/>
                <a:gd name="connsiteY152"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565020 w 3469949"/>
                <a:gd name="connsiteY51" fmla="*/ 830046 h 2224519"/>
                <a:gd name="connsiteX52" fmla="*/ 2841243 w 3469949"/>
                <a:gd name="connsiteY52" fmla="*/ 1106271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822194 w 3469949"/>
                <a:gd name="connsiteY58" fmla="*/ 1115796 h 2224519"/>
                <a:gd name="connsiteX59" fmla="*/ 2226881 w 3469949"/>
                <a:gd name="connsiteY59" fmla="*/ 1049121 h 2224519"/>
                <a:gd name="connsiteX60" fmla="*/ 2105637 w 3469949"/>
                <a:gd name="connsiteY60" fmla="*/ 967096 h 2224519"/>
                <a:gd name="connsiteX61" fmla="*/ 1771168 w 3469949"/>
                <a:gd name="connsiteY61" fmla="*/ 1203194 h 2224519"/>
                <a:gd name="connsiteX62" fmla="*/ 1666272 w 3469949"/>
                <a:gd name="connsiteY62" fmla="*/ 1103537 h 2224519"/>
                <a:gd name="connsiteX63" fmla="*/ 1333340 w 3469949"/>
                <a:gd name="connsiteY63" fmla="*/ 1505003 h 2224519"/>
                <a:gd name="connsiteX64" fmla="*/ 1260930 w 3469949"/>
                <a:gd name="connsiteY64" fmla="*/ 1457024 h 2224519"/>
                <a:gd name="connsiteX65" fmla="*/ 1613074 w 3469949"/>
                <a:gd name="connsiteY65" fmla="*/ 1076685 h 2224519"/>
                <a:gd name="connsiteX66" fmla="*/ 1920715 w 3469949"/>
                <a:gd name="connsiteY66" fmla="*/ 821267 h 2224519"/>
                <a:gd name="connsiteX67" fmla="*/ 1829273 w 3469949"/>
                <a:gd name="connsiteY67" fmla="*/ 817291 h 2224519"/>
                <a:gd name="connsiteX68" fmla="*/ 1773614 w 3469949"/>
                <a:gd name="connsiteY68" fmla="*/ 761632 h 2224519"/>
                <a:gd name="connsiteX69" fmla="*/ 1456874 w 3469949"/>
                <a:gd name="connsiteY69" fmla="*/ 1004847 h 2224519"/>
                <a:gd name="connsiteX70" fmla="*/ 1527211 w 3469949"/>
                <a:gd name="connsiteY70" fmla="*/ 753639 h 2224519"/>
                <a:gd name="connsiteX71" fmla="*/ 1421703 w 3469949"/>
                <a:gd name="connsiteY71" fmla="*/ 834026 h 2224519"/>
                <a:gd name="connsiteX72" fmla="*/ 1512138 w 3469949"/>
                <a:gd name="connsiteY72" fmla="*/ 834026 h 2224519"/>
                <a:gd name="connsiteX73" fmla="*/ 1371461 w 3469949"/>
                <a:gd name="connsiteY73" fmla="*/ 1019920 h 2224519"/>
                <a:gd name="connsiteX74" fmla="*/ 1115228 w 3469949"/>
                <a:gd name="connsiteY74" fmla="*/ 1246008 h 2224519"/>
                <a:gd name="connsiteX75" fmla="*/ 907141 w 3469949"/>
                <a:gd name="connsiteY75" fmla="*/ 1537410 h 2224519"/>
                <a:gd name="connsiteX76" fmla="*/ 858995 w 3469949"/>
                <a:gd name="connsiteY76" fmla="*/ 1612773 h 2224519"/>
                <a:gd name="connsiteX77" fmla="*/ 1009720 w 3469949"/>
                <a:gd name="connsiteY77" fmla="*/ 1909199 h 2224519"/>
                <a:gd name="connsiteX78" fmla="*/ 1100156 w 3469949"/>
                <a:gd name="connsiteY78" fmla="*/ 1889102 h 2224519"/>
                <a:gd name="connsiteX79" fmla="*/ 1243117 w 3469949"/>
                <a:gd name="connsiteY79" fmla="*/ 1429806 h 2224519"/>
                <a:gd name="connsiteX80" fmla="*/ 1356169 w 3469949"/>
                <a:gd name="connsiteY80" fmla="*/ 1501105 h 2224519"/>
                <a:gd name="connsiteX81" fmla="*/ 1352194 w 3469949"/>
                <a:gd name="connsiteY81" fmla="*/ 1596520 h 2224519"/>
                <a:gd name="connsiteX82" fmla="*/ 1324384 w 3469949"/>
                <a:gd name="connsiteY82" fmla="*/ 1770376 h 2224519"/>
                <a:gd name="connsiteX83" fmla="*/ 1416465 w 3469949"/>
                <a:gd name="connsiteY83" fmla="*/ 1910842 h 2224519"/>
                <a:gd name="connsiteX84" fmla="*/ 1340269 w 3469949"/>
                <a:gd name="connsiteY84" fmla="*/ 1640250 h 2224519"/>
                <a:gd name="connsiteX85" fmla="*/ 1606637 w 3469949"/>
                <a:gd name="connsiteY85" fmla="*/ 1513030 h 2224519"/>
                <a:gd name="connsiteX86" fmla="*/ 1723643 w 3469949"/>
                <a:gd name="connsiteY86" fmla="*/ 1293596 h 2224519"/>
                <a:gd name="connsiteX87" fmla="*/ 1989073 w 3469949"/>
                <a:gd name="connsiteY87" fmla="*/ 1262840 h 2224519"/>
                <a:gd name="connsiteX88" fmla="*/ 1885956 w 3469949"/>
                <a:gd name="connsiteY88" fmla="*/ 1550615 h 2224519"/>
                <a:gd name="connsiteX89" fmla="*/ 1755393 w 3469949"/>
                <a:gd name="connsiteY89" fmla="*/ 1719046 h 2224519"/>
                <a:gd name="connsiteX90" fmla="*/ 1596312 w 3469949"/>
                <a:gd name="connsiteY90" fmla="*/ 2013962 h 2224519"/>
                <a:gd name="connsiteX91" fmla="*/ 1574831 w 3469949"/>
                <a:gd name="connsiteY91" fmla="*/ 1921749 h 2224519"/>
                <a:gd name="connsiteX92" fmla="*/ 1471464 w 3469949"/>
                <a:gd name="connsiteY92" fmla="*/ 2065646 h 2224519"/>
                <a:gd name="connsiteX93" fmla="*/ 1582781 w 3469949"/>
                <a:gd name="connsiteY93" fmla="*/ 2133232 h 2224519"/>
                <a:gd name="connsiteX94" fmla="*/ 1451584 w 3469949"/>
                <a:gd name="connsiteY94" fmla="*/ 2200818 h 2224519"/>
                <a:gd name="connsiteX95" fmla="*/ 1228948 w 3469949"/>
                <a:gd name="connsiteY95" fmla="*/ 2208769 h 2224519"/>
                <a:gd name="connsiteX96" fmla="*/ 982457 w 3469949"/>
                <a:gd name="connsiteY96" fmla="*/ 2216722 h 2224519"/>
                <a:gd name="connsiteX97" fmla="*/ 966555 w 3469949"/>
                <a:gd name="connsiteY97" fmla="*/ 2137207 h 2224519"/>
                <a:gd name="connsiteX98" fmla="*/ 1197143 w 3469949"/>
                <a:gd name="connsiteY98" fmla="*/ 2161061 h 2224519"/>
                <a:gd name="connsiteX99" fmla="*/ 1324364 w 3469949"/>
                <a:gd name="connsiteY99" fmla="*/ 2141182 h 2224519"/>
                <a:gd name="connsiteX100" fmla="*/ 1280632 w 3469949"/>
                <a:gd name="connsiteY100" fmla="*/ 1954329 h 2224519"/>
                <a:gd name="connsiteX101" fmla="*/ 1407852 w 3469949"/>
                <a:gd name="connsiteY101" fmla="*/ 1926500 h 2224519"/>
                <a:gd name="connsiteX102" fmla="*/ 1247453 w 3469949"/>
                <a:gd name="connsiteY102" fmla="*/ 1884840 h 2224519"/>
                <a:gd name="connsiteX103" fmla="*/ 1182614 w 3469949"/>
                <a:gd name="connsiteY103" fmla="*/ 2054900 h 2224519"/>
                <a:gd name="connsiteX104" fmla="*/ 1024793 w 3469949"/>
                <a:gd name="connsiteY104" fmla="*/ 2120214 h 2224519"/>
                <a:gd name="connsiteX105" fmla="*/ 884116 w 3469949"/>
                <a:gd name="connsiteY105" fmla="*/ 1758474 h 2224519"/>
                <a:gd name="connsiteX106" fmla="*/ 843922 w 3469949"/>
                <a:gd name="connsiteY106" fmla="*/ 2069973 h 2224519"/>
                <a:gd name="connsiteX107" fmla="*/ 703246 w 3469949"/>
                <a:gd name="connsiteY107" fmla="*/ 1657991 h 2224519"/>
                <a:gd name="connsiteX108" fmla="*/ 803729 w 3469949"/>
                <a:gd name="connsiteY108" fmla="*/ 1406782 h 2224519"/>
                <a:gd name="connsiteX109" fmla="*/ 884115 w 3469949"/>
                <a:gd name="connsiteY109" fmla="*/ 1246008 h 2224519"/>
                <a:gd name="connsiteX110" fmla="*/ 1160446 w 3469949"/>
                <a:gd name="connsiteY110" fmla="*/ 1125427 h 2224519"/>
                <a:gd name="connsiteX111" fmla="*/ 1637744 w 3469949"/>
                <a:gd name="connsiteY111" fmla="*/ 648131 h 2224519"/>
                <a:gd name="connsiteX112" fmla="*/ 1763348 w 3469949"/>
                <a:gd name="connsiteY112" fmla="*/ 336632 h 2224519"/>
                <a:gd name="connsiteX113" fmla="*/ 1642768 w 3469949"/>
                <a:gd name="connsiteY113" fmla="*/ 376825 h 2224519"/>
                <a:gd name="connsiteX114" fmla="*/ 1451848 w 3469949"/>
                <a:gd name="connsiteY114" fmla="*/ 658179 h 2224519"/>
                <a:gd name="connsiteX115" fmla="*/ 1170498 w 3469949"/>
                <a:gd name="connsiteY115" fmla="*/ 497404 h 2224519"/>
                <a:gd name="connsiteX116" fmla="*/ 1200641 w 3469949"/>
                <a:gd name="connsiteY116" fmla="*/ 633056 h 2224519"/>
                <a:gd name="connsiteX117" fmla="*/ 1115230 w 3469949"/>
                <a:gd name="connsiteY117" fmla="*/ 869194 h 2224519"/>
                <a:gd name="connsiteX118" fmla="*/ 1100158 w 3469949"/>
                <a:gd name="connsiteY118" fmla="*/ 1004845 h 2224519"/>
                <a:gd name="connsiteX119" fmla="*/ 904215 w 3469949"/>
                <a:gd name="connsiteY119" fmla="*/ 1014893 h 2224519"/>
                <a:gd name="connsiteX120" fmla="*/ 929336 w 3469949"/>
                <a:gd name="connsiteY120" fmla="*/ 1175667 h 2224519"/>
                <a:gd name="connsiteX121" fmla="*/ 708272 w 3469949"/>
                <a:gd name="connsiteY121" fmla="*/ 984749 h 2224519"/>
                <a:gd name="connsiteX122" fmla="*/ 607789 w 3469949"/>
                <a:gd name="connsiteY122" fmla="*/ 914411 h 2224519"/>
                <a:gd name="connsiteX123" fmla="*/ 809594 w 3469949"/>
                <a:gd name="connsiteY123" fmla="*/ 1313832 h 2224519"/>
                <a:gd name="connsiteX124" fmla="*/ 512330 w 3469949"/>
                <a:gd name="connsiteY124" fmla="*/ 1356538 h 2224519"/>
                <a:gd name="connsiteX125" fmla="*/ 647983 w 3469949"/>
                <a:gd name="connsiteY125" fmla="*/ 1874028 h 2224519"/>
                <a:gd name="connsiteX126" fmla="*/ 537449 w 3469949"/>
                <a:gd name="connsiteY126" fmla="*/ 1798666 h 2224519"/>
                <a:gd name="connsiteX127" fmla="*/ 391749 w 3469949"/>
                <a:gd name="connsiteY127" fmla="*/ 1733351 h 2224519"/>
                <a:gd name="connsiteX128" fmla="*/ 230975 w 3469949"/>
                <a:gd name="connsiteY128" fmla="*/ 1436924 h 2224519"/>
                <a:gd name="connsiteX129" fmla="*/ 356580 w 3469949"/>
                <a:gd name="connsiteY129" fmla="*/ 1668037 h 2224519"/>
                <a:gd name="connsiteX130" fmla="*/ 431942 w 3469949"/>
                <a:gd name="connsiteY130" fmla="*/ 1833835 h 2224519"/>
                <a:gd name="connsiteX131" fmla="*/ 527402 w 3469949"/>
                <a:gd name="connsiteY131" fmla="*/ 1874028 h 2224519"/>
                <a:gd name="connsiteX132" fmla="*/ 507305 w 3469949"/>
                <a:gd name="connsiteY132" fmla="*/ 1989585 h 2224519"/>
                <a:gd name="connsiteX133" fmla="*/ 311362 w 3469949"/>
                <a:gd name="connsiteY133" fmla="*/ 2180503 h 2224519"/>
                <a:gd name="connsiteX134" fmla="*/ 250235 w 3469949"/>
                <a:gd name="connsiteY134" fmla="*/ 2142821 h 2224519"/>
                <a:gd name="connsiteX135" fmla="*/ 220927 w 3469949"/>
                <a:gd name="connsiteY135" fmla="*/ 1989584 h 2224519"/>
                <a:gd name="connsiteX136" fmla="*/ 120444 w 3469949"/>
                <a:gd name="connsiteY136" fmla="*/ 1909197 h 2224519"/>
                <a:gd name="connsiteX137" fmla="*/ 65177 w 3469949"/>
                <a:gd name="connsiteY137" fmla="*/ 1869004 h 2224519"/>
                <a:gd name="connsiteX138" fmla="*/ 80251 w 3469949"/>
                <a:gd name="connsiteY138" fmla="*/ 1673060 h 2224519"/>
                <a:gd name="connsiteX139" fmla="*/ 205854 w 3469949"/>
                <a:gd name="connsiteY139" fmla="*/ 1813738 h 2224519"/>
                <a:gd name="connsiteX140" fmla="*/ 301314 w 3469949"/>
                <a:gd name="connsiteY140" fmla="*/ 1974512 h 2224519"/>
                <a:gd name="connsiteX141" fmla="*/ 326435 w 3469949"/>
                <a:gd name="connsiteY141" fmla="*/ 1863979 h 2224519"/>
                <a:gd name="connsiteX142" fmla="*/ 175710 w 3469949"/>
                <a:gd name="connsiteY142" fmla="*/ 1517311 h 2224519"/>
                <a:gd name="connsiteX143" fmla="*/ 150589 w 3469949"/>
                <a:gd name="connsiteY143" fmla="*/ 1482143 h 2224519"/>
                <a:gd name="connsiteX144" fmla="*/ 30008 w 3469949"/>
                <a:gd name="connsiteY144" fmla="*/ 1642916 h 2224519"/>
                <a:gd name="connsiteX145" fmla="*/ 19959 w 3469949"/>
                <a:gd name="connsiteY145" fmla="*/ 1798665 h 2224519"/>
                <a:gd name="connsiteX146" fmla="*/ 75227 w 3469949"/>
                <a:gd name="connsiteY146" fmla="*/ 1301271 h 2224519"/>
                <a:gd name="connsiteX147" fmla="*/ 175709 w 3469949"/>
                <a:gd name="connsiteY147" fmla="*/ 1341465 h 2224519"/>
                <a:gd name="connsiteX148" fmla="*/ 170685 w 3469949"/>
                <a:gd name="connsiteY148" fmla="*/ 1125426 h 2224519"/>
                <a:gd name="connsiteX149" fmla="*/ 95322 w 3469949"/>
                <a:gd name="connsiteY149" fmla="*/ 1235957 h 2224519"/>
                <a:gd name="connsiteX150" fmla="*/ 180733 w 3469949"/>
                <a:gd name="connsiteY150" fmla="*/ 1045039 h 2224519"/>
                <a:gd name="connsiteX151" fmla="*/ 276193 w 3469949"/>
                <a:gd name="connsiteY151" fmla="*/ 864168 h 2224519"/>
                <a:gd name="connsiteX152" fmla="*/ 471298 w 3469949"/>
                <a:gd name="connsiteY152"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565020 w 3469949"/>
                <a:gd name="connsiteY51" fmla="*/ 830046 h 2224519"/>
                <a:gd name="connsiteX52" fmla="*/ 2960305 w 3469949"/>
                <a:gd name="connsiteY52" fmla="*/ 1058646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822194 w 3469949"/>
                <a:gd name="connsiteY58" fmla="*/ 1115796 h 2224519"/>
                <a:gd name="connsiteX59" fmla="*/ 2226881 w 3469949"/>
                <a:gd name="connsiteY59" fmla="*/ 1049121 h 2224519"/>
                <a:gd name="connsiteX60" fmla="*/ 2105637 w 3469949"/>
                <a:gd name="connsiteY60" fmla="*/ 967096 h 2224519"/>
                <a:gd name="connsiteX61" fmla="*/ 1771168 w 3469949"/>
                <a:gd name="connsiteY61" fmla="*/ 1203194 h 2224519"/>
                <a:gd name="connsiteX62" fmla="*/ 1666272 w 3469949"/>
                <a:gd name="connsiteY62" fmla="*/ 1103537 h 2224519"/>
                <a:gd name="connsiteX63" fmla="*/ 1333340 w 3469949"/>
                <a:gd name="connsiteY63" fmla="*/ 1505003 h 2224519"/>
                <a:gd name="connsiteX64" fmla="*/ 1260930 w 3469949"/>
                <a:gd name="connsiteY64" fmla="*/ 1457024 h 2224519"/>
                <a:gd name="connsiteX65" fmla="*/ 1613074 w 3469949"/>
                <a:gd name="connsiteY65" fmla="*/ 1076685 h 2224519"/>
                <a:gd name="connsiteX66" fmla="*/ 1920715 w 3469949"/>
                <a:gd name="connsiteY66" fmla="*/ 821267 h 2224519"/>
                <a:gd name="connsiteX67" fmla="*/ 1829273 w 3469949"/>
                <a:gd name="connsiteY67" fmla="*/ 817291 h 2224519"/>
                <a:gd name="connsiteX68" fmla="*/ 1773614 w 3469949"/>
                <a:gd name="connsiteY68" fmla="*/ 761632 h 2224519"/>
                <a:gd name="connsiteX69" fmla="*/ 1456874 w 3469949"/>
                <a:gd name="connsiteY69" fmla="*/ 1004847 h 2224519"/>
                <a:gd name="connsiteX70" fmla="*/ 1527211 w 3469949"/>
                <a:gd name="connsiteY70" fmla="*/ 753639 h 2224519"/>
                <a:gd name="connsiteX71" fmla="*/ 1421703 w 3469949"/>
                <a:gd name="connsiteY71" fmla="*/ 834026 h 2224519"/>
                <a:gd name="connsiteX72" fmla="*/ 1512138 w 3469949"/>
                <a:gd name="connsiteY72" fmla="*/ 834026 h 2224519"/>
                <a:gd name="connsiteX73" fmla="*/ 1371461 w 3469949"/>
                <a:gd name="connsiteY73" fmla="*/ 1019920 h 2224519"/>
                <a:gd name="connsiteX74" fmla="*/ 1115228 w 3469949"/>
                <a:gd name="connsiteY74" fmla="*/ 1246008 h 2224519"/>
                <a:gd name="connsiteX75" fmla="*/ 907141 w 3469949"/>
                <a:gd name="connsiteY75" fmla="*/ 1537410 h 2224519"/>
                <a:gd name="connsiteX76" fmla="*/ 858995 w 3469949"/>
                <a:gd name="connsiteY76" fmla="*/ 1612773 h 2224519"/>
                <a:gd name="connsiteX77" fmla="*/ 1009720 w 3469949"/>
                <a:gd name="connsiteY77" fmla="*/ 1909199 h 2224519"/>
                <a:gd name="connsiteX78" fmla="*/ 1100156 w 3469949"/>
                <a:gd name="connsiteY78" fmla="*/ 1889102 h 2224519"/>
                <a:gd name="connsiteX79" fmla="*/ 1243117 w 3469949"/>
                <a:gd name="connsiteY79" fmla="*/ 1429806 h 2224519"/>
                <a:gd name="connsiteX80" fmla="*/ 1356169 w 3469949"/>
                <a:gd name="connsiteY80" fmla="*/ 1501105 h 2224519"/>
                <a:gd name="connsiteX81" fmla="*/ 1352194 w 3469949"/>
                <a:gd name="connsiteY81" fmla="*/ 1596520 h 2224519"/>
                <a:gd name="connsiteX82" fmla="*/ 1324384 w 3469949"/>
                <a:gd name="connsiteY82" fmla="*/ 1770376 h 2224519"/>
                <a:gd name="connsiteX83" fmla="*/ 1416465 w 3469949"/>
                <a:gd name="connsiteY83" fmla="*/ 1910842 h 2224519"/>
                <a:gd name="connsiteX84" fmla="*/ 1340269 w 3469949"/>
                <a:gd name="connsiteY84" fmla="*/ 1640250 h 2224519"/>
                <a:gd name="connsiteX85" fmla="*/ 1606637 w 3469949"/>
                <a:gd name="connsiteY85" fmla="*/ 1513030 h 2224519"/>
                <a:gd name="connsiteX86" fmla="*/ 1723643 w 3469949"/>
                <a:gd name="connsiteY86" fmla="*/ 1293596 h 2224519"/>
                <a:gd name="connsiteX87" fmla="*/ 1989073 w 3469949"/>
                <a:gd name="connsiteY87" fmla="*/ 1262840 h 2224519"/>
                <a:gd name="connsiteX88" fmla="*/ 1885956 w 3469949"/>
                <a:gd name="connsiteY88" fmla="*/ 1550615 h 2224519"/>
                <a:gd name="connsiteX89" fmla="*/ 1755393 w 3469949"/>
                <a:gd name="connsiteY89" fmla="*/ 1719046 h 2224519"/>
                <a:gd name="connsiteX90" fmla="*/ 1596312 w 3469949"/>
                <a:gd name="connsiteY90" fmla="*/ 2013962 h 2224519"/>
                <a:gd name="connsiteX91" fmla="*/ 1574831 w 3469949"/>
                <a:gd name="connsiteY91" fmla="*/ 1921749 h 2224519"/>
                <a:gd name="connsiteX92" fmla="*/ 1471464 w 3469949"/>
                <a:gd name="connsiteY92" fmla="*/ 2065646 h 2224519"/>
                <a:gd name="connsiteX93" fmla="*/ 1582781 w 3469949"/>
                <a:gd name="connsiteY93" fmla="*/ 2133232 h 2224519"/>
                <a:gd name="connsiteX94" fmla="*/ 1451584 w 3469949"/>
                <a:gd name="connsiteY94" fmla="*/ 2200818 h 2224519"/>
                <a:gd name="connsiteX95" fmla="*/ 1228948 w 3469949"/>
                <a:gd name="connsiteY95" fmla="*/ 2208769 h 2224519"/>
                <a:gd name="connsiteX96" fmla="*/ 982457 w 3469949"/>
                <a:gd name="connsiteY96" fmla="*/ 2216722 h 2224519"/>
                <a:gd name="connsiteX97" fmla="*/ 966555 w 3469949"/>
                <a:gd name="connsiteY97" fmla="*/ 2137207 h 2224519"/>
                <a:gd name="connsiteX98" fmla="*/ 1197143 w 3469949"/>
                <a:gd name="connsiteY98" fmla="*/ 2161061 h 2224519"/>
                <a:gd name="connsiteX99" fmla="*/ 1324364 w 3469949"/>
                <a:gd name="connsiteY99" fmla="*/ 2141182 h 2224519"/>
                <a:gd name="connsiteX100" fmla="*/ 1280632 w 3469949"/>
                <a:gd name="connsiteY100" fmla="*/ 1954329 h 2224519"/>
                <a:gd name="connsiteX101" fmla="*/ 1407852 w 3469949"/>
                <a:gd name="connsiteY101" fmla="*/ 1926500 h 2224519"/>
                <a:gd name="connsiteX102" fmla="*/ 1247453 w 3469949"/>
                <a:gd name="connsiteY102" fmla="*/ 1884840 h 2224519"/>
                <a:gd name="connsiteX103" fmla="*/ 1182614 w 3469949"/>
                <a:gd name="connsiteY103" fmla="*/ 2054900 h 2224519"/>
                <a:gd name="connsiteX104" fmla="*/ 1024793 w 3469949"/>
                <a:gd name="connsiteY104" fmla="*/ 2120214 h 2224519"/>
                <a:gd name="connsiteX105" fmla="*/ 884116 w 3469949"/>
                <a:gd name="connsiteY105" fmla="*/ 1758474 h 2224519"/>
                <a:gd name="connsiteX106" fmla="*/ 843922 w 3469949"/>
                <a:gd name="connsiteY106" fmla="*/ 2069973 h 2224519"/>
                <a:gd name="connsiteX107" fmla="*/ 703246 w 3469949"/>
                <a:gd name="connsiteY107" fmla="*/ 1657991 h 2224519"/>
                <a:gd name="connsiteX108" fmla="*/ 803729 w 3469949"/>
                <a:gd name="connsiteY108" fmla="*/ 1406782 h 2224519"/>
                <a:gd name="connsiteX109" fmla="*/ 884115 w 3469949"/>
                <a:gd name="connsiteY109" fmla="*/ 1246008 h 2224519"/>
                <a:gd name="connsiteX110" fmla="*/ 1160446 w 3469949"/>
                <a:gd name="connsiteY110" fmla="*/ 1125427 h 2224519"/>
                <a:gd name="connsiteX111" fmla="*/ 1637744 w 3469949"/>
                <a:gd name="connsiteY111" fmla="*/ 648131 h 2224519"/>
                <a:gd name="connsiteX112" fmla="*/ 1763348 w 3469949"/>
                <a:gd name="connsiteY112" fmla="*/ 336632 h 2224519"/>
                <a:gd name="connsiteX113" fmla="*/ 1642768 w 3469949"/>
                <a:gd name="connsiteY113" fmla="*/ 376825 h 2224519"/>
                <a:gd name="connsiteX114" fmla="*/ 1451848 w 3469949"/>
                <a:gd name="connsiteY114" fmla="*/ 658179 h 2224519"/>
                <a:gd name="connsiteX115" fmla="*/ 1170498 w 3469949"/>
                <a:gd name="connsiteY115" fmla="*/ 497404 h 2224519"/>
                <a:gd name="connsiteX116" fmla="*/ 1200641 w 3469949"/>
                <a:gd name="connsiteY116" fmla="*/ 633056 h 2224519"/>
                <a:gd name="connsiteX117" fmla="*/ 1115230 w 3469949"/>
                <a:gd name="connsiteY117" fmla="*/ 869194 h 2224519"/>
                <a:gd name="connsiteX118" fmla="*/ 1100158 w 3469949"/>
                <a:gd name="connsiteY118" fmla="*/ 1004845 h 2224519"/>
                <a:gd name="connsiteX119" fmla="*/ 904215 w 3469949"/>
                <a:gd name="connsiteY119" fmla="*/ 1014893 h 2224519"/>
                <a:gd name="connsiteX120" fmla="*/ 929336 w 3469949"/>
                <a:gd name="connsiteY120" fmla="*/ 1175667 h 2224519"/>
                <a:gd name="connsiteX121" fmla="*/ 708272 w 3469949"/>
                <a:gd name="connsiteY121" fmla="*/ 984749 h 2224519"/>
                <a:gd name="connsiteX122" fmla="*/ 607789 w 3469949"/>
                <a:gd name="connsiteY122" fmla="*/ 914411 h 2224519"/>
                <a:gd name="connsiteX123" fmla="*/ 809594 w 3469949"/>
                <a:gd name="connsiteY123" fmla="*/ 1313832 h 2224519"/>
                <a:gd name="connsiteX124" fmla="*/ 512330 w 3469949"/>
                <a:gd name="connsiteY124" fmla="*/ 1356538 h 2224519"/>
                <a:gd name="connsiteX125" fmla="*/ 647983 w 3469949"/>
                <a:gd name="connsiteY125" fmla="*/ 1874028 h 2224519"/>
                <a:gd name="connsiteX126" fmla="*/ 537449 w 3469949"/>
                <a:gd name="connsiteY126" fmla="*/ 1798666 h 2224519"/>
                <a:gd name="connsiteX127" fmla="*/ 391749 w 3469949"/>
                <a:gd name="connsiteY127" fmla="*/ 1733351 h 2224519"/>
                <a:gd name="connsiteX128" fmla="*/ 230975 w 3469949"/>
                <a:gd name="connsiteY128" fmla="*/ 1436924 h 2224519"/>
                <a:gd name="connsiteX129" fmla="*/ 356580 w 3469949"/>
                <a:gd name="connsiteY129" fmla="*/ 1668037 h 2224519"/>
                <a:gd name="connsiteX130" fmla="*/ 431942 w 3469949"/>
                <a:gd name="connsiteY130" fmla="*/ 1833835 h 2224519"/>
                <a:gd name="connsiteX131" fmla="*/ 527402 w 3469949"/>
                <a:gd name="connsiteY131" fmla="*/ 1874028 h 2224519"/>
                <a:gd name="connsiteX132" fmla="*/ 507305 w 3469949"/>
                <a:gd name="connsiteY132" fmla="*/ 1989585 h 2224519"/>
                <a:gd name="connsiteX133" fmla="*/ 311362 w 3469949"/>
                <a:gd name="connsiteY133" fmla="*/ 2180503 h 2224519"/>
                <a:gd name="connsiteX134" fmla="*/ 250235 w 3469949"/>
                <a:gd name="connsiteY134" fmla="*/ 2142821 h 2224519"/>
                <a:gd name="connsiteX135" fmla="*/ 220927 w 3469949"/>
                <a:gd name="connsiteY135" fmla="*/ 1989584 h 2224519"/>
                <a:gd name="connsiteX136" fmla="*/ 120444 w 3469949"/>
                <a:gd name="connsiteY136" fmla="*/ 1909197 h 2224519"/>
                <a:gd name="connsiteX137" fmla="*/ 65177 w 3469949"/>
                <a:gd name="connsiteY137" fmla="*/ 1869004 h 2224519"/>
                <a:gd name="connsiteX138" fmla="*/ 80251 w 3469949"/>
                <a:gd name="connsiteY138" fmla="*/ 1673060 h 2224519"/>
                <a:gd name="connsiteX139" fmla="*/ 205854 w 3469949"/>
                <a:gd name="connsiteY139" fmla="*/ 1813738 h 2224519"/>
                <a:gd name="connsiteX140" fmla="*/ 301314 w 3469949"/>
                <a:gd name="connsiteY140" fmla="*/ 1974512 h 2224519"/>
                <a:gd name="connsiteX141" fmla="*/ 326435 w 3469949"/>
                <a:gd name="connsiteY141" fmla="*/ 1863979 h 2224519"/>
                <a:gd name="connsiteX142" fmla="*/ 175710 w 3469949"/>
                <a:gd name="connsiteY142" fmla="*/ 1517311 h 2224519"/>
                <a:gd name="connsiteX143" fmla="*/ 150589 w 3469949"/>
                <a:gd name="connsiteY143" fmla="*/ 1482143 h 2224519"/>
                <a:gd name="connsiteX144" fmla="*/ 30008 w 3469949"/>
                <a:gd name="connsiteY144" fmla="*/ 1642916 h 2224519"/>
                <a:gd name="connsiteX145" fmla="*/ 19959 w 3469949"/>
                <a:gd name="connsiteY145" fmla="*/ 1798665 h 2224519"/>
                <a:gd name="connsiteX146" fmla="*/ 75227 w 3469949"/>
                <a:gd name="connsiteY146" fmla="*/ 1301271 h 2224519"/>
                <a:gd name="connsiteX147" fmla="*/ 175709 w 3469949"/>
                <a:gd name="connsiteY147" fmla="*/ 1341465 h 2224519"/>
                <a:gd name="connsiteX148" fmla="*/ 170685 w 3469949"/>
                <a:gd name="connsiteY148" fmla="*/ 1125426 h 2224519"/>
                <a:gd name="connsiteX149" fmla="*/ 95322 w 3469949"/>
                <a:gd name="connsiteY149" fmla="*/ 1235957 h 2224519"/>
                <a:gd name="connsiteX150" fmla="*/ 180733 w 3469949"/>
                <a:gd name="connsiteY150" fmla="*/ 1045039 h 2224519"/>
                <a:gd name="connsiteX151" fmla="*/ 276193 w 3469949"/>
                <a:gd name="connsiteY151" fmla="*/ 864168 h 2224519"/>
                <a:gd name="connsiteX152" fmla="*/ 471298 w 3469949"/>
                <a:gd name="connsiteY152"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565020 w 3469949"/>
                <a:gd name="connsiteY51" fmla="*/ 830046 h 2224519"/>
                <a:gd name="connsiteX52" fmla="*/ 2960305 w 3469949"/>
                <a:gd name="connsiteY52" fmla="*/ 1058646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822194 w 3469949"/>
                <a:gd name="connsiteY58" fmla="*/ 1115796 h 2224519"/>
                <a:gd name="connsiteX59" fmla="*/ 2226881 w 3469949"/>
                <a:gd name="connsiteY59" fmla="*/ 1049121 h 2224519"/>
                <a:gd name="connsiteX60" fmla="*/ 2105637 w 3469949"/>
                <a:gd name="connsiteY60" fmla="*/ 967096 h 2224519"/>
                <a:gd name="connsiteX61" fmla="*/ 1771168 w 3469949"/>
                <a:gd name="connsiteY61" fmla="*/ 1203194 h 2224519"/>
                <a:gd name="connsiteX62" fmla="*/ 1666272 w 3469949"/>
                <a:gd name="connsiteY62" fmla="*/ 1103537 h 2224519"/>
                <a:gd name="connsiteX63" fmla="*/ 1333340 w 3469949"/>
                <a:gd name="connsiteY63" fmla="*/ 1505003 h 2224519"/>
                <a:gd name="connsiteX64" fmla="*/ 1260930 w 3469949"/>
                <a:gd name="connsiteY64" fmla="*/ 1457024 h 2224519"/>
                <a:gd name="connsiteX65" fmla="*/ 1613074 w 3469949"/>
                <a:gd name="connsiteY65" fmla="*/ 1076685 h 2224519"/>
                <a:gd name="connsiteX66" fmla="*/ 1920715 w 3469949"/>
                <a:gd name="connsiteY66" fmla="*/ 821267 h 2224519"/>
                <a:gd name="connsiteX67" fmla="*/ 1829273 w 3469949"/>
                <a:gd name="connsiteY67" fmla="*/ 817291 h 2224519"/>
                <a:gd name="connsiteX68" fmla="*/ 1773614 w 3469949"/>
                <a:gd name="connsiteY68" fmla="*/ 761632 h 2224519"/>
                <a:gd name="connsiteX69" fmla="*/ 1456874 w 3469949"/>
                <a:gd name="connsiteY69" fmla="*/ 1004847 h 2224519"/>
                <a:gd name="connsiteX70" fmla="*/ 1527211 w 3469949"/>
                <a:gd name="connsiteY70" fmla="*/ 753639 h 2224519"/>
                <a:gd name="connsiteX71" fmla="*/ 1421703 w 3469949"/>
                <a:gd name="connsiteY71" fmla="*/ 834026 h 2224519"/>
                <a:gd name="connsiteX72" fmla="*/ 1512138 w 3469949"/>
                <a:gd name="connsiteY72" fmla="*/ 834026 h 2224519"/>
                <a:gd name="connsiteX73" fmla="*/ 1371461 w 3469949"/>
                <a:gd name="connsiteY73" fmla="*/ 1019920 h 2224519"/>
                <a:gd name="connsiteX74" fmla="*/ 1115228 w 3469949"/>
                <a:gd name="connsiteY74" fmla="*/ 1246008 h 2224519"/>
                <a:gd name="connsiteX75" fmla="*/ 907141 w 3469949"/>
                <a:gd name="connsiteY75" fmla="*/ 1537410 h 2224519"/>
                <a:gd name="connsiteX76" fmla="*/ 858995 w 3469949"/>
                <a:gd name="connsiteY76" fmla="*/ 1612773 h 2224519"/>
                <a:gd name="connsiteX77" fmla="*/ 1009720 w 3469949"/>
                <a:gd name="connsiteY77" fmla="*/ 1909199 h 2224519"/>
                <a:gd name="connsiteX78" fmla="*/ 1100156 w 3469949"/>
                <a:gd name="connsiteY78" fmla="*/ 1889102 h 2224519"/>
                <a:gd name="connsiteX79" fmla="*/ 1243117 w 3469949"/>
                <a:gd name="connsiteY79" fmla="*/ 1429806 h 2224519"/>
                <a:gd name="connsiteX80" fmla="*/ 1356169 w 3469949"/>
                <a:gd name="connsiteY80" fmla="*/ 1501105 h 2224519"/>
                <a:gd name="connsiteX81" fmla="*/ 1352194 w 3469949"/>
                <a:gd name="connsiteY81" fmla="*/ 1596520 h 2224519"/>
                <a:gd name="connsiteX82" fmla="*/ 1324384 w 3469949"/>
                <a:gd name="connsiteY82" fmla="*/ 1770376 h 2224519"/>
                <a:gd name="connsiteX83" fmla="*/ 1416465 w 3469949"/>
                <a:gd name="connsiteY83" fmla="*/ 1910842 h 2224519"/>
                <a:gd name="connsiteX84" fmla="*/ 1340269 w 3469949"/>
                <a:gd name="connsiteY84" fmla="*/ 1640250 h 2224519"/>
                <a:gd name="connsiteX85" fmla="*/ 1606637 w 3469949"/>
                <a:gd name="connsiteY85" fmla="*/ 1513030 h 2224519"/>
                <a:gd name="connsiteX86" fmla="*/ 1723643 w 3469949"/>
                <a:gd name="connsiteY86" fmla="*/ 1293596 h 2224519"/>
                <a:gd name="connsiteX87" fmla="*/ 1989073 w 3469949"/>
                <a:gd name="connsiteY87" fmla="*/ 1262840 h 2224519"/>
                <a:gd name="connsiteX88" fmla="*/ 1885956 w 3469949"/>
                <a:gd name="connsiteY88" fmla="*/ 1550615 h 2224519"/>
                <a:gd name="connsiteX89" fmla="*/ 1755393 w 3469949"/>
                <a:gd name="connsiteY89" fmla="*/ 1719046 h 2224519"/>
                <a:gd name="connsiteX90" fmla="*/ 1596312 w 3469949"/>
                <a:gd name="connsiteY90" fmla="*/ 2013962 h 2224519"/>
                <a:gd name="connsiteX91" fmla="*/ 1574831 w 3469949"/>
                <a:gd name="connsiteY91" fmla="*/ 1921749 h 2224519"/>
                <a:gd name="connsiteX92" fmla="*/ 1471464 w 3469949"/>
                <a:gd name="connsiteY92" fmla="*/ 2065646 h 2224519"/>
                <a:gd name="connsiteX93" fmla="*/ 1582781 w 3469949"/>
                <a:gd name="connsiteY93" fmla="*/ 2133232 h 2224519"/>
                <a:gd name="connsiteX94" fmla="*/ 1451584 w 3469949"/>
                <a:gd name="connsiteY94" fmla="*/ 2200818 h 2224519"/>
                <a:gd name="connsiteX95" fmla="*/ 1228948 w 3469949"/>
                <a:gd name="connsiteY95" fmla="*/ 2208769 h 2224519"/>
                <a:gd name="connsiteX96" fmla="*/ 982457 w 3469949"/>
                <a:gd name="connsiteY96" fmla="*/ 2216722 h 2224519"/>
                <a:gd name="connsiteX97" fmla="*/ 966555 w 3469949"/>
                <a:gd name="connsiteY97" fmla="*/ 2137207 h 2224519"/>
                <a:gd name="connsiteX98" fmla="*/ 1197143 w 3469949"/>
                <a:gd name="connsiteY98" fmla="*/ 2161061 h 2224519"/>
                <a:gd name="connsiteX99" fmla="*/ 1324364 w 3469949"/>
                <a:gd name="connsiteY99" fmla="*/ 2141182 h 2224519"/>
                <a:gd name="connsiteX100" fmla="*/ 1280632 w 3469949"/>
                <a:gd name="connsiteY100" fmla="*/ 1954329 h 2224519"/>
                <a:gd name="connsiteX101" fmla="*/ 1407852 w 3469949"/>
                <a:gd name="connsiteY101" fmla="*/ 1926500 h 2224519"/>
                <a:gd name="connsiteX102" fmla="*/ 1247453 w 3469949"/>
                <a:gd name="connsiteY102" fmla="*/ 1884840 h 2224519"/>
                <a:gd name="connsiteX103" fmla="*/ 1182614 w 3469949"/>
                <a:gd name="connsiteY103" fmla="*/ 2054900 h 2224519"/>
                <a:gd name="connsiteX104" fmla="*/ 1024793 w 3469949"/>
                <a:gd name="connsiteY104" fmla="*/ 2120214 h 2224519"/>
                <a:gd name="connsiteX105" fmla="*/ 884116 w 3469949"/>
                <a:gd name="connsiteY105" fmla="*/ 1758474 h 2224519"/>
                <a:gd name="connsiteX106" fmla="*/ 843922 w 3469949"/>
                <a:gd name="connsiteY106" fmla="*/ 2069973 h 2224519"/>
                <a:gd name="connsiteX107" fmla="*/ 703246 w 3469949"/>
                <a:gd name="connsiteY107" fmla="*/ 1657991 h 2224519"/>
                <a:gd name="connsiteX108" fmla="*/ 803729 w 3469949"/>
                <a:gd name="connsiteY108" fmla="*/ 1406782 h 2224519"/>
                <a:gd name="connsiteX109" fmla="*/ 884115 w 3469949"/>
                <a:gd name="connsiteY109" fmla="*/ 1246008 h 2224519"/>
                <a:gd name="connsiteX110" fmla="*/ 1160446 w 3469949"/>
                <a:gd name="connsiteY110" fmla="*/ 1125427 h 2224519"/>
                <a:gd name="connsiteX111" fmla="*/ 1637744 w 3469949"/>
                <a:gd name="connsiteY111" fmla="*/ 648131 h 2224519"/>
                <a:gd name="connsiteX112" fmla="*/ 1763348 w 3469949"/>
                <a:gd name="connsiteY112" fmla="*/ 336632 h 2224519"/>
                <a:gd name="connsiteX113" fmla="*/ 1642768 w 3469949"/>
                <a:gd name="connsiteY113" fmla="*/ 376825 h 2224519"/>
                <a:gd name="connsiteX114" fmla="*/ 1451848 w 3469949"/>
                <a:gd name="connsiteY114" fmla="*/ 658179 h 2224519"/>
                <a:gd name="connsiteX115" fmla="*/ 1170498 w 3469949"/>
                <a:gd name="connsiteY115" fmla="*/ 497404 h 2224519"/>
                <a:gd name="connsiteX116" fmla="*/ 1200641 w 3469949"/>
                <a:gd name="connsiteY116" fmla="*/ 633056 h 2224519"/>
                <a:gd name="connsiteX117" fmla="*/ 1115230 w 3469949"/>
                <a:gd name="connsiteY117" fmla="*/ 869194 h 2224519"/>
                <a:gd name="connsiteX118" fmla="*/ 1100158 w 3469949"/>
                <a:gd name="connsiteY118" fmla="*/ 1004845 h 2224519"/>
                <a:gd name="connsiteX119" fmla="*/ 904215 w 3469949"/>
                <a:gd name="connsiteY119" fmla="*/ 1014893 h 2224519"/>
                <a:gd name="connsiteX120" fmla="*/ 929336 w 3469949"/>
                <a:gd name="connsiteY120" fmla="*/ 1175667 h 2224519"/>
                <a:gd name="connsiteX121" fmla="*/ 708272 w 3469949"/>
                <a:gd name="connsiteY121" fmla="*/ 984749 h 2224519"/>
                <a:gd name="connsiteX122" fmla="*/ 607789 w 3469949"/>
                <a:gd name="connsiteY122" fmla="*/ 914411 h 2224519"/>
                <a:gd name="connsiteX123" fmla="*/ 809594 w 3469949"/>
                <a:gd name="connsiteY123" fmla="*/ 1313832 h 2224519"/>
                <a:gd name="connsiteX124" fmla="*/ 512330 w 3469949"/>
                <a:gd name="connsiteY124" fmla="*/ 1356538 h 2224519"/>
                <a:gd name="connsiteX125" fmla="*/ 647983 w 3469949"/>
                <a:gd name="connsiteY125" fmla="*/ 1874028 h 2224519"/>
                <a:gd name="connsiteX126" fmla="*/ 537449 w 3469949"/>
                <a:gd name="connsiteY126" fmla="*/ 1798666 h 2224519"/>
                <a:gd name="connsiteX127" fmla="*/ 391749 w 3469949"/>
                <a:gd name="connsiteY127" fmla="*/ 1733351 h 2224519"/>
                <a:gd name="connsiteX128" fmla="*/ 230975 w 3469949"/>
                <a:gd name="connsiteY128" fmla="*/ 1436924 h 2224519"/>
                <a:gd name="connsiteX129" fmla="*/ 356580 w 3469949"/>
                <a:gd name="connsiteY129" fmla="*/ 1668037 h 2224519"/>
                <a:gd name="connsiteX130" fmla="*/ 431942 w 3469949"/>
                <a:gd name="connsiteY130" fmla="*/ 1833835 h 2224519"/>
                <a:gd name="connsiteX131" fmla="*/ 527402 w 3469949"/>
                <a:gd name="connsiteY131" fmla="*/ 1874028 h 2224519"/>
                <a:gd name="connsiteX132" fmla="*/ 507305 w 3469949"/>
                <a:gd name="connsiteY132" fmla="*/ 1989585 h 2224519"/>
                <a:gd name="connsiteX133" fmla="*/ 311362 w 3469949"/>
                <a:gd name="connsiteY133" fmla="*/ 2180503 h 2224519"/>
                <a:gd name="connsiteX134" fmla="*/ 250235 w 3469949"/>
                <a:gd name="connsiteY134" fmla="*/ 2142821 h 2224519"/>
                <a:gd name="connsiteX135" fmla="*/ 220927 w 3469949"/>
                <a:gd name="connsiteY135" fmla="*/ 1989584 h 2224519"/>
                <a:gd name="connsiteX136" fmla="*/ 120444 w 3469949"/>
                <a:gd name="connsiteY136" fmla="*/ 1909197 h 2224519"/>
                <a:gd name="connsiteX137" fmla="*/ 65177 w 3469949"/>
                <a:gd name="connsiteY137" fmla="*/ 1869004 h 2224519"/>
                <a:gd name="connsiteX138" fmla="*/ 80251 w 3469949"/>
                <a:gd name="connsiteY138" fmla="*/ 1673060 h 2224519"/>
                <a:gd name="connsiteX139" fmla="*/ 205854 w 3469949"/>
                <a:gd name="connsiteY139" fmla="*/ 1813738 h 2224519"/>
                <a:gd name="connsiteX140" fmla="*/ 301314 w 3469949"/>
                <a:gd name="connsiteY140" fmla="*/ 1974512 h 2224519"/>
                <a:gd name="connsiteX141" fmla="*/ 326435 w 3469949"/>
                <a:gd name="connsiteY141" fmla="*/ 1863979 h 2224519"/>
                <a:gd name="connsiteX142" fmla="*/ 175710 w 3469949"/>
                <a:gd name="connsiteY142" fmla="*/ 1517311 h 2224519"/>
                <a:gd name="connsiteX143" fmla="*/ 150589 w 3469949"/>
                <a:gd name="connsiteY143" fmla="*/ 1482143 h 2224519"/>
                <a:gd name="connsiteX144" fmla="*/ 30008 w 3469949"/>
                <a:gd name="connsiteY144" fmla="*/ 1642916 h 2224519"/>
                <a:gd name="connsiteX145" fmla="*/ 19959 w 3469949"/>
                <a:gd name="connsiteY145" fmla="*/ 1798665 h 2224519"/>
                <a:gd name="connsiteX146" fmla="*/ 75227 w 3469949"/>
                <a:gd name="connsiteY146" fmla="*/ 1301271 h 2224519"/>
                <a:gd name="connsiteX147" fmla="*/ 175709 w 3469949"/>
                <a:gd name="connsiteY147" fmla="*/ 1341465 h 2224519"/>
                <a:gd name="connsiteX148" fmla="*/ 170685 w 3469949"/>
                <a:gd name="connsiteY148" fmla="*/ 1125426 h 2224519"/>
                <a:gd name="connsiteX149" fmla="*/ 95322 w 3469949"/>
                <a:gd name="connsiteY149" fmla="*/ 1235957 h 2224519"/>
                <a:gd name="connsiteX150" fmla="*/ 180733 w 3469949"/>
                <a:gd name="connsiteY150" fmla="*/ 1045039 h 2224519"/>
                <a:gd name="connsiteX151" fmla="*/ 276193 w 3469949"/>
                <a:gd name="connsiteY151" fmla="*/ 864168 h 2224519"/>
                <a:gd name="connsiteX152" fmla="*/ 471298 w 3469949"/>
                <a:gd name="connsiteY152"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565020 w 3469949"/>
                <a:gd name="connsiteY51" fmla="*/ 830046 h 2224519"/>
                <a:gd name="connsiteX52" fmla="*/ 2960305 w 3469949"/>
                <a:gd name="connsiteY52" fmla="*/ 1058646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822194 w 3469949"/>
                <a:gd name="connsiteY58" fmla="*/ 1115796 h 2224519"/>
                <a:gd name="connsiteX59" fmla="*/ 2226881 w 3469949"/>
                <a:gd name="connsiteY59" fmla="*/ 1049121 h 2224519"/>
                <a:gd name="connsiteX60" fmla="*/ 2105637 w 3469949"/>
                <a:gd name="connsiteY60" fmla="*/ 967096 h 2224519"/>
                <a:gd name="connsiteX61" fmla="*/ 1771168 w 3469949"/>
                <a:gd name="connsiteY61" fmla="*/ 1203194 h 2224519"/>
                <a:gd name="connsiteX62" fmla="*/ 1666272 w 3469949"/>
                <a:gd name="connsiteY62" fmla="*/ 1103537 h 2224519"/>
                <a:gd name="connsiteX63" fmla="*/ 1333340 w 3469949"/>
                <a:gd name="connsiteY63" fmla="*/ 1505003 h 2224519"/>
                <a:gd name="connsiteX64" fmla="*/ 1260930 w 3469949"/>
                <a:gd name="connsiteY64" fmla="*/ 1457024 h 2224519"/>
                <a:gd name="connsiteX65" fmla="*/ 1613074 w 3469949"/>
                <a:gd name="connsiteY65" fmla="*/ 1076685 h 2224519"/>
                <a:gd name="connsiteX66" fmla="*/ 1920715 w 3469949"/>
                <a:gd name="connsiteY66" fmla="*/ 821267 h 2224519"/>
                <a:gd name="connsiteX67" fmla="*/ 1829273 w 3469949"/>
                <a:gd name="connsiteY67" fmla="*/ 817291 h 2224519"/>
                <a:gd name="connsiteX68" fmla="*/ 1773614 w 3469949"/>
                <a:gd name="connsiteY68" fmla="*/ 761632 h 2224519"/>
                <a:gd name="connsiteX69" fmla="*/ 1456874 w 3469949"/>
                <a:gd name="connsiteY69" fmla="*/ 1004847 h 2224519"/>
                <a:gd name="connsiteX70" fmla="*/ 1527211 w 3469949"/>
                <a:gd name="connsiteY70" fmla="*/ 753639 h 2224519"/>
                <a:gd name="connsiteX71" fmla="*/ 1421703 w 3469949"/>
                <a:gd name="connsiteY71" fmla="*/ 834026 h 2224519"/>
                <a:gd name="connsiteX72" fmla="*/ 1512138 w 3469949"/>
                <a:gd name="connsiteY72" fmla="*/ 834026 h 2224519"/>
                <a:gd name="connsiteX73" fmla="*/ 1371461 w 3469949"/>
                <a:gd name="connsiteY73" fmla="*/ 1019920 h 2224519"/>
                <a:gd name="connsiteX74" fmla="*/ 1115228 w 3469949"/>
                <a:gd name="connsiteY74" fmla="*/ 1246008 h 2224519"/>
                <a:gd name="connsiteX75" fmla="*/ 907141 w 3469949"/>
                <a:gd name="connsiteY75" fmla="*/ 1537410 h 2224519"/>
                <a:gd name="connsiteX76" fmla="*/ 858995 w 3469949"/>
                <a:gd name="connsiteY76" fmla="*/ 1612773 h 2224519"/>
                <a:gd name="connsiteX77" fmla="*/ 1009720 w 3469949"/>
                <a:gd name="connsiteY77" fmla="*/ 1909199 h 2224519"/>
                <a:gd name="connsiteX78" fmla="*/ 1100156 w 3469949"/>
                <a:gd name="connsiteY78" fmla="*/ 1889102 h 2224519"/>
                <a:gd name="connsiteX79" fmla="*/ 1243117 w 3469949"/>
                <a:gd name="connsiteY79" fmla="*/ 1429806 h 2224519"/>
                <a:gd name="connsiteX80" fmla="*/ 1356169 w 3469949"/>
                <a:gd name="connsiteY80" fmla="*/ 1501105 h 2224519"/>
                <a:gd name="connsiteX81" fmla="*/ 1352194 w 3469949"/>
                <a:gd name="connsiteY81" fmla="*/ 1596520 h 2224519"/>
                <a:gd name="connsiteX82" fmla="*/ 1324384 w 3469949"/>
                <a:gd name="connsiteY82" fmla="*/ 1770376 h 2224519"/>
                <a:gd name="connsiteX83" fmla="*/ 1416465 w 3469949"/>
                <a:gd name="connsiteY83" fmla="*/ 1910842 h 2224519"/>
                <a:gd name="connsiteX84" fmla="*/ 1340269 w 3469949"/>
                <a:gd name="connsiteY84" fmla="*/ 1640250 h 2224519"/>
                <a:gd name="connsiteX85" fmla="*/ 1606637 w 3469949"/>
                <a:gd name="connsiteY85" fmla="*/ 1513030 h 2224519"/>
                <a:gd name="connsiteX86" fmla="*/ 1723643 w 3469949"/>
                <a:gd name="connsiteY86" fmla="*/ 1293596 h 2224519"/>
                <a:gd name="connsiteX87" fmla="*/ 1989073 w 3469949"/>
                <a:gd name="connsiteY87" fmla="*/ 1262840 h 2224519"/>
                <a:gd name="connsiteX88" fmla="*/ 1885956 w 3469949"/>
                <a:gd name="connsiteY88" fmla="*/ 1550615 h 2224519"/>
                <a:gd name="connsiteX89" fmla="*/ 1755393 w 3469949"/>
                <a:gd name="connsiteY89" fmla="*/ 1719046 h 2224519"/>
                <a:gd name="connsiteX90" fmla="*/ 1596312 w 3469949"/>
                <a:gd name="connsiteY90" fmla="*/ 2013962 h 2224519"/>
                <a:gd name="connsiteX91" fmla="*/ 1574831 w 3469949"/>
                <a:gd name="connsiteY91" fmla="*/ 1921749 h 2224519"/>
                <a:gd name="connsiteX92" fmla="*/ 1471464 w 3469949"/>
                <a:gd name="connsiteY92" fmla="*/ 2065646 h 2224519"/>
                <a:gd name="connsiteX93" fmla="*/ 1582781 w 3469949"/>
                <a:gd name="connsiteY93" fmla="*/ 2133232 h 2224519"/>
                <a:gd name="connsiteX94" fmla="*/ 1451584 w 3469949"/>
                <a:gd name="connsiteY94" fmla="*/ 2200818 h 2224519"/>
                <a:gd name="connsiteX95" fmla="*/ 1228948 w 3469949"/>
                <a:gd name="connsiteY95" fmla="*/ 2208769 h 2224519"/>
                <a:gd name="connsiteX96" fmla="*/ 982457 w 3469949"/>
                <a:gd name="connsiteY96" fmla="*/ 2216722 h 2224519"/>
                <a:gd name="connsiteX97" fmla="*/ 966555 w 3469949"/>
                <a:gd name="connsiteY97" fmla="*/ 2137207 h 2224519"/>
                <a:gd name="connsiteX98" fmla="*/ 1197143 w 3469949"/>
                <a:gd name="connsiteY98" fmla="*/ 2161061 h 2224519"/>
                <a:gd name="connsiteX99" fmla="*/ 1324364 w 3469949"/>
                <a:gd name="connsiteY99" fmla="*/ 2141182 h 2224519"/>
                <a:gd name="connsiteX100" fmla="*/ 1280632 w 3469949"/>
                <a:gd name="connsiteY100" fmla="*/ 1954329 h 2224519"/>
                <a:gd name="connsiteX101" fmla="*/ 1407852 w 3469949"/>
                <a:gd name="connsiteY101" fmla="*/ 1926500 h 2224519"/>
                <a:gd name="connsiteX102" fmla="*/ 1247453 w 3469949"/>
                <a:gd name="connsiteY102" fmla="*/ 1884840 h 2224519"/>
                <a:gd name="connsiteX103" fmla="*/ 1182614 w 3469949"/>
                <a:gd name="connsiteY103" fmla="*/ 2054900 h 2224519"/>
                <a:gd name="connsiteX104" fmla="*/ 1024793 w 3469949"/>
                <a:gd name="connsiteY104" fmla="*/ 2120214 h 2224519"/>
                <a:gd name="connsiteX105" fmla="*/ 884116 w 3469949"/>
                <a:gd name="connsiteY105" fmla="*/ 1758474 h 2224519"/>
                <a:gd name="connsiteX106" fmla="*/ 843922 w 3469949"/>
                <a:gd name="connsiteY106" fmla="*/ 2069973 h 2224519"/>
                <a:gd name="connsiteX107" fmla="*/ 703246 w 3469949"/>
                <a:gd name="connsiteY107" fmla="*/ 1657991 h 2224519"/>
                <a:gd name="connsiteX108" fmla="*/ 803729 w 3469949"/>
                <a:gd name="connsiteY108" fmla="*/ 1406782 h 2224519"/>
                <a:gd name="connsiteX109" fmla="*/ 884115 w 3469949"/>
                <a:gd name="connsiteY109" fmla="*/ 1246008 h 2224519"/>
                <a:gd name="connsiteX110" fmla="*/ 1160446 w 3469949"/>
                <a:gd name="connsiteY110" fmla="*/ 1125427 h 2224519"/>
                <a:gd name="connsiteX111" fmla="*/ 1637744 w 3469949"/>
                <a:gd name="connsiteY111" fmla="*/ 648131 h 2224519"/>
                <a:gd name="connsiteX112" fmla="*/ 1763348 w 3469949"/>
                <a:gd name="connsiteY112" fmla="*/ 336632 h 2224519"/>
                <a:gd name="connsiteX113" fmla="*/ 1642768 w 3469949"/>
                <a:gd name="connsiteY113" fmla="*/ 376825 h 2224519"/>
                <a:gd name="connsiteX114" fmla="*/ 1451848 w 3469949"/>
                <a:gd name="connsiteY114" fmla="*/ 658179 h 2224519"/>
                <a:gd name="connsiteX115" fmla="*/ 1170498 w 3469949"/>
                <a:gd name="connsiteY115" fmla="*/ 497404 h 2224519"/>
                <a:gd name="connsiteX116" fmla="*/ 1200641 w 3469949"/>
                <a:gd name="connsiteY116" fmla="*/ 633056 h 2224519"/>
                <a:gd name="connsiteX117" fmla="*/ 1115230 w 3469949"/>
                <a:gd name="connsiteY117" fmla="*/ 869194 h 2224519"/>
                <a:gd name="connsiteX118" fmla="*/ 1100158 w 3469949"/>
                <a:gd name="connsiteY118" fmla="*/ 1004845 h 2224519"/>
                <a:gd name="connsiteX119" fmla="*/ 904215 w 3469949"/>
                <a:gd name="connsiteY119" fmla="*/ 1014893 h 2224519"/>
                <a:gd name="connsiteX120" fmla="*/ 929336 w 3469949"/>
                <a:gd name="connsiteY120" fmla="*/ 1175667 h 2224519"/>
                <a:gd name="connsiteX121" fmla="*/ 708272 w 3469949"/>
                <a:gd name="connsiteY121" fmla="*/ 984749 h 2224519"/>
                <a:gd name="connsiteX122" fmla="*/ 607789 w 3469949"/>
                <a:gd name="connsiteY122" fmla="*/ 914411 h 2224519"/>
                <a:gd name="connsiteX123" fmla="*/ 809594 w 3469949"/>
                <a:gd name="connsiteY123" fmla="*/ 1313832 h 2224519"/>
                <a:gd name="connsiteX124" fmla="*/ 512330 w 3469949"/>
                <a:gd name="connsiteY124" fmla="*/ 1356538 h 2224519"/>
                <a:gd name="connsiteX125" fmla="*/ 647983 w 3469949"/>
                <a:gd name="connsiteY125" fmla="*/ 1874028 h 2224519"/>
                <a:gd name="connsiteX126" fmla="*/ 537449 w 3469949"/>
                <a:gd name="connsiteY126" fmla="*/ 1798666 h 2224519"/>
                <a:gd name="connsiteX127" fmla="*/ 391749 w 3469949"/>
                <a:gd name="connsiteY127" fmla="*/ 1733351 h 2224519"/>
                <a:gd name="connsiteX128" fmla="*/ 230975 w 3469949"/>
                <a:gd name="connsiteY128" fmla="*/ 1436924 h 2224519"/>
                <a:gd name="connsiteX129" fmla="*/ 356580 w 3469949"/>
                <a:gd name="connsiteY129" fmla="*/ 1668037 h 2224519"/>
                <a:gd name="connsiteX130" fmla="*/ 431942 w 3469949"/>
                <a:gd name="connsiteY130" fmla="*/ 1833835 h 2224519"/>
                <a:gd name="connsiteX131" fmla="*/ 527402 w 3469949"/>
                <a:gd name="connsiteY131" fmla="*/ 1874028 h 2224519"/>
                <a:gd name="connsiteX132" fmla="*/ 507305 w 3469949"/>
                <a:gd name="connsiteY132" fmla="*/ 1989585 h 2224519"/>
                <a:gd name="connsiteX133" fmla="*/ 311362 w 3469949"/>
                <a:gd name="connsiteY133" fmla="*/ 2180503 h 2224519"/>
                <a:gd name="connsiteX134" fmla="*/ 250235 w 3469949"/>
                <a:gd name="connsiteY134" fmla="*/ 2142821 h 2224519"/>
                <a:gd name="connsiteX135" fmla="*/ 220927 w 3469949"/>
                <a:gd name="connsiteY135" fmla="*/ 1989584 h 2224519"/>
                <a:gd name="connsiteX136" fmla="*/ 120444 w 3469949"/>
                <a:gd name="connsiteY136" fmla="*/ 1909197 h 2224519"/>
                <a:gd name="connsiteX137" fmla="*/ 65177 w 3469949"/>
                <a:gd name="connsiteY137" fmla="*/ 1869004 h 2224519"/>
                <a:gd name="connsiteX138" fmla="*/ 80251 w 3469949"/>
                <a:gd name="connsiteY138" fmla="*/ 1673060 h 2224519"/>
                <a:gd name="connsiteX139" fmla="*/ 205854 w 3469949"/>
                <a:gd name="connsiteY139" fmla="*/ 1813738 h 2224519"/>
                <a:gd name="connsiteX140" fmla="*/ 301314 w 3469949"/>
                <a:gd name="connsiteY140" fmla="*/ 1974512 h 2224519"/>
                <a:gd name="connsiteX141" fmla="*/ 326435 w 3469949"/>
                <a:gd name="connsiteY141" fmla="*/ 1863979 h 2224519"/>
                <a:gd name="connsiteX142" fmla="*/ 175710 w 3469949"/>
                <a:gd name="connsiteY142" fmla="*/ 1517311 h 2224519"/>
                <a:gd name="connsiteX143" fmla="*/ 150589 w 3469949"/>
                <a:gd name="connsiteY143" fmla="*/ 1482143 h 2224519"/>
                <a:gd name="connsiteX144" fmla="*/ 30008 w 3469949"/>
                <a:gd name="connsiteY144" fmla="*/ 1642916 h 2224519"/>
                <a:gd name="connsiteX145" fmla="*/ 19959 w 3469949"/>
                <a:gd name="connsiteY145" fmla="*/ 1798665 h 2224519"/>
                <a:gd name="connsiteX146" fmla="*/ 75227 w 3469949"/>
                <a:gd name="connsiteY146" fmla="*/ 1301271 h 2224519"/>
                <a:gd name="connsiteX147" fmla="*/ 175709 w 3469949"/>
                <a:gd name="connsiteY147" fmla="*/ 1341465 h 2224519"/>
                <a:gd name="connsiteX148" fmla="*/ 170685 w 3469949"/>
                <a:gd name="connsiteY148" fmla="*/ 1125426 h 2224519"/>
                <a:gd name="connsiteX149" fmla="*/ 95322 w 3469949"/>
                <a:gd name="connsiteY149" fmla="*/ 1235957 h 2224519"/>
                <a:gd name="connsiteX150" fmla="*/ 180733 w 3469949"/>
                <a:gd name="connsiteY150" fmla="*/ 1045039 h 2224519"/>
                <a:gd name="connsiteX151" fmla="*/ 276193 w 3469949"/>
                <a:gd name="connsiteY151" fmla="*/ 864168 h 2224519"/>
                <a:gd name="connsiteX152" fmla="*/ 471298 w 3469949"/>
                <a:gd name="connsiteY152"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565020 w 3469949"/>
                <a:gd name="connsiteY51" fmla="*/ 830046 h 2224519"/>
                <a:gd name="connsiteX52" fmla="*/ 2960305 w 3469949"/>
                <a:gd name="connsiteY52" fmla="*/ 1058646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822194 w 3469949"/>
                <a:gd name="connsiteY58" fmla="*/ 1115796 h 2224519"/>
                <a:gd name="connsiteX59" fmla="*/ 2226881 w 3469949"/>
                <a:gd name="connsiteY59" fmla="*/ 1049121 h 2224519"/>
                <a:gd name="connsiteX60" fmla="*/ 2105637 w 3469949"/>
                <a:gd name="connsiteY60" fmla="*/ 967096 h 2224519"/>
                <a:gd name="connsiteX61" fmla="*/ 1771168 w 3469949"/>
                <a:gd name="connsiteY61" fmla="*/ 1203194 h 2224519"/>
                <a:gd name="connsiteX62" fmla="*/ 1666272 w 3469949"/>
                <a:gd name="connsiteY62" fmla="*/ 1103537 h 2224519"/>
                <a:gd name="connsiteX63" fmla="*/ 1333340 w 3469949"/>
                <a:gd name="connsiteY63" fmla="*/ 1505003 h 2224519"/>
                <a:gd name="connsiteX64" fmla="*/ 1260930 w 3469949"/>
                <a:gd name="connsiteY64" fmla="*/ 1457024 h 2224519"/>
                <a:gd name="connsiteX65" fmla="*/ 1613074 w 3469949"/>
                <a:gd name="connsiteY65" fmla="*/ 1076685 h 2224519"/>
                <a:gd name="connsiteX66" fmla="*/ 1920715 w 3469949"/>
                <a:gd name="connsiteY66" fmla="*/ 821267 h 2224519"/>
                <a:gd name="connsiteX67" fmla="*/ 1829273 w 3469949"/>
                <a:gd name="connsiteY67" fmla="*/ 817291 h 2224519"/>
                <a:gd name="connsiteX68" fmla="*/ 1773614 w 3469949"/>
                <a:gd name="connsiteY68" fmla="*/ 761632 h 2224519"/>
                <a:gd name="connsiteX69" fmla="*/ 1456874 w 3469949"/>
                <a:gd name="connsiteY69" fmla="*/ 1004847 h 2224519"/>
                <a:gd name="connsiteX70" fmla="*/ 1527211 w 3469949"/>
                <a:gd name="connsiteY70" fmla="*/ 753639 h 2224519"/>
                <a:gd name="connsiteX71" fmla="*/ 1421703 w 3469949"/>
                <a:gd name="connsiteY71" fmla="*/ 834026 h 2224519"/>
                <a:gd name="connsiteX72" fmla="*/ 1512138 w 3469949"/>
                <a:gd name="connsiteY72" fmla="*/ 834026 h 2224519"/>
                <a:gd name="connsiteX73" fmla="*/ 1371461 w 3469949"/>
                <a:gd name="connsiteY73" fmla="*/ 1019920 h 2224519"/>
                <a:gd name="connsiteX74" fmla="*/ 1115228 w 3469949"/>
                <a:gd name="connsiteY74" fmla="*/ 1246008 h 2224519"/>
                <a:gd name="connsiteX75" fmla="*/ 907141 w 3469949"/>
                <a:gd name="connsiteY75" fmla="*/ 1537410 h 2224519"/>
                <a:gd name="connsiteX76" fmla="*/ 858995 w 3469949"/>
                <a:gd name="connsiteY76" fmla="*/ 1612773 h 2224519"/>
                <a:gd name="connsiteX77" fmla="*/ 1009720 w 3469949"/>
                <a:gd name="connsiteY77" fmla="*/ 1909199 h 2224519"/>
                <a:gd name="connsiteX78" fmla="*/ 1100156 w 3469949"/>
                <a:gd name="connsiteY78" fmla="*/ 1889102 h 2224519"/>
                <a:gd name="connsiteX79" fmla="*/ 1243117 w 3469949"/>
                <a:gd name="connsiteY79" fmla="*/ 1429806 h 2224519"/>
                <a:gd name="connsiteX80" fmla="*/ 1356169 w 3469949"/>
                <a:gd name="connsiteY80" fmla="*/ 1501105 h 2224519"/>
                <a:gd name="connsiteX81" fmla="*/ 1352194 w 3469949"/>
                <a:gd name="connsiteY81" fmla="*/ 1596520 h 2224519"/>
                <a:gd name="connsiteX82" fmla="*/ 1324384 w 3469949"/>
                <a:gd name="connsiteY82" fmla="*/ 1770376 h 2224519"/>
                <a:gd name="connsiteX83" fmla="*/ 1416465 w 3469949"/>
                <a:gd name="connsiteY83" fmla="*/ 1910842 h 2224519"/>
                <a:gd name="connsiteX84" fmla="*/ 1340269 w 3469949"/>
                <a:gd name="connsiteY84" fmla="*/ 1640250 h 2224519"/>
                <a:gd name="connsiteX85" fmla="*/ 1606637 w 3469949"/>
                <a:gd name="connsiteY85" fmla="*/ 1513030 h 2224519"/>
                <a:gd name="connsiteX86" fmla="*/ 1723643 w 3469949"/>
                <a:gd name="connsiteY86" fmla="*/ 1293596 h 2224519"/>
                <a:gd name="connsiteX87" fmla="*/ 1989073 w 3469949"/>
                <a:gd name="connsiteY87" fmla="*/ 1262840 h 2224519"/>
                <a:gd name="connsiteX88" fmla="*/ 1885956 w 3469949"/>
                <a:gd name="connsiteY88" fmla="*/ 1550615 h 2224519"/>
                <a:gd name="connsiteX89" fmla="*/ 1755393 w 3469949"/>
                <a:gd name="connsiteY89" fmla="*/ 1719046 h 2224519"/>
                <a:gd name="connsiteX90" fmla="*/ 1596312 w 3469949"/>
                <a:gd name="connsiteY90" fmla="*/ 2013962 h 2224519"/>
                <a:gd name="connsiteX91" fmla="*/ 1574831 w 3469949"/>
                <a:gd name="connsiteY91" fmla="*/ 1921749 h 2224519"/>
                <a:gd name="connsiteX92" fmla="*/ 1471464 w 3469949"/>
                <a:gd name="connsiteY92" fmla="*/ 2065646 h 2224519"/>
                <a:gd name="connsiteX93" fmla="*/ 1582781 w 3469949"/>
                <a:gd name="connsiteY93" fmla="*/ 2133232 h 2224519"/>
                <a:gd name="connsiteX94" fmla="*/ 1451584 w 3469949"/>
                <a:gd name="connsiteY94" fmla="*/ 2200818 h 2224519"/>
                <a:gd name="connsiteX95" fmla="*/ 1228948 w 3469949"/>
                <a:gd name="connsiteY95" fmla="*/ 2208769 h 2224519"/>
                <a:gd name="connsiteX96" fmla="*/ 982457 w 3469949"/>
                <a:gd name="connsiteY96" fmla="*/ 2216722 h 2224519"/>
                <a:gd name="connsiteX97" fmla="*/ 966555 w 3469949"/>
                <a:gd name="connsiteY97" fmla="*/ 2137207 h 2224519"/>
                <a:gd name="connsiteX98" fmla="*/ 1197143 w 3469949"/>
                <a:gd name="connsiteY98" fmla="*/ 2161061 h 2224519"/>
                <a:gd name="connsiteX99" fmla="*/ 1324364 w 3469949"/>
                <a:gd name="connsiteY99" fmla="*/ 2141182 h 2224519"/>
                <a:gd name="connsiteX100" fmla="*/ 1280632 w 3469949"/>
                <a:gd name="connsiteY100" fmla="*/ 1954329 h 2224519"/>
                <a:gd name="connsiteX101" fmla="*/ 1407852 w 3469949"/>
                <a:gd name="connsiteY101" fmla="*/ 1926500 h 2224519"/>
                <a:gd name="connsiteX102" fmla="*/ 1247453 w 3469949"/>
                <a:gd name="connsiteY102" fmla="*/ 1884840 h 2224519"/>
                <a:gd name="connsiteX103" fmla="*/ 1182614 w 3469949"/>
                <a:gd name="connsiteY103" fmla="*/ 2054900 h 2224519"/>
                <a:gd name="connsiteX104" fmla="*/ 1024793 w 3469949"/>
                <a:gd name="connsiteY104" fmla="*/ 2120214 h 2224519"/>
                <a:gd name="connsiteX105" fmla="*/ 884116 w 3469949"/>
                <a:gd name="connsiteY105" fmla="*/ 1758474 h 2224519"/>
                <a:gd name="connsiteX106" fmla="*/ 843922 w 3469949"/>
                <a:gd name="connsiteY106" fmla="*/ 2069973 h 2224519"/>
                <a:gd name="connsiteX107" fmla="*/ 703246 w 3469949"/>
                <a:gd name="connsiteY107" fmla="*/ 1657991 h 2224519"/>
                <a:gd name="connsiteX108" fmla="*/ 803729 w 3469949"/>
                <a:gd name="connsiteY108" fmla="*/ 1406782 h 2224519"/>
                <a:gd name="connsiteX109" fmla="*/ 884115 w 3469949"/>
                <a:gd name="connsiteY109" fmla="*/ 1246008 h 2224519"/>
                <a:gd name="connsiteX110" fmla="*/ 1160446 w 3469949"/>
                <a:gd name="connsiteY110" fmla="*/ 1125427 h 2224519"/>
                <a:gd name="connsiteX111" fmla="*/ 1637744 w 3469949"/>
                <a:gd name="connsiteY111" fmla="*/ 648131 h 2224519"/>
                <a:gd name="connsiteX112" fmla="*/ 1763348 w 3469949"/>
                <a:gd name="connsiteY112" fmla="*/ 336632 h 2224519"/>
                <a:gd name="connsiteX113" fmla="*/ 1642768 w 3469949"/>
                <a:gd name="connsiteY113" fmla="*/ 376825 h 2224519"/>
                <a:gd name="connsiteX114" fmla="*/ 1451848 w 3469949"/>
                <a:gd name="connsiteY114" fmla="*/ 658179 h 2224519"/>
                <a:gd name="connsiteX115" fmla="*/ 1170498 w 3469949"/>
                <a:gd name="connsiteY115" fmla="*/ 497404 h 2224519"/>
                <a:gd name="connsiteX116" fmla="*/ 1200641 w 3469949"/>
                <a:gd name="connsiteY116" fmla="*/ 633056 h 2224519"/>
                <a:gd name="connsiteX117" fmla="*/ 1115230 w 3469949"/>
                <a:gd name="connsiteY117" fmla="*/ 869194 h 2224519"/>
                <a:gd name="connsiteX118" fmla="*/ 1100158 w 3469949"/>
                <a:gd name="connsiteY118" fmla="*/ 1004845 h 2224519"/>
                <a:gd name="connsiteX119" fmla="*/ 904215 w 3469949"/>
                <a:gd name="connsiteY119" fmla="*/ 1014893 h 2224519"/>
                <a:gd name="connsiteX120" fmla="*/ 929336 w 3469949"/>
                <a:gd name="connsiteY120" fmla="*/ 1175667 h 2224519"/>
                <a:gd name="connsiteX121" fmla="*/ 708272 w 3469949"/>
                <a:gd name="connsiteY121" fmla="*/ 984749 h 2224519"/>
                <a:gd name="connsiteX122" fmla="*/ 607789 w 3469949"/>
                <a:gd name="connsiteY122" fmla="*/ 914411 h 2224519"/>
                <a:gd name="connsiteX123" fmla="*/ 809594 w 3469949"/>
                <a:gd name="connsiteY123" fmla="*/ 1313832 h 2224519"/>
                <a:gd name="connsiteX124" fmla="*/ 512330 w 3469949"/>
                <a:gd name="connsiteY124" fmla="*/ 1356538 h 2224519"/>
                <a:gd name="connsiteX125" fmla="*/ 647983 w 3469949"/>
                <a:gd name="connsiteY125" fmla="*/ 1874028 h 2224519"/>
                <a:gd name="connsiteX126" fmla="*/ 537449 w 3469949"/>
                <a:gd name="connsiteY126" fmla="*/ 1798666 h 2224519"/>
                <a:gd name="connsiteX127" fmla="*/ 391749 w 3469949"/>
                <a:gd name="connsiteY127" fmla="*/ 1733351 h 2224519"/>
                <a:gd name="connsiteX128" fmla="*/ 230975 w 3469949"/>
                <a:gd name="connsiteY128" fmla="*/ 1436924 h 2224519"/>
                <a:gd name="connsiteX129" fmla="*/ 356580 w 3469949"/>
                <a:gd name="connsiteY129" fmla="*/ 1668037 h 2224519"/>
                <a:gd name="connsiteX130" fmla="*/ 431942 w 3469949"/>
                <a:gd name="connsiteY130" fmla="*/ 1833835 h 2224519"/>
                <a:gd name="connsiteX131" fmla="*/ 527402 w 3469949"/>
                <a:gd name="connsiteY131" fmla="*/ 1874028 h 2224519"/>
                <a:gd name="connsiteX132" fmla="*/ 507305 w 3469949"/>
                <a:gd name="connsiteY132" fmla="*/ 1989585 h 2224519"/>
                <a:gd name="connsiteX133" fmla="*/ 311362 w 3469949"/>
                <a:gd name="connsiteY133" fmla="*/ 2180503 h 2224519"/>
                <a:gd name="connsiteX134" fmla="*/ 250235 w 3469949"/>
                <a:gd name="connsiteY134" fmla="*/ 2142821 h 2224519"/>
                <a:gd name="connsiteX135" fmla="*/ 220927 w 3469949"/>
                <a:gd name="connsiteY135" fmla="*/ 1989584 h 2224519"/>
                <a:gd name="connsiteX136" fmla="*/ 120444 w 3469949"/>
                <a:gd name="connsiteY136" fmla="*/ 1909197 h 2224519"/>
                <a:gd name="connsiteX137" fmla="*/ 65177 w 3469949"/>
                <a:gd name="connsiteY137" fmla="*/ 1869004 h 2224519"/>
                <a:gd name="connsiteX138" fmla="*/ 80251 w 3469949"/>
                <a:gd name="connsiteY138" fmla="*/ 1673060 h 2224519"/>
                <a:gd name="connsiteX139" fmla="*/ 205854 w 3469949"/>
                <a:gd name="connsiteY139" fmla="*/ 1813738 h 2224519"/>
                <a:gd name="connsiteX140" fmla="*/ 301314 w 3469949"/>
                <a:gd name="connsiteY140" fmla="*/ 1974512 h 2224519"/>
                <a:gd name="connsiteX141" fmla="*/ 326435 w 3469949"/>
                <a:gd name="connsiteY141" fmla="*/ 1863979 h 2224519"/>
                <a:gd name="connsiteX142" fmla="*/ 175710 w 3469949"/>
                <a:gd name="connsiteY142" fmla="*/ 1517311 h 2224519"/>
                <a:gd name="connsiteX143" fmla="*/ 150589 w 3469949"/>
                <a:gd name="connsiteY143" fmla="*/ 1482143 h 2224519"/>
                <a:gd name="connsiteX144" fmla="*/ 30008 w 3469949"/>
                <a:gd name="connsiteY144" fmla="*/ 1642916 h 2224519"/>
                <a:gd name="connsiteX145" fmla="*/ 19959 w 3469949"/>
                <a:gd name="connsiteY145" fmla="*/ 1798665 h 2224519"/>
                <a:gd name="connsiteX146" fmla="*/ 75227 w 3469949"/>
                <a:gd name="connsiteY146" fmla="*/ 1301271 h 2224519"/>
                <a:gd name="connsiteX147" fmla="*/ 175709 w 3469949"/>
                <a:gd name="connsiteY147" fmla="*/ 1341465 h 2224519"/>
                <a:gd name="connsiteX148" fmla="*/ 170685 w 3469949"/>
                <a:gd name="connsiteY148" fmla="*/ 1125426 h 2224519"/>
                <a:gd name="connsiteX149" fmla="*/ 95322 w 3469949"/>
                <a:gd name="connsiteY149" fmla="*/ 1235957 h 2224519"/>
                <a:gd name="connsiteX150" fmla="*/ 180733 w 3469949"/>
                <a:gd name="connsiteY150" fmla="*/ 1045039 h 2224519"/>
                <a:gd name="connsiteX151" fmla="*/ 276193 w 3469949"/>
                <a:gd name="connsiteY151" fmla="*/ 864168 h 2224519"/>
                <a:gd name="connsiteX152" fmla="*/ 471298 w 3469949"/>
                <a:gd name="connsiteY152"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960305 w 3469949"/>
                <a:gd name="connsiteY52" fmla="*/ 1058646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822194 w 3469949"/>
                <a:gd name="connsiteY58" fmla="*/ 1115796 h 2224519"/>
                <a:gd name="connsiteX59" fmla="*/ 2226881 w 3469949"/>
                <a:gd name="connsiteY59" fmla="*/ 1049121 h 2224519"/>
                <a:gd name="connsiteX60" fmla="*/ 2105637 w 3469949"/>
                <a:gd name="connsiteY60" fmla="*/ 967096 h 2224519"/>
                <a:gd name="connsiteX61" fmla="*/ 1771168 w 3469949"/>
                <a:gd name="connsiteY61" fmla="*/ 1203194 h 2224519"/>
                <a:gd name="connsiteX62" fmla="*/ 1666272 w 3469949"/>
                <a:gd name="connsiteY62" fmla="*/ 1103537 h 2224519"/>
                <a:gd name="connsiteX63" fmla="*/ 1333340 w 3469949"/>
                <a:gd name="connsiteY63" fmla="*/ 1505003 h 2224519"/>
                <a:gd name="connsiteX64" fmla="*/ 1260930 w 3469949"/>
                <a:gd name="connsiteY64" fmla="*/ 1457024 h 2224519"/>
                <a:gd name="connsiteX65" fmla="*/ 1613074 w 3469949"/>
                <a:gd name="connsiteY65" fmla="*/ 1076685 h 2224519"/>
                <a:gd name="connsiteX66" fmla="*/ 1920715 w 3469949"/>
                <a:gd name="connsiteY66" fmla="*/ 821267 h 2224519"/>
                <a:gd name="connsiteX67" fmla="*/ 1829273 w 3469949"/>
                <a:gd name="connsiteY67" fmla="*/ 817291 h 2224519"/>
                <a:gd name="connsiteX68" fmla="*/ 1773614 w 3469949"/>
                <a:gd name="connsiteY68" fmla="*/ 761632 h 2224519"/>
                <a:gd name="connsiteX69" fmla="*/ 1456874 w 3469949"/>
                <a:gd name="connsiteY69" fmla="*/ 1004847 h 2224519"/>
                <a:gd name="connsiteX70" fmla="*/ 1527211 w 3469949"/>
                <a:gd name="connsiteY70" fmla="*/ 753639 h 2224519"/>
                <a:gd name="connsiteX71" fmla="*/ 1421703 w 3469949"/>
                <a:gd name="connsiteY71" fmla="*/ 834026 h 2224519"/>
                <a:gd name="connsiteX72" fmla="*/ 1512138 w 3469949"/>
                <a:gd name="connsiteY72" fmla="*/ 834026 h 2224519"/>
                <a:gd name="connsiteX73" fmla="*/ 1371461 w 3469949"/>
                <a:gd name="connsiteY73" fmla="*/ 1019920 h 2224519"/>
                <a:gd name="connsiteX74" fmla="*/ 1115228 w 3469949"/>
                <a:gd name="connsiteY74" fmla="*/ 1246008 h 2224519"/>
                <a:gd name="connsiteX75" fmla="*/ 907141 w 3469949"/>
                <a:gd name="connsiteY75" fmla="*/ 1537410 h 2224519"/>
                <a:gd name="connsiteX76" fmla="*/ 858995 w 3469949"/>
                <a:gd name="connsiteY76" fmla="*/ 1612773 h 2224519"/>
                <a:gd name="connsiteX77" fmla="*/ 1009720 w 3469949"/>
                <a:gd name="connsiteY77" fmla="*/ 1909199 h 2224519"/>
                <a:gd name="connsiteX78" fmla="*/ 1100156 w 3469949"/>
                <a:gd name="connsiteY78" fmla="*/ 1889102 h 2224519"/>
                <a:gd name="connsiteX79" fmla="*/ 1243117 w 3469949"/>
                <a:gd name="connsiteY79" fmla="*/ 1429806 h 2224519"/>
                <a:gd name="connsiteX80" fmla="*/ 1356169 w 3469949"/>
                <a:gd name="connsiteY80" fmla="*/ 1501105 h 2224519"/>
                <a:gd name="connsiteX81" fmla="*/ 1352194 w 3469949"/>
                <a:gd name="connsiteY81" fmla="*/ 1596520 h 2224519"/>
                <a:gd name="connsiteX82" fmla="*/ 1324384 w 3469949"/>
                <a:gd name="connsiteY82" fmla="*/ 1770376 h 2224519"/>
                <a:gd name="connsiteX83" fmla="*/ 1416465 w 3469949"/>
                <a:gd name="connsiteY83" fmla="*/ 1910842 h 2224519"/>
                <a:gd name="connsiteX84" fmla="*/ 1340269 w 3469949"/>
                <a:gd name="connsiteY84" fmla="*/ 1640250 h 2224519"/>
                <a:gd name="connsiteX85" fmla="*/ 1606637 w 3469949"/>
                <a:gd name="connsiteY85" fmla="*/ 1513030 h 2224519"/>
                <a:gd name="connsiteX86" fmla="*/ 1723643 w 3469949"/>
                <a:gd name="connsiteY86" fmla="*/ 1293596 h 2224519"/>
                <a:gd name="connsiteX87" fmla="*/ 1989073 w 3469949"/>
                <a:gd name="connsiteY87" fmla="*/ 1262840 h 2224519"/>
                <a:gd name="connsiteX88" fmla="*/ 1885956 w 3469949"/>
                <a:gd name="connsiteY88" fmla="*/ 1550615 h 2224519"/>
                <a:gd name="connsiteX89" fmla="*/ 1755393 w 3469949"/>
                <a:gd name="connsiteY89" fmla="*/ 1719046 h 2224519"/>
                <a:gd name="connsiteX90" fmla="*/ 1596312 w 3469949"/>
                <a:gd name="connsiteY90" fmla="*/ 2013962 h 2224519"/>
                <a:gd name="connsiteX91" fmla="*/ 1574831 w 3469949"/>
                <a:gd name="connsiteY91" fmla="*/ 1921749 h 2224519"/>
                <a:gd name="connsiteX92" fmla="*/ 1471464 w 3469949"/>
                <a:gd name="connsiteY92" fmla="*/ 2065646 h 2224519"/>
                <a:gd name="connsiteX93" fmla="*/ 1582781 w 3469949"/>
                <a:gd name="connsiteY93" fmla="*/ 2133232 h 2224519"/>
                <a:gd name="connsiteX94" fmla="*/ 1451584 w 3469949"/>
                <a:gd name="connsiteY94" fmla="*/ 2200818 h 2224519"/>
                <a:gd name="connsiteX95" fmla="*/ 1228948 w 3469949"/>
                <a:gd name="connsiteY95" fmla="*/ 2208769 h 2224519"/>
                <a:gd name="connsiteX96" fmla="*/ 982457 w 3469949"/>
                <a:gd name="connsiteY96" fmla="*/ 2216722 h 2224519"/>
                <a:gd name="connsiteX97" fmla="*/ 966555 w 3469949"/>
                <a:gd name="connsiteY97" fmla="*/ 2137207 h 2224519"/>
                <a:gd name="connsiteX98" fmla="*/ 1197143 w 3469949"/>
                <a:gd name="connsiteY98" fmla="*/ 2161061 h 2224519"/>
                <a:gd name="connsiteX99" fmla="*/ 1324364 w 3469949"/>
                <a:gd name="connsiteY99" fmla="*/ 2141182 h 2224519"/>
                <a:gd name="connsiteX100" fmla="*/ 1280632 w 3469949"/>
                <a:gd name="connsiteY100" fmla="*/ 1954329 h 2224519"/>
                <a:gd name="connsiteX101" fmla="*/ 1407852 w 3469949"/>
                <a:gd name="connsiteY101" fmla="*/ 1926500 h 2224519"/>
                <a:gd name="connsiteX102" fmla="*/ 1247453 w 3469949"/>
                <a:gd name="connsiteY102" fmla="*/ 1884840 h 2224519"/>
                <a:gd name="connsiteX103" fmla="*/ 1182614 w 3469949"/>
                <a:gd name="connsiteY103" fmla="*/ 2054900 h 2224519"/>
                <a:gd name="connsiteX104" fmla="*/ 1024793 w 3469949"/>
                <a:gd name="connsiteY104" fmla="*/ 2120214 h 2224519"/>
                <a:gd name="connsiteX105" fmla="*/ 884116 w 3469949"/>
                <a:gd name="connsiteY105" fmla="*/ 1758474 h 2224519"/>
                <a:gd name="connsiteX106" fmla="*/ 843922 w 3469949"/>
                <a:gd name="connsiteY106" fmla="*/ 2069973 h 2224519"/>
                <a:gd name="connsiteX107" fmla="*/ 703246 w 3469949"/>
                <a:gd name="connsiteY107" fmla="*/ 1657991 h 2224519"/>
                <a:gd name="connsiteX108" fmla="*/ 803729 w 3469949"/>
                <a:gd name="connsiteY108" fmla="*/ 1406782 h 2224519"/>
                <a:gd name="connsiteX109" fmla="*/ 884115 w 3469949"/>
                <a:gd name="connsiteY109" fmla="*/ 1246008 h 2224519"/>
                <a:gd name="connsiteX110" fmla="*/ 1160446 w 3469949"/>
                <a:gd name="connsiteY110" fmla="*/ 1125427 h 2224519"/>
                <a:gd name="connsiteX111" fmla="*/ 1637744 w 3469949"/>
                <a:gd name="connsiteY111" fmla="*/ 648131 h 2224519"/>
                <a:gd name="connsiteX112" fmla="*/ 1763348 w 3469949"/>
                <a:gd name="connsiteY112" fmla="*/ 336632 h 2224519"/>
                <a:gd name="connsiteX113" fmla="*/ 1642768 w 3469949"/>
                <a:gd name="connsiteY113" fmla="*/ 376825 h 2224519"/>
                <a:gd name="connsiteX114" fmla="*/ 1451848 w 3469949"/>
                <a:gd name="connsiteY114" fmla="*/ 658179 h 2224519"/>
                <a:gd name="connsiteX115" fmla="*/ 1170498 w 3469949"/>
                <a:gd name="connsiteY115" fmla="*/ 497404 h 2224519"/>
                <a:gd name="connsiteX116" fmla="*/ 1200641 w 3469949"/>
                <a:gd name="connsiteY116" fmla="*/ 633056 h 2224519"/>
                <a:gd name="connsiteX117" fmla="*/ 1115230 w 3469949"/>
                <a:gd name="connsiteY117" fmla="*/ 869194 h 2224519"/>
                <a:gd name="connsiteX118" fmla="*/ 1100158 w 3469949"/>
                <a:gd name="connsiteY118" fmla="*/ 1004845 h 2224519"/>
                <a:gd name="connsiteX119" fmla="*/ 904215 w 3469949"/>
                <a:gd name="connsiteY119" fmla="*/ 1014893 h 2224519"/>
                <a:gd name="connsiteX120" fmla="*/ 929336 w 3469949"/>
                <a:gd name="connsiteY120" fmla="*/ 1175667 h 2224519"/>
                <a:gd name="connsiteX121" fmla="*/ 708272 w 3469949"/>
                <a:gd name="connsiteY121" fmla="*/ 984749 h 2224519"/>
                <a:gd name="connsiteX122" fmla="*/ 607789 w 3469949"/>
                <a:gd name="connsiteY122" fmla="*/ 914411 h 2224519"/>
                <a:gd name="connsiteX123" fmla="*/ 809594 w 3469949"/>
                <a:gd name="connsiteY123" fmla="*/ 1313832 h 2224519"/>
                <a:gd name="connsiteX124" fmla="*/ 512330 w 3469949"/>
                <a:gd name="connsiteY124" fmla="*/ 1356538 h 2224519"/>
                <a:gd name="connsiteX125" fmla="*/ 647983 w 3469949"/>
                <a:gd name="connsiteY125" fmla="*/ 1874028 h 2224519"/>
                <a:gd name="connsiteX126" fmla="*/ 537449 w 3469949"/>
                <a:gd name="connsiteY126" fmla="*/ 1798666 h 2224519"/>
                <a:gd name="connsiteX127" fmla="*/ 391749 w 3469949"/>
                <a:gd name="connsiteY127" fmla="*/ 1733351 h 2224519"/>
                <a:gd name="connsiteX128" fmla="*/ 230975 w 3469949"/>
                <a:gd name="connsiteY128" fmla="*/ 1436924 h 2224519"/>
                <a:gd name="connsiteX129" fmla="*/ 356580 w 3469949"/>
                <a:gd name="connsiteY129" fmla="*/ 1668037 h 2224519"/>
                <a:gd name="connsiteX130" fmla="*/ 431942 w 3469949"/>
                <a:gd name="connsiteY130" fmla="*/ 1833835 h 2224519"/>
                <a:gd name="connsiteX131" fmla="*/ 527402 w 3469949"/>
                <a:gd name="connsiteY131" fmla="*/ 1874028 h 2224519"/>
                <a:gd name="connsiteX132" fmla="*/ 507305 w 3469949"/>
                <a:gd name="connsiteY132" fmla="*/ 1989585 h 2224519"/>
                <a:gd name="connsiteX133" fmla="*/ 311362 w 3469949"/>
                <a:gd name="connsiteY133" fmla="*/ 2180503 h 2224519"/>
                <a:gd name="connsiteX134" fmla="*/ 250235 w 3469949"/>
                <a:gd name="connsiteY134" fmla="*/ 2142821 h 2224519"/>
                <a:gd name="connsiteX135" fmla="*/ 220927 w 3469949"/>
                <a:gd name="connsiteY135" fmla="*/ 1989584 h 2224519"/>
                <a:gd name="connsiteX136" fmla="*/ 120444 w 3469949"/>
                <a:gd name="connsiteY136" fmla="*/ 1909197 h 2224519"/>
                <a:gd name="connsiteX137" fmla="*/ 65177 w 3469949"/>
                <a:gd name="connsiteY137" fmla="*/ 1869004 h 2224519"/>
                <a:gd name="connsiteX138" fmla="*/ 80251 w 3469949"/>
                <a:gd name="connsiteY138" fmla="*/ 1673060 h 2224519"/>
                <a:gd name="connsiteX139" fmla="*/ 205854 w 3469949"/>
                <a:gd name="connsiteY139" fmla="*/ 1813738 h 2224519"/>
                <a:gd name="connsiteX140" fmla="*/ 301314 w 3469949"/>
                <a:gd name="connsiteY140" fmla="*/ 1974512 h 2224519"/>
                <a:gd name="connsiteX141" fmla="*/ 326435 w 3469949"/>
                <a:gd name="connsiteY141" fmla="*/ 1863979 h 2224519"/>
                <a:gd name="connsiteX142" fmla="*/ 175710 w 3469949"/>
                <a:gd name="connsiteY142" fmla="*/ 1517311 h 2224519"/>
                <a:gd name="connsiteX143" fmla="*/ 150589 w 3469949"/>
                <a:gd name="connsiteY143" fmla="*/ 1482143 h 2224519"/>
                <a:gd name="connsiteX144" fmla="*/ 30008 w 3469949"/>
                <a:gd name="connsiteY144" fmla="*/ 1642916 h 2224519"/>
                <a:gd name="connsiteX145" fmla="*/ 19959 w 3469949"/>
                <a:gd name="connsiteY145" fmla="*/ 1798665 h 2224519"/>
                <a:gd name="connsiteX146" fmla="*/ 75227 w 3469949"/>
                <a:gd name="connsiteY146" fmla="*/ 1301271 h 2224519"/>
                <a:gd name="connsiteX147" fmla="*/ 175709 w 3469949"/>
                <a:gd name="connsiteY147" fmla="*/ 1341465 h 2224519"/>
                <a:gd name="connsiteX148" fmla="*/ 170685 w 3469949"/>
                <a:gd name="connsiteY148" fmla="*/ 1125426 h 2224519"/>
                <a:gd name="connsiteX149" fmla="*/ 95322 w 3469949"/>
                <a:gd name="connsiteY149" fmla="*/ 1235957 h 2224519"/>
                <a:gd name="connsiteX150" fmla="*/ 180733 w 3469949"/>
                <a:gd name="connsiteY150" fmla="*/ 1045039 h 2224519"/>
                <a:gd name="connsiteX151" fmla="*/ 276193 w 3469949"/>
                <a:gd name="connsiteY151" fmla="*/ 864168 h 2224519"/>
                <a:gd name="connsiteX152" fmla="*/ 471298 w 3469949"/>
                <a:gd name="connsiteY152"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960305 w 3469949"/>
                <a:gd name="connsiteY52" fmla="*/ 1058646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822194 w 3469949"/>
                <a:gd name="connsiteY58" fmla="*/ 1115796 h 2224519"/>
                <a:gd name="connsiteX59" fmla="*/ 2226881 w 3469949"/>
                <a:gd name="connsiteY59" fmla="*/ 1049121 h 2224519"/>
                <a:gd name="connsiteX60" fmla="*/ 2105637 w 3469949"/>
                <a:gd name="connsiteY60" fmla="*/ 967096 h 2224519"/>
                <a:gd name="connsiteX61" fmla="*/ 1771168 w 3469949"/>
                <a:gd name="connsiteY61" fmla="*/ 1203194 h 2224519"/>
                <a:gd name="connsiteX62" fmla="*/ 1666272 w 3469949"/>
                <a:gd name="connsiteY62" fmla="*/ 1103537 h 2224519"/>
                <a:gd name="connsiteX63" fmla="*/ 1333340 w 3469949"/>
                <a:gd name="connsiteY63" fmla="*/ 1505003 h 2224519"/>
                <a:gd name="connsiteX64" fmla="*/ 1260930 w 3469949"/>
                <a:gd name="connsiteY64" fmla="*/ 1457024 h 2224519"/>
                <a:gd name="connsiteX65" fmla="*/ 1613074 w 3469949"/>
                <a:gd name="connsiteY65" fmla="*/ 1076685 h 2224519"/>
                <a:gd name="connsiteX66" fmla="*/ 1920715 w 3469949"/>
                <a:gd name="connsiteY66" fmla="*/ 821267 h 2224519"/>
                <a:gd name="connsiteX67" fmla="*/ 1829273 w 3469949"/>
                <a:gd name="connsiteY67" fmla="*/ 817291 h 2224519"/>
                <a:gd name="connsiteX68" fmla="*/ 1773614 w 3469949"/>
                <a:gd name="connsiteY68" fmla="*/ 761632 h 2224519"/>
                <a:gd name="connsiteX69" fmla="*/ 1456874 w 3469949"/>
                <a:gd name="connsiteY69" fmla="*/ 1004847 h 2224519"/>
                <a:gd name="connsiteX70" fmla="*/ 1527211 w 3469949"/>
                <a:gd name="connsiteY70" fmla="*/ 753639 h 2224519"/>
                <a:gd name="connsiteX71" fmla="*/ 1421703 w 3469949"/>
                <a:gd name="connsiteY71" fmla="*/ 834026 h 2224519"/>
                <a:gd name="connsiteX72" fmla="*/ 1512138 w 3469949"/>
                <a:gd name="connsiteY72" fmla="*/ 834026 h 2224519"/>
                <a:gd name="connsiteX73" fmla="*/ 1371461 w 3469949"/>
                <a:gd name="connsiteY73" fmla="*/ 1019920 h 2224519"/>
                <a:gd name="connsiteX74" fmla="*/ 1115228 w 3469949"/>
                <a:gd name="connsiteY74" fmla="*/ 1246008 h 2224519"/>
                <a:gd name="connsiteX75" fmla="*/ 907141 w 3469949"/>
                <a:gd name="connsiteY75" fmla="*/ 1537410 h 2224519"/>
                <a:gd name="connsiteX76" fmla="*/ 858995 w 3469949"/>
                <a:gd name="connsiteY76" fmla="*/ 1612773 h 2224519"/>
                <a:gd name="connsiteX77" fmla="*/ 1009720 w 3469949"/>
                <a:gd name="connsiteY77" fmla="*/ 1909199 h 2224519"/>
                <a:gd name="connsiteX78" fmla="*/ 1100156 w 3469949"/>
                <a:gd name="connsiteY78" fmla="*/ 1889102 h 2224519"/>
                <a:gd name="connsiteX79" fmla="*/ 1243117 w 3469949"/>
                <a:gd name="connsiteY79" fmla="*/ 1429806 h 2224519"/>
                <a:gd name="connsiteX80" fmla="*/ 1356169 w 3469949"/>
                <a:gd name="connsiteY80" fmla="*/ 1501105 h 2224519"/>
                <a:gd name="connsiteX81" fmla="*/ 1352194 w 3469949"/>
                <a:gd name="connsiteY81" fmla="*/ 1596520 h 2224519"/>
                <a:gd name="connsiteX82" fmla="*/ 1324384 w 3469949"/>
                <a:gd name="connsiteY82" fmla="*/ 1770376 h 2224519"/>
                <a:gd name="connsiteX83" fmla="*/ 1416465 w 3469949"/>
                <a:gd name="connsiteY83" fmla="*/ 1910842 h 2224519"/>
                <a:gd name="connsiteX84" fmla="*/ 1340269 w 3469949"/>
                <a:gd name="connsiteY84" fmla="*/ 1640250 h 2224519"/>
                <a:gd name="connsiteX85" fmla="*/ 1606637 w 3469949"/>
                <a:gd name="connsiteY85" fmla="*/ 1513030 h 2224519"/>
                <a:gd name="connsiteX86" fmla="*/ 1723643 w 3469949"/>
                <a:gd name="connsiteY86" fmla="*/ 1293596 h 2224519"/>
                <a:gd name="connsiteX87" fmla="*/ 1989073 w 3469949"/>
                <a:gd name="connsiteY87" fmla="*/ 1262840 h 2224519"/>
                <a:gd name="connsiteX88" fmla="*/ 1885956 w 3469949"/>
                <a:gd name="connsiteY88" fmla="*/ 1550615 h 2224519"/>
                <a:gd name="connsiteX89" fmla="*/ 1755393 w 3469949"/>
                <a:gd name="connsiteY89" fmla="*/ 1719046 h 2224519"/>
                <a:gd name="connsiteX90" fmla="*/ 1596312 w 3469949"/>
                <a:gd name="connsiteY90" fmla="*/ 2013962 h 2224519"/>
                <a:gd name="connsiteX91" fmla="*/ 1574831 w 3469949"/>
                <a:gd name="connsiteY91" fmla="*/ 1921749 h 2224519"/>
                <a:gd name="connsiteX92" fmla="*/ 1471464 w 3469949"/>
                <a:gd name="connsiteY92" fmla="*/ 2065646 h 2224519"/>
                <a:gd name="connsiteX93" fmla="*/ 1582781 w 3469949"/>
                <a:gd name="connsiteY93" fmla="*/ 2133232 h 2224519"/>
                <a:gd name="connsiteX94" fmla="*/ 1451584 w 3469949"/>
                <a:gd name="connsiteY94" fmla="*/ 2200818 h 2224519"/>
                <a:gd name="connsiteX95" fmla="*/ 1228948 w 3469949"/>
                <a:gd name="connsiteY95" fmla="*/ 2208769 h 2224519"/>
                <a:gd name="connsiteX96" fmla="*/ 982457 w 3469949"/>
                <a:gd name="connsiteY96" fmla="*/ 2216722 h 2224519"/>
                <a:gd name="connsiteX97" fmla="*/ 966555 w 3469949"/>
                <a:gd name="connsiteY97" fmla="*/ 2137207 h 2224519"/>
                <a:gd name="connsiteX98" fmla="*/ 1197143 w 3469949"/>
                <a:gd name="connsiteY98" fmla="*/ 2161061 h 2224519"/>
                <a:gd name="connsiteX99" fmla="*/ 1324364 w 3469949"/>
                <a:gd name="connsiteY99" fmla="*/ 2141182 h 2224519"/>
                <a:gd name="connsiteX100" fmla="*/ 1280632 w 3469949"/>
                <a:gd name="connsiteY100" fmla="*/ 1954329 h 2224519"/>
                <a:gd name="connsiteX101" fmla="*/ 1407852 w 3469949"/>
                <a:gd name="connsiteY101" fmla="*/ 1926500 h 2224519"/>
                <a:gd name="connsiteX102" fmla="*/ 1247453 w 3469949"/>
                <a:gd name="connsiteY102" fmla="*/ 1884840 h 2224519"/>
                <a:gd name="connsiteX103" fmla="*/ 1182614 w 3469949"/>
                <a:gd name="connsiteY103" fmla="*/ 2054900 h 2224519"/>
                <a:gd name="connsiteX104" fmla="*/ 1024793 w 3469949"/>
                <a:gd name="connsiteY104" fmla="*/ 2120214 h 2224519"/>
                <a:gd name="connsiteX105" fmla="*/ 884116 w 3469949"/>
                <a:gd name="connsiteY105" fmla="*/ 1758474 h 2224519"/>
                <a:gd name="connsiteX106" fmla="*/ 843922 w 3469949"/>
                <a:gd name="connsiteY106" fmla="*/ 2069973 h 2224519"/>
                <a:gd name="connsiteX107" fmla="*/ 703246 w 3469949"/>
                <a:gd name="connsiteY107" fmla="*/ 1657991 h 2224519"/>
                <a:gd name="connsiteX108" fmla="*/ 803729 w 3469949"/>
                <a:gd name="connsiteY108" fmla="*/ 1406782 h 2224519"/>
                <a:gd name="connsiteX109" fmla="*/ 884115 w 3469949"/>
                <a:gd name="connsiteY109" fmla="*/ 1246008 h 2224519"/>
                <a:gd name="connsiteX110" fmla="*/ 1160446 w 3469949"/>
                <a:gd name="connsiteY110" fmla="*/ 1125427 h 2224519"/>
                <a:gd name="connsiteX111" fmla="*/ 1637744 w 3469949"/>
                <a:gd name="connsiteY111" fmla="*/ 648131 h 2224519"/>
                <a:gd name="connsiteX112" fmla="*/ 1763348 w 3469949"/>
                <a:gd name="connsiteY112" fmla="*/ 336632 h 2224519"/>
                <a:gd name="connsiteX113" fmla="*/ 1642768 w 3469949"/>
                <a:gd name="connsiteY113" fmla="*/ 376825 h 2224519"/>
                <a:gd name="connsiteX114" fmla="*/ 1451848 w 3469949"/>
                <a:gd name="connsiteY114" fmla="*/ 658179 h 2224519"/>
                <a:gd name="connsiteX115" fmla="*/ 1170498 w 3469949"/>
                <a:gd name="connsiteY115" fmla="*/ 497404 h 2224519"/>
                <a:gd name="connsiteX116" fmla="*/ 1200641 w 3469949"/>
                <a:gd name="connsiteY116" fmla="*/ 633056 h 2224519"/>
                <a:gd name="connsiteX117" fmla="*/ 1115230 w 3469949"/>
                <a:gd name="connsiteY117" fmla="*/ 869194 h 2224519"/>
                <a:gd name="connsiteX118" fmla="*/ 1100158 w 3469949"/>
                <a:gd name="connsiteY118" fmla="*/ 1004845 h 2224519"/>
                <a:gd name="connsiteX119" fmla="*/ 904215 w 3469949"/>
                <a:gd name="connsiteY119" fmla="*/ 1014893 h 2224519"/>
                <a:gd name="connsiteX120" fmla="*/ 929336 w 3469949"/>
                <a:gd name="connsiteY120" fmla="*/ 1175667 h 2224519"/>
                <a:gd name="connsiteX121" fmla="*/ 708272 w 3469949"/>
                <a:gd name="connsiteY121" fmla="*/ 984749 h 2224519"/>
                <a:gd name="connsiteX122" fmla="*/ 607789 w 3469949"/>
                <a:gd name="connsiteY122" fmla="*/ 914411 h 2224519"/>
                <a:gd name="connsiteX123" fmla="*/ 809594 w 3469949"/>
                <a:gd name="connsiteY123" fmla="*/ 1313832 h 2224519"/>
                <a:gd name="connsiteX124" fmla="*/ 512330 w 3469949"/>
                <a:gd name="connsiteY124" fmla="*/ 1356538 h 2224519"/>
                <a:gd name="connsiteX125" fmla="*/ 647983 w 3469949"/>
                <a:gd name="connsiteY125" fmla="*/ 1874028 h 2224519"/>
                <a:gd name="connsiteX126" fmla="*/ 537449 w 3469949"/>
                <a:gd name="connsiteY126" fmla="*/ 1798666 h 2224519"/>
                <a:gd name="connsiteX127" fmla="*/ 391749 w 3469949"/>
                <a:gd name="connsiteY127" fmla="*/ 1733351 h 2224519"/>
                <a:gd name="connsiteX128" fmla="*/ 230975 w 3469949"/>
                <a:gd name="connsiteY128" fmla="*/ 1436924 h 2224519"/>
                <a:gd name="connsiteX129" fmla="*/ 356580 w 3469949"/>
                <a:gd name="connsiteY129" fmla="*/ 1668037 h 2224519"/>
                <a:gd name="connsiteX130" fmla="*/ 431942 w 3469949"/>
                <a:gd name="connsiteY130" fmla="*/ 1833835 h 2224519"/>
                <a:gd name="connsiteX131" fmla="*/ 527402 w 3469949"/>
                <a:gd name="connsiteY131" fmla="*/ 1874028 h 2224519"/>
                <a:gd name="connsiteX132" fmla="*/ 507305 w 3469949"/>
                <a:gd name="connsiteY132" fmla="*/ 1989585 h 2224519"/>
                <a:gd name="connsiteX133" fmla="*/ 311362 w 3469949"/>
                <a:gd name="connsiteY133" fmla="*/ 2180503 h 2224519"/>
                <a:gd name="connsiteX134" fmla="*/ 250235 w 3469949"/>
                <a:gd name="connsiteY134" fmla="*/ 2142821 h 2224519"/>
                <a:gd name="connsiteX135" fmla="*/ 220927 w 3469949"/>
                <a:gd name="connsiteY135" fmla="*/ 1989584 h 2224519"/>
                <a:gd name="connsiteX136" fmla="*/ 120444 w 3469949"/>
                <a:gd name="connsiteY136" fmla="*/ 1909197 h 2224519"/>
                <a:gd name="connsiteX137" fmla="*/ 65177 w 3469949"/>
                <a:gd name="connsiteY137" fmla="*/ 1869004 h 2224519"/>
                <a:gd name="connsiteX138" fmla="*/ 80251 w 3469949"/>
                <a:gd name="connsiteY138" fmla="*/ 1673060 h 2224519"/>
                <a:gd name="connsiteX139" fmla="*/ 205854 w 3469949"/>
                <a:gd name="connsiteY139" fmla="*/ 1813738 h 2224519"/>
                <a:gd name="connsiteX140" fmla="*/ 301314 w 3469949"/>
                <a:gd name="connsiteY140" fmla="*/ 1974512 h 2224519"/>
                <a:gd name="connsiteX141" fmla="*/ 326435 w 3469949"/>
                <a:gd name="connsiteY141" fmla="*/ 1863979 h 2224519"/>
                <a:gd name="connsiteX142" fmla="*/ 175710 w 3469949"/>
                <a:gd name="connsiteY142" fmla="*/ 1517311 h 2224519"/>
                <a:gd name="connsiteX143" fmla="*/ 150589 w 3469949"/>
                <a:gd name="connsiteY143" fmla="*/ 1482143 h 2224519"/>
                <a:gd name="connsiteX144" fmla="*/ 30008 w 3469949"/>
                <a:gd name="connsiteY144" fmla="*/ 1642916 h 2224519"/>
                <a:gd name="connsiteX145" fmla="*/ 19959 w 3469949"/>
                <a:gd name="connsiteY145" fmla="*/ 1798665 h 2224519"/>
                <a:gd name="connsiteX146" fmla="*/ 75227 w 3469949"/>
                <a:gd name="connsiteY146" fmla="*/ 1301271 h 2224519"/>
                <a:gd name="connsiteX147" fmla="*/ 175709 w 3469949"/>
                <a:gd name="connsiteY147" fmla="*/ 1341465 h 2224519"/>
                <a:gd name="connsiteX148" fmla="*/ 170685 w 3469949"/>
                <a:gd name="connsiteY148" fmla="*/ 1125426 h 2224519"/>
                <a:gd name="connsiteX149" fmla="*/ 95322 w 3469949"/>
                <a:gd name="connsiteY149" fmla="*/ 1235957 h 2224519"/>
                <a:gd name="connsiteX150" fmla="*/ 180733 w 3469949"/>
                <a:gd name="connsiteY150" fmla="*/ 1045039 h 2224519"/>
                <a:gd name="connsiteX151" fmla="*/ 276193 w 3469949"/>
                <a:gd name="connsiteY151" fmla="*/ 864168 h 2224519"/>
                <a:gd name="connsiteX152" fmla="*/ 471298 w 3469949"/>
                <a:gd name="connsiteY152"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960305 w 3469949"/>
                <a:gd name="connsiteY52" fmla="*/ 1058646 h 2224519"/>
                <a:gd name="connsiteX53" fmla="*/ 3469893 w 3469949"/>
                <a:gd name="connsiteY53" fmla="*/ 1934946 h 2224519"/>
                <a:gd name="connsiteX54" fmla="*/ 2607881 w 3469949"/>
                <a:gd name="connsiteY54" fmla="*/ 1234859 h 2224519"/>
                <a:gd name="connsiteX55" fmla="*/ 2064955 w 3469949"/>
                <a:gd name="connsiteY55" fmla="*/ 1382496 h 2224519"/>
                <a:gd name="connsiteX56" fmla="*/ 2022094 w 3469949"/>
                <a:gd name="connsiteY56" fmla="*/ 1225334 h 2224519"/>
                <a:gd name="connsiteX57" fmla="*/ 2364993 w 3469949"/>
                <a:gd name="connsiteY57" fmla="*/ 1120559 h 2224519"/>
                <a:gd name="connsiteX58" fmla="*/ 2822194 w 3469949"/>
                <a:gd name="connsiteY58" fmla="*/ 1115796 h 2224519"/>
                <a:gd name="connsiteX59" fmla="*/ 2226881 w 3469949"/>
                <a:gd name="connsiteY59" fmla="*/ 1049121 h 2224519"/>
                <a:gd name="connsiteX60" fmla="*/ 2105637 w 3469949"/>
                <a:gd name="connsiteY60" fmla="*/ 967096 h 2224519"/>
                <a:gd name="connsiteX61" fmla="*/ 1771168 w 3469949"/>
                <a:gd name="connsiteY61" fmla="*/ 1203194 h 2224519"/>
                <a:gd name="connsiteX62" fmla="*/ 1666272 w 3469949"/>
                <a:gd name="connsiteY62" fmla="*/ 1103537 h 2224519"/>
                <a:gd name="connsiteX63" fmla="*/ 1333340 w 3469949"/>
                <a:gd name="connsiteY63" fmla="*/ 1505003 h 2224519"/>
                <a:gd name="connsiteX64" fmla="*/ 1260930 w 3469949"/>
                <a:gd name="connsiteY64" fmla="*/ 1457024 h 2224519"/>
                <a:gd name="connsiteX65" fmla="*/ 1613074 w 3469949"/>
                <a:gd name="connsiteY65" fmla="*/ 1076685 h 2224519"/>
                <a:gd name="connsiteX66" fmla="*/ 1920715 w 3469949"/>
                <a:gd name="connsiteY66" fmla="*/ 821267 h 2224519"/>
                <a:gd name="connsiteX67" fmla="*/ 1829273 w 3469949"/>
                <a:gd name="connsiteY67" fmla="*/ 817291 h 2224519"/>
                <a:gd name="connsiteX68" fmla="*/ 1773614 w 3469949"/>
                <a:gd name="connsiteY68" fmla="*/ 761632 h 2224519"/>
                <a:gd name="connsiteX69" fmla="*/ 1456874 w 3469949"/>
                <a:gd name="connsiteY69" fmla="*/ 1004847 h 2224519"/>
                <a:gd name="connsiteX70" fmla="*/ 1527211 w 3469949"/>
                <a:gd name="connsiteY70" fmla="*/ 753639 h 2224519"/>
                <a:gd name="connsiteX71" fmla="*/ 1421703 w 3469949"/>
                <a:gd name="connsiteY71" fmla="*/ 834026 h 2224519"/>
                <a:gd name="connsiteX72" fmla="*/ 1512138 w 3469949"/>
                <a:gd name="connsiteY72" fmla="*/ 834026 h 2224519"/>
                <a:gd name="connsiteX73" fmla="*/ 1371461 w 3469949"/>
                <a:gd name="connsiteY73" fmla="*/ 1019920 h 2224519"/>
                <a:gd name="connsiteX74" fmla="*/ 1115228 w 3469949"/>
                <a:gd name="connsiteY74" fmla="*/ 1246008 h 2224519"/>
                <a:gd name="connsiteX75" fmla="*/ 907141 w 3469949"/>
                <a:gd name="connsiteY75" fmla="*/ 1537410 h 2224519"/>
                <a:gd name="connsiteX76" fmla="*/ 858995 w 3469949"/>
                <a:gd name="connsiteY76" fmla="*/ 1612773 h 2224519"/>
                <a:gd name="connsiteX77" fmla="*/ 1009720 w 3469949"/>
                <a:gd name="connsiteY77" fmla="*/ 1909199 h 2224519"/>
                <a:gd name="connsiteX78" fmla="*/ 1100156 w 3469949"/>
                <a:gd name="connsiteY78" fmla="*/ 1889102 h 2224519"/>
                <a:gd name="connsiteX79" fmla="*/ 1243117 w 3469949"/>
                <a:gd name="connsiteY79" fmla="*/ 1429806 h 2224519"/>
                <a:gd name="connsiteX80" fmla="*/ 1356169 w 3469949"/>
                <a:gd name="connsiteY80" fmla="*/ 1501105 h 2224519"/>
                <a:gd name="connsiteX81" fmla="*/ 1352194 w 3469949"/>
                <a:gd name="connsiteY81" fmla="*/ 1596520 h 2224519"/>
                <a:gd name="connsiteX82" fmla="*/ 1324384 w 3469949"/>
                <a:gd name="connsiteY82" fmla="*/ 1770376 h 2224519"/>
                <a:gd name="connsiteX83" fmla="*/ 1416465 w 3469949"/>
                <a:gd name="connsiteY83" fmla="*/ 1910842 h 2224519"/>
                <a:gd name="connsiteX84" fmla="*/ 1340269 w 3469949"/>
                <a:gd name="connsiteY84" fmla="*/ 1640250 h 2224519"/>
                <a:gd name="connsiteX85" fmla="*/ 1606637 w 3469949"/>
                <a:gd name="connsiteY85" fmla="*/ 1513030 h 2224519"/>
                <a:gd name="connsiteX86" fmla="*/ 1723643 w 3469949"/>
                <a:gd name="connsiteY86" fmla="*/ 1293596 h 2224519"/>
                <a:gd name="connsiteX87" fmla="*/ 1989073 w 3469949"/>
                <a:gd name="connsiteY87" fmla="*/ 1262840 h 2224519"/>
                <a:gd name="connsiteX88" fmla="*/ 1885956 w 3469949"/>
                <a:gd name="connsiteY88" fmla="*/ 1550615 h 2224519"/>
                <a:gd name="connsiteX89" fmla="*/ 1755393 w 3469949"/>
                <a:gd name="connsiteY89" fmla="*/ 1719046 h 2224519"/>
                <a:gd name="connsiteX90" fmla="*/ 1596312 w 3469949"/>
                <a:gd name="connsiteY90" fmla="*/ 2013962 h 2224519"/>
                <a:gd name="connsiteX91" fmla="*/ 1574831 w 3469949"/>
                <a:gd name="connsiteY91" fmla="*/ 1921749 h 2224519"/>
                <a:gd name="connsiteX92" fmla="*/ 1471464 w 3469949"/>
                <a:gd name="connsiteY92" fmla="*/ 2065646 h 2224519"/>
                <a:gd name="connsiteX93" fmla="*/ 1582781 w 3469949"/>
                <a:gd name="connsiteY93" fmla="*/ 2133232 h 2224519"/>
                <a:gd name="connsiteX94" fmla="*/ 1451584 w 3469949"/>
                <a:gd name="connsiteY94" fmla="*/ 2200818 h 2224519"/>
                <a:gd name="connsiteX95" fmla="*/ 1228948 w 3469949"/>
                <a:gd name="connsiteY95" fmla="*/ 2208769 h 2224519"/>
                <a:gd name="connsiteX96" fmla="*/ 982457 w 3469949"/>
                <a:gd name="connsiteY96" fmla="*/ 2216722 h 2224519"/>
                <a:gd name="connsiteX97" fmla="*/ 966555 w 3469949"/>
                <a:gd name="connsiteY97" fmla="*/ 2137207 h 2224519"/>
                <a:gd name="connsiteX98" fmla="*/ 1197143 w 3469949"/>
                <a:gd name="connsiteY98" fmla="*/ 2161061 h 2224519"/>
                <a:gd name="connsiteX99" fmla="*/ 1324364 w 3469949"/>
                <a:gd name="connsiteY99" fmla="*/ 2141182 h 2224519"/>
                <a:gd name="connsiteX100" fmla="*/ 1280632 w 3469949"/>
                <a:gd name="connsiteY100" fmla="*/ 1954329 h 2224519"/>
                <a:gd name="connsiteX101" fmla="*/ 1407852 w 3469949"/>
                <a:gd name="connsiteY101" fmla="*/ 1926500 h 2224519"/>
                <a:gd name="connsiteX102" fmla="*/ 1247453 w 3469949"/>
                <a:gd name="connsiteY102" fmla="*/ 1884840 h 2224519"/>
                <a:gd name="connsiteX103" fmla="*/ 1182614 w 3469949"/>
                <a:gd name="connsiteY103" fmla="*/ 2054900 h 2224519"/>
                <a:gd name="connsiteX104" fmla="*/ 1024793 w 3469949"/>
                <a:gd name="connsiteY104" fmla="*/ 2120214 h 2224519"/>
                <a:gd name="connsiteX105" fmla="*/ 884116 w 3469949"/>
                <a:gd name="connsiteY105" fmla="*/ 1758474 h 2224519"/>
                <a:gd name="connsiteX106" fmla="*/ 843922 w 3469949"/>
                <a:gd name="connsiteY106" fmla="*/ 2069973 h 2224519"/>
                <a:gd name="connsiteX107" fmla="*/ 703246 w 3469949"/>
                <a:gd name="connsiteY107" fmla="*/ 1657991 h 2224519"/>
                <a:gd name="connsiteX108" fmla="*/ 803729 w 3469949"/>
                <a:gd name="connsiteY108" fmla="*/ 1406782 h 2224519"/>
                <a:gd name="connsiteX109" fmla="*/ 884115 w 3469949"/>
                <a:gd name="connsiteY109" fmla="*/ 1246008 h 2224519"/>
                <a:gd name="connsiteX110" fmla="*/ 1160446 w 3469949"/>
                <a:gd name="connsiteY110" fmla="*/ 1125427 h 2224519"/>
                <a:gd name="connsiteX111" fmla="*/ 1637744 w 3469949"/>
                <a:gd name="connsiteY111" fmla="*/ 648131 h 2224519"/>
                <a:gd name="connsiteX112" fmla="*/ 1763348 w 3469949"/>
                <a:gd name="connsiteY112" fmla="*/ 336632 h 2224519"/>
                <a:gd name="connsiteX113" fmla="*/ 1642768 w 3469949"/>
                <a:gd name="connsiteY113" fmla="*/ 376825 h 2224519"/>
                <a:gd name="connsiteX114" fmla="*/ 1451848 w 3469949"/>
                <a:gd name="connsiteY114" fmla="*/ 658179 h 2224519"/>
                <a:gd name="connsiteX115" fmla="*/ 1170498 w 3469949"/>
                <a:gd name="connsiteY115" fmla="*/ 497404 h 2224519"/>
                <a:gd name="connsiteX116" fmla="*/ 1200641 w 3469949"/>
                <a:gd name="connsiteY116" fmla="*/ 633056 h 2224519"/>
                <a:gd name="connsiteX117" fmla="*/ 1115230 w 3469949"/>
                <a:gd name="connsiteY117" fmla="*/ 869194 h 2224519"/>
                <a:gd name="connsiteX118" fmla="*/ 1100158 w 3469949"/>
                <a:gd name="connsiteY118" fmla="*/ 1004845 h 2224519"/>
                <a:gd name="connsiteX119" fmla="*/ 904215 w 3469949"/>
                <a:gd name="connsiteY119" fmla="*/ 1014893 h 2224519"/>
                <a:gd name="connsiteX120" fmla="*/ 929336 w 3469949"/>
                <a:gd name="connsiteY120" fmla="*/ 1175667 h 2224519"/>
                <a:gd name="connsiteX121" fmla="*/ 708272 w 3469949"/>
                <a:gd name="connsiteY121" fmla="*/ 984749 h 2224519"/>
                <a:gd name="connsiteX122" fmla="*/ 607789 w 3469949"/>
                <a:gd name="connsiteY122" fmla="*/ 914411 h 2224519"/>
                <a:gd name="connsiteX123" fmla="*/ 809594 w 3469949"/>
                <a:gd name="connsiteY123" fmla="*/ 1313832 h 2224519"/>
                <a:gd name="connsiteX124" fmla="*/ 512330 w 3469949"/>
                <a:gd name="connsiteY124" fmla="*/ 1356538 h 2224519"/>
                <a:gd name="connsiteX125" fmla="*/ 647983 w 3469949"/>
                <a:gd name="connsiteY125" fmla="*/ 1874028 h 2224519"/>
                <a:gd name="connsiteX126" fmla="*/ 537449 w 3469949"/>
                <a:gd name="connsiteY126" fmla="*/ 1798666 h 2224519"/>
                <a:gd name="connsiteX127" fmla="*/ 391749 w 3469949"/>
                <a:gd name="connsiteY127" fmla="*/ 1733351 h 2224519"/>
                <a:gd name="connsiteX128" fmla="*/ 230975 w 3469949"/>
                <a:gd name="connsiteY128" fmla="*/ 1436924 h 2224519"/>
                <a:gd name="connsiteX129" fmla="*/ 356580 w 3469949"/>
                <a:gd name="connsiteY129" fmla="*/ 1668037 h 2224519"/>
                <a:gd name="connsiteX130" fmla="*/ 431942 w 3469949"/>
                <a:gd name="connsiteY130" fmla="*/ 1833835 h 2224519"/>
                <a:gd name="connsiteX131" fmla="*/ 527402 w 3469949"/>
                <a:gd name="connsiteY131" fmla="*/ 1874028 h 2224519"/>
                <a:gd name="connsiteX132" fmla="*/ 507305 w 3469949"/>
                <a:gd name="connsiteY132" fmla="*/ 1989585 h 2224519"/>
                <a:gd name="connsiteX133" fmla="*/ 311362 w 3469949"/>
                <a:gd name="connsiteY133" fmla="*/ 2180503 h 2224519"/>
                <a:gd name="connsiteX134" fmla="*/ 250235 w 3469949"/>
                <a:gd name="connsiteY134" fmla="*/ 2142821 h 2224519"/>
                <a:gd name="connsiteX135" fmla="*/ 220927 w 3469949"/>
                <a:gd name="connsiteY135" fmla="*/ 1989584 h 2224519"/>
                <a:gd name="connsiteX136" fmla="*/ 120444 w 3469949"/>
                <a:gd name="connsiteY136" fmla="*/ 1909197 h 2224519"/>
                <a:gd name="connsiteX137" fmla="*/ 65177 w 3469949"/>
                <a:gd name="connsiteY137" fmla="*/ 1869004 h 2224519"/>
                <a:gd name="connsiteX138" fmla="*/ 80251 w 3469949"/>
                <a:gd name="connsiteY138" fmla="*/ 1673060 h 2224519"/>
                <a:gd name="connsiteX139" fmla="*/ 205854 w 3469949"/>
                <a:gd name="connsiteY139" fmla="*/ 1813738 h 2224519"/>
                <a:gd name="connsiteX140" fmla="*/ 301314 w 3469949"/>
                <a:gd name="connsiteY140" fmla="*/ 1974512 h 2224519"/>
                <a:gd name="connsiteX141" fmla="*/ 326435 w 3469949"/>
                <a:gd name="connsiteY141" fmla="*/ 1863979 h 2224519"/>
                <a:gd name="connsiteX142" fmla="*/ 175710 w 3469949"/>
                <a:gd name="connsiteY142" fmla="*/ 1517311 h 2224519"/>
                <a:gd name="connsiteX143" fmla="*/ 150589 w 3469949"/>
                <a:gd name="connsiteY143" fmla="*/ 1482143 h 2224519"/>
                <a:gd name="connsiteX144" fmla="*/ 30008 w 3469949"/>
                <a:gd name="connsiteY144" fmla="*/ 1642916 h 2224519"/>
                <a:gd name="connsiteX145" fmla="*/ 19959 w 3469949"/>
                <a:gd name="connsiteY145" fmla="*/ 1798665 h 2224519"/>
                <a:gd name="connsiteX146" fmla="*/ 75227 w 3469949"/>
                <a:gd name="connsiteY146" fmla="*/ 1301271 h 2224519"/>
                <a:gd name="connsiteX147" fmla="*/ 175709 w 3469949"/>
                <a:gd name="connsiteY147" fmla="*/ 1341465 h 2224519"/>
                <a:gd name="connsiteX148" fmla="*/ 170685 w 3469949"/>
                <a:gd name="connsiteY148" fmla="*/ 1125426 h 2224519"/>
                <a:gd name="connsiteX149" fmla="*/ 95322 w 3469949"/>
                <a:gd name="connsiteY149" fmla="*/ 1235957 h 2224519"/>
                <a:gd name="connsiteX150" fmla="*/ 180733 w 3469949"/>
                <a:gd name="connsiteY150" fmla="*/ 1045039 h 2224519"/>
                <a:gd name="connsiteX151" fmla="*/ 276193 w 3469949"/>
                <a:gd name="connsiteY151" fmla="*/ 864168 h 2224519"/>
                <a:gd name="connsiteX152" fmla="*/ 471298 w 3469949"/>
                <a:gd name="connsiteY152"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622169 w 3469949"/>
                <a:gd name="connsiteY52" fmla="*/ 720509 h 2224519"/>
                <a:gd name="connsiteX53" fmla="*/ 2960305 w 3469949"/>
                <a:gd name="connsiteY53" fmla="*/ 1058646 h 2224519"/>
                <a:gd name="connsiteX54" fmla="*/ 3469893 w 3469949"/>
                <a:gd name="connsiteY54" fmla="*/ 1934946 h 2224519"/>
                <a:gd name="connsiteX55" fmla="*/ 2607881 w 3469949"/>
                <a:gd name="connsiteY55" fmla="*/ 1234859 h 2224519"/>
                <a:gd name="connsiteX56" fmla="*/ 2064955 w 3469949"/>
                <a:gd name="connsiteY56" fmla="*/ 1382496 h 2224519"/>
                <a:gd name="connsiteX57" fmla="*/ 2022094 w 3469949"/>
                <a:gd name="connsiteY57" fmla="*/ 1225334 h 2224519"/>
                <a:gd name="connsiteX58" fmla="*/ 2364993 w 3469949"/>
                <a:gd name="connsiteY58" fmla="*/ 1120559 h 2224519"/>
                <a:gd name="connsiteX59" fmla="*/ 2822194 w 3469949"/>
                <a:gd name="connsiteY59" fmla="*/ 1115796 h 2224519"/>
                <a:gd name="connsiteX60" fmla="*/ 2226881 w 3469949"/>
                <a:gd name="connsiteY60" fmla="*/ 1049121 h 2224519"/>
                <a:gd name="connsiteX61" fmla="*/ 2105637 w 3469949"/>
                <a:gd name="connsiteY61" fmla="*/ 967096 h 2224519"/>
                <a:gd name="connsiteX62" fmla="*/ 1771168 w 3469949"/>
                <a:gd name="connsiteY62" fmla="*/ 1203194 h 2224519"/>
                <a:gd name="connsiteX63" fmla="*/ 1666272 w 3469949"/>
                <a:gd name="connsiteY63" fmla="*/ 1103537 h 2224519"/>
                <a:gd name="connsiteX64" fmla="*/ 1333340 w 3469949"/>
                <a:gd name="connsiteY64" fmla="*/ 1505003 h 2224519"/>
                <a:gd name="connsiteX65" fmla="*/ 1260930 w 3469949"/>
                <a:gd name="connsiteY65" fmla="*/ 1457024 h 2224519"/>
                <a:gd name="connsiteX66" fmla="*/ 1613074 w 3469949"/>
                <a:gd name="connsiteY66" fmla="*/ 1076685 h 2224519"/>
                <a:gd name="connsiteX67" fmla="*/ 1920715 w 3469949"/>
                <a:gd name="connsiteY67" fmla="*/ 821267 h 2224519"/>
                <a:gd name="connsiteX68" fmla="*/ 1829273 w 3469949"/>
                <a:gd name="connsiteY68" fmla="*/ 817291 h 2224519"/>
                <a:gd name="connsiteX69" fmla="*/ 1773614 w 3469949"/>
                <a:gd name="connsiteY69" fmla="*/ 761632 h 2224519"/>
                <a:gd name="connsiteX70" fmla="*/ 1456874 w 3469949"/>
                <a:gd name="connsiteY70" fmla="*/ 1004847 h 2224519"/>
                <a:gd name="connsiteX71" fmla="*/ 1527211 w 3469949"/>
                <a:gd name="connsiteY71" fmla="*/ 753639 h 2224519"/>
                <a:gd name="connsiteX72" fmla="*/ 1421703 w 3469949"/>
                <a:gd name="connsiteY72" fmla="*/ 834026 h 2224519"/>
                <a:gd name="connsiteX73" fmla="*/ 1512138 w 3469949"/>
                <a:gd name="connsiteY73" fmla="*/ 834026 h 2224519"/>
                <a:gd name="connsiteX74" fmla="*/ 1371461 w 3469949"/>
                <a:gd name="connsiteY74" fmla="*/ 1019920 h 2224519"/>
                <a:gd name="connsiteX75" fmla="*/ 1115228 w 3469949"/>
                <a:gd name="connsiteY75" fmla="*/ 1246008 h 2224519"/>
                <a:gd name="connsiteX76" fmla="*/ 907141 w 3469949"/>
                <a:gd name="connsiteY76" fmla="*/ 1537410 h 2224519"/>
                <a:gd name="connsiteX77" fmla="*/ 858995 w 3469949"/>
                <a:gd name="connsiteY77" fmla="*/ 1612773 h 2224519"/>
                <a:gd name="connsiteX78" fmla="*/ 1009720 w 3469949"/>
                <a:gd name="connsiteY78" fmla="*/ 1909199 h 2224519"/>
                <a:gd name="connsiteX79" fmla="*/ 1100156 w 3469949"/>
                <a:gd name="connsiteY79" fmla="*/ 1889102 h 2224519"/>
                <a:gd name="connsiteX80" fmla="*/ 1243117 w 3469949"/>
                <a:gd name="connsiteY80" fmla="*/ 1429806 h 2224519"/>
                <a:gd name="connsiteX81" fmla="*/ 1356169 w 3469949"/>
                <a:gd name="connsiteY81" fmla="*/ 1501105 h 2224519"/>
                <a:gd name="connsiteX82" fmla="*/ 1352194 w 3469949"/>
                <a:gd name="connsiteY82" fmla="*/ 1596520 h 2224519"/>
                <a:gd name="connsiteX83" fmla="*/ 1324384 w 3469949"/>
                <a:gd name="connsiteY83" fmla="*/ 1770376 h 2224519"/>
                <a:gd name="connsiteX84" fmla="*/ 1416465 w 3469949"/>
                <a:gd name="connsiteY84" fmla="*/ 1910842 h 2224519"/>
                <a:gd name="connsiteX85" fmla="*/ 1340269 w 3469949"/>
                <a:gd name="connsiteY85" fmla="*/ 1640250 h 2224519"/>
                <a:gd name="connsiteX86" fmla="*/ 1606637 w 3469949"/>
                <a:gd name="connsiteY86" fmla="*/ 1513030 h 2224519"/>
                <a:gd name="connsiteX87" fmla="*/ 1723643 w 3469949"/>
                <a:gd name="connsiteY87" fmla="*/ 1293596 h 2224519"/>
                <a:gd name="connsiteX88" fmla="*/ 1989073 w 3469949"/>
                <a:gd name="connsiteY88" fmla="*/ 1262840 h 2224519"/>
                <a:gd name="connsiteX89" fmla="*/ 1885956 w 3469949"/>
                <a:gd name="connsiteY89" fmla="*/ 1550615 h 2224519"/>
                <a:gd name="connsiteX90" fmla="*/ 1755393 w 3469949"/>
                <a:gd name="connsiteY90" fmla="*/ 1719046 h 2224519"/>
                <a:gd name="connsiteX91" fmla="*/ 1596312 w 3469949"/>
                <a:gd name="connsiteY91" fmla="*/ 2013962 h 2224519"/>
                <a:gd name="connsiteX92" fmla="*/ 1574831 w 3469949"/>
                <a:gd name="connsiteY92" fmla="*/ 1921749 h 2224519"/>
                <a:gd name="connsiteX93" fmla="*/ 1471464 w 3469949"/>
                <a:gd name="connsiteY93" fmla="*/ 2065646 h 2224519"/>
                <a:gd name="connsiteX94" fmla="*/ 1582781 w 3469949"/>
                <a:gd name="connsiteY94" fmla="*/ 2133232 h 2224519"/>
                <a:gd name="connsiteX95" fmla="*/ 1451584 w 3469949"/>
                <a:gd name="connsiteY95" fmla="*/ 2200818 h 2224519"/>
                <a:gd name="connsiteX96" fmla="*/ 1228948 w 3469949"/>
                <a:gd name="connsiteY96" fmla="*/ 2208769 h 2224519"/>
                <a:gd name="connsiteX97" fmla="*/ 982457 w 3469949"/>
                <a:gd name="connsiteY97" fmla="*/ 2216722 h 2224519"/>
                <a:gd name="connsiteX98" fmla="*/ 966555 w 3469949"/>
                <a:gd name="connsiteY98" fmla="*/ 2137207 h 2224519"/>
                <a:gd name="connsiteX99" fmla="*/ 1197143 w 3469949"/>
                <a:gd name="connsiteY99" fmla="*/ 2161061 h 2224519"/>
                <a:gd name="connsiteX100" fmla="*/ 1324364 w 3469949"/>
                <a:gd name="connsiteY100" fmla="*/ 2141182 h 2224519"/>
                <a:gd name="connsiteX101" fmla="*/ 1280632 w 3469949"/>
                <a:gd name="connsiteY101" fmla="*/ 1954329 h 2224519"/>
                <a:gd name="connsiteX102" fmla="*/ 1407852 w 3469949"/>
                <a:gd name="connsiteY102" fmla="*/ 1926500 h 2224519"/>
                <a:gd name="connsiteX103" fmla="*/ 1247453 w 3469949"/>
                <a:gd name="connsiteY103" fmla="*/ 1884840 h 2224519"/>
                <a:gd name="connsiteX104" fmla="*/ 1182614 w 3469949"/>
                <a:gd name="connsiteY104" fmla="*/ 2054900 h 2224519"/>
                <a:gd name="connsiteX105" fmla="*/ 1024793 w 3469949"/>
                <a:gd name="connsiteY105" fmla="*/ 2120214 h 2224519"/>
                <a:gd name="connsiteX106" fmla="*/ 884116 w 3469949"/>
                <a:gd name="connsiteY106" fmla="*/ 1758474 h 2224519"/>
                <a:gd name="connsiteX107" fmla="*/ 843922 w 3469949"/>
                <a:gd name="connsiteY107" fmla="*/ 2069973 h 2224519"/>
                <a:gd name="connsiteX108" fmla="*/ 703246 w 3469949"/>
                <a:gd name="connsiteY108" fmla="*/ 1657991 h 2224519"/>
                <a:gd name="connsiteX109" fmla="*/ 803729 w 3469949"/>
                <a:gd name="connsiteY109" fmla="*/ 1406782 h 2224519"/>
                <a:gd name="connsiteX110" fmla="*/ 884115 w 3469949"/>
                <a:gd name="connsiteY110" fmla="*/ 1246008 h 2224519"/>
                <a:gd name="connsiteX111" fmla="*/ 1160446 w 3469949"/>
                <a:gd name="connsiteY111" fmla="*/ 1125427 h 2224519"/>
                <a:gd name="connsiteX112" fmla="*/ 1637744 w 3469949"/>
                <a:gd name="connsiteY112" fmla="*/ 648131 h 2224519"/>
                <a:gd name="connsiteX113" fmla="*/ 1763348 w 3469949"/>
                <a:gd name="connsiteY113" fmla="*/ 336632 h 2224519"/>
                <a:gd name="connsiteX114" fmla="*/ 1642768 w 3469949"/>
                <a:gd name="connsiteY114" fmla="*/ 376825 h 2224519"/>
                <a:gd name="connsiteX115" fmla="*/ 1451848 w 3469949"/>
                <a:gd name="connsiteY115" fmla="*/ 658179 h 2224519"/>
                <a:gd name="connsiteX116" fmla="*/ 1170498 w 3469949"/>
                <a:gd name="connsiteY116" fmla="*/ 497404 h 2224519"/>
                <a:gd name="connsiteX117" fmla="*/ 1200641 w 3469949"/>
                <a:gd name="connsiteY117" fmla="*/ 633056 h 2224519"/>
                <a:gd name="connsiteX118" fmla="*/ 1115230 w 3469949"/>
                <a:gd name="connsiteY118" fmla="*/ 869194 h 2224519"/>
                <a:gd name="connsiteX119" fmla="*/ 1100158 w 3469949"/>
                <a:gd name="connsiteY119" fmla="*/ 1004845 h 2224519"/>
                <a:gd name="connsiteX120" fmla="*/ 904215 w 3469949"/>
                <a:gd name="connsiteY120" fmla="*/ 1014893 h 2224519"/>
                <a:gd name="connsiteX121" fmla="*/ 929336 w 3469949"/>
                <a:gd name="connsiteY121" fmla="*/ 1175667 h 2224519"/>
                <a:gd name="connsiteX122" fmla="*/ 708272 w 3469949"/>
                <a:gd name="connsiteY122" fmla="*/ 984749 h 2224519"/>
                <a:gd name="connsiteX123" fmla="*/ 607789 w 3469949"/>
                <a:gd name="connsiteY123" fmla="*/ 914411 h 2224519"/>
                <a:gd name="connsiteX124" fmla="*/ 809594 w 3469949"/>
                <a:gd name="connsiteY124" fmla="*/ 1313832 h 2224519"/>
                <a:gd name="connsiteX125" fmla="*/ 512330 w 3469949"/>
                <a:gd name="connsiteY125" fmla="*/ 1356538 h 2224519"/>
                <a:gd name="connsiteX126" fmla="*/ 647983 w 3469949"/>
                <a:gd name="connsiteY126" fmla="*/ 1874028 h 2224519"/>
                <a:gd name="connsiteX127" fmla="*/ 537449 w 3469949"/>
                <a:gd name="connsiteY127" fmla="*/ 1798666 h 2224519"/>
                <a:gd name="connsiteX128" fmla="*/ 391749 w 3469949"/>
                <a:gd name="connsiteY128" fmla="*/ 1733351 h 2224519"/>
                <a:gd name="connsiteX129" fmla="*/ 230975 w 3469949"/>
                <a:gd name="connsiteY129" fmla="*/ 1436924 h 2224519"/>
                <a:gd name="connsiteX130" fmla="*/ 356580 w 3469949"/>
                <a:gd name="connsiteY130" fmla="*/ 1668037 h 2224519"/>
                <a:gd name="connsiteX131" fmla="*/ 431942 w 3469949"/>
                <a:gd name="connsiteY131" fmla="*/ 1833835 h 2224519"/>
                <a:gd name="connsiteX132" fmla="*/ 527402 w 3469949"/>
                <a:gd name="connsiteY132" fmla="*/ 1874028 h 2224519"/>
                <a:gd name="connsiteX133" fmla="*/ 507305 w 3469949"/>
                <a:gd name="connsiteY133" fmla="*/ 1989585 h 2224519"/>
                <a:gd name="connsiteX134" fmla="*/ 311362 w 3469949"/>
                <a:gd name="connsiteY134" fmla="*/ 2180503 h 2224519"/>
                <a:gd name="connsiteX135" fmla="*/ 250235 w 3469949"/>
                <a:gd name="connsiteY135" fmla="*/ 2142821 h 2224519"/>
                <a:gd name="connsiteX136" fmla="*/ 220927 w 3469949"/>
                <a:gd name="connsiteY136" fmla="*/ 1989584 h 2224519"/>
                <a:gd name="connsiteX137" fmla="*/ 120444 w 3469949"/>
                <a:gd name="connsiteY137" fmla="*/ 1909197 h 2224519"/>
                <a:gd name="connsiteX138" fmla="*/ 65177 w 3469949"/>
                <a:gd name="connsiteY138" fmla="*/ 1869004 h 2224519"/>
                <a:gd name="connsiteX139" fmla="*/ 80251 w 3469949"/>
                <a:gd name="connsiteY139" fmla="*/ 1673060 h 2224519"/>
                <a:gd name="connsiteX140" fmla="*/ 205854 w 3469949"/>
                <a:gd name="connsiteY140" fmla="*/ 1813738 h 2224519"/>
                <a:gd name="connsiteX141" fmla="*/ 301314 w 3469949"/>
                <a:gd name="connsiteY141" fmla="*/ 1974512 h 2224519"/>
                <a:gd name="connsiteX142" fmla="*/ 326435 w 3469949"/>
                <a:gd name="connsiteY142" fmla="*/ 1863979 h 2224519"/>
                <a:gd name="connsiteX143" fmla="*/ 175710 w 3469949"/>
                <a:gd name="connsiteY143" fmla="*/ 1517311 h 2224519"/>
                <a:gd name="connsiteX144" fmla="*/ 150589 w 3469949"/>
                <a:gd name="connsiteY144" fmla="*/ 1482143 h 2224519"/>
                <a:gd name="connsiteX145" fmla="*/ 30008 w 3469949"/>
                <a:gd name="connsiteY145" fmla="*/ 1642916 h 2224519"/>
                <a:gd name="connsiteX146" fmla="*/ 19959 w 3469949"/>
                <a:gd name="connsiteY146" fmla="*/ 1798665 h 2224519"/>
                <a:gd name="connsiteX147" fmla="*/ 75227 w 3469949"/>
                <a:gd name="connsiteY147" fmla="*/ 1301271 h 2224519"/>
                <a:gd name="connsiteX148" fmla="*/ 175709 w 3469949"/>
                <a:gd name="connsiteY148" fmla="*/ 1341465 h 2224519"/>
                <a:gd name="connsiteX149" fmla="*/ 170685 w 3469949"/>
                <a:gd name="connsiteY149" fmla="*/ 1125426 h 2224519"/>
                <a:gd name="connsiteX150" fmla="*/ 95322 w 3469949"/>
                <a:gd name="connsiteY150" fmla="*/ 1235957 h 2224519"/>
                <a:gd name="connsiteX151" fmla="*/ 180733 w 3469949"/>
                <a:gd name="connsiteY151" fmla="*/ 1045039 h 2224519"/>
                <a:gd name="connsiteX152" fmla="*/ 276193 w 3469949"/>
                <a:gd name="connsiteY152" fmla="*/ 864168 h 2224519"/>
                <a:gd name="connsiteX153" fmla="*/ 471298 w 3469949"/>
                <a:gd name="connsiteY153"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693607 w 3469949"/>
                <a:gd name="connsiteY52" fmla="*/ 882434 h 2224519"/>
                <a:gd name="connsiteX53" fmla="*/ 2960305 w 3469949"/>
                <a:gd name="connsiteY53" fmla="*/ 1058646 h 2224519"/>
                <a:gd name="connsiteX54" fmla="*/ 3469893 w 3469949"/>
                <a:gd name="connsiteY54" fmla="*/ 1934946 h 2224519"/>
                <a:gd name="connsiteX55" fmla="*/ 2607881 w 3469949"/>
                <a:gd name="connsiteY55" fmla="*/ 1234859 h 2224519"/>
                <a:gd name="connsiteX56" fmla="*/ 2064955 w 3469949"/>
                <a:gd name="connsiteY56" fmla="*/ 1382496 h 2224519"/>
                <a:gd name="connsiteX57" fmla="*/ 2022094 w 3469949"/>
                <a:gd name="connsiteY57" fmla="*/ 1225334 h 2224519"/>
                <a:gd name="connsiteX58" fmla="*/ 2364993 w 3469949"/>
                <a:gd name="connsiteY58" fmla="*/ 1120559 h 2224519"/>
                <a:gd name="connsiteX59" fmla="*/ 2822194 w 3469949"/>
                <a:gd name="connsiteY59" fmla="*/ 1115796 h 2224519"/>
                <a:gd name="connsiteX60" fmla="*/ 2226881 w 3469949"/>
                <a:gd name="connsiteY60" fmla="*/ 1049121 h 2224519"/>
                <a:gd name="connsiteX61" fmla="*/ 2105637 w 3469949"/>
                <a:gd name="connsiteY61" fmla="*/ 967096 h 2224519"/>
                <a:gd name="connsiteX62" fmla="*/ 1771168 w 3469949"/>
                <a:gd name="connsiteY62" fmla="*/ 1203194 h 2224519"/>
                <a:gd name="connsiteX63" fmla="*/ 1666272 w 3469949"/>
                <a:gd name="connsiteY63" fmla="*/ 1103537 h 2224519"/>
                <a:gd name="connsiteX64" fmla="*/ 1333340 w 3469949"/>
                <a:gd name="connsiteY64" fmla="*/ 1505003 h 2224519"/>
                <a:gd name="connsiteX65" fmla="*/ 1260930 w 3469949"/>
                <a:gd name="connsiteY65" fmla="*/ 1457024 h 2224519"/>
                <a:gd name="connsiteX66" fmla="*/ 1613074 w 3469949"/>
                <a:gd name="connsiteY66" fmla="*/ 1076685 h 2224519"/>
                <a:gd name="connsiteX67" fmla="*/ 1920715 w 3469949"/>
                <a:gd name="connsiteY67" fmla="*/ 821267 h 2224519"/>
                <a:gd name="connsiteX68" fmla="*/ 1829273 w 3469949"/>
                <a:gd name="connsiteY68" fmla="*/ 817291 h 2224519"/>
                <a:gd name="connsiteX69" fmla="*/ 1773614 w 3469949"/>
                <a:gd name="connsiteY69" fmla="*/ 761632 h 2224519"/>
                <a:gd name="connsiteX70" fmla="*/ 1456874 w 3469949"/>
                <a:gd name="connsiteY70" fmla="*/ 1004847 h 2224519"/>
                <a:gd name="connsiteX71" fmla="*/ 1527211 w 3469949"/>
                <a:gd name="connsiteY71" fmla="*/ 753639 h 2224519"/>
                <a:gd name="connsiteX72" fmla="*/ 1421703 w 3469949"/>
                <a:gd name="connsiteY72" fmla="*/ 834026 h 2224519"/>
                <a:gd name="connsiteX73" fmla="*/ 1512138 w 3469949"/>
                <a:gd name="connsiteY73" fmla="*/ 834026 h 2224519"/>
                <a:gd name="connsiteX74" fmla="*/ 1371461 w 3469949"/>
                <a:gd name="connsiteY74" fmla="*/ 1019920 h 2224519"/>
                <a:gd name="connsiteX75" fmla="*/ 1115228 w 3469949"/>
                <a:gd name="connsiteY75" fmla="*/ 1246008 h 2224519"/>
                <a:gd name="connsiteX76" fmla="*/ 907141 w 3469949"/>
                <a:gd name="connsiteY76" fmla="*/ 1537410 h 2224519"/>
                <a:gd name="connsiteX77" fmla="*/ 858995 w 3469949"/>
                <a:gd name="connsiteY77" fmla="*/ 1612773 h 2224519"/>
                <a:gd name="connsiteX78" fmla="*/ 1009720 w 3469949"/>
                <a:gd name="connsiteY78" fmla="*/ 1909199 h 2224519"/>
                <a:gd name="connsiteX79" fmla="*/ 1100156 w 3469949"/>
                <a:gd name="connsiteY79" fmla="*/ 1889102 h 2224519"/>
                <a:gd name="connsiteX80" fmla="*/ 1243117 w 3469949"/>
                <a:gd name="connsiteY80" fmla="*/ 1429806 h 2224519"/>
                <a:gd name="connsiteX81" fmla="*/ 1356169 w 3469949"/>
                <a:gd name="connsiteY81" fmla="*/ 1501105 h 2224519"/>
                <a:gd name="connsiteX82" fmla="*/ 1352194 w 3469949"/>
                <a:gd name="connsiteY82" fmla="*/ 1596520 h 2224519"/>
                <a:gd name="connsiteX83" fmla="*/ 1324384 w 3469949"/>
                <a:gd name="connsiteY83" fmla="*/ 1770376 h 2224519"/>
                <a:gd name="connsiteX84" fmla="*/ 1416465 w 3469949"/>
                <a:gd name="connsiteY84" fmla="*/ 1910842 h 2224519"/>
                <a:gd name="connsiteX85" fmla="*/ 1340269 w 3469949"/>
                <a:gd name="connsiteY85" fmla="*/ 1640250 h 2224519"/>
                <a:gd name="connsiteX86" fmla="*/ 1606637 w 3469949"/>
                <a:gd name="connsiteY86" fmla="*/ 1513030 h 2224519"/>
                <a:gd name="connsiteX87" fmla="*/ 1723643 w 3469949"/>
                <a:gd name="connsiteY87" fmla="*/ 1293596 h 2224519"/>
                <a:gd name="connsiteX88" fmla="*/ 1989073 w 3469949"/>
                <a:gd name="connsiteY88" fmla="*/ 1262840 h 2224519"/>
                <a:gd name="connsiteX89" fmla="*/ 1885956 w 3469949"/>
                <a:gd name="connsiteY89" fmla="*/ 1550615 h 2224519"/>
                <a:gd name="connsiteX90" fmla="*/ 1755393 w 3469949"/>
                <a:gd name="connsiteY90" fmla="*/ 1719046 h 2224519"/>
                <a:gd name="connsiteX91" fmla="*/ 1596312 w 3469949"/>
                <a:gd name="connsiteY91" fmla="*/ 2013962 h 2224519"/>
                <a:gd name="connsiteX92" fmla="*/ 1574831 w 3469949"/>
                <a:gd name="connsiteY92" fmla="*/ 1921749 h 2224519"/>
                <a:gd name="connsiteX93" fmla="*/ 1471464 w 3469949"/>
                <a:gd name="connsiteY93" fmla="*/ 2065646 h 2224519"/>
                <a:gd name="connsiteX94" fmla="*/ 1582781 w 3469949"/>
                <a:gd name="connsiteY94" fmla="*/ 2133232 h 2224519"/>
                <a:gd name="connsiteX95" fmla="*/ 1451584 w 3469949"/>
                <a:gd name="connsiteY95" fmla="*/ 2200818 h 2224519"/>
                <a:gd name="connsiteX96" fmla="*/ 1228948 w 3469949"/>
                <a:gd name="connsiteY96" fmla="*/ 2208769 h 2224519"/>
                <a:gd name="connsiteX97" fmla="*/ 982457 w 3469949"/>
                <a:gd name="connsiteY97" fmla="*/ 2216722 h 2224519"/>
                <a:gd name="connsiteX98" fmla="*/ 966555 w 3469949"/>
                <a:gd name="connsiteY98" fmla="*/ 2137207 h 2224519"/>
                <a:gd name="connsiteX99" fmla="*/ 1197143 w 3469949"/>
                <a:gd name="connsiteY99" fmla="*/ 2161061 h 2224519"/>
                <a:gd name="connsiteX100" fmla="*/ 1324364 w 3469949"/>
                <a:gd name="connsiteY100" fmla="*/ 2141182 h 2224519"/>
                <a:gd name="connsiteX101" fmla="*/ 1280632 w 3469949"/>
                <a:gd name="connsiteY101" fmla="*/ 1954329 h 2224519"/>
                <a:gd name="connsiteX102" fmla="*/ 1407852 w 3469949"/>
                <a:gd name="connsiteY102" fmla="*/ 1926500 h 2224519"/>
                <a:gd name="connsiteX103" fmla="*/ 1247453 w 3469949"/>
                <a:gd name="connsiteY103" fmla="*/ 1884840 h 2224519"/>
                <a:gd name="connsiteX104" fmla="*/ 1182614 w 3469949"/>
                <a:gd name="connsiteY104" fmla="*/ 2054900 h 2224519"/>
                <a:gd name="connsiteX105" fmla="*/ 1024793 w 3469949"/>
                <a:gd name="connsiteY105" fmla="*/ 2120214 h 2224519"/>
                <a:gd name="connsiteX106" fmla="*/ 884116 w 3469949"/>
                <a:gd name="connsiteY106" fmla="*/ 1758474 h 2224519"/>
                <a:gd name="connsiteX107" fmla="*/ 843922 w 3469949"/>
                <a:gd name="connsiteY107" fmla="*/ 2069973 h 2224519"/>
                <a:gd name="connsiteX108" fmla="*/ 703246 w 3469949"/>
                <a:gd name="connsiteY108" fmla="*/ 1657991 h 2224519"/>
                <a:gd name="connsiteX109" fmla="*/ 803729 w 3469949"/>
                <a:gd name="connsiteY109" fmla="*/ 1406782 h 2224519"/>
                <a:gd name="connsiteX110" fmla="*/ 884115 w 3469949"/>
                <a:gd name="connsiteY110" fmla="*/ 1246008 h 2224519"/>
                <a:gd name="connsiteX111" fmla="*/ 1160446 w 3469949"/>
                <a:gd name="connsiteY111" fmla="*/ 1125427 h 2224519"/>
                <a:gd name="connsiteX112" fmla="*/ 1637744 w 3469949"/>
                <a:gd name="connsiteY112" fmla="*/ 648131 h 2224519"/>
                <a:gd name="connsiteX113" fmla="*/ 1763348 w 3469949"/>
                <a:gd name="connsiteY113" fmla="*/ 336632 h 2224519"/>
                <a:gd name="connsiteX114" fmla="*/ 1642768 w 3469949"/>
                <a:gd name="connsiteY114" fmla="*/ 376825 h 2224519"/>
                <a:gd name="connsiteX115" fmla="*/ 1451848 w 3469949"/>
                <a:gd name="connsiteY115" fmla="*/ 658179 h 2224519"/>
                <a:gd name="connsiteX116" fmla="*/ 1170498 w 3469949"/>
                <a:gd name="connsiteY116" fmla="*/ 497404 h 2224519"/>
                <a:gd name="connsiteX117" fmla="*/ 1200641 w 3469949"/>
                <a:gd name="connsiteY117" fmla="*/ 633056 h 2224519"/>
                <a:gd name="connsiteX118" fmla="*/ 1115230 w 3469949"/>
                <a:gd name="connsiteY118" fmla="*/ 869194 h 2224519"/>
                <a:gd name="connsiteX119" fmla="*/ 1100158 w 3469949"/>
                <a:gd name="connsiteY119" fmla="*/ 1004845 h 2224519"/>
                <a:gd name="connsiteX120" fmla="*/ 904215 w 3469949"/>
                <a:gd name="connsiteY120" fmla="*/ 1014893 h 2224519"/>
                <a:gd name="connsiteX121" fmla="*/ 929336 w 3469949"/>
                <a:gd name="connsiteY121" fmla="*/ 1175667 h 2224519"/>
                <a:gd name="connsiteX122" fmla="*/ 708272 w 3469949"/>
                <a:gd name="connsiteY122" fmla="*/ 984749 h 2224519"/>
                <a:gd name="connsiteX123" fmla="*/ 607789 w 3469949"/>
                <a:gd name="connsiteY123" fmla="*/ 914411 h 2224519"/>
                <a:gd name="connsiteX124" fmla="*/ 809594 w 3469949"/>
                <a:gd name="connsiteY124" fmla="*/ 1313832 h 2224519"/>
                <a:gd name="connsiteX125" fmla="*/ 512330 w 3469949"/>
                <a:gd name="connsiteY125" fmla="*/ 1356538 h 2224519"/>
                <a:gd name="connsiteX126" fmla="*/ 647983 w 3469949"/>
                <a:gd name="connsiteY126" fmla="*/ 1874028 h 2224519"/>
                <a:gd name="connsiteX127" fmla="*/ 537449 w 3469949"/>
                <a:gd name="connsiteY127" fmla="*/ 1798666 h 2224519"/>
                <a:gd name="connsiteX128" fmla="*/ 391749 w 3469949"/>
                <a:gd name="connsiteY128" fmla="*/ 1733351 h 2224519"/>
                <a:gd name="connsiteX129" fmla="*/ 230975 w 3469949"/>
                <a:gd name="connsiteY129" fmla="*/ 1436924 h 2224519"/>
                <a:gd name="connsiteX130" fmla="*/ 356580 w 3469949"/>
                <a:gd name="connsiteY130" fmla="*/ 1668037 h 2224519"/>
                <a:gd name="connsiteX131" fmla="*/ 431942 w 3469949"/>
                <a:gd name="connsiteY131" fmla="*/ 1833835 h 2224519"/>
                <a:gd name="connsiteX132" fmla="*/ 527402 w 3469949"/>
                <a:gd name="connsiteY132" fmla="*/ 1874028 h 2224519"/>
                <a:gd name="connsiteX133" fmla="*/ 507305 w 3469949"/>
                <a:gd name="connsiteY133" fmla="*/ 1989585 h 2224519"/>
                <a:gd name="connsiteX134" fmla="*/ 311362 w 3469949"/>
                <a:gd name="connsiteY134" fmla="*/ 2180503 h 2224519"/>
                <a:gd name="connsiteX135" fmla="*/ 250235 w 3469949"/>
                <a:gd name="connsiteY135" fmla="*/ 2142821 h 2224519"/>
                <a:gd name="connsiteX136" fmla="*/ 220927 w 3469949"/>
                <a:gd name="connsiteY136" fmla="*/ 1989584 h 2224519"/>
                <a:gd name="connsiteX137" fmla="*/ 120444 w 3469949"/>
                <a:gd name="connsiteY137" fmla="*/ 1909197 h 2224519"/>
                <a:gd name="connsiteX138" fmla="*/ 65177 w 3469949"/>
                <a:gd name="connsiteY138" fmla="*/ 1869004 h 2224519"/>
                <a:gd name="connsiteX139" fmla="*/ 80251 w 3469949"/>
                <a:gd name="connsiteY139" fmla="*/ 1673060 h 2224519"/>
                <a:gd name="connsiteX140" fmla="*/ 205854 w 3469949"/>
                <a:gd name="connsiteY140" fmla="*/ 1813738 h 2224519"/>
                <a:gd name="connsiteX141" fmla="*/ 301314 w 3469949"/>
                <a:gd name="connsiteY141" fmla="*/ 1974512 h 2224519"/>
                <a:gd name="connsiteX142" fmla="*/ 326435 w 3469949"/>
                <a:gd name="connsiteY142" fmla="*/ 1863979 h 2224519"/>
                <a:gd name="connsiteX143" fmla="*/ 175710 w 3469949"/>
                <a:gd name="connsiteY143" fmla="*/ 1517311 h 2224519"/>
                <a:gd name="connsiteX144" fmla="*/ 150589 w 3469949"/>
                <a:gd name="connsiteY144" fmla="*/ 1482143 h 2224519"/>
                <a:gd name="connsiteX145" fmla="*/ 30008 w 3469949"/>
                <a:gd name="connsiteY145" fmla="*/ 1642916 h 2224519"/>
                <a:gd name="connsiteX146" fmla="*/ 19959 w 3469949"/>
                <a:gd name="connsiteY146" fmla="*/ 1798665 h 2224519"/>
                <a:gd name="connsiteX147" fmla="*/ 75227 w 3469949"/>
                <a:gd name="connsiteY147" fmla="*/ 1301271 h 2224519"/>
                <a:gd name="connsiteX148" fmla="*/ 175709 w 3469949"/>
                <a:gd name="connsiteY148" fmla="*/ 1341465 h 2224519"/>
                <a:gd name="connsiteX149" fmla="*/ 170685 w 3469949"/>
                <a:gd name="connsiteY149" fmla="*/ 1125426 h 2224519"/>
                <a:gd name="connsiteX150" fmla="*/ 95322 w 3469949"/>
                <a:gd name="connsiteY150" fmla="*/ 1235957 h 2224519"/>
                <a:gd name="connsiteX151" fmla="*/ 180733 w 3469949"/>
                <a:gd name="connsiteY151" fmla="*/ 1045039 h 2224519"/>
                <a:gd name="connsiteX152" fmla="*/ 276193 w 3469949"/>
                <a:gd name="connsiteY152" fmla="*/ 864168 h 2224519"/>
                <a:gd name="connsiteX153" fmla="*/ 471298 w 3469949"/>
                <a:gd name="connsiteY153"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693607 w 3469949"/>
                <a:gd name="connsiteY52" fmla="*/ 882434 h 2224519"/>
                <a:gd name="connsiteX53" fmla="*/ 2960305 w 3469949"/>
                <a:gd name="connsiteY53" fmla="*/ 1058646 h 2224519"/>
                <a:gd name="connsiteX54" fmla="*/ 3469893 w 3469949"/>
                <a:gd name="connsiteY54" fmla="*/ 1934946 h 2224519"/>
                <a:gd name="connsiteX55" fmla="*/ 2607881 w 3469949"/>
                <a:gd name="connsiteY55" fmla="*/ 1234859 h 2224519"/>
                <a:gd name="connsiteX56" fmla="*/ 2064955 w 3469949"/>
                <a:gd name="connsiteY56" fmla="*/ 1382496 h 2224519"/>
                <a:gd name="connsiteX57" fmla="*/ 2022094 w 3469949"/>
                <a:gd name="connsiteY57" fmla="*/ 1225334 h 2224519"/>
                <a:gd name="connsiteX58" fmla="*/ 2364993 w 3469949"/>
                <a:gd name="connsiteY58" fmla="*/ 1120559 h 2224519"/>
                <a:gd name="connsiteX59" fmla="*/ 2822194 w 3469949"/>
                <a:gd name="connsiteY59" fmla="*/ 1115796 h 2224519"/>
                <a:gd name="connsiteX60" fmla="*/ 2226881 w 3469949"/>
                <a:gd name="connsiteY60" fmla="*/ 1049121 h 2224519"/>
                <a:gd name="connsiteX61" fmla="*/ 2105637 w 3469949"/>
                <a:gd name="connsiteY61" fmla="*/ 967096 h 2224519"/>
                <a:gd name="connsiteX62" fmla="*/ 1771168 w 3469949"/>
                <a:gd name="connsiteY62" fmla="*/ 1203194 h 2224519"/>
                <a:gd name="connsiteX63" fmla="*/ 1666272 w 3469949"/>
                <a:gd name="connsiteY63" fmla="*/ 1103537 h 2224519"/>
                <a:gd name="connsiteX64" fmla="*/ 1333340 w 3469949"/>
                <a:gd name="connsiteY64" fmla="*/ 1505003 h 2224519"/>
                <a:gd name="connsiteX65" fmla="*/ 1260930 w 3469949"/>
                <a:gd name="connsiteY65" fmla="*/ 1457024 h 2224519"/>
                <a:gd name="connsiteX66" fmla="*/ 1613074 w 3469949"/>
                <a:gd name="connsiteY66" fmla="*/ 1076685 h 2224519"/>
                <a:gd name="connsiteX67" fmla="*/ 1920715 w 3469949"/>
                <a:gd name="connsiteY67" fmla="*/ 821267 h 2224519"/>
                <a:gd name="connsiteX68" fmla="*/ 1829273 w 3469949"/>
                <a:gd name="connsiteY68" fmla="*/ 817291 h 2224519"/>
                <a:gd name="connsiteX69" fmla="*/ 1773614 w 3469949"/>
                <a:gd name="connsiteY69" fmla="*/ 761632 h 2224519"/>
                <a:gd name="connsiteX70" fmla="*/ 1456874 w 3469949"/>
                <a:gd name="connsiteY70" fmla="*/ 1004847 h 2224519"/>
                <a:gd name="connsiteX71" fmla="*/ 1527211 w 3469949"/>
                <a:gd name="connsiteY71" fmla="*/ 753639 h 2224519"/>
                <a:gd name="connsiteX72" fmla="*/ 1421703 w 3469949"/>
                <a:gd name="connsiteY72" fmla="*/ 834026 h 2224519"/>
                <a:gd name="connsiteX73" fmla="*/ 1512138 w 3469949"/>
                <a:gd name="connsiteY73" fmla="*/ 834026 h 2224519"/>
                <a:gd name="connsiteX74" fmla="*/ 1371461 w 3469949"/>
                <a:gd name="connsiteY74" fmla="*/ 1019920 h 2224519"/>
                <a:gd name="connsiteX75" fmla="*/ 1115228 w 3469949"/>
                <a:gd name="connsiteY75" fmla="*/ 1246008 h 2224519"/>
                <a:gd name="connsiteX76" fmla="*/ 907141 w 3469949"/>
                <a:gd name="connsiteY76" fmla="*/ 1537410 h 2224519"/>
                <a:gd name="connsiteX77" fmla="*/ 858995 w 3469949"/>
                <a:gd name="connsiteY77" fmla="*/ 1612773 h 2224519"/>
                <a:gd name="connsiteX78" fmla="*/ 1009720 w 3469949"/>
                <a:gd name="connsiteY78" fmla="*/ 1909199 h 2224519"/>
                <a:gd name="connsiteX79" fmla="*/ 1100156 w 3469949"/>
                <a:gd name="connsiteY79" fmla="*/ 1889102 h 2224519"/>
                <a:gd name="connsiteX80" fmla="*/ 1243117 w 3469949"/>
                <a:gd name="connsiteY80" fmla="*/ 1429806 h 2224519"/>
                <a:gd name="connsiteX81" fmla="*/ 1356169 w 3469949"/>
                <a:gd name="connsiteY81" fmla="*/ 1501105 h 2224519"/>
                <a:gd name="connsiteX82" fmla="*/ 1352194 w 3469949"/>
                <a:gd name="connsiteY82" fmla="*/ 1596520 h 2224519"/>
                <a:gd name="connsiteX83" fmla="*/ 1324384 w 3469949"/>
                <a:gd name="connsiteY83" fmla="*/ 1770376 h 2224519"/>
                <a:gd name="connsiteX84" fmla="*/ 1416465 w 3469949"/>
                <a:gd name="connsiteY84" fmla="*/ 1910842 h 2224519"/>
                <a:gd name="connsiteX85" fmla="*/ 1340269 w 3469949"/>
                <a:gd name="connsiteY85" fmla="*/ 1640250 h 2224519"/>
                <a:gd name="connsiteX86" fmla="*/ 1606637 w 3469949"/>
                <a:gd name="connsiteY86" fmla="*/ 1513030 h 2224519"/>
                <a:gd name="connsiteX87" fmla="*/ 1723643 w 3469949"/>
                <a:gd name="connsiteY87" fmla="*/ 1293596 h 2224519"/>
                <a:gd name="connsiteX88" fmla="*/ 1989073 w 3469949"/>
                <a:gd name="connsiteY88" fmla="*/ 1262840 h 2224519"/>
                <a:gd name="connsiteX89" fmla="*/ 1885956 w 3469949"/>
                <a:gd name="connsiteY89" fmla="*/ 1550615 h 2224519"/>
                <a:gd name="connsiteX90" fmla="*/ 1755393 w 3469949"/>
                <a:gd name="connsiteY90" fmla="*/ 1719046 h 2224519"/>
                <a:gd name="connsiteX91" fmla="*/ 1596312 w 3469949"/>
                <a:gd name="connsiteY91" fmla="*/ 2013962 h 2224519"/>
                <a:gd name="connsiteX92" fmla="*/ 1574831 w 3469949"/>
                <a:gd name="connsiteY92" fmla="*/ 1921749 h 2224519"/>
                <a:gd name="connsiteX93" fmla="*/ 1471464 w 3469949"/>
                <a:gd name="connsiteY93" fmla="*/ 2065646 h 2224519"/>
                <a:gd name="connsiteX94" fmla="*/ 1582781 w 3469949"/>
                <a:gd name="connsiteY94" fmla="*/ 2133232 h 2224519"/>
                <a:gd name="connsiteX95" fmla="*/ 1451584 w 3469949"/>
                <a:gd name="connsiteY95" fmla="*/ 2200818 h 2224519"/>
                <a:gd name="connsiteX96" fmla="*/ 1228948 w 3469949"/>
                <a:gd name="connsiteY96" fmla="*/ 2208769 h 2224519"/>
                <a:gd name="connsiteX97" fmla="*/ 982457 w 3469949"/>
                <a:gd name="connsiteY97" fmla="*/ 2216722 h 2224519"/>
                <a:gd name="connsiteX98" fmla="*/ 966555 w 3469949"/>
                <a:gd name="connsiteY98" fmla="*/ 2137207 h 2224519"/>
                <a:gd name="connsiteX99" fmla="*/ 1197143 w 3469949"/>
                <a:gd name="connsiteY99" fmla="*/ 2161061 h 2224519"/>
                <a:gd name="connsiteX100" fmla="*/ 1324364 w 3469949"/>
                <a:gd name="connsiteY100" fmla="*/ 2141182 h 2224519"/>
                <a:gd name="connsiteX101" fmla="*/ 1280632 w 3469949"/>
                <a:gd name="connsiteY101" fmla="*/ 1954329 h 2224519"/>
                <a:gd name="connsiteX102" fmla="*/ 1407852 w 3469949"/>
                <a:gd name="connsiteY102" fmla="*/ 1926500 h 2224519"/>
                <a:gd name="connsiteX103" fmla="*/ 1247453 w 3469949"/>
                <a:gd name="connsiteY103" fmla="*/ 1884840 h 2224519"/>
                <a:gd name="connsiteX104" fmla="*/ 1182614 w 3469949"/>
                <a:gd name="connsiteY104" fmla="*/ 2054900 h 2224519"/>
                <a:gd name="connsiteX105" fmla="*/ 1024793 w 3469949"/>
                <a:gd name="connsiteY105" fmla="*/ 2120214 h 2224519"/>
                <a:gd name="connsiteX106" fmla="*/ 884116 w 3469949"/>
                <a:gd name="connsiteY106" fmla="*/ 1758474 h 2224519"/>
                <a:gd name="connsiteX107" fmla="*/ 843922 w 3469949"/>
                <a:gd name="connsiteY107" fmla="*/ 2069973 h 2224519"/>
                <a:gd name="connsiteX108" fmla="*/ 703246 w 3469949"/>
                <a:gd name="connsiteY108" fmla="*/ 1657991 h 2224519"/>
                <a:gd name="connsiteX109" fmla="*/ 803729 w 3469949"/>
                <a:gd name="connsiteY109" fmla="*/ 1406782 h 2224519"/>
                <a:gd name="connsiteX110" fmla="*/ 884115 w 3469949"/>
                <a:gd name="connsiteY110" fmla="*/ 1246008 h 2224519"/>
                <a:gd name="connsiteX111" fmla="*/ 1160446 w 3469949"/>
                <a:gd name="connsiteY111" fmla="*/ 1125427 h 2224519"/>
                <a:gd name="connsiteX112" fmla="*/ 1637744 w 3469949"/>
                <a:gd name="connsiteY112" fmla="*/ 648131 h 2224519"/>
                <a:gd name="connsiteX113" fmla="*/ 1763348 w 3469949"/>
                <a:gd name="connsiteY113" fmla="*/ 336632 h 2224519"/>
                <a:gd name="connsiteX114" fmla="*/ 1642768 w 3469949"/>
                <a:gd name="connsiteY114" fmla="*/ 376825 h 2224519"/>
                <a:gd name="connsiteX115" fmla="*/ 1451848 w 3469949"/>
                <a:gd name="connsiteY115" fmla="*/ 658179 h 2224519"/>
                <a:gd name="connsiteX116" fmla="*/ 1170498 w 3469949"/>
                <a:gd name="connsiteY116" fmla="*/ 497404 h 2224519"/>
                <a:gd name="connsiteX117" fmla="*/ 1200641 w 3469949"/>
                <a:gd name="connsiteY117" fmla="*/ 633056 h 2224519"/>
                <a:gd name="connsiteX118" fmla="*/ 1115230 w 3469949"/>
                <a:gd name="connsiteY118" fmla="*/ 869194 h 2224519"/>
                <a:gd name="connsiteX119" fmla="*/ 1100158 w 3469949"/>
                <a:gd name="connsiteY119" fmla="*/ 1004845 h 2224519"/>
                <a:gd name="connsiteX120" fmla="*/ 904215 w 3469949"/>
                <a:gd name="connsiteY120" fmla="*/ 1014893 h 2224519"/>
                <a:gd name="connsiteX121" fmla="*/ 929336 w 3469949"/>
                <a:gd name="connsiteY121" fmla="*/ 1175667 h 2224519"/>
                <a:gd name="connsiteX122" fmla="*/ 708272 w 3469949"/>
                <a:gd name="connsiteY122" fmla="*/ 984749 h 2224519"/>
                <a:gd name="connsiteX123" fmla="*/ 607789 w 3469949"/>
                <a:gd name="connsiteY123" fmla="*/ 914411 h 2224519"/>
                <a:gd name="connsiteX124" fmla="*/ 809594 w 3469949"/>
                <a:gd name="connsiteY124" fmla="*/ 1313832 h 2224519"/>
                <a:gd name="connsiteX125" fmla="*/ 512330 w 3469949"/>
                <a:gd name="connsiteY125" fmla="*/ 1356538 h 2224519"/>
                <a:gd name="connsiteX126" fmla="*/ 647983 w 3469949"/>
                <a:gd name="connsiteY126" fmla="*/ 1874028 h 2224519"/>
                <a:gd name="connsiteX127" fmla="*/ 537449 w 3469949"/>
                <a:gd name="connsiteY127" fmla="*/ 1798666 h 2224519"/>
                <a:gd name="connsiteX128" fmla="*/ 391749 w 3469949"/>
                <a:gd name="connsiteY128" fmla="*/ 1733351 h 2224519"/>
                <a:gd name="connsiteX129" fmla="*/ 230975 w 3469949"/>
                <a:gd name="connsiteY129" fmla="*/ 1436924 h 2224519"/>
                <a:gd name="connsiteX130" fmla="*/ 356580 w 3469949"/>
                <a:gd name="connsiteY130" fmla="*/ 1668037 h 2224519"/>
                <a:gd name="connsiteX131" fmla="*/ 431942 w 3469949"/>
                <a:gd name="connsiteY131" fmla="*/ 1833835 h 2224519"/>
                <a:gd name="connsiteX132" fmla="*/ 527402 w 3469949"/>
                <a:gd name="connsiteY132" fmla="*/ 1874028 h 2224519"/>
                <a:gd name="connsiteX133" fmla="*/ 507305 w 3469949"/>
                <a:gd name="connsiteY133" fmla="*/ 1989585 h 2224519"/>
                <a:gd name="connsiteX134" fmla="*/ 311362 w 3469949"/>
                <a:gd name="connsiteY134" fmla="*/ 2180503 h 2224519"/>
                <a:gd name="connsiteX135" fmla="*/ 250235 w 3469949"/>
                <a:gd name="connsiteY135" fmla="*/ 2142821 h 2224519"/>
                <a:gd name="connsiteX136" fmla="*/ 220927 w 3469949"/>
                <a:gd name="connsiteY136" fmla="*/ 1989584 h 2224519"/>
                <a:gd name="connsiteX137" fmla="*/ 120444 w 3469949"/>
                <a:gd name="connsiteY137" fmla="*/ 1909197 h 2224519"/>
                <a:gd name="connsiteX138" fmla="*/ 65177 w 3469949"/>
                <a:gd name="connsiteY138" fmla="*/ 1869004 h 2224519"/>
                <a:gd name="connsiteX139" fmla="*/ 80251 w 3469949"/>
                <a:gd name="connsiteY139" fmla="*/ 1673060 h 2224519"/>
                <a:gd name="connsiteX140" fmla="*/ 205854 w 3469949"/>
                <a:gd name="connsiteY140" fmla="*/ 1813738 h 2224519"/>
                <a:gd name="connsiteX141" fmla="*/ 301314 w 3469949"/>
                <a:gd name="connsiteY141" fmla="*/ 1974512 h 2224519"/>
                <a:gd name="connsiteX142" fmla="*/ 326435 w 3469949"/>
                <a:gd name="connsiteY142" fmla="*/ 1863979 h 2224519"/>
                <a:gd name="connsiteX143" fmla="*/ 175710 w 3469949"/>
                <a:gd name="connsiteY143" fmla="*/ 1517311 h 2224519"/>
                <a:gd name="connsiteX144" fmla="*/ 150589 w 3469949"/>
                <a:gd name="connsiteY144" fmla="*/ 1482143 h 2224519"/>
                <a:gd name="connsiteX145" fmla="*/ 30008 w 3469949"/>
                <a:gd name="connsiteY145" fmla="*/ 1642916 h 2224519"/>
                <a:gd name="connsiteX146" fmla="*/ 19959 w 3469949"/>
                <a:gd name="connsiteY146" fmla="*/ 1798665 h 2224519"/>
                <a:gd name="connsiteX147" fmla="*/ 75227 w 3469949"/>
                <a:gd name="connsiteY147" fmla="*/ 1301271 h 2224519"/>
                <a:gd name="connsiteX148" fmla="*/ 175709 w 3469949"/>
                <a:gd name="connsiteY148" fmla="*/ 1341465 h 2224519"/>
                <a:gd name="connsiteX149" fmla="*/ 170685 w 3469949"/>
                <a:gd name="connsiteY149" fmla="*/ 1125426 h 2224519"/>
                <a:gd name="connsiteX150" fmla="*/ 95322 w 3469949"/>
                <a:gd name="connsiteY150" fmla="*/ 1235957 h 2224519"/>
                <a:gd name="connsiteX151" fmla="*/ 180733 w 3469949"/>
                <a:gd name="connsiteY151" fmla="*/ 1045039 h 2224519"/>
                <a:gd name="connsiteX152" fmla="*/ 276193 w 3469949"/>
                <a:gd name="connsiteY152" fmla="*/ 864168 h 2224519"/>
                <a:gd name="connsiteX153" fmla="*/ 471298 w 3469949"/>
                <a:gd name="connsiteY153"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850643 w 3469949"/>
                <a:gd name="connsiteY36" fmla="*/ 118846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693607 w 3469949"/>
                <a:gd name="connsiteY52" fmla="*/ 882434 h 2224519"/>
                <a:gd name="connsiteX53" fmla="*/ 2960305 w 3469949"/>
                <a:gd name="connsiteY53" fmla="*/ 1058646 h 2224519"/>
                <a:gd name="connsiteX54" fmla="*/ 3469893 w 3469949"/>
                <a:gd name="connsiteY54" fmla="*/ 1934946 h 2224519"/>
                <a:gd name="connsiteX55" fmla="*/ 2607881 w 3469949"/>
                <a:gd name="connsiteY55" fmla="*/ 1234859 h 2224519"/>
                <a:gd name="connsiteX56" fmla="*/ 2064955 w 3469949"/>
                <a:gd name="connsiteY56" fmla="*/ 1382496 h 2224519"/>
                <a:gd name="connsiteX57" fmla="*/ 2022094 w 3469949"/>
                <a:gd name="connsiteY57" fmla="*/ 1225334 h 2224519"/>
                <a:gd name="connsiteX58" fmla="*/ 2364993 w 3469949"/>
                <a:gd name="connsiteY58" fmla="*/ 1120559 h 2224519"/>
                <a:gd name="connsiteX59" fmla="*/ 2822194 w 3469949"/>
                <a:gd name="connsiteY59" fmla="*/ 1115796 h 2224519"/>
                <a:gd name="connsiteX60" fmla="*/ 2226881 w 3469949"/>
                <a:gd name="connsiteY60" fmla="*/ 1049121 h 2224519"/>
                <a:gd name="connsiteX61" fmla="*/ 2105637 w 3469949"/>
                <a:gd name="connsiteY61" fmla="*/ 967096 h 2224519"/>
                <a:gd name="connsiteX62" fmla="*/ 1771168 w 3469949"/>
                <a:gd name="connsiteY62" fmla="*/ 1203194 h 2224519"/>
                <a:gd name="connsiteX63" fmla="*/ 1666272 w 3469949"/>
                <a:gd name="connsiteY63" fmla="*/ 1103537 h 2224519"/>
                <a:gd name="connsiteX64" fmla="*/ 1333340 w 3469949"/>
                <a:gd name="connsiteY64" fmla="*/ 1505003 h 2224519"/>
                <a:gd name="connsiteX65" fmla="*/ 1260930 w 3469949"/>
                <a:gd name="connsiteY65" fmla="*/ 1457024 h 2224519"/>
                <a:gd name="connsiteX66" fmla="*/ 1613074 w 3469949"/>
                <a:gd name="connsiteY66" fmla="*/ 1076685 h 2224519"/>
                <a:gd name="connsiteX67" fmla="*/ 1920715 w 3469949"/>
                <a:gd name="connsiteY67" fmla="*/ 821267 h 2224519"/>
                <a:gd name="connsiteX68" fmla="*/ 1829273 w 3469949"/>
                <a:gd name="connsiteY68" fmla="*/ 817291 h 2224519"/>
                <a:gd name="connsiteX69" fmla="*/ 1773614 w 3469949"/>
                <a:gd name="connsiteY69" fmla="*/ 761632 h 2224519"/>
                <a:gd name="connsiteX70" fmla="*/ 1456874 w 3469949"/>
                <a:gd name="connsiteY70" fmla="*/ 1004847 h 2224519"/>
                <a:gd name="connsiteX71" fmla="*/ 1527211 w 3469949"/>
                <a:gd name="connsiteY71" fmla="*/ 753639 h 2224519"/>
                <a:gd name="connsiteX72" fmla="*/ 1421703 w 3469949"/>
                <a:gd name="connsiteY72" fmla="*/ 834026 h 2224519"/>
                <a:gd name="connsiteX73" fmla="*/ 1512138 w 3469949"/>
                <a:gd name="connsiteY73" fmla="*/ 834026 h 2224519"/>
                <a:gd name="connsiteX74" fmla="*/ 1371461 w 3469949"/>
                <a:gd name="connsiteY74" fmla="*/ 1019920 h 2224519"/>
                <a:gd name="connsiteX75" fmla="*/ 1115228 w 3469949"/>
                <a:gd name="connsiteY75" fmla="*/ 1246008 h 2224519"/>
                <a:gd name="connsiteX76" fmla="*/ 907141 w 3469949"/>
                <a:gd name="connsiteY76" fmla="*/ 1537410 h 2224519"/>
                <a:gd name="connsiteX77" fmla="*/ 858995 w 3469949"/>
                <a:gd name="connsiteY77" fmla="*/ 1612773 h 2224519"/>
                <a:gd name="connsiteX78" fmla="*/ 1009720 w 3469949"/>
                <a:gd name="connsiteY78" fmla="*/ 1909199 h 2224519"/>
                <a:gd name="connsiteX79" fmla="*/ 1100156 w 3469949"/>
                <a:gd name="connsiteY79" fmla="*/ 1889102 h 2224519"/>
                <a:gd name="connsiteX80" fmla="*/ 1243117 w 3469949"/>
                <a:gd name="connsiteY80" fmla="*/ 1429806 h 2224519"/>
                <a:gd name="connsiteX81" fmla="*/ 1356169 w 3469949"/>
                <a:gd name="connsiteY81" fmla="*/ 1501105 h 2224519"/>
                <a:gd name="connsiteX82" fmla="*/ 1352194 w 3469949"/>
                <a:gd name="connsiteY82" fmla="*/ 1596520 h 2224519"/>
                <a:gd name="connsiteX83" fmla="*/ 1324384 w 3469949"/>
                <a:gd name="connsiteY83" fmla="*/ 1770376 h 2224519"/>
                <a:gd name="connsiteX84" fmla="*/ 1416465 w 3469949"/>
                <a:gd name="connsiteY84" fmla="*/ 1910842 h 2224519"/>
                <a:gd name="connsiteX85" fmla="*/ 1340269 w 3469949"/>
                <a:gd name="connsiteY85" fmla="*/ 1640250 h 2224519"/>
                <a:gd name="connsiteX86" fmla="*/ 1606637 w 3469949"/>
                <a:gd name="connsiteY86" fmla="*/ 1513030 h 2224519"/>
                <a:gd name="connsiteX87" fmla="*/ 1723643 w 3469949"/>
                <a:gd name="connsiteY87" fmla="*/ 1293596 h 2224519"/>
                <a:gd name="connsiteX88" fmla="*/ 1989073 w 3469949"/>
                <a:gd name="connsiteY88" fmla="*/ 1262840 h 2224519"/>
                <a:gd name="connsiteX89" fmla="*/ 1885956 w 3469949"/>
                <a:gd name="connsiteY89" fmla="*/ 1550615 h 2224519"/>
                <a:gd name="connsiteX90" fmla="*/ 1755393 w 3469949"/>
                <a:gd name="connsiteY90" fmla="*/ 1719046 h 2224519"/>
                <a:gd name="connsiteX91" fmla="*/ 1596312 w 3469949"/>
                <a:gd name="connsiteY91" fmla="*/ 2013962 h 2224519"/>
                <a:gd name="connsiteX92" fmla="*/ 1574831 w 3469949"/>
                <a:gd name="connsiteY92" fmla="*/ 1921749 h 2224519"/>
                <a:gd name="connsiteX93" fmla="*/ 1471464 w 3469949"/>
                <a:gd name="connsiteY93" fmla="*/ 2065646 h 2224519"/>
                <a:gd name="connsiteX94" fmla="*/ 1582781 w 3469949"/>
                <a:gd name="connsiteY94" fmla="*/ 2133232 h 2224519"/>
                <a:gd name="connsiteX95" fmla="*/ 1451584 w 3469949"/>
                <a:gd name="connsiteY95" fmla="*/ 2200818 h 2224519"/>
                <a:gd name="connsiteX96" fmla="*/ 1228948 w 3469949"/>
                <a:gd name="connsiteY96" fmla="*/ 2208769 h 2224519"/>
                <a:gd name="connsiteX97" fmla="*/ 982457 w 3469949"/>
                <a:gd name="connsiteY97" fmla="*/ 2216722 h 2224519"/>
                <a:gd name="connsiteX98" fmla="*/ 966555 w 3469949"/>
                <a:gd name="connsiteY98" fmla="*/ 2137207 h 2224519"/>
                <a:gd name="connsiteX99" fmla="*/ 1197143 w 3469949"/>
                <a:gd name="connsiteY99" fmla="*/ 2161061 h 2224519"/>
                <a:gd name="connsiteX100" fmla="*/ 1324364 w 3469949"/>
                <a:gd name="connsiteY100" fmla="*/ 2141182 h 2224519"/>
                <a:gd name="connsiteX101" fmla="*/ 1280632 w 3469949"/>
                <a:gd name="connsiteY101" fmla="*/ 1954329 h 2224519"/>
                <a:gd name="connsiteX102" fmla="*/ 1407852 w 3469949"/>
                <a:gd name="connsiteY102" fmla="*/ 1926500 h 2224519"/>
                <a:gd name="connsiteX103" fmla="*/ 1247453 w 3469949"/>
                <a:gd name="connsiteY103" fmla="*/ 1884840 h 2224519"/>
                <a:gd name="connsiteX104" fmla="*/ 1182614 w 3469949"/>
                <a:gd name="connsiteY104" fmla="*/ 2054900 h 2224519"/>
                <a:gd name="connsiteX105" fmla="*/ 1024793 w 3469949"/>
                <a:gd name="connsiteY105" fmla="*/ 2120214 h 2224519"/>
                <a:gd name="connsiteX106" fmla="*/ 884116 w 3469949"/>
                <a:gd name="connsiteY106" fmla="*/ 1758474 h 2224519"/>
                <a:gd name="connsiteX107" fmla="*/ 843922 w 3469949"/>
                <a:gd name="connsiteY107" fmla="*/ 2069973 h 2224519"/>
                <a:gd name="connsiteX108" fmla="*/ 703246 w 3469949"/>
                <a:gd name="connsiteY108" fmla="*/ 1657991 h 2224519"/>
                <a:gd name="connsiteX109" fmla="*/ 803729 w 3469949"/>
                <a:gd name="connsiteY109" fmla="*/ 1406782 h 2224519"/>
                <a:gd name="connsiteX110" fmla="*/ 884115 w 3469949"/>
                <a:gd name="connsiteY110" fmla="*/ 1246008 h 2224519"/>
                <a:gd name="connsiteX111" fmla="*/ 1160446 w 3469949"/>
                <a:gd name="connsiteY111" fmla="*/ 1125427 h 2224519"/>
                <a:gd name="connsiteX112" fmla="*/ 1637744 w 3469949"/>
                <a:gd name="connsiteY112" fmla="*/ 648131 h 2224519"/>
                <a:gd name="connsiteX113" fmla="*/ 1763348 w 3469949"/>
                <a:gd name="connsiteY113" fmla="*/ 336632 h 2224519"/>
                <a:gd name="connsiteX114" fmla="*/ 1642768 w 3469949"/>
                <a:gd name="connsiteY114" fmla="*/ 376825 h 2224519"/>
                <a:gd name="connsiteX115" fmla="*/ 1451848 w 3469949"/>
                <a:gd name="connsiteY115" fmla="*/ 658179 h 2224519"/>
                <a:gd name="connsiteX116" fmla="*/ 1170498 w 3469949"/>
                <a:gd name="connsiteY116" fmla="*/ 497404 h 2224519"/>
                <a:gd name="connsiteX117" fmla="*/ 1200641 w 3469949"/>
                <a:gd name="connsiteY117" fmla="*/ 633056 h 2224519"/>
                <a:gd name="connsiteX118" fmla="*/ 1115230 w 3469949"/>
                <a:gd name="connsiteY118" fmla="*/ 869194 h 2224519"/>
                <a:gd name="connsiteX119" fmla="*/ 1100158 w 3469949"/>
                <a:gd name="connsiteY119" fmla="*/ 1004845 h 2224519"/>
                <a:gd name="connsiteX120" fmla="*/ 904215 w 3469949"/>
                <a:gd name="connsiteY120" fmla="*/ 1014893 h 2224519"/>
                <a:gd name="connsiteX121" fmla="*/ 929336 w 3469949"/>
                <a:gd name="connsiteY121" fmla="*/ 1175667 h 2224519"/>
                <a:gd name="connsiteX122" fmla="*/ 708272 w 3469949"/>
                <a:gd name="connsiteY122" fmla="*/ 984749 h 2224519"/>
                <a:gd name="connsiteX123" fmla="*/ 607789 w 3469949"/>
                <a:gd name="connsiteY123" fmla="*/ 914411 h 2224519"/>
                <a:gd name="connsiteX124" fmla="*/ 809594 w 3469949"/>
                <a:gd name="connsiteY124" fmla="*/ 1313832 h 2224519"/>
                <a:gd name="connsiteX125" fmla="*/ 512330 w 3469949"/>
                <a:gd name="connsiteY125" fmla="*/ 1356538 h 2224519"/>
                <a:gd name="connsiteX126" fmla="*/ 647983 w 3469949"/>
                <a:gd name="connsiteY126" fmla="*/ 1874028 h 2224519"/>
                <a:gd name="connsiteX127" fmla="*/ 537449 w 3469949"/>
                <a:gd name="connsiteY127" fmla="*/ 1798666 h 2224519"/>
                <a:gd name="connsiteX128" fmla="*/ 391749 w 3469949"/>
                <a:gd name="connsiteY128" fmla="*/ 1733351 h 2224519"/>
                <a:gd name="connsiteX129" fmla="*/ 230975 w 3469949"/>
                <a:gd name="connsiteY129" fmla="*/ 1436924 h 2224519"/>
                <a:gd name="connsiteX130" fmla="*/ 356580 w 3469949"/>
                <a:gd name="connsiteY130" fmla="*/ 1668037 h 2224519"/>
                <a:gd name="connsiteX131" fmla="*/ 431942 w 3469949"/>
                <a:gd name="connsiteY131" fmla="*/ 1833835 h 2224519"/>
                <a:gd name="connsiteX132" fmla="*/ 527402 w 3469949"/>
                <a:gd name="connsiteY132" fmla="*/ 1874028 h 2224519"/>
                <a:gd name="connsiteX133" fmla="*/ 507305 w 3469949"/>
                <a:gd name="connsiteY133" fmla="*/ 1989585 h 2224519"/>
                <a:gd name="connsiteX134" fmla="*/ 311362 w 3469949"/>
                <a:gd name="connsiteY134" fmla="*/ 2180503 h 2224519"/>
                <a:gd name="connsiteX135" fmla="*/ 250235 w 3469949"/>
                <a:gd name="connsiteY135" fmla="*/ 2142821 h 2224519"/>
                <a:gd name="connsiteX136" fmla="*/ 220927 w 3469949"/>
                <a:gd name="connsiteY136" fmla="*/ 1989584 h 2224519"/>
                <a:gd name="connsiteX137" fmla="*/ 120444 w 3469949"/>
                <a:gd name="connsiteY137" fmla="*/ 1909197 h 2224519"/>
                <a:gd name="connsiteX138" fmla="*/ 65177 w 3469949"/>
                <a:gd name="connsiteY138" fmla="*/ 1869004 h 2224519"/>
                <a:gd name="connsiteX139" fmla="*/ 80251 w 3469949"/>
                <a:gd name="connsiteY139" fmla="*/ 1673060 h 2224519"/>
                <a:gd name="connsiteX140" fmla="*/ 205854 w 3469949"/>
                <a:gd name="connsiteY140" fmla="*/ 1813738 h 2224519"/>
                <a:gd name="connsiteX141" fmla="*/ 301314 w 3469949"/>
                <a:gd name="connsiteY141" fmla="*/ 1974512 h 2224519"/>
                <a:gd name="connsiteX142" fmla="*/ 326435 w 3469949"/>
                <a:gd name="connsiteY142" fmla="*/ 1863979 h 2224519"/>
                <a:gd name="connsiteX143" fmla="*/ 175710 w 3469949"/>
                <a:gd name="connsiteY143" fmla="*/ 1517311 h 2224519"/>
                <a:gd name="connsiteX144" fmla="*/ 150589 w 3469949"/>
                <a:gd name="connsiteY144" fmla="*/ 1482143 h 2224519"/>
                <a:gd name="connsiteX145" fmla="*/ 30008 w 3469949"/>
                <a:gd name="connsiteY145" fmla="*/ 1642916 h 2224519"/>
                <a:gd name="connsiteX146" fmla="*/ 19959 w 3469949"/>
                <a:gd name="connsiteY146" fmla="*/ 1798665 h 2224519"/>
                <a:gd name="connsiteX147" fmla="*/ 75227 w 3469949"/>
                <a:gd name="connsiteY147" fmla="*/ 1301271 h 2224519"/>
                <a:gd name="connsiteX148" fmla="*/ 175709 w 3469949"/>
                <a:gd name="connsiteY148" fmla="*/ 1341465 h 2224519"/>
                <a:gd name="connsiteX149" fmla="*/ 170685 w 3469949"/>
                <a:gd name="connsiteY149" fmla="*/ 1125426 h 2224519"/>
                <a:gd name="connsiteX150" fmla="*/ 95322 w 3469949"/>
                <a:gd name="connsiteY150" fmla="*/ 1235957 h 2224519"/>
                <a:gd name="connsiteX151" fmla="*/ 180733 w 3469949"/>
                <a:gd name="connsiteY151" fmla="*/ 1045039 h 2224519"/>
                <a:gd name="connsiteX152" fmla="*/ 276193 w 3469949"/>
                <a:gd name="connsiteY152" fmla="*/ 864168 h 2224519"/>
                <a:gd name="connsiteX153" fmla="*/ 471298 w 3469949"/>
                <a:gd name="connsiteY153"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936368 w 3469949"/>
                <a:gd name="connsiteY36" fmla="*/ 56934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693607 w 3469949"/>
                <a:gd name="connsiteY52" fmla="*/ 882434 h 2224519"/>
                <a:gd name="connsiteX53" fmla="*/ 2960305 w 3469949"/>
                <a:gd name="connsiteY53" fmla="*/ 1058646 h 2224519"/>
                <a:gd name="connsiteX54" fmla="*/ 3469893 w 3469949"/>
                <a:gd name="connsiteY54" fmla="*/ 1934946 h 2224519"/>
                <a:gd name="connsiteX55" fmla="*/ 2607881 w 3469949"/>
                <a:gd name="connsiteY55" fmla="*/ 1234859 h 2224519"/>
                <a:gd name="connsiteX56" fmla="*/ 2064955 w 3469949"/>
                <a:gd name="connsiteY56" fmla="*/ 1382496 h 2224519"/>
                <a:gd name="connsiteX57" fmla="*/ 2022094 w 3469949"/>
                <a:gd name="connsiteY57" fmla="*/ 1225334 h 2224519"/>
                <a:gd name="connsiteX58" fmla="*/ 2364993 w 3469949"/>
                <a:gd name="connsiteY58" fmla="*/ 1120559 h 2224519"/>
                <a:gd name="connsiteX59" fmla="*/ 2822194 w 3469949"/>
                <a:gd name="connsiteY59" fmla="*/ 1115796 h 2224519"/>
                <a:gd name="connsiteX60" fmla="*/ 2226881 w 3469949"/>
                <a:gd name="connsiteY60" fmla="*/ 1049121 h 2224519"/>
                <a:gd name="connsiteX61" fmla="*/ 2105637 w 3469949"/>
                <a:gd name="connsiteY61" fmla="*/ 967096 h 2224519"/>
                <a:gd name="connsiteX62" fmla="*/ 1771168 w 3469949"/>
                <a:gd name="connsiteY62" fmla="*/ 1203194 h 2224519"/>
                <a:gd name="connsiteX63" fmla="*/ 1666272 w 3469949"/>
                <a:gd name="connsiteY63" fmla="*/ 1103537 h 2224519"/>
                <a:gd name="connsiteX64" fmla="*/ 1333340 w 3469949"/>
                <a:gd name="connsiteY64" fmla="*/ 1505003 h 2224519"/>
                <a:gd name="connsiteX65" fmla="*/ 1260930 w 3469949"/>
                <a:gd name="connsiteY65" fmla="*/ 1457024 h 2224519"/>
                <a:gd name="connsiteX66" fmla="*/ 1613074 w 3469949"/>
                <a:gd name="connsiteY66" fmla="*/ 1076685 h 2224519"/>
                <a:gd name="connsiteX67" fmla="*/ 1920715 w 3469949"/>
                <a:gd name="connsiteY67" fmla="*/ 821267 h 2224519"/>
                <a:gd name="connsiteX68" fmla="*/ 1829273 w 3469949"/>
                <a:gd name="connsiteY68" fmla="*/ 817291 h 2224519"/>
                <a:gd name="connsiteX69" fmla="*/ 1773614 w 3469949"/>
                <a:gd name="connsiteY69" fmla="*/ 761632 h 2224519"/>
                <a:gd name="connsiteX70" fmla="*/ 1456874 w 3469949"/>
                <a:gd name="connsiteY70" fmla="*/ 1004847 h 2224519"/>
                <a:gd name="connsiteX71" fmla="*/ 1527211 w 3469949"/>
                <a:gd name="connsiteY71" fmla="*/ 753639 h 2224519"/>
                <a:gd name="connsiteX72" fmla="*/ 1421703 w 3469949"/>
                <a:gd name="connsiteY72" fmla="*/ 834026 h 2224519"/>
                <a:gd name="connsiteX73" fmla="*/ 1512138 w 3469949"/>
                <a:gd name="connsiteY73" fmla="*/ 834026 h 2224519"/>
                <a:gd name="connsiteX74" fmla="*/ 1371461 w 3469949"/>
                <a:gd name="connsiteY74" fmla="*/ 1019920 h 2224519"/>
                <a:gd name="connsiteX75" fmla="*/ 1115228 w 3469949"/>
                <a:gd name="connsiteY75" fmla="*/ 1246008 h 2224519"/>
                <a:gd name="connsiteX76" fmla="*/ 907141 w 3469949"/>
                <a:gd name="connsiteY76" fmla="*/ 1537410 h 2224519"/>
                <a:gd name="connsiteX77" fmla="*/ 858995 w 3469949"/>
                <a:gd name="connsiteY77" fmla="*/ 1612773 h 2224519"/>
                <a:gd name="connsiteX78" fmla="*/ 1009720 w 3469949"/>
                <a:gd name="connsiteY78" fmla="*/ 1909199 h 2224519"/>
                <a:gd name="connsiteX79" fmla="*/ 1100156 w 3469949"/>
                <a:gd name="connsiteY79" fmla="*/ 1889102 h 2224519"/>
                <a:gd name="connsiteX80" fmla="*/ 1243117 w 3469949"/>
                <a:gd name="connsiteY80" fmla="*/ 1429806 h 2224519"/>
                <a:gd name="connsiteX81" fmla="*/ 1356169 w 3469949"/>
                <a:gd name="connsiteY81" fmla="*/ 1501105 h 2224519"/>
                <a:gd name="connsiteX82" fmla="*/ 1352194 w 3469949"/>
                <a:gd name="connsiteY82" fmla="*/ 1596520 h 2224519"/>
                <a:gd name="connsiteX83" fmla="*/ 1324384 w 3469949"/>
                <a:gd name="connsiteY83" fmla="*/ 1770376 h 2224519"/>
                <a:gd name="connsiteX84" fmla="*/ 1416465 w 3469949"/>
                <a:gd name="connsiteY84" fmla="*/ 1910842 h 2224519"/>
                <a:gd name="connsiteX85" fmla="*/ 1340269 w 3469949"/>
                <a:gd name="connsiteY85" fmla="*/ 1640250 h 2224519"/>
                <a:gd name="connsiteX86" fmla="*/ 1606637 w 3469949"/>
                <a:gd name="connsiteY86" fmla="*/ 1513030 h 2224519"/>
                <a:gd name="connsiteX87" fmla="*/ 1723643 w 3469949"/>
                <a:gd name="connsiteY87" fmla="*/ 1293596 h 2224519"/>
                <a:gd name="connsiteX88" fmla="*/ 1989073 w 3469949"/>
                <a:gd name="connsiteY88" fmla="*/ 1262840 h 2224519"/>
                <a:gd name="connsiteX89" fmla="*/ 1885956 w 3469949"/>
                <a:gd name="connsiteY89" fmla="*/ 1550615 h 2224519"/>
                <a:gd name="connsiteX90" fmla="*/ 1755393 w 3469949"/>
                <a:gd name="connsiteY90" fmla="*/ 1719046 h 2224519"/>
                <a:gd name="connsiteX91" fmla="*/ 1596312 w 3469949"/>
                <a:gd name="connsiteY91" fmla="*/ 2013962 h 2224519"/>
                <a:gd name="connsiteX92" fmla="*/ 1574831 w 3469949"/>
                <a:gd name="connsiteY92" fmla="*/ 1921749 h 2224519"/>
                <a:gd name="connsiteX93" fmla="*/ 1471464 w 3469949"/>
                <a:gd name="connsiteY93" fmla="*/ 2065646 h 2224519"/>
                <a:gd name="connsiteX94" fmla="*/ 1582781 w 3469949"/>
                <a:gd name="connsiteY94" fmla="*/ 2133232 h 2224519"/>
                <a:gd name="connsiteX95" fmla="*/ 1451584 w 3469949"/>
                <a:gd name="connsiteY95" fmla="*/ 2200818 h 2224519"/>
                <a:gd name="connsiteX96" fmla="*/ 1228948 w 3469949"/>
                <a:gd name="connsiteY96" fmla="*/ 2208769 h 2224519"/>
                <a:gd name="connsiteX97" fmla="*/ 982457 w 3469949"/>
                <a:gd name="connsiteY97" fmla="*/ 2216722 h 2224519"/>
                <a:gd name="connsiteX98" fmla="*/ 966555 w 3469949"/>
                <a:gd name="connsiteY98" fmla="*/ 2137207 h 2224519"/>
                <a:gd name="connsiteX99" fmla="*/ 1197143 w 3469949"/>
                <a:gd name="connsiteY99" fmla="*/ 2161061 h 2224519"/>
                <a:gd name="connsiteX100" fmla="*/ 1324364 w 3469949"/>
                <a:gd name="connsiteY100" fmla="*/ 2141182 h 2224519"/>
                <a:gd name="connsiteX101" fmla="*/ 1280632 w 3469949"/>
                <a:gd name="connsiteY101" fmla="*/ 1954329 h 2224519"/>
                <a:gd name="connsiteX102" fmla="*/ 1407852 w 3469949"/>
                <a:gd name="connsiteY102" fmla="*/ 1926500 h 2224519"/>
                <a:gd name="connsiteX103" fmla="*/ 1247453 w 3469949"/>
                <a:gd name="connsiteY103" fmla="*/ 1884840 h 2224519"/>
                <a:gd name="connsiteX104" fmla="*/ 1182614 w 3469949"/>
                <a:gd name="connsiteY104" fmla="*/ 2054900 h 2224519"/>
                <a:gd name="connsiteX105" fmla="*/ 1024793 w 3469949"/>
                <a:gd name="connsiteY105" fmla="*/ 2120214 h 2224519"/>
                <a:gd name="connsiteX106" fmla="*/ 884116 w 3469949"/>
                <a:gd name="connsiteY106" fmla="*/ 1758474 h 2224519"/>
                <a:gd name="connsiteX107" fmla="*/ 843922 w 3469949"/>
                <a:gd name="connsiteY107" fmla="*/ 2069973 h 2224519"/>
                <a:gd name="connsiteX108" fmla="*/ 703246 w 3469949"/>
                <a:gd name="connsiteY108" fmla="*/ 1657991 h 2224519"/>
                <a:gd name="connsiteX109" fmla="*/ 803729 w 3469949"/>
                <a:gd name="connsiteY109" fmla="*/ 1406782 h 2224519"/>
                <a:gd name="connsiteX110" fmla="*/ 884115 w 3469949"/>
                <a:gd name="connsiteY110" fmla="*/ 1246008 h 2224519"/>
                <a:gd name="connsiteX111" fmla="*/ 1160446 w 3469949"/>
                <a:gd name="connsiteY111" fmla="*/ 1125427 h 2224519"/>
                <a:gd name="connsiteX112" fmla="*/ 1637744 w 3469949"/>
                <a:gd name="connsiteY112" fmla="*/ 648131 h 2224519"/>
                <a:gd name="connsiteX113" fmla="*/ 1763348 w 3469949"/>
                <a:gd name="connsiteY113" fmla="*/ 336632 h 2224519"/>
                <a:gd name="connsiteX114" fmla="*/ 1642768 w 3469949"/>
                <a:gd name="connsiteY114" fmla="*/ 376825 h 2224519"/>
                <a:gd name="connsiteX115" fmla="*/ 1451848 w 3469949"/>
                <a:gd name="connsiteY115" fmla="*/ 658179 h 2224519"/>
                <a:gd name="connsiteX116" fmla="*/ 1170498 w 3469949"/>
                <a:gd name="connsiteY116" fmla="*/ 497404 h 2224519"/>
                <a:gd name="connsiteX117" fmla="*/ 1200641 w 3469949"/>
                <a:gd name="connsiteY117" fmla="*/ 633056 h 2224519"/>
                <a:gd name="connsiteX118" fmla="*/ 1115230 w 3469949"/>
                <a:gd name="connsiteY118" fmla="*/ 869194 h 2224519"/>
                <a:gd name="connsiteX119" fmla="*/ 1100158 w 3469949"/>
                <a:gd name="connsiteY119" fmla="*/ 1004845 h 2224519"/>
                <a:gd name="connsiteX120" fmla="*/ 904215 w 3469949"/>
                <a:gd name="connsiteY120" fmla="*/ 1014893 h 2224519"/>
                <a:gd name="connsiteX121" fmla="*/ 929336 w 3469949"/>
                <a:gd name="connsiteY121" fmla="*/ 1175667 h 2224519"/>
                <a:gd name="connsiteX122" fmla="*/ 708272 w 3469949"/>
                <a:gd name="connsiteY122" fmla="*/ 984749 h 2224519"/>
                <a:gd name="connsiteX123" fmla="*/ 607789 w 3469949"/>
                <a:gd name="connsiteY123" fmla="*/ 914411 h 2224519"/>
                <a:gd name="connsiteX124" fmla="*/ 809594 w 3469949"/>
                <a:gd name="connsiteY124" fmla="*/ 1313832 h 2224519"/>
                <a:gd name="connsiteX125" fmla="*/ 512330 w 3469949"/>
                <a:gd name="connsiteY125" fmla="*/ 1356538 h 2224519"/>
                <a:gd name="connsiteX126" fmla="*/ 647983 w 3469949"/>
                <a:gd name="connsiteY126" fmla="*/ 1874028 h 2224519"/>
                <a:gd name="connsiteX127" fmla="*/ 537449 w 3469949"/>
                <a:gd name="connsiteY127" fmla="*/ 1798666 h 2224519"/>
                <a:gd name="connsiteX128" fmla="*/ 391749 w 3469949"/>
                <a:gd name="connsiteY128" fmla="*/ 1733351 h 2224519"/>
                <a:gd name="connsiteX129" fmla="*/ 230975 w 3469949"/>
                <a:gd name="connsiteY129" fmla="*/ 1436924 h 2224519"/>
                <a:gd name="connsiteX130" fmla="*/ 356580 w 3469949"/>
                <a:gd name="connsiteY130" fmla="*/ 1668037 h 2224519"/>
                <a:gd name="connsiteX131" fmla="*/ 431942 w 3469949"/>
                <a:gd name="connsiteY131" fmla="*/ 1833835 h 2224519"/>
                <a:gd name="connsiteX132" fmla="*/ 527402 w 3469949"/>
                <a:gd name="connsiteY132" fmla="*/ 1874028 h 2224519"/>
                <a:gd name="connsiteX133" fmla="*/ 507305 w 3469949"/>
                <a:gd name="connsiteY133" fmla="*/ 1989585 h 2224519"/>
                <a:gd name="connsiteX134" fmla="*/ 311362 w 3469949"/>
                <a:gd name="connsiteY134" fmla="*/ 2180503 h 2224519"/>
                <a:gd name="connsiteX135" fmla="*/ 250235 w 3469949"/>
                <a:gd name="connsiteY135" fmla="*/ 2142821 h 2224519"/>
                <a:gd name="connsiteX136" fmla="*/ 220927 w 3469949"/>
                <a:gd name="connsiteY136" fmla="*/ 1989584 h 2224519"/>
                <a:gd name="connsiteX137" fmla="*/ 120444 w 3469949"/>
                <a:gd name="connsiteY137" fmla="*/ 1909197 h 2224519"/>
                <a:gd name="connsiteX138" fmla="*/ 65177 w 3469949"/>
                <a:gd name="connsiteY138" fmla="*/ 1869004 h 2224519"/>
                <a:gd name="connsiteX139" fmla="*/ 80251 w 3469949"/>
                <a:gd name="connsiteY139" fmla="*/ 1673060 h 2224519"/>
                <a:gd name="connsiteX140" fmla="*/ 205854 w 3469949"/>
                <a:gd name="connsiteY140" fmla="*/ 1813738 h 2224519"/>
                <a:gd name="connsiteX141" fmla="*/ 301314 w 3469949"/>
                <a:gd name="connsiteY141" fmla="*/ 1974512 h 2224519"/>
                <a:gd name="connsiteX142" fmla="*/ 326435 w 3469949"/>
                <a:gd name="connsiteY142" fmla="*/ 1863979 h 2224519"/>
                <a:gd name="connsiteX143" fmla="*/ 175710 w 3469949"/>
                <a:gd name="connsiteY143" fmla="*/ 1517311 h 2224519"/>
                <a:gd name="connsiteX144" fmla="*/ 150589 w 3469949"/>
                <a:gd name="connsiteY144" fmla="*/ 1482143 h 2224519"/>
                <a:gd name="connsiteX145" fmla="*/ 30008 w 3469949"/>
                <a:gd name="connsiteY145" fmla="*/ 1642916 h 2224519"/>
                <a:gd name="connsiteX146" fmla="*/ 19959 w 3469949"/>
                <a:gd name="connsiteY146" fmla="*/ 1798665 h 2224519"/>
                <a:gd name="connsiteX147" fmla="*/ 75227 w 3469949"/>
                <a:gd name="connsiteY147" fmla="*/ 1301271 h 2224519"/>
                <a:gd name="connsiteX148" fmla="*/ 175709 w 3469949"/>
                <a:gd name="connsiteY148" fmla="*/ 1341465 h 2224519"/>
                <a:gd name="connsiteX149" fmla="*/ 170685 w 3469949"/>
                <a:gd name="connsiteY149" fmla="*/ 1125426 h 2224519"/>
                <a:gd name="connsiteX150" fmla="*/ 95322 w 3469949"/>
                <a:gd name="connsiteY150" fmla="*/ 1235957 h 2224519"/>
                <a:gd name="connsiteX151" fmla="*/ 180733 w 3469949"/>
                <a:gd name="connsiteY151" fmla="*/ 1045039 h 2224519"/>
                <a:gd name="connsiteX152" fmla="*/ 276193 w 3469949"/>
                <a:gd name="connsiteY152" fmla="*/ 864168 h 2224519"/>
                <a:gd name="connsiteX153" fmla="*/ 471298 w 3469949"/>
                <a:gd name="connsiteY153"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936368 w 3469949"/>
                <a:gd name="connsiteY36" fmla="*/ 56934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693607 w 3469949"/>
                <a:gd name="connsiteY52" fmla="*/ 882434 h 2224519"/>
                <a:gd name="connsiteX53" fmla="*/ 2960305 w 3469949"/>
                <a:gd name="connsiteY53" fmla="*/ 1058646 h 2224519"/>
                <a:gd name="connsiteX54" fmla="*/ 3469893 w 3469949"/>
                <a:gd name="connsiteY54" fmla="*/ 1934946 h 2224519"/>
                <a:gd name="connsiteX55" fmla="*/ 2607881 w 3469949"/>
                <a:gd name="connsiteY55" fmla="*/ 1234859 h 2224519"/>
                <a:gd name="connsiteX56" fmla="*/ 2064955 w 3469949"/>
                <a:gd name="connsiteY56" fmla="*/ 1382496 h 2224519"/>
                <a:gd name="connsiteX57" fmla="*/ 2022094 w 3469949"/>
                <a:gd name="connsiteY57" fmla="*/ 1225334 h 2224519"/>
                <a:gd name="connsiteX58" fmla="*/ 2364993 w 3469949"/>
                <a:gd name="connsiteY58" fmla="*/ 1120559 h 2224519"/>
                <a:gd name="connsiteX59" fmla="*/ 2822194 w 3469949"/>
                <a:gd name="connsiteY59" fmla="*/ 1115796 h 2224519"/>
                <a:gd name="connsiteX60" fmla="*/ 2226881 w 3469949"/>
                <a:gd name="connsiteY60" fmla="*/ 1049121 h 2224519"/>
                <a:gd name="connsiteX61" fmla="*/ 2105637 w 3469949"/>
                <a:gd name="connsiteY61" fmla="*/ 967096 h 2224519"/>
                <a:gd name="connsiteX62" fmla="*/ 1771168 w 3469949"/>
                <a:gd name="connsiteY62" fmla="*/ 1203194 h 2224519"/>
                <a:gd name="connsiteX63" fmla="*/ 1666272 w 3469949"/>
                <a:gd name="connsiteY63" fmla="*/ 1103537 h 2224519"/>
                <a:gd name="connsiteX64" fmla="*/ 1333340 w 3469949"/>
                <a:gd name="connsiteY64" fmla="*/ 1505003 h 2224519"/>
                <a:gd name="connsiteX65" fmla="*/ 1260930 w 3469949"/>
                <a:gd name="connsiteY65" fmla="*/ 1457024 h 2224519"/>
                <a:gd name="connsiteX66" fmla="*/ 1613074 w 3469949"/>
                <a:gd name="connsiteY66" fmla="*/ 1076685 h 2224519"/>
                <a:gd name="connsiteX67" fmla="*/ 1920715 w 3469949"/>
                <a:gd name="connsiteY67" fmla="*/ 821267 h 2224519"/>
                <a:gd name="connsiteX68" fmla="*/ 1829273 w 3469949"/>
                <a:gd name="connsiteY68" fmla="*/ 817291 h 2224519"/>
                <a:gd name="connsiteX69" fmla="*/ 1773614 w 3469949"/>
                <a:gd name="connsiteY69" fmla="*/ 761632 h 2224519"/>
                <a:gd name="connsiteX70" fmla="*/ 1456874 w 3469949"/>
                <a:gd name="connsiteY70" fmla="*/ 1004847 h 2224519"/>
                <a:gd name="connsiteX71" fmla="*/ 1527211 w 3469949"/>
                <a:gd name="connsiteY71" fmla="*/ 753639 h 2224519"/>
                <a:gd name="connsiteX72" fmla="*/ 1421703 w 3469949"/>
                <a:gd name="connsiteY72" fmla="*/ 834026 h 2224519"/>
                <a:gd name="connsiteX73" fmla="*/ 1512138 w 3469949"/>
                <a:gd name="connsiteY73" fmla="*/ 834026 h 2224519"/>
                <a:gd name="connsiteX74" fmla="*/ 1371461 w 3469949"/>
                <a:gd name="connsiteY74" fmla="*/ 1019920 h 2224519"/>
                <a:gd name="connsiteX75" fmla="*/ 1115228 w 3469949"/>
                <a:gd name="connsiteY75" fmla="*/ 1246008 h 2224519"/>
                <a:gd name="connsiteX76" fmla="*/ 907141 w 3469949"/>
                <a:gd name="connsiteY76" fmla="*/ 1537410 h 2224519"/>
                <a:gd name="connsiteX77" fmla="*/ 858995 w 3469949"/>
                <a:gd name="connsiteY77" fmla="*/ 1612773 h 2224519"/>
                <a:gd name="connsiteX78" fmla="*/ 1009720 w 3469949"/>
                <a:gd name="connsiteY78" fmla="*/ 1909199 h 2224519"/>
                <a:gd name="connsiteX79" fmla="*/ 1100156 w 3469949"/>
                <a:gd name="connsiteY79" fmla="*/ 1889102 h 2224519"/>
                <a:gd name="connsiteX80" fmla="*/ 1243117 w 3469949"/>
                <a:gd name="connsiteY80" fmla="*/ 1429806 h 2224519"/>
                <a:gd name="connsiteX81" fmla="*/ 1356169 w 3469949"/>
                <a:gd name="connsiteY81" fmla="*/ 1501105 h 2224519"/>
                <a:gd name="connsiteX82" fmla="*/ 1352194 w 3469949"/>
                <a:gd name="connsiteY82" fmla="*/ 1596520 h 2224519"/>
                <a:gd name="connsiteX83" fmla="*/ 1324384 w 3469949"/>
                <a:gd name="connsiteY83" fmla="*/ 1770376 h 2224519"/>
                <a:gd name="connsiteX84" fmla="*/ 1416465 w 3469949"/>
                <a:gd name="connsiteY84" fmla="*/ 1910842 h 2224519"/>
                <a:gd name="connsiteX85" fmla="*/ 1340269 w 3469949"/>
                <a:gd name="connsiteY85" fmla="*/ 1640250 h 2224519"/>
                <a:gd name="connsiteX86" fmla="*/ 1606637 w 3469949"/>
                <a:gd name="connsiteY86" fmla="*/ 1513030 h 2224519"/>
                <a:gd name="connsiteX87" fmla="*/ 1723643 w 3469949"/>
                <a:gd name="connsiteY87" fmla="*/ 1293596 h 2224519"/>
                <a:gd name="connsiteX88" fmla="*/ 1989073 w 3469949"/>
                <a:gd name="connsiteY88" fmla="*/ 1262840 h 2224519"/>
                <a:gd name="connsiteX89" fmla="*/ 1885956 w 3469949"/>
                <a:gd name="connsiteY89" fmla="*/ 1550615 h 2224519"/>
                <a:gd name="connsiteX90" fmla="*/ 1755393 w 3469949"/>
                <a:gd name="connsiteY90" fmla="*/ 1719046 h 2224519"/>
                <a:gd name="connsiteX91" fmla="*/ 1596312 w 3469949"/>
                <a:gd name="connsiteY91" fmla="*/ 2013962 h 2224519"/>
                <a:gd name="connsiteX92" fmla="*/ 1574831 w 3469949"/>
                <a:gd name="connsiteY92" fmla="*/ 1921749 h 2224519"/>
                <a:gd name="connsiteX93" fmla="*/ 1471464 w 3469949"/>
                <a:gd name="connsiteY93" fmla="*/ 2065646 h 2224519"/>
                <a:gd name="connsiteX94" fmla="*/ 1582781 w 3469949"/>
                <a:gd name="connsiteY94" fmla="*/ 2133232 h 2224519"/>
                <a:gd name="connsiteX95" fmla="*/ 1451584 w 3469949"/>
                <a:gd name="connsiteY95" fmla="*/ 2200818 h 2224519"/>
                <a:gd name="connsiteX96" fmla="*/ 1228948 w 3469949"/>
                <a:gd name="connsiteY96" fmla="*/ 2208769 h 2224519"/>
                <a:gd name="connsiteX97" fmla="*/ 982457 w 3469949"/>
                <a:gd name="connsiteY97" fmla="*/ 2216722 h 2224519"/>
                <a:gd name="connsiteX98" fmla="*/ 966555 w 3469949"/>
                <a:gd name="connsiteY98" fmla="*/ 2137207 h 2224519"/>
                <a:gd name="connsiteX99" fmla="*/ 1197143 w 3469949"/>
                <a:gd name="connsiteY99" fmla="*/ 2161061 h 2224519"/>
                <a:gd name="connsiteX100" fmla="*/ 1324364 w 3469949"/>
                <a:gd name="connsiteY100" fmla="*/ 2141182 h 2224519"/>
                <a:gd name="connsiteX101" fmla="*/ 1280632 w 3469949"/>
                <a:gd name="connsiteY101" fmla="*/ 1954329 h 2224519"/>
                <a:gd name="connsiteX102" fmla="*/ 1407852 w 3469949"/>
                <a:gd name="connsiteY102" fmla="*/ 1926500 h 2224519"/>
                <a:gd name="connsiteX103" fmla="*/ 1247453 w 3469949"/>
                <a:gd name="connsiteY103" fmla="*/ 1884840 h 2224519"/>
                <a:gd name="connsiteX104" fmla="*/ 1182614 w 3469949"/>
                <a:gd name="connsiteY104" fmla="*/ 2054900 h 2224519"/>
                <a:gd name="connsiteX105" fmla="*/ 1024793 w 3469949"/>
                <a:gd name="connsiteY105" fmla="*/ 2120214 h 2224519"/>
                <a:gd name="connsiteX106" fmla="*/ 884116 w 3469949"/>
                <a:gd name="connsiteY106" fmla="*/ 1758474 h 2224519"/>
                <a:gd name="connsiteX107" fmla="*/ 843922 w 3469949"/>
                <a:gd name="connsiteY107" fmla="*/ 2069973 h 2224519"/>
                <a:gd name="connsiteX108" fmla="*/ 703246 w 3469949"/>
                <a:gd name="connsiteY108" fmla="*/ 1657991 h 2224519"/>
                <a:gd name="connsiteX109" fmla="*/ 803729 w 3469949"/>
                <a:gd name="connsiteY109" fmla="*/ 1406782 h 2224519"/>
                <a:gd name="connsiteX110" fmla="*/ 884115 w 3469949"/>
                <a:gd name="connsiteY110" fmla="*/ 1246008 h 2224519"/>
                <a:gd name="connsiteX111" fmla="*/ 1160446 w 3469949"/>
                <a:gd name="connsiteY111" fmla="*/ 1125427 h 2224519"/>
                <a:gd name="connsiteX112" fmla="*/ 1637744 w 3469949"/>
                <a:gd name="connsiteY112" fmla="*/ 648131 h 2224519"/>
                <a:gd name="connsiteX113" fmla="*/ 1763348 w 3469949"/>
                <a:gd name="connsiteY113" fmla="*/ 336632 h 2224519"/>
                <a:gd name="connsiteX114" fmla="*/ 1642768 w 3469949"/>
                <a:gd name="connsiteY114" fmla="*/ 376825 h 2224519"/>
                <a:gd name="connsiteX115" fmla="*/ 1451848 w 3469949"/>
                <a:gd name="connsiteY115" fmla="*/ 658179 h 2224519"/>
                <a:gd name="connsiteX116" fmla="*/ 1170498 w 3469949"/>
                <a:gd name="connsiteY116" fmla="*/ 497404 h 2224519"/>
                <a:gd name="connsiteX117" fmla="*/ 1200641 w 3469949"/>
                <a:gd name="connsiteY117" fmla="*/ 633056 h 2224519"/>
                <a:gd name="connsiteX118" fmla="*/ 1115230 w 3469949"/>
                <a:gd name="connsiteY118" fmla="*/ 869194 h 2224519"/>
                <a:gd name="connsiteX119" fmla="*/ 1100158 w 3469949"/>
                <a:gd name="connsiteY119" fmla="*/ 1004845 h 2224519"/>
                <a:gd name="connsiteX120" fmla="*/ 904215 w 3469949"/>
                <a:gd name="connsiteY120" fmla="*/ 1014893 h 2224519"/>
                <a:gd name="connsiteX121" fmla="*/ 929336 w 3469949"/>
                <a:gd name="connsiteY121" fmla="*/ 1175667 h 2224519"/>
                <a:gd name="connsiteX122" fmla="*/ 708272 w 3469949"/>
                <a:gd name="connsiteY122" fmla="*/ 984749 h 2224519"/>
                <a:gd name="connsiteX123" fmla="*/ 607789 w 3469949"/>
                <a:gd name="connsiteY123" fmla="*/ 914411 h 2224519"/>
                <a:gd name="connsiteX124" fmla="*/ 809594 w 3469949"/>
                <a:gd name="connsiteY124" fmla="*/ 1313832 h 2224519"/>
                <a:gd name="connsiteX125" fmla="*/ 512330 w 3469949"/>
                <a:gd name="connsiteY125" fmla="*/ 1356538 h 2224519"/>
                <a:gd name="connsiteX126" fmla="*/ 647983 w 3469949"/>
                <a:gd name="connsiteY126" fmla="*/ 1874028 h 2224519"/>
                <a:gd name="connsiteX127" fmla="*/ 537449 w 3469949"/>
                <a:gd name="connsiteY127" fmla="*/ 1798666 h 2224519"/>
                <a:gd name="connsiteX128" fmla="*/ 391749 w 3469949"/>
                <a:gd name="connsiteY128" fmla="*/ 1733351 h 2224519"/>
                <a:gd name="connsiteX129" fmla="*/ 230975 w 3469949"/>
                <a:gd name="connsiteY129" fmla="*/ 1436924 h 2224519"/>
                <a:gd name="connsiteX130" fmla="*/ 356580 w 3469949"/>
                <a:gd name="connsiteY130" fmla="*/ 1668037 h 2224519"/>
                <a:gd name="connsiteX131" fmla="*/ 431942 w 3469949"/>
                <a:gd name="connsiteY131" fmla="*/ 1833835 h 2224519"/>
                <a:gd name="connsiteX132" fmla="*/ 527402 w 3469949"/>
                <a:gd name="connsiteY132" fmla="*/ 1874028 h 2224519"/>
                <a:gd name="connsiteX133" fmla="*/ 507305 w 3469949"/>
                <a:gd name="connsiteY133" fmla="*/ 1989585 h 2224519"/>
                <a:gd name="connsiteX134" fmla="*/ 311362 w 3469949"/>
                <a:gd name="connsiteY134" fmla="*/ 2180503 h 2224519"/>
                <a:gd name="connsiteX135" fmla="*/ 250235 w 3469949"/>
                <a:gd name="connsiteY135" fmla="*/ 2142821 h 2224519"/>
                <a:gd name="connsiteX136" fmla="*/ 220927 w 3469949"/>
                <a:gd name="connsiteY136" fmla="*/ 1989584 h 2224519"/>
                <a:gd name="connsiteX137" fmla="*/ 120444 w 3469949"/>
                <a:gd name="connsiteY137" fmla="*/ 1909197 h 2224519"/>
                <a:gd name="connsiteX138" fmla="*/ 65177 w 3469949"/>
                <a:gd name="connsiteY138" fmla="*/ 1869004 h 2224519"/>
                <a:gd name="connsiteX139" fmla="*/ 80251 w 3469949"/>
                <a:gd name="connsiteY139" fmla="*/ 1673060 h 2224519"/>
                <a:gd name="connsiteX140" fmla="*/ 205854 w 3469949"/>
                <a:gd name="connsiteY140" fmla="*/ 1813738 h 2224519"/>
                <a:gd name="connsiteX141" fmla="*/ 301314 w 3469949"/>
                <a:gd name="connsiteY141" fmla="*/ 1974512 h 2224519"/>
                <a:gd name="connsiteX142" fmla="*/ 326435 w 3469949"/>
                <a:gd name="connsiteY142" fmla="*/ 1863979 h 2224519"/>
                <a:gd name="connsiteX143" fmla="*/ 175710 w 3469949"/>
                <a:gd name="connsiteY143" fmla="*/ 1517311 h 2224519"/>
                <a:gd name="connsiteX144" fmla="*/ 150589 w 3469949"/>
                <a:gd name="connsiteY144" fmla="*/ 1482143 h 2224519"/>
                <a:gd name="connsiteX145" fmla="*/ 30008 w 3469949"/>
                <a:gd name="connsiteY145" fmla="*/ 1642916 h 2224519"/>
                <a:gd name="connsiteX146" fmla="*/ 19959 w 3469949"/>
                <a:gd name="connsiteY146" fmla="*/ 1798665 h 2224519"/>
                <a:gd name="connsiteX147" fmla="*/ 75227 w 3469949"/>
                <a:gd name="connsiteY147" fmla="*/ 1301271 h 2224519"/>
                <a:gd name="connsiteX148" fmla="*/ 175709 w 3469949"/>
                <a:gd name="connsiteY148" fmla="*/ 1341465 h 2224519"/>
                <a:gd name="connsiteX149" fmla="*/ 170685 w 3469949"/>
                <a:gd name="connsiteY149" fmla="*/ 1125426 h 2224519"/>
                <a:gd name="connsiteX150" fmla="*/ 95322 w 3469949"/>
                <a:gd name="connsiteY150" fmla="*/ 1235957 h 2224519"/>
                <a:gd name="connsiteX151" fmla="*/ 180733 w 3469949"/>
                <a:gd name="connsiteY151" fmla="*/ 1045039 h 2224519"/>
                <a:gd name="connsiteX152" fmla="*/ 276193 w 3469949"/>
                <a:gd name="connsiteY152" fmla="*/ 864168 h 2224519"/>
                <a:gd name="connsiteX153" fmla="*/ 471298 w 3469949"/>
                <a:gd name="connsiteY153"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1964943 w 3469949"/>
                <a:gd name="connsiteY35" fmla="*/ 239496 h 2224519"/>
                <a:gd name="connsiteX36" fmla="*/ 1936368 w 3469949"/>
                <a:gd name="connsiteY36" fmla="*/ 56934 h 2224519"/>
                <a:gd name="connsiteX37" fmla="*/ 1773395 w 3469949"/>
                <a:gd name="connsiteY37" fmla="*/ 50254 h 2224519"/>
                <a:gd name="connsiteX38" fmla="*/ 1708081 w 3469949"/>
                <a:gd name="connsiteY38" fmla="*/ 110545 h 2224519"/>
                <a:gd name="connsiteX39" fmla="*/ 1461896 w 3469949"/>
                <a:gd name="connsiteY39" fmla="*/ 90447 h 2224519"/>
                <a:gd name="connsiteX40" fmla="*/ 1421703 w 3469949"/>
                <a:gd name="connsiteY40" fmla="*/ 396922 h 2224519"/>
                <a:gd name="connsiteX41" fmla="*/ 1878903 w 3469949"/>
                <a:gd name="connsiteY41" fmla="*/ 291415 h 2224519"/>
                <a:gd name="connsiteX42" fmla="*/ 1968422 w 3469949"/>
                <a:gd name="connsiteY42" fmla="*/ 228894 h 2224519"/>
                <a:gd name="connsiteX43" fmla="*/ 2091943 w 3469949"/>
                <a:gd name="connsiteY43" fmla="*/ 226796 h 2224519"/>
                <a:gd name="connsiteX44" fmla="*/ 2041143 w 3469949"/>
                <a:gd name="connsiteY44" fmla="*/ 518896 h 2224519"/>
                <a:gd name="connsiteX45" fmla="*/ 1901443 w 3469949"/>
                <a:gd name="connsiteY45" fmla="*/ 779246 h 2224519"/>
                <a:gd name="connsiteX46" fmla="*/ 2123693 w 3469949"/>
                <a:gd name="connsiteY46" fmla="*/ 868146 h 2224519"/>
                <a:gd name="connsiteX47" fmla="*/ 2117343 w 3469949"/>
                <a:gd name="connsiteY47" fmla="*/ 398246 h 2224519"/>
                <a:gd name="connsiteX48" fmla="*/ 2371343 w 3469949"/>
                <a:gd name="connsiteY48" fmla="*/ 372846 h 2224519"/>
                <a:gd name="connsiteX49" fmla="*/ 2326893 w 3469949"/>
                <a:gd name="connsiteY49" fmla="*/ 531596 h 2224519"/>
                <a:gd name="connsiteX50" fmla="*/ 2213753 w 3469949"/>
                <a:gd name="connsiteY50" fmla="*/ 879852 h 2224519"/>
                <a:gd name="connsiteX51" fmla="*/ 2426908 w 3469949"/>
                <a:gd name="connsiteY51" fmla="*/ 577634 h 2224519"/>
                <a:gd name="connsiteX52" fmla="*/ 2693607 w 3469949"/>
                <a:gd name="connsiteY52" fmla="*/ 882434 h 2224519"/>
                <a:gd name="connsiteX53" fmla="*/ 2960305 w 3469949"/>
                <a:gd name="connsiteY53" fmla="*/ 1058646 h 2224519"/>
                <a:gd name="connsiteX54" fmla="*/ 3469893 w 3469949"/>
                <a:gd name="connsiteY54" fmla="*/ 1934946 h 2224519"/>
                <a:gd name="connsiteX55" fmla="*/ 2607881 w 3469949"/>
                <a:gd name="connsiteY55" fmla="*/ 1234859 h 2224519"/>
                <a:gd name="connsiteX56" fmla="*/ 2064955 w 3469949"/>
                <a:gd name="connsiteY56" fmla="*/ 1382496 h 2224519"/>
                <a:gd name="connsiteX57" fmla="*/ 2022094 w 3469949"/>
                <a:gd name="connsiteY57" fmla="*/ 1225334 h 2224519"/>
                <a:gd name="connsiteX58" fmla="*/ 2364993 w 3469949"/>
                <a:gd name="connsiteY58" fmla="*/ 1120559 h 2224519"/>
                <a:gd name="connsiteX59" fmla="*/ 2822194 w 3469949"/>
                <a:gd name="connsiteY59" fmla="*/ 1115796 h 2224519"/>
                <a:gd name="connsiteX60" fmla="*/ 2226881 w 3469949"/>
                <a:gd name="connsiteY60" fmla="*/ 1049121 h 2224519"/>
                <a:gd name="connsiteX61" fmla="*/ 2105637 w 3469949"/>
                <a:gd name="connsiteY61" fmla="*/ 967096 h 2224519"/>
                <a:gd name="connsiteX62" fmla="*/ 1771168 w 3469949"/>
                <a:gd name="connsiteY62" fmla="*/ 1203194 h 2224519"/>
                <a:gd name="connsiteX63" fmla="*/ 1666272 w 3469949"/>
                <a:gd name="connsiteY63" fmla="*/ 1103537 h 2224519"/>
                <a:gd name="connsiteX64" fmla="*/ 1333340 w 3469949"/>
                <a:gd name="connsiteY64" fmla="*/ 1505003 h 2224519"/>
                <a:gd name="connsiteX65" fmla="*/ 1260930 w 3469949"/>
                <a:gd name="connsiteY65" fmla="*/ 1457024 h 2224519"/>
                <a:gd name="connsiteX66" fmla="*/ 1613074 w 3469949"/>
                <a:gd name="connsiteY66" fmla="*/ 1076685 h 2224519"/>
                <a:gd name="connsiteX67" fmla="*/ 1920715 w 3469949"/>
                <a:gd name="connsiteY67" fmla="*/ 821267 h 2224519"/>
                <a:gd name="connsiteX68" fmla="*/ 1829273 w 3469949"/>
                <a:gd name="connsiteY68" fmla="*/ 817291 h 2224519"/>
                <a:gd name="connsiteX69" fmla="*/ 1773614 w 3469949"/>
                <a:gd name="connsiteY69" fmla="*/ 761632 h 2224519"/>
                <a:gd name="connsiteX70" fmla="*/ 1456874 w 3469949"/>
                <a:gd name="connsiteY70" fmla="*/ 1004847 h 2224519"/>
                <a:gd name="connsiteX71" fmla="*/ 1527211 w 3469949"/>
                <a:gd name="connsiteY71" fmla="*/ 753639 h 2224519"/>
                <a:gd name="connsiteX72" fmla="*/ 1421703 w 3469949"/>
                <a:gd name="connsiteY72" fmla="*/ 834026 h 2224519"/>
                <a:gd name="connsiteX73" fmla="*/ 1512138 w 3469949"/>
                <a:gd name="connsiteY73" fmla="*/ 834026 h 2224519"/>
                <a:gd name="connsiteX74" fmla="*/ 1371461 w 3469949"/>
                <a:gd name="connsiteY74" fmla="*/ 1019920 h 2224519"/>
                <a:gd name="connsiteX75" fmla="*/ 1115228 w 3469949"/>
                <a:gd name="connsiteY75" fmla="*/ 1246008 h 2224519"/>
                <a:gd name="connsiteX76" fmla="*/ 907141 w 3469949"/>
                <a:gd name="connsiteY76" fmla="*/ 1537410 h 2224519"/>
                <a:gd name="connsiteX77" fmla="*/ 858995 w 3469949"/>
                <a:gd name="connsiteY77" fmla="*/ 1612773 h 2224519"/>
                <a:gd name="connsiteX78" fmla="*/ 1009720 w 3469949"/>
                <a:gd name="connsiteY78" fmla="*/ 1909199 h 2224519"/>
                <a:gd name="connsiteX79" fmla="*/ 1100156 w 3469949"/>
                <a:gd name="connsiteY79" fmla="*/ 1889102 h 2224519"/>
                <a:gd name="connsiteX80" fmla="*/ 1243117 w 3469949"/>
                <a:gd name="connsiteY80" fmla="*/ 1429806 h 2224519"/>
                <a:gd name="connsiteX81" fmla="*/ 1356169 w 3469949"/>
                <a:gd name="connsiteY81" fmla="*/ 1501105 h 2224519"/>
                <a:gd name="connsiteX82" fmla="*/ 1352194 w 3469949"/>
                <a:gd name="connsiteY82" fmla="*/ 1596520 h 2224519"/>
                <a:gd name="connsiteX83" fmla="*/ 1324384 w 3469949"/>
                <a:gd name="connsiteY83" fmla="*/ 1770376 h 2224519"/>
                <a:gd name="connsiteX84" fmla="*/ 1416465 w 3469949"/>
                <a:gd name="connsiteY84" fmla="*/ 1910842 h 2224519"/>
                <a:gd name="connsiteX85" fmla="*/ 1340269 w 3469949"/>
                <a:gd name="connsiteY85" fmla="*/ 1640250 h 2224519"/>
                <a:gd name="connsiteX86" fmla="*/ 1606637 w 3469949"/>
                <a:gd name="connsiteY86" fmla="*/ 1513030 h 2224519"/>
                <a:gd name="connsiteX87" fmla="*/ 1723643 w 3469949"/>
                <a:gd name="connsiteY87" fmla="*/ 1293596 h 2224519"/>
                <a:gd name="connsiteX88" fmla="*/ 1989073 w 3469949"/>
                <a:gd name="connsiteY88" fmla="*/ 1262840 h 2224519"/>
                <a:gd name="connsiteX89" fmla="*/ 1885956 w 3469949"/>
                <a:gd name="connsiteY89" fmla="*/ 1550615 h 2224519"/>
                <a:gd name="connsiteX90" fmla="*/ 1755393 w 3469949"/>
                <a:gd name="connsiteY90" fmla="*/ 1719046 h 2224519"/>
                <a:gd name="connsiteX91" fmla="*/ 1596312 w 3469949"/>
                <a:gd name="connsiteY91" fmla="*/ 2013962 h 2224519"/>
                <a:gd name="connsiteX92" fmla="*/ 1574831 w 3469949"/>
                <a:gd name="connsiteY92" fmla="*/ 1921749 h 2224519"/>
                <a:gd name="connsiteX93" fmla="*/ 1471464 w 3469949"/>
                <a:gd name="connsiteY93" fmla="*/ 2065646 h 2224519"/>
                <a:gd name="connsiteX94" fmla="*/ 1582781 w 3469949"/>
                <a:gd name="connsiteY94" fmla="*/ 2133232 h 2224519"/>
                <a:gd name="connsiteX95" fmla="*/ 1451584 w 3469949"/>
                <a:gd name="connsiteY95" fmla="*/ 2200818 h 2224519"/>
                <a:gd name="connsiteX96" fmla="*/ 1228948 w 3469949"/>
                <a:gd name="connsiteY96" fmla="*/ 2208769 h 2224519"/>
                <a:gd name="connsiteX97" fmla="*/ 982457 w 3469949"/>
                <a:gd name="connsiteY97" fmla="*/ 2216722 h 2224519"/>
                <a:gd name="connsiteX98" fmla="*/ 966555 w 3469949"/>
                <a:gd name="connsiteY98" fmla="*/ 2137207 h 2224519"/>
                <a:gd name="connsiteX99" fmla="*/ 1197143 w 3469949"/>
                <a:gd name="connsiteY99" fmla="*/ 2161061 h 2224519"/>
                <a:gd name="connsiteX100" fmla="*/ 1324364 w 3469949"/>
                <a:gd name="connsiteY100" fmla="*/ 2141182 h 2224519"/>
                <a:gd name="connsiteX101" fmla="*/ 1280632 w 3469949"/>
                <a:gd name="connsiteY101" fmla="*/ 1954329 h 2224519"/>
                <a:gd name="connsiteX102" fmla="*/ 1407852 w 3469949"/>
                <a:gd name="connsiteY102" fmla="*/ 1926500 h 2224519"/>
                <a:gd name="connsiteX103" fmla="*/ 1247453 w 3469949"/>
                <a:gd name="connsiteY103" fmla="*/ 1884840 h 2224519"/>
                <a:gd name="connsiteX104" fmla="*/ 1182614 w 3469949"/>
                <a:gd name="connsiteY104" fmla="*/ 2054900 h 2224519"/>
                <a:gd name="connsiteX105" fmla="*/ 1024793 w 3469949"/>
                <a:gd name="connsiteY105" fmla="*/ 2120214 h 2224519"/>
                <a:gd name="connsiteX106" fmla="*/ 884116 w 3469949"/>
                <a:gd name="connsiteY106" fmla="*/ 1758474 h 2224519"/>
                <a:gd name="connsiteX107" fmla="*/ 843922 w 3469949"/>
                <a:gd name="connsiteY107" fmla="*/ 2069973 h 2224519"/>
                <a:gd name="connsiteX108" fmla="*/ 703246 w 3469949"/>
                <a:gd name="connsiteY108" fmla="*/ 1657991 h 2224519"/>
                <a:gd name="connsiteX109" fmla="*/ 803729 w 3469949"/>
                <a:gd name="connsiteY109" fmla="*/ 1406782 h 2224519"/>
                <a:gd name="connsiteX110" fmla="*/ 884115 w 3469949"/>
                <a:gd name="connsiteY110" fmla="*/ 1246008 h 2224519"/>
                <a:gd name="connsiteX111" fmla="*/ 1160446 w 3469949"/>
                <a:gd name="connsiteY111" fmla="*/ 1125427 h 2224519"/>
                <a:gd name="connsiteX112" fmla="*/ 1637744 w 3469949"/>
                <a:gd name="connsiteY112" fmla="*/ 648131 h 2224519"/>
                <a:gd name="connsiteX113" fmla="*/ 1763348 w 3469949"/>
                <a:gd name="connsiteY113" fmla="*/ 336632 h 2224519"/>
                <a:gd name="connsiteX114" fmla="*/ 1642768 w 3469949"/>
                <a:gd name="connsiteY114" fmla="*/ 376825 h 2224519"/>
                <a:gd name="connsiteX115" fmla="*/ 1451848 w 3469949"/>
                <a:gd name="connsiteY115" fmla="*/ 658179 h 2224519"/>
                <a:gd name="connsiteX116" fmla="*/ 1170498 w 3469949"/>
                <a:gd name="connsiteY116" fmla="*/ 497404 h 2224519"/>
                <a:gd name="connsiteX117" fmla="*/ 1200641 w 3469949"/>
                <a:gd name="connsiteY117" fmla="*/ 633056 h 2224519"/>
                <a:gd name="connsiteX118" fmla="*/ 1115230 w 3469949"/>
                <a:gd name="connsiteY118" fmla="*/ 869194 h 2224519"/>
                <a:gd name="connsiteX119" fmla="*/ 1100158 w 3469949"/>
                <a:gd name="connsiteY119" fmla="*/ 1004845 h 2224519"/>
                <a:gd name="connsiteX120" fmla="*/ 904215 w 3469949"/>
                <a:gd name="connsiteY120" fmla="*/ 1014893 h 2224519"/>
                <a:gd name="connsiteX121" fmla="*/ 929336 w 3469949"/>
                <a:gd name="connsiteY121" fmla="*/ 1175667 h 2224519"/>
                <a:gd name="connsiteX122" fmla="*/ 708272 w 3469949"/>
                <a:gd name="connsiteY122" fmla="*/ 984749 h 2224519"/>
                <a:gd name="connsiteX123" fmla="*/ 607789 w 3469949"/>
                <a:gd name="connsiteY123" fmla="*/ 914411 h 2224519"/>
                <a:gd name="connsiteX124" fmla="*/ 809594 w 3469949"/>
                <a:gd name="connsiteY124" fmla="*/ 1313832 h 2224519"/>
                <a:gd name="connsiteX125" fmla="*/ 512330 w 3469949"/>
                <a:gd name="connsiteY125" fmla="*/ 1356538 h 2224519"/>
                <a:gd name="connsiteX126" fmla="*/ 647983 w 3469949"/>
                <a:gd name="connsiteY126" fmla="*/ 1874028 h 2224519"/>
                <a:gd name="connsiteX127" fmla="*/ 537449 w 3469949"/>
                <a:gd name="connsiteY127" fmla="*/ 1798666 h 2224519"/>
                <a:gd name="connsiteX128" fmla="*/ 391749 w 3469949"/>
                <a:gd name="connsiteY128" fmla="*/ 1733351 h 2224519"/>
                <a:gd name="connsiteX129" fmla="*/ 230975 w 3469949"/>
                <a:gd name="connsiteY129" fmla="*/ 1436924 h 2224519"/>
                <a:gd name="connsiteX130" fmla="*/ 356580 w 3469949"/>
                <a:gd name="connsiteY130" fmla="*/ 1668037 h 2224519"/>
                <a:gd name="connsiteX131" fmla="*/ 431942 w 3469949"/>
                <a:gd name="connsiteY131" fmla="*/ 1833835 h 2224519"/>
                <a:gd name="connsiteX132" fmla="*/ 527402 w 3469949"/>
                <a:gd name="connsiteY132" fmla="*/ 1874028 h 2224519"/>
                <a:gd name="connsiteX133" fmla="*/ 507305 w 3469949"/>
                <a:gd name="connsiteY133" fmla="*/ 1989585 h 2224519"/>
                <a:gd name="connsiteX134" fmla="*/ 311362 w 3469949"/>
                <a:gd name="connsiteY134" fmla="*/ 2180503 h 2224519"/>
                <a:gd name="connsiteX135" fmla="*/ 250235 w 3469949"/>
                <a:gd name="connsiteY135" fmla="*/ 2142821 h 2224519"/>
                <a:gd name="connsiteX136" fmla="*/ 220927 w 3469949"/>
                <a:gd name="connsiteY136" fmla="*/ 1989584 h 2224519"/>
                <a:gd name="connsiteX137" fmla="*/ 120444 w 3469949"/>
                <a:gd name="connsiteY137" fmla="*/ 1909197 h 2224519"/>
                <a:gd name="connsiteX138" fmla="*/ 65177 w 3469949"/>
                <a:gd name="connsiteY138" fmla="*/ 1869004 h 2224519"/>
                <a:gd name="connsiteX139" fmla="*/ 80251 w 3469949"/>
                <a:gd name="connsiteY139" fmla="*/ 1673060 h 2224519"/>
                <a:gd name="connsiteX140" fmla="*/ 205854 w 3469949"/>
                <a:gd name="connsiteY140" fmla="*/ 1813738 h 2224519"/>
                <a:gd name="connsiteX141" fmla="*/ 301314 w 3469949"/>
                <a:gd name="connsiteY141" fmla="*/ 1974512 h 2224519"/>
                <a:gd name="connsiteX142" fmla="*/ 326435 w 3469949"/>
                <a:gd name="connsiteY142" fmla="*/ 1863979 h 2224519"/>
                <a:gd name="connsiteX143" fmla="*/ 175710 w 3469949"/>
                <a:gd name="connsiteY143" fmla="*/ 1517311 h 2224519"/>
                <a:gd name="connsiteX144" fmla="*/ 150589 w 3469949"/>
                <a:gd name="connsiteY144" fmla="*/ 1482143 h 2224519"/>
                <a:gd name="connsiteX145" fmla="*/ 30008 w 3469949"/>
                <a:gd name="connsiteY145" fmla="*/ 1642916 h 2224519"/>
                <a:gd name="connsiteX146" fmla="*/ 19959 w 3469949"/>
                <a:gd name="connsiteY146" fmla="*/ 1798665 h 2224519"/>
                <a:gd name="connsiteX147" fmla="*/ 75227 w 3469949"/>
                <a:gd name="connsiteY147" fmla="*/ 1301271 h 2224519"/>
                <a:gd name="connsiteX148" fmla="*/ 175709 w 3469949"/>
                <a:gd name="connsiteY148" fmla="*/ 1341465 h 2224519"/>
                <a:gd name="connsiteX149" fmla="*/ 170685 w 3469949"/>
                <a:gd name="connsiteY149" fmla="*/ 1125426 h 2224519"/>
                <a:gd name="connsiteX150" fmla="*/ 95322 w 3469949"/>
                <a:gd name="connsiteY150" fmla="*/ 1235957 h 2224519"/>
                <a:gd name="connsiteX151" fmla="*/ 180733 w 3469949"/>
                <a:gd name="connsiteY151" fmla="*/ 1045039 h 2224519"/>
                <a:gd name="connsiteX152" fmla="*/ 276193 w 3469949"/>
                <a:gd name="connsiteY152" fmla="*/ 864168 h 2224519"/>
                <a:gd name="connsiteX153" fmla="*/ 471298 w 3469949"/>
                <a:gd name="connsiteY153"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155444 w 3469949"/>
                <a:gd name="connsiteY35" fmla="*/ 134721 h 2224519"/>
                <a:gd name="connsiteX36" fmla="*/ 1964943 w 3469949"/>
                <a:gd name="connsiteY36" fmla="*/ 239496 h 2224519"/>
                <a:gd name="connsiteX37" fmla="*/ 1936368 w 3469949"/>
                <a:gd name="connsiteY37" fmla="*/ 56934 h 2224519"/>
                <a:gd name="connsiteX38" fmla="*/ 1773395 w 3469949"/>
                <a:gd name="connsiteY38" fmla="*/ 50254 h 2224519"/>
                <a:gd name="connsiteX39" fmla="*/ 1708081 w 3469949"/>
                <a:gd name="connsiteY39" fmla="*/ 110545 h 2224519"/>
                <a:gd name="connsiteX40" fmla="*/ 1461896 w 3469949"/>
                <a:gd name="connsiteY40" fmla="*/ 90447 h 2224519"/>
                <a:gd name="connsiteX41" fmla="*/ 1421703 w 3469949"/>
                <a:gd name="connsiteY41" fmla="*/ 396922 h 2224519"/>
                <a:gd name="connsiteX42" fmla="*/ 1878903 w 3469949"/>
                <a:gd name="connsiteY42" fmla="*/ 291415 h 2224519"/>
                <a:gd name="connsiteX43" fmla="*/ 1968422 w 3469949"/>
                <a:gd name="connsiteY43" fmla="*/ 228894 h 2224519"/>
                <a:gd name="connsiteX44" fmla="*/ 2091943 w 3469949"/>
                <a:gd name="connsiteY44" fmla="*/ 226796 h 2224519"/>
                <a:gd name="connsiteX45" fmla="*/ 2041143 w 3469949"/>
                <a:gd name="connsiteY45" fmla="*/ 518896 h 2224519"/>
                <a:gd name="connsiteX46" fmla="*/ 1901443 w 3469949"/>
                <a:gd name="connsiteY46" fmla="*/ 779246 h 2224519"/>
                <a:gd name="connsiteX47" fmla="*/ 2123693 w 3469949"/>
                <a:gd name="connsiteY47" fmla="*/ 868146 h 2224519"/>
                <a:gd name="connsiteX48" fmla="*/ 2117343 w 3469949"/>
                <a:gd name="connsiteY48" fmla="*/ 398246 h 2224519"/>
                <a:gd name="connsiteX49" fmla="*/ 2371343 w 3469949"/>
                <a:gd name="connsiteY49" fmla="*/ 372846 h 2224519"/>
                <a:gd name="connsiteX50" fmla="*/ 2326893 w 3469949"/>
                <a:gd name="connsiteY50" fmla="*/ 531596 h 2224519"/>
                <a:gd name="connsiteX51" fmla="*/ 2213753 w 3469949"/>
                <a:gd name="connsiteY51" fmla="*/ 879852 h 2224519"/>
                <a:gd name="connsiteX52" fmla="*/ 2426908 w 3469949"/>
                <a:gd name="connsiteY52" fmla="*/ 577634 h 2224519"/>
                <a:gd name="connsiteX53" fmla="*/ 2693607 w 3469949"/>
                <a:gd name="connsiteY53" fmla="*/ 882434 h 2224519"/>
                <a:gd name="connsiteX54" fmla="*/ 2960305 w 3469949"/>
                <a:gd name="connsiteY54" fmla="*/ 1058646 h 2224519"/>
                <a:gd name="connsiteX55" fmla="*/ 3469893 w 3469949"/>
                <a:gd name="connsiteY55" fmla="*/ 1934946 h 2224519"/>
                <a:gd name="connsiteX56" fmla="*/ 2607881 w 3469949"/>
                <a:gd name="connsiteY56" fmla="*/ 1234859 h 2224519"/>
                <a:gd name="connsiteX57" fmla="*/ 2064955 w 3469949"/>
                <a:gd name="connsiteY57" fmla="*/ 1382496 h 2224519"/>
                <a:gd name="connsiteX58" fmla="*/ 2022094 w 3469949"/>
                <a:gd name="connsiteY58" fmla="*/ 1225334 h 2224519"/>
                <a:gd name="connsiteX59" fmla="*/ 2364993 w 3469949"/>
                <a:gd name="connsiteY59" fmla="*/ 1120559 h 2224519"/>
                <a:gd name="connsiteX60" fmla="*/ 2822194 w 3469949"/>
                <a:gd name="connsiteY60" fmla="*/ 1115796 h 2224519"/>
                <a:gd name="connsiteX61" fmla="*/ 2226881 w 3469949"/>
                <a:gd name="connsiteY61" fmla="*/ 1049121 h 2224519"/>
                <a:gd name="connsiteX62" fmla="*/ 2105637 w 3469949"/>
                <a:gd name="connsiteY62" fmla="*/ 967096 h 2224519"/>
                <a:gd name="connsiteX63" fmla="*/ 1771168 w 3469949"/>
                <a:gd name="connsiteY63" fmla="*/ 1203194 h 2224519"/>
                <a:gd name="connsiteX64" fmla="*/ 1666272 w 3469949"/>
                <a:gd name="connsiteY64" fmla="*/ 1103537 h 2224519"/>
                <a:gd name="connsiteX65" fmla="*/ 1333340 w 3469949"/>
                <a:gd name="connsiteY65" fmla="*/ 1505003 h 2224519"/>
                <a:gd name="connsiteX66" fmla="*/ 1260930 w 3469949"/>
                <a:gd name="connsiteY66" fmla="*/ 1457024 h 2224519"/>
                <a:gd name="connsiteX67" fmla="*/ 1613074 w 3469949"/>
                <a:gd name="connsiteY67" fmla="*/ 1076685 h 2224519"/>
                <a:gd name="connsiteX68" fmla="*/ 1920715 w 3469949"/>
                <a:gd name="connsiteY68" fmla="*/ 821267 h 2224519"/>
                <a:gd name="connsiteX69" fmla="*/ 1829273 w 3469949"/>
                <a:gd name="connsiteY69" fmla="*/ 817291 h 2224519"/>
                <a:gd name="connsiteX70" fmla="*/ 1773614 w 3469949"/>
                <a:gd name="connsiteY70" fmla="*/ 761632 h 2224519"/>
                <a:gd name="connsiteX71" fmla="*/ 1456874 w 3469949"/>
                <a:gd name="connsiteY71" fmla="*/ 1004847 h 2224519"/>
                <a:gd name="connsiteX72" fmla="*/ 1527211 w 3469949"/>
                <a:gd name="connsiteY72" fmla="*/ 753639 h 2224519"/>
                <a:gd name="connsiteX73" fmla="*/ 1421703 w 3469949"/>
                <a:gd name="connsiteY73" fmla="*/ 834026 h 2224519"/>
                <a:gd name="connsiteX74" fmla="*/ 1512138 w 3469949"/>
                <a:gd name="connsiteY74" fmla="*/ 834026 h 2224519"/>
                <a:gd name="connsiteX75" fmla="*/ 1371461 w 3469949"/>
                <a:gd name="connsiteY75" fmla="*/ 1019920 h 2224519"/>
                <a:gd name="connsiteX76" fmla="*/ 1115228 w 3469949"/>
                <a:gd name="connsiteY76" fmla="*/ 1246008 h 2224519"/>
                <a:gd name="connsiteX77" fmla="*/ 907141 w 3469949"/>
                <a:gd name="connsiteY77" fmla="*/ 1537410 h 2224519"/>
                <a:gd name="connsiteX78" fmla="*/ 858995 w 3469949"/>
                <a:gd name="connsiteY78" fmla="*/ 1612773 h 2224519"/>
                <a:gd name="connsiteX79" fmla="*/ 1009720 w 3469949"/>
                <a:gd name="connsiteY79" fmla="*/ 1909199 h 2224519"/>
                <a:gd name="connsiteX80" fmla="*/ 1100156 w 3469949"/>
                <a:gd name="connsiteY80" fmla="*/ 1889102 h 2224519"/>
                <a:gd name="connsiteX81" fmla="*/ 1243117 w 3469949"/>
                <a:gd name="connsiteY81" fmla="*/ 1429806 h 2224519"/>
                <a:gd name="connsiteX82" fmla="*/ 1356169 w 3469949"/>
                <a:gd name="connsiteY82" fmla="*/ 1501105 h 2224519"/>
                <a:gd name="connsiteX83" fmla="*/ 1352194 w 3469949"/>
                <a:gd name="connsiteY83" fmla="*/ 1596520 h 2224519"/>
                <a:gd name="connsiteX84" fmla="*/ 1324384 w 3469949"/>
                <a:gd name="connsiteY84" fmla="*/ 1770376 h 2224519"/>
                <a:gd name="connsiteX85" fmla="*/ 1416465 w 3469949"/>
                <a:gd name="connsiteY85" fmla="*/ 1910842 h 2224519"/>
                <a:gd name="connsiteX86" fmla="*/ 1340269 w 3469949"/>
                <a:gd name="connsiteY86" fmla="*/ 1640250 h 2224519"/>
                <a:gd name="connsiteX87" fmla="*/ 1606637 w 3469949"/>
                <a:gd name="connsiteY87" fmla="*/ 1513030 h 2224519"/>
                <a:gd name="connsiteX88" fmla="*/ 1723643 w 3469949"/>
                <a:gd name="connsiteY88" fmla="*/ 1293596 h 2224519"/>
                <a:gd name="connsiteX89" fmla="*/ 1989073 w 3469949"/>
                <a:gd name="connsiteY89" fmla="*/ 1262840 h 2224519"/>
                <a:gd name="connsiteX90" fmla="*/ 1885956 w 3469949"/>
                <a:gd name="connsiteY90" fmla="*/ 1550615 h 2224519"/>
                <a:gd name="connsiteX91" fmla="*/ 1755393 w 3469949"/>
                <a:gd name="connsiteY91" fmla="*/ 1719046 h 2224519"/>
                <a:gd name="connsiteX92" fmla="*/ 1596312 w 3469949"/>
                <a:gd name="connsiteY92" fmla="*/ 2013962 h 2224519"/>
                <a:gd name="connsiteX93" fmla="*/ 1574831 w 3469949"/>
                <a:gd name="connsiteY93" fmla="*/ 1921749 h 2224519"/>
                <a:gd name="connsiteX94" fmla="*/ 1471464 w 3469949"/>
                <a:gd name="connsiteY94" fmla="*/ 2065646 h 2224519"/>
                <a:gd name="connsiteX95" fmla="*/ 1582781 w 3469949"/>
                <a:gd name="connsiteY95" fmla="*/ 2133232 h 2224519"/>
                <a:gd name="connsiteX96" fmla="*/ 1451584 w 3469949"/>
                <a:gd name="connsiteY96" fmla="*/ 2200818 h 2224519"/>
                <a:gd name="connsiteX97" fmla="*/ 1228948 w 3469949"/>
                <a:gd name="connsiteY97" fmla="*/ 2208769 h 2224519"/>
                <a:gd name="connsiteX98" fmla="*/ 982457 w 3469949"/>
                <a:gd name="connsiteY98" fmla="*/ 2216722 h 2224519"/>
                <a:gd name="connsiteX99" fmla="*/ 966555 w 3469949"/>
                <a:gd name="connsiteY99" fmla="*/ 2137207 h 2224519"/>
                <a:gd name="connsiteX100" fmla="*/ 1197143 w 3469949"/>
                <a:gd name="connsiteY100" fmla="*/ 2161061 h 2224519"/>
                <a:gd name="connsiteX101" fmla="*/ 1324364 w 3469949"/>
                <a:gd name="connsiteY101" fmla="*/ 2141182 h 2224519"/>
                <a:gd name="connsiteX102" fmla="*/ 1280632 w 3469949"/>
                <a:gd name="connsiteY102" fmla="*/ 1954329 h 2224519"/>
                <a:gd name="connsiteX103" fmla="*/ 1407852 w 3469949"/>
                <a:gd name="connsiteY103" fmla="*/ 1926500 h 2224519"/>
                <a:gd name="connsiteX104" fmla="*/ 1247453 w 3469949"/>
                <a:gd name="connsiteY104" fmla="*/ 1884840 h 2224519"/>
                <a:gd name="connsiteX105" fmla="*/ 1182614 w 3469949"/>
                <a:gd name="connsiteY105" fmla="*/ 2054900 h 2224519"/>
                <a:gd name="connsiteX106" fmla="*/ 1024793 w 3469949"/>
                <a:gd name="connsiteY106" fmla="*/ 2120214 h 2224519"/>
                <a:gd name="connsiteX107" fmla="*/ 884116 w 3469949"/>
                <a:gd name="connsiteY107" fmla="*/ 1758474 h 2224519"/>
                <a:gd name="connsiteX108" fmla="*/ 843922 w 3469949"/>
                <a:gd name="connsiteY108" fmla="*/ 2069973 h 2224519"/>
                <a:gd name="connsiteX109" fmla="*/ 703246 w 3469949"/>
                <a:gd name="connsiteY109" fmla="*/ 1657991 h 2224519"/>
                <a:gd name="connsiteX110" fmla="*/ 803729 w 3469949"/>
                <a:gd name="connsiteY110" fmla="*/ 1406782 h 2224519"/>
                <a:gd name="connsiteX111" fmla="*/ 884115 w 3469949"/>
                <a:gd name="connsiteY111" fmla="*/ 1246008 h 2224519"/>
                <a:gd name="connsiteX112" fmla="*/ 1160446 w 3469949"/>
                <a:gd name="connsiteY112" fmla="*/ 1125427 h 2224519"/>
                <a:gd name="connsiteX113" fmla="*/ 1637744 w 3469949"/>
                <a:gd name="connsiteY113" fmla="*/ 648131 h 2224519"/>
                <a:gd name="connsiteX114" fmla="*/ 1763348 w 3469949"/>
                <a:gd name="connsiteY114" fmla="*/ 336632 h 2224519"/>
                <a:gd name="connsiteX115" fmla="*/ 1642768 w 3469949"/>
                <a:gd name="connsiteY115" fmla="*/ 376825 h 2224519"/>
                <a:gd name="connsiteX116" fmla="*/ 1451848 w 3469949"/>
                <a:gd name="connsiteY116" fmla="*/ 658179 h 2224519"/>
                <a:gd name="connsiteX117" fmla="*/ 1170498 w 3469949"/>
                <a:gd name="connsiteY117" fmla="*/ 497404 h 2224519"/>
                <a:gd name="connsiteX118" fmla="*/ 1200641 w 3469949"/>
                <a:gd name="connsiteY118" fmla="*/ 633056 h 2224519"/>
                <a:gd name="connsiteX119" fmla="*/ 1115230 w 3469949"/>
                <a:gd name="connsiteY119" fmla="*/ 869194 h 2224519"/>
                <a:gd name="connsiteX120" fmla="*/ 1100158 w 3469949"/>
                <a:gd name="connsiteY120" fmla="*/ 1004845 h 2224519"/>
                <a:gd name="connsiteX121" fmla="*/ 904215 w 3469949"/>
                <a:gd name="connsiteY121" fmla="*/ 1014893 h 2224519"/>
                <a:gd name="connsiteX122" fmla="*/ 929336 w 3469949"/>
                <a:gd name="connsiteY122" fmla="*/ 1175667 h 2224519"/>
                <a:gd name="connsiteX123" fmla="*/ 708272 w 3469949"/>
                <a:gd name="connsiteY123" fmla="*/ 984749 h 2224519"/>
                <a:gd name="connsiteX124" fmla="*/ 607789 w 3469949"/>
                <a:gd name="connsiteY124" fmla="*/ 914411 h 2224519"/>
                <a:gd name="connsiteX125" fmla="*/ 809594 w 3469949"/>
                <a:gd name="connsiteY125" fmla="*/ 1313832 h 2224519"/>
                <a:gd name="connsiteX126" fmla="*/ 512330 w 3469949"/>
                <a:gd name="connsiteY126" fmla="*/ 1356538 h 2224519"/>
                <a:gd name="connsiteX127" fmla="*/ 647983 w 3469949"/>
                <a:gd name="connsiteY127" fmla="*/ 1874028 h 2224519"/>
                <a:gd name="connsiteX128" fmla="*/ 537449 w 3469949"/>
                <a:gd name="connsiteY128" fmla="*/ 1798666 h 2224519"/>
                <a:gd name="connsiteX129" fmla="*/ 391749 w 3469949"/>
                <a:gd name="connsiteY129" fmla="*/ 1733351 h 2224519"/>
                <a:gd name="connsiteX130" fmla="*/ 230975 w 3469949"/>
                <a:gd name="connsiteY130" fmla="*/ 1436924 h 2224519"/>
                <a:gd name="connsiteX131" fmla="*/ 356580 w 3469949"/>
                <a:gd name="connsiteY131" fmla="*/ 1668037 h 2224519"/>
                <a:gd name="connsiteX132" fmla="*/ 431942 w 3469949"/>
                <a:gd name="connsiteY132" fmla="*/ 1833835 h 2224519"/>
                <a:gd name="connsiteX133" fmla="*/ 527402 w 3469949"/>
                <a:gd name="connsiteY133" fmla="*/ 1874028 h 2224519"/>
                <a:gd name="connsiteX134" fmla="*/ 507305 w 3469949"/>
                <a:gd name="connsiteY134" fmla="*/ 1989585 h 2224519"/>
                <a:gd name="connsiteX135" fmla="*/ 311362 w 3469949"/>
                <a:gd name="connsiteY135" fmla="*/ 2180503 h 2224519"/>
                <a:gd name="connsiteX136" fmla="*/ 250235 w 3469949"/>
                <a:gd name="connsiteY136" fmla="*/ 2142821 h 2224519"/>
                <a:gd name="connsiteX137" fmla="*/ 220927 w 3469949"/>
                <a:gd name="connsiteY137" fmla="*/ 1989584 h 2224519"/>
                <a:gd name="connsiteX138" fmla="*/ 120444 w 3469949"/>
                <a:gd name="connsiteY138" fmla="*/ 1909197 h 2224519"/>
                <a:gd name="connsiteX139" fmla="*/ 65177 w 3469949"/>
                <a:gd name="connsiteY139" fmla="*/ 1869004 h 2224519"/>
                <a:gd name="connsiteX140" fmla="*/ 80251 w 3469949"/>
                <a:gd name="connsiteY140" fmla="*/ 1673060 h 2224519"/>
                <a:gd name="connsiteX141" fmla="*/ 205854 w 3469949"/>
                <a:gd name="connsiteY141" fmla="*/ 1813738 h 2224519"/>
                <a:gd name="connsiteX142" fmla="*/ 301314 w 3469949"/>
                <a:gd name="connsiteY142" fmla="*/ 1974512 h 2224519"/>
                <a:gd name="connsiteX143" fmla="*/ 326435 w 3469949"/>
                <a:gd name="connsiteY143" fmla="*/ 1863979 h 2224519"/>
                <a:gd name="connsiteX144" fmla="*/ 175710 w 3469949"/>
                <a:gd name="connsiteY144" fmla="*/ 1517311 h 2224519"/>
                <a:gd name="connsiteX145" fmla="*/ 150589 w 3469949"/>
                <a:gd name="connsiteY145" fmla="*/ 1482143 h 2224519"/>
                <a:gd name="connsiteX146" fmla="*/ 30008 w 3469949"/>
                <a:gd name="connsiteY146" fmla="*/ 1642916 h 2224519"/>
                <a:gd name="connsiteX147" fmla="*/ 19959 w 3469949"/>
                <a:gd name="connsiteY147" fmla="*/ 1798665 h 2224519"/>
                <a:gd name="connsiteX148" fmla="*/ 75227 w 3469949"/>
                <a:gd name="connsiteY148" fmla="*/ 1301271 h 2224519"/>
                <a:gd name="connsiteX149" fmla="*/ 175709 w 3469949"/>
                <a:gd name="connsiteY149" fmla="*/ 1341465 h 2224519"/>
                <a:gd name="connsiteX150" fmla="*/ 170685 w 3469949"/>
                <a:gd name="connsiteY150" fmla="*/ 1125426 h 2224519"/>
                <a:gd name="connsiteX151" fmla="*/ 95322 w 3469949"/>
                <a:gd name="connsiteY151" fmla="*/ 1235957 h 2224519"/>
                <a:gd name="connsiteX152" fmla="*/ 180733 w 3469949"/>
                <a:gd name="connsiteY152" fmla="*/ 1045039 h 2224519"/>
                <a:gd name="connsiteX153" fmla="*/ 276193 w 3469949"/>
                <a:gd name="connsiteY153" fmla="*/ 864168 h 2224519"/>
                <a:gd name="connsiteX154" fmla="*/ 471298 w 3469949"/>
                <a:gd name="connsiteY154"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93556 w 3469949"/>
                <a:gd name="connsiteY35" fmla="*/ 349033 h 2224519"/>
                <a:gd name="connsiteX36" fmla="*/ 1964943 w 3469949"/>
                <a:gd name="connsiteY36" fmla="*/ 239496 h 2224519"/>
                <a:gd name="connsiteX37" fmla="*/ 1936368 w 3469949"/>
                <a:gd name="connsiteY37" fmla="*/ 56934 h 2224519"/>
                <a:gd name="connsiteX38" fmla="*/ 1773395 w 3469949"/>
                <a:gd name="connsiteY38" fmla="*/ 50254 h 2224519"/>
                <a:gd name="connsiteX39" fmla="*/ 1708081 w 3469949"/>
                <a:gd name="connsiteY39" fmla="*/ 110545 h 2224519"/>
                <a:gd name="connsiteX40" fmla="*/ 1461896 w 3469949"/>
                <a:gd name="connsiteY40" fmla="*/ 90447 h 2224519"/>
                <a:gd name="connsiteX41" fmla="*/ 1421703 w 3469949"/>
                <a:gd name="connsiteY41" fmla="*/ 396922 h 2224519"/>
                <a:gd name="connsiteX42" fmla="*/ 1878903 w 3469949"/>
                <a:gd name="connsiteY42" fmla="*/ 291415 h 2224519"/>
                <a:gd name="connsiteX43" fmla="*/ 1968422 w 3469949"/>
                <a:gd name="connsiteY43" fmla="*/ 228894 h 2224519"/>
                <a:gd name="connsiteX44" fmla="*/ 2091943 w 3469949"/>
                <a:gd name="connsiteY44" fmla="*/ 226796 h 2224519"/>
                <a:gd name="connsiteX45" fmla="*/ 2041143 w 3469949"/>
                <a:gd name="connsiteY45" fmla="*/ 518896 h 2224519"/>
                <a:gd name="connsiteX46" fmla="*/ 1901443 w 3469949"/>
                <a:gd name="connsiteY46" fmla="*/ 779246 h 2224519"/>
                <a:gd name="connsiteX47" fmla="*/ 2123693 w 3469949"/>
                <a:gd name="connsiteY47" fmla="*/ 868146 h 2224519"/>
                <a:gd name="connsiteX48" fmla="*/ 2117343 w 3469949"/>
                <a:gd name="connsiteY48" fmla="*/ 398246 h 2224519"/>
                <a:gd name="connsiteX49" fmla="*/ 2371343 w 3469949"/>
                <a:gd name="connsiteY49" fmla="*/ 372846 h 2224519"/>
                <a:gd name="connsiteX50" fmla="*/ 2326893 w 3469949"/>
                <a:gd name="connsiteY50" fmla="*/ 531596 h 2224519"/>
                <a:gd name="connsiteX51" fmla="*/ 2213753 w 3469949"/>
                <a:gd name="connsiteY51" fmla="*/ 879852 h 2224519"/>
                <a:gd name="connsiteX52" fmla="*/ 2426908 w 3469949"/>
                <a:gd name="connsiteY52" fmla="*/ 577634 h 2224519"/>
                <a:gd name="connsiteX53" fmla="*/ 2693607 w 3469949"/>
                <a:gd name="connsiteY53" fmla="*/ 882434 h 2224519"/>
                <a:gd name="connsiteX54" fmla="*/ 2960305 w 3469949"/>
                <a:gd name="connsiteY54" fmla="*/ 1058646 h 2224519"/>
                <a:gd name="connsiteX55" fmla="*/ 3469893 w 3469949"/>
                <a:gd name="connsiteY55" fmla="*/ 1934946 h 2224519"/>
                <a:gd name="connsiteX56" fmla="*/ 2607881 w 3469949"/>
                <a:gd name="connsiteY56" fmla="*/ 1234859 h 2224519"/>
                <a:gd name="connsiteX57" fmla="*/ 2064955 w 3469949"/>
                <a:gd name="connsiteY57" fmla="*/ 1382496 h 2224519"/>
                <a:gd name="connsiteX58" fmla="*/ 2022094 w 3469949"/>
                <a:gd name="connsiteY58" fmla="*/ 1225334 h 2224519"/>
                <a:gd name="connsiteX59" fmla="*/ 2364993 w 3469949"/>
                <a:gd name="connsiteY59" fmla="*/ 1120559 h 2224519"/>
                <a:gd name="connsiteX60" fmla="*/ 2822194 w 3469949"/>
                <a:gd name="connsiteY60" fmla="*/ 1115796 h 2224519"/>
                <a:gd name="connsiteX61" fmla="*/ 2226881 w 3469949"/>
                <a:gd name="connsiteY61" fmla="*/ 1049121 h 2224519"/>
                <a:gd name="connsiteX62" fmla="*/ 2105637 w 3469949"/>
                <a:gd name="connsiteY62" fmla="*/ 967096 h 2224519"/>
                <a:gd name="connsiteX63" fmla="*/ 1771168 w 3469949"/>
                <a:gd name="connsiteY63" fmla="*/ 1203194 h 2224519"/>
                <a:gd name="connsiteX64" fmla="*/ 1666272 w 3469949"/>
                <a:gd name="connsiteY64" fmla="*/ 1103537 h 2224519"/>
                <a:gd name="connsiteX65" fmla="*/ 1333340 w 3469949"/>
                <a:gd name="connsiteY65" fmla="*/ 1505003 h 2224519"/>
                <a:gd name="connsiteX66" fmla="*/ 1260930 w 3469949"/>
                <a:gd name="connsiteY66" fmla="*/ 1457024 h 2224519"/>
                <a:gd name="connsiteX67" fmla="*/ 1613074 w 3469949"/>
                <a:gd name="connsiteY67" fmla="*/ 1076685 h 2224519"/>
                <a:gd name="connsiteX68" fmla="*/ 1920715 w 3469949"/>
                <a:gd name="connsiteY68" fmla="*/ 821267 h 2224519"/>
                <a:gd name="connsiteX69" fmla="*/ 1829273 w 3469949"/>
                <a:gd name="connsiteY69" fmla="*/ 817291 h 2224519"/>
                <a:gd name="connsiteX70" fmla="*/ 1773614 w 3469949"/>
                <a:gd name="connsiteY70" fmla="*/ 761632 h 2224519"/>
                <a:gd name="connsiteX71" fmla="*/ 1456874 w 3469949"/>
                <a:gd name="connsiteY71" fmla="*/ 1004847 h 2224519"/>
                <a:gd name="connsiteX72" fmla="*/ 1527211 w 3469949"/>
                <a:gd name="connsiteY72" fmla="*/ 753639 h 2224519"/>
                <a:gd name="connsiteX73" fmla="*/ 1421703 w 3469949"/>
                <a:gd name="connsiteY73" fmla="*/ 834026 h 2224519"/>
                <a:gd name="connsiteX74" fmla="*/ 1512138 w 3469949"/>
                <a:gd name="connsiteY74" fmla="*/ 834026 h 2224519"/>
                <a:gd name="connsiteX75" fmla="*/ 1371461 w 3469949"/>
                <a:gd name="connsiteY75" fmla="*/ 1019920 h 2224519"/>
                <a:gd name="connsiteX76" fmla="*/ 1115228 w 3469949"/>
                <a:gd name="connsiteY76" fmla="*/ 1246008 h 2224519"/>
                <a:gd name="connsiteX77" fmla="*/ 907141 w 3469949"/>
                <a:gd name="connsiteY77" fmla="*/ 1537410 h 2224519"/>
                <a:gd name="connsiteX78" fmla="*/ 858995 w 3469949"/>
                <a:gd name="connsiteY78" fmla="*/ 1612773 h 2224519"/>
                <a:gd name="connsiteX79" fmla="*/ 1009720 w 3469949"/>
                <a:gd name="connsiteY79" fmla="*/ 1909199 h 2224519"/>
                <a:gd name="connsiteX80" fmla="*/ 1100156 w 3469949"/>
                <a:gd name="connsiteY80" fmla="*/ 1889102 h 2224519"/>
                <a:gd name="connsiteX81" fmla="*/ 1243117 w 3469949"/>
                <a:gd name="connsiteY81" fmla="*/ 1429806 h 2224519"/>
                <a:gd name="connsiteX82" fmla="*/ 1356169 w 3469949"/>
                <a:gd name="connsiteY82" fmla="*/ 1501105 h 2224519"/>
                <a:gd name="connsiteX83" fmla="*/ 1352194 w 3469949"/>
                <a:gd name="connsiteY83" fmla="*/ 1596520 h 2224519"/>
                <a:gd name="connsiteX84" fmla="*/ 1324384 w 3469949"/>
                <a:gd name="connsiteY84" fmla="*/ 1770376 h 2224519"/>
                <a:gd name="connsiteX85" fmla="*/ 1416465 w 3469949"/>
                <a:gd name="connsiteY85" fmla="*/ 1910842 h 2224519"/>
                <a:gd name="connsiteX86" fmla="*/ 1340269 w 3469949"/>
                <a:gd name="connsiteY86" fmla="*/ 1640250 h 2224519"/>
                <a:gd name="connsiteX87" fmla="*/ 1606637 w 3469949"/>
                <a:gd name="connsiteY87" fmla="*/ 1513030 h 2224519"/>
                <a:gd name="connsiteX88" fmla="*/ 1723643 w 3469949"/>
                <a:gd name="connsiteY88" fmla="*/ 1293596 h 2224519"/>
                <a:gd name="connsiteX89" fmla="*/ 1989073 w 3469949"/>
                <a:gd name="connsiteY89" fmla="*/ 1262840 h 2224519"/>
                <a:gd name="connsiteX90" fmla="*/ 1885956 w 3469949"/>
                <a:gd name="connsiteY90" fmla="*/ 1550615 h 2224519"/>
                <a:gd name="connsiteX91" fmla="*/ 1755393 w 3469949"/>
                <a:gd name="connsiteY91" fmla="*/ 1719046 h 2224519"/>
                <a:gd name="connsiteX92" fmla="*/ 1596312 w 3469949"/>
                <a:gd name="connsiteY92" fmla="*/ 2013962 h 2224519"/>
                <a:gd name="connsiteX93" fmla="*/ 1574831 w 3469949"/>
                <a:gd name="connsiteY93" fmla="*/ 1921749 h 2224519"/>
                <a:gd name="connsiteX94" fmla="*/ 1471464 w 3469949"/>
                <a:gd name="connsiteY94" fmla="*/ 2065646 h 2224519"/>
                <a:gd name="connsiteX95" fmla="*/ 1582781 w 3469949"/>
                <a:gd name="connsiteY95" fmla="*/ 2133232 h 2224519"/>
                <a:gd name="connsiteX96" fmla="*/ 1451584 w 3469949"/>
                <a:gd name="connsiteY96" fmla="*/ 2200818 h 2224519"/>
                <a:gd name="connsiteX97" fmla="*/ 1228948 w 3469949"/>
                <a:gd name="connsiteY97" fmla="*/ 2208769 h 2224519"/>
                <a:gd name="connsiteX98" fmla="*/ 982457 w 3469949"/>
                <a:gd name="connsiteY98" fmla="*/ 2216722 h 2224519"/>
                <a:gd name="connsiteX99" fmla="*/ 966555 w 3469949"/>
                <a:gd name="connsiteY99" fmla="*/ 2137207 h 2224519"/>
                <a:gd name="connsiteX100" fmla="*/ 1197143 w 3469949"/>
                <a:gd name="connsiteY100" fmla="*/ 2161061 h 2224519"/>
                <a:gd name="connsiteX101" fmla="*/ 1324364 w 3469949"/>
                <a:gd name="connsiteY101" fmla="*/ 2141182 h 2224519"/>
                <a:gd name="connsiteX102" fmla="*/ 1280632 w 3469949"/>
                <a:gd name="connsiteY102" fmla="*/ 1954329 h 2224519"/>
                <a:gd name="connsiteX103" fmla="*/ 1407852 w 3469949"/>
                <a:gd name="connsiteY103" fmla="*/ 1926500 h 2224519"/>
                <a:gd name="connsiteX104" fmla="*/ 1247453 w 3469949"/>
                <a:gd name="connsiteY104" fmla="*/ 1884840 h 2224519"/>
                <a:gd name="connsiteX105" fmla="*/ 1182614 w 3469949"/>
                <a:gd name="connsiteY105" fmla="*/ 2054900 h 2224519"/>
                <a:gd name="connsiteX106" fmla="*/ 1024793 w 3469949"/>
                <a:gd name="connsiteY106" fmla="*/ 2120214 h 2224519"/>
                <a:gd name="connsiteX107" fmla="*/ 884116 w 3469949"/>
                <a:gd name="connsiteY107" fmla="*/ 1758474 h 2224519"/>
                <a:gd name="connsiteX108" fmla="*/ 843922 w 3469949"/>
                <a:gd name="connsiteY108" fmla="*/ 2069973 h 2224519"/>
                <a:gd name="connsiteX109" fmla="*/ 703246 w 3469949"/>
                <a:gd name="connsiteY109" fmla="*/ 1657991 h 2224519"/>
                <a:gd name="connsiteX110" fmla="*/ 803729 w 3469949"/>
                <a:gd name="connsiteY110" fmla="*/ 1406782 h 2224519"/>
                <a:gd name="connsiteX111" fmla="*/ 884115 w 3469949"/>
                <a:gd name="connsiteY111" fmla="*/ 1246008 h 2224519"/>
                <a:gd name="connsiteX112" fmla="*/ 1160446 w 3469949"/>
                <a:gd name="connsiteY112" fmla="*/ 1125427 h 2224519"/>
                <a:gd name="connsiteX113" fmla="*/ 1637744 w 3469949"/>
                <a:gd name="connsiteY113" fmla="*/ 648131 h 2224519"/>
                <a:gd name="connsiteX114" fmla="*/ 1763348 w 3469949"/>
                <a:gd name="connsiteY114" fmla="*/ 336632 h 2224519"/>
                <a:gd name="connsiteX115" fmla="*/ 1642768 w 3469949"/>
                <a:gd name="connsiteY115" fmla="*/ 376825 h 2224519"/>
                <a:gd name="connsiteX116" fmla="*/ 1451848 w 3469949"/>
                <a:gd name="connsiteY116" fmla="*/ 658179 h 2224519"/>
                <a:gd name="connsiteX117" fmla="*/ 1170498 w 3469949"/>
                <a:gd name="connsiteY117" fmla="*/ 497404 h 2224519"/>
                <a:gd name="connsiteX118" fmla="*/ 1200641 w 3469949"/>
                <a:gd name="connsiteY118" fmla="*/ 633056 h 2224519"/>
                <a:gd name="connsiteX119" fmla="*/ 1115230 w 3469949"/>
                <a:gd name="connsiteY119" fmla="*/ 869194 h 2224519"/>
                <a:gd name="connsiteX120" fmla="*/ 1100158 w 3469949"/>
                <a:gd name="connsiteY120" fmla="*/ 1004845 h 2224519"/>
                <a:gd name="connsiteX121" fmla="*/ 904215 w 3469949"/>
                <a:gd name="connsiteY121" fmla="*/ 1014893 h 2224519"/>
                <a:gd name="connsiteX122" fmla="*/ 929336 w 3469949"/>
                <a:gd name="connsiteY122" fmla="*/ 1175667 h 2224519"/>
                <a:gd name="connsiteX123" fmla="*/ 708272 w 3469949"/>
                <a:gd name="connsiteY123" fmla="*/ 984749 h 2224519"/>
                <a:gd name="connsiteX124" fmla="*/ 607789 w 3469949"/>
                <a:gd name="connsiteY124" fmla="*/ 914411 h 2224519"/>
                <a:gd name="connsiteX125" fmla="*/ 809594 w 3469949"/>
                <a:gd name="connsiteY125" fmla="*/ 1313832 h 2224519"/>
                <a:gd name="connsiteX126" fmla="*/ 512330 w 3469949"/>
                <a:gd name="connsiteY126" fmla="*/ 1356538 h 2224519"/>
                <a:gd name="connsiteX127" fmla="*/ 647983 w 3469949"/>
                <a:gd name="connsiteY127" fmla="*/ 1874028 h 2224519"/>
                <a:gd name="connsiteX128" fmla="*/ 537449 w 3469949"/>
                <a:gd name="connsiteY128" fmla="*/ 1798666 h 2224519"/>
                <a:gd name="connsiteX129" fmla="*/ 391749 w 3469949"/>
                <a:gd name="connsiteY129" fmla="*/ 1733351 h 2224519"/>
                <a:gd name="connsiteX130" fmla="*/ 230975 w 3469949"/>
                <a:gd name="connsiteY130" fmla="*/ 1436924 h 2224519"/>
                <a:gd name="connsiteX131" fmla="*/ 356580 w 3469949"/>
                <a:gd name="connsiteY131" fmla="*/ 1668037 h 2224519"/>
                <a:gd name="connsiteX132" fmla="*/ 431942 w 3469949"/>
                <a:gd name="connsiteY132" fmla="*/ 1833835 h 2224519"/>
                <a:gd name="connsiteX133" fmla="*/ 527402 w 3469949"/>
                <a:gd name="connsiteY133" fmla="*/ 1874028 h 2224519"/>
                <a:gd name="connsiteX134" fmla="*/ 507305 w 3469949"/>
                <a:gd name="connsiteY134" fmla="*/ 1989585 h 2224519"/>
                <a:gd name="connsiteX135" fmla="*/ 311362 w 3469949"/>
                <a:gd name="connsiteY135" fmla="*/ 2180503 h 2224519"/>
                <a:gd name="connsiteX136" fmla="*/ 250235 w 3469949"/>
                <a:gd name="connsiteY136" fmla="*/ 2142821 h 2224519"/>
                <a:gd name="connsiteX137" fmla="*/ 220927 w 3469949"/>
                <a:gd name="connsiteY137" fmla="*/ 1989584 h 2224519"/>
                <a:gd name="connsiteX138" fmla="*/ 120444 w 3469949"/>
                <a:gd name="connsiteY138" fmla="*/ 1909197 h 2224519"/>
                <a:gd name="connsiteX139" fmla="*/ 65177 w 3469949"/>
                <a:gd name="connsiteY139" fmla="*/ 1869004 h 2224519"/>
                <a:gd name="connsiteX140" fmla="*/ 80251 w 3469949"/>
                <a:gd name="connsiteY140" fmla="*/ 1673060 h 2224519"/>
                <a:gd name="connsiteX141" fmla="*/ 205854 w 3469949"/>
                <a:gd name="connsiteY141" fmla="*/ 1813738 h 2224519"/>
                <a:gd name="connsiteX142" fmla="*/ 301314 w 3469949"/>
                <a:gd name="connsiteY142" fmla="*/ 1974512 h 2224519"/>
                <a:gd name="connsiteX143" fmla="*/ 326435 w 3469949"/>
                <a:gd name="connsiteY143" fmla="*/ 1863979 h 2224519"/>
                <a:gd name="connsiteX144" fmla="*/ 175710 w 3469949"/>
                <a:gd name="connsiteY144" fmla="*/ 1517311 h 2224519"/>
                <a:gd name="connsiteX145" fmla="*/ 150589 w 3469949"/>
                <a:gd name="connsiteY145" fmla="*/ 1482143 h 2224519"/>
                <a:gd name="connsiteX146" fmla="*/ 30008 w 3469949"/>
                <a:gd name="connsiteY146" fmla="*/ 1642916 h 2224519"/>
                <a:gd name="connsiteX147" fmla="*/ 19959 w 3469949"/>
                <a:gd name="connsiteY147" fmla="*/ 1798665 h 2224519"/>
                <a:gd name="connsiteX148" fmla="*/ 75227 w 3469949"/>
                <a:gd name="connsiteY148" fmla="*/ 1301271 h 2224519"/>
                <a:gd name="connsiteX149" fmla="*/ 175709 w 3469949"/>
                <a:gd name="connsiteY149" fmla="*/ 1341465 h 2224519"/>
                <a:gd name="connsiteX150" fmla="*/ 170685 w 3469949"/>
                <a:gd name="connsiteY150" fmla="*/ 1125426 h 2224519"/>
                <a:gd name="connsiteX151" fmla="*/ 95322 w 3469949"/>
                <a:gd name="connsiteY151" fmla="*/ 1235957 h 2224519"/>
                <a:gd name="connsiteX152" fmla="*/ 180733 w 3469949"/>
                <a:gd name="connsiteY152" fmla="*/ 1045039 h 2224519"/>
                <a:gd name="connsiteX153" fmla="*/ 276193 w 3469949"/>
                <a:gd name="connsiteY153" fmla="*/ 864168 h 2224519"/>
                <a:gd name="connsiteX154" fmla="*/ 471298 w 3469949"/>
                <a:gd name="connsiteY154"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93556 w 3469949"/>
                <a:gd name="connsiteY35" fmla="*/ 349033 h 2224519"/>
                <a:gd name="connsiteX36" fmla="*/ 2126869 w 3469949"/>
                <a:gd name="connsiteY36" fmla="*/ 310934 h 2224519"/>
                <a:gd name="connsiteX37" fmla="*/ 1964943 w 3469949"/>
                <a:gd name="connsiteY37" fmla="*/ 239496 h 2224519"/>
                <a:gd name="connsiteX38" fmla="*/ 1936368 w 3469949"/>
                <a:gd name="connsiteY38" fmla="*/ 56934 h 2224519"/>
                <a:gd name="connsiteX39" fmla="*/ 1773395 w 3469949"/>
                <a:gd name="connsiteY39" fmla="*/ 50254 h 2224519"/>
                <a:gd name="connsiteX40" fmla="*/ 1708081 w 3469949"/>
                <a:gd name="connsiteY40" fmla="*/ 110545 h 2224519"/>
                <a:gd name="connsiteX41" fmla="*/ 1461896 w 3469949"/>
                <a:gd name="connsiteY41" fmla="*/ 90447 h 2224519"/>
                <a:gd name="connsiteX42" fmla="*/ 1421703 w 3469949"/>
                <a:gd name="connsiteY42" fmla="*/ 396922 h 2224519"/>
                <a:gd name="connsiteX43" fmla="*/ 1878903 w 3469949"/>
                <a:gd name="connsiteY43" fmla="*/ 291415 h 2224519"/>
                <a:gd name="connsiteX44" fmla="*/ 1968422 w 3469949"/>
                <a:gd name="connsiteY44" fmla="*/ 228894 h 2224519"/>
                <a:gd name="connsiteX45" fmla="*/ 2091943 w 3469949"/>
                <a:gd name="connsiteY45" fmla="*/ 226796 h 2224519"/>
                <a:gd name="connsiteX46" fmla="*/ 2041143 w 3469949"/>
                <a:gd name="connsiteY46" fmla="*/ 518896 h 2224519"/>
                <a:gd name="connsiteX47" fmla="*/ 1901443 w 3469949"/>
                <a:gd name="connsiteY47" fmla="*/ 779246 h 2224519"/>
                <a:gd name="connsiteX48" fmla="*/ 2123693 w 3469949"/>
                <a:gd name="connsiteY48" fmla="*/ 868146 h 2224519"/>
                <a:gd name="connsiteX49" fmla="*/ 2117343 w 3469949"/>
                <a:gd name="connsiteY49" fmla="*/ 398246 h 2224519"/>
                <a:gd name="connsiteX50" fmla="*/ 2371343 w 3469949"/>
                <a:gd name="connsiteY50" fmla="*/ 372846 h 2224519"/>
                <a:gd name="connsiteX51" fmla="*/ 2326893 w 3469949"/>
                <a:gd name="connsiteY51" fmla="*/ 531596 h 2224519"/>
                <a:gd name="connsiteX52" fmla="*/ 2213753 w 3469949"/>
                <a:gd name="connsiteY52" fmla="*/ 879852 h 2224519"/>
                <a:gd name="connsiteX53" fmla="*/ 2426908 w 3469949"/>
                <a:gd name="connsiteY53" fmla="*/ 577634 h 2224519"/>
                <a:gd name="connsiteX54" fmla="*/ 2693607 w 3469949"/>
                <a:gd name="connsiteY54" fmla="*/ 882434 h 2224519"/>
                <a:gd name="connsiteX55" fmla="*/ 2960305 w 3469949"/>
                <a:gd name="connsiteY55" fmla="*/ 1058646 h 2224519"/>
                <a:gd name="connsiteX56" fmla="*/ 3469893 w 3469949"/>
                <a:gd name="connsiteY56" fmla="*/ 1934946 h 2224519"/>
                <a:gd name="connsiteX57" fmla="*/ 2607881 w 3469949"/>
                <a:gd name="connsiteY57" fmla="*/ 1234859 h 2224519"/>
                <a:gd name="connsiteX58" fmla="*/ 2064955 w 3469949"/>
                <a:gd name="connsiteY58" fmla="*/ 1382496 h 2224519"/>
                <a:gd name="connsiteX59" fmla="*/ 2022094 w 3469949"/>
                <a:gd name="connsiteY59" fmla="*/ 1225334 h 2224519"/>
                <a:gd name="connsiteX60" fmla="*/ 2364993 w 3469949"/>
                <a:gd name="connsiteY60" fmla="*/ 1120559 h 2224519"/>
                <a:gd name="connsiteX61" fmla="*/ 2822194 w 3469949"/>
                <a:gd name="connsiteY61" fmla="*/ 1115796 h 2224519"/>
                <a:gd name="connsiteX62" fmla="*/ 2226881 w 3469949"/>
                <a:gd name="connsiteY62" fmla="*/ 1049121 h 2224519"/>
                <a:gd name="connsiteX63" fmla="*/ 2105637 w 3469949"/>
                <a:gd name="connsiteY63" fmla="*/ 967096 h 2224519"/>
                <a:gd name="connsiteX64" fmla="*/ 1771168 w 3469949"/>
                <a:gd name="connsiteY64" fmla="*/ 1203194 h 2224519"/>
                <a:gd name="connsiteX65" fmla="*/ 1666272 w 3469949"/>
                <a:gd name="connsiteY65" fmla="*/ 1103537 h 2224519"/>
                <a:gd name="connsiteX66" fmla="*/ 1333340 w 3469949"/>
                <a:gd name="connsiteY66" fmla="*/ 1505003 h 2224519"/>
                <a:gd name="connsiteX67" fmla="*/ 1260930 w 3469949"/>
                <a:gd name="connsiteY67" fmla="*/ 1457024 h 2224519"/>
                <a:gd name="connsiteX68" fmla="*/ 1613074 w 3469949"/>
                <a:gd name="connsiteY68" fmla="*/ 1076685 h 2224519"/>
                <a:gd name="connsiteX69" fmla="*/ 1920715 w 3469949"/>
                <a:gd name="connsiteY69" fmla="*/ 821267 h 2224519"/>
                <a:gd name="connsiteX70" fmla="*/ 1829273 w 3469949"/>
                <a:gd name="connsiteY70" fmla="*/ 817291 h 2224519"/>
                <a:gd name="connsiteX71" fmla="*/ 1773614 w 3469949"/>
                <a:gd name="connsiteY71" fmla="*/ 761632 h 2224519"/>
                <a:gd name="connsiteX72" fmla="*/ 1456874 w 3469949"/>
                <a:gd name="connsiteY72" fmla="*/ 1004847 h 2224519"/>
                <a:gd name="connsiteX73" fmla="*/ 1527211 w 3469949"/>
                <a:gd name="connsiteY73" fmla="*/ 753639 h 2224519"/>
                <a:gd name="connsiteX74" fmla="*/ 1421703 w 3469949"/>
                <a:gd name="connsiteY74" fmla="*/ 834026 h 2224519"/>
                <a:gd name="connsiteX75" fmla="*/ 1512138 w 3469949"/>
                <a:gd name="connsiteY75" fmla="*/ 834026 h 2224519"/>
                <a:gd name="connsiteX76" fmla="*/ 1371461 w 3469949"/>
                <a:gd name="connsiteY76" fmla="*/ 1019920 h 2224519"/>
                <a:gd name="connsiteX77" fmla="*/ 1115228 w 3469949"/>
                <a:gd name="connsiteY77" fmla="*/ 1246008 h 2224519"/>
                <a:gd name="connsiteX78" fmla="*/ 907141 w 3469949"/>
                <a:gd name="connsiteY78" fmla="*/ 1537410 h 2224519"/>
                <a:gd name="connsiteX79" fmla="*/ 858995 w 3469949"/>
                <a:gd name="connsiteY79" fmla="*/ 1612773 h 2224519"/>
                <a:gd name="connsiteX80" fmla="*/ 1009720 w 3469949"/>
                <a:gd name="connsiteY80" fmla="*/ 1909199 h 2224519"/>
                <a:gd name="connsiteX81" fmla="*/ 1100156 w 3469949"/>
                <a:gd name="connsiteY81" fmla="*/ 1889102 h 2224519"/>
                <a:gd name="connsiteX82" fmla="*/ 1243117 w 3469949"/>
                <a:gd name="connsiteY82" fmla="*/ 1429806 h 2224519"/>
                <a:gd name="connsiteX83" fmla="*/ 1356169 w 3469949"/>
                <a:gd name="connsiteY83" fmla="*/ 1501105 h 2224519"/>
                <a:gd name="connsiteX84" fmla="*/ 1352194 w 3469949"/>
                <a:gd name="connsiteY84" fmla="*/ 1596520 h 2224519"/>
                <a:gd name="connsiteX85" fmla="*/ 1324384 w 3469949"/>
                <a:gd name="connsiteY85" fmla="*/ 1770376 h 2224519"/>
                <a:gd name="connsiteX86" fmla="*/ 1416465 w 3469949"/>
                <a:gd name="connsiteY86" fmla="*/ 1910842 h 2224519"/>
                <a:gd name="connsiteX87" fmla="*/ 1340269 w 3469949"/>
                <a:gd name="connsiteY87" fmla="*/ 1640250 h 2224519"/>
                <a:gd name="connsiteX88" fmla="*/ 1606637 w 3469949"/>
                <a:gd name="connsiteY88" fmla="*/ 1513030 h 2224519"/>
                <a:gd name="connsiteX89" fmla="*/ 1723643 w 3469949"/>
                <a:gd name="connsiteY89" fmla="*/ 1293596 h 2224519"/>
                <a:gd name="connsiteX90" fmla="*/ 1989073 w 3469949"/>
                <a:gd name="connsiteY90" fmla="*/ 1262840 h 2224519"/>
                <a:gd name="connsiteX91" fmla="*/ 1885956 w 3469949"/>
                <a:gd name="connsiteY91" fmla="*/ 1550615 h 2224519"/>
                <a:gd name="connsiteX92" fmla="*/ 1755393 w 3469949"/>
                <a:gd name="connsiteY92" fmla="*/ 1719046 h 2224519"/>
                <a:gd name="connsiteX93" fmla="*/ 1596312 w 3469949"/>
                <a:gd name="connsiteY93" fmla="*/ 2013962 h 2224519"/>
                <a:gd name="connsiteX94" fmla="*/ 1574831 w 3469949"/>
                <a:gd name="connsiteY94" fmla="*/ 1921749 h 2224519"/>
                <a:gd name="connsiteX95" fmla="*/ 1471464 w 3469949"/>
                <a:gd name="connsiteY95" fmla="*/ 2065646 h 2224519"/>
                <a:gd name="connsiteX96" fmla="*/ 1582781 w 3469949"/>
                <a:gd name="connsiteY96" fmla="*/ 2133232 h 2224519"/>
                <a:gd name="connsiteX97" fmla="*/ 1451584 w 3469949"/>
                <a:gd name="connsiteY97" fmla="*/ 2200818 h 2224519"/>
                <a:gd name="connsiteX98" fmla="*/ 1228948 w 3469949"/>
                <a:gd name="connsiteY98" fmla="*/ 2208769 h 2224519"/>
                <a:gd name="connsiteX99" fmla="*/ 982457 w 3469949"/>
                <a:gd name="connsiteY99" fmla="*/ 2216722 h 2224519"/>
                <a:gd name="connsiteX100" fmla="*/ 966555 w 3469949"/>
                <a:gd name="connsiteY100" fmla="*/ 2137207 h 2224519"/>
                <a:gd name="connsiteX101" fmla="*/ 1197143 w 3469949"/>
                <a:gd name="connsiteY101" fmla="*/ 2161061 h 2224519"/>
                <a:gd name="connsiteX102" fmla="*/ 1324364 w 3469949"/>
                <a:gd name="connsiteY102" fmla="*/ 2141182 h 2224519"/>
                <a:gd name="connsiteX103" fmla="*/ 1280632 w 3469949"/>
                <a:gd name="connsiteY103" fmla="*/ 1954329 h 2224519"/>
                <a:gd name="connsiteX104" fmla="*/ 1407852 w 3469949"/>
                <a:gd name="connsiteY104" fmla="*/ 1926500 h 2224519"/>
                <a:gd name="connsiteX105" fmla="*/ 1247453 w 3469949"/>
                <a:gd name="connsiteY105" fmla="*/ 1884840 h 2224519"/>
                <a:gd name="connsiteX106" fmla="*/ 1182614 w 3469949"/>
                <a:gd name="connsiteY106" fmla="*/ 2054900 h 2224519"/>
                <a:gd name="connsiteX107" fmla="*/ 1024793 w 3469949"/>
                <a:gd name="connsiteY107" fmla="*/ 2120214 h 2224519"/>
                <a:gd name="connsiteX108" fmla="*/ 884116 w 3469949"/>
                <a:gd name="connsiteY108" fmla="*/ 1758474 h 2224519"/>
                <a:gd name="connsiteX109" fmla="*/ 843922 w 3469949"/>
                <a:gd name="connsiteY109" fmla="*/ 2069973 h 2224519"/>
                <a:gd name="connsiteX110" fmla="*/ 703246 w 3469949"/>
                <a:gd name="connsiteY110" fmla="*/ 1657991 h 2224519"/>
                <a:gd name="connsiteX111" fmla="*/ 803729 w 3469949"/>
                <a:gd name="connsiteY111" fmla="*/ 1406782 h 2224519"/>
                <a:gd name="connsiteX112" fmla="*/ 884115 w 3469949"/>
                <a:gd name="connsiteY112" fmla="*/ 1246008 h 2224519"/>
                <a:gd name="connsiteX113" fmla="*/ 1160446 w 3469949"/>
                <a:gd name="connsiteY113" fmla="*/ 1125427 h 2224519"/>
                <a:gd name="connsiteX114" fmla="*/ 1637744 w 3469949"/>
                <a:gd name="connsiteY114" fmla="*/ 648131 h 2224519"/>
                <a:gd name="connsiteX115" fmla="*/ 1763348 w 3469949"/>
                <a:gd name="connsiteY115" fmla="*/ 336632 h 2224519"/>
                <a:gd name="connsiteX116" fmla="*/ 1642768 w 3469949"/>
                <a:gd name="connsiteY116" fmla="*/ 376825 h 2224519"/>
                <a:gd name="connsiteX117" fmla="*/ 1451848 w 3469949"/>
                <a:gd name="connsiteY117" fmla="*/ 658179 h 2224519"/>
                <a:gd name="connsiteX118" fmla="*/ 1170498 w 3469949"/>
                <a:gd name="connsiteY118" fmla="*/ 497404 h 2224519"/>
                <a:gd name="connsiteX119" fmla="*/ 1200641 w 3469949"/>
                <a:gd name="connsiteY119" fmla="*/ 633056 h 2224519"/>
                <a:gd name="connsiteX120" fmla="*/ 1115230 w 3469949"/>
                <a:gd name="connsiteY120" fmla="*/ 869194 h 2224519"/>
                <a:gd name="connsiteX121" fmla="*/ 1100158 w 3469949"/>
                <a:gd name="connsiteY121" fmla="*/ 1004845 h 2224519"/>
                <a:gd name="connsiteX122" fmla="*/ 904215 w 3469949"/>
                <a:gd name="connsiteY122" fmla="*/ 1014893 h 2224519"/>
                <a:gd name="connsiteX123" fmla="*/ 929336 w 3469949"/>
                <a:gd name="connsiteY123" fmla="*/ 1175667 h 2224519"/>
                <a:gd name="connsiteX124" fmla="*/ 708272 w 3469949"/>
                <a:gd name="connsiteY124" fmla="*/ 984749 h 2224519"/>
                <a:gd name="connsiteX125" fmla="*/ 607789 w 3469949"/>
                <a:gd name="connsiteY125" fmla="*/ 914411 h 2224519"/>
                <a:gd name="connsiteX126" fmla="*/ 809594 w 3469949"/>
                <a:gd name="connsiteY126" fmla="*/ 1313832 h 2224519"/>
                <a:gd name="connsiteX127" fmla="*/ 512330 w 3469949"/>
                <a:gd name="connsiteY127" fmla="*/ 1356538 h 2224519"/>
                <a:gd name="connsiteX128" fmla="*/ 647983 w 3469949"/>
                <a:gd name="connsiteY128" fmla="*/ 1874028 h 2224519"/>
                <a:gd name="connsiteX129" fmla="*/ 537449 w 3469949"/>
                <a:gd name="connsiteY129" fmla="*/ 1798666 h 2224519"/>
                <a:gd name="connsiteX130" fmla="*/ 391749 w 3469949"/>
                <a:gd name="connsiteY130" fmla="*/ 1733351 h 2224519"/>
                <a:gd name="connsiteX131" fmla="*/ 230975 w 3469949"/>
                <a:gd name="connsiteY131" fmla="*/ 1436924 h 2224519"/>
                <a:gd name="connsiteX132" fmla="*/ 356580 w 3469949"/>
                <a:gd name="connsiteY132" fmla="*/ 1668037 h 2224519"/>
                <a:gd name="connsiteX133" fmla="*/ 431942 w 3469949"/>
                <a:gd name="connsiteY133" fmla="*/ 1833835 h 2224519"/>
                <a:gd name="connsiteX134" fmla="*/ 527402 w 3469949"/>
                <a:gd name="connsiteY134" fmla="*/ 1874028 h 2224519"/>
                <a:gd name="connsiteX135" fmla="*/ 507305 w 3469949"/>
                <a:gd name="connsiteY135" fmla="*/ 1989585 h 2224519"/>
                <a:gd name="connsiteX136" fmla="*/ 311362 w 3469949"/>
                <a:gd name="connsiteY136" fmla="*/ 2180503 h 2224519"/>
                <a:gd name="connsiteX137" fmla="*/ 250235 w 3469949"/>
                <a:gd name="connsiteY137" fmla="*/ 2142821 h 2224519"/>
                <a:gd name="connsiteX138" fmla="*/ 220927 w 3469949"/>
                <a:gd name="connsiteY138" fmla="*/ 1989584 h 2224519"/>
                <a:gd name="connsiteX139" fmla="*/ 120444 w 3469949"/>
                <a:gd name="connsiteY139" fmla="*/ 1909197 h 2224519"/>
                <a:gd name="connsiteX140" fmla="*/ 65177 w 3469949"/>
                <a:gd name="connsiteY140" fmla="*/ 1869004 h 2224519"/>
                <a:gd name="connsiteX141" fmla="*/ 80251 w 3469949"/>
                <a:gd name="connsiteY141" fmla="*/ 1673060 h 2224519"/>
                <a:gd name="connsiteX142" fmla="*/ 205854 w 3469949"/>
                <a:gd name="connsiteY142" fmla="*/ 1813738 h 2224519"/>
                <a:gd name="connsiteX143" fmla="*/ 301314 w 3469949"/>
                <a:gd name="connsiteY143" fmla="*/ 1974512 h 2224519"/>
                <a:gd name="connsiteX144" fmla="*/ 326435 w 3469949"/>
                <a:gd name="connsiteY144" fmla="*/ 1863979 h 2224519"/>
                <a:gd name="connsiteX145" fmla="*/ 175710 w 3469949"/>
                <a:gd name="connsiteY145" fmla="*/ 1517311 h 2224519"/>
                <a:gd name="connsiteX146" fmla="*/ 150589 w 3469949"/>
                <a:gd name="connsiteY146" fmla="*/ 1482143 h 2224519"/>
                <a:gd name="connsiteX147" fmla="*/ 30008 w 3469949"/>
                <a:gd name="connsiteY147" fmla="*/ 1642916 h 2224519"/>
                <a:gd name="connsiteX148" fmla="*/ 19959 w 3469949"/>
                <a:gd name="connsiteY148" fmla="*/ 1798665 h 2224519"/>
                <a:gd name="connsiteX149" fmla="*/ 75227 w 3469949"/>
                <a:gd name="connsiteY149" fmla="*/ 1301271 h 2224519"/>
                <a:gd name="connsiteX150" fmla="*/ 175709 w 3469949"/>
                <a:gd name="connsiteY150" fmla="*/ 1341465 h 2224519"/>
                <a:gd name="connsiteX151" fmla="*/ 170685 w 3469949"/>
                <a:gd name="connsiteY151" fmla="*/ 1125426 h 2224519"/>
                <a:gd name="connsiteX152" fmla="*/ 95322 w 3469949"/>
                <a:gd name="connsiteY152" fmla="*/ 1235957 h 2224519"/>
                <a:gd name="connsiteX153" fmla="*/ 180733 w 3469949"/>
                <a:gd name="connsiteY153" fmla="*/ 1045039 h 2224519"/>
                <a:gd name="connsiteX154" fmla="*/ 276193 w 3469949"/>
                <a:gd name="connsiteY154" fmla="*/ 864168 h 2224519"/>
                <a:gd name="connsiteX155" fmla="*/ 471298 w 3469949"/>
                <a:gd name="connsiteY155"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93556 w 3469949"/>
                <a:gd name="connsiteY35" fmla="*/ 349033 h 2224519"/>
                <a:gd name="connsiteX36" fmla="*/ 2093531 w 3469949"/>
                <a:gd name="connsiteY36" fmla="*/ 172821 h 2224519"/>
                <a:gd name="connsiteX37" fmla="*/ 1964943 w 3469949"/>
                <a:gd name="connsiteY37" fmla="*/ 239496 h 2224519"/>
                <a:gd name="connsiteX38" fmla="*/ 1936368 w 3469949"/>
                <a:gd name="connsiteY38" fmla="*/ 56934 h 2224519"/>
                <a:gd name="connsiteX39" fmla="*/ 1773395 w 3469949"/>
                <a:gd name="connsiteY39" fmla="*/ 50254 h 2224519"/>
                <a:gd name="connsiteX40" fmla="*/ 1708081 w 3469949"/>
                <a:gd name="connsiteY40" fmla="*/ 110545 h 2224519"/>
                <a:gd name="connsiteX41" fmla="*/ 1461896 w 3469949"/>
                <a:gd name="connsiteY41" fmla="*/ 90447 h 2224519"/>
                <a:gd name="connsiteX42" fmla="*/ 1421703 w 3469949"/>
                <a:gd name="connsiteY42" fmla="*/ 396922 h 2224519"/>
                <a:gd name="connsiteX43" fmla="*/ 1878903 w 3469949"/>
                <a:gd name="connsiteY43" fmla="*/ 291415 h 2224519"/>
                <a:gd name="connsiteX44" fmla="*/ 1968422 w 3469949"/>
                <a:gd name="connsiteY44" fmla="*/ 228894 h 2224519"/>
                <a:gd name="connsiteX45" fmla="*/ 2091943 w 3469949"/>
                <a:gd name="connsiteY45" fmla="*/ 226796 h 2224519"/>
                <a:gd name="connsiteX46" fmla="*/ 2041143 w 3469949"/>
                <a:gd name="connsiteY46" fmla="*/ 518896 h 2224519"/>
                <a:gd name="connsiteX47" fmla="*/ 1901443 w 3469949"/>
                <a:gd name="connsiteY47" fmla="*/ 779246 h 2224519"/>
                <a:gd name="connsiteX48" fmla="*/ 2123693 w 3469949"/>
                <a:gd name="connsiteY48" fmla="*/ 868146 h 2224519"/>
                <a:gd name="connsiteX49" fmla="*/ 2117343 w 3469949"/>
                <a:gd name="connsiteY49" fmla="*/ 398246 h 2224519"/>
                <a:gd name="connsiteX50" fmla="*/ 2371343 w 3469949"/>
                <a:gd name="connsiteY50" fmla="*/ 372846 h 2224519"/>
                <a:gd name="connsiteX51" fmla="*/ 2326893 w 3469949"/>
                <a:gd name="connsiteY51" fmla="*/ 531596 h 2224519"/>
                <a:gd name="connsiteX52" fmla="*/ 2213753 w 3469949"/>
                <a:gd name="connsiteY52" fmla="*/ 879852 h 2224519"/>
                <a:gd name="connsiteX53" fmla="*/ 2426908 w 3469949"/>
                <a:gd name="connsiteY53" fmla="*/ 577634 h 2224519"/>
                <a:gd name="connsiteX54" fmla="*/ 2693607 w 3469949"/>
                <a:gd name="connsiteY54" fmla="*/ 882434 h 2224519"/>
                <a:gd name="connsiteX55" fmla="*/ 2960305 w 3469949"/>
                <a:gd name="connsiteY55" fmla="*/ 1058646 h 2224519"/>
                <a:gd name="connsiteX56" fmla="*/ 3469893 w 3469949"/>
                <a:gd name="connsiteY56" fmla="*/ 1934946 h 2224519"/>
                <a:gd name="connsiteX57" fmla="*/ 2607881 w 3469949"/>
                <a:gd name="connsiteY57" fmla="*/ 1234859 h 2224519"/>
                <a:gd name="connsiteX58" fmla="*/ 2064955 w 3469949"/>
                <a:gd name="connsiteY58" fmla="*/ 1382496 h 2224519"/>
                <a:gd name="connsiteX59" fmla="*/ 2022094 w 3469949"/>
                <a:gd name="connsiteY59" fmla="*/ 1225334 h 2224519"/>
                <a:gd name="connsiteX60" fmla="*/ 2364993 w 3469949"/>
                <a:gd name="connsiteY60" fmla="*/ 1120559 h 2224519"/>
                <a:gd name="connsiteX61" fmla="*/ 2822194 w 3469949"/>
                <a:gd name="connsiteY61" fmla="*/ 1115796 h 2224519"/>
                <a:gd name="connsiteX62" fmla="*/ 2226881 w 3469949"/>
                <a:gd name="connsiteY62" fmla="*/ 1049121 h 2224519"/>
                <a:gd name="connsiteX63" fmla="*/ 2105637 w 3469949"/>
                <a:gd name="connsiteY63" fmla="*/ 967096 h 2224519"/>
                <a:gd name="connsiteX64" fmla="*/ 1771168 w 3469949"/>
                <a:gd name="connsiteY64" fmla="*/ 1203194 h 2224519"/>
                <a:gd name="connsiteX65" fmla="*/ 1666272 w 3469949"/>
                <a:gd name="connsiteY65" fmla="*/ 1103537 h 2224519"/>
                <a:gd name="connsiteX66" fmla="*/ 1333340 w 3469949"/>
                <a:gd name="connsiteY66" fmla="*/ 1505003 h 2224519"/>
                <a:gd name="connsiteX67" fmla="*/ 1260930 w 3469949"/>
                <a:gd name="connsiteY67" fmla="*/ 1457024 h 2224519"/>
                <a:gd name="connsiteX68" fmla="*/ 1613074 w 3469949"/>
                <a:gd name="connsiteY68" fmla="*/ 1076685 h 2224519"/>
                <a:gd name="connsiteX69" fmla="*/ 1920715 w 3469949"/>
                <a:gd name="connsiteY69" fmla="*/ 821267 h 2224519"/>
                <a:gd name="connsiteX70" fmla="*/ 1829273 w 3469949"/>
                <a:gd name="connsiteY70" fmla="*/ 817291 h 2224519"/>
                <a:gd name="connsiteX71" fmla="*/ 1773614 w 3469949"/>
                <a:gd name="connsiteY71" fmla="*/ 761632 h 2224519"/>
                <a:gd name="connsiteX72" fmla="*/ 1456874 w 3469949"/>
                <a:gd name="connsiteY72" fmla="*/ 1004847 h 2224519"/>
                <a:gd name="connsiteX73" fmla="*/ 1527211 w 3469949"/>
                <a:gd name="connsiteY73" fmla="*/ 753639 h 2224519"/>
                <a:gd name="connsiteX74" fmla="*/ 1421703 w 3469949"/>
                <a:gd name="connsiteY74" fmla="*/ 834026 h 2224519"/>
                <a:gd name="connsiteX75" fmla="*/ 1512138 w 3469949"/>
                <a:gd name="connsiteY75" fmla="*/ 834026 h 2224519"/>
                <a:gd name="connsiteX76" fmla="*/ 1371461 w 3469949"/>
                <a:gd name="connsiteY76" fmla="*/ 1019920 h 2224519"/>
                <a:gd name="connsiteX77" fmla="*/ 1115228 w 3469949"/>
                <a:gd name="connsiteY77" fmla="*/ 1246008 h 2224519"/>
                <a:gd name="connsiteX78" fmla="*/ 907141 w 3469949"/>
                <a:gd name="connsiteY78" fmla="*/ 1537410 h 2224519"/>
                <a:gd name="connsiteX79" fmla="*/ 858995 w 3469949"/>
                <a:gd name="connsiteY79" fmla="*/ 1612773 h 2224519"/>
                <a:gd name="connsiteX80" fmla="*/ 1009720 w 3469949"/>
                <a:gd name="connsiteY80" fmla="*/ 1909199 h 2224519"/>
                <a:gd name="connsiteX81" fmla="*/ 1100156 w 3469949"/>
                <a:gd name="connsiteY81" fmla="*/ 1889102 h 2224519"/>
                <a:gd name="connsiteX82" fmla="*/ 1243117 w 3469949"/>
                <a:gd name="connsiteY82" fmla="*/ 1429806 h 2224519"/>
                <a:gd name="connsiteX83" fmla="*/ 1356169 w 3469949"/>
                <a:gd name="connsiteY83" fmla="*/ 1501105 h 2224519"/>
                <a:gd name="connsiteX84" fmla="*/ 1352194 w 3469949"/>
                <a:gd name="connsiteY84" fmla="*/ 1596520 h 2224519"/>
                <a:gd name="connsiteX85" fmla="*/ 1324384 w 3469949"/>
                <a:gd name="connsiteY85" fmla="*/ 1770376 h 2224519"/>
                <a:gd name="connsiteX86" fmla="*/ 1416465 w 3469949"/>
                <a:gd name="connsiteY86" fmla="*/ 1910842 h 2224519"/>
                <a:gd name="connsiteX87" fmla="*/ 1340269 w 3469949"/>
                <a:gd name="connsiteY87" fmla="*/ 1640250 h 2224519"/>
                <a:gd name="connsiteX88" fmla="*/ 1606637 w 3469949"/>
                <a:gd name="connsiteY88" fmla="*/ 1513030 h 2224519"/>
                <a:gd name="connsiteX89" fmla="*/ 1723643 w 3469949"/>
                <a:gd name="connsiteY89" fmla="*/ 1293596 h 2224519"/>
                <a:gd name="connsiteX90" fmla="*/ 1989073 w 3469949"/>
                <a:gd name="connsiteY90" fmla="*/ 1262840 h 2224519"/>
                <a:gd name="connsiteX91" fmla="*/ 1885956 w 3469949"/>
                <a:gd name="connsiteY91" fmla="*/ 1550615 h 2224519"/>
                <a:gd name="connsiteX92" fmla="*/ 1755393 w 3469949"/>
                <a:gd name="connsiteY92" fmla="*/ 1719046 h 2224519"/>
                <a:gd name="connsiteX93" fmla="*/ 1596312 w 3469949"/>
                <a:gd name="connsiteY93" fmla="*/ 2013962 h 2224519"/>
                <a:gd name="connsiteX94" fmla="*/ 1574831 w 3469949"/>
                <a:gd name="connsiteY94" fmla="*/ 1921749 h 2224519"/>
                <a:gd name="connsiteX95" fmla="*/ 1471464 w 3469949"/>
                <a:gd name="connsiteY95" fmla="*/ 2065646 h 2224519"/>
                <a:gd name="connsiteX96" fmla="*/ 1582781 w 3469949"/>
                <a:gd name="connsiteY96" fmla="*/ 2133232 h 2224519"/>
                <a:gd name="connsiteX97" fmla="*/ 1451584 w 3469949"/>
                <a:gd name="connsiteY97" fmla="*/ 2200818 h 2224519"/>
                <a:gd name="connsiteX98" fmla="*/ 1228948 w 3469949"/>
                <a:gd name="connsiteY98" fmla="*/ 2208769 h 2224519"/>
                <a:gd name="connsiteX99" fmla="*/ 982457 w 3469949"/>
                <a:gd name="connsiteY99" fmla="*/ 2216722 h 2224519"/>
                <a:gd name="connsiteX100" fmla="*/ 966555 w 3469949"/>
                <a:gd name="connsiteY100" fmla="*/ 2137207 h 2224519"/>
                <a:gd name="connsiteX101" fmla="*/ 1197143 w 3469949"/>
                <a:gd name="connsiteY101" fmla="*/ 2161061 h 2224519"/>
                <a:gd name="connsiteX102" fmla="*/ 1324364 w 3469949"/>
                <a:gd name="connsiteY102" fmla="*/ 2141182 h 2224519"/>
                <a:gd name="connsiteX103" fmla="*/ 1280632 w 3469949"/>
                <a:gd name="connsiteY103" fmla="*/ 1954329 h 2224519"/>
                <a:gd name="connsiteX104" fmla="*/ 1407852 w 3469949"/>
                <a:gd name="connsiteY104" fmla="*/ 1926500 h 2224519"/>
                <a:gd name="connsiteX105" fmla="*/ 1247453 w 3469949"/>
                <a:gd name="connsiteY105" fmla="*/ 1884840 h 2224519"/>
                <a:gd name="connsiteX106" fmla="*/ 1182614 w 3469949"/>
                <a:gd name="connsiteY106" fmla="*/ 2054900 h 2224519"/>
                <a:gd name="connsiteX107" fmla="*/ 1024793 w 3469949"/>
                <a:gd name="connsiteY107" fmla="*/ 2120214 h 2224519"/>
                <a:gd name="connsiteX108" fmla="*/ 884116 w 3469949"/>
                <a:gd name="connsiteY108" fmla="*/ 1758474 h 2224519"/>
                <a:gd name="connsiteX109" fmla="*/ 843922 w 3469949"/>
                <a:gd name="connsiteY109" fmla="*/ 2069973 h 2224519"/>
                <a:gd name="connsiteX110" fmla="*/ 703246 w 3469949"/>
                <a:gd name="connsiteY110" fmla="*/ 1657991 h 2224519"/>
                <a:gd name="connsiteX111" fmla="*/ 803729 w 3469949"/>
                <a:gd name="connsiteY111" fmla="*/ 1406782 h 2224519"/>
                <a:gd name="connsiteX112" fmla="*/ 884115 w 3469949"/>
                <a:gd name="connsiteY112" fmla="*/ 1246008 h 2224519"/>
                <a:gd name="connsiteX113" fmla="*/ 1160446 w 3469949"/>
                <a:gd name="connsiteY113" fmla="*/ 1125427 h 2224519"/>
                <a:gd name="connsiteX114" fmla="*/ 1637744 w 3469949"/>
                <a:gd name="connsiteY114" fmla="*/ 648131 h 2224519"/>
                <a:gd name="connsiteX115" fmla="*/ 1763348 w 3469949"/>
                <a:gd name="connsiteY115" fmla="*/ 336632 h 2224519"/>
                <a:gd name="connsiteX116" fmla="*/ 1642768 w 3469949"/>
                <a:gd name="connsiteY116" fmla="*/ 376825 h 2224519"/>
                <a:gd name="connsiteX117" fmla="*/ 1451848 w 3469949"/>
                <a:gd name="connsiteY117" fmla="*/ 658179 h 2224519"/>
                <a:gd name="connsiteX118" fmla="*/ 1170498 w 3469949"/>
                <a:gd name="connsiteY118" fmla="*/ 497404 h 2224519"/>
                <a:gd name="connsiteX119" fmla="*/ 1200641 w 3469949"/>
                <a:gd name="connsiteY119" fmla="*/ 633056 h 2224519"/>
                <a:gd name="connsiteX120" fmla="*/ 1115230 w 3469949"/>
                <a:gd name="connsiteY120" fmla="*/ 869194 h 2224519"/>
                <a:gd name="connsiteX121" fmla="*/ 1100158 w 3469949"/>
                <a:gd name="connsiteY121" fmla="*/ 1004845 h 2224519"/>
                <a:gd name="connsiteX122" fmla="*/ 904215 w 3469949"/>
                <a:gd name="connsiteY122" fmla="*/ 1014893 h 2224519"/>
                <a:gd name="connsiteX123" fmla="*/ 929336 w 3469949"/>
                <a:gd name="connsiteY123" fmla="*/ 1175667 h 2224519"/>
                <a:gd name="connsiteX124" fmla="*/ 708272 w 3469949"/>
                <a:gd name="connsiteY124" fmla="*/ 984749 h 2224519"/>
                <a:gd name="connsiteX125" fmla="*/ 607789 w 3469949"/>
                <a:gd name="connsiteY125" fmla="*/ 914411 h 2224519"/>
                <a:gd name="connsiteX126" fmla="*/ 809594 w 3469949"/>
                <a:gd name="connsiteY126" fmla="*/ 1313832 h 2224519"/>
                <a:gd name="connsiteX127" fmla="*/ 512330 w 3469949"/>
                <a:gd name="connsiteY127" fmla="*/ 1356538 h 2224519"/>
                <a:gd name="connsiteX128" fmla="*/ 647983 w 3469949"/>
                <a:gd name="connsiteY128" fmla="*/ 1874028 h 2224519"/>
                <a:gd name="connsiteX129" fmla="*/ 537449 w 3469949"/>
                <a:gd name="connsiteY129" fmla="*/ 1798666 h 2224519"/>
                <a:gd name="connsiteX130" fmla="*/ 391749 w 3469949"/>
                <a:gd name="connsiteY130" fmla="*/ 1733351 h 2224519"/>
                <a:gd name="connsiteX131" fmla="*/ 230975 w 3469949"/>
                <a:gd name="connsiteY131" fmla="*/ 1436924 h 2224519"/>
                <a:gd name="connsiteX132" fmla="*/ 356580 w 3469949"/>
                <a:gd name="connsiteY132" fmla="*/ 1668037 h 2224519"/>
                <a:gd name="connsiteX133" fmla="*/ 431942 w 3469949"/>
                <a:gd name="connsiteY133" fmla="*/ 1833835 h 2224519"/>
                <a:gd name="connsiteX134" fmla="*/ 527402 w 3469949"/>
                <a:gd name="connsiteY134" fmla="*/ 1874028 h 2224519"/>
                <a:gd name="connsiteX135" fmla="*/ 507305 w 3469949"/>
                <a:gd name="connsiteY135" fmla="*/ 1989585 h 2224519"/>
                <a:gd name="connsiteX136" fmla="*/ 311362 w 3469949"/>
                <a:gd name="connsiteY136" fmla="*/ 2180503 h 2224519"/>
                <a:gd name="connsiteX137" fmla="*/ 250235 w 3469949"/>
                <a:gd name="connsiteY137" fmla="*/ 2142821 h 2224519"/>
                <a:gd name="connsiteX138" fmla="*/ 220927 w 3469949"/>
                <a:gd name="connsiteY138" fmla="*/ 1989584 h 2224519"/>
                <a:gd name="connsiteX139" fmla="*/ 120444 w 3469949"/>
                <a:gd name="connsiteY139" fmla="*/ 1909197 h 2224519"/>
                <a:gd name="connsiteX140" fmla="*/ 65177 w 3469949"/>
                <a:gd name="connsiteY140" fmla="*/ 1869004 h 2224519"/>
                <a:gd name="connsiteX141" fmla="*/ 80251 w 3469949"/>
                <a:gd name="connsiteY141" fmla="*/ 1673060 h 2224519"/>
                <a:gd name="connsiteX142" fmla="*/ 205854 w 3469949"/>
                <a:gd name="connsiteY142" fmla="*/ 1813738 h 2224519"/>
                <a:gd name="connsiteX143" fmla="*/ 301314 w 3469949"/>
                <a:gd name="connsiteY143" fmla="*/ 1974512 h 2224519"/>
                <a:gd name="connsiteX144" fmla="*/ 326435 w 3469949"/>
                <a:gd name="connsiteY144" fmla="*/ 1863979 h 2224519"/>
                <a:gd name="connsiteX145" fmla="*/ 175710 w 3469949"/>
                <a:gd name="connsiteY145" fmla="*/ 1517311 h 2224519"/>
                <a:gd name="connsiteX146" fmla="*/ 150589 w 3469949"/>
                <a:gd name="connsiteY146" fmla="*/ 1482143 h 2224519"/>
                <a:gd name="connsiteX147" fmla="*/ 30008 w 3469949"/>
                <a:gd name="connsiteY147" fmla="*/ 1642916 h 2224519"/>
                <a:gd name="connsiteX148" fmla="*/ 19959 w 3469949"/>
                <a:gd name="connsiteY148" fmla="*/ 1798665 h 2224519"/>
                <a:gd name="connsiteX149" fmla="*/ 75227 w 3469949"/>
                <a:gd name="connsiteY149" fmla="*/ 1301271 h 2224519"/>
                <a:gd name="connsiteX150" fmla="*/ 175709 w 3469949"/>
                <a:gd name="connsiteY150" fmla="*/ 1341465 h 2224519"/>
                <a:gd name="connsiteX151" fmla="*/ 170685 w 3469949"/>
                <a:gd name="connsiteY151" fmla="*/ 1125426 h 2224519"/>
                <a:gd name="connsiteX152" fmla="*/ 95322 w 3469949"/>
                <a:gd name="connsiteY152" fmla="*/ 1235957 h 2224519"/>
                <a:gd name="connsiteX153" fmla="*/ 180733 w 3469949"/>
                <a:gd name="connsiteY153" fmla="*/ 1045039 h 2224519"/>
                <a:gd name="connsiteX154" fmla="*/ 276193 w 3469949"/>
                <a:gd name="connsiteY154" fmla="*/ 864168 h 2224519"/>
                <a:gd name="connsiteX155" fmla="*/ 471298 w 3469949"/>
                <a:gd name="connsiteY155"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93556 w 3469949"/>
                <a:gd name="connsiteY35" fmla="*/ 349033 h 2224519"/>
                <a:gd name="connsiteX36" fmla="*/ 2093531 w 3469949"/>
                <a:gd name="connsiteY36" fmla="*/ 172821 h 2224519"/>
                <a:gd name="connsiteX37" fmla="*/ 1964943 w 3469949"/>
                <a:gd name="connsiteY37" fmla="*/ 239496 h 2224519"/>
                <a:gd name="connsiteX38" fmla="*/ 1936368 w 3469949"/>
                <a:gd name="connsiteY38" fmla="*/ 56934 h 2224519"/>
                <a:gd name="connsiteX39" fmla="*/ 1773395 w 3469949"/>
                <a:gd name="connsiteY39" fmla="*/ 50254 h 2224519"/>
                <a:gd name="connsiteX40" fmla="*/ 1708081 w 3469949"/>
                <a:gd name="connsiteY40" fmla="*/ 110545 h 2224519"/>
                <a:gd name="connsiteX41" fmla="*/ 1461896 w 3469949"/>
                <a:gd name="connsiteY41" fmla="*/ 90447 h 2224519"/>
                <a:gd name="connsiteX42" fmla="*/ 1421703 w 3469949"/>
                <a:gd name="connsiteY42" fmla="*/ 396922 h 2224519"/>
                <a:gd name="connsiteX43" fmla="*/ 1878903 w 3469949"/>
                <a:gd name="connsiteY43" fmla="*/ 291415 h 2224519"/>
                <a:gd name="connsiteX44" fmla="*/ 1968422 w 3469949"/>
                <a:gd name="connsiteY44" fmla="*/ 228894 h 2224519"/>
                <a:gd name="connsiteX45" fmla="*/ 2091943 w 3469949"/>
                <a:gd name="connsiteY45" fmla="*/ 226796 h 2224519"/>
                <a:gd name="connsiteX46" fmla="*/ 2041143 w 3469949"/>
                <a:gd name="connsiteY46" fmla="*/ 518896 h 2224519"/>
                <a:gd name="connsiteX47" fmla="*/ 1901443 w 3469949"/>
                <a:gd name="connsiteY47" fmla="*/ 779246 h 2224519"/>
                <a:gd name="connsiteX48" fmla="*/ 2123693 w 3469949"/>
                <a:gd name="connsiteY48" fmla="*/ 868146 h 2224519"/>
                <a:gd name="connsiteX49" fmla="*/ 2117343 w 3469949"/>
                <a:gd name="connsiteY49" fmla="*/ 398246 h 2224519"/>
                <a:gd name="connsiteX50" fmla="*/ 2371343 w 3469949"/>
                <a:gd name="connsiteY50" fmla="*/ 372846 h 2224519"/>
                <a:gd name="connsiteX51" fmla="*/ 2326893 w 3469949"/>
                <a:gd name="connsiteY51" fmla="*/ 531596 h 2224519"/>
                <a:gd name="connsiteX52" fmla="*/ 2213753 w 3469949"/>
                <a:gd name="connsiteY52" fmla="*/ 879852 h 2224519"/>
                <a:gd name="connsiteX53" fmla="*/ 2426908 w 3469949"/>
                <a:gd name="connsiteY53" fmla="*/ 577634 h 2224519"/>
                <a:gd name="connsiteX54" fmla="*/ 2693607 w 3469949"/>
                <a:gd name="connsiteY54" fmla="*/ 882434 h 2224519"/>
                <a:gd name="connsiteX55" fmla="*/ 2960305 w 3469949"/>
                <a:gd name="connsiteY55" fmla="*/ 1058646 h 2224519"/>
                <a:gd name="connsiteX56" fmla="*/ 3469893 w 3469949"/>
                <a:gd name="connsiteY56" fmla="*/ 1934946 h 2224519"/>
                <a:gd name="connsiteX57" fmla="*/ 2607881 w 3469949"/>
                <a:gd name="connsiteY57" fmla="*/ 1234859 h 2224519"/>
                <a:gd name="connsiteX58" fmla="*/ 2064955 w 3469949"/>
                <a:gd name="connsiteY58" fmla="*/ 1382496 h 2224519"/>
                <a:gd name="connsiteX59" fmla="*/ 2022094 w 3469949"/>
                <a:gd name="connsiteY59" fmla="*/ 1225334 h 2224519"/>
                <a:gd name="connsiteX60" fmla="*/ 2364993 w 3469949"/>
                <a:gd name="connsiteY60" fmla="*/ 1120559 h 2224519"/>
                <a:gd name="connsiteX61" fmla="*/ 2822194 w 3469949"/>
                <a:gd name="connsiteY61" fmla="*/ 1115796 h 2224519"/>
                <a:gd name="connsiteX62" fmla="*/ 2226881 w 3469949"/>
                <a:gd name="connsiteY62" fmla="*/ 1049121 h 2224519"/>
                <a:gd name="connsiteX63" fmla="*/ 2105637 w 3469949"/>
                <a:gd name="connsiteY63" fmla="*/ 967096 h 2224519"/>
                <a:gd name="connsiteX64" fmla="*/ 1771168 w 3469949"/>
                <a:gd name="connsiteY64" fmla="*/ 1203194 h 2224519"/>
                <a:gd name="connsiteX65" fmla="*/ 1666272 w 3469949"/>
                <a:gd name="connsiteY65" fmla="*/ 1103537 h 2224519"/>
                <a:gd name="connsiteX66" fmla="*/ 1333340 w 3469949"/>
                <a:gd name="connsiteY66" fmla="*/ 1505003 h 2224519"/>
                <a:gd name="connsiteX67" fmla="*/ 1260930 w 3469949"/>
                <a:gd name="connsiteY67" fmla="*/ 1457024 h 2224519"/>
                <a:gd name="connsiteX68" fmla="*/ 1613074 w 3469949"/>
                <a:gd name="connsiteY68" fmla="*/ 1076685 h 2224519"/>
                <a:gd name="connsiteX69" fmla="*/ 1920715 w 3469949"/>
                <a:gd name="connsiteY69" fmla="*/ 821267 h 2224519"/>
                <a:gd name="connsiteX70" fmla="*/ 1829273 w 3469949"/>
                <a:gd name="connsiteY70" fmla="*/ 817291 h 2224519"/>
                <a:gd name="connsiteX71" fmla="*/ 1773614 w 3469949"/>
                <a:gd name="connsiteY71" fmla="*/ 761632 h 2224519"/>
                <a:gd name="connsiteX72" fmla="*/ 1456874 w 3469949"/>
                <a:gd name="connsiteY72" fmla="*/ 1004847 h 2224519"/>
                <a:gd name="connsiteX73" fmla="*/ 1527211 w 3469949"/>
                <a:gd name="connsiteY73" fmla="*/ 753639 h 2224519"/>
                <a:gd name="connsiteX74" fmla="*/ 1421703 w 3469949"/>
                <a:gd name="connsiteY74" fmla="*/ 834026 h 2224519"/>
                <a:gd name="connsiteX75" fmla="*/ 1512138 w 3469949"/>
                <a:gd name="connsiteY75" fmla="*/ 834026 h 2224519"/>
                <a:gd name="connsiteX76" fmla="*/ 1371461 w 3469949"/>
                <a:gd name="connsiteY76" fmla="*/ 1019920 h 2224519"/>
                <a:gd name="connsiteX77" fmla="*/ 1115228 w 3469949"/>
                <a:gd name="connsiteY77" fmla="*/ 1246008 h 2224519"/>
                <a:gd name="connsiteX78" fmla="*/ 907141 w 3469949"/>
                <a:gd name="connsiteY78" fmla="*/ 1537410 h 2224519"/>
                <a:gd name="connsiteX79" fmla="*/ 858995 w 3469949"/>
                <a:gd name="connsiteY79" fmla="*/ 1612773 h 2224519"/>
                <a:gd name="connsiteX80" fmla="*/ 1009720 w 3469949"/>
                <a:gd name="connsiteY80" fmla="*/ 1909199 h 2224519"/>
                <a:gd name="connsiteX81" fmla="*/ 1100156 w 3469949"/>
                <a:gd name="connsiteY81" fmla="*/ 1889102 h 2224519"/>
                <a:gd name="connsiteX82" fmla="*/ 1243117 w 3469949"/>
                <a:gd name="connsiteY82" fmla="*/ 1429806 h 2224519"/>
                <a:gd name="connsiteX83" fmla="*/ 1356169 w 3469949"/>
                <a:gd name="connsiteY83" fmla="*/ 1501105 h 2224519"/>
                <a:gd name="connsiteX84" fmla="*/ 1352194 w 3469949"/>
                <a:gd name="connsiteY84" fmla="*/ 1596520 h 2224519"/>
                <a:gd name="connsiteX85" fmla="*/ 1324384 w 3469949"/>
                <a:gd name="connsiteY85" fmla="*/ 1770376 h 2224519"/>
                <a:gd name="connsiteX86" fmla="*/ 1416465 w 3469949"/>
                <a:gd name="connsiteY86" fmla="*/ 1910842 h 2224519"/>
                <a:gd name="connsiteX87" fmla="*/ 1340269 w 3469949"/>
                <a:gd name="connsiteY87" fmla="*/ 1640250 h 2224519"/>
                <a:gd name="connsiteX88" fmla="*/ 1606637 w 3469949"/>
                <a:gd name="connsiteY88" fmla="*/ 1513030 h 2224519"/>
                <a:gd name="connsiteX89" fmla="*/ 1723643 w 3469949"/>
                <a:gd name="connsiteY89" fmla="*/ 1293596 h 2224519"/>
                <a:gd name="connsiteX90" fmla="*/ 1989073 w 3469949"/>
                <a:gd name="connsiteY90" fmla="*/ 1262840 h 2224519"/>
                <a:gd name="connsiteX91" fmla="*/ 1885956 w 3469949"/>
                <a:gd name="connsiteY91" fmla="*/ 1550615 h 2224519"/>
                <a:gd name="connsiteX92" fmla="*/ 1755393 w 3469949"/>
                <a:gd name="connsiteY92" fmla="*/ 1719046 h 2224519"/>
                <a:gd name="connsiteX93" fmla="*/ 1596312 w 3469949"/>
                <a:gd name="connsiteY93" fmla="*/ 2013962 h 2224519"/>
                <a:gd name="connsiteX94" fmla="*/ 1574831 w 3469949"/>
                <a:gd name="connsiteY94" fmla="*/ 1921749 h 2224519"/>
                <a:gd name="connsiteX95" fmla="*/ 1471464 w 3469949"/>
                <a:gd name="connsiteY95" fmla="*/ 2065646 h 2224519"/>
                <a:gd name="connsiteX96" fmla="*/ 1582781 w 3469949"/>
                <a:gd name="connsiteY96" fmla="*/ 2133232 h 2224519"/>
                <a:gd name="connsiteX97" fmla="*/ 1451584 w 3469949"/>
                <a:gd name="connsiteY97" fmla="*/ 2200818 h 2224519"/>
                <a:gd name="connsiteX98" fmla="*/ 1228948 w 3469949"/>
                <a:gd name="connsiteY98" fmla="*/ 2208769 h 2224519"/>
                <a:gd name="connsiteX99" fmla="*/ 982457 w 3469949"/>
                <a:gd name="connsiteY99" fmla="*/ 2216722 h 2224519"/>
                <a:gd name="connsiteX100" fmla="*/ 966555 w 3469949"/>
                <a:gd name="connsiteY100" fmla="*/ 2137207 h 2224519"/>
                <a:gd name="connsiteX101" fmla="*/ 1197143 w 3469949"/>
                <a:gd name="connsiteY101" fmla="*/ 2161061 h 2224519"/>
                <a:gd name="connsiteX102" fmla="*/ 1324364 w 3469949"/>
                <a:gd name="connsiteY102" fmla="*/ 2141182 h 2224519"/>
                <a:gd name="connsiteX103" fmla="*/ 1280632 w 3469949"/>
                <a:gd name="connsiteY103" fmla="*/ 1954329 h 2224519"/>
                <a:gd name="connsiteX104" fmla="*/ 1407852 w 3469949"/>
                <a:gd name="connsiteY104" fmla="*/ 1926500 h 2224519"/>
                <a:gd name="connsiteX105" fmla="*/ 1247453 w 3469949"/>
                <a:gd name="connsiteY105" fmla="*/ 1884840 h 2224519"/>
                <a:gd name="connsiteX106" fmla="*/ 1182614 w 3469949"/>
                <a:gd name="connsiteY106" fmla="*/ 2054900 h 2224519"/>
                <a:gd name="connsiteX107" fmla="*/ 1024793 w 3469949"/>
                <a:gd name="connsiteY107" fmla="*/ 2120214 h 2224519"/>
                <a:gd name="connsiteX108" fmla="*/ 884116 w 3469949"/>
                <a:gd name="connsiteY108" fmla="*/ 1758474 h 2224519"/>
                <a:gd name="connsiteX109" fmla="*/ 843922 w 3469949"/>
                <a:gd name="connsiteY109" fmla="*/ 2069973 h 2224519"/>
                <a:gd name="connsiteX110" fmla="*/ 703246 w 3469949"/>
                <a:gd name="connsiteY110" fmla="*/ 1657991 h 2224519"/>
                <a:gd name="connsiteX111" fmla="*/ 803729 w 3469949"/>
                <a:gd name="connsiteY111" fmla="*/ 1406782 h 2224519"/>
                <a:gd name="connsiteX112" fmla="*/ 884115 w 3469949"/>
                <a:gd name="connsiteY112" fmla="*/ 1246008 h 2224519"/>
                <a:gd name="connsiteX113" fmla="*/ 1160446 w 3469949"/>
                <a:gd name="connsiteY113" fmla="*/ 1125427 h 2224519"/>
                <a:gd name="connsiteX114" fmla="*/ 1637744 w 3469949"/>
                <a:gd name="connsiteY114" fmla="*/ 648131 h 2224519"/>
                <a:gd name="connsiteX115" fmla="*/ 1763348 w 3469949"/>
                <a:gd name="connsiteY115" fmla="*/ 336632 h 2224519"/>
                <a:gd name="connsiteX116" fmla="*/ 1642768 w 3469949"/>
                <a:gd name="connsiteY116" fmla="*/ 376825 h 2224519"/>
                <a:gd name="connsiteX117" fmla="*/ 1451848 w 3469949"/>
                <a:gd name="connsiteY117" fmla="*/ 658179 h 2224519"/>
                <a:gd name="connsiteX118" fmla="*/ 1170498 w 3469949"/>
                <a:gd name="connsiteY118" fmla="*/ 497404 h 2224519"/>
                <a:gd name="connsiteX119" fmla="*/ 1200641 w 3469949"/>
                <a:gd name="connsiteY119" fmla="*/ 633056 h 2224519"/>
                <a:gd name="connsiteX120" fmla="*/ 1115230 w 3469949"/>
                <a:gd name="connsiteY120" fmla="*/ 869194 h 2224519"/>
                <a:gd name="connsiteX121" fmla="*/ 1100158 w 3469949"/>
                <a:gd name="connsiteY121" fmla="*/ 1004845 h 2224519"/>
                <a:gd name="connsiteX122" fmla="*/ 904215 w 3469949"/>
                <a:gd name="connsiteY122" fmla="*/ 1014893 h 2224519"/>
                <a:gd name="connsiteX123" fmla="*/ 929336 w 3469949"/>
                <a:gd name="connsiteY123" fmla="*/ 1175667 h 2224519"/>
                <a:gd name="connsiteX124" fmla="*/ 708272 w 3469949"/>
                <a:gd name="connsiteY124" fmla="*/ 984749 h 2224519"/>
                <a:gd name="connsiteX125" fmla="*/ 607789 w 3469949"/>
                <a:gd name="connsiteY125" fmla="*/ 914411 h 2224519"/>
                <a:gd name="connsiteX126" fmla="*/ 809594 w 3469949"/>
                <a:gd name="connsiteY126" fmla="*/ 1313832 h 2224519"/>
                <a:gd name="connsiteX127" fmla="*/ 512330 w 3469949"/>
                <a:gd name="connsiteY127" fmla="*/ 1356538 h 2224519"/>
                <a:gd name="connsiteX128" fmla="*/ 647983 w 3469949"/>
                <a:gd name="connsiteY128" fmla="*/ 1874028 h 2224519"/>
                <a:gd name="connsiteX129" fmla="*/ 537449 w 3469949"/>
                <a:gd name="connsiteY129" fmla="*/ 1798666 h 2224519"/>
                <a:gd name="connsiteX130" fmla="*/ 391749 w 3469949"/>
                <a:gd name="connsiteY130" fmla="*/ 1733351 h 2224519"/>
                <a:gd name="connsiteX131" fmla="*/ 230975 w 3469949"/>
                <a:gd name="connsiteY131" fmla="*/ 1436924 h 2224519"/>
                <a:gd name="connsiteX132" fmla="*/ 356580 w 3469949"/>
                <a:gd name="connsiteY132" fmla="*/ 1668037 h 2224519"/>
                <a:gd name="connsiteX133" fmla="*/ 431942 w 3469949"/>
                <a:gd name="connsiteY133" fmla="*/ 1833835 h 2224519"/>
                <a:gd name="connsiteX134" fmla="*/ 527402 w 3469949"/>
                <a:gd name="connsiteY134" fmla="*/ 1874028 h 2224519"/>
                <a:gd name="connsiteX135" fmla="*/ 507305 w 3469949"/>
                <a:gd name="connsiteY135" fmla="*/ 1989585 h 2224519"/>
                <a:gd name="connsiteX136" fmla="*/ 311362 w 3469949"/>
                <a:gd name="connsiteY136" fmla="*/ 2180503 h 2224519"/>
                <a:gd name="connsiteX137" fmla="*/ 250235 w 3469949"/>
                <a:gd name="connsiteY137" fmla="*/ 2142821 h 2224519"/>
                <a:gd name="connsiteX138" fmla="*/ 220927 w 3469949"/>
                <a:gd name="connsiteY138" fmla="*/ 1989584 h 2224519"/>
                <a:gd name="connsiteX139" fmla="*/ 120444 w 3469949"/>
                <a:gd name="connsiteY139" fmla="*/ 1909197 h 2224519"/>
                <a:gd name="connsiteX140" fmla="*/ 65177 w 3469949"/>
                <a:gd name="connsiteY140" fmla="*/ 1869004 h 2224519"/>
                <a:gd name="connsiteX141" fmla="*/ 80251 w 3469949"/>
                <a:gd name="connsiteY141" fmla="*/ 1673060 h 2224519"/>
                <a:gd name="connsiteX142" fmla="*/ 205854 w 3469949"/>
                <a:gd name="connsiteY142" fmla="*/ 1813738 h 2224519"/>
                <a:gd name="connsiteX143" fmla="*/ 301314 w 3469949"/>
                <a:gd name="connsiteY143" fmla="*/ 1974512 h 2224519"/>
                <a:gd name="connsiteX144" fmla="*/ 326435 w 3469949"/>
                <a:gd name="connsiteY144" fmla="*/ 1863979 h 2224519"/>
                <a:gd name="connsiteX145" fmla="*/ 175710 w 3469949"/>
                <a:gd name="connsiteY145" fmla="*/ 1517311 h 2224519"/>
                <a:gd name="connsiteX146" fmla="*/ 150589 w 3469949"/>
                <a:gd name="connsiteY146" fmla="*/ 1482143 h 2224519"/>
                <a:gd name="connsiteX147" fmla="*/ 30008 w 3469949"/>
                <a:gd name="connsiteY147" fmla="*/ 1642916 h 2224519"/>
                <a:gd name="connsiteX148" fmla="*/ 19959 w 3469949"/>
                <a:gd name="connsiteY148" fmla="*/ 1798665 h 2224519"/>
                <a:gd name="connsiteX149" fmla="*/ 75227 w 3469949"/>
                <a:gd name="connsiteY149" fmla="*/ 1301271 h 2224519"/>
                <a:gd name="connsiteX150" fmla="*/ 175709 w 3469949"/>
                <a:gd name="connsiteY150" fmla="*/ 1341465 h 2224519"/>
                <a:gd name="connsiteX151" fmla="*/ 170685 w 3469949"/>
                <a:gd name="connsiteY151" fmla="*/ 1125426 h 2224519"/>
                <a:gd name="connsiteX152" fmla="*/ 95322 w 3469949"/>
                <a:gd name="connsiteY152" fmla="*/ 1235957 h 2224519"/>
                <a:gd name="connsiteX153" fmla="*/ 180733 w 3469949"/>
                <a:gd name="connsiteY153" fmla="*/ 1045039 h 2224519"/>
                <a:gd name="connsiteX154" fmla="*/ 276193 w 3469949"/>
                <a:gd name="connsiteY154" fmla="*/ 864168 h 2224519"/>
                <a:gd name="connsiteX155" fmla="*/ 471298 w 3469949"/>
                <a:gd name="connsiteY155"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93556 w 3469949"/>
                <a:gd name="connsiteY35" fmla="*/ 349033 h 2224519"/>
                <a:gd name="connsiteX36" fmla="*/ 2093531 w 3469949"/>
                <a:gd name="connsiteY36" fmla="*/ 172821 h 2224519"/>
                <a:gd name="connsiteX37" fmla="*/ 1964943 w 3469949"/>
                <a:gd name="connsiteY37" fmla="*/ 239496 h 2224519"/>
                <a:gd name="connsiteX38" fmla="*/ 1936368 w 3469949"/>
                <a:gd name="connsiteY38" fmla="*/ 56934 h 2224519"/>
                <a:gd name="connsiteX39" fmla="*/ 1773395 w 3469949"/>
                <a:gd name="connsiteY39" fmla="*/ 50254 h 2224519"/>
                <a:gd name="connsiteX40" fmla="*/ 1708081 w 3469949"/>
                <a:gd name="connsiteY40" fmla="*/ 110545 h 2224519"/>
                <a:gd name="connsiteX41" fmla="*/ 1461896 w 3469949"/>
                <a:gd name="connsiteY41" fmla="*/ 90447 h 2224519"/>
                <a:gd name="connsiteX42" fmla="*/ 1421703 w 3469949"/>
                <a:gd name="connsiteY42" fmla="*/ 396922 h 2224519"/>
                <a:gd name="connsiteX43" fmla="*/ 1878903 w 3469949"/>
                <a:gd name="connsiteY43" fmla="*/ 291415 h 2224519"/>
                <a:gd name="connsiteX44" fmla="*/ 1968422 w 3469949"/>
                <a:gd name="connsiteY44" fmla="*/ 228894 h 2224519"/>
                <a:gd name="connsiteX45" fmla="*/ 2091943 w 3469949"/>
                <a:gd name="connsiteY45" fmla="*/ 226796 h 2224519"/>
                <a:gd name="connsiteX46" fmla="*/ 2041143 w 3469949"/>
                <a:gd name="connsiteY46" fmla="*/ 518896 h 2224519"/>
                <a:gd name="connsiteX47" fmla="*/ 1901443 w 3469949"/>
                <a:gd name="connsiteY47" fmla="*/ 779246 h 2224519"/>
                <a:gd name="connsiteX48" fmla="*/ 2123693 w 3469949"/>
                <a:gd name="connsiteY48" fmla="*/ 868146 h 2224519"/>
                <a:gd name="connsiteX49" fmla="*/ 2117343 w 3469949"/>
                <a:gd name="connsiteY49" fmla="*/ 398246 h 2224519"/>
                <a:gd name="connsiteX50" fmla="*/ 2371343 w 3469949"/>
                <a:gd name="connsiteY50" fmla="*/ 372846 h 2224519"/>
                <a:gd name="connsiteX51" fmla="*/ 2326893 w 3469949"/>
                <a:gd name="connsiteY51" fmla="*/ 531596 h 2224519"/>
                <a:gd name="connsiteX52" fmla="*/ 2213753 w 3469949"/>
                <a:gd name="connsiteY52" fmla="*/ 879852 h 2224519"/>
                <a:gd name="connsiteX53" fmla="*/ 2426908 w 3469949"/>
                <a:gd name="connsiteY53" fmla="*/ 577634 h 2224519"/>
                <a:gd name="connsiteX54" fmla="*/ 2693607 w 3469949"/>
                <a:gd name="connsiteY54" fmla="*/ 882434 h 2224519"/>
                <a:gd name="connsiteX55" fmla="*/ 2960305 w 3469949"/>
                <a:gd name="connsiteY55" fmla="*/ 1058646 h 2224519"/>
                <a:gd name="connsiteX56" fmla="*/ 3469893 w 3469949"/>
                <a:gd name="connsiteY56" fmla="*/ 1934946 h 2224519"/>
                <a:gd name="connsiteX57" fmla="*/ 2607881 w 3469949"/>
                <a:gd name="connsiteY57" fmla="*/ 1234859 h 2224519"/>
                <a:gd name="connsiteX58" fmla="*/ 2064955 w 3469949"/>
                <a:gd name="connsiteY58" fmla="*/ 1382496 h 2224519"/>
                <a:gd name="connsiteX59" fmla="*/ 2022094 w 3469949"/>
                <a:gd name="connsiteY59" fmla="*/ 1225334 h 2224519"/>
                <a:gd name="connsiteX60" fmla="*/ 2364993 w 3469949"/>
                <a:gd name="connsiteY60" fmla="*/ 1120559 h 2224519"/>
                <a:gd name="connsiteX61" fmla="*/ 2822194 w 3469949"/>
                <a:gd name="connsiteY61" fmla="*/ 1115796 h 2224519"/>
                <a:gd name="connsiteX62" fmla="*/ 2226881 w 3469949"/>
                <a:gd name="connsiteY62" fmla="*/ 1049121 h 2224519"/>
                <a:gd name="connsiteX63" fmla="*/ 2105637 w 3469949"/>
                <a:gd name="connsiteY63" fmla="*/ 967096 h 2224519"/>
                <a:gd name="connsiteX64" fmla="*/ 1771168 w 3469949"/>
                <a:gd name="connsiteY64" fmla="*/ 1203194 h 2224519"/>
                <a:gd name="connsiteX65" fmla="*/ 1666272 w 3469949"/>
                <a:gd name="connsiteY65" fmla="*/ 1103537 h 2224519"/>
                <a:gd name="connsiteX66" fmla="*/ 1333340 w 3469949"/>
                <a:gd name="connsiteY66" fmla="*/ 1505003 h 2224519"/>
                <a:gd name="connsiteX67" fmla="*/ 1260930 w 3469949"/>
                <a:gd name="connsiteY67" fmla="*/ 1457024 h 2224519"/>
                <a:gd name="connsiteX68" fmla="*/ 1613074 w 3469949"/>
                <a:gd name="connsiteY68" fmla="*/ 1076685 h 2224519"/>
                <a:gd name="connsiteX69" fmla="*/ 1920715 w 3469949"/>
                <a:gd name="connsiteY69" fmla="*/ 821267 h 2224519"/>
                <a:gd name="connsiteX70" fmla="*/ 1829273 w 3469949"/>
                <a:gd name="connsiteY70" fmla="*/ 817291 h 2224519"/>
                <a:gd name="connsiteX71" fmla="*/ 1773614 w 3469949"/>
                <a:gd name="connsiteY71" fmla="*/ 761632 h 2224519"/>
                <a:gd name="connsiteX72" fmla="*/ 1456874 w 3469949"/>
                <a:gd name="connsiteY72" fmla="*/ 1004847 h 2224519"/>
                <a:gd name="connsiteX73" fmla="*/ 1527211 w 3469949"/>
                <a:gd name="connsiteY73" fmla="*/ 753639 h 2224519"/>
                <a:gd name="connsiteX74" fmla="*/ 1421703 w 3469949"/>
                <a:gd name="connsiteY74" fmla="*/ 834026 h 2224519"/>
                <a:gd name="connsiteX75" fmla="*/ 1512138 w 3469949"/>
                <a:gd name="connsiteY75" fmla="*/ 834026 h 2224519"/>
                <a:gd name="connsiteX76" fmla="*/ 1371461 w 3469949"/>
                <a:gd name="connsiteY76" fmla="*/ 1019920 h 2224519"/>
                <a:gd name="connsiteX77" fmla="*/ 1115228 w 3469949"/>
                <a:gd name="connsiteY77" fmla="*/ 1246008 h 2224519"/>
                <a:gd name="connsiteX78" fmla="*/ 907141 w 3469949"/>
                <a:gd name="connsiteY78" fmla="*/ 1537410 h 2224519"/>
                <a:gd name="connsiteX79" fmla="*/ 858995 w 3469949"/>
                <a:gd name="connsiteY79" fmla="*/ 1612773 h 2224519"/>
                <a:gd name="connsiteX80" fmla="*/ 1009720 w 3469949"/>
                <a:gd name="connsiteY80" fmla="*/ 1909199 h 2224519"/>
                <a:gd name="connsiteX81" fmla="*/ 1100156 w 3469949"/>
                <a:gd name="connsiteY81" fmla="*/ 1889102 h 2224519"/>
                <a:gd name="connsiteX82" fmla="*/ 1243117 w 3469949"/>
                <a:gd name="connsiteY82" fmla="*/ 1429806 h 2224519"/>
                <a:gd name="connsiteX83" fmla="*/ 1356169 w 3469949"/>
                <a:gd name="connsiteY83" fmla="*/ 1501105 h 2224519"/>
                <a:gd name="connsiteX84" fmla="*/ 1352194 w 3469949"/>
                <a:gd name="connsiteY84" fmla="*/ 1596520 h 2224519"/>
                <a:gd name="connsiteX85" fmla="*/ 1324384 w 3469949"/>
                <a:gd name="connsiteY85" fmla="*/ 1770376 h 2224519"/>
                <a:gd name="connsiteX86" fmla="*/ 1416465 w 3469949"/>
                <a:gd name="connsiteY86" fmla="*/ 1910842 h 2224519"/>
                <a:gd name="connsiteX87" fmla="*/ 1340269 w 3469949"/>
                <a:gd name="connsiteY87" fmla="*/ 1640250 h 2224519"/>
                <a:gd name="connsiteX88" fmla="*/ 1606637 w 3469949"/>
                <a:gd name="connsiteY88" fmla="*/ 1513030 h 2224519"/>
                <a:gd name="connsiteX89" fmla="*/ 1723643 w 3469949"/>
                <a:gd name="connsiteY89" fmla="*/ 1293596 h 2224519"/>
                <a:gd name="connsiteX90" fmla="*/ 1989073 w 3469949"/>
                <a:gd name="connsiteY90" fmla="*/ 1262840 h 2224519"/>
                <a:gd name="connsiteX91" fmla="*/ 1885956 w 3469949"/>
                <a:gd name="connsiteY91" fmla="*/ 1550615 h 2224519"/>
                <a:gd name="connsiteX92" fmla="*/ 1755393 w 3469949"/>
                <a:gd name="connsiteY92" fmla="*/ 1719046 h 2224519"/>
                <a:gd name="connsiteX93" fmla="*/ 1596312 w 3469949"/>
                <a:gd name="connsiteY93" fmla="*/ 2013962 h 2224519"/>
                <a:gd name="connsiteX94" fmla="*/ 1574831 w 3469949"/>
                <a:gd name="connsiteY94" fmla="*/ 1921749 h 2224519"/>
                <a:gd name="connsiteX95" fmla="*/ 1471464 w 3469949"/>
                <a:gd name="connsiteY95" fmla="*/ 2065646 h 2224519"/>
                <a:gd name="connsiteX96" fmla="*/ 1582781 w 3469949"/>
                <a:gd name="connsiteY96" fmla="*/ 2133232 h 2224519"/>
                <a:gd name="connsiteX97" fmla="*/ 1451584 w 3469949"/>
                <a:gd name="connsiteY97" fmla="*/ 2200818 h 2224519"/>
                <a:gd name="connsiteX98" fmla="*/ 1228948 w 3469949"/>
                <a:gd name="connsiteY98" fmla="*/ 2208769 h 2224519"/>
                <a:gd name="connsiteX99" fmla="*/ 982457 w 3469949"/>
                <a:gd name="connsiteY99" fmla="*/ 2216722 h 2224519"/>
                <a:gd name="connsiteX100" fmla="*/ 966555 w 3469949"/>
                <a:gd name="connsiteY100" fmla="*/ 2137207 h 2224519"/>
                <a:gd name="connsiteX101" fmla="*/ 1197143 w 3469949"/>
                <a:gd name="connsiteY101" fmla="*/ 2161061 h 2224519"/>
                <a:gd name="connsiteX102" fmla="*/ 1324364 w 3469949"/>
                <a:gd name="connsiteY102" fmla="*/ 2141182 h 2224519"/>
                <a:gd name="connsiteX103" fmla="*/ 1280632 w 3469949"/>
                <a:gd name="connsiteY103" fmla="*/ 1954329 h 2224519"/>
                <a:gd name="connsiteX104" fmla="*/ 1407852 w 3469949"/>
                <a:gd name="connsiteY104" fmla="*/ 1926500 h 2224519"/>
                <a:gd name="connsiteX105" fmla="*/ 1247453 w 3469949"/>
                <a:gd name="connsiteY105" fmla="*/ 1884840 h 2224519"/>
                <a:gd name="connsiteX106" fmla="*/ 1182614 w 3469949"/>
                <a:gd name="connsiteY106" fmla="*/ 2054900 h 2224519"/>
                <a:gd name="connsiteX107" fmla="*/ 1024793 w 3469949"/>
                <a:gd name="connsiteY107" fmla="*/ 2120214 h 2224519"/>
                <a:gd name="connsiteX108" fmla="*/ 884116 w 3469949"/>
                <a:gd name="connsiteY108" fmla="*/ 1758474 h 2224519"/>
                <a:gd name="connsiteX109" fmla="*/ 843922 w 3469949"/>
                <a:gd name="connsiteY109" fmla="*/ 2069973 h 2224519"/>
                <a:gd name="connsiteX110" fmla="*/ 703246 w 3469949"/>
                <a:gd name="connsiteY110" fmla="*/ 1657991 h 2224519"/>
                <a:gd name="connsiteX111" fmla="*/ 803729 w 3469949"/>
                <a:gd name="connsiteY111" fmla="*/ 1406782 h 2224519"/>
                <a:gd name="connsiteX112" fmla="*/ 884115 w 3469949"/>
                <a:gd name="connsiteY112" fmla="*/ 1246008 h 2224519"/>
                <a:gd name="connsiteX113" fmla="*/ 1160446 w 3469949"/>
                <a:gd name="connsiteY113" fmla="*/ 1125427 h 2224519"/>
                <a:gd name="connsiteX114" fmla="*/ 1637744 w 3469949"/>
                <a:gd name="connsiteY114" fmla="*/ 648131 h 2224519"/>
                <a:gd name="connsiteX115" fmla="*/ 1763348 w 3469949"/>
                <a:gd name="connsiteY115" fmla="*/ 336632 h 2224519"/>
                <a:gd name="connsiteX116" fmla="*/ 1642768 w 3469949"/>
                <a:gd name="connsiteY116" fmla="*/ 376825 h 2224519"/>
                <a:gd name="connsiteX117" fmla="*/ 1451848 w 3469949"/>
                <a:gd name="connsiteY117" fmla="*/ 658179 h 2224519"/>
                <a:gd name="connsiteX118" fmla="*/ 1170498 w 3469949"/>
                <a:gd name="connsiteY118" fmla="*/ 497404 h 2224519"/>
                <a:gd name="connsiteX119" fmla="*/ 1200641 w 3469949"/>
                <a:gd name="connsiteY119" fmla="*/ 633056 h 2224519"/>
                <a:gd name="connsiteX120" fmla="*/ 1115230 w 3469949"/>
                <a:gd name="connsiteY120" fmla="*/ 869194 h 2224519"/>
                <a:gd name="connsiteX121" fmla="*/ 1100158 w 3469949"/>
                <a:gd name="connsiteY121" fmla="*/ 1004845 h 2224519"/>
                <a:gd name="connsiteX122" fmla="*/ 904215 w 3469949"/>
                <a:gd name="connsiteY122" fmla="*/ 1014893 h 2224519"/>
                <a:gd name="connsiteX123" fmla="*/ 929336 w 3469949"/>
                <a:gd name="connsiteY123" fmla="*/ 1175667 h 2224519"/>
                <a:gd name="connsiteX124" fmla="*/ 708272 w 3469949"/>
                <a:gd name="connsiteY124" fmla="*/ 984749 h 2224519"/>
                <a:gd name="connsiteX125" fmla="*/ 607789 w 3469949"/>
                <a:gd name="connsiteY125" fmla="*/ 914411 h 2224519"/>
                <a:gd name="connsiteX126" fmla="*/ 809594 w 3469949"/>
                <a:gd name="connsiteY126" fmla="*/ 1313832 h 2224519"/>
                <a:gd name="connsiteX127" fmla="*/ 512330 w 3469949"/>
                <a:gd name="connsiteY127" fmla="*/ 1356538 h 2224519"/>
                <a:gd name="connsiteX128" fmla="*/ 647983 w 3469949"/>
                <a:gd name="connsiteY128" fmla="*/ 1874028 h 2224519"/>
                <a:gd name="connsiteX129" fmla="*/ 537449 w 3469949"/>
                <a:gd name="connsiteY129" fmla="*/ 1798666 h 2224519"/>
                <a:gd name="connsiteX130" fmla="*/ 391749 w 3469949"/>
                <a:gd name="connsiteY130" fmla="*/ 1733351 h 2224519"/>
                <a:gd name="connsiteX131" fmla="*/ 230975 w 3469949"/>
                <a:gd name="connsiteY131" fmla="*/ 1436924 h 2224519"/>
                <a:gd name="connsiteX132" fmla="*/ 356580 w 3469949"/>
                <a:gd name="connsiteY132" fmla="*/ 1668037 h 2224519"/>
                <a:gd name="connsiteX133" fmla="*/ 431942 w 3469949"/>
                <a:gd name="connsiteY133" fmla="*/ 1833835 h 2224519"/>
                <a:gd name="connsiteX134" fmla="*/ 527402 w 3469949"/>
                <a:gd name="connsiteY134" fmla="*/ 1874028 h 2224519"/>
                <a:gd name="connsiteX135" fmla="*/ 507305 w 3469949"/>
                <a:gd name="connsiteY135" fmla="*/ 1989585 h 2224519"/>
                <a:gd name="connsiteX136" fmla="*/ 311362 w 3469949"/>
                <a:gd name="connsiteY136" fmla="*/ 2180503 h 2224519"/>
                <a:gd name="connsiteX137" fmla="*/ 250235 w 3469949"/>
                <a:gd name="connsiteY137" fmla="*/ 2142821 h 2224519"/>
                <a:gd name="connsiteX138" fmla="*/ 220927 w 3469949"/>
                <a:gd name="connsiteY138" fmla="*/ 1989584 h 2224519"/>
                <a:gd name="connsiteX139" fmla="*/ 120444 w 3469949"/>
                <a:gd name="connsiteY139" fmla="*/ 1909197 h 2224519"/>
                <a:gd name="connsiteX140" fmla="*/ 65177 w 3469949"/>
                <a:gd name="connsiteY140" fmla="*/ 1869004 h 2224519"/>
                <a:gd name="connsiteX141" fmla="*/ 80251 w 3469949"/>
                <a:gd name="connsiteY141" fmla="*/ 1673060 h 2224519"/>
                <a:gd name="connsiteX142" fmla="*/ 205854 w 3469949"/>
                <a:gd name="connsiteY142" fmla="*/ 1813738 h 2224519"/>
                <a:gd name="connsiteX143" fmla="*/ 301314 w 3469949"/>
                <a:gd name="connsiteY143" fmla="*/ 1974512 h 2224519"/>
                <a:gd name="connsiteX144" fmla="*/ 326435 w 3469949"/>
                <a:gd name="connsiteY144" fmla="*/ 1863979 h 2224519"/>
                <a:gd name="connsiteX145" fmla="*/ 175710 w 3469949"/>
                <a:gd name="connsiteY145" fmla="*/ 1517311 h 2224519"/>
                <a:gd name="connsiteX146" fmla="*/ 150589 w 3469949"/>
                <a:gd name="connsiteY146" fmla="*/ 1482143 h 2224519"/>
                <a:gd name="connsiteX147" fmla="*/ 30008 w 3469949"/>
                <a:gd name="connsiteY147" fmla="*/ 1642916 h 2224519"/>
                <a:gd name="connsiteX148" fmla="*/ 19959 w 3469949"/>
                <a:gd name="connsiteY148" fmla="*/ 1798665 h 2224519"/>
                <a:gd name="connsiteX149" fmla="*/ 75227 w 3469949"/>
                <a:gd name="connsiteY149" fmla="*/ 1301271 h 2224519"/>
                <a:gd name="connsiteX150" fmla="*/ 175709 w 3469949"/>
                <a:gd name="connsiteY150" fmla="*/ 1341465 h 2224519"/>
                <a:gd name="connsiteX151" fmla="*/ 170685 w 3469949"/>
                <a:gd name="connsiteY151" fmla="*/ 1125426 h 2224519"/>
                <a:gd name="connsiteX152" fmla="*/ 95322 w 3469949"/>
                <a:gd name="connsiteY152" fmla="*/ 1235957 h 2224519"/>
                <a:gd name="connsiteX153" fmla="*/ 180733 w 3469949"/>
                <a:gd name="connsiteY153" fmla="*/ 1045039 h 2224519"/>
                <a:gd name="connsiteX154" fmla="*/ 276193 w 3469949"/>
                <a:gd name="connsiteY154" fmla="*/ 864168 h 2224519"/>
                <a:gd name="connsiteX155" fmla="*/ 471298 w 3469949"/>
                <a:gd name="connsiteY155"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93556 w 3469949"/>
                <a:gd name="connsiteY35" fmla="*/ 349033 h 2224519"/>
                <a:gd name="connsiteX36" fmla="*/ 2093531 w 3469949"/>
                <a:gd name="connsiteY36" fmla="*/ 172821 h 2224519"/>
                <a:gd name="connsiteX37" fmla="*/ 1964943 w 3469949"/>
                <a:gd name="connsiteY37" fmla="*/ 239496 h 2224519"/>
                <a:gd name="connsiteX38" fmla="*/ 1936368 w 3469949"/>
                <a:gd name="connsiteY38" fmla="*/ 56934 h 2224519"/>
                <a:gd name="connsiteX39" fmla="*/ 1773395 w 3469949"/>
                <a:gd name="connsiteY39" fmla="*/ 50254 h 2224519"/>
                <a:gd name="connsiteX40" fmla="*/ 1708081 w 3469949"/>
                <a:gd name="connsiteY40" fmla="*/ 110545 h 2224519"/>
                <a:gd name="connsiteX41" fmla="*/ 1461896 w 3469949"/>
                <a:gd name="connsiteY41" fmla="*/ 90447 h 2224519"/>
                <a:gd name="connsiteX42" fmla="*/ 1421703 w 3469949"/>
                <a:gd name="connsiteY42" fmla="*/ 396922 h 2224519"/>
                <a:gd name="connsiteX43" fmla="*/ 1878903 w 3469949"/>
                <a:gd name="connsiteY43" fmla="*/ 291415 h 2224519"/>
                <a:gd name="connsiteX44" fmla="*/ 1968422 w 3469949"/>
                <a:gd name="connsiteY44" fmla="*/ 228894 h 2224519"/>
                <a:gd name="connsiteX45" fmla="*/ 2091943 w 3469949"/>
                <a:gd name="connsiteY45" fmla="*/ 226796 h 2224519"/>
                <a:gd name="connsiteX46" fmla="*/ 2041143 w 3469949"/>
                <a:gd name="connsiteY46" fmla="*/ 518896 h 2224519"/>
                <a:gd name="connsiteX47" fmla="*/ 1901443 w 3469949"/>
                <a:gd name="connsiteY47" fmla="*/ 779246 h 2224519"/>
                <a:gd name="connsiteX48" fmla="*/ 2123693 w 3469949"/>
                <a:gd name="connsiteY48" fmla="*/ 868146 h 2224519"/>
                <a:gd name="connsiteX49" fmla="*/ 2117343 w 3469949"/>
                <a:gd name="connsiteY49" fmla="*/ 398246 h 2224519"/>
                <a:gd name="connsiteX50" fmla="*/ 2371343 w 3469949"/>
                <a:gd name="connsiteY50" fmla="*/ 372846 h 2224519"/>
                <a:gd name="connsiteX51" fmla="*/ 2326893 w 3469949"/>
                <a:gd name="connsiteY51" fmla="*/ 531596 h 2224519"/>
                <a:gd name="connsiteX52" fmla="*/ 2213753 w 3469949"/>
                <a:gd name="connsiteY52" fmla="*/ 879852 h 2224519"/>
                <a:gd name="connsiteX53" fmla="*/ 2426908 w 3469949"/>
                <a:gd name="connsiteY53" fmla="*/ 577634 h 2224519"/>
                <a:gd name="connsiteX54" fmla="*/ 2693607 w 3469949"/>
                <a:gd name="connsiteY54" fmla="*/ 882434 h 2224519"/>
                <a:gd name="connsiteX55" fmla="*/ 2960305 w 3469949"/>
                <a:gd name="connsiteY55" fmla="*/ 1058646 h 2224519"/>
                <a:gd name="connsiteX56" fmla="*/ 3469893 w 3469949"/>
                <a:gd name="connsiteY56" fmla="*/ 1934946 h 2224519"/>
                <a:gd name="connsiteX57" fmla="*/ 2607881 w 3469949"/>
                <a:gd name="connsiteY57" fmla="*/ 1234859 h 2224519"/>
                <a:gd name="connsiteX58" fmla="*/ 2064955 w 3469949"/>
                <a:gd name="connsiteY58" fmla="*/ 1382496 h 2224519"/>
                <a:gd name="connsiteX59" fmla="*/ 2022094 w 3469949"/>
                <a:gd name="connsiteY59" fmla="*/ 1225334 h 2224519"/>
                <a:gd name="connsiteX60" fmla="*/ 2364993 w 3469949"/>
                <a:gd name="connsiteY60" fmla="*/ 1120559 h 2224519"/>
                <a:gd name="connsiteX61" fmla="*/ 2822194 w 3469949"/>
                <a:gd name="connsiteY61" fmla="*/ 1115796 h 2224519"/>
                <a:gd name="connsiteX62" fmla="*/ 2226881 w 3469949"/>
                <a:gd name="connsiteY62" fmla="*/ 1049121 h 2224519"/>
                <a:gd name="connsiteX63" fmla="*/ 2105637 w 3469949"/>
                <a:gd name="connsiteY63" fmla="*/ 967096 h 2224519"/>
                <a:gd name="connsiteX64" fmla="*/ 1771168 w 3469949"/>
                <a:gd name="connsiteY64" fmla="*/ 1203194 h 2224519"/>
                <a:gd name="connsiteX65" fmla="*/ 1666272 w 3469949"/>
                <a:gd name="connsiteY65" fmla="*/ 1103537 h 2224519"/>
                <a:gd name="connsiteX66" fmla="*/ 1333340 w 3469949"/>
                <a:gd name="connsiteY66" fmla="*/ 1505003 h 2224519"/>
                <a:gd name="connsiteX67" fmla="*/ 1260930 w 3469949"/>
                <a:gd name="connsiteY67" fmla="*/ 1457024 h 2224519"/>
                <a:gd name="connsiteX68" fmla="*/ 1613074 w 3469949"/>
                <a:gd name="connsiteY68" fmla="*/ 1076685 h 2224519"/>
                <a:gd name="connsiteX69" fmla="*/ 1920715 w 3469949"/>
                <a:gd name="connsiteY69" fmla="*/ 821267 h 2224519"/>
                <a:gd name="connsiteX70" fmla="*/ 1829273 w 3469949"/>
                <a:gd name="connsiteY70" fmla="*/ 817291 h 2224519"/>
                <a:gd name="connsiteX71" fmla="*/ 1773614 w 3469949"/>
                <a:gd name="connsiteY71" fmla="*/ 761632 h 2224519"/>
                <a:gd name="connsiteX72" fmla="*/ 1456874 w 3469949"/>
                <a:gd name="connsiteY72" fmla="*/ 1004847 h 2224519"/>
                <a:gd name="connsiteX73" fmla="*/ 1527211 w 3469949"/>
                <a:gd name="connsiteY73" fmla="*/ 753639 h 2224519"/>
                <a:gd name="connsiteX74" fmla="*/ 1421703 w 3469949"/>
                <a:gd name="connsiteY74" fmla="*/ 834026 h 2224519"/>
                <a:gd name="connsiteX75" fmla="*/ 1512138 w 3469949"/>
                <a:gd name="connsiteY75" fmla="*/ 834026 h 2224519"/>
                <a:gd name="connsiteX76" fmla="*/ 1371461 w 3469949"/>
                <a:gd name="connsiteY76" fmla="*/ 1019920 h 2224519"/>
                <a:gd name="connsiteX77" fmla="*/ 1115228 w 3469949"/>
                <a:gd name="connsiteY77" fmla="*/ 1246008 h 2224519"/>
                <a:gd name="connsiteX78" fmla="*/ 907141 w 3469949"/>
                <a:gd name="connsiteY78" fmla="*/ 1537410 h 2224519"/>
                <a:gd name="connsiteX79" fmla="*/ 858995 w 3469949"/>
                <a:gd name="connsiteY79" fmla="*/ 1612773 h 2224519"/>
                <a:gd name="connsiteX80" fmla="*/ 1009720 w 3469949"/>
                <a:gd name="connsiteY80" fmla="*/ 1909199 h 2224519"/>
                <a:gd name="connsiteX81" fmla="*/ 1100156 w 3469949"/>
                <a:gd name="connsiteY81" fmla="*/ 1889102 h 2224519"/>
                <a:gd name="connsiteX82" fmla="*/ 1243117 w 3469949"/>
                <a:gd name="connsiteY82" fmla="*/ 1429806 h 2224519"/>
                <a:gd name="connsiteX83" fmla="*/ 1356169 w 3469949"/>
                <a:gd name="connsiteY83" fmla="*/ 1501105 h 2224519"/>
                <a:gd name="connsiteX84" fmla="*/ 1352194 w 3469949"/>
                <a:gd name="connsiteY84" fmla="*/ 1596520 h 2224519"/>
                <a:gd name="connsiteX85" fmla="*/ 1324384 w 3469949"/>
                <a:gd name="connsiteY85" fmla="*/ 1770376 h 2224519"/>
                <a:gd name="connsiteX86" fmla="*/ 1416465 w 3469949"/>
                <a:gd name="connsiteY86" fmla="*/ 1910842 h 2224519"/>
                <a:gd name="connsiteX87" fmla="*/ 1340269 w 3469949"/>
                <a:gd name="connsiteY87" fmla="*/ 1640250 h 2224519"/>
                <a:gd name="connsiteX88" fmla="*/ 1606637 w 3469949"/>
                <a:gd name="connsiteY88" fmla="*/ 1513030 h 2224519"/>
                <a:gd name="connsiteX89" fmla="*/ 1723643 w 3469949"/>
                <a:gd name="connsiteY89" fmla="*/ 1293596 h 2224519"/>
                <a:gd name="connsiteX90" fmla="*/ 1989073 w 3469949"/>
                <a:gd name="connsiteY90" fmla="*/ 1262840 h 2224519"/>
                <a:gd name="connsiteX91" fmla="*/ 1885956 w 3469949"/>
                <a:gd name="connsiteY91" fmla="*/ 1550615 h 2224519"/>
                <a:gd name="connsiteX92" fmla="*/ 1755393 w 3469949"/>
                <a:gd name="connsiteY92" fmla="*/ 1719046 h 2224519"/>
                <a:gd name="connsiteX93" fmla="*/ 1596312 w 3469949"/>
                <a:gd name="connsiteY93" fmla="*/ 2013962 h 2224519"/>
                <a:gd name="connsiteX94" fmla="*/ 1574831 w 3469949"/>
                <a:gd name="connsiteY94" fmla="*/ 1921749 h 2224519"/>
                <a:gd name="connsiteX95" fmla="*/ 1471464 w 3469949"/>
                <a:gd name="connsiteY95" fmla="*/ 2065646 h 2224519"/>
                <a:gd name="connsiteX96" fmla="*/ 1582781 w 3469949"/>
                <a:gd name="connsiteY96" fmla="*/ 2133232 h 2224519"/>
                <a:gd name="connsiteX97" fmla="*/ 1451584 w 3469949"/>
                <a:gd name="connsiteY97" fmla="*/ 2200818 h 2224519"/>
                <a:gd name="connsiteX98" fmla="*/ 1228948 w 3469949"/>
                <a:gd name="connsiteY98" fmla="*/ 2208769 h 2224519"/>
                <a:gd name="connsiteX99" fmla="*/ 982457 w 3469949"/>
                <a:gd name="connsiteY99" fmla="*/ 2216722 h 2224519"/>
                <a:gd name="connsiteX100" fmla="*/ 966555 w 3469949"/>
                <a:gd name="connsiteY100" fmla="*/ 2137207 h 2224519"/>
                <a:gd name="connsiteX101" fmla="*/ 1197143 w 3469949"/>
                <a:gd name="connsiteY101" fmla="*/ 2161061 h 2224519"/>
                <a:gd name="connsiteX102" fmla="*/ 1324364 w 3469949"/>
                <a:gd name="connsiteY102" fmla="*/ 2141182 h 2224519"/>
                <a:gd name="connsiteX103" fmla="*/ 1280632 w 3469949"/>
                <a:gd name="connsiteY103" fmla="*/ 1954329 h 2224519"/>
                <a:gd name="connsiteX104" fmla="*/ 1407852 w 3469949"/>
                <a:gd name="connsiteY104" fmla="*/ 1926500 h 2224519"/>
                <a:gd name="connsiteX105" fmla="*/ 1247453 w 3469949"/>
                <a:gd name="connsiteY105" fmla="*/ 1884840 h 2224519"/>
                <a:gd name="connsiteX106" fmla="*/ 1182614 w 3469949"/>
                <a:gd name="connsiteY106" fmla="*/ 2054900 h 2224519"/>
                <a:gd name="connsiteX107" fmla="*/ 1024793 w 3469949"/>
                <a:gd name="connsiteY107" fmla="*/ 2120214 h 2224519"/>
                <a:gd name="connsiteX108" fmla="*/ 884116 w 3469949"/>
                <a:gd name="connsiteY108" fmla="*/ 1758474 h 2224519"/>
                <a:gd name="connsiteX109" fmla="*/ 843922 w 3469949"/>
                <a:gd name="connsiteY109" fmla="*/ 2069973 h 2224519"/>
                <a:gd name="connsiteX110" fmla="*/ 703246 w 3469949"/>
                <a:gd name="connsiteY110" fmla="*/ 1657991 h 2224519"/>
                <a:gd name="connsiteX111" fmla="*/ 803729 w 3469949"/>
                <a:gd name="connsiteY111" fmla="*/ 1406782 h 2224519"/>
                <a:gd name="connsiteX112" fmla="*/ 884115 w 3469949"/>
                <a:gd name="connsiteY112" fmla="*/ 1246008 h 2224519"/>
                <a:gd name="connsiteX113" fmla="*/ 1160446 w 3469949"/>
                <a:gd name="connsiteY113" fmla="*/ 1125427 h 2224519"/>
                <a:gd name="connsiteX114" fmla="*/ 1637744 w 3469949"/>
                <a:gd name="connsiteY114" fmla="*/ 648131 h 2224519"/>
                <a:gd name="connsiteX115" fmla="*/ 1763348 w 3469949"/>
                <a:gd name="connsiteY115" fmla="*/ 336632 h 2224519"/>
                <a:gd name="connsiteX116" fmla="*/ 1642768 w 3469949"/>
                <a:gd name="connsiteY116" fmla="*/ 376825 h 2224519"/>
                <a:gd name="connsiteX117" fmla="*/ 1451848 w 3469949"/>
                <a:gd name="connsiteY117" fmla="*/ 658179 h 2224519"/>
                <a:gd name="connsiteX118" fmla="*/ 1170498 w 3469949"/>
                <a:gd name="connsiteY118" fmla="*/ 497404 h 2224519"/>
                <a:gd name="connsiteX119" fmla="*/ 1200641 w 3469949"/>
                <a:gd name="connsiteY119" fmla="*/ 633056 h 2224519"/>
                <a:gd name="connsiteX120" fmla="*/ 1115230 w 3469949"/>
                <a:gd name="connsiteY120" fmla="*/ 869194 h 2224519"/>
                <a:gd name="connsiteX121" fmla="*/ 1100158 w 3469949"/>
                <a:gd name="connsiteY121" fmla="*/ 1004845 h 2224519"/>
                <a:gd name="connsiteX122" fmla="*/ 904215 w 3469949"/>
                <a:gd name="connsiteY122" fmla="*/ 1014893 h 2224519"/>
                <a:gd name="connsiteX123" fmla="*/ 929336 w 3469949"/>
                <a:gd name="connsiteY123" fmla="*/ 1175667 h 2224519"/>
                <a:gd name="connsiteX124" fmla="*/ 708272 w 3469949"/>
                <a:gd name="connsiteY124" fmla="*/ 984749 h 2224519"/>
                <a:gd name="connsiteX125" fmla="*/ 607789 w 3469949"/>
                <a:gd name="connsiteY125" fmla="*/ 914411 h 2224519"/>
                <a:gd name="connsiteX126" fmla="*/ 809594 w 3469949"/>
                <a:gd name="connsiteY126" fmla="*/ 1313832 h 2224519"/>
                <a:gd name="connsiteX127" fmla="*/ 512330 w 3469949"/>
                <a:gd name="connsiteY127" fmla="*/ 1356538 h 2224519"/>
                <a:gd name="connsiteX128" fmla="*/ 647983 w 3469949"/>
                <a:gd name="connsiteY128" fmla="*/ 1874028 h 2224519"/>
                <a:gd name="connsiteX129" fmla="*/ 537449 w 3469949"/>
                <a:gd name="connsiteY129" fmla="*/ 1798666 h 2224519"/>
                <a:gd name="connsiteX130" fmla="*/ 391749 w 3469949"/>
                <a:gd name="connsiteY130" fmla="*/ 1733351 h 2224519"/>
                <a:gd name="connsiteX131" fmla="*/ 230975 w 3469949"/>
                <a:gd name="connsiteY131" fmla="*/ 1436924 h 2224519"/>
                <a:gd name="connsiteX132" fmla="*/ 356580 w 3469949"/>
                <a:gd name="connsiteY132" fmla="*/ 1668037 h 2224519"/>
                <a:gd name="connsiteX133" fmla="*/ 431942 w 3469949"/>
                <a:gd name="connsiteY133" fmla="*/ 1833835 h 2224519"/>
                <a:gd name="connsiteX134" fmla="*/ 527402 w 3469949"/>
                <a:gd name="connsiteY134" fmla="*/ 1874028 h 2224519"/>
                <a:gd name="connsiteX135" fmla="*/ 507305 w 3469949"/>
                <a:gd name="connsiteY135" fmla="*/ 1989585 h 2224519"/>
                <a:gd name="connsiteX136" fmla="*/ 311362 w 3469949"/>
                <a:gd name="connsiteY136" fmla="*/ 2180503 h 2224519"/>
                <a:gd name="connsiteX137" fmla="*/ 250235 w 3469949"/>
                <a:gd name="connsiteY137" fmla="*/ 2142821 h 2224519"/>
                <a:gd name="connsiteX138" fmla="*/ 220927 w 3469949"/>
                <a:gd name="connsiteY138" fmla="*/ 1989584 h 2224519"/>
                <a:gd name="connsiteX139" fmla="*/ 120444 w 3469949"/>
                <a:gd name="connsiteY139" fmla="*/ 1909197 h 2224519"/>
                <a:gd name="connsiteX140" fmla="*/ 65177 w 3469949"/>
                <a:gd name="connsiteY140" fmla="*/ 1869004 h 2224519"/>
                <a:gd name="connsiteX141" fmla="*/ 80251 w 3469949"/>
                <a:gd name="connsiteY141" fmla="*/ 1673060 h 2224519"/>
                <a:gd name="connsiteX142" fmla="*/ 205854 w 3469949"/>
                <a:gd name="connsiteY142" fmla="*/ 1813738 h 2224519"/>
                <a:gd name="connsiteX143" fmla="*/ 301314 w 3469949"/>
                <a:gd name="connsiteY143" fmla="*/ 1974512 h 2224519"/>
                <a:gd name="connsiteX144" fmla="*/ 326435 w 3469949"/>
                <a:gd name="connsiteY144" fmla="*/ 1863979 h 2224519"/>
                <a:gd name="connsiteX145" fmla="*/ 175710 w 3469949"/>
                <a:gd name="connsiteY145" fmla="*/ 1517311 h 2224519"/>
                <a:gd name="connsiteX146" fmla="*/ 150589 w 3469949"/>
                <a:gd name="connsiteY146" fmla="*/ 1482143 h 2224519"/>
                <a:gd name="connsiteX147" fmla="*/ 30008 w 3469949"/>
                <a:gd name="connsiteY147" fmla="*/ 1642916 h 2224519"/>
                <a:gd name="connsiteX148" fmla="*/ 19959 w 3469949"/>
                <a:gd name="connsiteY148" fmla="*/ 1798665 h 2224519"/>
                <a:gd name="connsiteX149" fmla="*/ 75227 w 3469949"/>
                <a:gd name="connsiteY149" fmla="*/ 1301271 h 2224519"/>
                <a:gd name="connsiteX150" fmla="*/ 175709 w 3469949"/>
                <a:gd name="connsiteY150" fmla="*/ 1341465 h 2224519"/>
                <a:gd name="connsiteX151" fmla="*/ 170685 w 3469949"/>
                <a:gd name="connsiteY151" fmla="*/ 1125426 h 2224519"/>
                <a:gd name="connsiteX152" fmla="*/ 95322 w 3469949"/>
                <a:gd name="connsiteY152" fmla="*/ 1235957 h 2224519"/>
                <a:gd name="connsiteX153" fmla="*/ 180733 w 3469949"/>
                <a:gd name="connsiteY153" fmla="*/ 1045039 h 2224519"/>
                <a:gd name="connsiteX154" fmla="*/ 276193 w 3469949"/>
                <a:gd name="connsiteY154" fmla="*/ 864168 h 2224519"/>
                <a:gd name="connsiteX155" fmla="*/ 471298 w 3469949"/>
                <a:gd name="connsiteY155"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93556 w 3469949"/>
                <a:gd name="connsiteY35" fmla="*/ 349033 h 2224519"/>
                <a:gd name="connsiteX36" fmla="*/ 2093531 w 3469949"/>
                <a:gd name="connsiteY36" fmla="*/ 172821 h 2224519"/>
                <a:gd name="connsiteX37" fmla="*/ 1964943 w 3469949"/>
                <a:gd name="connsiteY37" fmla="*/ 239496 h 2224519"/>
                <a:gd name="connsiteX38" fmla="*/ 1936368 w 3469949"/>
                <a:gd name="connsiteY38" fmla="*/ 56934 h 2224519"/>
                <a:gd name="connsiteX39" fmla="*/ 1773395 w 3469949"/>
                <a:gd name="connsiteY39" fmla="*/ 50254 h 2224519"/>
                <a:gd name="connsiteX40" fmla="*/ 1708081 w 3469949"/>
                <a:gd name="connsiteY40" fmla="*/ 110545 h 2224519"/>
                <a:gd name="connsiteX41" fmla="*/ 1461896 w 3469949"/>
                <a:gd name="connsiteY41" fmla="*/ 90447 h 2224519"/>
                <a:gd name="connsiteX42" fmla="*/ 1421703 w 3469949"/>
                <a:gd name="connsiteY42" fmla="*/ 396922 h 2224519"/>
                <a:gd name="connsiteX43" fmla="*/ 1878903 w 3469949"/>
                <a:gd name="connsiteY43" fmla="*/ 291415 h 2224519"/>
                <a:gd name="connsiteX44" fmla="*/ 1968422 w 3469949"/>
                <a:gd name="connsiteY44" fmla="*/ 228894 h 2224519"/>
                <a:gd name="connsiteX45" fmla="*/ 2091943 w 3469949"/>
                <a:gd name="connsiteY45" fmla="*/ 226796 h 2224519"/>
                <a:gd name="connsiteX46" fmla="*/ 2041143 w 3469949"/>
                <a:gd name="connsiteY46" fmla="*/ 518896 h 2224519"/>
                <a:gd name="connsiteX47" fmla="*/ 1901443 w 3469949"/>
                <a:gd name="connsiteY47" fmla="*/ 779246 h 2224519"/>
                <a:gd name="connsiteX48" fmla="*/ 2123693 w 3469949"/>
                <a:gd name="connsiteY48" fmla="*/ 868146 h 2224519"/>
                <a:gd name="connsiteX49" fmla="*/ 2117343 w 3469949"/>
                <a:gd name="connsiteY49" fmla="*/ 398246 h 2224519"/>
                <a:gd name="connsiteX50" fmla="*/ 2371343 w 3469949"/>
                <a:gd name="connsiteY50" fmla="*/ 372846 h 2224519"/>
                <a:gd name="connsiteX51" fmla="*/ 2326893 w 3469949"/>
                <a:gd name="connsiteY51" fmla="*/ 531596 h 2224519"/>
                <a:gd name="connsiteX52" fmla="*/ 2213753 w 3469949"/>
                <a:gd name="connsiteY52" fmla="*/ 879852 h 2224519"/>
                <a:gd name="connsiteX53" fmla="*/ 2426908 w 3469949"/>
                <a:gd name="connsiteY53" fmla="*/ 577634 h 2224519"/>
                <a:gd name="connsiteX54" fmla="*/ 2693607 w 3469949"/>
                <a:gd name="connsiteY54" fmla="*/ 882434 h 2224519"/>
                <a:gd name="connsiteX55" fmla="*/ 2960305 w 3469949"/>
                <a:gd name="connsiteY55" fmla="*/ 1058646 h 2224519"/>
                <a:gd name="connsiteX56" fmla="*/ 3469893 w 3469949"/>
                <a:gd name="connsiteY56" fmla="*/ 1934946 h 2224519"/>
                <a:gd name="connsiteX57" fmla="*/ 2607881 w 3469949"/>
                <a:gd name="connsiteY57" fmla="*/ 1234859 h 2224519"/>
                <a:gd name="connsiteX58" fmla="*/ 2064955 w 3469949"/>
                <a:gd name="connsiteY58" fmla="*/ 1382496 h 2224519"/>
                <a:gd name="connsiteX59" fmla="*/ 2022094 w 3469949"/>
                <a:gd name="connsiteY59" fmla="*/ 1225334 h 2224519"/>
                <a:gd name="connsiteX60" fmla="*/ 2364993 w 3469949"/>
                <a:gd name="connsiteY60" fmla="*/ 1120559 h 2224519"/>
                <a:gd name="connsiteX61" fmla="*/ 2822194 w 3469949"/>
                <a:gd name="connsiteY61" fmla="*/ 1115796 h 2224519"/>
                <a:gd name="connsiteX62" fmla="*/ 2226881 w 3469949"/>
                <a:gd name="connsiteY62" fmla="*/ 1049121 h 2224519"/>
                <a:gd name="connsiteX63" fmla="*/ 2105637 w 3469949"/>
                <a:gd name="connsiteY63" fmla="*/ 967096 h 2224519"/>
                <a:gd name="connsiteX64" fmla="*/ 1771168 w 3469949"/>
                <a:gd name="connsiteY64" fmla="*/ 1203194 h 2224519"/>
                <a:gd name="connsiteX65" fmla="*/ 1666272 w 3469949"/>
                <a:gd name="connsiteY65" fmla="*/ 1103537 h 2224519"/>
                <a:gd name="connsiteX66" fmla="*/ 1333340 w 3469949"/>
                <a:gd name="connsiteY66" fmla="*/ 1505003 h 2224519"/>
                <a:gd name="connsiteX67" fmla="*/ 1260930 w 3469949"/>
                <a:gd name="connsiteY67" fmla="*/ 1457024 h 2224519"/>
                <a:gd name="connsiteX68" fmla="*/ 1613074 w 3469949"/>
                <a:gd name="connsiteY68" fmla="*/ 1076685 h 2224519"/>
                <a:gd name="connsiteX69" fmla="*/ 1920715 w 3469949"/>
                <a:gd name="connsiteY69" fmla="*/ 821267 h 2224519"/>
                <a:gd name="connsiteX70" fmla="*/ 1829273 w 3469949"/>
                <a:gd name="connsiteY70" fmla="*/ 817291 h 2224519"/>
                <a:gd name="connsiteX71" fmla="*/ 1773614 w 3469949"/>
                <a:gd name="connsiteY71" fmla="*/ 761632 h 2224519"/>
                <a:gd name="connsiteX72" fmla="*/ 1456874 w 3469949"/>
                <a:gd name="connsiteY72" fmla="*/ 1004847 h 2224519"/>
                <a:gd name="connsiteX73" fmla="*/ 1527211 w 3469949"/>
                <a:gd name="connsiteY73" fmla="*/ 753639 h 2224519"/>
                <a:gd name="connsiteX74" fmla="*/ 1421703 w 3469949"/>
                <a:gd name="connsiteY74" fmla="*/ 834026 h 2224519"/>
                <a:gd name="connsiteX75" fmla="*/ 1512138 w 3469949"/>
                <a:gd name="connsiteY75" fmla="*/ 834026 h 2224519"/>
                <a:gd name="connsiteX76" fmla="*/ 1371461 w 3469949"/>
                <a:gd name="connsiteY76" fmla="*/ 1019920 h 2224519"/>
                <a:gd name="connsiteX77" fmla="*/ 1115228 w 3469949"/>
                <a:gd name="connsiteY77" fmla="*/ 1246008 h 2224519"/>
                <a:gd name="connsiteX78" fmla="*/ 907141 w 3469949"/>
                <a:gd name="connsiteY78" fmla="*/ 1537410 h 2224519"/>
                <a:gd name="connsiteX79" fmla="*/ 858995 w 3469949"/>
                <a:gd name="connsiteY79" fmla="*/ 1612773 h 2224519"/>
                <a:gd name="connsiteX80" fmla="*/ 1009720 w 3469949"/>
                <a:gd name="connsiteY80" fmla="*/ 1909199 h 2224519"/>
                <a:gd name="connsiteX81" fmla="*/ 1100156 w 3469949"/>
                <a:gd name="connsiteY81" fmla="*/ 1889102 h 2224519"/>
                <a:gd name="connsiteX82" fmla="*/ 1243117 w 3469949"/>
                <a:gd name="connsiteY82" fmla="*/ 1429806 h 2224519"/>
                <a:gd name="connsiteX83" fmla="*/ 1356169 w 3469949"/>
                <a:gd name="connsiteY83" fmla="*/ 1501105 h 2224519"/>
                <a:gd name="connsiteX84" fmla="*/ 1352194 w 3469949"/>
                <a:gd name="connsiteY84" fmla="*/ 1596520 h 2224519"/>
                <a:gd name="connsiteX85" fmla="*/ 1324384 w 3469949"/>
                <a:gd name="connsiteY85" fmla="*/ 1770376 h 2224519"/>
                <a:gd name="connsiteX86" fmla="*/ 1416465 w 3469949"/>
                <a:gd name="connsiteY86" fmla="*/ 1910842 h 2224519"/>
                <a:gd name="connsiteX87" fmla="*/ 1340269 w 3469949"/>
                <a:gd name="connsiteY87" fmla="*/ 1640250 h 2224519"/>
                <a:gd name="connsiteX88" fmla="*/ 1606637 w 3469949"/>
                <a:gd name="connsiteY88" fmla="*/ 1513030 h 2224519"/>
                <a:gd name="connsiteX89" fmla="*/ 1723643 w 3469949"/>
                <a:gd name="connsiteY89" fmla="*/ 1293596 h 2224519"/>
                <a:gd name="connsiteX90" fmla="*/ 1989073 w 3469949"/>
                <a:gd name="connsiteY90" fmla="*/ 1262840 h 2224519"/>
                <a:gd name="connsiteX91" fmla="*/ 1885956 w 3469949"/>
                <a:gd name="connsiteY91" fmla="*/ 1550615 h 2224519"/>
                <a:gd name="connsiteX92" fmla="*/ 1755393 w 3469949"/>
                <a:gd name="connsiteY92" fmla="*/ 1719046 h 2224519"/>
                <a:gd name="connsiteX93" fmla="*/ 1596312 w 3469949"/>
                <a:gd name="connsiteY93" fmla="*/ 2013962 h 2224519"/>
                <a:gd name="connsiteX94" fmla="*/ 1574831 w 3469949"/>
                <a:gd name="connsiteY94" fmla="*/ 1921749 h 2224519"/>
                <a:gd name="connsiteX95" fmla="*/ 1471464 w 3469949"/>
                <a:gd name="connsiteY95" fmla="*/ 2065646 h 2224519"/>
                <a:gd name="connsiteX96" fmla="*/ 1582781 w 3469949"/>
                <a:gd name="connsiteY96" fmla="*/ 2133232 h 2224519"/>
                <a:gd name="connsiteX97" fmla="*/ 1451584 w 3469949"/>
                <a:gd name="connsiteY97" fmla="*/ 2200818 h 2224519"/>
                <a:gd name="connsiteX98" fmla="*/ 1228948 w 3469949"/>
                <a:gd name="connsiteY98" fmla="*/ 2208769 h 2224519"/>
                <a:gd name="connsiteX99" fmla="*/ 982457 w 3469949"/>
                <a:gd name="connsiteY99" fmla="*/ 2216722 h 2224519"/>
                <a:gd name="connsiteX100" fmla="*/ 966555 w 3469949"/>
                <a:gd name="connsiteY100" fmla="*/ 2137207 h 2224519"/>
                <a:gd name="connsiteX101" fmla="*/ 1197143 w 3469949"/>
                <a:gd name="connsiteY101" fmla="*/ 2161061 h 2224519"/>
                <a:gd name="connsiteX102" fmla="*/ 1324364 w 3469949"/>
                <a:gd name="connsiteY102" fmla="*/ 2141182 h 2224519"/>
                <a:gd name="connsiteX103" fmla="*/ 1280632 w 3469949"/>
                <a:gd name="connsiteY103" fmla="*/ 1954329 h 2224519"/>
                <a:gd name="connsiteX104" fmla="*/ 1407852 w 3469949"/>
                <a:gd name="connsiteY104" fmla="*/ 1926500 h 2224519"/>
                <a:gd name="connsiteX105" fmla="*/ 1247453 w 3469949"/>
                <a:gd name="connsiteY105" fmla="*/ 1884840 h 2224519"/>
                <a:gd name="connsiteX106" fmla="*/ 1182614 w 3469949"/>
                <a:gd name="connsiteY106" fmla="*/ 2054900 h 2224519"/>
                <a:gd name="connsiteX107" fmla="*/ 1024793 w 3469949"/>
                <a:gd name="connsiteY107" fmla="*/ 2120214 h 2224519"/>
                <a:gd name="connsiteX108" fmla="*/ 884116 w 3469949"/>
                <a:gd name="connsiteY108" fmla="*/ 1758474 h 2224519"/>
                <a:gd name="connsiteX109" fmla="*/ 843922 w 3469949"/>
                <a:gd name="connsiteY109" fmla="*/ 2069973 h 2224519"/>
                <a:gd name="connsiteX110" fmla="*/ 703246 w 3469949"/>
                <a:gd name="connsiteY110" fmla="*/ 1657991 h 2224519"/>
                <a:gd name="connsiteX111" fmla="*/ 803729 w 3469949"/>
                <a:gd name="connsiteY111" fmla="*/ 1406782 h 2224519"/>
                <a:gd name="connsiteX112" fmla="*/ 884115 w 3469949"/>
                <a:gd name="connsiteY112" fmla="*/ 1246008 h 2224519"/>
                <a:gd name="connsiteX113" fmla="*/ 1160446 w 3469949"/>
                <a:gd name="connsiteY113" fmla="*/ 1125427 h 2224519"/>
                <a:gd name="connsiteX114" fmla="*/ 1637744 w 3469949"/>
                <a:gd name="connsiteY114" fmla="*/ 648131 h 2224519"/>
                <a:gd name="connsiteX115" fmla="*/ 1763348 w 3469949"/>
                <a:gd name="connsiteY115" fmla="*/ 336632 h 2224519"/>
                <a:gd name="connsiteX116" fmla="*/ 1642768 w 3469949"/>
                <a:gd name="connsiteY116" fmla="*/ 376825 h 2224519"/>
                <a:gd name="connsiteX117" fmla="*/ 1451848 w 3469949"/>
                <a:gd name="connsiteY117" fmla="*/ 658179 h 2224519"/>
                <a:gd name="connsiteX118" fmla="*/ 1170498 w 3469949"/>
                <a:gd name="connsiteY118" fmla="*/ 497404 h 2224519"/>
                <a:gd name="connsiteX119" fmla="*/ 1200641 w 3469949"/>
                <a:gd name="connsiteY119" fmla="*/ 633056 h 2224519"/>
                <a:gd name="connsiteX120" fmla="*/ 1115230 w 3469949"/>
                <a:gd name="connsiteY120" fmla="*/ 869194 h 2224519"/>
                <a:gd name="connsiteX121" fmla="*/ 1100158 w 3469949"/>
                <a:gd name="connsiteY121" fmla="*/ 1004845 h 2224519"/>
                <a:gd name="connsiteX122" fmla="*/ 904215 w 3469949"/>
                <a:gd name="connsiteY122" fmla="*/ 1014893 h 2224519"/>
                <a:gd name="connsiteX123" fmla="*/ 929336 w 3469949"/>
                <a:gd name="connsiteY123" fmla="*/ 1175667 h 2224519"/>
                <a:gd name="connsiteX124" fmla="*/ 708272 w 3469949"/>
                <a:gd name="connsiteY124" fmla="*/ 984749 h 2224519"/>
                <a:gd name="connsiteX125" fmla="*/ 607789 w 3469949"/>
                <a:gd name="connsiteY125" fmla="*/ 914411 h 2224519"/>
                <a:gd name="connsiteX126" fmla="*/ 809594 w 3469949"/>
                <a:gd name="connsiteY126" fmla="*/ 1313832 h 2224519"/>
                <a:gd name="connsiteX127" fmla="*/ 512330 w 3469949"/>
                <a:gd name="connsiteY127" fmla="*/ 1356538 h 2224519"/>
                <a:gd name="connsiteX128" fmla="*/ 647983 w 3469949"/>
                <a:gd name="connsiteY128" fmla="*/ 1874028 h 2224519"/>
                <a:gd name="connsiteX129" fmla="*/ 537449 w 3469949"/>
                <a:gd name="connsiteY129" fmla="*/ 1798666 h 2224519"/>
                <a:gd name="connsiteX130" fmla="*/ 391749 w 3469949"/>
                <a:gd name="connsiteY130" fmla="*/ 1733351 h 2224519"/>
                <a:gd name="connsiteX131" fmla="*/ 230975 w 3469949"/>
                <a:gd name="connsiteY131" fmla="*/ 1436924 h 2224519"/>
                <a:gd name="connsiteX132" fmla="*/ 356580 w 3469949"/>
                <a:gd name="connsiteY132" fmla="*/ 1668037 h 2224519"/>
                <a:gd name="connsiteX133" fmla="*/ 431942 w 3469949"/>
                <a:gd name="connsiteY133" fmla="*/ 1833835 h 2224519"/>
                <a:gd name="connsiteX134" fmla="*/ 527402 w 3469949"/>
                <a:gd name="connsiteY134" fmla="*/ 1874028 h 2224519"/>
                <a:gd name="connsiteX135" fmla="*/ 507305 w 3469949"/>
                <a:gd name="connsiteY135" fmla="*/ 1989585 h 2224519"/>
                <a:gd name="connsiteX136" fmla="*/ 311362 w 3469949"/>
                <a:gd name="connsiteY136" fmla="*/ 2180503 h 2224519"/>
                <a:gd name="connsiteX137" fmla="*/ 250235 w 3469949"/>
                <a:gd name="connsiteY137" fmla="*/ 2142821 h 2224519"/>
                <a:gd name="connsiteX138" fmla="*/ 220927 w 3469949"/>
                <a:gd name="connsiteY138" fmla="*/ 1989584 h 2224519"/>
                <a:gd name="connsiteX139" fmla="*/ 120444 w 3469949"/>
                <a:gd name="connsiteY139" fmla="*/ 1909197 h 2224519"/>
                <a:gd name="connsiteX140" fmla="*/ 65177 w 3469949"/>
                <a:gd name="connsiteY140" fmla="*/ 1869004 h 2224519"/>
                <a:gd name="connsiteX141" fmla="*/ 80251 w 3469949"/>
                <a:gd name="connsiteY141" fmla="*/ 1673060 h 2224519"/>
                <a:gd name="connsiteX142" fmla="*/ 205854 w 3469949"/>
                <a:gd name="connsiteY142" fmla="*/ 1813738 h 2224519"/>
                <a:gd name="connsiteX143" fmla="*/ 301314 w 3469949"/>
                <a:gd name="connsiteY143" fmla="*/ 1974512 h 2224519"/>
                <a:gd name="connsiteX144" fmla="*/ 326435 w 3469949"/>
                <a:gd name="connsiteY144" fmla="*/ 1863979 h 2224519"/>
                <a:gd name="connsiteX145" fmla="*/ 175710 w 3469949"/>
                <a:gd name="connsiteY145" fmla="*/ 1517311 h 2224519"/>
                <a:gd name="connsiteX146" fmla="*/ 150589 w 3469949"/>
                <a:gd name="connsiteY146" fmla="*/ 1482143 h 2224519"/>
                <a:gd name="connsiteX147" fmla="*/ 30008 w 3469949"/>
                <a:gd name="connsiteY147" fmla="*/ 1642916 h 2224519"/>
                <a:gd name="connsiteX148" fmla="*/ 19959 w 3469949"/>
                <a:gd name="connsiteY148" fmla="*/ 1798665 h 2224519"/>
                <a:gd name="connsiteX149" fmla="*/ 75227 w 3469949"/>
                <a:gd name="connsiteY149" fmla="*/ 1301271 h 2224519"/>
                <a:gd name="connsiteX150" fmla="*/ 175709 w 3469949"/>
                <a:gd name="connsiteY150" fmla="*/ 1341465 h 2224519"/>
                <a:gd name="connsiteX151" fmla="*/ 170685 w 3469949"/>
                <a:gd name="connsiteY151" fmla="*/ 1125426 h 2224519"/>
                <a:gd name="connsiteX152" fmla="*/ 95322 w 3469949"/>
                <a:gd name="connsiteY152" fmla="*/ 1235957 h 2224519"/>
                <a:gd name="connsiteX153" fmla="*/ 180733 w 3469949"/>
                <a:gd name="connsiteY153" fmla="*/ 1045039 h 2224519"/>
                <a:gd name="connsiteX154" fmla="*/ 276193 w 3469949"/>
                <a:gd name="connsiteY154" fmla="*/ 864168 h 2224519"/>
                <a:gd name="connsiteX155" fmla="*/ 471298 w 3469949"/>
                <a:gd name="connsiteY155"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93556 w 3469949"/>
                <a:gd name="connsiteY35" fmla="*/ 349033 h 2224519"/>
                <a:gd name="connsiteX36" fmla="*/ 2184019 w 3469949"/>
                <a:gd name="connsiteY36" fmla="*/ 244259 h 2224519"/>
                <a:gd name="connsiteX37" fmla="*/ 2093531 w 3469949"/>
                <a:gd name="connsiteY37" fmla="*/ 172821 h 2224519"/>
                <a:gd name="connsiteX38" fmla="*/ 1964943 w 3469949"/>
                <a:gd name="connsiteY38" fmla="*/ 239496 h 2224519"/>
                <a:gd name="connsiteX39" fmla="*/ 1936368 w 3469949"/>
                <a:gd name="connsiteY39" fmla="*/ 56934 h 2224519"/>
                <a:gd name="connsiteX40" fmla="*/ 1773395 w 3469949"/>
                <a:gd name="connsiteY40" fmla="*/ 50254 h 2224519"/>
                <a:gd name="connsiteX41" fmla="*/ 1708081 w 3469949"/>
                <a:gd name="connsiteY41" fmla="*/ 110545 h 2224519"/>
                <a:gd name="connsiteX42" fmla="*/ 1461896 w 3469949"/>
                <a:gd name="connsiteY42" fmla="*/ 90447 h 2224519"/>
                <a:gd name="connsiteX43" fmla="*/ 1421703 w 3469949"/>
                <a:gd name="connsiteY43" fmla="*/ 396922 h 2224519"/>
                <a:gd name="connsiteX44" fmla="*/ 1878903 w 3469949"/>
                <a:gd name="connsiteY44" fmla="*/ 291415 h 2224519"/>
                <a:gd name="connsiteX45" fmla="*/ 1968422 w 3469949"/>
                <a:gd name="connsiteY45" fmla="*/ 228894 h 2224519"/>
                <a:gd name="connsiteX46" fmla="*/ 2091943 w 3469949"/>
                <a:gd name="connsiteY46" fmla="*/ 226796 h 2224519"/>
                <a:gd name="connsiteX47" fmla="*/ 2041143 w 3469949"/>
                <a:gd name="connsiteY47" fmla="*/ 518896 h 2224519"/>
                <a:gd name="connsiteX48" fmla="*/ 1901443 w 3469949"/>
                <a:gd name="connsiteY48" fmla="*/ 779246 h 2224519"/>
                <a:gd name="connsiteX49" fmla="*/ 2123693 w 3469949"/>
                <a:gd name="connsiteY49" fmla="*/ 868146 h 2224519"/>
                <a:gd name="connsiteX50" fmla="*/ 2117343 w 3469949"/>
                <a:gd name="connsiteY50" fmla="*/ 398246 h 2224519"/>
                <a:gd name="connsiteX51" fmla="*/ 2371343 w 3469949"/>
                <a:gd name="connsiteY51" fmla="*/ 372846 h 2224519"/>
                <a:gd name="connsiteX52" fmla="*/ 2326893 w 3469949"/>
                <a:gd name="connsiteY52" fmla="*/ 531596 h 2224519"/>
                <a:gd name="connsiteX53" fmla="*/ 2213753 w 3469949"/>
                <a:gd name="connsiteY53" fmla="*/ 879852 h 2224519"/>
                <a:gd name="connsiteX54" fmla="*/ 2426908 w 3469949"/>
                <a:gd name="connsiteY54" fmla="*/ 577634 h 2224519"/>
                <a:gd name="connsiteX55" fmla="*/ 2693607 w 3469949"/>
                <a:gd name="connsiteY55" fmla="*/ 882434 h 2224519"/>
                <a:gd name="connsiteX56" fmla="*/ 2960305 w 3469949"/>
                <a:gd name="connsiteY56" fmla="*/ 1058646 h 2224519"/>
                <a:gd name="connsiteX57" fmla="*/ 3469893 w 3469949"/>
                <a:gd name="connsiteY57" fmla="*/ 1934946 h 2224519"/>
                <a:gd name="connsiteX58" fmla="*/ 2607881 w 3469949"/>
                <a:gd name="connsiteY58" fmla="*/ 1234859 h 2224519"/>
                <a:gd name="connsiteX59" fmla="*/ 2064955 w 3469949"/>
                <a:gd name="connsiteY59" fmla="*/ 1382496 h 2224519"/>
                <a:gd name="connsiteX60" fmla="*/ 2022094 w 3469949"/>
                <a:gd name="connsiteY60" fmla="*/ 1225334 h 2224519"/>
                <a:gd name="connsiteX61" fmla="*/ 2364993 w 3469949"/>
                <a:gd name="connsiteY61" fmla="*/ 1120559 h 2224519"/>
                <a:gd name="connsiteX62" fmla="*/ 2822194 w 3469949"/>
                <a:gd name="connsiteY62" fmla="*/ 1115796 h 2224519"/>
                <a:gd name="connsiteX63" fmla="*/ 2226881 w 3469949"/>
                <a:gd name="connsiteY63" fmla="*/ 1049121 h 2224519"/>
                <a:gd name="connsiteX64" fmla="*/ 2105637 w 3469949"/>
                <a:gd name="connsiteY64" fmla="*/ 967096 h 2224519"/>
                <a:gd name="connsiteX65" fmla="*/ 1771168 w 3469949"/>
                <a:gd name="connsiteY65" fmla="*/ 1203194 h 2224519"/>
                <a:gd name="connsiteX66" fmla="*/ 1666272 w 3469949"/>
                <a:gd name="connsiteY66" fmla="*/ 1103537 h 2224519"/>
                <a:gd name="connsiteX67" fmla="*/ 1333340 w 3469949"/>
                <a:gd name="connsiteY67" fmla="*/ 1505003 h 2224519"/>
                <a:gd name="connsiteX68" fmla="*/ 1260930 w 3469949"/>
                <a:gd name="connsiteY68" fmla="*/ 1457024 h 2224519"/>
                <a:gd name="connsiteX69" fmla="*/ 1613074 w 3469949"/>
                <a:gd name="connsiteY69" fmla="*/ 1076685 h 2224519"/>
                <a:gd name="connsiteX70" fmla="*/ 1920715 w 3469949"/>
                <a:gd name="connsiteY70" fmla="*/ 821267 h 2224519"/>
                <a:gd name="connsiteX71" fmla="*/ 1829273 w 3469949"/>
                <a:gd name="connsiteY71" fmla="*/ 817291 h 2224519"/>
                <a:gd name="connsiteX72" fmla="*/ 1773614 w 3469949"/>
                <a:gd name="connsiteY72" fmla="*/ 761632 h 2224519"/>
                <a:gd name="connsiteX73" fmla="*/ 1456874 w 3469949"/>
                <a:gd name="connsiteY73" fmla="*/ 1004847 h 2224519"/>
                <a:gd name="connsiteX74" fmla="*/ 1527211 w 3469949"/>
                <a:gd name="connsiteY74" fmla="*/ 753639 h 2224519"/>
                <a:gd name="connsiteX75" fmla="*/ 1421703 w 3469949"/>
                <a:gd name="connsiteY75" fmla="*/ 834026 h 2224519"/>
                <a:gd name="connsiteX76" fmla="*/ 1512138 w 3469949"/>
                <a:gd name="connsiteY76" fmla="*/ 834026 h 2224519"/>
                <a:gd name="connsiteX77" fmla="*/ 1371461 w 3469949"/>
                <a:gd name="connsiteY77" fmla="*/ 1019920 h 2224519"/>
                <a:gd name="connsiteX78" fmla="*/ 1115228 w 3469949"/>
                <a:gd name="connsiteY78" fmla="*/ 1246008 h 2224519"/>
                <a:gd name="connsiteX79" fmla="*/ 907141 w 3469949"/>
                <a:gd name="connsiteY79" fmla="*/ 1537410 h 2224519"/>
                <a:gd name="connsiteX80" fmla="*/ 858995 w 3469949"/>
                <a:gd name="connsiteY80" fmla="*/ 1612773 h 2224519"/>
                <a:gd name="connsiteX81" fmla="*/ 1009720 w 3469949"/>
                <a:gd name="connsiteY81" fmla="*/ 1909199 h 2224519"/>
                <a:gd name="connsiteX82" fmla="*/ 1100156 w 3469949"/>
                <a:gd name="connsiteY82" fmla="*/ 1889102 h 2224519"/>
                <a:gd name="connsiteX83" fmla="*/ 1243117 w 3469949"/>
                <a:gd name="connsiteY83" fmla="*/ 1429806 h 2224519"/>
                <a:gd name="connsiteX84" fmla="*/ 1356169 w 3469949"/>
                <a:gd name="connsiteY84" fmla="*/ 1501105 h 2224519"/>
                <a:gd name="connsiteX85" fmla="*/ 1352194 w 3469949"/>
                <a:gd name="connsiteY85" fmla="*/ 1596520 h 2224519"/>
                <a:gd name="connsiteX86" fmla="*/ 1324384 w 3469949"/>
                <a:gd name="connsiteY86" fmla="*/ 1770376 h 2224519"/>
                <a:gd name="connsiteX87" fmla="*/ 1416465 w 3469949"/>
                <a:gd name="connsiteY87" fmla="*/ 1910842 h 2224519"/>
                <a:gd name="connsiteX88" fmla="*/ 1340269 w 3469949"/>
                <a:gd name="connsiteY88" fmla="*/ 1640250 h 2224519"/>
                <a:gd name="connsiteX89" fmla="*/ 1606637 w 3469949"/>
                <a:gd name="connsiteY89" fmla="*/ 1513030 h 2224519"/>
                <a:gd name="connsiteX90" fmla="*/ 1723643 w 3469949"/>
                <a:gd name="connsiteY90" fmla="*/ 1293596 h 2224519"/>
                <a:gd name="connsiteX91" fmla="*/ 1989073 w 3469949"/>
                <a:gd name="connsiteY91" fmla="*/ 1262840 h 2224519"/>
                <a:gd name="connsiteX92" fmla="*/ 1885956 w 3469949"/>
                <a:gd name="connsiteY92" fmla="*/ 1550615 h 2224519"/>
                <a:gd name="connsiteX93" fmla="*/ 1755393 w 3469949"/>
                <a:gd name="connsiteY93" fmla="*/ 1719046 h 2224519"/>
                <a:gd name="connsiteX94" fmla="*/ 1596312 w 3469949"/>
                <a:gd name="connsiteY94" fmla="*/ 2013962 h 2224519"/>
                <a:gd name="connsiteX95" fmla="*/ 1574831 w 3469949"/>
                <a:gd name="connsiteY95" fmla="*/ 1921749 h 2224519"/>
                <a:gd name="connsiteX96" fmla="*/ 1471464 w 3469949"/>
                <a:gd name="connsiteY96" fmla="*/ 2065646 h 2224519"/>
                <a:gd name="connsiteX97" fmla="*/ 1582781 w 3469949"/>
                <a:gd name="connsiteY97" fmla="*/ 2133232 h 2224519"/>
                <a:gd name="connsiteX98" fmla="*/ 1451584 w 3469949"/>
                <a:gd name="connsiteY98" fmla="*/ 2200818 h 2224519"/>
                <a:gd name="connsiteX99" fmla="*/ 1228948 w 3469949"/>
                <a:gd name="connsiteY99" fmla="*/ 2208769 h 2224519"/>
                <a:gd name="connsiteX100" fmla="*/ 982457 w 3469949"/>
                <a:gd name="connsiteY100" fmla="*/ 2216722 h 2224519"/>
                <a:gd name="connsiteX101" fmla="*/ 966555 w 3469949"/>
                <a:gd name="connsiteY101" fmla="*/ 2137207 h 2224519"/>
                <a:gd name="connsiteX102" fmla="*/ 1197143 w 3469949"/>
                <a:gd name="connsiteY102" fmla="*/ 2161061 h 2224519"/>
                <a:gd name="connsiteX103" fmla="*/ 1324364 w 3469949"/>
                <a:gd name="connsiteY103" fmla="*/ 2141182 h 2224519"/>
                <a:gd name="connsiteX104" fmla="*/ 1280632 w 3469949"/>
                <a:gd name="connsiteY104" fmla="*/ 1954329 h 2224519"/>
                <a:gd name="connsiteX105" fmla="*/ 1407852 w 3469949"/>
                <a:gd name="connsiteY105" fmla="*/ 1926500 h 2224519"/>
                <a:gd name="connsiteX106" fmla="*/ 1247453 w 3469949"/>
                <a:gd name="connsiteY106" fmla="*/ 1884840 h 2224519"/>
                <a:gd name="connsiteX107" fmla="*/ 1182614 w 3469949"/>
                <a:gd name="connsiteY107" fmla="*/ 2054900 h 2224519"/>
                <a:gd name="connsiteX108" fmla="*/ 1024793 w 3469949"/>
                <a:gd name="connsiteY108" fmla="*/ 2120214 h 2224519"/>
                <a:gd name="connsiteX109" fmla="*/ 884116 w 3469949"/>
                <a:gd name="connsiteY109" fmla="*/ 1758474 h 2224519"/>
                <a:gd name="connsiteX110" fmla="*/ 843922 w 3469949"/>
                <a:gd name="connsiteY110" fmla="*/ 2069973 h 2224519"/>
                <a:gd name="connsiteX111" fmla="*/ 703246 w 3469949"/>
                <a:gd name="connsiteY111" fmla="*/ 1657991 h 2224519"/>
                <a:gd name="connsiteX112" fmla="*/ 803729 w 3469949"/>
                <a:gd name="connsiteY112" fmla="*/ 1406782 h 2224519"/>
                <a:gd name="connsiteX113" fmla="*/ 884115 w 3469949"/>
                <a:gd name="connsiteY113" fmla="*/ 1246008 h 2224519"/>
                <a:gd name="connsiteX114" fmla="*/ 1160446 w 3469949"/>
                <a:gd name="connsiteY114" fmla="*/ 1125427 h 2224519"/>
                <a:gd name="connsiteX115" fmla="*/ 1637744 w 3469949"/>
                <a:gd name="connsiteY115" fmla="*/ 648131 h 2224519"/>
                <a:gd name="connsiteX116" fmla="*/ 1763348 w 3469949"/>
                <a:gd name="connsiteY116" fmla="*/ 336632 h 2224519"/>
                <a:gd name="connsiteX117" fmla="*/ 1642768 w 3469949"/>
                <a:gd name="connsiteY117" fmla="*/ 376825 h 2224519"/>
                <a:gd name="connsiteX118" fmla="*/ 1451848 w 3469949"/>
                <a:gd name="connsiteY118" fmla="*/ 658179 h 2224519"/>
                <a:gd name="connsiteX119" fmla="*/ 1170498 w 3469949"/>
                <a:gd name="connsiteY119" fmla="*/ 497404 h 2224519"/>
                <a:gd name="connsiteX120" fmla="*/ 1200641 w 3469949"/>
                <a:gd name="connsiteY120" fmla="*/ 633056 h 2224519"/>
                <a:gd name="connsiteX121" fmla="*/ 1115230 w 3469949"/>
                <a:gd name="connsiteY121" fmla="*/ 869194 h 2224519"/>
                <a:gd name="connsiteX122" fmla="*/ 1100158 w 3469949"/>
                <a:gd name="connsiteY122" fmla="*/ 1004845 h 2224519"/>
                <a:gd name="connsiteX123" fmla="*/ 904215 w 3469949"/>
                <a:gd name="connsiteY123" fmla="*/ 1014893 h 2224519"/>
                <a:gd name="connsiteX124" fmla="*/ 929336 w 3469949"/>
                <a:gd name="connsiteY124" fmla="*/ 1175667 h 2224519"/>
                <a:gd name="connsiteX125" fmla="*/ 708272 w 3469949"/>
                <a:gd name="connsiteY125" fmla="*/ 984749 h 2224519"/>
                <a:gd name="connsiteX126" fmla="*/ 607789 w 3469949"/>
                <a:gd name="connsiteY126" fmla="*/ 914411 h 2224519"/>
                <a:gd name="connsiteX127" fmla="*/ 809594 w 3469949"/>
                <a:gd name="connsiteY127" fmla="*/ 1313832 h 2224519"/>
                <a:gd name="connsiteX128" fmla="*/ 512330 w 3469949"/>
                <a:gd name="connsiteY128" fmla="*/ 1356538 h 2224519"/>
                <a:gd name="connsiteX129" fmla="*/ 647983 w 3469949"/>
                <a:gd name="connsiteY129" fmla="*/ 1874028 h 2224519"/>
                <a:gd name="connsiteX130" fmla="*/ 537449 w 3469949"/>
                <a:gd name="connsiteY130" fmla="*/ 1798666 h 2224519"/>
                <a:gd name="connsiteX131" fmla="*/ 391749 w 3469949"/>
                <a:gd name="connsiteY131" fmla="*/ 1733351 h 2224519"/>
                <a:gd name="connsiteX132" fmla="*/ 230975 w 3469949"/>
                <a:gd name="connsiteY132" fmla="*/ 1436924 h 2224519"/>
                <a:gd name="connsiteX133" fmla="*/ 356580 w 3469949"/>
                <a:gd name="connsiteY133" fmla="*/ 1668037 h 2224519"/>
                <a:gd name="connsiteX134" fmla="*/ 431942 w 3469949"/>
                <a:gd name="connsiteY134" fmla="*/ 1833835 h 2224519"/>
                <a:gd name="connsiteX135" fmla="*/ 527402 w 3469949"/>
                <a:gd name="connsiteY135" fmla="*/ 1874028 h 2224519"/>
                <a:gd name="connsiteX136" fmla="*/ 507305 w 3469949"/>
                <a:gd name="connsiteY136" fmla="*/ 1989585 h 2224519"/>
                <a:gd name="connsiteX137" fmla="*/ 311362 w 3469949"/>
                <a:gd name="connsiteY137" fmla="*/ 2180503 h 2224519"/>
                <a:gd name="connsiteX138" fmla="*/ 250235 w 3469949"/>
                <a:gd name="connsiteY138" fmla="*/ 2142821 h 2224519"/>
                <a:gd name="connsiteX139" fmla="*/ 220927 w 3469949"/>
                <a:gd name="connsiteY139" fmla="*/ 1989584 h 2224519"/>
                <a:gd name="connsiteX140" fmla="*/ 120444 w 3469949"/>
                <a:gd name="connsiteY140" fmla="*/ 1909197 h 2224519"/>
                <a:gd name="connsiteX141" fmla="*/ 65177 w 3469949"/>
                <a:gd name="connsiteY141" fmla="*/ 1869004 h 2224519"/>
                <a:gd name="connsiteX142" fmla="*/ 80251 w 3469949"/>
                <a:gd name="connsiteY142" fmla="*/ 1673060 h 2224519"/>
                <a:gd name="connsiteX143" fmla="*/ 205854 w 3469949"/>
                <a:gd name="connsiteY143" fmla="*/ 1813738 h 2224519"/>
                <a:gd name="connsiteX144" fmla="*/ 301314 w 3469949"/>
                <a:gd name="connsiteY144" fmla="*/ 1974512 h 2224519"/>
                <a:gd name="connsiteX145" fmla="*/ 326435 w 3469949"/>
                <a:gd name="connsiteY145" fmla="*/ 1863979 h 2224519"/>
                <a:gd name="connsiteX146" fmla="*/ 175710 w 3469949"/>
                <a:gd name="connsiteY146" fmla="*/ 1517311 h 2224519"/>
                <a:gd name="connsiteX147" fmla="*/ 150589 w 3469949"/>
                <a:gd name="connsiteY147" fmla="*/ 1482143 h 2224519"/>
                <a:gd name="connsiteX148" fmla="*/ 30008 w 3469949"/>
                <a:gd name="connsiteY148" fmla="*/ 1642916 h 2224519"/>
                <a:gd name="connsiteX149" fmla="*/ 19959 w 3469949"/>
                <a:gd name="connsiteY149" fmla="*/ 1798665 h 2224519"/>
                <a:gd name="connsiteX150" fmla="*/ 75227 w 3469949"/>
                <a:gd name="connsiteY150" fmla="*/ 1301271 h 2224519"/>
                <a:gd name="connsiteX151" fmla="*/ 175709 w 3469949"/>
                <a:gd name="connsiteY151" fmla="*/ 1341465 h 2224519"/>
                <a:gd name="connsiteX152" fmla="*/ 170685 w 3469949"/>
                <a:gd name="connsiteY152" fmla="*/ 1125426 h 2224519"/>
                <a:gd name="connsiteX153" fmla="*/ 95322 w 3469949"/>
                <a:gd name="connsiteY153" fmla="*/ 1235957 h 2224519"/>
                <a:gd name="connsiteX154" fmla="*/ 180733 w 3469949"/>
                <a:gd name="connsiteY154" fmla="*/ 1045039 h 2224519"/>
                <a:gd name="connsiteX155" fmla="*/ 276193 w 3469949"/>
                <a:gd name="connsiteY155" fmla="*/ 864168 h 2224519"/>
                <a:gd name="connsiteX156" fmla="*/ 471298 w 3469949"/>
                <a:gd name="connsiteY156"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93556 w 3469949"/>
                <a:gd name="connsiteY35" fmla="*/ 349033 h 2224519"/>
                <a:gd name="connsiteX36" fmla="*/ 2131631 w 3469949"/>
                <a:gd name="connsiteY36" fmla="*/ 329984 h 2224519"/>
                <a:gd name="connsiteX37" fmla="*/ 2093531 w 3469949"/>
                <a:gd name="connsiteY37" fmla="*/ 172821 h 2224519"/>
                <a:gd name="connsiteX38" fmla="*/ 1964943 w 3469949"/>
                <a:gd name="connsiteY38" fmla="*/ 239496 h 2224519"/>
                <a:gd name="connsiteX39" fmla="*/ 1936368 w 3469949"/>
                <a:gd name="connsiteY39" fmla="*/ 56934 h 2224519"/>
                <a:gd name="connsiteX40" fmla="*/ 1773395 w 3469949"/>
                <a:gd name="connsiteY40" fmla="*/ 50254 h 2224519"/>
                <a:gd name="connsiteX41" fmla="*/ 1708081 w 3469949"/>
                <a:gd name="connsiteY41" fmla="*/ 110545 h 2224519"/>
                <a:gd name="connsiteX42" fmla="*/ 1461896 w 3469949"/>
                <a:gd name="connsiteY42" fmla="*/ 90447 h 2224519"/>
                <a:gd name="connsiteX43" fmla="*/ 1421703 w 3469949"/>
                <a:gd name="connsiteY43" fmla="*/ 396922 h 2224519"/>
                <a:gd name="connsiteX44" fmla="*/ 1878903 w 3469949"/>
                <a:gd name="connsiteY44" fmla="*/ 291415 h 2224519"/>
                <a:gd name="connsiteX45" fmla="*/ 1968422 w 3469949"/>
                <a:gd name="connsiteY45" fmla="*/ 228894 h 2224519"/>
                <a:gd name="connsiteX46" fmla="*/ 2091943 w 3469949"/>
                <a:gd name="connsiteY46" fmla="*/ 226796 h 2224519"/>
                <a:gd name="connsiteX47" fmla="*/ 2041143 w 3469949"/>
                <a:gd name="connsiteY47" fmla="*/ 518896 h 2224519"/>
                <a:gd name="connsiteX48" fmla="*/ 1901443 w 3469949"/>
                <a:gd name="connsiteY48" fmla="*/ 779246 h 2224519"/>
                <a:gd name="connsiteX49" fmla="*/ 2123693 w 3469949"/>
                <a:gd name="connsiteY49" fmla="*/ 868146 h 2224519"/>
                <a:gd name="connsiteX50" fmla="*/ 2117343 w 3469949"/>
                <a:gd name="connsiteY50" fmla="*/ 398246 h 2224519"/>
                <a:gd name="connsiteX51" fmla="*/ 2371343 w 3469949"/>
                <a:gd name="connsiteY51" fmla="*/ 372846 h 2224519"/>
                <a:gd name="connsiteX52" fmla="*/ 2326893 w 3469949"/>
                <a:gd name="connsiteY52" fmla="*/ 531596 h 2224519"/>
                <a:gd name="connsiteX53" fmla="*/ 2213753 w 3469949"/>
                <a:gd name="connsiteY53" fmla="*/ 879852 h 2224519"/>
                <a:gd name="connsiteX54" fmla="*/ 2426908 w 3469949"/>
                <a:gd name="connsiteY54" fmla="*/ 577634 h 2224519"/>
                <a:gd name="connsiteX55" fmla="*/ 2693607 w 3469949"/>
                <a:gd name="connsiteY55" fmla="*/ 882434 h 2224519"/>
                <a:gd name="connsiteX56" fmla="*/ 2960305 w 3469949"/>
                <a:gd name="connsiteY56" fmla="*/ 1058646 h 2224519"/>
                <a:gd name="connsiteX57" fmla="*/ 3469893 w 3469949"/>
                <a:gd name="connsiteY57" fmla="*/ 1934946 h 2224519"/>
                <a:gd name="connsiteX58" fmla="*/ 2607881 w 3469949"/>
                <a:gd name="connsiteY58" fmla="*/ 1234859 h 2224519"/>
                <a:gd name="connsiteX59" fmla="*/ 2064955 w 3469949"/>
                <a:gd name="connsiteY59" fmla="*/ 1382496 h 2224519"/>
                <a:gd name="connsiteX60" fmla="*/ 2022094 w 3469949"/>
                <a:gd name="connsiteY60" fmla="*/ 1225334 h 2224519"/>
                <a:gd name="connsiteX61" fmla="*/ 2364993 w 3469949"/>
                <a:gd name="connsiteY61" fmla="*/ 1120559 h 2224519"/>
                <a:gd name="connsiteX62" fmla="*/ 2822194 w 3469949"/>
                <a:gd name="connsiteY62" fmla="*/ 1115796 h 2224519"/>
                <a:gd name="connsiteX63" fmla="*/ 2226881 w 3469949"/>
                <a:gd name="connsiteY63" fmla="*/ 1049121 h 2224519"/>
                <a:gd name="connsiteX64" fmla="*/ 2105637 w 3469949"/>
                <a:gd name="connsiteY64" fmla="*/ 967096 h 2224519"/>
                <a:gd name="connsiteX65" fmla="*/ 1771168 w 3469949"/>
                <a:gd name="connsiteY65" fmla="*/ 1203194 h 2224519"/>
                <a:gd name="connsiteX66" fmla="*/ 1666272 w 3469949"/>
                <a:gd name="connsiteY66" fmla="*/ 1103537 h 2224519"/>
                <a:gd name="connsiteX67" fmla="*/ 1333340 w 3469949"/>
                <a:gd name="connsiteY67" fmla="*/ 1505003 h 2224519"/>
                <a:gd name="connsiteX68" fmla="*/ 1260930 w 3469949"/>
                <a:gd name="connsiteY68" fmla="*/ 1457024 h 2224519"/>
                <a:gd name="connsiteX69" fmla="*/ 1613074 w 3469949"/>
                <a:gd name="connsiteY69" fmla="*/ 1076685 h 2224519"/>
                <a:gd name="connsiteX70" fmla="*/ 1920715 w 3469949"/>
                <a:gd name="connsiteY70" fmla="*/ 821267 h 2224519"/>
                <a:gd name="connsiteX71" fmla="*/ 1829273 w 3469949"/>
                <a:gd name="connsiteY71" fmla="*/ 817291 h 2224519"/>
                <a:gd name="connsiteX72" fmla="*/ 1773614 w 3469949"/>
                <a:gd name="connsiteY72" fmla="*/ 761632 h 2224519"/>
                <a:gd name="connsiteX73" fmla="*/ 1456874 w 3469949"/>
                <a:gd name="connsiteY73" fmla="*/ 1004847 h 2224519"/>
                <a:gd name="connsiteX74" fmla="*/ 1527211 w 3469949"/>
                <a:gd name="connsiteY74" fmla="*/ 753639 h 2224519"/>
                <a:gd name="connsiteX75" fmla="*/ 1421703 w 3469949"/>
                <a:gd name="connsiteY75" fmla="*/ 834026 h 2224519"/>
                <a:gd name="connsiteX76" fmla="*/ 1512138 w 3469949"/>
                <a:gd name="connsiteY76" fmla="*/ 834026 h 2224519"/>
                <a:gd name="connsiteX77" fmla="*/ 1371461 w 3469949"/>
                <a:gd name="connsiteY77" fmla="*/ 1019920 h 2224519"/>
                <a:gd name="connsiteX78" fmla="*/ 1115228 w 3469949"/>
                <a:gd name="connsiteY78" fmla="*/ 1246008 h 2224519"/>
                <a:gd name="connsiteX79" fmla="*/ 907141 w 3469949"/>
                <a:gd name="connsiteY79" fmla="*/ 1537410 h 2224519"/>
                <a:gd name="connsiteX80" fmla="*/ 858995 w 3469949"/>
                <a:gd name="connsiteY80" fmla="*/ 1612773 h 2224519"/>
                <a:gd name="connsiteX81" fmla="*/ 1009720 w 3469949"/>
                <a:gd name="connsiteY81" fmla="*/ 1909199 h 2224519"/>
                <a:gd name="connsiteX82" fmla="*/ 1100156 w 3469949"/>
                <a:gd name="connsiteY82" fmla="*/ 1889102 h 2224519"/>
                <a:gd name="connsiteX83" fmla="*/ 1243117 w 3469949"/>
                <a:gd name="connsiteY83" fmla="*/ 1429806 h 2224519"/>
                <a:gd name="connsiteX84" fmla="*/ 1356169 w 3469949"/>
                <a:gd name="connsiteY84" fmla="*/ 1501105 h 2224519"/>
                <a:gd name="connsiteX85" fmla="*/ 1352194 w 3469949"/>
                <a:gd name="connsiteY85" fmla="*/ 1596520 h 2224519"/>
                <a:gd name="connsiteX86" fmla="*/ 1324384 w 3469949"/>
                <a:gd name="connsiteY86" fmla="*/ 1770376 h 2224519"/>
                <a:gd name="connsiteX87" fmla="*/ 1416465 w 3469949"/>
                <a:gd name="connsiteY87" fmla="*/ 1910842 h 2224519"/>
                <a:gd name="connsiteX88" fmla="*/ 1340269 w 3469949"/>
                <a:gd name="connsiteY88" fmla="*/ 1640250 h 2224519"/>
                <a:gd name="connsiteX89" fmla="*/ 1606637 w 3469949"/>
                <a:gd name="connsiteY89" fmla="*/ 1513030 h 2224519"/>
                <a:gd name="connsiteX90" fmla="*/ 1723643 w 3469949"/>
                <a:gd name="connsiteY90" fmla="*/ 1293596 h 2224519"/>
                <a:gd name="connsiteX91" fmla="*/ 1989073 w 3469949"/>
                <a:gd name="connsiteY91" fmla="*/ 1262840 h 2224519"/>
                <a:gd name="connsiteX92" fmla="*/ 1885956 w 3469949"/>
                <a:gd name="connsiteY92" fmla="*/ 1550615 h 2224519"/>
                <a:gd name="connsiteX93" fmla="*/ 1755393 w 3469949"/>
                <a:gd name="connsiteY93" fmla="*/ 1719046 h 2224519"/>
                <a:gd name="connsiteX94" fmla="*/ 1596312 w 3469949"/>
                <a:gd name="connsiteY94" fmla="*/ 2013962 h 2224519"/>
                <a:gd name="connsiteX95" fmla="*/ 1574831 w 3469949"/>
                <a:gd name="connsiteY95" fmla="*/ 1921749 h 2224519"/>
                <a:gd name="connsiteX96" fmla="*/ 1471464 w 3469949"/>
                <a:gd name="connsiteY96" fmla="*/ 2065646 h 2224519"/>
                <a:gd name="connsiteX97" fmla="*/ 1582781 w 3469949"/>
                <a:gd name="connsiteY97" fmla="*/ 2133232 h 2224519"/>
                <a:gd name="connsiteX98" fmla="*/ 1451584 w 3469949"/>
                <a:gd name="connsiteY98" fmla="*/ 2200818 h 2224519"/>
                <a:gd name="connsiteX99" fmla="*/ 1228948 w 3469949"/>
                <a:gd name="connsiteY99" fmla="*/ 2208769 h 2224519"/>
                <a:gd name="connsiteX100" fmla="*/ 982457 w 3469949"/>
                <a:gd name="connsiteY100" fmla="*/ 2216722 h 2224519"/>
                <a:gd name="connsiteX101" fmla="*/ 966555 w 3469949"/>
                <a:gd name="connsiteY101" fmla="*/ 2137207 h 2224519"/>
                <a:gd name="connsiteX102" fmla="*/ 1197143 w 3469949"/>
                <a:gd name="connsiteY102" fmla="*/ 2161061 h 2224519"/>
                <a:gd name="connsiteX103" fmla="*/ 1324364 w 3469949"/>
                <a:gd name="connsiteY103" fmla="*/ 2141182 h 2224519"/>
                <a:gd name="connsiteX104" fmla="*/ 1280632 w 3469949"/>
                <a:gd name="connsiteY104" fmla="*/ 1954329 h 2224519"/>
                <a:gd name="connsiteX105" fmla="*/ 1407852 w 3469949"/>
                <a:gd name="connsiteY105" fmla="*/ 1926500 h 2224519"/>
                <a:gd name="connsiteX106" fmla="*/ 1247453 w 3469949"/>
                <a:gd name="connsiteY106" fmla="*/ 1884840 h 2224519"/>
                <a:gd name="connsiteX107" fmla="*/ 1182614 w 3469949"/>
                <a:gd name="connsiteY107" fmla="*/ 2054900 h 2224519"/>
                <a:gd name="connsiteX108" fmla="*/ 1024793 w 3469949"/>
                <a:gd name="connsiteY108" fmla="*/ 2120214 h 2224519"/>
                <a:gd name="connsiteX109" fmla="*/ 884116 w 3469949"/>
                <a:gd name="connsiteY109" fmla="*/ 1758474 h 2224519"/>
                <a:gd name="connsiteX110" fmla="*/ 843922 w 3469949"/>
                <a:gd name="connsiteY110" fmla="*/ 2069973 h 2224519"/>
                <a:gd name="connsiteX111" fmla="*/ 703246 w 3469949"/>
                <a:gd name="connsiteY111" fmla="*/ 1657991 h 2224519"/>
                <a:gd name="connsiteX112" fmla="*/ 803729 w 3469949"/>
                <a:gd name="connsiteY112" fmla="*/ 1406782 h 2224519"/>
                <a:gd name="connsiteX113" fmla="*/ 884115 w 3469949"/>
                <a:gd name="connsiteY113" fmla="*/ 1246008 h 2224519"/>
                <a:gd name="connsiteX114" fmla="*/ 1160446 w 3469949"/>
                <a:gd name="connsiteY114" fmla="*/ 1125427 h 2224519"/>
                <a:gd name="connsiteX115" fmla="*/ 1637744 w 3469949"/>
                <a:gd name="connsiteY115" fmla="*/ 648131 h 2224519"/>
                <a:gd name="connsiteX116" fmla="*/ 1763348 w 3469949"/>
                <a:gd name="connsiteY116" fmla="*/ 336632 h 2224519"/>
                <a:gd name="connsiteX117" fmla="*/ 1642768 w 3469949"/>
                <a:gd name="connsiteY117" fmla="*/ 376825 h 2224519"/>
                <a:gd name="connsiteX118" fmla="*/ 1451848 w 3469949"/>
                <a:gd name="connsiteY118" fmla="*/ 658179 h 2224519"/>
                <a:gd name="connsiteX119" fmla="*/ 1170498 w 3469949"/>
                <a:gd name="connsiteY119" fmla="*/ 497404 h 2224519"/>
                <a:gd name="connsiteX120" fmla="*/ 1200641 w 3469949"/>
                <a:gd name="connsiteY120" fmla="*/ 633056 h 2224519"/>
                <a:gd name="connsiteX121" fmla="*/ 1115230 w 3469949"/>
                <a:gd name="connsiteY121" fmla="*/ 869194 h 2224519"/>
                <a:gd name="connsiteX122" fmla="*/ 1100158 w 3469949"/>
                <a:gd name="connsiteY122" fmla="*/ 1004845 h 2224519"/>
                <a:gd name="connsiteX123" fmla="*/ 904215 w 3469949"/>
                <a:gd name="connsiteY123" fmla="*/ 1014893 h 2224519"/>
                <a:gd name="connsiteX124" fmla="*/ 929336 w 3469949"/>
                <a:gd name="connsiteY124" fmla="*/ 1175667 h 2224519"/>
                <a:gd name="connsiteX125" fmla="*/ 708272 w 3469949"/>
                <a:gd name="connsiteY125" fmla="*/ 984749 h 2224519"/>
                <a:gd name="connsiteX126" fmla="*/ 607789 w 3469949"/>
                <a:gd name="connsiteY126" fmla="*/ 914411 h 2224519"/>
                <a:gd name="connsiteX127" fmla="*/ 809594 w 3469949"/>
                <a:gd name="connsiteY127" fmla="*/ 1313832 h 2224519"/>
                <a:gd name="connsiteX128" fmla="*/ 512330 w 3469949"/>
                <a:gd name="connsiteY128" fmla="*/ 1356538 h 2224519"/>
                <a:gd name="connsiteX129" fmla="*/ 647983 w 3469949"/>
                <a:gd name="connsiteY129" fmla="*/ 1874028 h 2224519"/>
                <a:gd name="connsiteX130" fmla="*/ 537449 w 3469949"/>
                <a:gd name="connsiteY130" fmla="*/ 1798666 h 2224519"/>
                <a:gd name="connsiteX131" fmla="*/ 391749 w 3469949"/>
                <a:gd name="connsiteY131" fmla="*/ 1733351 h 2224519"/>
                <a:gd name="connsiteX132" fmla="*/ 230975 w 3469949"/>
                <a:gd name="connsiteY132" fmla="*/ 1436924 h 2224519"/>
                <a:gd name="connsiteX133" fmla="*/ 356580 w 3469949"/>
                <a:gd name="connsiteY133" fmla="*/ 1668037 h 2224519"/>
                <a:gd name="connsiteX134" fmla="*/ 431942 w 3469949"/>
                <a:gd name="connsiteY134" fmla="*/ 1833835 h 2224519"/>
                <a:gd name="connsiteX135" fmla="*/ 527402 w 3469949"/>
                <a:gd name="connsiteY135" fmla="*/ 1874028 h 2224519"/>
                <a:gd name="connsiteX136" fmla="*/ 507305 w 3469949"/>
                <a:gd name="connsiteY136" fmla="*/ 1989585 h 2224519"/>
                <a:gd name="connsiteX137" fmla="*/ 311362 w 3469949"/>
                <a:gd name="connsiteY137" fmla="*/ 2180503 h 2224519"/>
                <a:gd name="connsiteX138" fmla="*/ 250235 w 3469949"/>
                <a:gd name="connsiteY138" fmla="*/ 2142821 h 2224519"/>
                <a:gd name="connsiteX139" fmla="*/ 220927 w 3469949"/>
                <a:gd name="connsiteY139" fmla="*/ 1989584 h 2224519"/>
                <a:gd name="connsiteX140" fmla="*/ 120444 w 3469949"/>
                <a:gd name="connsiteY140" fmla="*/ 1909197 h 2224519"/>
                <a:gd name="connsiteX141" fmla="*/ 65177 w 3469949"/>
                <a:gd name="connsiteY141" fmla="*/ 1869004 h 2224519"/>
                <a:gd name="connsiteX142" fmla="*/ 80251 w 3469949"/>
                <a:gd name="connsiteY142" fmla="*/ 1673060 h 2224519"/>
                <a:gd name="connsiteX143" fmla="*/ 205854 w 3469949"/>
                <a:gd name="connsiteY143" fmla="*/ 1813738 h 2224519"/>
                <a:gd name="connsiteX144" fmla="*/ 301314 w 3469949"/>
                <a:gd name="connsiteY144" fmla="*/ 1974512 h 2224519"/>
                <a:gd name="connsiteX145" fmla="*/ 326435 w 3469949"/>
                <a:gd name="connsiteY145" fmla="*/ 1863979 h 2224519"/>
                <a:gd name="connsiteX146" fmla="*/ 175710 w 3469949"/>
                <a:gd name="connsiteY146" fmla="*/ 1517311 h 2224519"/>
                <a:gd name="connsiteX147" fmla="*/ 150589 w 3469949"/>
                <a:gd name="connsiteY147" fmla="*/ 1482143 h 2224519"/>
                <a:gd name="connsiteX148" fmla="*/ 30008 w 3469949"/>
                <a:gd name="connsiteY148" fmla="*/ 1642916 h 2224519"/>
                <a:gd name="connsiteX149" fmla="*/ 19959 w 3469949"/>
                <a:gd name="connsiteY149" fmla="*/ 1798665 h 2224519"/>
                <a:gd name="connsiteX150" fmla="*/ 75227 w 3469949"/>
                <a:gd name="connsiteY150" fmla="*/ 1301271 h 2224519"/>
                <a:gd name="connsiteX151" fmla="*/ 175709 w 3469949"/>
                <a:gd name="connsiteY151" fmla="*/ 1341465 h 2224519"/>
                <a:gd name="connsiteX152" fmla="*/ 170685 w 3469949"/>
                <a:gd name="connsiteY152" fmla="*/ 1125426 h 2224519"/>
                <a:gd name="connsiteX153" fmla="*/ 95322 w 3469949"/>
                <a:gd name="connsiteY153" fmla="*/ 1235957 h 2224519"/>
                <a:gd name="connsiteX154" fmla="*/ 180733 w 3469949"/>
                <a:gd name="connsiteY154" fmla="*/ 1045039 h 2224519"/>
                <a:gd name="connsiteX155" fmla="*/ 276193 w 3469949"/>
                <a:gd name="connsiteY155" fmla="*/ 864168 h 2224519"/>
                <a:gd name="connsiteX156" fmla="*/ 471298 w 3469949"/>
                <a:gd name="connsiteY156"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279269 w 3469949"/>
                <a:gd name="connsiteY35" fmla="*/ 21568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71343 w 3469949"/>
                <a:gd name="connsiteY52" fmla="*/ 372846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6023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71343 w 3469949"/>
                <a:gd name="connsiteY52" fmla="*/ 372846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6023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71343 w 3469949"/>
                <a:gd name="connsiteY52" fmla="*/ 372846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6023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6023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6023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6023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6023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6023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6023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22194 w 3469949"/>
                <a:gd name="connsiteY63" fmla="*/ 1115796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560257 w 3469949"/>
                <a:gd name="connsiteY63" fmla="*/ 820521 h 2224519"/>
                <a:gd name="connsiteX64" fmla="*/ 2226881 w 3469949"/>
                <a:gd name="connsiteY64" fmla="*/ 1049121 h 2224519"/>
                <a:gd name="connsiteX65" fmla="*/ 2105637 w 3469949"/>
                <a:gd name="connsiteY65" fmla="*/ 967096 h 2224519"/>
                <a:gd name="connsiteX66" fmla="*/ 1771168 w 3469949"/>
                <a:gd name="connsiteY66" fmla="*/ 1203194 h 2224519"/>
                <a:gd name="connsiteX67" fmla="*/ 1666272 w 3469949"/>
                <a:gd name="connsiteY67" fmla="*/ 1103537 h 2224519"/>
                <a:gd name="connsiteX68" fmla="*/ 1333340 w 3469949"/>
                <a:gd name="connsiteY68" fmla="*/ 1505003 h 2224519"/>
                <a:gd name="connsiteX69" fmla="*/ 1260930 w 3469949"/>
                <a:gd name="connsiteY69" fmla="*/ 1457024 h 2224519"/>
                <a:gd name="connsiteX70" fmla="*/ 1613074 w 3469949"/>
                <a:gd name="connsiteY70" fmla="*/ 1076685 h 2224519"/>
                <a:gd name="connsiteX71" fmla="*/ 1920715 w 3469949"/>
                <a:gd name="connsiteY71" fmla="*/ 821267 h 2224519"/>
                <a:gd name="connsiteX72" fmla="*/ 1829273 w 3469949"/>
                <a:gd name="connsiteY72" fmla="*/ 817291 h 2224519"/>
                <a:gd name="connsiteX73" fmla="*/ 1773614 w 3469949"/>
                <a:gd name="connsiteY73" fmla="*/ 761632 h 2224519"/>
                <a:gd name="connsiteX74" fmla="*/ 1456874 w 3469949"/>
                <a:gd name="connsiteY74" fmla="*/ 1004847 h 2224519"/>
                <a:gd name="connsiteX75" fmla="*/ 1527211 w 3469949"/>
                <a:gd name="connsiteY75" fmla="*/ 753639 h 2224519"/>
                <a:gd name="connsiteX76" fmla="*/ 1421703 w 3469949"/>
                <a:gd name="connsiteY76" fmla="*/ 834026 h 2224519"/>
                <a:gd name="connsiteX77" fmla="*/ 1512138 w 3469949"/>
                <a:gd name="connsiteY77" fmla="*/ 834026 h 2224519"/>
                <a:gd name="connsiteX78" fmla="*/ 1371461 w 3469949"/>
                <a:gd name="connsiteY78" fmla="*/ 1019920 h 2224519"/>
                <a:gd name="connsiteX79" fmla="*/ 1115228 w 3469949"/>
                <a:gd name="connsiteY79" fmla="*/ 1246008 h 2224519"/>
                <a:gd name="connsiteX80" fmla="*/ 907141 w 3469949"/>
                <a:gd name="connsiteY80" fmla="*/ 1537410 h 2224519"/>
                <a:gd name="connsiteX81" fmla="*/ 858995 w 3469949"/>
                <a:gd name="connsiteY81" fmla="*/ 1612773 h 2224519"/>
                <a:gd name="connsiteX82" fmla="*/ 1009720 w 3469949"/>
                <a:gd name="connsiteY82" fmla="*/ 1909199 h 2224519"/>
                <a:gd name="connsiteX83" fmla="*/ 1100156 w 3469949"/>
                <a:gd name="connsiteY83" fmla="*/ 1889102 h 2224519"/>
                <a:gd name="connsiteX84" fmla="*/ 1243117 w 3469949"/>
                <a:gd name="connsiteY84" fmla="*/ 1429806 h 2224519"/>
                <a:gd name="connsiteX85" fmla="*/ 1356169 w 3469949"/>
                <a:gd name="connsiteY85" fmla="*/ 1501105 h 2224519"/>
                <a:gd name="connsiteX86" fmla="*/ 1352194 w 3469949"/>
                <a:gd name="connsiteY86" fmla="*/ 1596520 h 2224519"/>
                <a:gd name="connsiteX87" fmla="*/ 1324384 w 3469949"/>
                <a:gd name="connsiteY87" fmla="*/ 1770376 h 2224519"/>
                <a:gd name="connsiteX88" fmla="*/ 1416465 w 3469949"/>
                <a:gd name="connsiteY88" fmla="*/ 1910842 h 2224519"/>
                <a:gd name="connsiteX89" fmla="*/ 1340269 w 3469949"/>
                <a:gd name="connsiteY89" fmla="*/ 1640250 h 2224519"/>
                <a:gd name="connsiteX90" fmla="*/ 1606637 w 3469949"/>
                <a:gd name="connsiteY90" fmla="*/ 1513030 h 2224519"/>
                <a:gd name="connsiteX91" fmla="*/ 1723643 w 3469949"/>
                <a:gd name="connsiteY91" fmla="*/ 1293596 h 2224519"/>
                <a:gd name="connsiteX92" fmla="*/ 1989073 w 3469949"/>
                <a:gd name="connsiteY92" fmla="*/ 1262840 h 2224519"/>
                <a:gd name="connsiteX93" fmla="*/ 1885956 w 3469949"/>
                <a:gd name="connsiteY93" fmla="*/ 1550615 h 2224519"/>
                <a:gd name="connsiteX94" fmla="*/ 1755393 w 3469949"/>
                <a:gd name="connsiteY94" fmla="*/ 1719046 h 2224519"/>
                <a:gd name="connsiteX95" fmla="*/ 1596312 w 3469949"/>
                <a:gd name="connsiteY95" fmla="*/ 2013962 h 2224519"/>
                <a:gd name="connsiteX96" fmla="*/ 1574831 w 3469949"/>
                <a:gd name="connsiteY96" fmla="*/ 1921749 h 2224519"/>
                <a:gd name="connsiteX97" fmla="*/ 1471464 w 3469949"/>
                <a:gd name="connsiteY97" fmla="*/ 2065646 h 2224519"/>
                <a:gd name="connsiteX98" fmla="*/ 1582781 w 3469949"/>
                <a:gd name="connsiteY98" fmla="*/ 2133232 h 2224519"/>
                <a:gd name="connsiteX99" fmla="*/ 1451584 w 3469949"/>
                <a:gd name="connsiteY99" fmla="*/ 2200818 h 2224519"/>
                <a:gd name="connsiteX100" fmla="*/ 1228948 w 3469949"/>
                <a:gd name="connsiteY100" fmla="*/ 2208769 h 2224519"/>
                <a:gd name="connsiteX101" fmla="*/ 982457 w 3469949"/>
                <a:gd name="connsiteY101" fmla="*/ 2216722 h 2224519"/>
                <a:gd name="connsiteX102" fmla="*/ 966555 w 3469949"/>
                <a:gd name="connsiteY102" fmla="*/ 2137207 h 2224519"/>
                <a:gd name="connsiteX103" fmla="*/ 1197143 w 3469949"/>
                <a:gd name="connsiteY103" fmla="*/ 2161061 h 2224519"/>
                <a:gd name="connsiteX104" fmla="*/ 1324364 w 3469949"/>
                <a:gd name="connsiteY104" fmla="*/ 2141182 h 2224519"/>
                <a:gd name="connsiteX105" fmla="*/ 1280632 w 3469949"/>
                <a:gd name="connsiteY105" fmla="*/ 1954329 h 2224519"/>
                <a:gd name="connsiteX106" fmla="*/ 1407852 w 3469949"/>
                <a:gd name="connsiteY106" fmla="*/ 1926500 h 2224519"/>
                <a:gd name="connsiteX107" fmla="*/ 1247453 w 3469949"/>
                <a:gd name="connsiteY107" fmla="*/ 1884840 h 2224519"/>
                <a:gd name="connsiteX108" fmla="*/ 1182614 w 3469949"/>
                <a:gd name="connsiteY108" fmla="*/ 2054900 h 2224519"/>
                <a:gd name="connsiteX109" fmla="*/ 1024793 w 3469949"/>
                <a:gd name="connsiteY109" fmla="*/ 2120214 h 2224519"/>
                <a:gd name="connsiteX110" fmla="*/ 884116 w 3469949"/>
                <a:gd name="connsiteY110" fmla="*/ 1758474 h 2224519"/>
                <a:gd name="connsiteX111" fmla="*/ 843922 w 3469949"/>
                <a:gd name="connsiteY111" fmla="*/ 2069973 h 2224519"/>
                <a:gd name="connsiteX112" fmla="*/ 703246 w 3469949"/>
                <a:gd name="connsiteY112" fmla="*/ 1657991 h 2224519"/>
                <a:gd name="connsiteX113" fmla="*/ 803729 w 3469949"/>
                <a:gd name="connsiteY113" fmla="*/ 1406782 h 2224519"/>
                <a:gd name="connsiteX114" fmla="*/ 884115 w 3469949"/>
                <a:gd name="connsiteY114" fmla="*/ 1246008 h 2224519"/>
                <a:gd name="connsiteX115" fmla="*/ 1160446 w 3469949"/>
                <a:gd name="connsiteY115" fmla="*/ 1125427 h 2224519"/>
                <a:gd name="connsiteX116" fmla="*/ 1637744 w 3469949"/>
                <a:gd name="connsiteY116" fmla="*/ 648131 h 2224519"/>
                <a:gd name="connsiteX117" fmla="*/ 1763348 w 3469949"/>
                <a:gd name="connsiteY117" fmla="*/ 336632 h 2224519"/>
                <a:gd name="connsiteX118" fmla="*/ 1642768 w 3469949"/>
                <a:gd name="connsiteY118" fmla="*/ 376825 h 2224519"/>
                <a:gd name="connsiteX119" fmla="*/ 1451848 w 3469949"/>
                <a:gd name="connsiteY119" fmla="*/ 658179 h 2224519"/>
                <a:gd name="connsiteX120" fmla="*/ 1170498 w 3469949"/>
                <a:gd name="connsiteY120" fmla="*/ 497404 h 2224519"/>
                <a:gd name="connsiteX121" fmla="*/ 1200641 w 3469949"/>
                <a:gd name="connsiteY121" fmla="*/ 633056 h 2224519"/>
                <a:gd name="connsiteX122" fmla="*/ 1115230 w 3469949"/>
                <a:gd name="connsiteY122" fmla="*/ 869194 h 2224519"/>
                <a:gd name="connsiteX123" fmla="*/ 1100158 w 3469949"/>
                <a:gd name="connsiteY123" fmla="*/ 1004845 h 2224519"/>
                <a:gd name="connsiteX124" fmla="*/ 904215 w 3469949"/>
                <a:gd name="connsiteY124" fmla="*/ 1014893 h 2224519"/>
                <a:gd name="connsiteX125" fmla="*/ 929336 w 3469949"/>
                <a:gd name="connsiteY125" fmla="*/ 1175667 h 2224519"/>
                <a:gd name="connsiteX126" fmla="*/ 708272 w 3469949"/>
                <a:gd name="connsiteY126" fmla="*/ 984749 h 2224519"/>
                <a:gd name="connsiteX127" fmla="*/ 607789 w 3469949"/>
                <a:gd name="connsiteY127" fmla="*/ 914411 h 2224519"/>
                <a:gd name="connsiteX128" fmla="*/ 809594 w 3469949"/>
                <a:gd name="connsiteY128" fmla="*/ 1313832 h 2224519"/>
                <a:gd name="connsiteX129" fmla="*/ 512330 w 3469949"/>
                <a:gd name="connsiteY129" fmla="*/ 1356538 h 2224519"/>
                <a:gd name="connsiteX130" fmla="*/ 647983 w 3469949"/>
                <a:gd name="connsiteY130" fmla="*/ 1874028 h 2224519"/>
                <a:gd name="connsiteX131" fmla="*/ 537449 w 3469949"/>
                <a:gd name="connsiteY131" fmla="*/ 1798666 h 2224519"/>
                <a:gd name="connsiteX132" fmla="*/ 391749 w 3469949"/>
                <a:gd name="connsiteY132" fmla="*/ 1733351 h 2224519"/>
                <a:gd name="connsiteX133" fmla="*/ 230975 w 3469949"/>
                <a:gd name="connsiteY133" fmla="*/ 1436924 h 2224519"/>
                <a:gd name="connsiteX134" fmla="*/ 356580 w 3469949"/>
                <a:gd name="connsiteY134" fmla="*/ 1668037 h 2224519"/>
                <a:gd name="connsiteX135" fmla="*/ 431942 w 3469949"/>
                <a:gd name="connsiteY135" fmla="*/ 1833835 h 2224519"/>
                <a:gd name="connsiteX136" fmla="*/ 527402 w 3469949"/>
                <a:gd name="connsiteY136" fmla="*/ 1874028 h 2224519"/>
                <a:gd name="connsiteX137" fmla="*/ 507305 w 3469949"/>
                <a:gd name="connsiteY137" fmla="*/ 1989585 h 2224519"/>
                <a:gd name="connsiteX138" fmla="*/ 311362 w 3469949"/>
                <a:gd name="connsiteY138" fmla="*/ 2180503 h 2224519"/>
                <a:gd name="connsiteX139" fmla="*/ 250235 w 3469949"/>
                <a:gd name="connsiteY139" fmla="*/ 2142821 h 2224519"/>
                <a:gd name="connsiteX140" fmla="*/ 220927 w 3469949"/>
                <a:gd name="connsiteY140" fmla="*/ 1989584 h 2224519"/>
                <a:gd name="connsiteX141" fmla="*/ 120444 w 3469949"/>
                <a:gd name="connsiteY141" fmla="*/ 1909197 h 2224519"/>
                <a:gd name="connsiteX142" fmla="*/ 65177 w 3469949"/>
                <a:gd name="connsiteY142" fmla="*/ 1869004 h 2224519"/>
                <a:gd name="connsiteX143" fmla="*/ 80251 w 3469949"/>
                <a:gd name="connsiteY143" fmla="*/ 1673060 h 2224519"/>
                <a:gd name="connsiteX144" fmla="*/ 205854 w 3469949"/>
                <a:gd name="connsiteY144" fmla="*/ 1813738 h 2224519"/>
                <a:gd name="connsiteX145" fmla="*/ 301314 w 3469949"/>
                <a:gd name="connsiteY145" fmla="*/ 1974512 h 2224519"/>
                <a:gd name="connsiteX146" fmla="*/ 326435 w 3469949"/>
                <a:gd name="connsiteY146" fmla="*/ 1863979 h 2224519"/>
                <a:gd name="connsiteX147" fmla="*/ 175710 w 3469949"/>
                <a:gd name="connsiteY147" fmla="*/ 1517311 h 2224519"/>
                <a:gd name="connsiteX148" fmla="*/ 150589 w 3469949"/>
                <a:gd name="connsiteY148" fmla="*/ 1482143 h 2224519"/>
                <a:gd name="connsiteX149" fmla="*/ 30008 w 3469949"/>
                <a:gd name="connsiteY149" fmla="*/ 1642916 h 2224519"/>
                <a:gd name="connsiteX150" fmla="*/ 19959 w 3469949"/>
                <a:gd name="connsiteY150" fmla="*/ 1798665 h 2224519"/>
                <a:gd name="connsiteX151" fmla="*/ 75227 w 3469949"/>
                <a:gd name="connsiteY151" fmla="*/ 1301271 h 2224519"/>
                <a:gd name="connsiteX152" fmla="*/ 175709 w 3469949"/>
                <a:gd name="connsiteY152" fmla="*/ 1341465 h 2224519"/>
                <a:gd name="connsiteX153" fmla="*/ 170685 w 3469949"/>
                <a:gd name="connsiteY153" fmla="*/ 1125426 h 2224519"/>
                <a:gd name="connsiteX154" fmla="*/ 95322 w 3469949"/>
                <a:gd name="connsiteY154" fmla="*/ 1235957 h 2224519"/>
                <a:gd name="connsiteX155" fmla="*/ 180733 w 3469949"/>
                <a:gd name="connsiteY155" fmla="*/ 1045039 h 2224519"/>
                <a:gd name="connsiteX156" fmla="*/ 276193 w 3469949"/>
                <a:gd name="connsiteY156" fmla="*/ 864168 h 2224519"/>
                <a:gd name="connsiteX157" fmla="*/ 471298 w 3469949"/>
                <a:gd name="connsiteY157"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379282 w 3469949"/>
                <a:gd name="connsiteY63" fmla="*/ 982446 h 2224519"/>
                <a:gd name="connsiteX64" fmla="*/ 2560257 w 3469949"/>
                <a:gd name="connsiteY64" fmla="*/ 820521 h 2224519"/>
                <a:gd name="connsiteX65" fmla="*/ 2226881 w 3469949"/>
                <a:gd name="connsiteY65" fmla="*/ 1049121 h 2224519"/>
                <a:gd name="connsiteX66" fmla="*/ 2105637 w 3469949"/>
                <a:gd name="connsiteY66" fmla="*/ 967096 h 2224519"/>
                <a:gd name="connsiteX67" fmla="*/ 1771168 w 3469949"/>
                <a:gd name="connsiteY67" fmla="*/ 1203194 h 2224519"/>
                <a:gd name="connsiteX68" fmla="*/ 1666272 w 3469949"/>
                <a:gd name="connsiteY68" fmla="*/ 1103537 h 2224519"/>
                <a:gd name="connsiteX69" fmla="*/ 1333340 w 3469949"/>
                <a:gd name="connsiteY69" fmla="*/ 1505003 h 2224519"/>
                <a:gd name="connsiteX70" fmla="*/ 1260930 w 3469949"/>
                <a:gd name="connsiteY70" fmla="*/ 1457024 h 2224519"/>
                <a:gd name="connsiteX71" fmla="*/ 1613074 w 3469949"/>
                <a:gd name="connsiteY71" fmla="*/ 1076685 h 2224519"/>
                <a:gd name="connsiteX72" fmla="*/ 1920715 w 3469949"/>
                <a:gd name="connsiteY72" fmla="*/ 821267 h 2224519"/>
                <a:gd name="connsiteX73" fmla="*/ 1829273 w 3469949"/>
                <a:gd name="connsiteY73" fmla="*/ 817291 h 2224519"/>
                <a:gd name="connsiteX74" fmla="*/ 1773614 w 3469949"/>
                <a:gd name="connsiteY74" fmla="*/ 761632 h 2224519"/>
                <a:gd name="connsiteX75" fmla="*/ 1456874 w 3469949"/>
                <a:gd name="connsiteY75" fmla="*/ 1004847 h 2224519"/>
                <a:gd name="connsiteX76" fmla="*/ 1527211 w 3469949"/>
                <a:gd name="connsiteY76" fmla="*/ 753639 h 2224519"/>
                <a:gd name="connsiteX77" fmla="*/ 1421703 w 3469949"/>
                <a:gd name="connsiteY77" fmla="*/ 834026 h 2224519"/>
                <a:gd name="connsiteX78" fmla="*/ 1512138 w 3469949"/>
                <a:gd name="connsiteY78" fmla="*/ 834026 h 2224519"/>
                <a:gd name="connsiteX79" fmla="*/ 1371461 w 3469949"/>
                <a:gd name="connsiteY79" fmla="*/ 1019920 h 2224519"/>
                <a:gd name="connsiteX80" fmla="*/ 1115228 w 3469949"/>
                <a:gd name="connsiteY80" fmla="*/ 1246008 h 2224519"/>
                <a:gd name="connsiteX81" fmla="*/ 907141 w 3469949"/>
                <a:gd name="connsiteY81" fmla="*/ 1537410 h 2224519"/>
                <a:gd name="connsiteX82" fmla="*/ 858995 w 3469949"/>
                <a:gd name="connsiteY82" fmla="*/ 1612773 h 2224519"/>
                <a:gd name="connsiteX83" fmla="*/ 1009720 w 3469949"/>
                <a:gd name="connsiteY83" fmla="*/ 1909199 h 2224519"/>
                <a:gd name="connsiteX84" fmla="*/ 1100156 w 3469949"/>
                <a:gd name="connsiteY84" fmla="*/ 1889102 h 2224519"/>
                <a:gd name="connsiteX85" fmla="*/ 1243117 w 3469949"/>
                <a:gd name="connsiteY85" fmla="*/ 1429806 h 2224519"/>
                <a:gd name="connsiteX86" fmla="*/ 1356169 w 3469949"/>
                <a:gd name="connsiteY86" fmla="*/ 1501105 h 2224519"/>
                <a:gd name="connsiteX87" fmla="*/ 1352194 w 3469949"/>
                <a:gd name="connsiteY87" fmla="*/ 1596520 h 2224519"/>
                <a:gd name="connsiteX88" fmla="*/ 1324384 w 3469949"/>
                <a:gd name="connsiteY88" fmla="*/ 1770376 h 2224519"/>
                <a:gd name="connsiteX89" fmla="*/ 1416465 w 3469949"/>
                <a:gd name="connsiteY89" fmla="*/ 1910842 h 2224519"/>
                <a:gd name="connsiteX90" fmla="*/ 1340269 w 3469949"/>
                <a:gd name="connsiteY90" fmla="*/ 1640250 h 2224519"/>
                <a:gd name="connsiteX91" fmla="*/ 1606637 w 3469949"/>
                <a:gd name="connsiteY91" fmla="*/ 1513030 h 2224519"/>
                <a:gd name="connsiteX92" fmla="*/ 1723643 w 3469949"/>
                <a:gd name="connsiteY92" fmla="*/ 1293596 h 2224519"/>
                <a:gd name="connsiteX93" fmla="*/ 1989073 w 3469949"/>
                <a:gd name="connsiteY93" fmla="*/ 1262840 h 2224519"/>
                <a:gd name="connsiteX94" fmla="*/ 1885956 w 3469949"/>
                <a:gd name="connsiteY94" fmla="*/ 1550615 h 2224519"/>
                <a:gd name="connsiteX95" fmla="*/ 1755393 w 3469949"/>
                <a:gd name="connsiteY95" fmla="*/ 1719046 h 2224519"/>
                <a:gd name="connsiteX96" fmla="*/ 1596312 w 3469949"/>
                <a:gd name="connsiteY96" fmla="*/ 2013962 h 2224519"/>
                <a:gd name="connsiteX97" fmla="*/ 1574831 w 3469949"/>
                <a:gd name="connsiteY97" fmla="*/ 1921749 h 2224519"/>
                <a:gd name="connsiteX98" fmla="*/ 1471464 w 3469949"/>
                <a:gd name="connsiteY98" fmla="*/ 2065646 h 2224519"/>
                <a:gd name="connsiteX99" fmla="*/ 1582781 w 3469949"/>
                <a:gd name="connsiteY99" fmla="*/ 2133232 h 2224519"/>
                <a:gd name="connsiteX100" fmla="*/ 1451584 w 3469949"/>
                <a:gd name="connsiteY100" fmla="*/ 2200818 h 2224519"/>
                <a:gd name="connsiteX101" fmla="*/ 1228948 w 3469949"/>
                <a:gd name="connsiteY101" fmla="*/ 2208769 h 2224519"/>
                <a:gd name="connsiteX102" fmla="*/ 982457 w 3469949"/>
                <a:gd name="connsiteY102" fmla="*/ 2216722 h 2224519"/>
                <a:gd name="connsiteX103" fmla="*/ 966555 w 3469949"/>
                <a:gd name="connsiteY103" fmla="*/ 2137207 h 2224519"/>
                <a:gd name="connsiteX104" fmla="*/ 1197143 w 3469949"/>
                <a:gd name="connsiteY104" fmla="*/ 2161061 h 2224519"/>
                <a:gd name="connsiteX105" fmla="*/ 1324364 w 3469949"/>
                <a:gd name="connsiteY105" fmla="*/ 2141182 h 2224519"/>
                <a:gd name="connsiteX106" fmla="*/ 1280632 w 3469949"/>
                <a:gd name="connsiteY106" fmla="*/ 1954329 h 2224519"/>
                <a:gd name="connsiteX107" fmla="*/ 1407852 w 3469949"/>
                <a:gd name="connsiteY107" fmla="*/ 1926500 h 2224519"/>
                <a:gd name="connsiteX108" fmla="*/ 1247453 w 3469949"/>
                <a:gd name="connsiteY108" fmla="*/ 1884840 h 2224519"/>
                <a:gd name="connsiteX109" fmla="*/ 1182614 w 3469949"/>
                <a:gd name="connsiteY109" fmla="*/ 2054900 h 2224519"/>
                <a:gd name="connsiteX110" fmla="*/ 1024793 w 3469949"/>
                <a:gd name="connsiteY110" fmla="*/ 2120214 h 2224519"/>
                <a:gd name="connsiteX111" fmla="*/ 884116 w 3469949"/>
                <a:gd name="connsiteY111" fmla="*/ 1758474 h 2224519"/>
                <a:gd name="connsiteX112" fmla="*/ 843922 w 3469949"/>
                <a:gd name="connsiteY112" fmla="*/ 2069973 h 2224519"/>
                <a:gd name="connsiteX113" fmla="*/ 703246 w 3469949"/>
                <a:gd name="connsiteY113" fmla="*/ 1657991 h 2224519"/>
                <a:gd name="connsiteX114" fmla="*/ 803729 w 3469949"/>
                <a:gd name="connsiteY114" fmla="*/ 1406782 h 2224519"/>
                <a:gd name="connsiteX115" fmla="*/ 884115 w 3469949"/>
                <a:gd name="connsiteY115" fmla="*/ 1246008 h 2224519"/>
                <a:gd name="connsiteX116" fmla="*/ 1160446 w 3469949"/>
                <a:gd name="connsiteY116" fmla="*/ 1125427 h 2224519"/>
                <a:gd name="connsiteX117" fmla="*/ 1637744 w 3469949"/>
                <a:gd name="connsiteY117" fmla="*/ 648131 h 2224519"/>
                <a:gd name="connsiteX118" fmla="*/ 1763348 w 3469949"/>
                <a:gd name="connsiteY118" fmla="*/ 336632 h 2224519"/>
                <a:gd name="connsiteX119" fmla="*/ 1642768 w 3469949"/>
                <a:gd name="connsiteY119" fmla="*/ 376825 h 2224519"/>
                <a:gd name="connsiteX120" fmla="*/ 1451848 w 3469949"/>
                <a:gd name="connsiteY120" fmla="*/ 658179 h 2224519"/>
                <a:gd name="connsiteX121" fmla="*/ 1170498 w 3469949"/>
                <a:gd name="connsiteY121" fmla="*/ 497404 h 2224519"/>
                <a:gd name="connsiteX122" fmla="*/ 1200641 w 3469949"/>
                <a:gd name="connsiteY122" fmla="*/ 633056 h 2224519"/>
                <a:gd name="connsiteX123" fmla="*/ 1115230 w 3469949"/>
                <a:gd name="connsiteY123" fmla="*/ 869194 h 2224519"/>
                <a:gd name="connsiteX124" fmla="*/ 1100158 w 3469949"/>
                <a:gd name="connsiteY124" fmla="*/ 1004845 h 2224519"/>
                <a:gd name="connsiteX125" fmla="*/ 904215 w 3469949"/>
                <a:gd name="connsiteY125" fmla="*/ 1014893 h 2224519"/>
                <a:gd name="connsiteX126" fmla="*/ 929336 w 3469949"/>
                <a:gd name="connsiteY126" fmla="*/ 1175667 h 2224519"/>
                <a:gd name="connsiteX127" fmla="*/ 708272 w 3469949"/>
                <a:gd name="connsiteY127" fmla="*/ 984749 h 2224519"/>
                <a:gd name="connsiteX128" fmla="*/ 607789 w 3469949"/>
                <a:gd name="connsiteY128" fmla="*/ 914411 h 2224519"/>
                <a:gd name="connsiteX129" fmla="*/ 809594 w 3469949"/>
                <a:gd name="connsiteY129" fmla="*/ 1313832 h 2224519"/>
                <a:gd name="connsiteX130" fmla="*/ 512330 w 3469949"/>
                <a:gd name="connsiteY130" fmla="*/ 1356538 h 2224519"/>
                <a:gd name="connsiteX131" fmla="*/ 647983 w 3469949"/>
                <a:gd name="connsiteY131" fmla="*/ 1874028 h 2224519"/>
                <a:gd name="connsiteX132" fmla="*/ 537449 w 3469949"/>
                <a:gd name="connsiteY132" fmla="*/ 1798666 h 2224519"/>
                <a:gd name="connsiteX133" fmla="*/ 391749 w 3469949"/>
                <a:gd name="connsiteY133" fmla="*/ 1733351 h 2224519"/>
                <a:gd name="connsiteX134" fmla="*/ 230975 w 3469949"/>
                <a:gd name="connsiteY134" fmla="*/ 1436924 h 2224519"/>
                <a:gd name="connsiteX135" fmla="*/ 356580 w 3469949"/>
                <a:gd name="connsiteY135" fmla="*/ 1668037 h 2224519"/>
                <a:gd name="connsiteX136" fmla="*/ 431942 w 3469949"/>
                <a:gd name="connsiteY136" fmla="*/ 1833835 h 2224519"/>
                <a:gd name="connsiteX137" fmla="*/ 527402 w 3469949"/>
                <a:gd name="connsiteY137" fmla="*/ 1874028 h 2224519"/>
                <a:gd name="connsiteX138" fmla="*/ 507305 w 3469949"/>
                <a:gd name="connsiteY138" fmla="*/ 1989585 h 2224519"/>
                <a:gd name="connsiteX139" fmla="*/ 311362 w 3469949"/>
                <a:gd name="connsiteY139" fmla="*/ 2180503 h 2224519"/>
                <a:gd name="connsiteX140" fmla="*/ 250235 w 3469949"/>
                <a:gd name="connsiteY140" fmla="*/ 2142821 h 2224519"/>
                <a:gd name="connsiteX141" fmla="*/ 220927 w 3469949"/>
                <a:gd name="connsiteY141" fmla="*/ 1989584 h 2224519"/>
                <a:gd name="connsiteX142" fmla="*/ 120444 w 3469949"/>
                <a:gd name="connsiteY142" fmla="*/ 1909197 h 2224519"/>
                <a:gd name="connsiteX143" fmla="*/ 65177 w 3469949"/>
                <a:gd name="connsiteY143" fmla="*/ 1869004 h 2224519"/>
                <a:gd name="connsiteX144" fmla="*/ 80251 w 3469949"/>
                <a:gd name="connsiteY144" fmla="*/ 1673060 h 2224519"/>
                <a:gd name="connsiteX145" fmla="*/ 205854 w 3469949"/>
                <a:gd name="connsiteY145" fmla="*/ 1813738 h 2224519"/>
                <a:gd name="connsiteX146" fmla="*/ 301314 w 3469949"/>
                <a:gd name="connsiteY146" fmla="*/ 1974512 h 2224519"/>
                <a:gd name="connsiteX147" fmla="*/ 326435 w 3469949"/>
                <a:gd name="connsiteY147" fmla="*/ 1863979 h 2224519"/>
                <a:gd name="connsiteX148" fmla="*/ 175710 w 3469949"/>
                <a:gd name="connsiteY148" fmla="*/ 1517311 h 2224519"/>
                <a:gd name="connsiteX149" fmla="*/ 150589 w 3469949"/>
                <a:gd name="connsiteY149" fmla="*/ 1482143 h 2224519"/>
                <a:gd name="connsiteX150" fmla="*/ 30008 w 3469949"/>
                <a:gd name="connsiteY150" fmla="*/ 1642916 h 2224519"/>
                <a:gd name="connsiteX151" fmla="*/ 19959 w 3469949"/>
                <a:gd name="connsiteY151" fmla="*/ 1798665 h 2224519"/>
                <a:gd name="connsiteX152" fmla="*/ 75227 w 3469949"/>
                <a:gd name="connsiteY152" fmla="*/ 1301271 h 2224519"/>
                <a:gd name="connsiteX153" fmla="*/ 175709 w 3469949"/>
                <a:gd name="connsiteY153" fmla="*/ 1341465 h 2224519"/>
                <a:gd name="connsiteX154" fmla="*/ 170685 w 3469949"/>
                <a:gd name="connsiteY154" fmla="*/ 1125426 h 2224519"/>
                <a:gd name="connsiteX155" fmla="*/ 95322 w 3469949"/>
                <a:gd name="connsiteY155" fmla="*/ 1235957 h 2224519"/>
                <a:gd name="connsiteX156" fmla="*/ 180733 w 3469949"/>
                <a:gd name="connsiteY156" fmla="*/ 1045039 h 2224519"/>
                <a:gd name="connsiteX157" fmla="*/ 276193 w 3469949"/>
                <a:gd name="connsiteY157" fmla="*/ 864168 h 2224519"/>
                <a:gd name="connsiteX158" fmla="*/ 471298 w 3469949"/>
                <a:gd name="connsiteY158"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03144 w 3469949"/>
                <a:gd name="connsiteY63" fmla="*/ 1101508 h 2224519"/>
                <a:gd name="connsiteX64" fmla="*/ 2560257 w 3469949"/>
                <a:gd name="connsiteY64" fmla="*/ 820521 h 2224519"/>
                <a:gd name="connsiteX65" fmla="*/ 2226881 w 3469949"/>
                <a:gd name="connsiteY65" fmla="*/ 1049121 h 2224519"/>
                <a:gd name="connsiteX66" fmla="*/ 2105637 w 3469949"/>
                <a:gd name="connsiteY66" fmla="*/ 967096 h 2224519"/>
                <a:gd name="connsiteX67" fmla="*/ 1771168 w 3469949"/>
                <a:gd name="connsiteY67" fmla="*/ 1203194 h 2224519"/>
                <a:gd name="connsiteX68" fmla="*/ 1666272 w 3469949"/>
                <a:gd name="connsiteY68" fmla="*/ 1103537 h 2224519"/>
                <a:gd name="connsiteX69" fmla="*/ 1333340 w 3469949"/>
                <a:gd name="connsiteY69" fmla="*/ 1505003 h 2224519"/>
                <a:gd name="connsiteX70" fmla="*/ 1260930 w 3469949"/>
                <a:gd name="connsiteY70" fmla="*/ 1457024 h 2224519"/>
                <a:gd name="connsiteX71" fmla="*/ 1613074 w 3469949"/>
                <a:gd name="connsiteY71" fmla="*/ 1076685 h 2224519"/>
                <a:gd name="connsiteX72" fmla="*/ 1920715 w 3469949"/>
                <a:gd name="connsiteY72" fmla="*/ 821267 h 2224519"/>
                <a:gd name="connsiteX73" fmla="*/ 1829273 w 3469949"/>
                <a:gd name="connsiteY73" fmla="*/ 817291 h 2224519"/>
                <a:gd name="connsiteX74" fmla="*/ 1773614 w 3469949"/>
                <a:gd name="connsiteY74" fmla="*/ 761632 h 2224519"/>
                <a:gd name="connsiteX75" fmla="*/ 1456874 w 3469949"/>
                <a:gd name="connsiteY75" fmla="*/ 1004847 h 2224519"/>
                <a:gd name="connsiteX76" fmla="*/ 1527211 w 3469949"/>
                <a:gd name="connsiteY76" fmla="*/ 753639 h 2224519"/>
                <a:gd name="connsiteX77" fmla="*/ 1421703 w 3469949"/>
                <a:gd name="connsiteY77" fmla="*/ 834026 h 2224519"/>
                <a:gd name="connsiteX78" fmla="*/ 1512138 w 3469949"/>
                <a:gd name="connsiteY78" fmla="*/ 834026 h 2224519"/>
                <a:gd name="connsiteX79" fmla="*/ 1371461 w 3469949"/>
                <a:gd name="connsiteY79" fmla="*/ 1019920 h 2224519"/>
                <a:gd name="connsiteX80" fmla="*/ 1115228 w 3469949"/>
                <a:gd name="connsiteY80" fmla="*/ 1246008 h 2224519"/>
                <a:gd name="connsiteX81" fmla="*/ 907141 w 3469949"/>
                <a:gd name="connsiteY81" fmla="*/ 1537410 h 2224519"/>
                <a:gd name="connsiteX82" fmla="*/ 858995 w 3469949"/>
                <a:gd name="connsiteY82" fmla="*/ 1612773 h 2224519"/>
                <a:gd name="connsiteX83" fmla="*/ 1009720 w 3469949"/>
                <a:gd name="connsiteY83" fmla="*/ 1909199 h 2224519"/>
                <a:gd name="connsiteX84" fmla="*/ 1100156 w 3469949"/>
                <a:gd name="connsiteY84" fmla="*/ 1889102 h 2224519"/>
                <a:gd name="connsiteX85" fmla="*/ 1243117 w 3469949"/>
                <a:gd name="connsiteY85" fmla="*/ 1429806 h 2224519"/>
                <a:gd name="connsiteX86" fmla="*/ 1356169 w 3469949"/>
                <a:gd name="connsiteY86" fmla="*/ 1501105 h 2224519"/>
                <a:gd name="connsiteX87" fmla="*/ 1352194 w 3469949"/>
                <a:gd name="connsiteY87" fmla="*/ 1596520 h 2224519"/>
                <a:gd name="connsiteX88" fmla="*/ 1324384 w 3469949"/>
                <a:gd name="connsiteY88" fmla="*/ 1770376 h 2224519"/>
                <a:gd name="connsiteX89" fmla="*/ 1416465 w 3469949"/>
                <a:gd name="connsiteY89" fmla="*/ 1910842 h 2224519"/>
                <a:gd name="connsiteX90" fmla="*/ 1340269 w 3469949"/>
                <a:gd name="connsiteY90" fmla="*/ 1640250 h 2224519"/>
                <a:gd name="connsiteX91" fmla="*/ 1606637 w 3469949"/>
                <a:gd name="connsiteY91" fmla="*/ 1513030 h 2224519"/>
                <a:gd name="connsiteX92" fmla="*/ 1723643 w 3469949"/>
                <a:gd name="connsiteY92" fmla="*/ 1293596 h 2224519"/>
                <a:gd name="connsiteX93" fmla="*/ 1989073 w 3469949"/>
                <a:gd name="connsiteY93" fmla="*/ 1262840 h 2224519"/>
                <a:gd name="connsiteX94" fmla="*/ 1885956 w 3469949"/>
                <a:gd name="connsiteY94" fmla="*/ 1550615 h 2224519"/>
                <a:gd name="connsiteX95" fmla="*/ 1755393 w 3469949"/>
                <a:gd name="connsiteY95" fmla="*/ 1719046 h 2224519"/>
                <a:gd name="connsiteX96" fmla="*/ 1596312 w 3469949"/>
                <a:gd name="connsiteY96" fmla="*/ 2013962 h 2224519"/>
                <a:gd name="connsiteX97" fmla="*/ 1574831 w 3469949"/>
                <a:gd name="connsiteY97" fmla="*/ 1921749 h 2224519"/>
                <a:gd name="connsiteX98" fmla="*/ 1471464 w 3469949"/>
                <a:gd name="connsiteY98" fmla="*/ 2065646 h 2224519"/>
                <a:gd name="connsiteX99" fmla="*/ 1582781 w 3469949"/>
                <a:gd name="connsiteY99" fmla="*/ 2133232 h 2224519"/>
                <a:gd name="connsiteX100" fmla="*/ 1451584 w 3469949"/>
                <a:gd name="connsiteY100" fmla="*/ 2200818 h 2224519"/>
                <a:gd name="connsiteX101" fmla="*/ 1228948 w 3469949"/>
                <a:gd name="connsiteY101" fmla="*/ 2208769 h 2224519"/>
                <a:gd name="connsiteX102" fmla="*/ 982457 w 3469949"/>
                <a:gd name="connsiteY102" fmla="*/ 2216722 h 2224519"/>
                <a:gd name="connsiteX103" fmla="*/ 966555 w 3469949"/>
                <a:gd name="connsiteY103" fmla="*/ 2137207 h 2224519"/>
                <a:gd name="connsiteX104" fmla="*/ 1197143 w 3469949"/>
                <a:gd name="connsiteY104" fmla="*/ 2161061 h 2224519"/>
                <a:gd name="connsiteX105" fmla="*/ 1324364 w 3469949"/>
                <a:gd name="connsiteY105" fmla="*/ 2141182 h 2224519"/>
                <a:gd name="connsiteX106" fmla="*/ 1280632 w 3469949"/>
                <a:gd name="connsiteY106" fmla="*/ 1954329 h 2224519"/>
                <a:gd name="connsiteX107" fmla="*/ 1407852 w 3469949"/>
                <a:gd name="connsiteY107" fmla="*/ 1926500 h 2224519"/>
                <a:gd name="connsiteX108" fmla="*/ 1247453 w 3469949"/>
                <a:gd name="connsiteY108" fmla="*/ 1884840 h 2224519"/>
                <a:gd name="connsiteX109" fmla="*/ 1182614 w 3469949"/>
                <a:gd name="connsiteY109" fmla="*/ 2054900 h 2224519"/>
                <a:gd name="connsiteX110" fmla="*/ 1024793 w 3469949"/>
                <a:gd name="connsiteY110" fmla="*/ 2120214 h 2224519"/>
                <a:gd name="connsiteX111" fmla="*/ 884116 w 3469949"/>
                <a:gd name="connsiteY111" fmla="*/ 1758474 h 2224519"/>
                <a:gd name="connsiteX112" fmla="*/ 843922 w 3469949"/>
                <a:gd name="connsiteY112" fmla="*/ 2069973 h 2224519"/>
                <a:gd name="connsiteX113" fmla="*/ 703246 w 3469949"/>
                <a:gd name="connsiteY113" fmla="*/ 1657991 h 2224519"/>
                <a:gd name="connsiteX114" fmla="*/ 803729 w 3469949"/>
                <a:gd name="connsiteY114" fmla="*/ 1406782 h 2224519"/>
                <a:gd name="connsiteX115" fmla="*/ 884115 w 3469949"/>
                <a:gd name="connsiteY115" fmla="*/ 1246008 h 2224519"/>
                <a:gd name="connsiteX116" fmla="*/ 1160446 w 3469949"/>
                <a:gd name="connsiteY116" fmla="*/ 1125427 h 2224519"/>
                <a:gd name="connsiteX117" fmla="*/ 1637744 w 3469949"/>
                <a:gd name="connsiteY117" fmla="*/ 648131 h 2224519"/>
                <a:gd name="connsiteX118" fmla="*/ 1763348 w 3469949"/>
                <a:gd name="connsiteY118" fmla="*/ 336632 h 2224519"/>
                <a:gd name="connsiteX119" fmla="*/ 1642768 w 3469949"/>
                <a:gd name="connsiteY119" fmla="*/ 376825 h 2224519"/>
                <a:gd name="connsiteX120" fmla="*/ 1451848 w 3469949"/>
                <a:gd name="connsiteY120" fmla="*/ 658179 h 2224519"/>
                <a:gd name="connsiteX121" fmla="*/ 1170498 w 3469949"/>
                <a:gd name="connsiteY121" fmla="*/ 497404 h 2224519"/>
                <a:gd name="connsiteX122" fmla="*/ 1200641 w 3469949"/>
                <a:gd name="connsiteY122" fmla="*/ 633056 h 2224519"/>
                <a:gd name="connsiteX123" fmla="*/ 1115230 w 3469949"/>
                <a:gd name="connsiteY123" fmla="*/ 869194 h 2224519"/>
                <a:gd name="connsiteX124" fmla="*/ 1100158 w 3469949"/>
                <a:gd name="connsiteY124" fmla="*/ 1004845 h 2224519"/>
                <a:gd name="connsiteX125" fmla="*/ 904215 w 3469949"/>
                <a:gd name="connsiteY125" fmla="*/ 1014893 h 2224519"/>
                <a:gd name="connsiteX126" fmla="*/ 929336 w 3469949"/>
                <a:gd name="connsiteY126" fmla="*/ 1175667 h 2224519"/>
                <a:gd name="connsiteX127" fmla="*/ 708272 w 3469949"/>
                <a:gd name="connsiteY127" fmla="*/ 984749 h 2224519"/>
                <a:gd name="connsiteX128" fmla="*/ 607789 w 3469949"/>
                <a:gd name="connsiteY128" fmla="*/ 914411 h 2224519"/>
                <a:gd name="connsiteX129" fmla="*/ 809594 w 3469949"/>
                <a:gd name="connsiteY129" fmla="*/ 1313832 h 2224519"/>
                <a:gd name="connsiteX130" fmla="*/ 512330 w 3469949"/>
                <a:gd name="connsiteY130" fmla="*/ 1356538 h 2224519"/>
                <a:gd name="connsiteX131" fmla="*/ 647983 w 3469949"/>
                <a:gd name="connsiteY131" fmla="*/ 1874028 h 2224519"/>
                <a:gd name="connsiteX132" fmla="*/ 537449 w 3469949"/>
                <a:gd name="connsiteY132" fmla="*/ 1798666 h 2224519"/>
                <a:gd name="connsiteX133" fmla="*/ 391749 w 3469949"/>
                <a:gd name="connsiteY133" fmla="*/ 1733351 h 2224519"/>
                <a:gd name="connsiteX134" fmla="*/ 230975 w 3469949"/>
                <a:gd name="connsiteY134" fmla="*/ 1436924 h 2224519"/>
                <a:gd name="connsiteX135" fmla="*/ 356580 w 3469949"/>
                <a:gd name="connsiteY135" fmla="*/ 1668037 h 2224519"/>
                <a:gd name="connsiteX136" fmla="*/ 431942 w 3469949"/>
                <a:gd name="connsiteY136" fmla="*/ 1833835 h 2224519"/>
                <a:gd name="connsiteX137" fmla="*/ 527402 w 3469949"/>
                <a:gd name="connsiteY137" fmla="*/ 1874028 h 2224519"/>
                <a:gd name="connsiteX138" fmla="*/ 507305 w 3469949"/>
                <a:gd name="connsiteY138" fmla="*/ 1989585 h 2224519"/>
                <a:gd name="connsiteX139" fmla="*/ 311362 w 3469949"/>
                <a:gd name="connsiteY139" fmla="*/ 2180503 h 2224519"/>
                <a:gd name="connsiteX140" fmla="*/ 250235 w 3469949"/>
                <a:gd name="connsiteY140" fmla="*/ 2142821 h 2224519"/>
                <a:gd name="connsiteX141" fmla="*/ 220927 w 3469949"/>
                <a:gd name="connsiteY141" fmla="*/ 1989584 h 2224519"/>
                <a:gd name="connsiteX142" fmla="*/ 120444 w 3469949"/>
                <a:gd name="connsiteY142" fmla="*/ 1909197 h 2224519"/>
                <a:gd name="connsiteX143" fmla="*/ 65177 w 3469949"/>
                <a:gd name="connsiteY143" fmla="*/ 1869004 h 2224519"/>
                <a:gd name="connsiteX144" fmla="*/ 80251 w 3469949"/>
                <a:gd name="connsiteY144" fmla="*/ 1673060 h 2224519"/>
                <a:gd name="connsiteX145" fmla="*/ 205854 w 3469949"/>
                <a:gd name="connsiteY145" fmla="*/ 1813738 h 2224519"/>
                <a:gd name="connsiteX146" fmla="*/ 301314 w 3469949"/>
                <a:gd name="connsiteY146" fmla="*/ 1974512 h 2224519"/>
                <a:gd name="connsiteX147" fmla="*/ 326435 w 3469949"/>
                <a:gd name="connsiteY147" fmla="*/ 1863979 h 2224519"/>
                <a:gd name="connsiteX148" fmla="*/ 175710 w 3469949"/>
                <a:gd name="connsiteY148" fmla="*/ 1517311 h 2224519"/>
                <a:gd name="connsiteX149" fmla="*/ 150589 w 3469949"/>
                <a:gd name="connsiteY149" fmla="*/ 1482143 h 2224519"/>
                <a:gd name="connsiteX150" fmla="*/ 30008 w 3469949"/>
                <a:gd name="connsiteY150" fmla="*/ 1642916 h 2224519"/>
                <a:gd name="connsiteX151" fmla="*/ 19959 w 3469949"/>
                <a:gd name="connsiteY151" fmla="*/ 1798665 h 2224519"/>
                <a:gd name="connsiteX152" fmla="*/ 75227 w 3469949"/>
                <a:gd name="connsiteY152" fmla="*/ 1301271 h 2224519"/>
                <a:gd name="connsiteX153" fmla="*/ 175709 w 3469949"/>
                <a:gd name="connsiteY153" fmla="*/ 1341465 h 2224519"/>
                <a:gd name="connsiteX154" fmla="*/ 170685 w 3469949"/>
                <a:gd name="connsiteY154" fmla="*/ 1125426 h 2224519"/>
                <a:gd name="connsiteX155" fmla="*/ 95322 w 3469949"/>
                <a:gd name="connsiteY155" fmla="*/ 1235957 h 2224519"/>
                <a:gd name="connsiteX156" fmla="*/ 180733 w 3469949"/>
                <a:gd name="connsiteY156" fmla="*/ 1045039 h 2224519"/>
                <a:gd name="connsiteX157" fmla="*/ 276193 w 3469949"/>
                <a:gd name="connsiteY157" fmla="*/ 864168 h 2224519"/>
                <a:gd name="connsiteX158" fmla="*/ 471298 w 3469949"/>
                <a:gd name="connsiteY158"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03144 w 3469949"/>
                <a:gd name="connsiteY63" fmla="*/ 1101508 h 2224519"/>
                <a:gd name="connsiteX64" fmla="*/ 2560257 w 3469949"/>
                <a:gd name="connsiteY64" fmla="*/ 820521 h 2224519"/>
                <a:gd name="connsiteX65" fmla="*/ 2226881 w 3469949"/>
                <a:gd name="connsiteY65" fmla="*/ 1049121 h 2224519"/>
                <a:gd name="connsiteX66" fmla="*/ 2105637 w 3469949"/>
                <a:gd name="connsiteY66" fmla="*/ 967096 h 2224519"/>
                <a:gd name="connsiteX67" fmla="*/ 1771168 w 3469949"/>
                <a:gd name="connsiteY67" fmla="*/ 1203194 h 2224519"/>
                <a:gd name="connsiteX68" fmla="*/ 1666272 w 3469949"/>
                <a:gd name="connsiteY68" fmla="*/ 1103537 h 2224519"/>
                <a:gd name="connsiteX69" fmla="*/ 1333340 w 3469949"/>
                <a:gd name="connsiteY69" fmla="*/ 1505003 h 2224519"/>
                <a:gd name="connsiteX70" fmla="*/ 1260930 w 3469949"/>
                <a:gd name="connsiteY70" fmla="*/ 1457024 h 2224519"/>
                <a:gd name="connsiteX71" fmla="*/ 1613074 w 3469949"/>
                <a:gd name="connsiteY71" fmla="*/ 1076685 h 2224519"/>
                <a:gd name="connsiteX72" fmla="*/ 1920715 w 3469949"/>
                <a:gd name="connsiteY72" fmla="*/ 821267 h 2224519"/>
                <a:gd name="connsiteX73" fmla="*/ 1829273 w 3469949"/>
                <a:gd name="connsiteY73" fmla="*/ 817291 h 2224519"/>
                <a:gd name="connsiteX74" fmla="*/ 1773614 w 3469949"/>
                <a:gd name="connsiteY74" fmla="*/ 761632 h 2224519"/>
                <a:gd name="connsiteX75" fmla="*/ 1456874 w 3469949"/>
                <a:gd name="connsiteY75" fmla="*/ 1004847 h 2224519"/>
                <a:gd name="connsiteX76" fmla="*/ 1527211 w 3469949"/>
                <a:gd name="connsiteY76" fmla="*/ 753639 h 2224519"/>
                <a:gd name="connsiteX77" fmla="*/ 1421703 w 3469949"/>
                <a:gd name="connsiteY77" fmla="*/ 834026 h 2224519"/>
                <a:gd name="connsiteX78" fmla="*/ 1512138 w 3469949"/>
                <a:gd name="connsiteY78" fmla="*/ 834026 h 2224519"/>
                <a:gd name="connsiteX79" fmla="*/ 1371461 w 3469949"/>
                <a:gd name="connsiteY79" fmla="*/ 1019920 h 2224519"/>
                <a:gd name="connsiteX80" fmla="*/ 1115228 w 3469949"/>
                <a:gd name="connsiteY80" fmla="*/ 1246008 h 2224519"/>
                <a:gd name="connsiteX81" fmla="*/ 907141 w 3469949"/>
                <a:gd name="connsiteY81" fmla="*/ 1537410 h 2224519"/>
                <a:gd name="connsiteX82" fmla="*/ 858995 w 3469949"/>
                <a:gd name="connsiteY82" fmla="*/ 1612773 h 2224519"/>
                <a:gd name="connsiteX83" fmla="*/ 1009720 w 3469949"/>
                <a:gd name="connsiteY83" fmla="*/ 1909199 h 2224519"/>
                <a:gd name="connsiteX84" fmla="*/ 1100156 w 3469949"/>
                <a:gd name="connsiteY84" fmla="*/ 1889102 h 2224519"/>
                <a:gd name="connsiteX85" fmla="*/ 1243117 w 3469949"/>
                <a:gd name="connsiteY85" fmla="*/ 1429806 h 2224519"/>
                <a:gd name="connsiteX86" fmla="*/ 1356169 w 3469949"/>
                <a:gd name="connsiteY86" fmla="*/ 1501105 h 2224519"/>
                <a:gd name="connsiteX87" fmla="*/ 1352194 w 3469949"/>
                <a:gd name="connsiteY87" fmla="*/ 1596520 h 2224519"/>
                <a:gd name="connsiteX88" fmla="*/ 1324384 w 3469949"/>
                <a:gd name="connsiteY88" fmla="*/ 1770376 h 2224519"/>
                <a:gd name="connsiteX89" fmla="*/ 1416465 w 3469949"/>
                <a:gd name="connsiteY89" fmla="*/ 1910842 h 2224519"/>
                <a:gd name="connsiteX90" fmla="*/ 1340269 w 3469949"/>
                <a:gd name="connsiteY90" fmla="*/ 1640250 h 2224519"/>
                <a:gd name="connsiteX91" fmla="*/ 1606637 w 3469949"/>
                <a:gd name="connsiteY91" fmla="*/ 1513030 h 2224519"/>
                <a:gd name="connsiteX92" fmla="*/ 1723643 w 3469949"/>
                <a:gd name="connsiteY92" fmla="*/ 1293596 h 2224519"/>
                <a:gd name="connsiteX93" fmla="*/ 1989073 w 3469949"/>
                <a:gd name="connsiteY93" fmla="*/ 1262840 h 2224519"/>
                <a:gd name="connsiteX94" fmla="*/ 1885956 w 3469949"/>
                <a:gd name="connsiteY94" fmla="*/ 1550615 h 2224519"/>
                <a:gd name="connsiteX95" fmla="*/ 1755393 w 3469949"/>
                <a:gd name="connsiteY95" fmla="*/ 1719046 h 2224519"/>
                <a:gd name="connsiteX96" fmla="*/ 1596312 w 3469949"/>
                <a:gd name="connsiteY96" fmla="*/ 2013962 h 2224519"/>
                <a:gd name="connsiteX97" fmla="*/ 1574831 w 3469949"/>
                <a:gd name="connsiteY97" fmla="*/ 1921749 h 2224519"/>
                <a:gd name="connsiteX98" fmla="*/ 1471464 w 3469949"/>
                <a:gd name="connsiteY98" fmla="*/ 2065646 h 2224519"/>
                <a:gd name="connsiteX99" fmla="*/ 1582781 w 3469949"/>
                <a:gd name="connsiteY99" fmla="*/ 2133232 h 2224519"/>
                <a:gd name="connsiteX100" fmla="*/ 1451584 w 3469949"/>
                <a:gd name="connsiteY100" fmla="*/ 2200818 h 2224519"/>
                <a:gd name="connsiteX101" fmla="*/ 1228948 w 3469949"/>
                <a:gd name="connsiteY101" fmla="*/ 2208769 h 2224519"/>
                <a:gd name="connsiteX102" fmla="*/ 982457 w 3469949"/>
                <a:gd name="connsiteY102" fmla="*/ 2216722 h 2224519"/>
                <a:gd name="connsiteX103" fmla="*/ 966555 w 3469949"/>
                <a:gd name="connsiteY103" fmla="*/ 2137207 h 2224519"/>
                <a:gd name="connsiteX104" fmla="*/ 1197143 w 3469949"/>
                <a:gd name="connsiteY104" fmla="*/ 2161061 h 2224519"/>
                <a:gd name="connsiteX105" fmla="*/ 1324364 w 3469949"/>
                <a:gd name="connsiteY105" fmla="*/ 2141182 h 2224519"/>
                <a:gd name="connsiteX106" fmla="*/ 1280632 w 3469949"/>
                <a:gd name="connsiteY106" fmla="*/ 1954329 h 2224519"/>
                <a:gd name="connsiteX107" fmla="*/ 1407852 w 3469949"/>
                <a:gd name="connsiteY107" fmla="*/ 1926500 h 2224519"/>
                <a:gd name="connsiteX108" fmla="*/ 1247453 w 3469949"/>
                <a:gd name="connsiteY108" fmla="*/ 1884840 h 2224519"/>
                <a:gd name="connsiteX109" fmla="*/ 1182614 w 3469949"/>
                <a:gd name="connsiteY109" fmla="*/ 2054900 h 2224519"/>
                <a:gd name="connsiteX110" fmla="*/ 1024793 w 3469949"/>
                <a:gd name="connsiteY110" fmla="*/ 2120214 h 2224519"/>
                <a:gd name="connsiteX111" fmla="*/ 884116 w 3469949"/>
                <a:gd name="connsiteY111" fmla="*/ 1758474 h 2224519"/>
                <a:gd name="connsiteX112" fmla="*/ 843922 w 3469949"/>
                <a:gd name="connsiteY112" fmla="*/ 2069973 h 2224519"/>
                <a:gd name="connsiteX113" fmla="*/ 703246 w 3469949"/>
                <a:gd name="connsiteY113" fmla="*/ 1657991 h 2224519"/>
                <a:gd name="connsiteX114" fmla="*/ 803729 w 3469949"/>
                <a:gd name="connsiteY114" fmla="*/ 1406782 h 2224519"/>
                <a:gd name="connsiteX115" fmla="*/ 884115 w 3469949"/>
                <a:gd name="connsiteY115" fmla="*/ 1246008 h 2224519"/>
                <a:gd name="connsiteX116" fmla="*/ 1160446 w 3469949"/>
                <a:gd name="connsiteY116" fmla="*/ 1125427 h 2224519"/>
                <a:gd name="connsiteX117" fmla="*/ 1637744 w 3469949"/>
                <a:gd name="connsiteY117" fmla="*/ 648131 h 2224519"/>
                <a:gd name="connsiteX118" fmla="*/ 1763348 w 3469949"/>
                <a:gd name="connsiteY118" fmla="*/ 336632 h 2224519"/>
                <a:gd name="connsiteX119" fmla="*/ 1642768 w 3469949"/>
                <a:gd name="connsiteY119" fmla="*/ 376825 h 2224519"/>
                <a:gd name="connsiteX120" fmla="*/ 1451848 w 3469949"/>
                <a:gd name="connsiteY120" fmla="*/ 658179 h 2224519"/>
                <a:gd name="connsiteX121" fmla="*/ 1170498 w 3469949"/>
                <a:gd name="connsiteY121" fmla="*/ 497404 h 2224519"/>
                <a:gd name="connsiteX122" fmla="*/ 1200641 w 3469949"/>
                <a:gd name="connsiteY122" fmla="*/ 633056 h 2224519"/>
                <a:gd name="connsiteX123" fmla="*/ 1115230 w 3469949"/>
                <a:gd name="connsiteY123" fmla="*/ 869194 h 2224519"/>
                <a:gd name="connsiteX124" fmla="*/ 1100158 w 3469949"/>
                <a:gd name="connsiteY124" fmla="*/ 1004845 h 2224519"/>
                <a:gd name="connsiteX125" fmla="*/ 904215 w 3469949"/>
                <a:gd name="connsiteY125" fmla="*/ 1014893 h 2224519"/>
                <a:gd name="connsiteX126" fmla="*/ 929336 w 3469949"/>
                <a:gd name="connsiteY126" fmla="*/ 1175667 h 2224519"/>
                <a:gd name="connsiteX127" fmla="*/ 708272 w 3469949"/>
                <a:gd name="connsiteY127" fmla="*/ 984749 h 2224519"/>
                <a:gd name="connsiteX128" fmla="*/ 607789 w 3469949"/>
                <a:gd name="connsiteY128" fmla="*/ 914411 h 2224519"/>
                <a:gd name="connsiteX129" fmla="*/ 809594 w 3469949"/>
                <a:gd name="connsiteY129" fmla="*/ 1313832 h 2224519"/>
                <a:gd name="connsiteX130" fmla="*/ 512330 w 3469949"/>
                <a:gd name="connsiteY130" fmla="*/ 1356538 h 2224519"/>
                <a:gd name="connsiteX131" fmla="*/ 647983 w 3469949"/>
                <a:gd name="connsiteY131" fmla="*/ 1874028 h 2224519"/>
                <a:gd name="connsiteX132" fmla="*/ 537449 w 3469949"/>
                <a:gd name="connsiteY132" fmla="*/ 1798666 h 2224519"/>
                <a:gd name="connsiteX133" fmla="*/ 391749 w 3469949"/>
                <a:gd name="connsiteY133" fmla="*/ 1733351 h 2224519"/>
                <a:gd name="connsiteX134" fmla="*/ 230975 w 3469949"/>
                <a:gd name="connsiteY134" fmla="*/ 1436924 h 2224519"/>
                <a:gd name="connsiteX135" fmla="*/ 356580 w 3469949"/>
                <a:gd name="connsiteY135" fmla="*/ 1668037 h 2224519"/>
                <a:gd name="connsiteX136" fmla="*/ 431942 w 3469949"/>
                <a:gd name="connsiteY136" fmla="*/ 1833835 h 2224519"/>
                <a:gd name="connsiteX137" fmla="*/ 527402 w 3469949"/>
                <a:gd name="connsiteY137" fmla="*/ 1874028 h 2224519"/>
                <a:gd name="connsiteX138" fmla="*/ 507305 w 3469949"/>
                <a:gd name="connsiteY138" fmla="*/ 1989585 h 2224519"/>
                <a:gd name="connsiteX139" fmla="*/ 311362 w 3469949"/>
                <a:gd name="connsiteY139" fmla="*/ 2180503 h 2224519"/>
                <a:gd name="connsiteX140" fmla="*/ 250235 w 3469949"/>
                <a:gd name="connsiteY140" fmla="*/ 2142821 h 2224519"/>
                <a:gd name="connsiteX141" fmla="*/ 220927 w 3469949"/>
                <a:gd name="connsiteY141" fmla="*/ 1989584 h 2224519"/>
                <a:gd name="connsiteX142" fmla="*/ 120444 w 3469949"/>
                <a:gd name="connsiteY142" fmla="*/ 1909197 h 2224519"/>
                <a:gd name="connsiteX143" fmla="*/ 65177 w 3469949"/>
                <a:gd name="connsiteY143" fmla="*/ 1869004 h 2224519"/>
                <a:gd name="connsiteX144" fmla="*/ 80251 w 3469949"/>
                <a:gd name="connsiteY144" fmla="*/ 1673060 h 2224519"/>
                <a:gd name="connsiteX145" fmla="*/ 205854 w 3469949"/>
                <a:gd name="connsiteY145" fmla="*/ 1813738 h 2224519"/>
                <a:gd name="connsiteX146" fmla="*/ 301314 w 3469949"/>
                <a:gd name="connsiteY146" fmla="*/ 1974512 h 2224519"/>
                <a:gd name="connsiteX147" fmla="*/ 326435 w 3469949"/>
                <a:gd name="connsiteY147" fmla="*/ 1863979 h 2224519"/>
                <a:gd name="connsiteX148" fmla="*/ 175710 w 3469949"/>
                <a:gd name="connsiteY148" fmla="*/ 1517311 h 2224519"/>
                <a:gd name="connsiteX149" fmla="*/ 150589 w 3469949"/>
                <a:gd name="connsiteY149" fmla="*/ 1482143 h 2224519"/>
                <a:gd name="connsiteX150" fmla="*/ 30008 w 3469949"/>
                <a:gd name="connsiteY150" fmla="*/ 1642916 h 2224519"/>
                <a:gd name="connsiteX151" fmla="*/ 19959 w 3469949"/>
                <a:gd name="connsiteY151" fmla="*/ 1798665 h 2224519"/>
                <a:gd name="connsiteX152" fmla="*/ 75227 w 3469949"/>
                <a:gd name="connsiteY152" fmla="*/ 1301271 h 2224519"/>
                <a:gd name="connsiteX153" fmla="*/ 175709 w 3469949"/>
                <a:gd name="connsiteY153" fmla="*/ 1341465 h 2224519"/>
                <a:gd name="connsiteX154" fmla="*/ 170685 w 3469949"/>
                <a:gd name="connsiteY154" fmla="*/ 1125426 h 2224519"/>
                <a:gd name="connsiteX155" fmla="*/ 95322 w 3469949"/>
                <a:gd name="connsiteY155" fmla="*/ 1235957 h 2224519"/>
                <a:gd name="connsiteX156" fmla="*/ 180733 w 3469949"/>
                <a:gd name="connsiteY156" fmla="*/ 1045039 h 2224519"/>
                <a:gd name="connsiteX157" fmla="*/ 276193 w 3469949"/>
                <a:gd name="connsiteY157" fmla="*/ 864168 h 2224519"/>
                <a:gd name="connsiteX158" fmla="*/ 471298 w 3469949"/>
                <a:gd name="connsiteY158"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03144 w 3469949"/>
                <a:gd name="connsiteY63" fmla="*/ 1101508 h 2224519"/>
                <a:gd name="connsiteX64" fmla="*/ 2560257 w 3469949"/>
                <a:gd name="connsiteY64" fmla="*/ 820521 h 2224519"/>
                <a:gd name="connsiteX65" fmla="*/ 2226881 w 3469949"/>
                <a:gd name="connsiteY65" fmla="*/ 1049121 h 2224519"/>
                <a:gd name="connsiteX66" fmla="*/ 2105637 w 3469949"/>
                <a:gd name="connsiteY66" fmla="*/ 967096 h 2224519"/>
                <a:gd name="connsiteX67" fmla="*/ 1771168 w 3469949"/>
                <a:gd name="connsiteY67" fmla="*/ 1203194 h 2224519"/>
                <a:gd name="connsiteX68" fmla="*/ 1666272 w 3469949"/>
                <a:gd name="connsiteY68" fmla="*/ 1103537 h 2224519"/>
                <a:gd name="connsiteX69" fmla="*/ 1333340 w 3469949"/>
                <a:gd name="connsiteY69" fmla="*/ 1505003 h 2224519"/>
                <a:gd name="connsiteX70" fmla="*/ 1260930 w 3469949"/>
                <a:gd name="connsiteY70" fmla="*/ 1457024 h 2224519"/>
                <a:gd name="connsiteX71" fmla="*/ 1613074 w 3469949"/>
                <a:gd name="connsiteY71" fmla="*/ 1076685 h 2224519"/>
                <a:gd name="connsiteX72" fmla="*/ 1920715 w 3469949"/>
                <a:gd name="connsiteY72" fmla="*/ 821267 h 2224519"/>
                <a:gd name="connsiteX73" fmla="*/ 1829273 w 3469949"/>
                <a:gd name="connsiteY73" fmla="*/ 817291 h 2224519"/>
                <a:gd name="connsiteX74" fmla="*/ 1773614 w 3469949"/>
                <a:gd name="connsiteY74" fmla="*/ 761632 h 2224519"/>
                <a:gd name="connsiteX75" fmla="*/ 1456874 w 3469949"/>
                <a:gd name="connsiteY75" fmla="*/ 1004847 h 2224519"/>
                <a:gd name="connsiteX76" fmla="*/ 1527211 w 3469949"/>
                <a:gd name="connsiteY76" fmla="*/ 753639 h 2224519"/>
                <a:gd name="connsiteX77" fmla="*/ 1421703 w 3469949"/>
                <a:gd name="connsiteY77" fmla="*/ 834026 h 2224519"/>
                <a:gd name="connsiteX78" fmla="*/ 1512138 w 3469949"/>
                <a:gd name="connsiteY78" fmla="*/ 834026 h 2224519"/>
                <a:gd name="connsiteX79" fmla="*/ 1371461 w 3469949"/>
                <a:gd name="connsiteY79" fmla="*/ 1019920 h 2224519"/>
                <a:gd name="connsiteX80" fmla="*/ 1115228 w 3469949"/>
                <a:gd name="connsiteY80" fmla="*/ 1246008 h 2224519"/>
                <a:gd name="connsiteX81" fmla="*/ 907141 w 3469949"/>
                <a:gd name="connsiteY81" fmla="*/ 1537410 h 2224519"/>
                <a:gd name="connsiteX82" fmla="*/ 858995 w 3469949"/>
                <a:gd name="connsiteY82" fmla="*/ 1612773 h 2224519"/>
                <a:gd name="connsiteX83" fmla="*/ 1009720 w 3469949"/>
                <a:gd name="connsiteY83" fmla="*/ 1909199 h 2224519"/>
                <a:gd name="connsiteX84" fmla="*/ 1100156 w 3469949"/>
                <a:gd name="connsiteY84" fmla="*/ 1889102 h 2224519"/>
                <a:gd name="connsiteX85" fmla="*/ 1243117 w 3469949"/>
                <a:gd name="connsiteY85" fmla="*/ 1429806 h 2224519"/>
                <a:gd name="connsiteX86" fmla="*/ 1356169 w 3469949"/>
                <a:gd name="connsiteY86" fmla="*/ 1501105 h 2224519"/>
                <a:gd name="connsiteX87" fmla="*/ 1352194 w 3469949"/>
                <a:gd name="connsiteY87" fmla="*/ 1596520 h 2224519"/>
                <a:gd name="connsiteX88" fmla="*/ 1324384 w 3469949"/>
                <a:gd name="connsiteY88" fmla="*/ 1770376 h 2224519"/>
                <a:gd name="connsiteX89" fmla="*/ 1416465 w 3469949"/>
                <a:gd name="connsiteY89" fmla="*/ 1910842 h 2224519"/>
                <a:gd name="connsiteX90" fmla="*/ 1340269 w 3469949"/>
                <a:gd name="connsiteY90" fmla="*/ 1640250 h 2224519"/>
                <a:gd name="connsiteX91" fmla="*/ 1606637 w 3469949"/>
                <a:gd name="connsiteY91" fmla="*/ 1513030 h 2224519"/>
                <a:gd name="connsiteX92" fmla="*/ 1723643 w 3469949"/>
                <a:gd name="connsiteY92" fmla="*/ 1293596 h 2224519"/>
                <a:gd name="connsiteX93" fmla="*/ 1989073 w 3469949"/>
                <a:gd name="connsiteY93" fmla="*/ 1262840 h 2224519"/>
                <a:gd name="connsiteX94" fmla="*/ 1885956 w 3469949"/>
                <a:gd name="connsiteY94" fmla="*/ 1550615 h 2224519"/>
                <a:gd name="connsiteX95" fmla="*/ 1755393 w 3469949"/>
                <a:gd name="connsiteY95" fmla="*/ 1719046 h 2224519"/>
                <a:gd name="connsiteX96" fmla="*/ 1596312 w 3469949"/>
                <a:gd name="connsiteY96" fmla="*/ 2013962 h 2224519"/>
                <a:gd name="connsiteX97" fmla="*/ 1574831 w 3469949"/>
                <a:gd name="connsiteY97" fmla="*/ 1921749 h 2224519"/>
                <a:gd name="connsiteX98" fmla="*/ 1471464 w 3469949"/>
                <a:gd name="connsiteY98" fmla="*/ 2065646 h 2224519"/>
                <a:gd name="connsiteX99" fmla="*/ 1582781 w 3469949"/>
                <a:gd name="connsiteY99" fmla="*/ 2133232 h 2224519"/>
                <a:gd name="connsiteX100" fmla="*/ 1451584 w 3469949"/>
                <a:gd name="connsiteY100" fmla="*/ 2200818 h 2224519"/>
                <a:gd name="connsiteX101" fmla="*/ 1228948 w 3469949"/>
                <a:gd name="connsiteY101" fmla="*/ 2208769 h 2224519"/>
                <a:gd name="connsiteX102" fmla="*/ 982457 w 3469949"/>
                <a:gd name="connsiteY102" fmla="*/ 2216722 h 2224519"/>
                <a:gd name="connsiteX103" fmla="*/ 966555 w 3469949"/>
                <a:gd name="connsiteY103" fmla="*/ 2137207 h 2224519"/>
                <a:gd name="connsiteX104" fmla="*/ 1197143 w 3469949"/>
                <a:gd name="connsiteY104" fmla="*/ 2161061 h 2224519"/>
                <a:gd name="connsiteX105" fmla="*/ 1324364 w 3469949"/>
                <a:gd name="connsiteY105" fmla="*/ 2141182 h 2224519"/>
                <a:gd name="connsiteX106" fmla="*/ 1280632 w 3469949"/>
                <a:gd name="connsiteY106" fmla="*/ 1954329 h 2224519"/>
                <a:gd name="connsiteX107" fmla="*/ 1407852 w 3469949"/>
                <a:gd name="connsiteY107" fmla="*/ 1926500 h 2224519"/>
                <a:gd name="connsiteX108" fmla="*/ 1247453 w 3469949"/>
                <a:gd name="connsiteY108" fmla="*/ 1884840 h 2224519"/>
                <a:gd name="connsiteX109" fmla="*/ 1182614 w 3469949"/>
                <a:gd name="connsiteY109" fmla="*/ 2054900 h 2224519"/>
                <a:gd name="connsiteX110" fmla="*/ 1024793 w 3469949"/>
                <a:gd name="connsiteY110" fmla="*/ 2120214 h 2224519"/>
                <a:gd name="connsiteX111" fmla="*/ 884116 w 3469949"/>
                <a:gd name="connsiteY111" fmla="*/ 1758474 h 2224519"/>
                <a:gd name="connsiteX112" fmla="*/ 843922 w 3469949"/>
                <a:gd name="connsiteY112" fmla="*/ 2069973 h 2224519"/>
                <a:gd name="connsiteX113" fmla="*/ 703246 w 3469949"/>
                <a:gd name="connsiteY113" fmla="*/ 1657991 h 2224519"/>
                <a:gd name="connsiteX114" fmla="*/ 803729 w 3469949"/>
                <a:gd name="connsiteY114" fmla="*/ 1406782 h 2224519"/>
                <a:gd name="connsiteX115" fmla="*/ 884115 w 3469949"/>
                <a:gd name="connsiteY115" fmla="*/ 1246008 h 2224519"/>
                <a:gd name="connsiteX116" fmla="*/ 1160446 w 3469949"/>
                <a:gd name="connsiteY116" fmla="*/ 1125427 h 2224519"/>
                <a:gd name="connsiteX117" fmla="*/ 1637744 w 3469949"/>
                <a:gd name="connsiteY117" fmla="*/ 648131 h 2224519"/>
                <a:gd name="connsiteX118" fmla="*/ 1763348 w 3469949"/>
                <a:gd name="connsiteY118" fmla="*/ 336632 h 2224519"/>
                <a:gd name="connsiteX119" fmla="*/ 1642768 w 3469949"/>
                <a:gd name="connsiteY119" fmla="*/ 376825 h 2224519"/>
                <a:gd name="connsiteX120" fmla="*/ 1451848 w 3469949"/>
                <a:gd name="connsiteY120" fmla="*/ 658179 h 2224519"/>
                <a:gd name="connsiteX121" fmla="*/ 1170498 w 3469949"/>
                <a:gd name="connsiteY121" fmla="*/ 497404 h 2224519"/>
                <a:gd name="connsiteX122" fmla="*/ 1200641 w 3469949"/>
                <a:gd name="connsiteY122" fmla="*/ 633056 h 2224519"/>
                <a:gd name="connsiteX123" fmla="*/ 1115230 w 3469949"/>
                <a:gd name="connsiteY123" fmla="*/ 869194 h 2224519"/>
                <a:gd name="connsiteX124" fmla="*/ 1100158 w 3469949"/>
                <a:gd name="connsiteY124" fmla="*/ 1004845 h 2224519"/>
                <a:gd name="connsiteX125" fmla="*/ 904215 w 3469949"/>
                <a:gd name="connsiteY125" fmla="*/ 1014893 h 2224519"/>
                <a:gd name="connsiteX126" fmla="*/ 929336 w 3469949"/>
                <a:gd name="connsiteY126" fmla="*/ 1175667 h 2224519"/>
                <a:gd name="connsiteX127" fmla="*/ 708272 w 3469949"/>
                <a:gd name="connsiteY127" fmla="*/ 984749 h 2224519"/>
                <a:gd name="connsiteX128" fmla="*/ 607789 w 3469949"/>
                <a:gd name="connsiteY128" fmla="*/ 914411 h 2224519"/>
                <a:gd name="connsiteX129" fmla="*/ 809594 w 3469949"/>
                <a:gd name="connsiteY129" fmla="*/ 1313832 h 2224519"/>
                <a:gd name="connsiteX130" fmla="*/ 512330 w 3469949"/>
                <a:gd name="connsiteY130" fmla="*/ 1356538 h 2224519"/>
                <a:gd name="connsiteX131" fmla="*/ 647983 w 3469949"/>
                <a:gd name="connsiteY131" fmla="*/ 1874028 h 2224519"/>
                <a:gd name="connsiteX132" fmla="*/ 537449 w 3469949"/>
                <a:gd name="connsiteY132" fmla="*/ 1798666 h 2224519"/>
                <a:gd name="connsiteX133" fmla="*/ 391749 w 3469949"/>
                <a:gd name="connsiteY133" fmla="*/ 1733351 h 2224519"/>
                <a:gd name="connsiteX134" fmla="*/ 230975 w 3469949"/>
                <a:gd name="connsiteY134" fmla="*/ 1436924 h 2224519"/>
                <a:gd name="connsiteX135" fmla="*/ 356580 w 3469949"/>
                <a:gd name="connsiteY135" fmla="*/ 1668037 h 2224519"/>
                <a:gd name="connsiteX136" fmla="*/ 431942 w 3469949"/>
                <a:gd name="connsiteY136" fmla="*/ 1833835 h 2224519"/>
                <a:gd name="connsiteX137" fmla="*/ 527402 w 3469949"/>
                <a:gd name="connsiteY137" fmla="*/ 1874028 h 2224519"/>
                <a:gd name="connsiteX138" fmla="*/ 507305 w 3469949"/>
                <a:gd name="connsiteY138" fmla="*/ 1989585 h 2224519"/>
                <a:gd name="connsiteX139" fmla="*/ 311362 w 3469949"/>
                <a:gd name="connsiteY139" fmla="*/ 2180503 h 2224519"/>
                <a:gd name="connsiteX140" fmla="*/ 250235 w 3469949"/>
                <a:gd name="connsiteY140" fmla="*/ 2142821 h 2224519"/>
                <a:gd name="connsiteX141" fmla="*/ 220927 w 3469949"/>
                <a:gd name="connsiteY141" fmla="*/ 1989584 h 2224519"/>
                <a:gd name="connsiteX142" fmla="*/ 120444 w 3469949"/>
                <a:gd name="connsiteY142" fmla="*/ 1909197 h 2224519"/>
                <a:gd name="connsiteX143" fmla="*/ 65177 w 3469949"/>
                <a:gd name="connsiteY143" fmla="*/ 1869004 h 2224519"/>
                <a:gd name="connsiteX144" fmla="*/ 80251 w 3469949"/>
                <a:gd name="connsiteY144" fmla="*/ 1673060 h 2224519"/>
                <a:gd name="connsiteX145" fmla="*/ 205854 w 3469949"/>
                <a:gd name="connsiteY145" fmla="*/ 1813738 h 2224519"/>
                <a:gd name="connsiteX146" fmla="*/ 301314 w 3469949"/>
                <a:gd name="connsiteY146" fmla="*/ 1974512 h 2224519"/>
                <a:gd name="connsiteX147" fmla="*/ 326435 w 3469949"/>
                <a:gd name="connsiteY147" fmla="*/ 1863979 h 2224519"/>
                <a:gd name="connsiteX148" fmla="*/ 175710 w 3469949"/>
                <a:gd name="connsiteY148" fmla="*/ 1517311 h 2224519"/>
                <a:gd name="connsiteX149" fmla="*/ 150589 w 3469949"/>
                <a:gd name="connsiteY149" fmla="*/ 1482143 h 2224519"/>
                <a:gd name="connsiteX150" fmla="*/ 30008 w 3469949"/>
                <a:gd name="connsiteY150" fmla="*/ 1642916 h 2224519"/>
                <a:gd name="connsiteX151" fmla="*/ 19959 w 3469949"/>
                <a:gd name="connsiteY151" fmla="*/ 1798665 h 2224519"/>
                <a:gd name="connsiteX152" fmla="*/ 75227 w 3469949"/>
                <a:gd name="connsiteY152" fmla="*/ 1301271 h 2224519"/>
                <a:gd name="connsiteX153" fmla="*/ 175709 w 3469949"/>
                <a:gd name="connsiteY153" fmla="*/ 1341465 h 2224519"/>
                <a:gd name="connsiteX154" fmla="*/ 170685 w 3469949"/>
                <a:gd name="connsiteY154" fmla="*/ 1125426 h 2224519"/>
                <a:gd name="connsiteX155" fmla="*/ 95322 w 3469949"/>
                <a:gd name="connsiteY155" fmla="*/ 1235957 h 2224519"/>
                <a:gd name="connsiteX156" fmla="*/ 180733 w 3469949"/>
                <a:gd name="connsiteY156" fmla="*/ 1045039 h 2224519"/>
                <a:gd name="connsiteX157" fmla="*/ 276193 w 3469949"/>
                <a:gd name="connsiteY157" fmla="*/ 864168 h 2224519"/>
                <a:gd name="connsiteX158" fmla="*/ 471298 w 3469949"/>
                <a:gd name="connsiteY158"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03144 w 3469949"/>
                <a:gd name="connsiteY63" fmla="*/ 1101508 h 2224519"/>
                <a:gd name="connsiteX64" fmla="*/ 2560257 w 3469949"/>
                <a:gd name="connsiteY64" fmla="*/ 820521 h 2224519"/>
                <a:gd name="connsiteX65" fmla="*/ 2226881 w 3469949"/>
                <a:gd name="connsiteY65" fmla="*/ 1049121 h 2224519"/>
                <a:gd name="connsiteX66" fmla="*/ 2105637 w 3469949"/>
                <a:gd name="connsiteY66" fmla="*/ 967096 h 2224519"/>
                <a:gd name="connsiteX67" fmla="*/ 1771168 w 3469949"/>
                <a:gd name="connsiteY67" fmla="*/ 1203194 h 2224519"/>
                <a:gd name="connsiteX68" fmla="*/ 1666272 w 3469949"/>
                <a:gd name="connsiteY68" fmla="*/ 1103537 h 2224519"/>
                <a:gd name="connsiteX69" fmla="*/ 1333340 w 3469949"/>
                <a:gd name="connsiteY69" fmla="*/ 1505003 h 2224519"/>
                <a:gd name="connsiteX70" fmla="*/ 1260930 w 3469949"/>
                <a:gd name="connsiteY70" fmla="*/ 1457024 h 2224519"/>
                <a:gd name="connsiteX71" fmla="*/ 1613074 w 3469949"/>
                <a:gd name="connsiteY71" fmla="*/ 1076685 h 2224519"/>
                <a:gd name="connsiteX72" fmla="*/ 1920715 w 3469949"/>
                <a:gd name="connsiteY72" fmla="*/ 821267 h 2224519"/>
                <a:gd name="connsiteX73" fmla="*/ 1829273 w 3469949"/>
                <a:gd name="connsiteY73" fmla="*/ 817291 h 2224519"/>
                <a:gd name="connsiteX74" fmla="*/ 1773614 w 3469949"/>
                <a:gd name="connsiteY74" fmla="*/ 761632 h 2224519"/>
                <a:gd name="connsiteX75" fmla="*/ 1456874 w 3469949"/>
                <a:gd name="connsiteY75" fmla="*/ 1004847 h 2224519"/>
                <a:gd name="connsiteX76" fmla="*/ 1527211 w 3469949"/>
                <a:gd name="connsiteY76" fmla="*/ 753639 h 2224519"/>
                <a:gd name="connsiteX77" fmla="*/ 1421703 w 3469949"/>
                <a:gd name="connsiteY77" fmla="*/ 834026 h 2224519"/>
                <a:gd name="connsiteX78" fmla="*/ 1512138 w 3469949"/>
                <a:gd name="connsiteY78" fmla="*/ 834026 h 2224519"/>
                <a:gd name="connsiteX79" fmla="*/ 1371461 w 3469949"/>
                <a:gd name="connsiteY79" fmla="*/ 1019920 h 2224519"/>
                <a:gd name="connsiteX80" fmla="*/ 1115228 w 3469949"/>
                <a:gd name="connsiteY80" fmla="*/ 1246008 h 2224519"/>
                <a:gd name="connsiteX81" fmla="*/ 907141 w 3469949"/>
                <a:gd name="connsiteY81" fmla="*/ 1537410 h 2224519"/>
                <a:gd name="connsiteX82" fmla="*/ 858995 w 3469949"/>
                <a:gd name="connsiteY82" fmla="*/ 1612773 h 2224519"/>
                <a:gd name="connsiteX83" fmla="*/ 1009720 w 3469949"/>
                <a:gd name="connsiteY83" fmla="*/ 1909199 h 2224519"/>
                <a:gd name="connsiteX84" fmla="*/ 1100156 w 3469949"/>
                <a:gd name="connsiteY84" fmla="*/ 1889102 h 2224519"/>
                <a:gd name="connsiteX85" fmla="*/ 1243117 w 3469949"/>
                <a:gd name="connsiteY85" fmla="*/ 1429806 h 2224519"/>
                <a:gd name="connsiteX86" fmla="*/ 1356169 w 3469949"/>
                <a:gd name="connsiteY86" fmla="*/ 1501105 h 2224519"/>
                <a:gd name="connsiteX87" fmla="*/ 1352194 w 3469949"/>
                <a:gd name="connsiteY87" fmla="*/ 1596520 h 2224519"/>
                <a:gd name="connsiteX88" fmla="*/ 1324384 w 3469949"/>
                <a:gd name="connsiteY88" fmla="*/ 1770376 h 2224519"/>
                <a:gd name="connsiteX89" fmla="*/ 1416465 w 3469949"/>
                <a:gd name="connsiteY89" fmla="*/ 1910842 h 2224519"/>
                <a:gd name="connsiteX90" fmla="*/ 1340269 w 3469949"/>
                <a:gd name="connsiteY90" fmla="*/ 1640250 h 2224519"/>
                <a:gd name="connsiteX91" fmla="*/ 1606637 w 3469949"/>
                <a:gd name="connsiteY91" fmla="*/ 1513030 h 2224519"/>
                <a:gd name="connsiteX92" fmla="*/ 1723643 w 3469949"/>
                <a:gd name="connsiteY92" fmla="*/ 1293596 h 2224519"/>
                <a:gd name="connsiteX93" fmla="*/ 1989073 w 3469949"/>
                <a:gd name="connsiteY93" fmla="*/ 1262840 h 2224519"/>
                <a:gd name="connsiteX94" fmla="*/ 1885956 w 3469949"/>
                <a:gd name="connsiteY94" fmla="*/ 1550615 h 2224519"/>
                <a:gd name="connsiteX95" fmla="*/ 1755393 w 3469949"/>
                <a:gd name="connsiteY95" fmla="*/ 1719046 h 2224519"/>
                <a:gd name="connsiteX96" fmla="*/ 1596312 w 3469949"/>
                <a:gd name="connsiteY96" fmla="*/ 2013962 h 2224519"/>
                <a:gd name="connsiteX97" fmla="*/ 1574831 w 3469949"/>
                <a:gd name="connsiteY97" fmla="*/ 1921749 h 2224519"/>
                <a:gd name="connsiteX98" fmla="*/ 1471464 w 3469949"/>
                <a:gd name="connsiteY98" fmla="*/ 2065646 h 2224519"/>
                <a:gd name="connsiteX99" fmla="*/ 1582781 w 3469949"/>
                <a:gd name="connsiteY99" fmla="*/ 2133232 h 2224519"/>
                <a:gd name="connsiteX100" fmla="*/ 1451584 w 3469949"/>
                <a:gd name="connsiteY100" fmla="*/ 2200818 h 2224519"/>
                <a:gd name="connsiteX101" fmla="*/ 1228948 w 3469949"/>
                <a:gd name="connsiteY101" fmla="*/ 2208769 h 2224519"/>
                <a:gd name="connsiteX102" fmla="*/ 982457 w 3469949"/>
                <a:gd name="connsiteY102" fmla="*/ 2216722 h 2224519"/>
                <a:gd name="connsiteX103" fmla="*/ 966555 w 3469949"/>
                <a:gd name="connsiteY103" fmla="*/ 2137207 h 2224519"/>
                <a:gd name="connsiteX104" fmla="*/ 1197143 w 3469949"/>
                <a:gd name="connsiteY104" fmla="*/ 2161061 h 2224519"/>
                <a:gd name="connsiteX105" fmla="*/ 1324364 w 3469949"/>
                <a:gd name="connsiteY105" fmla="*/ 2141182 h 2224519"/>
                <a:gd name="connsiteX106" fmla="*/ 1280632 w 3469949"/>
                <a:gd name="connsiteY106" fmla="*/ 1954329 h 2224519"/>
                <a:gd name="connsiteX107" fmla="*/ 1407852 w 3469949"/>
                <a:gd name="connsiteY107" fmla="*/ 1926500 h 2224519"/>
                <a:gd name="connsiteX108" fmla="*/ 1247453 w 3469949"/>
                <a:gd name="connsiteY108" fmla="*/ 1884840 h 2224519"/>
                <a:gd name="connsiteX109" fmla="*/ 1182614 w 3469949"/>
                <a:gd name="connsiteY109" fmla="*/ 2054900 h 2224519"/>
                <a:gd name="connsiteX110" fmla="*/ 1024793 w 3469949"/>
                <a:gd name="connsiteY110" fmla="*/ 2120214 h 2224519"/>
                <a:gd name="connsiteX111" fmla="*/ 884116 w 3469949"/>
                <a:gd name="connsiteY111" fmla="*/ 1758474 h 2224519"/>
                <a:gd name="connsiteX112" fmla="*/ 843922 w 3469949"/>
                <a:gd name="connsiteY112" fmla="*/ 2069973 h 2224519"/>
                <a:gd name="connsiteX113" fmla="*/ 703246 w 3469949"/>
                <a:gd name="connsiteY113" fmla="*/ 1657991 h 2224519"/>
                <a:gd name="connsiteX114" fmla="*/ 803729 w 3469949"/>
                <a:gd name="connsiteY114" fmla="*/ 1406782 h 2224519"/>
                <a:gd name="connsiteX115" fmla="*/ 884115 w 3469949"/>
                <a:gd name="connsiteY115" fmla="*/ 1246008 h 2224519"/>
                <a:gd name="connsiteX116" fmla="*/ 1160446 w 3469949"/>
                <a:gd name="connsiteY116" fmla="*/ 1125427 h 2224519"/>
                <a:gd name="connsiteX117" fmla="*/ 1637744 w 3469949"/>
                <a:gd name="connsiteY117" fmla="*/ 648131 h 2224519"/>
                <a:gd name="connsiteX118" fmla="*/ 1763348 w 3469949"/>
                <a:gd name="connsiteY118" fmla="*/ 336632 h 2224519"/>
                <a:gd name="connsiteX119" fmla="*/ 1642768 w 3469949"/>
                <a:gd name="connsiteY119" fmla="*/ 376825 h 2224519"/>
                <a:gd name="connsiteX120" fmla="*/ 1451848 w 3469949"/>
                <a:gd name="connsiteY120" fmla="*/ 658179 h 2224519"/>
                <a:gd name="connsiteX121" fmla="*/ 1170498 w 3469949"/>
                <a:gd name="connsiteY121" fmla="*/ 497404 h 2224519"/>
                <a:gd name="connsiteX122" fmla="*/ 1200641 w 3469949"/>
                <a:gd name="connsiteY122" fmla="*/ 633056 h 2224519"/>
                <a:gd name="connsiteX123" fmla="*/ 1115230 w 3469949"/>
                <a:gd name="connsiteY123" fmla="*/ 869194 h 2224519"/>
                <a:gd name="connsiteX124" fmla="*/ 1100158 w 3469949"/>
                <a:gd name="connsiteY124" fmla="*/ 1004845 h 2224519"/>
                <a:gd name="connsiteX125" fmla="*/ 904215 w 3469949"/>
                <a:gd name="connsiteY125" fmla="*/ 1014893 h 2224519"/>
                <a:gd name="connsiteX126" fmla="*/ 929336 w 3469949"/>
                <a:gd name="connsiteY126" fmla="*/ 1175667 h 2224519"/>
                <a:gd name="connsiteX127" fmla="*/ 708272 w 3469949"/>
                <a:gd name="connsiteY127" fmla="*/ 984749 h 2224519"/>
                <a:gd name="connsiteX128" fmla="*/ 607789 w 3469949"/>
                <a:gd name="connsiteY128" fmla="*/ 914411 h 2224519"/>
                <a:gd name="connsiteX129" fmla="*/ 809594 w 3469949"/>
                <a:gd name="connsiteY129" fmla="*/ 1313832 h 2224519"/>
                <a:gd name="connsiteX130" fmla="*/ 512330 w 3469949"/>
                <a:gd name="connsiteY130" fmla="*/ 1356538 h 2224519"/>
                <a:gd name="connsiteX131" fmla="*/ 647983 w 3469949"/>
                <a:gd name="connsiteY131" fmla="*/ 1874028 h 2224519"/>
                <a:gd name="connsiteX132" fmla="*/ 537449 w 3469949"/>
                <a:gd name="connsiteY132" fmla="*/ 1798666 h 2224519"/>
                <a:gd name="connsiteX133" fmla="*/ 391749 w 3469949"/>
                <a:gd name="connsiteY133" fmla="*/ 1733351 h 2224519"/>
                <a:gd name="connsiteX134" fmla="*/ 230975 w 3469949"/>
                <a:gd name="connsiteY134" fmla="*/ 1436924 h 2224519"/>
                <a:gd name="connsiteX135" fmla="*/ 356580 w 3469949"/>
                <a:gd name="connsiteY135" fmla="*/ 1668037 h 2224519"/>
                <a:gd name="connsiteX136" fmla="*/ 431942 w 3469949"/>
                <a:gd name="connsiteY136" fmla="*/ 1833835 h 2224519"/>
                <a:gd name="connsiteX137" fmla="*/ 527402 w 3469949"/>
                <a:gd name="connsiteY137" fmla="*/ 1874028 h 2224519"/>
                <a:gd name="connsiteX138" fmla="*/ 507305 w 3469949"/>
                <a:gd name="connsiteY138" fmla="*/ 1989585 h 2224519"/>
                <a:gd name="connsiteX139" fmla="*/ 311362 w 3469949"/>
                <a:gd name="connsiteY139" fmla="*/ 2180503 h 2224519"/>
                <a:gd name="connsiteX140" fmla="*/ 250235 w 3469949"/>
                <a:gd name="connsiteY140" fmla="*/ 2142821 h 2224519"/>
                <a:gd name="connsiteX141" fmla="*/ 220927 w 3469949"/>
                <a:gd name="connsiteY141" fmla="*/ 1989584 h 2224519"/>
                <a:gd name="connsiteX142" fmla="*/ 120444 w 3469949"/>
                <a:gd name="connsiteY142" fmla="*/ 1909197 h 2224519"/>
                <a:gd name="connsiteX143" fmla="*/ 65177 w 3469949"/>
                <a:gd name="connsiteY143" fmla="*/ 1869004 h 2224519"/>
                <a:gd name="connsiteX144" fmla="*/ 80251 w 3469949"/>
                <a:gd name="connsiteY144" fmla="*/ 1673060 h 2224519"/>
                <a:gd name="connsiteX145" fmla="*/ 205854 w 3469949"/>
                <a:gd name="connsiteY145" fmla="*/ 1813738 h 2224519"/>
                <a:gd name="connsiteX146" fmla="*/ 301314 w 3469949"/>
                <a:gd name="connsiteY146" fmla="*/ 1974512 h 2224519"/>
                <a:gd name="connsiteX147" fmla="*/ 326435 w 3469949"/>
                <a:gd name="connsiteY147" fmla="*/ 1863979 h 2224519"/>
                <a:gd name="connsiteX148" fmla="*/ 175710 w 3469949"/>
                <a:gd name="connsiteY148" fmla="*/ 1517311 h 2224519"/>
                <a:gd name="connsiteX149" fmla="*/ 150589 w 3469949"/>
                <a:gd name="connsiteY149" fmla="*/ 1482143 h 2224519"/>
                <a:gd name="connsiteX150" fmla="*/ 30008 w 3469949"/>
                <a:gd name="connsiteY150" fmla="*/ 1642916 h 2224519"/>
                <a:gd name="connsiteX151" fmla="*/ 19959 w 3469949"/>
                <a:gd name="connsiteY151" fmla="*/ 1798665 h 2224519"/>
                <a:gd name="connsiteX152" fmla="*/ 75227 w 3469949"/>
                <a:gd name="connsiteY152" fmla="*/ 1301271 h 2224519"/>
                <a:gd name="connsiteX153" fmla="*/ 175709 w 3469949"/>
                <a:gd name="connsiteY153" fmla="*/ 1341465 h 2224519"/>
                <a:gd name="connsiteX154" fmla="*/ 170685 w 3469949"/>
                <a:gd name="connsiteY154" fmla="*/ 1125426 h 2224519"/>
                <a:gd name="connsiteX155" fmla="*/ 95322 w 3469949"/>
                <a:gd name="connsiteY155" fmla="*/ 1235957 h 2224519"/>
                <a:gd name="connsiteX156" fmla="*/ 180733 w 3469949"/>
                <a:gd name="connsiteY156" fmla="*/ 1045039 h 2224519"/>
                <a:gd name="connsiteX157" fmla="*/ 276193 w 3469949"/>
                <a:gd name="connsiteY157" fmla="*/ 864168 h 2224519"/>
                <a:gd name="connsiteX158" fmla="*/ 471298 w 3469949"/>
                <a:gd name="connsiteY158"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03144 w 3469949"/>
                <a:gd name="connsiteY63" fmla="*/ 1101508 h 2224519"/>
                <a:gd name="connsiteX64" fmla="*/ 2560257 w 3469949"/>
                <a:gd name="connsiteY64" fmla="*/ 820521 h 2224519"/>
                <a:gd name="connsiteX65" fmla="*/ 2226881 w 3469949"/>
                <a:gd name="connsiteY65" fmla="*/ 1049121 h 2224519"/>
                <a:gd name="connsiteX66" fmla="*/ 2105637 w 3469949"/>
                <a:gd name="connsiteY66" fmla="*/ 967096 h 2224519"/>
                <a:gd name="connsiteX67" fmla="*/ 1771168 w 3469949"/>
                <a:gd name="connsiteY67" fmla="*/ 1203194 h 2224519"/>
                <a:gd name="connsiteX68" fmla="*/ 1666272 w 3469949"/>
                <a:gd name="connsiteY68" fmla="*/ 1103537 h 2224519"/>
                <a:gd name="connsiteX69" fmla="*/ 1333340 w 3469949"/>
                <a:gd name="connsiteY69" fmla="*/ 1505003 h 2224519"/>
                <a:gd name="connsiteX70" fmla="*/ 1260930 w 3469949"/>
                <a:gd name="connsiteY70" fmla="*/ 1457024 h 2224519"/>
                <a:gd name="connsiteX71" fmla="*/ 1613074 w 3469949"/>
                <a:gd name="connsiteY71" fmla="*/ 1076685 h 2224519"/>
                <a:gd name="connsiteX72" fmla="*/ 1920715 w 3469949"/>
                <a:gd name="connsiteY72" fmla="*/ 821267 h 2224519"/>
                <a:gd name="connsiteX73" fmla="*/ 1829273 w 3469949"/>
                <a:gd name="connsiteY73" fmla="*/ 817291 h 2224519"/>
                <a:gd name="connsiteX74" fmla="*/ 1773614 w 3469949"/>
                <a:gd name="connsiteY74" fmla="*/ 761632 h 2224519"/>
                <a:gd name="connsiteX75" fmla="*/ 1456874 w 3469949"/>
                <a:gd name="connsiteY75" fmla="*/ 1004847 h 2224519"/>
                <a:gd name="connsiteX76" fmla="*/ 1527211 w 3469949"/>
                <a:gd name="connsiteY76" fmla="*/ 753639 h 2224519"/>
                <a:gd name="connsiteX77" fmla="*/ 1421703 w 3469949"/>
                <a:gd name="connsiteY77" fmla="*/ 834026 h 2224519"/>
                <a:gd name="connsiteX78" fmla="*/ 1512138 w 3469949"/>
                <a:gd name="connsiteY78" fmla="*/ 834026 h 2224519"/>
                <a:gd name="connsiteX79" fmla="*/ 1371461 w 3469949"/>
                <a:gd name="connsiteY79" fmla="*/ 1019920 h 2224519"/>
                <a:gd name="connsiteX80" fmla="*/ 1115228 w 3469949"/>
                <a:gd name="connsiteY80" fmla="*/ 1246008 h 2224519"/>
                <a:gd name="connsiteX81" fmla="*/ 907141 w 3469949"/>
                <a:gd name="connsiteY81" fmla="*/ 1537410 h 2224519"/>
                <a:gd name="connsiteX82" fmla="*/ 858995 w 3469949"/>
                <a:gd name="connsiteY82" fmla="*/ 1612773 h 2224519"/>
                <a:gd name="connsiteX83" fmla="*/ 1009720 w 3469949"/>
                <a:gd name="connsiteY83" fmla="*/ 1909199 h 2224519"/>
                <a:gd name="connsiteX84" fmla="*/ 1100156 w 3469949"/>
                <a:gd name="connsiteY84" fmla="*/ 1889102 h 2224519"/>
                <a:gd name="connsiteX85" fmla="*/ 1243117 w 3469949"/>
                <a:gd name="connsiteY85" fmla="*/ 1429806 h 2224519"/>
                <a:gd name="connsiteX86" fmla="*/ 1356169 w 3469949"/>
                <a:gd name="connsiteY86" fmla="*/ 1501105 h 2224519"/>
                <a:gd name="connsiteX87" fmla="*/ 1352194 w 3469949"/>
                <a:gd name="connsiteY87" fmla="*/ 1596520 h 2224519"/>
                <a:gd name="connsiteX88" fmla="*/ 1324384 w 3469949"/>
                <a:gd name="connsiteY88" fmla="*/ 1770376 h 2224519"/>
                <a:gd name="connsiteX89" fmla="*/ 1416465 w 3469949"/>
                <a:gd name="connsiteY89" fmla="*/ 1910842 h 2224519"/>
                <a:gd name="connsiteX90" fmla="*/ 1340269 w 3469949"/>
                <a:gd name="connsiteY90" fmla="*/ 1640250 h 2224519"/>
                <a:gd name="connsiteX91" fmla="*/ 1606637 w 3469949"/>
                <a:gd name="connsiteY91" fmla="*/ 1513030 h 2224519"/>
                <a:gd name="connsiteX92" fmla="*/ 1723643 w 3469949"/>
                <a:gd name="connsiteY92" fmla="*/ 1293596 h 2224519"/>
                <a:gd name="connsiteX93" fmla="*/ 1989073 w 3469949"/>
                <a:gd name="connsiteY93" fmla="*/ 1262840 h 2224519"/>
                <a:gd name="connsiteX94" fmla="*/ 1885956 w 3469949"/>
                <a:gd name="connsiteY94" fmla="*/ 1550615 h 2224519"/>
                <a:gd name="connsiteX95" fmla="*/ 1755393 w 3469949"/>
                <a:gd name="connsiteY95" fmla="*/ 1719046 h 2224519"/>
                <a:gd name="connsiteX96" fmla="*/ 1596312 w 3469949"/>
                <a:gd name="connsiteY96" fmla="*/ 2013962 h 2224519"/>
                <a:gd name="connsiteX97" fmla="*/ 1574831 w 3469949"/>
                <a:gd name="connsiteY97" fmla="*/ 1921749 h 2224519"/>
                <a:gd name="connsiteX98" fmla="*/ 1471464 w 3469949"/>
                <a:gd name="connsiteY98" fmla="*/ 2065646 h 2224519"/>
                <a:gd name="connsiteX99" fmla="*/ 1582781 w 3469949"/>
                <a:gd name="connsiteY99" fmla="*/ 2133232 h 2224519"/>
                <a:gd name="connsiteX100" fmla="*/ 1451584 w 3469949"/>
                <a:gd name="connsiteY100" fmla="*/ 2200818 h 2224519"/>
                <a:gd name="connsiteX101" fmla="*/ 1228948 w 3469949"/>
                <a:gd name="connsiteY101" fmla="*/ 2208769 h 2224519"/>
                <a:gd name="connsiteX102" fmla="*/ 982457 w 3469949"/>
                <a:gd name="connsiteY102" fmla="*/ 2216722 h 2224519"/>
                <a:gd name="connsiteX103" fmla="*/ 966555 w 3469949"/>
                <a:gd name="connsiteY103" fmla="*/ 2137207 h 2224519"/>
                <a:gd name="connsiteX104" fmla="*/ 1197143 w 3469949"/>
                <a:gd name="connsiteY104" fmla="*/ 2161061 h 2224519"/>
                <a:gd name="connsiteX105" fmla="*/ 1324364 w 3469949"/>
                <a:gd name="connsiteY105" fmla="*/ 2141182 h 2224519"/>
                <a:gd name="connsiteX106" fmla="*/ 1280632 w 3469949"/>
                <a:gd name="connsiteY106" fmla="*/ 1954329 h 2224519"/>
                <a:gd name="connsiteX107" fmla="*/ 1407852 w 3469949"/>
                <a:gd name="connsiteY107" fmla="*/ 1926500 h 2224519"/>
                <a:gd name="connsiteX108" fmla="*/ 1247453 w 3469949"/>
                <a:gd name="connsiteY108" fmla="*/ 1884840 h 2224519"/>
                <a:gd name="connsiteX109" fmla="*/ 1182614 w 3469949"/>
                <a:gd name="connsiteY109" fmla="*/ 2054900 h 2224519"/>
                <a:gd name="connsiteX110" fmla="*/ 1024793 w 3469949"/>
                <a:gd name="connsiteY110" fmla="*/ 2120214 h 2224519"/>
                <a:gd name="connsiteX111" fmla="*/ 884116 w 3469949"/>
                <a:gd name="connsiteY111" fmla="*/ 1758474 h 2224519"/>
                <a:gd name="connsiteX112" fmla="*/ 843922 w 3469949"/>
                <a:gd name="connsiteY112" fmla="*/ 2069973 h 2224519"/>
                <a:gd name="connsiteX113" fmla="*/ 703246 w 3469949"/>
                <a:gd name="connsiteY113" fmla="*/ 1657991 h 2224519"/>
                <a:gd name="connsiteX114" fmla="*/ 803729 w 3469949"/>
                <a:gd name="connsiteY114" fmla="*/ 1406782 h 2224519"/>
                <a:gd name="connsiteX115" fmla="*/ 884115 w 3469949"/>
                <a:gd name="connsiteY115" fmla="*/ 1246008 h 2224519"/>
                <a:gd name="connsiteX116" fmla="*/ 1160446 w 3469949"/>
                <a:gd name="connsiteY116" fmla="*/ 1125427 h 2224519"/>
                <a:gd name="connsiteX117" fmla="*/ 1637744 w 3469949"/>
                <a:gd name="connsiteY117" fmla="*/ 648131 h 2224519"/>
                <a:gd name="connsiteX118" fmla="*/ 1763348 w 3469949"/>
                <a:gd name="connsiteY118" fmla="*/ 336632 h 2224519"/>
                <a:gd name="connsiteX119" fmla="*/ 1642768 w 3469949"/>
                <a:gd name="connsiteY119" fmla="*/ 376825 h 2224519"/>
                <a:gd name="connsiteX120" fmla="*/ 1451848 w 3469949"/>
                <a:gd name="connsiteY120" fmla="*/ 658179 h 2224519"/>
                <a:gd name="connsiteX121" fmla="*/ 1170498 w 3469949"/>
                <a:gd name="connsiteY121" fmla="*/ 497404 h 2224519"/>
                <a:gd name="connsiteX122" fmla="*/ 1200641 w 3469949"/>
                <a:gd name="connsiteY122" fmla="*/ 633056 h 2224519"/>
                <a:gd name="connsiteX123" fmla="*/ 1115230 w 3469949"/>
                <a:gd name="connsiteY123" fmla="*/ 869194 h 2224519"/>
                <a:gd name="connsiteX124" fmla="*/ 1100158 w 3469949"/>
                <a:gd name="connsiteY124" fmla="*/ 1004845 h 2224519"/>
                <a:gd name="connsiteX125" fmla="*/ 904215 w 3469949"/>
                <a:gd name="connsiteY125" fmla="*/ 1014893 h 2224519"/>
                <a:gd name="connsiteX126" fmla="*/ 929336 w 3469949"/>
                <a:gd name="connsiteY126" fmla="*/ 1175667 h 2224519"/>
                <a:gd name="connsiteX127" fmla="*/ 708272 w 3469949"/>
                <a:gd name="connsiteY127" fmla="*/ 984749 h 2224519"/>
                <a:gd name="connsiteX128" fmla="*/ 607789 w 3469949"/>
                <a:gd name="connsiteY128" fmla="*/ 914411 h 2224519"/>
                <a:gd name="connsiteX129" fmla="*/ 809594 w 3469949"/>
                <a:gd name="connsiteY129" fmla="*/ 1313832 h 2224519"/>
                <a:gd name="connsiteX130" fmla="*/ 512330 w 3469949"/>
                <a:gd name="connsiteY130" fmla="*/ 1356538 h 2224519"/>
                <a:gd name="connsiteX131" fmla="*/ 647983 w 3469949"/>
                <a:gd name="connsiteY131" fmla="*/ 1874028 h 2224519"/>
                <a:gd name="connsiteX132" fmla="*/ 537449 w 3469949"/>
                <a:gd name="connsiteY132" fmla="*/ 1798666 h 2224519"/>
                <a:gd name="connsiteX133" fmla="*/ 391749 w 3469949"/>
                <a:gd name="connsiteY133" fmla="*/ 1733351 h 2224519"/>
                <a:gd name="connsiteX134" fmla="*/ 230975 w 3469949"/>
                <a:gd name="connsiteY134" fmla="*/ 1436924 h 2224519"/>
                <a:gd name="connsiteX135" fmla="*/ 356580 w 3469949"/>
                <a:gd name="connsiteY135" fmla="*/ 1668037 h 2224519"/>
                <a:gd name="connsiteX136" fmla="*/ 431942 w 3469949"/>
                <a:gd name="connsiteY136" fmla="*/ 1833835 h 2224519"/>
                <a:gd name="connsiteX137" fmla="*/ 527402 w 3469949"/>
                <a:gd name="connsiteY137" fmla="*/ 1874028 h 2224519"/>
                <a:gd name="connsiteX138" fmla="*/ 507305 w 3469949"/>
                <a:gd name="connsiteY138" fmla="*/ 1989585 h 2224519"/>
                <a:gd name="connsiteX139" fmla="*/ 311362 w 3469949"/>
                <a:gd name="connsiteY139" fmla="*/ 2180503 h 2224519"/>
                <a:gd name="connsiteX140" fmla="*/ 250235 w 3469949"/>
                <a:gd name="connsiteY140" fmla="*/ 2142821 h 2224519"/>
                <a:gd name="connsiteX141" fmla="*/ 220927 w 3469949"/>
                <a:gd name="connsiteY141" fmla="*/ 1989584 h 2224519"/>
                <a:gd name="connsiteX142" fmla="*/ 120444 w 3469949"/>
                <a:gd name="connsiteY142" fmla="*/ 1909197 h 2224519"/>
                <a:gd name="connsiteX143" fmla="*/ 65177 w 3469949"/>
                <a:gd name="connsiteY143" fmla="*/ 1869004 h 2224519"/>
                <a:gd name="connsiteX144" fmla="*/ 80251 w 3469949"/>
                <a:gd name="connsiteY144" fmla="*/ 1673060 h 2224519"/>
                <a:gd name="connsiteX145" fmla="*/ 205854 w 3469949"/>
                <a:gd name="connsiteY145" fmla="*/ 1813738 h 2224519"/>
                <a:gd name="connsiteX146" fmla="*/ 301314 w 3469949"/>
                <a:gd name="connsiteY146" fmla="*/ 1974512 h 2224519"/>
                <a:gd name="connsiteX147" fmla="*/ 326435 w 3469949"/>
                <a:gd name="connsiteY147" fmla="*/ 1863979 h 2224519"/>
                <a:gd name="connsiteX148" fmla="*/ 175710 w 3469949"/>
                <a:gd name="connsiteY148" fmla="*/ 1517311 h 2224519"/>
                <a:gd name="connsiteX149" fmla="*/ 150589 w 3469949"/>
                <a:gd name="connsiteY149" fmla="*/ 1482143 h 2224519"/>
                <a:gd name="connsiteX150" fmla="*/ 30008 w 3469949"/>
                <a:gd name="connsiteY150" fmla="*/ 1642916 h 2224519"/>
                <a:gd name="connsiteX151" fmla="*/ 19959 w 3469949"/>
                <a:gd name="connsiteY151" fmla="*/ 1798665 h 2224519"/>
                <a:gd name="connsiteX152" fmla="*/ 75227 w 3469949"/>
                <a:gd name="connsiteY152" fmla="*/ 1301271 h 2224519"/>
                <a:gd name="connsiteX153" fmla="*/ 175709 w 3469949"/>
                <a:gd name="connsiteY153" fmla="*/ 1341465 h 2224519"/>
                <a:gd name="connsiteX154" fmla="*/ 170685 w 3469949"/>
                <a:gd name="connsiteY154" fmla="*/ 1125426 h 2224519"/>
                <a:gd name="connsiteX155" fmla="*/ 95322 w 3469949"/>
                <a:gd name="connsiteY155" fmla="*/ 1235957 h 2224519"/>
                <a:gd name="connsiteX156" fmla="*/ 180733 w 3469949"/>
                <a:gd name="connsiteY156" fmla="*/ 1045039 h 2224519"/>
                <a:gd name="connsiteX157" fmla="*/ 276193 w 3469949"/>
                <a:gd name="connsiteY157" fmla="*/ 864168 h 2224519"/>
                <a:gd name="connsiteX158" fmla="*/ 471298 w 3469949"/>
                <a:gd name="connsiteY158"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03144 w 3469949"/>
                <a:gd name="connsiteY63" fmla="*/ 1101508 h 2224519"/>
                <a:gd name="connsiteX64" fmla="*/ 2560257 w 3469949"/>
                <a:gd name="connsiteY64" fmla="*/ 820521 h 2224519"/>
                <a:gd name="connsiteX65" fmla="*/ 2226881 w 3469949"/>
                <a:gd name="connsiteY65" fmla="*/ 1049121 h 2224519"/>
                <a:gd name="connsiteX66" fmla="*/ 2105637 w 3469949"/>
                <a:gd name="connsiteY66" fmla="*/ 967096 h 2224519"/>
                <a:gd name="connsiteX67" fmla="*/ 1771168 w 3469949"/>
                <a:gd name="connsiteY67" fmla="*/ 1203194 h 2224519"/>
                <a:gd name="connsiteX68" fmla="*/ 1666272 w 3469949"/>
                <a:gd name="connsiteY68" fmla="*/ 1103537 h 2224519"/>
                <a:gd name="connsiteX69" fmla="*/ 1333340 w 3469949"/>
                <a:gd name="connsiteY69" fmla="*/ 1505003 h 2224519"/>
                <a:gd name="connsiteX70" fmla="*/ 1260930 w 3469949"/>
                <a:gd name="connsiteY70" fmla="*/ 1457024 h 2224519"/>
                <a:gd name="connsiteX71" fmla="*/ 1613074 w 3469949"/>
                <a:gd name="connsiteY71" fmla="*/ 1076685 h 2224519"/>
                <a:gd name="connsiteX72" fmla="*/ 1920715 w 3469949"/>
                <a:gd name="connsiteY72" fmla="*/ 821267 h 2224519"/>
                <a:gd name="connsiteX73" fmla="*/ 1829273 w 3469949"/>
                <a:gd name="connsiteY73" fmla="*/ 817291 h 2224519"/>
                <a:gd name="connsiteX74" fmla="*/ 1773614 w 3469949"/>
                <a:gd name="connsiteY74" fmla="*/ 761632 h 2224519"/>
                <a:gd name="connsiteX75" fmla="*/ 1456874 w 3469949"/>
                <a:gd name="connsiteY75" fmla="*/ 1004847 h 2224519"/>
                <a:gd name="connsiteX76" fmla="*/ 1527211 w 3469949"/>
                <a:gd name="connsiteY76" fmla="*/ 753639 h 2224519"/>
                <a:gd name="connsiteX77" fmla="*/ 1421703 w 3469949"/>
                <a:gd name="connsiteY77" fmla="*/ 834026 h 2224519"/>
                <a:gd name="connsiteX78" fmla="*/ 1512138 w 3469949"/>
                <a:gd name="connsiteY78" fmla="*/ 834026 h 2224519"/>
                <a:gd name="connsiteX79" fmla="*/ 1371461 w 3469949"/>
                <a:gd name="connsiteY79" fmla="*/ 1019920 h 2224519"/>
                <a:gd name="connsiteX80" fmla="*/ 1115228 w 3469949"/>
                <a:gd name="connsiteY80" fmla="*/ 1246008 h 2224519"/>
                <a:gd name="connsiteX81" fmla="*/ 907141 w 3469949"/>
                <a:gd name="connsiteY81" fmla="*/ 1537410 h 2224519"/>
                <a:gd name="connsiteX82" fmla="*/ 858995 w 3469949"/>
                <a:gd name="connsiteY82" fmla="*/ 1612773 h 2224519"/>
                <a:gd name="connsiteX83" fmla="*/ 1009720 w 3469949"/>
                <a:gd name="connsiteY83" fmla="*/ 1909199 h 2224519"/>
                <a:gd name="connsiteX84" fmla="*/ 1100156 w 3469949"/>
                <a:gd name="connsiteY84" fmla="*/ 1889102 h 2224519"/>
                <a:gd name="connsiteX85" fmla="*/ 1243117 w 3469949"/>
                <a:gd name="connsiteY85" fmla="*/ 1429806 h 2224519"/>
                <a:gd name="connsiteX86" fmla="*/ 1356169 w 3469949"/>
                <a:gd name="connsiteY86" fmla="*/ 1501105 h 2224519"/>
                <a:gd name="connsiteX87" fmla="*/ 1352194 w 3469949"/>
                <a:gd name="connsiteY87" fmla="*/ 1596520 h 2224519"/>
                <a:gd name="connsiteX88" fmla="*/ 1324384 w 3469949"/>
                <a:gd name="connsiteY88" fmla="*/ 1770376 h 2224519"/>
                <a:gd name="connsiteX89" fmla="*/ 1416465 w 3469949"/>
                <a:gd name="connsiteY89" fmla="*/ 1910842 h 2224519"/>
                <a:gd name="connsiteX90" fmla="*/ 1340269 w 3469949"/>
                <a:gd name="connsiteY90" fmla="*/ 1640250 h 2224519"/>
                <a:gd name="connsiteX91" fmla="*/ 1606637 w 3469949"/>
                <a:gd name="connsiteY91" fmla="*/ 1513030 h 2224519"/>
                <a:gd name="connsiteX92" fmla="*/ 1723643 w 3469949"/>
                <a:gd name="connsiteY92" fmla="*/ 1293596 h 2224519"/>
                <a:gd name="connsiteX93" fmla="*/ 1989073 w 3469949"/>
                <a:gd name="connsiteY93" fmla="*/ 1262840 h 2224519"/>
                <a:gd name="connsiteX94" fmla="*/ 1885956 w 3469949"/>
                <a:gd name="connsiteY94" fmla="*/ 1550615 h 2224519"/>
                <a:gd name="connsiteX95" fmla="*/ 1755393 w 3469949"/>
                <a:gd name="connsiteY95" fmla="*/ 1719046 h 2224519"/>
                <a:gd name="connsiteX96" fmla="*/ 1596312 w 3469949"/>
                <a:gd name="connsiteY96" fmla="*/ 2013962 h 2224519"/>
                <a:gd name="connsiteX97" fmla="*/ 1574831 w 3469949"/>
                <a:gd name="connsiteY97" fmla="*/ 1921749 h 2224519"/>
                <a:gd name="connsiteX98" fmla="*/ 1471464 w 3469949"/>
                <a:gd name="connsiteY98" fmla="*/ 2065646 h 2224519"/>
                <a:gd name="connsiteX99" fmla="*/ 1582781 w 3469949"/>
                <a:gd name="connsiteY99" fmla="*/ 2133232 h 2224519"/>
                <a:gd name="connsiteX100" fmla="*/ 1451584 w 3469949"/>
                <a:gd name="connsiteY100" fmla="*/ 2200818 h 2224519"/>
                <a:gd name="connsiteX101" fmla="*/ 1228948 w 3469949"/>
                <a:gd name="connsiteY101" fmla="*/ 2208769 h 2224519"/>
                <a:gd name="connsiteX102" fmla="*/ 982457 w 3469949"/>
                <a:gd name="connsiteY102" fmla="*/ 2216722 h 2224519"/>
                <a:gd name="connsiteX103" fmla="*/ 966555 w 3469949"/>
                <a:gd name="connsiteY103" fmla="*/ 2137207 h 2224519"/>
                <a:gd name="connsiteX104" fmla="*/ 1197143 w 3469949"/>
                <a:gd name="connsiteY104" fmla="*/ 2161061 h 2224519"/>
                <a:gd name="connsiteX105" fmla="*/ 1324364 w 3469949"/>
                <a:gd name="connsiteY105" fmla="*/ 2141182 h 2224519"/>
                <a:gd name="connsiteX106" fmla="*/ 1280632 w 3469949"/>
                <a:gd name="connsiteY106" fmla="*/ 1954329 h 2224519"/>
                <a:gd name="connsiteX107" fmla="*/ 1407852 w 3469949"/>
                <a:gd name="connsiteY107" fmla="*/ 1926500 h 2224519"/>
                <a:gd name="connsiteX108" fmla="*/ 1247453 w 3469949"/>
                <a:gd name="connsiteY108" fmla="*/ 1884840 h 2224519"/>
                <a:gd name="connsiteX109" fmla="*/ 1182614 w 3469949"/>
                <a:gd name="connsiteY109" fmla="*/ 2054900 h 2224519"/>
                <a:gd name="connsiteX110" fmla="*/ 1024793 w 3469949"/>
                <a:gd name="connsiteY110" fmla="*/ 2120214 h 2224519"/>
                <a:gd name="connsiteX111" fmla="*/ 884116 w 3469949"/>
                <a:gd name="connsiteY111" fmla="*/ 1758474 h 2224519"/>
                <a:gd name="connsiteX112" fmla="*/ 843922 w 3469949"/>
                <a:gd name="connsiteY112" fmla="*/ 2069973 h 2224519"/>
                <a:gd name="connsiteX113" fmla="*/ 703246 w 3469949"/>
                <a:gd name="connsiteY113" fmla="*/ 1657991 h 2224519"/>
                <a:gd name="connsiteX114" fmla="*/ 803729 w 3469949"/>
                <a:gd name="connsiteY114" fmla="*/ 1406782 h 2224519"/>
                <a:gd name="connsiteX115" fmla="*/ 884115 w 3469949"/>
                <a:gd name="connsiteY115" fmla="*/ 1246008 h 2224519"/>
                <a:gd name="connsiteX116" fmla="*/ 1160446 w 3469949"/>
                <a:gd name="connsiteY116" fmla="*/ 1125427 h 2224519"/>
                <a:gd name="connsiteX117" fmla="*/ 1637744 w 3469949"/>
                <a:gd name="connsiteY117" fmla="*/ 648131 h 2224519"/>
                <a:gd name="connsiteX118" fmla="*/ 1763348 w 3469949"/>
                <a:gd name="connsiteY118" fmla="*/ 336632 h 2224519"/>
                <a:gd name="connsiteX119" fmla="*/ 1642768 w 3469949"/>
                <a:gd name="connsiteY119" fmla="*/ 376825 h 2224519"/>
                <a:gd name="connsiteX120" fmla="*/ 1451848 w 3469949"/>
                <a:gd name="connsiteY120" fmla="*/ 658179 h 2224519"/>
                <a:gd name="connsiteX121" fmla="*/ 1170498 w 3469949"/>
                <a:gd name="connsiteY121" fmla="*/ 497404 h 2224519"/>
                <a:gd name="connsiteX122" fmla="*/ 1200641 w 3469949"/>
                <a:gd name="connsiteY122" fmla="*/ 633056 h 2224519"/>
                <a:gd name="connsiteX123" fmla="*/ 1115230 w 3469949"/>
                <a:gd name="connsiteY123" fmla="*/ 869194 h 2224519"/>
                <a:gd name="connsiteX124" fmla="*/ 1100158 w 3469949"/>
                <a:gd name="connsiteY124" fmla="*/ 1004845 h 2224519"/>
                <a:gd name="connsiteX125" fmla="*/ 904215 w 3469949"/>
                <a:gd name="connsiteY125" fmla="*/ 1014893 h 2224519"/>
                <a:gd name="connsiteX126" fmla="*/ 929336 w 3469949"/>
                <a:gd name="connsiteY126" fmla="*/ 1175667 h 2224519"/>
                <a:gd name="connsiteX127" fmla="*/ 708272 w 3469949"/>
                <a:gd name="connsiteY127" fmla="*/ 984749 h 2224519"/>
                <a:gd name="connsiteX128" fmla="*/ 607789 w 3469949"/>
                <a:gd name="connsiteY128" fmla="*/ 914411 h 2224519"/>
                <a:gd name="connsiteX129" fmla="*/ 809594 w 3469949"/>
                <a:gd name="connsiteY129" fmla="*/ 1313832 h 2224519"/>
                <a:gd name="connsiteX130" fmla="*/ 512330 w 3469949"/>
                <a:gd name="connsiteY130" fmla="*/ 1356538 h 2224519"/>
                <a:gd name="connsiteX131" fmla="*/ 647983 w 3469949"/>
                <a:gd name="connsiteY131" fmla="*/ 1874028 h 2224519"/>
                <a:gd name="connsiteX132" fmla="*/ 537449 w 3469949"/>
                <a:gd name="connsiteY132" fmla="*/ 1798666 h 2224519"/>
                <a:gd name="connsiteX133" fmla="*/ 391749 w 3469949"/>
                <a:gd name="connsiteY133" fmla="*/ 1733351 h 2224519"/>
                <a:gd name="connsiteX134" fmla="*/ 230975 w 3469949"/>
                <a:gd name="connsiteY134" fmla="*/ 1436924 h 2224519"/>
                <a:gd name="connsiteX135" fmla="*/ 356580 w 3469949"/>
                <a:gd name="connsiteY135" fmla="*/ 1668037 h 2224519"/>
                <a:gd name="connsiteX136" fmla="*/ 431942 w 3469949"/>
                <a:gd name="connsiteY136" fmla="*/ 1833835 h 2224519"/>
                <a:gd name="connsiteX137" fmla="*/ 527402 w 3469949"/>
                <a:gd name="connsiteY137" fmla="*/ 1874028 h 2224519"/>
                <a:gd name="connsiteX138" fmla="*/ 507305 w 3469949"/>
                <a:gd name="connsiteY138" fmla="*/ 1989585 h 2224519"/>
                <a:gd name="connsiteX139" fmla="*/ 311362 w 3469949"/>
                <a:gd name="connsiteY139" fmla="*/ 2180503 h 2224519"/>
                <a:gd name="connsiteX140" fmla="*/ 250235 w 3469949"/>
                <a:gd name="connsiteY140" fmla="*/ 2142821 h 2224519"/>
                <a:gd name="connsiteX141" fmla="*/ 220927 w 3469949"/>
                <a:gd name="connsiteY141" fmla="*/ 1989584 h 2224519"/>
                <a:gd name="connsiteX142" fmla="*/ 120444 w 3469949"/>
                <a:gd name="connsiteY142" fmla="*/ 1909197 h 2224519"/>
                <a:gd name="connsiteX143" fmla="*/ 65177 w 3469949"/>
                <a:gd name="connsiteY143" fmla="*/ 1869004 h 2224519"/>
                <a:gd name="connsiteX144" fmla="*/ 80251 w 3469949"/>
                <a:gd name="connsiteY144" fmla="*/ 1673060 h 2224519"/>
                <a:gd name="connsiteX145" fmla="*/ 205854 w 3469949"/>
                <a:gd name="connsiteY145" fmla="*/ 1813738 h 2224519"/>
                <a:gd name="connsiteX146" fmla="*/ 301314 w 3469949"/>
                <a:gd name="connsiteY146" fmla="*/ 1974512 h 2224519"/>
                <a:gd name="connsiteX147" fmla="*/ 326435 w 3469949"/>
                <a:gd name="connsiteY147" fmla="*/ 1863979 h 2224519"/>
                <a:gd name="connsiteX148" fmla="*/ 175710 w 3469949"/>
                <a:gd name="connsiteY148" fmla="*/ 1517311 h 2224519"/>
                <a:gd name="connsiteX149" fmla="*/ 150589 w 3469949"/>
                <a:gd name="connsiteY149" fmla="*/ 1482143 h 2224519"/>
                <a:gd name="connsiteX150" fmla="*/ 30008 w 3469949"/>
                <a:gd name="connsiteY150" fmla="*/ 1642916 h 2224519"/>
                <a:gd name="connsiteX151" fmla="*/ 19959 w 3469949"/>
                <a:gd name="connsiteY151" fmla="*/ 1798665 h 2224519"/>
                <a:gd name="connsiteX152" fmla="*/ 75227 w 3469949"/>
                <a:gd name="connsiteY152" fmla="*/ 1301271 h 2224519"/>
                <a:gd name="connsiteX153" fmla="*/ 175709 w 3469949"/>
                <a:gd name="connsiteY153" fmla="*/ 1341465 h 2224519"/>
                <a:gd name="connsiteX154" fmla="*/ 170685 w 3469949"/>
                <a:gd name="connsiteY154" fmla="*/ 1125426 h 2224519"/>
                <a:gd name="connsiteX155" fmla="*/ 95322 w 3469949"/>
                <a:gd name="connsiteY155" fmla="*/ 1235957 h 2224519"/>
                <a:gd name="connsiteX156" fmla="*/ 180733 w 3469949"/>
                <a:gd name="connsiteY156" fmla="*/ 1045039 h 2224519"/>
                <a:gd name="connsiteX157" fmla="*/ 276193 w 3469949"/>
                <a:gd name="connsiteY157" fmla="*/ 864168 h 2224519"/>
                <a:gd name="connsiteX158" fmla="*/ 471298 w 3469949"/>
                <a:gd name="connsiteY158"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03144 w 3469949"/>
                <a:gd name="connsiteY63" fmla="*/ 1101508 h 2224519"/>
                <a:gd name="connsiteX64" fmla="*/ 2560257 w 3469949"/>
                <a:gd name="connsiteY64" fmla="*/ 820521 h 2224519"/>
                <a:gd name="connsiteX65" fmla="*/ 2226881 w 3469949"/>
                <a:gd name="connsiteY65" fmla="*/ 1049121 h 2224519"/>
                <a:gd name="connsiteX66" fmla="*/ 2105637 w 3469949"/>
                <a:gd name="connsiteY66" fmla="*/ 967096 h 2224519"/>
                <a:gd name="connsiteX67" fmla="*/ 1771168 w 3469949"/>
                <a:gd name="connsiteY67" fmla="*/ 1203194 h 2224519"/>
                <a:gd name="connsiteX68" fmla="*/ 1666272 w 3469949"/>
                <a:gd name="connsiteY68" fmla="*/ 1103537 h 2224519"/>
                <a:gd name="connsiteX69" fmla="*/ 1333340 w 3469949"/>
                <a:gd name="connsiteY69" fmla="*/ 1505003 h 2224519"/>
                <a:gd name="connsiteX70" fmla="*/ 1260930 w 3469949"/>
                <a:gd name="connsiteY70" fmla="*/ 1457024 h 2224519"/>
                <a:gd name="connsiteX71" fmla="*/ 1613074 w 3469949"/>
                <a:gd name="connsiteY71" fmla="*/ 1076685 h 2224519"/>
                <a:gd name="connsiteX72" fmla="*/ 1920715 w 3469949"/>
                <a:gd name="connsiteY72" fmla="*/ 821267 h 2224519"/>
                <a:gd name="connsiteX73" fmla="*/ 1829273 w 3469949"/>
                <a:gd name="connsiteY73" fmla="*/ 817291 h 2224519"/>
                <a:gd name="connsiteX74" fmla="*/ 1773614 w 3469949"/>
                <a:gd name="connsiteY74" fmla="*/ 761632 h 2224519"/>
                <a:gd name="connsiteX75" fmla="*/ 1456874 w 3469949"/>
                <a:gd name="connsiteY75" fmla="*/ 1004847 h 2224519"/>
                <a:gd name="connsiteX76" fmla="*/ 1527211 w 3469949"/>
                <a:gd name="connsiteY76" fmla="*/ 753639 h 2224519"/>
                <a:gd name="connsiteX77" fmla="*/ 1421703 w 3469949"/>
                <a:gd name="connsiteY77" fmla="*/ 834026 h 2224519"/>
                <a:gd name="connsiteX78" fmla="*/ 1512138 w 3469949"/>
                <a:gd name="connsiteY78" fmla="*/ 834026 h 2224519"/>
                <a:gd name="connsiteX79" fmla="*/ 1371461 w 3469949"/>
                <a:gd name="connsiteY79" fmla="*/ 1019920 h 2224519"/>
                <a:gd name="connsiteX80" fmla="*/ 1115228 w 3469949"/>
                <a:gd name="connsiteY80" fmla="*/ 1246008 h 2224519"/>
                <a:gd name="connsiteX81" fmla="*/ 907141 w 3469949"/>
                <a:gd name="connsiteY81" fmla="*/ 1537410 h 2224519"/>
                <a:gd name="connsiteX82" fmla="*/ 858995 w 3469949"/>
                <a:gd name="connsiteY82" fmla="*/ 1612773 h 2224519"/>
                <a:gd name="connsiteX83" fmla="*/ 1009720 w 3469949"/>
                <a:gd name="connsiteY83" fmla="*/ 1909199 h 2224519"/>
                <a:gd name="connsiteX84" fmla="*/ 1100156 w 3469949"/>
                <a:gd name="connsiteY84" fmla="*/ 1889102 h 2224519"/>
                <a:gd name="connsiteX85" fmla="*/ 1243117 w 3469949"/>
                <a:gd name="connsiteY85" fmla="*/ 1429806 h 2224519"/>
                <a:gd name="connsiteX86" fmla="*/ 1356169 w 3469949"/>
                <a:gd name="connsiteY86" fmla="*/ 1501105 h 2224519"/>
                <a:gd name="connsiteX87" fmla="*/ 1352194 w 3469949"/>
                <a:gd name="connsiteY87" fmla="*/ 1596520 h 2224519"/>
                <a:gd name="connsiteX88" fmla="*/ 1324384 w 3469949"/>
                <a:gd name="connsiteY88" fmla="*/ 1770376 h 2224519"/>
                <a:gd name="connsiteX89" fmla="*/ 1416465 w 3469949"/>
                <a:gd name="connsiteY89" fmla="*/ 1910842 h 2224519"/>
                <a:gd name="connsiteX90" fmla="*/ 1340269 w 3469949"/>
                <a:gd name="connsiteY90" fmla="*/ 1640250 h 2224519"/>
                <a:gd name="connsiteX91" fmla="*/ 1606637 w 3469949"/>
                <a:gd name="connsiteY91" fmla="*/ 1513030 h 2224519"/>
                <a:gd name="connsiteX92" fmla="*/ 1723643 w 3469949"/>
                <a:gd name="connsiteY92" fmla="*/ 1293596 h 2224519"/>
                <a:gd name="connsiteX93" fmla="*/ 1989073 w 3469949"/>
                <a:gd name="connsiteY93" fmla="*/ 1262840 h 2224519"/>
                <a:gd name="connsiteX94" fmla="*/ 1885956 w 3469949"/>
                <a:gd name="connsiteY94" fmla="*/ 1550615 h 2224519"/>
                <a:gd name="connsiteX95" fmla="*/ 1755393 w 3469949"/>
                <a:gd name="connsiteY95" fmla="*/ 1719046 h 2224519"/>
                <a:gd name="connsiteX96" fmla="*/ 1596312 w 3469949"/>
                <a:gd name="connsiteY96" fmla="*/ 2013962 h 2224519"/>
                <a:gd name="connsiteX97" fmla="*/ 1574831 w 3469949"/>
                <a:gd name="connsiteY97" fmla="*/ 1921749 h 2224519"/>
                <a:gd name="connsiteX98" fmla="*/ 1471464 w 3469949"/>
                <a:gd name="connsiteY98" fmla="*/ 2065646 h 2224519"/>
                <a:gd name="connsiteX99" fmla="*/ 1582781 w 3469949"/>
                <a:gd name="connsiteY99" fmla="*/ 2133232 h 2224519"/>
                <a:gd name="connsiteX100" fmla="*/ 1451584 w 3469949"/>
                <a:gd name="connsiteY100" fmla="*/ 2200818 h 2224519"/>
                <a:gd name="connsiteX101" fmla="*/ 1228948 w 3469949"/>
                <a:gd name="connsiteY101" fmla="*/ 2208769 h 2224519"/>
                <a:gd name="connsiteX102" fmla="*/ 982457 w 3469949"/>
                <a:gd name="connsiteY102" fmla="*/ 2216722 h 2224519"/>
                <a:gd name="connsiteX103" fmla="*/ 966555 w 3469949"/>
                <a:gd name="connsiteY103" fmla="*/ 2137207 h 2224519"/>
                <a:gd name="connsiteX104" fmla="*/ 1197143 w 3469949"/>
                <a:gd name="connsiteY104" fmla="*/ 2161061 h 2224519"/>
                <a:gd name="connsiteX105" fmla="*/ 1324364 w 3469949"/>
                <a:gd name="connsiteY105" fmla="*/ 2141182 h 2224519"/>
                <a:gd name="connsiteX106" fmla="*/ 1280632 w 3469949"/>
                <a:gd name="connsiteY106" fmla="*/ 1954329 h 2224519"/>
                <a:gd name="connsiteX107" fmla="*/ 1407852 w 3469949"/>
                <a:gd name="connsiteY107" fmla="*/ 1926500 h 2224519"/>
                <a:gd name="connsiteX108" fmla="*/ 1247453 w 3469949"/>
                <a:gd name="connsiteY108" fmla="*/ 1884840 h 2224519"/>
                <a:gd name="connsiteX109" fmla="*/ 1182614 w 3469949"/>
                <a:gd name="connsiteY109" fmla="*/ 2054900 h 2224519"/>
                <a:gd name="connsiteX110" fmla="*/ 1024793 w 3469949"/>
                <a:gd name="connsiteY110" fmla="*/ 2120214 h 2224519"/>
                <a:gd name="connsiteX111" fmla="*/ 884116 w 3469949"/>
                <a:gd name="connsiteY111" fmla="*/ 1758474 h 2224519"/>
                <a:gd name="connsiteX112" fmla="*/ 843922 w 3469949"/>
                <a:gd name="connsiteY112" fmla="*/ 2069973 h 2224519"/>
                <a:gd name="connsiteX113" fmla="*/ 703246 w 3469949"/>
                <a:gd name="connsiteY113" fmla="*/ 1657991 h 2224519"/>
                <a:gd name="connsiteX114" fmla="*/ 803729 w 3469949"/>
                <a:gd name="connsiteY114" fmla="*/ 1406782 h 2224519"/>
                <a:gd name="connsiteX115" fmla="*/ 884115 w 3469949"/>
                <a:gd name="connsiteY115" fmla="*/ 1246008 h 2224519"/>
                <a:gd name="connsiteX116" fmla="*/ 1160446 w 3469949"/>
                <a:gd name="connsiteY116" fmla="*/ 1125427 h 2224519"/>
                <a:gd name="connsiteX117" fmla="*/ 1637744 w 3469949"/>
                <a:gd name="connsiteY117" fmla="*/ 648131 h 2224519"/>
                <a:gd name="connsiteX118" fmla="*/ 1763348 w 3469949"/>
                <a:gd name="connsiteY118" fmla="*/ 336632 h 2224519"/>
                <a:gd name="connsiteX119" fmla="*/ 1642768 w 3469949"/>
                <a:gd name="connsiteY119" fmla="*/ 376825 h 2224519"/>
                <a:gd name="connsiteX120" fmla="*/ 1451848 w 3469949"/>
                <a:gd name="connsiteY120" fmla="*/ 658179 h 2224519"/>
                <a:gd name="connsiteX121" fmla="*/ 1170498 w 3469949"/>
                <a:gd name="connsiteY121" fmla="*/ 497404 h 2224519"/>
                <a:gd name="connsiteX122" fmla="*/ 1200641 w 3469949"/>
                <a:gd name="connsiteY122" fmla="*/ 633056 h 2224519"/>
                <a:gd name="connsiteX123" fmla="*/ 1115230 w 3469949"/>
                <a:gd name="connsiteY123" fmla="*/ 869194 h 2224519"/>
                <a:gd name="connsiteX124" fmla="*/ 1100158 w 3469949"/>
                <a:gd name="connsiteY124" fmla="*/ 1004845 h 2224519"/>
                <a:gd name="connsiteX125" fmla="*/ 904215 w 3469949"/>
                <a:gd name="connsiteY125" fmla="*/ 1014893 h 2224519"/>
                <a:gd name="connsiteX126" fmla="*/ 929336 w 3469949"/>
                <a:gd name="connsiteY126" fmla="*/ 1175667 h 2224519"/>
                <a:gd name="connsiteX127" fmla="*/ 708272 w 3469949"/>
                <a:gd name="connsiteY127" fmla="*/ 984749 h 2224519"/>
                <a:gd name="connsiteX128" fmla="*/ 607789 w 3469949"/>
                <a:gd name="connsiteY128" fmla="*/ 914411 h 2224519"/>
                <a:gd name="connsiteX129" fmla="*/ 809594 w 3469949"/>
                <a:gd name="connsiteY129" fmla="*/ 1313832 h 2224519"/>
                <a:gd name="connsiteX130" fmla="*/ 512330 w 3469949"/>
                <a:gd name="connsiteY130" fmla="*/ 1356538 h 2224519"/>
                <a:gd name="connsiteX131" fmla="*/ 647983 w 3469949"/>
                <a:gd name="connsiteY131" fmla="*/ 1874028 h 2224519"/>
                <a:gd name="connsiteX132" fmla="*/ 537449 w 3469949"/>
                <a:gd name="connsiteY132" fmla="*/ 1798666 h 2224519"/>
                <a:gd name="connsiteX133" fmla="*/ 391749 w 3469949"/>
                <a:gd name="connsiteY133" fmla="*/ 1733351 h 2224519"/>
                <a:gd name="connsiteX134" fmla="*/ 230975 w 3469949"/>
                <a:gd name="connsiteY134" fmla="*/ 1436924 h 2224519"/>
                <a:gd name="connsiteX135" fmla="*/ 356580 w 3469949"/>
                <a:gd name="connsiteY135" fmla="*/ 1668037 h 2224519"/>
                <a:gd name="connsiteX136" fmla="*/ 431942 w 3469949"/>
                <a:gd name="connsiteY136" fmla="*/ 1833835 h 2224519"/>
                <a:gd name="connsiteX137" fmla="*/ 527402 w 3469949"/>
                <a:gd name="connsiteY137" fmla="*/ 1874028 h 2224519"/>
                <a:gd name="connsiteX138" fmla="*/ 507305 w 3469949"/>
                <a:gd name="connsiteY138" fmla="*/ 1989585 h 2224519"/>
                <a:gd name="connsiteX139" fmla="*/ 311362 w 3469949"/>
                <a:gd name="connsiteY139" fmla="*/ 2180503 h 2224519"/>
                <a:gd name="connsiteX140" fmla="*/ 250235 w 3469949"/>
                <a:gd name="connsiteY140" fmla="*/ 2142821 h 2224519"/>
                <a:gd name="connsiteX141" fmla="*/ 220927 w 3469949"/>
                <a:gd name="connsiteY141" fmla="*/ 1989584 h 2224519"/>
                <a:gd name="connsiteX142" fmla="*/ 120444 w 3469949"/>
                <a:gd name="connsiteY142" fmla="*/ 1909197 h 2224519"/>
                <a:gd name="connsiteX143" fmla="*/ 65177 w 3469949"/>
                <a:gd name="connsiteY143" fmla="*/ 1869004 h 2224519"/>
                <a:gd name="connsiteX144" fmla="*/ 80251 w 3469949"/>
                <a:gd name="connsiteY144" fmla="*/ 1673060 h 2224519"/>
                <a:gd name="connsiteX145" fmla="*/ 205854 w 3469949"/>
                <a:gd name="connsiteY145" fmla="*/ 1813738 h 2224519"/>
                <a:gd name="connsiteX146" fmla="*/ 301314 w 3469949"/>
                <a:gd name="connsiteY146" fmla="*/ 1974512 h 2224519"/>
                <a:gd name="connsiteX147" fmla="*/ 326435 w 3469949"/>
                <a:gd name="connsiteY147" fmla="*/ 1863979 h 2224519"/>
                <a:gd name="connsiteX148" fmla="*/ 175710 w 3469949"/>
                <a:gd name="connsiteY148" fmla="*/ 1517311 h 2224519"/>
                <a:gd name="connsiteX149" fmla="*/ 150589 w 3469949"/>
                <a:gd name="connsiteY149" fmla="*/ 1482143 h 2224519"/>
                <a:gd name="connsiteX150" fmla="*/ 30008 w 3469949"/>
                <a:gd name="connsiteY150" fmla="*/ 1642916 h 2224519"/>
                <a:gd name="connsiteX151" fmla="*/ 19959 w 3469949"/>
                <a:gd name="connsiteY151" fmla="*/ 1798665 h 2224519"/>
                <a:gd name="connsiteX152" fmla="*/ 75227 w 3469949"/>
                <a:gd name="connsiteY152" fmla="*/ 1301271 h 2224519"/>
                <a:gd name="connsiteX153" fmla="*/ 175709 w 3469949"/>
                <a:gd name="connsiteY153" fmla="*/ 1341465 h 2224519"/>
                <a:gd name="connsiteX154" fmla="*/ 170685 w 3469949"/>
                <a:gd name="connsiteY154" fmla="*/ 1125426 h 2224519"/>
                <a:gd name="connsiteX155" fmla="*/ 95322 w 3469949"/>
                <a:gd name="connsiteY155" fmla="*/ 1235957 h 2224519"/>
                <a:gd name="connsiteX156" fmla="*/ 180733 w 3469949"/>
                <a:gd name="connsiteY156" fmla="*/ 1045039 h 2224519"/>
                <a:gd name="connsiteX157" fmla="*/ 276193 w 3469949"/>
                <a:gd name="connsiteY157" fmla="*/ 864168 h 2224519"/>
                <a:gd name="connsiteX158" fmla="*/ 471298 w 3469949"/>
                <a:gd name="connsiteY158" fmla="*/ 663201 h 2224519"/>
                <a:gd name="connsiteX0" fmla="*/ 471298 w 3469949"/>
                <a:gd name="connsiteY0" fmla="*/ 663201 h 2224519"/>
                <a:gd name="connsiteX1" fmla="*/ 693200 w 3469949"/>
                <a:gd name="connsiteY1" fmla="*/ 401944 h 2224519"/>
                <a:gd name="connsiteX2" fmla="*/ 743441 w 3469949"/>
                <a:gd name="connsiteY2" fmla="*/ 462235 h 2224519"/>
                <a:gd name="connsiteX3" fmla="*/ 708273 w 3469949"/>
                <a:gd name="connsiteY3" fmla="*/ 572766 h 2224519"/>
                <a:gd name="connsiteX4" fmla="*/ 637934 w 3469949"/>
                <a:gd name="connsiteY4" fmla="*/ 582815 h 2224519"/>
                <a:gd name="connsiteX5" fmla="*/ 562573 w 3469949"/>
                <a:gd name="connsiteY5" fmla="*/ 617984 h 2224519"/>
                <a:gd name="connsiteX6" fmla="*/ 688176 w 3469949"/>
                <a:gd name="connsiteY6" fmla="*/ 768709 h 2224519"/>
                <a:gd name="connsiteX7" fmla="*/ 487209 w 3469949"/>
                <a:gd name="connsiteY7" fmla="*/ 743589 h 2224519"/>
                <a:gd name="connsiteX8" fmla="*/ 421895 w 3469949"/>
                <a:gd name="connsiteY8" fmla="*/ 944556 h 2224519"/>
                <a:gd name="connsiteX9" fmla="*/ 241862 w 3469949"/>
                <a:gd name="connsiteY9" fmla="*/ 984749 h 2224519"/>
                <a:gd name="connsiteX10" fmla="*/ 306338 w 3469949"/>
                <a:gd name="connsiteY10" fmla="*/ 1276151 h 2224519"/>
                <a:gd name="connsiteX11" fmla="*/ 492233 w 3469949"/>
                <a:gd name="connsiteY11" fmla="*/ 1185716 h 2224519"/>
                <a:gd name="connsiteX12" fmla="*/ 477162 w 3469949"/>
                <a:gd name="connsiteY12" fmla="*/ 969676 h 2224519"/>
                <a:gd name="connsiteX13" fmla="*/ 738418 w 3469949"/>
                <a:gd name="connsiteY13" fmla="*/ 773733 h 2224519"/>
                <a:gd name="connsiteX14" fmla="*/ 818805 w 3469949"/>
                <a:gd name="connsiteY14" fmla="*/ 808903 h 2224519"/>
                <a:gd name="connsiteX15" fmla="*/ 889144 w 3469949"/>
                <a:gd name="connsiteY15" fmla="*/ 909386 h 2224519"/>
                <a:gd name="connsiteX16" fmla="*/ 793684 w 3469949"/>
                <a:gd name="connsiteY16" fmla="*/ 698370 h 2224519"/>
                <a:gd name="connsiteX17" fmla="*/ 803732 w 3469949"/>
                <a:gd name="connsiteY17" fmla="*/ 427065 h 2224519"/>
                <a:gd name="connsiteX18" fmla="*/ 979579 w 3469949"/>
                <a:gd name="connsiteY18" fmla="*/ 281364 h 2224519"/>
                <a:gd name="connsiteX19" fmla="*/ 904216 w 3469949"/>
                <a:gd name="connsiteY19" fmla="*/ 462235 h 2224519"/>
                <a:gd name="connsiteX20" fmla="*/ 899192 w 3469949"/>
                <a:gd name="connsiteY20" fmla="*/ 537597 h 2224519"/>
                <a:gd name="connsiteX21" fmla="*/ 1029820 w 3469949"/>
                <a:gd name="connsiteY21" fmla="*/ 557694 h 2224519"/>
                <a:gd name="connsiteX22" fmla="*/ 974554 w 3469949"/>
                <a:gd name="connsiteY22" fmla="*/ 758661 h 2224519"/>
                <a:gd name="connsiteX23" fmla="*/ 994652 w 3469949"/>
                <a:gd name="connsiteY23" fmla="*/ 778759 h 2224519"/>
                <a:gd name="connsiteX24" fmla="*/ 959482 w 3469949"/>
                <a:gd name="connsiteY24" fmla="*/ 497404 h 2224519"/>
                <a:gd name="connsiteX25" fmla="*/ 1034844 w 3469949"/>
                <a:gd name="connsiteY25" fmla="*/ 306485 h 2224519"/>
                <a:gd name="connsiteX26" fmla="*/ 1155424 w 3469949"/>
                <a:gd name="connsiteY26" fmla="*/ 140687 h 2224519"/>
                <a:gd name="connsiteX27" fmla="*/ 1265955 w 3469949"/>
                <a:gd name="connsiteY27" fmla="*/ 206001 h 2224519"/>
                <a:gd name="connsiteX28" fmla="*/ 1145375 w 3469949"/>
                <a:gd name="connsiteY28" fmla="*/ 296438 h 2224519"/>
                <a:gd name="connsiteX29" fmla="*/ 1311173 w 3469949"/>
                <a:gd name="connsiteY29" fmla="*/ 406970 h 2224519"/>
                <a:gd name="connsiteX30" fmla="*/ 1346340 w 3469949"/>
                <a:gd name="connsiteY30" fmla="*/ 115567 h 2224519"/>
                <a:gd name="connsiteX31" fmla="*/ 1436777 w 3469949"/>
                <a:gd name="connsiteY31" fmla="*/ 45231 h 2224519"/>
                <a:gd name="connsiteX32" fmla="*/ 1872613 w 3469949"/>
                <a:gd name="connsiteY32" fmla="*/ 11326 h 2224519"/>
                <a:gd name="connsiteX33" fmla="*/ 1952519 w 3469949"/>
                <a:gd name="connsiteY33" fmla="*/ 22160 h 2224519"/>
                <a:gd name="connsiteX34" fmla="*/ 2225311 w 3469949"/>
                <a:gd name="connsiteY34" fmla="*/ 79631 h 2224519"/>
                <a:gd name="connsiteX35" fmla="*/ 2341181 w 3469949"/>
                <a:gd name="connsiteY35" fmla="*/ 539534 h 2224519"/>
                <a:gd name="connsiteX36" fmla="*/ 2293556 w 3469949"/>
                <a:gd name="connsiteY36" fmla="*/ 349033 h 2224519"/>
                <a:gd name="connsiteX37" fmla="*/ 2131631 w 3469949"/>
                <a:gd name="connsiteY37" fmla="*/ 329984 h 2224519"/>
                <a:gd name="connsiteX38" fmla="*/ 2093531 w 3469949"/>
                <a:gd name="connsiteY38" fmla="*/ 172821 h 2224519"/>
                <a:gd name="connsiteX39" fmla="*/ 1964943 w 3469949"/>
                <a:gd name="connsiteY39" fmla="*/ 239496 h 2224519"/>
                <a:gd name="connsiteX40" fmla="*/ 1936368 w 3469949"/>
                <a:gd name="connsiteY40" fmla="*/ 56934 h 2224519"/>
                <a:gd name="connsiteX41" fmla="*/ 1773395 w 3469949"/>
                <a:gd name="connsiteY41" fmla="*/ 50254 h 2224519"/>
                <a:gd name="connsiteX42" fmla="*/ 1708081 w 3469949"/>
                <a:gd name="connsiteY42" fmla="*/ 110545 h 2224519"/>
                <a:gd name="connsiteX43" fmla="*/ 1461896 w 3469949"/>
                <a:gd name="connsiteY43" fmla="*/ 90447 h 2224519"/>
                <a:gd name="connsiteX44" fmla="*/ 1421703 w 3469949"/>
                <a:gd name="connsiteY44" fmla="*/ 396922 h 2224519"/>
                <a:gd name="connsiteX45" fmla="*/ 1878903 w 3469949"/>
                <a:gd name="connsiteY45" fmla="*/ 291415 h 2224519"/>
                <a:gd name="connsiteX46" fmla="*/ 1968422 w 3469949"/>
                <a:gd name="connsiteY46" fmla="*/ 228894 h 2224519"/>
                <a:gd name="connsiteX47" fmla="*/ 2091943 w 3469949"/>
                <a:gd name="connsiteY47" fmla="*/ 226796 h 2224519"/>
                <a:gd name="connsiteX48" fmla="*/ 2041143 w 3469949"/>
                <a:gd name="connsiteY48" fmla="*/ 518896 h 2224519"/>
                <a:gd name="connsiteX49" fmla="*/ 1901443 w 3469949"/>
                <a:gd name="connsiteY49" fmla="*/ 779246 h 2224519"/>
                <a:gd name="connsiteX50" fmla="*/ 2123693 w 3469949"/>
                <a:gd name="connsiteY50" fmla="*/ 868146 h 2224519"/>
                <a:gd name="connsiteX51" fmla="*/ 2117343 w 3469949"/>
                <a:gd name="connsiteY51" fmla="*/ 398246 h 2224519"/>
                <a:gd name="connsiteX52" fmla="*/ 2361818 w 3469949"/>
                <a:gd name="connsiteY52" fmla="*/ 377609 h 2224519"/>
                <a:gd name="connsiteX53" fmla="*/ 2326893 w 3469949"/>
                <a:gd name="connsiteY53" fmla="*/ 531596 h 2224519"/>
                <a:gd name="connsiteX54" fmla="*/ 2213753 w 3469949"/>
                <a:gd name="connsiteY54" fmla="*/ 879852 h 2224519"/>
                <a:gd name="connsiteX55" fmla="*/ 2426908 w 3469949"/>
                <a:gd name="connsiteY55" fmla="*/ 577634 h 2224519"/>
                <a:gd name="connsiteX56" fmla="*/ 2693607 w 3469949"/>
                <a:gd name="connsiteY56" fmla="*/ 882434 h 2224519"/>
                <a:gd name="connsiteX57" fmla="*/ 2960305 w 3469949"/>
                <a:gd name="connsiteY57" fmla="*/ 1058646 h 2224519"/>
                <a:gd name="connsiteX58" fmla="*/ 3469893 w 3469949"/>
                <a:gd name="connsiteY58" fmla="*/ 1934946 h 2224519"/>
                <a:gd name="connsiteX59" fmla="*/ 2607881 w 3469949"/>
                <a:gd name="connsiteY59" fmla="*/ 1234859 h 2224519"/>
                <a:gd name="connsiteX60" fmla="*/ 2064955 w 3469949"/>
                <a:gd name="connsiteY60" fmla="*/ 1382496 h 2224519"/>
                <a:gd name="connsiteX61" fmla="*/ 2022094 w 3469949"/>
                <a:gd name="connsiteY61" fmla="*/ 1225334 h 2224519"/>
                <a:gd name="connsiteX62" fmla="*/ 2364993 w 3469949"/>
                <a:gd name="connsiteY62" fmla="*/ 1120559 h 2224519"/>
                <a:gd name="connsiteX63" fmla="*/ 2803144 w 3469949"/>
                <a:gd name="connsiteY63" fmla="*/ 1101508 h 2224519"/>
                <a:gd name="connsiteX64" fmla="*/ 2560257 w 3469949"/>
                <a:gd name="connsiteY64" fmla="*/ 820521 h 2224519"/>
                <a:gd name="connsiteX65" fmla="*/ 2226881 w 3469949"/>
                <a:gd name="connsiteY65" fmla="*/ 1049121 h 2224519"/>
                <a:gd name="connsiteX66" fmla="*/ 2105637 w 3469949"/>
                <a:gd name="connsiteY66" fmla="*/ 967096 h 2224519"/>
                <a:gd name="connsiteX67" fmla="*/ 1771168 w 3469949"/>
                <a:gd name="connsiteY67" fmla="*/ 1203194 h 2224519"/>
                <a:gd name="connsiteX68" fmla="*/ 1666272 w 3469949"/>
                <a:gd name="connsiteY68" fmla="*/ 1103537 h 2224519"/>
                <a:gd name="connsiteX69" fmla="*/ 1333340 w 3469949"/>
                <a:gd name="connsiteY69" fmla="*/ 1505003 h 2224519"/>
                <a:gd name="connsiteX70" fmla="*/ 1260930 w 3469949"/>
                <a:gd name="connsiteY70" fmla="*/ 1457024 h 2224519"/>
                <a:gd name="connsiteX71" fmla="*/ 1613074 w 3469949"/>
                <a:gd name="connsiteY71" fmla="*/ 1076685 h 2224519"/>
                <a:gd name="connsiteX72" fmla="*/ 1920715 w 3469949"/>
                <a:gd name="connsiteY72" fmla="*/ 821267 h 2224519"/>
                <a:gd name="connsiteX73" fmla="*/ 1829273 w 3469949"/>
                <a:gd name="connsiteY73" fmla="*/ 817291 h 2224519"/>
                <a:gd name="connsiteX74" fmla="*/ 1773614 w 3469949"/>
                <a:gd name="connsiteY74" fmla="*/ 761632 h 2224519"/>
                <a:gd name="connsiteX75" fmla="*/ 1456874 w 3469949"/>
                <a:gd name="connsiteY75" fmla="*/ 1004847 h 2224519"/>
                <a:gd name="connsiteX76" fmla="*/ 1527211 w 3469949"/>
                <a:gd name="connsiteY76" fmla="*/ 753639 h 2224519"/>
                <a:gd name="connsiteX77" fmla="*/ 1421703 w 3469949"/>
                <a:gd name="connsiteY77" fmla="*/ 834026 h 2224519"/>
                <a:gd name="connsiteX78" fmla="*/ 1512138 w 3469949"/>
                <a:gd name="connsiteY78" fmla="*/ 834026 h 2224519"/>
                <a:gd name="connsiteX79" fmla="*/ 1371461 w 3469949"/>
                <a:gd name="connsiteY79" fmla="*/ 1019920 h 2224519"/>
                <a:gd name="connsiteX80" fmla="*/ 1115228 w 3469949"/>
                <a:gd name="connsiteY80" fmla="*/ 1246008 h 2224519"/>
                <a:gd name="connsiteX81" fmla="*/ 907141 w 3469949"/>
                <a:gd name="connsiteY81" fmla="*/ 1537410 h 2224519"/>
                <a:gd name="connsiteX82" fmla="*/ 858995 w 3469949"/>
                <a:gd name="connsiteY82" fmla="*/ 1612773 h 2224519"/>
                <a:gd name="connsiteX83" fmla="*/ 1009720 w 3469949"/>
                <a:gd name="connsiteY83" fmla="*/ 1909199 h 2224519"/>
                <a:gd name="connsiteX84" fmla="*/ 1100156 w 3469949"/>
                <a:gd name="connsiteY84" fmla="*/ 1889102 h 2224519"/>
                <a:gd name="connsiteX85" fmla="*/ 1243117 w 3469949"/>
                <a:gd name="connsiteY85" fmla="*/ 1429806 h 2224519"/>
                <a:gd name="connsiteX86" fmla="*/ 1356169 w 3469949"/>
                <a:gd name="connsiteY86" fmla="*/ 1501105 h 2224519"/>
                <a:gd name="connsiteX87" fmla="*/ 1352194 w 3469949"/>
                <a:gd name="connsiteY87" fmla="*/ 1596520 h 2224519"/>
                <a:gd name="connsiteX88" fmla="*/ 1324384 w 3469949"/>
                <a:gd name="connsiteY88" fmla="*/ 1770376 h 2224519"/>
                <a:gd name="connsiteX89" fmla="*/ 1416465 w 3469949"/>
                <a:gd name="connsiteY89" fmla="*/ 1910842 h 2224519"/>
                <a:gd name="connsiteX90" fmla="*/ 1340269 w 3469949"/>
                <a:gd name="connsiteY90" fmla="*/ 1640250 h 2224519"/>
                <a:gd name="connsiteX91" fmla="*/ 1606637 w 3469949"/>
                <a:gd name="connsiteY91" fmla="*/ 1513030 h 2224519"/>
                <a:gd name="connsiteX92" fmla="*/ 1723643 w 3469949"/>
                <a:gd name="connsiteY92" fmla="*/ 1293596 h 2224519"/>
                <a:gd name="connsiteX93" fmla="*/ 1989073 w 3469949"/>
                <a:gd name="connsiteY93" fmla="*/ 1262840 h 2224519"/>
                <a:gd name="connsiteX94" fmla="*/ 1885956 w 3469949"/>
                <a:gd name="connsiteY94" fmla="*/ 1550615 h 2224519"/>
                <a:gd name="connsiteX95" fmla="*/ 1755393 w 3469949"/>
                <a:gd name="connsiteY95" fmla="*/ 1719046 h 2224519"/>
                <a:gd name="connsiteX96" fmla="*/ 1596312 w 3469949"/>
                <a:gd name="connsiteY96" fmla="*/ 2013962 h 2224519"/>
                <a:gd name="connsiteX97" fmla="*/ 1574831 w 3469949"/>
                <a:gd name="connsiteY97" fmla="*/ 1921749 h 2224519"/>
                <a:gd name="connsiteX98" fmla="*/ 1471464 w 3469949"/>
                <a:gd name="connsiteY98" fmla="*/ 2065646 h 2224519"/>
                <a:gd name="connsiteX99" fmla="*/ 1582781 w 3469949"/>
                <a:gd name="connsiteY99" fmla="*/ 2133232 h 2224519"/>
                <a:gd name="connsiteX100" fmla="*/ 1451584 w 3469949"/>
                <a:gd name="connsiteY100" fmla="*/ 2200818 h 2224519"/>
                <a:gd name="connsiteX101" fmla="*/ 1228948 w 3469949"/>
                <a:gd name="connsiteY101" fmla="*/ 2208769 h 2224519"/>
                <a:gd name="connsiteX102" fmla="*/ 982457 w 3469949"/>
                <a:gd name="connsiteY102" fmla="*/ 2216722 h 2224519"/>
                <a:gd name="connsiteX103" fmla="*/ 966555 w 3469949"/>
                <a:gd name="connsiteY103" fmla="*/ 2137207 h 2224519"/>
                <a:gd name="connsiteX104" fmla="*/ 1197143 w 3469949"/>
                <a:gd name="connsiteY104" fmla="*/ 2161061 h 2224519"/>
                <a:gd name="connsiteX105" fmla="*/ 1324364 w 3469949"/>
                <a:gd name="connsiteY105" fmla="*/ 2141182 h 2224519"/>
                <a:gd name="connsiteX106" fmla="*/ 1280632 w 3469949"/>
                <a:gd name="connsiteY106" fmla="*/ 1954329 h 2224519"/>
                <a:gd name="connsiteX107" fmla="*/ 1407852 w 3469949"/>
                <a:gd name="connsiteY107" fmla="*/ 1926500 h 2224519"/>
                <a:gd name="connsiteX108" fmla="*/ 1247453 w 3469949"/>
                <a:gd name="connsiteY108" fmla="*/ 1884840 h 2224519"/>
                <a:gd name="connsiteX109" fmla="*/ 1182614 w 3469949"/>
                <a:gd name="connsiteY109" fmla="*/ 2054900 h 2224519"/>
                <a:gd name="connsiteX110" fmla="*/ 1024793 w 3469949"/>
                <a:gd name="connsiteY110" fmla="*/ 2120214 h 2224519"/>
                <a:gd name="connsiteX111" fmla="*/ 884116 w 3469949"/>
                <a:gd name="connsiteY111" fmla="*/ 1758474 h 2224519"/>
                <a:gd name="connsiteX112" fmla="*/ 843922 w 3469949"/>
                <a:gd name="connsiteY112" fmla="*/ 2069973 h 2224519"/>
                <a:gd name="connsiteX113" fmla="*/ 703246 w 3469949"/>
                <a:gd name="connsiteY113" fmla="*/ 1657991 h 2224519"/>
                <a:gd name="connsiteX114" fmla="*/ 803729 w 3469949"/>
                <a:gd name="connsiteY114" fmla="*/ 1406782 h 2224519"/>
                <a:gd name="connsiteX115" fmla="*/ 884115 w 3469949"/>
                <a:gd name="connsiteY115" fmla="*/ 1246008 h 2224519"/>
                <a:gd name="connsiteX116" fmla="*/ 1160446 w 3469949"/>
                <a:gd name="connsiteY116" fmla="*/ 1125427 h 2224519"/>
                <a:gd name="connsiteX117" fmla="*/ 1637744 w 3469949"/>
                <a:gd name="connsiteY117" fmla="*/ 648131 h 2224519"/>
                <a:gd name="connsiteX118" fmla="*/ 1763348 w 3469949"/>
                <a:gd name="connsiteY118" fmla="*/ 336632 h 2224519"/>
                <a:gd name="connsiteX119" fmla="*/ 1642768 w 3469949"/>
                <a:gd name="connsiteY119" fmla="*/ 376825 h 2224519"/>
                <a:gd name="connsiteX120" fmla="*/ 1451848 w 3469949"/>
                <a:gd name="connsiteY120" fmla="*/ 658179 h 2224519"/>
                <a:gd name="connsiteX121" fmla="*/ 1170498 w 3469949"/>
                <a:gd name="connsiteY121" fmla="*/ 497404 h 2224519"/>
                <a:gd name="connsiteX122" fmla="*/ 1200641 w 3469949"/>
                <a:gd name="connsiteY122" fmla="*/ 633056 h 2224519"/>
                <a:gd name="connsiteX123" fmla="*/ 1115230 w 3469949"/>
                <a:gd name="connsiteY123" fmla="*/ 869194 h 2224519"/>
                <a:gd name="connsiteX124" fmla="*/ 1100158 w 3469949"/>
                <a:gd name="connsiteY124" fmla="*/ 1004845 h 2224519"/>
                <a:gd name="connsiteX125" fmla="*/ 904215 w 3469949"/>
                <a:gd name="connsiteY125" fmla="*/ 1014893 h 2224519"/>
                <a:gd name="connsiteX126" fmla="*/ 929336 w 3469949"/>
                <a:gd name="connsiteY126" fmla="*/ 1175667 h 2224519"/>
                <a:gd name="connsiteX127" fmla="*/ 708272 w 3469949"/>
                <a:gd name="connsiteY127" fmla="*/ 984749 h 2224519"/>
                <a:gd name="connsiteX128" fmla="*/ 607789 w 3469949"/>
                <a:gd name="connsiteY128" fmla="*/ 914411 h 2224519"/>
                <a:gd name="connsiteX129" fmla="*/ 809594 w 3469949"/>
                <a:gd name="connsiteY129" fmla="*/ 1313832 h 2224519"/>
                <a:gd name="connsiteX130" fmla="*/ 512330 w 3469949"/>
                <a:gd name="connsiteY130" fmla="*/ 1356538 h 2224519"/>
                <a:gd name="connsiteX131" fmla="*/ 647983 w 3469949"/>
                <a:gd name="connsiteY131" fmla="*/ 1874028 h 2224519"/>
                <a:gd name="connsiteX132" fmla="*/ 537449 w 3469949"/>
                <a:gd name="connsiteY132" fmla="*/ 1798666 h 2224519"/>
                <a:gd name="connsiteX133" fmla="*/ 391749 w 3469949"/>
                <a:gd name="connsiteY133" fmla="*/ 1733351 h 2224519"/>
                <a:gd name="connsiteX134" fmla="*/ 230975 w 3469949"/>
                <a:gd name="connsiteY134" fmla="*/ 1436924 h 2224519"/>
                <a:gd name="connsiteX135" fmla="*/ 356580 w 3469949"/>
                <a:gd name="connsiteY135" fmla="*/ 1668037 h 2224519"/>
                <a:gd name="connsiteX136" fmla="*/ 431942 w 3469949"/>
                <a:gd name="connsiteY136" fmla="*/ 1833835 h 2224519"/>
                <a:gd name="connsiteX137" fmla="*/ 527402 w 3469949"/>
                <a:gd name="connsiteY137" fmla="*/ 1874028 h 2224519"/>
                <a:gd name="connsiteX138" fmla="*/ 507305 w 3469949"/>
                <a:gd name="connsiteY138" fmla="*/ 1989585 h 2224519"/>
                <a:gd name="connsiteX139" fmla="*/ 311362 w 3469949"/>
                <a:gd name="connsiteY139" fmla="*/ 2180503 h 2224519"/>
                <a:gd name="connsiteX140" fmla="*/ 250235 w 3469949"/>
                <a:gd name="connsiteY140" fmla="*/ 2142821 h 2224519"/>
                <a:gd name="connsiteX141" fmla="*/ 220927 w 3469949"/>
                <a:gd name="connsiteY141" fmla="*/ 1989584 h 2224519"/>
                <a:gd name="connsiteX142" fmla="*/ 120444 w 3469949"/>
                <a:gd name="connsiteY142" fmla="*/ 1909197 h 2224519"/>
                <a:gd name="connsiteX143" fmla="*/ 65177 w 3469949"/>
                <a:gd name="connsiteY143" fmla="*/ 1869004 h 2224519"/>
                <a:gd name="connsiteX144" fmla="*/ 80251 w 3469949"/>
                <a:gd name="connsiteY144" fmla="*/ 1673060 h 2224519"/>
                <a:gd name="connsiteX145" fmla="*/ 205854 w 3469949"/>
                <a:gd name="connsiteY145" fmla="*/ 1813738 h 2224519"/>
                <a:gd name="connsiteX146" fmla="*/ 301314 w 3469949"/>
                <a:gd name="connsiteY146" fmla="*/ 1974512 h 2224519"/>
                <a:gd name="connsiteX147" fmla="*/ 326435 w 3469949"/>
                <a:gd name="connsiteY147" fmla="*/ 1863979 h 2224519"/>
                <a:gd name="connsiteX148" fmla="*/ 175710 w 3469949"/>
                <a:gd name="connsiteY148" fmla="*/ 1517311 h 2224519"/>
                <a:gd name="connsiteX149" fmla="*/ 150589 w 3469949"/>
                <a:gd name="connsiteY149" fmla="*/ 1482143 h 2224519"/>
                <a:gd name="connsiteX150" fmla="*/ 30008 w 3469949"/>
                <a:gd name="connsiteY150" fmla="*/ 1642916 h 2224519"/>
                <a:gd name="connsiteX151" fmla="*/ 19959 w 3469949"/>
                <a:gd name="connsiteY151" fmla="*/ 1798665 h 2224519"/>
                <a:gd name="connsiteX152" fmla="*/ 75227 w 3469949"/>
                <a:gd name="connsiteY152" fmla="*/ 1301271 h 2224519"/>
                <a:gd name="connsiteX153" fmla="*/ 175709 w 3469949"/>
                <a:gd name="connsiteY153" fmla="*/ 1341465 h 2224519"/>
                <a:gd name="connsiteX154" fmla="*/ 170685 w 3469949"/>
                <a:gd name="connsiteY154" fmla="*/ 1125426 h 2224519"/>
                <a:gd name="connsiteX155" fmla="*/ 95322 w 3469949"/>
                <a:gd name="connsiteY155" fmla="*/ 1235957 h 2224519"/>
                <a:gd name="connsiteX156" fmla="*/ 180733 w 3469949"/>
                <a:gd name="connsiteY156" fmla="*/ 1045039 h 2224519"/>
                <a:gd name="connsiteX157" fmla="*/ 276193 w 3469949"/>
                <a:gd name="connsiteY157" fmla="*/ 864168 h 2224519"/>
                <a:gd name="connsiteX158" fmla="*/ 471298 w 3469949"/>
                <a:gd name="connsiteY158" fmla="*/ 663201 h 2224519"/>
                <a:gd name="connsiteX0" fmla="*/ 471298 w 3469960"/>
                <a:gd name="connsiteY0" fmla="*/ 663201 h 2224519"/>
                <a:gd name="connsiteX1" fmla="*/ 693200 w 3469960"/>
                <a:gd name="connsiteY1" fmla="*/ 401944 h 2224519"/>
                <a:gd name="connsiteX2" fmla="*/ 743441 w 3469960"/>
                <a:gd name="connsiteY2" fmla="*/ 462235 h 2224519"/>
                <a:gd name="connsiteX3" fmla="*/ 708273 w 3469960"/>
                <a:gd name="connsiteY3" fmla="*/ 572766 h 2224519"/>
                <a:gd name="connsiteX4" fmla="*/ 637934 w 3469960"/>
                <a:gd name="connsiteY4" fmla="*/ 582815 h 2224519"/>
                <a:gd name="connsiteX5" fmla="*/ 562573 w 3469960"/>
                <a:gd name="connsiteY5" fmla="*/ 617984 h 2224519"/>
                <a:gd name="connsiteX6" fmla="*/ 688176 w 3469960"/>
                <a:gd name="connsiteY6" fmla="*/ 768709 h 2224519"/>
                <a:gd name="connsiteX7" fmla="*/ 487209 w 3469960"/>
                <a:gd name="connsiteY7" fmla="*/ 743589 h 2224519"/>
                <a:gd name="connsiteX8" fmla="*/ 421895 w 3469960"/>
                <a:gd name="connsiteY8" fmla="*/ 944556 h 2224519"/>
                <a:gd name="connsiteX9" fmla="*/ 241862 w 3469960"/>
                <a:gd name="connsiteY9" fmla="*/ 984749 h 2224519"/>
                <a:gd name="connsiteX10" fmla="*/ 306338 w 3469960"/>
                <a:gd name="connsiteY10" fmla="*/ 1276151 h 2224519"/>
                <a:gd name="connsiteX11" fmla="*/ 492233 w 3469960"/>
                <a:gd name="connsiteY11" fmla="*/ 1185716 h 2224519"/>
                <a:gd name="connsiteX12" fmla="*/ 477162 w 3469960"/>
                <a:gd name="connsiteY12" fmla="*/ 969676 h 2224519"/>
                <a:gd name="connsiteX13" fmla="*/ 738418 w 3469960"/>
                <a:gd name="connsiteY13" fmla="*/ 773733 h 2224519"/>
                <a:gd name="connsiteX14" fmla="*/ 818805 w 3469960"/>
                <a:gd name="connsiteY14" fmla="*/ 808903 h 2224519"/>
                <a:gd name="connsiteX15" fmla="*/ 889144 w 3469960"/>
                <a:gd name="connsiteY15" fmla="*/ 909386 h 2224519"/>
                <a:gd name="connsiteX16" fmla="*/ 793684 w 3469960"/>
                <a:gd name="connsiteY16" fmla="*/ 698370 h 2224519"/>
                <a:gd name="connsiteX17" fmla="*/ 803732 w 3469960"/>
                <a:gd name="connsiteY17" fmla="*/ 427065 h 2224519"/>
                <a:gd name="connsiteX18" fmla="*/ 979579 w 3469960"/>
                <a:gd name="connsiteY18" fmla="*/ 281364 h 2224519"/>
                <a:gd name="connsiteX19" fmla="*/ 904216 w 3469960"/>
                <a:gd name="connsiteY19" fmla="*/ 462235 h 2224519"/>
                <a:gd name="connsiteX20" fmla="*/ 899192 w 3469960"/>
                <a:gd name="connsiteY20" fmla="*/ 537597 h 2224519"/>
                <a:gd name="connsiteX21" fmla="*/ 1029820 w 3469960"/>
                <a:gd name="connsiteY21" fmla="*/ 557694 h 2224519"/>
                <a:gd name="connsiteX22" fmla="*/ 974554 w 3469960"/>
                <a:gd name="connsiteY22" fmla="*/ 758661 h 2224519"/>
                <a:gd name="connsiteX23" fmla="*/ 994652 w 3469960"/>
                <a:gd name="connsiteY23" fmla="*/ 778759 h 2224519"/>
                <a:gd name="connsiteX24" fmla="*/ 959482 w 3469960"/>
                <a:gd name="connsiteY24" fmla="*/ 497404 h 2224519"/>
                <a:gd name="connsiteX25" fmla="*/ 1034844 w 3469960"/>
                <a:gd name="connsiteY25" fmla="*/ 306485 h 2224519"/>
                <a:gd name="connsiteX26" fmla="*/ 1155424 w 3469960"/>
                <a:gd name="connsiteY26" fmla="*/ 140687 h 2224519"/>
                <a:gd name="connsiteX27" fmla="*/ 1265955 w 3469960"/>
                <a:gd name="connsiteY27" fmla="*/ 206001 h 2224519"/>
                <a:gd name="connsiteX28" fmla="*/ 1145375 w 3469960"/>
                <a:gd name="connsiteY28" fmla="*/ 296438 h 2224519"/>
                <a:gd name="connsiteX29" fmla="*/ 1311173 w 3469960"/>
                <a:gd name="connsiteY29" fmla="*/ 406970 h 2224519"/>
                <a:gd name="connsiteX30" fmla="*/ 1346340 w 3469960"/>
                <a:gd name="connsiteY30" fmla="*/ 115567 h 2224519"/>
                <a:gd name="connsiteX31" fmla="*/ 1436777 w 3469960"/>
                <a:gd name="connsiteY31" fmla="*/ 45231 h 2224519"/>
                <a:gd name="connsiteX32" fmla="*/ 1872613 w 3469960"/>
                <a:gd name="connsiteY32" fmla="*/ 11326 h 2224519"/>
                <a:gd name="connsiteX33" fmla="*/ 1952519 w 3469960"/>
                <a:gd name="connsiteY33" fmla="*/ 22160 h 2224519"/>
                <a:gd name="connsiteX34" fmla="*/ 2225311 w 3469960"/>
                <a:gd name="connsiteY34" fmla="*/ 79631 h 2224519"/>
                <a:gd name="connsiteX35" fmla="*/ 2341181 w 3469960"/>
                <a:gd name="connsiteY35" fmla="*/ 539534 h 2224519"/>
                <a:gd name="connsiteX36" fmla="*/ 2293556 w 3469960"/>
                <a:gd name="connsiteY36" fmla="*/ 349033 h 2224519"/>
                <a:gd name="connsiteX37" fmla="*/ 2131631 w 3469960"/>
                <a:gd name="connsiteY37" fmla="*/ 329984 h 2224519"/>
                <a:gd name="connsiteX38" fmla="*/ 2093531 w 3469960"/>
                <a:gd name="connsiteY38" fmla="*/ 172821 h 2224519"/>
                <a:gd name="connsiteX39" fmla="*/ 1964943 w 3469960"/>
                <a:gd name="connsiteY39" fmla="*/ 239496 h 2224519"/>
                <a:gd name="connsiteX40" fmla="*/ 1936368 w 3469960"/>
                <a:gd name="connsiteY40" fmla="*/ 56934 h 2224519"/>
                <a:gd name="connsiteX41" fmla="*/ 1773395 w 3469960"/>
                <a:gd name="connsiteY41" fmla="*/ 50254 h 2224519"/>
                <a:gd name="connsiteX42" fmla="*/ 1708081 w 3469960"/>
                <a:gd name="connsiteY42" fmla="*/ 110545 h 2224519"/>
                <a:gd name="connsiteX43" fmla="*/ 1461896 w 3469960"/>
                <a:gd name="connsiteY43" fmla="*/ 90447 h 2224519"/>
                <a:gd name="connsiteX44" fmla="*/ 1421703 w 3469960"/>
                <a:gd name="connsiteY44" fmla="*/ 396922 h 2224519"/>
                <a:gd name="connsiteX45" fmla="*/ 1878903 w 3469960"/>
                <a:gd name="connsiteY45" fmla="*/ 291415 h 2224519"/>
                <a:gd name="connsiteX46" fmla="*/ 1968422 w 3469960"/>
                <a:gd name="connsiteY46" fmla="*/ 228894 h 2224519"/>
                <a:gd name="connsiteX47" fmla="*/ 2091943 w 3469960"/>
                <a:gd name="connsiteY47" fmla="*/ 226796 h 2224519"/>
                <a:gd name="connsiteX48" fmla="*/ 2041143 w 3469960"/>
                <a:gd name="connsiteY48" fmla="*/ 518896 h 2224519"/>
                <a:gd name="connsiteX49" fmla="*/ 1901443 w 3469960"/>
                <a:gd name="connsiteY49" fmla="*/ 779246 h 2224519"/>
                <a:gd name="connsiteX50" fmla="*/ 2123693 w 3469960"/>
                <a:gd name="connsiteY50" fmla="*/ 868146 h 2224519"/>
                <a:gd name="connsiteX51" fmla="*/ 2117343 w 3469960"/>
                <a:gd name="connsiteY51" fmla="*/ 398246 h 2224519"/>
                <a:gd name="connsiteX52" fmla="*/ 2361818 w 3469960"/>
                <a:gd name="connsiteY52" fmla="*/ 377609 h 2224519"/>
                <a:gd name="connsiteX53" fmla="*/ 2326893 w 3469960"/>
                <a:gd name="connsiteY53" fmla="*/ 531596 h 2224519"/>
                <a:gd name="connsiteX54" fmla="*/ 2213753 w 3469960"/>
                <a:gd name="connsiteY54" fmla="*/ 879852 h 2224519"/>
                <a:gd name="connsiteX55" fmla="*/ 2426908 w 3469960"/>
                <a:gd name="connsiteY55" fmla="*/ 577634 h 2224519"/>
                <a:gd name="connsiteX56" fmla="*/ 2693607 w 3469960"/>
                <a:gd name="connsiteY56" fmla="*/ 882434 h 2224519"/>
                <a:gd name="connsiteX57" fmla="*/ 2960305 w 3469960"/>
                <a:gd name="connsiteY57" fmla="*/ 1058646 h 2224519"/>
                <a:gd name="connsiteX58" fmla="*/ 3469893 w 3469960"/>
                <a:gd name="connsiteY58" fmla="*/ 1934946 h 2224519"/>
                <a:gd name="connsiteX59" fmla="*/ 2993644 w 3469960"/>
                <a:gd name="connsiteY59" fmla="*/ 1539659 h 2224519"/>
                <a:gd name="connsiteX60" fmla="*/ 2607881 w 3469960"/>
                <a:gd name="connsiteY60" fmla="*/ 1234859 h 2224519"/>
                <a:gd name="connsiteX61" fmla="*/ 2064955 w 3469960"/>
                <a:gd name="connsiteY61" fmla="*/ 1382496 h 2224519"/>
                <a:gd name="connsiteX62" fmla="*/ 2022094 w 3469960"/>
                <a:gd name="connsiteY62" fmla="*/ 1225334 h 2224519"/>
                <a:gd name="connsiteX63" fmla="*/ 2364993 w 3469960"/>
                <a:gd name="connsiteY63" fmla="*/ 1120559 h 2224519"/>
                <a:gd name="connsiteX64" fmla="*/ 2803144 w 3469960"/>
                <a:gd name="connsiteY64" fmla="*/ 1101508 h 2224519"/>
                <a:gd name="connsiteX65" fmla="*/ 2560257 w 3469960"/>
                <a:gd name="connsiteY65" fmla="*/ 820521 h 2224519"/>
                <a:gd name="connsiteX66" fmla="*/ 2226881 w 3469960"/>
                <a:gd name="connsiteY66" fmla="*/ 1049121 h 2224519"/>
                <a:gd name="connsiteX67" fmla="*/ 2105637 w 3469960"/>
                <a:gd name="connsiteY67" fmla="*/ 967096 h 2224519"/>
                <a:gd name="connsiteX68" fmla="*/ 1771168 w 3469960"/>
                <a:gd name="connsiteY68" fmla="*/ 1203194 h 2224519"/>
                <a:gd name="connsiteX69" fmla="*/ 1666272 w 3469960"/>
                <a:gd name="connsiteY69" fmla="*/ 1103537 h 2224519"/>
                <a:gd name="connsiteX70" fmla="*/ 1333340 w 3469960"/>
                <a:gd name="connsiteY70" fmla="*/ 1505003 h 2224519"/>
                <a:gd name="connsiteX71" fmla="*/ 1260930 w 3469960"/>
                <a:gd name="connsiteY71" fmla="*/ 1457024 h 2224519"/>
                <a:gd name="connsiteX72" fmla="*/ 1613074 w 3469960"/>
                <a:gd name="connsiteY72" fmla="*/ 1076685 h 2224519"/>
                <a:gd name="connsiteX73" fmla="*/ 1920715 w 3469960"/>
                <a:gd name="connsiteY73" fmla="*/ 821267 h 2224519"/>
                <a:gd name="connsiteX74" fmla="*/ 1829273 w 3469960"/>
                <a:gd name="connsiteY74" fmla="*/ 817291 h 2224519"/>
                <a:gd name="connsiteX75" fmla="*/ 1773614 w 3469960"/>
                <a:gd name="connsiteY75" fmla="*/ 761632 h 2224519"/>
                <a:gd name="connsiteX76" fmla="*/ 1456874 w 3469960"/>
                <a:gd name="connsiteY76" fmla="*/ 1004847 h 2224519"/>
                <a:gd name="connsiteX77" fmla="*/ 1527211 w 3469960"/>
                <a:gd name="connsiteY77" fmla="*/ 753639 h 2224519"/>
                <a:gd name="connsiteX78" fmla="*/ 1421703 w 3469960"/>
                <a:gd name="connsiteY78" fmla="*/ 834026 h 2224519"/>
                <a:gd name="connsiteX79" fmla="*/ 1512138 w 3469960"/>
                <a:gd name="connsiteY79" fmla="*/ 834026 h 2224519"/>
                <a:gd name="connsiteX80" fmla="*/ 1371461 w 3469960"/>
                <a:gd name="connsiteY80" fmla="*/ 1019920 h 2224519"/>
                <a:gd name="connsiteX81" fmla="*/ 1115228 w 3469960"/>
                <a:gd name="connsiteY81" fmla="*/ 1246008 h 2224519"/>
                <a:gd name="connsiteX82" fmla="*/ 907141 w 3469960"/>
                <a:gd name="connsiteY82" fmla="*/ 1537410 h 2224519"/>
                <a:gd name="connsiteX83" fmla="*/ 858995 w 3469960"/>
                <a:gd name="connsiteY83" fmla="*/ 1612773 h 2224519"/>
                <a:gd name="connsiteX84" fmla="*/ 1009720 w 3469960"/>
                <a:gd name="connsiteY84" fmla="*/ 1909199 h 2224519"/>
                <a:gd name="connsiteX85" fmla="*/ 1100156 w 3469960"/>
                <a:gd name="connsiteY85" fmla="*/ 1889102 h 2224519"/>
                <a:gd name="connsiteX86" fmla="*/ 1243117 w 3469960"/>
                <a:gd name="connsiteY86" fmla="*/ 1429806 h 2224519"/>
                <a:gd name="connsiteX87" fmla="*/ 1356169 w 3469960"/>
                <a:gd name="connsiteY87" fmla="*/ 1501105 h 2224519"/>
                <a:gd name="connsiteX88" fmla="*/ 1352194 w 3469960"/>
                <a:gd name="connsiteY88" fmla="*/ 1596520 h 2224519"/>
                <a:gd name="connsiteX89" fmla="*/ 1324384 w 3469960"/>
                <a:gd name="connsiteY89" fmla="*/ 1770376 h 2224519"/>
                <a:gd name="connsiteX90" fmla="*/ 1416465 w 3469960"/>
                <a:gd name="connsiteY90" fmla="*/ 1910842 h 2224519"/>
                <a:gd name="connsiteX91" fmla="*/ 1340269 w 3469960"/>
                <a:gd name="connsiteY91" fmla="*/ 1640250 h 2224519"/>
                <a:gd name="connsiteX92" fmla="*/ 1606637 w 3469960"/>
                <a:gd name="connsiteY92" fmla="*/ 1513030 h 2224519"/>
                <a:gd name="connsiteX93" fmla="*/ 1723643 w 3469960"/>
                <a:gd name="connsiteY93" fmla="*/ 1293596 h 2224519"/>
                <a:gd name="connsiteX94" fmla="*/ 1989073 w 3469960"/>
                <a:gd name="connsiteY94" fmla="*/ 1262840 h 2224519"/>
                <a:gd name="connsiteX95" fmla="*/ 1885956 w 3469960"/>
                <a:gd name="connsiteY95" fmla="*/ 1550615 h 2224519"/>
                <a:gd name="connsiteX96" fmla="*/ 1755393 w 3469960"/>
                <a:gd name="connsiteY96" fmla="*/ 1719046 h 2224519"/>
                <a:gd name="connsiteX97" fmla="*/ 1596312 w 3469960"/>
                <a:gd name="connsiteY97" fmla="*/ 2013962 h 2224519"/>
                <a:gd name="connsiteX98" fmla="*/ 1574831 w 3469960"/>
                <a:gd name="connsiteY98" fmla="*/ 1921749 h 2224519"/>
                <a:gd name="connsiteX99" fmla="*/ 1471464 w 3469960"/>
                <a:gd name="connsiteY99" fmla="*/ 2065646 h 2224519"/>
                <a:gd name="connsiteX100" fmla="*/ 1582781 w 3469960"/>
                <a:gd name="connsiteY100" fmla="*/ 2133232 h 2224519"/>
                <a:gd name="connsiteX101" fmla="*/ 1451584 w 3469960"/>
                <a:gd name="connsiteY101" fmla="*/ 2200818 h 2224519"/>
                <a:gd name="connsiteX102" fmla="*/ 1228948 w 3469960"/>
                <a:gd name="connsiteY102" fmla="*/ 2208769 h 2224519"/>
                <a:gd name="connsiteX103" fmla="*/ 982457 w 3469960"/>
                <a:gd name="connsiteY103" fmla="*/ 2216722 h 2224519"/>
                <a:gd name="connsiteX104" fmla="*/ 966555 w 3469960"/>
                <a:gd name="connsiteY104" fmla="*/ 2137207 h 2224519"/>
                <a:gd name="connsiteX105" fmla="*/ 1197143 w 3469960"/>
                <a:gd name="connsiteY105" fmla="*/ 2161061 h 2224519"/>
                <a:gd name="connsiteX106" fmla="*/ 1324364 w 3469960"/>
                <a:gd name="connsiteY106" fmla="*/ 2141182 h 2224519"/>
                <a:gd name="connsiteX107" fmla="*/ 1280632 w 3469960"/>
                <a:gd name="connsiteY107" fmla="*/ 1954329 h 2224519"/>
                <a:gd name="connsiteX108" fmla="*/ 1407852 w 3469960"/>
                <a:gd name="connsiteY108" fmla="*/ 1926500 h 2224519"/>
                <a:gd name="connsiteX109" fmla="*/ 1247453 w 3469960"/>
                <a:gd name="connsiteY109" fmla="*/ 1884840 h 2224519"/>
                <a:gd name="connsiteX110" fmla="*/ 1182614 w 3469960"/>
                <a:gd name="connsiteY110" fmla="*/ 2054900 h 2224519"/>
                <a:gd name="connsiteX111" fmla="*/ 1024793 w 3469960"/>
                <a:gd name="connsiteY111" fmla="*/ 2120214 h 2224519"/>
                <a:gd name="connsiteX112" fmla="*/ 884116 w 3469960"/>
                <a:gd name="connsiteY112" fmla="*/ 1758474 h 2224519"/>
                <a:gd name="connsiteX113" fmla="*/ 843922 w 3469960"/>
                <a:gd name="connsiteY113" fmla="*/ 2069973 h 2224519"/>
                <a:gd name="connsiteX114" fmla="*/ 703246 w 3469960"/>
                <a:gd name="connsiteY114" fmla="*/ 1657991 h 2224519"/>
                <a:gd name="connsiteX115" fmla="*/ 803729 w 3469960"/>
                <a:gd name="connsiteY115" fmla="*/ 1406782 h 2224519"/>
                <a:gd name="connsiteX116" fmla="*/ 884115 w 3469960"/>
                <a:gd name="connsiteY116" fmla="*/ 1246008 h 2224519"/>
                <a:gd name="connsiteX117" fmla="*/ 1160446 w 3469960"/>
                <a:gd name="connsiteY117" fmla="*/ 1125427 h 2224519"/>
                <a:gd name="connsiteX118" fmla="*/ 1637744 w 3469960"/>
                <a:gd name="connsiteY118" fmla="*/ 648131 h 2224519"/>
                <a:gd name="connsiteX119" fmla="*/ 1763348 w 3469960"/>
                <a:gd name="connsiteY119" fmla="*/ 336632 h 2224519"/>
                <a:gd name="connsiteX120" fmla="*/ 1642768 w 3469960"/>
                <a:gd name="connsiteY120" fmla="*/ 376825 h 2224519"/>
                <a:gd name="connsiteX121" fmla="*/ 1451848 w 3469960"/>
                <a:gd name="connsiteY121" fmla="*/ 658179 h 2224519"/>
                <a:gd name="connsiteX122" fmla="*/ 1170498 w 3469960"/>
                <a:gd name="connsiteY122" fmla="*/ 497404 h 2224519"/>
                <a:gd name="connsiteX123" fmla="*/ 1200641 w 3469960"/>
                <a:gd name="connsiteY123" fmla="*/ 633056 h 2224519"/>
                <a:gd name="connsiteX124" fmla="*/ 1115230 w 3469960"/>
                <a:gd name="connsiteY124" fmla="*/ 869194 h 2224519"/>
                <a:gd name="connsiteX125" fmla="*/ 1100158 w 3469960"/>
                <a:gd name="connsiteY125" fmla="*/ 1004845 h 2224519"/>
                <a:gd name="connsiteX126" fmla="*/ 904215 w 3469960"/>
                <a:gd name="connsiteY126" fmla="*/ 1014893 h 2224519"/>
                <a:gd name="connsiteX127" fmla="*/ 929336 w 3469960"/>
                <a:gd name="connsiteY127" fmla="*/ 1175667 h 2224519"/>
                <a:gd name="connsiteX128" fmla="*/ 708272 w 3469960"/>
                <a:gd name="connsiteY128" fmla="*/ 984749 h 2224519"/>
                <a:gd name="connsiteX129" fmla="*/ 607789 w 3469960"/>
                <a:gd name="connsiteY129" fmla="*/ 914411 h 2224519"/>
                <a:gd name="connsiteX130" fmla="*/ 809594 w 3469960"/>
                <a:gd name="connsiteY130" fmla="*/ 1313832 h 2224519"/>
                <a:gd name="connsiteX131" fmla="*/ 512330 w 3469960"/>
                <a:gd name="connsiteY131" fmla="*/ 1356538 h 2224519"/>
                <a:gd name="connsiteX132" fmla="*/ 647983 w 3469960"/>
                <a:gd name="connsiteY132" fmla="*/ 1874028 h 2224519"/>
                <a:gd name="connsiteX133" fmla="*/ 537449 w 3469960"/>
                <a:gd name="connsiteY133" fmla="*/ 1798666 h 2224519"/>
                <a:gd name="connsiteX134" fmla="*/ 391749 w 3469960"/>
                <a:gd name="connsiteY134" fmla="*/ 1733351 h 2224519"/>
                <a:gd name="connsiteX135" fmla="*/ 230975 w 3469960"/>
                <a:gd name="connsiteY135" fmla="*/ 1436924 h 2224519"/>
                <a:gd name="connsiteX136" fmla="*/ 356580 w 3469960"/>
                <a:gd name="connsiteY136" fmla="*/ 1668037 h 2224519"/>
                <a:gd name="connsiteX137" fmla="*/ 431942 w 3469960"/>
                <a:gd name="connsiteY137" fmla="*/ 1833835 h 2224519"/>
                <a:gd name="connsiteX138" fmla="*/ 527402 w 3469960"/>
                <a:gd name="connsiteY138" fmla="*/ 1874028 h 2224519"/>
                <a:gd name="connsiteX139" fmla="*/ 507305 w 3469960"/>
                <a:gd name="connsiteY139" fmla="*/ 1989585 h 2224519"/>
                <a:gd name="connsiteX140" fmla="*/ 311362 w 3469960"/>
                <a:gd name="connsiteY140" fmla="*/ 2180503 h 2224519"/>
                <a:gd name="connsiteX141" fmla="*/ 250235 w 3469960"/>
                <a:gd name="connsiteY141" fmla="*/ 2142821 h 2224519"/>
                <a:gd name="connsiteX142" fmla="*/ 220927 w 3469960"/>
                <a:gd name="connsiteY142" fmla="*/ 1989584 h 2224519"/>
                <a:gd name="connsiteX143" fmla="*/ 120444 w 3469960"/>
                <a:gd name="connsiteY143" fmla="*/ 1909197 h 2224519"/>
                <a:gd name="connsiteX144" fmla="*/ 65177 w 3469960"/>
                <a:gd name="connsiteY144" fmla="*/ 1869004 h 2224519"/>
                <a:gd name="connsiteX145" fmla="*/ 80251 w 3469960"/>
                <a:gd name="connsiteY145" fmla="*/ 1673060 h 2224519"/>
                <a:gd name="connsiteX146" fmla="*/ 205854 w 3469960"/>
                <a:gd name="connsiteY146" fmla="*/ 1813738 h 2224519"/>
                <a:gd name="connsiteX147" fmla="*/ 301314 w 3469960"/>
                <a:gd name="connsiteY147" fmla="*/ 1974512 h 2224519"/>
                <a:gd name="connsiteX148" fmla="*/ 326435 w 3469960"/>
                <a:gd name="connsiteY148" fmla="*/ 1863979 h 2224519"/>
                <a:gd name="connsiteX149" fmla="*/ 175710 w 3469960"/>
                <a:gd name="connsiteY149" fmla="*/ 1517311 h 2224519"/>
                <a:gd name="connsiteX150" fmla="*/ 150589 w 3469960"/>
                <a:gd name="connsiteY150" fmla="*/ 1482143 h 2224519"/>
                <a:gd name="connsiteX151" fmla="*/ 30008 w 3469960"/>
                <a:gd name="connsiteY151" fmla="*/ 1642916 h 2224519"/>
                <a:gd name="connsiteX152" fmla="*/ 19959 w 3469960"/>
                <a:gd name="connsiteY152" fmla="*/ 1798665 h 2224519"/>
                <a:gd name="connsiteX153" fmla="*/ 75227 w 3469960"/>
                <a:gd name="connsiteY153" fmla="*/ 1301271 h 2224519"/>
                <a:gd name="connsiteX154" fmla="*/ 175709 w 3469960"/>
                <a:gd name="connsiteY154" fmla="*/ 1341465 h 2224519"/>
                <a:gd name="connsiteX155" fmla="*/ 170685 w 3469960"/>
                <a:gd name="connsiteY155" fmla="*/ 1125426 h 2224519"/>
                <a:gd name="connsiteX156" fmla="*/ 95322 w 3469960"/>
                <a:gd name="connsiteY156" fmla="*/ 1235957 h 2224519"/>
                <a:gd name="connsiteX157" fmla="*/ 180733 w 3469960"/>
                <a:gd name="connsiteY157" fmla="*/ 1045039 h 2224519"/>
                <a:gd name="connsiteX158" fmla="*/ 276193 w 3469960"/>
                <a:gd name="connsiteY158" fmla="*/ 864168 h 2224519"/>
                <a:gd name="connsiteX159" fmla="*/ 471298 w 3469960"/>
                <a:gd name="connsiteY159"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2607881 w 3469907"/>
                <a:gd name="connsiteY60" fmla="*/ 1234859 h 2224519"/>
                <a:gd name="connsiteX61" fmla="*/ 2064955 w 3469907"/>
                <a:gd name="connsiteY61" fmla="*/ 1382496 h 2224519"/>
                <a:gd name="connsiteX62" fmla="*/ 2022094 w 3469907"/>
                <a:gd name="connsiteY62" fmla="*/ 1225334 h 2224519"/>
                <a:gd name="connsiteX63" fmla="*/ 2364993 w 3469907"/>
                <a:gd name="connsiteY63" fmla="*/ 1120559 h 2224519"/>
                <a:gd name="connsiteX64" fmla="*/ 2803144 w 3469907"/>
                <a:gd name="connsiteY64" fmla="*/ 1101508 h 2224519"/>
                <a:gd name="connsiteX65" fmla="*/ 2560257 w 3469907"/>
                <a:gd name="connsiteY65" fmla="*/ 820521 h 2224519"/>
                <a:gd name="connsiteX66" fmla="*/ 2226881 w 3469907"/>
                <a:gd name="connsiteY66" fmla="*/ 1049121 h 2224519"/>
                <a:gd name="connsiteX67" fmla="*/ 2105637 w 3469907"/>
                <a:gd name="connsiteY67" fmla="*/ 967096 h 2224519"/>
                <a:gd name="connsiteX68" fmla="*/ 1771168 w 3469907"/>
                <a:gd name="connsiteY68" fmla="*/ 1203194 h 2224519"/>
                <a:gd name="connsiteX69" fmla="*/ 1666272 w 3469907"/>
                <a:gd name="connsiteY69" fmla="*/ 1103537 h 2224519"/>
                <a:gd name="connsiteX70" fmla="*/ 1333340 w 3469907"/>
                <a:gd name="connsiteY70" fmla="*/ 1505003 h 2224519"/>
                <a:gd name="connsiteX71" fmla="*/ 1260930 w 3469907"/>
                <a:gd name="connsiteY71" fmla="*/ 1457024 h 2224519"/>
                <a:gd name="connsiteX72" fmla="*/ 1613074 w 3469907"/>
                <a:gd name="connsiteY72" fmla="*/ 1076685 h 2224519"/>
                <a:gd name="connsiteX73" fmla="*/ 1920715 w 3469907"/>
                <a:gd name="connsiteY73" fmla="*/ 821267 h 2224519"/>
                <a:gd name="connsiteX74" fmla="*/ 1829273 w 3469907"/>
                <a:gd name="connsiteY74" fmla="*/ 817291 h 2224519"/>
                <a:gd name="connsiteX75" fmla="*/ 1773614 w 3469907"/>
                <a:gd name="connsiteY75" fmla="*/ 761632 h 2224519"/>
                <a:gd name="connsiteX76" fmla="*/ 1456874 w 3469907"/>
                <a:gd name="connsiteY76" fmla="*/ 1004847 h 2224519"/>
                <a:gd name="connsiteX77" fmla="*/ 1527211 w 3469907"/>
                <a:gd name="connsiteY77" fmla="*/ 753639 h 2224519"/>
                <a:gd name="connsiteX78" fmla="*/ 1421703 w 3469907"/>
                <a:gd name="connsiteY78" fmla="*/ 834026 h 2224519"/>
                <a:gd name="connsiteX79" fmla="*/ 1512138 w 3469907"/>
                <a:gd name="connsiteY79" fmla="*/ 834026 h 2224519"/>
                <a:gd name="connsiteX80" fmla="*/ 1371461 w 3469907"/>
                <a:gd name="connsiteY80" fmla="*/ 1019920 h 2224519"/>
                <a:gd name="connsiteX81" fmla="*/ 1115228 w 3469907"/>
                <a:gd name="connsiteY81" fmla="*/ 1246008 h 2224519"/>
                <a:gd name="connsiteX82" fmla="*/ 907141 w 3469907"/>
                <a:gd name="connsiteY82" fmla="*/ 1537410 h 2224519"/>
                <a:gd name="connsiteX83" fmla="*/ 858995 w 3469907"/>
                <a:gd name="connsiteY83" fmla="*/ 1612773 h 2224519"/>
                <a:gd name="connsiteX84" fmla="*/ 1009720 w 3469907"/>
                <a:gd name="connsiteY84" fmla="*/ 1909199 h 2224519"/>
                <a:gd name="connsiteX85" fmla="*/ 1100156 w 3469907"/>
                <a:gd name="connsiteY85" fmla="*/ 1889102 h 2224519"/>
                <a:gd name="connsiteX86" fmla="*/ 1243117 w 3469907"/>
                <a:gd name="connsiteY86" fmla="*/ 1429806 h 2224519"/>
                <a:gd name="connsiteX87" fmla="*/ 1356169 w 3469907"/>
                <a:gd name="connsiteY87" fmla="*/ 1501105 h 2224519"/>
                <a:gd name="connsiteX88" fmla="*/ 1352194 w 3469907"/>
                <a:gd name="connsiteY88" fmla="*/ 1596520 h 2224519"/>
                <a:gd name="connsiteX89" fmla="*/ 1324384 w 3469907"/>
                <a:gd name="connsiteY89" fmla="*/ 1770376 h 2224519"/>
                <a:gd name="connsiteX90" fmla="*/ 1416465 w 3469907"/>
                <a:gd name="connsiteY90" fmla="*/ 1910842 h 2224519"/>
                <a:gd name="connsiteX91" fmla="*/ 1340269 w 3469907"/>
                <a:gd name="connsiteY91" fmla="*/ 1640250 h 2224519"/>
                <a:gd name="connsiteX92" fmla="*/ 1606637 w 3469907"/>
                <a:gd name="connsiteY92" fmla="*/ 1513030 h 2224519"/>
                <a:gd name="connsiteX93" fmla="*/ 1723643 w 3469907"/>
                <a:gd name="connsiteY93" fmla="*/ 1293596 h 2224519"/>
                <a:gd name="connsiteX94" fmla="*/ 1989073 w 3469907"/>
                <a:gd name="connsiteY94" fmla="*/ 1262840 h 2224519"/>
                <a:gd name="connsiteX95" fmla="*/ 1885956 w 3469907"/>
                <a:gd name="connsiteY95" fmla="*/ 1550615 h 2224519"/>
                <a:gd name="connsiteX96" fmla="*/ 1755393 w 3469907"/>
                <a:gd name="connsiteY96" fmla="*/ 1719046 h 2224519"/>
                <a:gd name="connsiteX97" fmla="*/ 1596312 w 3469907"/>
                <a:gd name="connsiteY97" fmla="*/ 2013962 h 2224519"/>
                <a:gd name="connsiteX98" fmla="*/ 1574831 w 3469907"/>
                <a:gd name="connsiteY98" fmla="*/ 1921749 h 2224519"/>
                <a:gd name="connsiteX99" fmla="*/ 1471464 w 3469907"/>
                <a:gd name="connsiteY99" fmla="*/ 2065646 h 2224519"/>
                <a:gd name="connsiteX100" fmla="*/ 1582781 w 3469907"/>
                <a:gd name="connsiteY100" fmla="*/ 2133232 h 2224519"/>
                <a:gd name="connsiteX101" fmla="*/ 1451584 w 3469907"/>
                <a:gd name="connsiteY101" fmla="*/ 2200818 h 2224519"/>
                <a:gd name="connsiteX102" fmla="*/ 1228948 w 3469907"/>
                <a:gd name="connsiteY102" fmla="*/ 2208769 h 2224519"/>
                <a:gd name="connsiteX103" fmla="*/ 982457 w 3469907"/>
                <a:gd name="connsiteY103" fmla="*/ 2216722 h 2224519"/>
                <a:gd name="connsiteX104" fmla="*/ 966555 w 3469907"/>
                <a:gd name="connsiteY104" fmla="*/ 2137207 h 2224519"/>
                <a:gd name="connsiteX105" fmla="*/ 1197143 w 3469907"/>
                <a:gd name="connsiteY105" fmla="*/ 2161061 h 2224519"/>
                <a:gd name="connsiteX106" fmla="*/ 1324364 w 3469907"/>
                <a:gd name="connsiteY106" fmla="*/ 2141182 h 2224519"/>
                <a:gd name="connsiteX107" fmla="*/ 1280632 w 3469907"/>
                <a:gd name="connsiteY107" fmla="*/ 1954329 h 2224519"/>
                <a:gd name="connsiteX108" fmla="*/ 1407852 w 3469907"/>
                <a:gd name="connsiteY108" fmla="*/ 1926500 h 2224519"/>
                <a:gd name="connsiteX109" fmla="*/ 1247453 w 3469907"/>
                <a:gd name="connsiteY109" fmla="*/ 1884840 h 2224519"/>
                <a:gd name="connsiteX110" fmla="*/ 1182614 w 3469907"/>
                <a:gd name="connsiteY110" fmla="*/ 2054900 h 2224519"/>
                <a:gd name="connsiteX111" fmla="*/ 1024793 w 3469907"/>
                <a:gd name="connsiteY111" fmla="*/ 2120214 h 2224519"/>
                <a:gd name="connsiteX112" fmla="*/ 884116 w 3469907"/>
                <a:gd name="connsiteY112" fmla="*/ 1758474 h 2224519"/>
                <a:gd name="connsiteX113" fmla="*/ 843922 w 3469907"/>
                <a:gd name="connsiteY113" fmla="*/ 2069973 h 2224519"/>
                <a:gd name="connsiteX114" fmla="*/ 703246 w 3469907"/>
                <a:gd name="connsiteY114" fmla="*/ 1657991 h 2224519"/>
                <a:gd name="connsiteX115" fmla="*/ 803729 w 3469907"/>
                <a:gd name="connsiteY115" fmla="*/ 1406782 h 2224519"/>
                <a:gd name="connsiteX116" fmla="*/ 884115 w 3469907"/>
                <a:gd name="connsiteY116" fmla="*/ 1246008 h 2224519"/>
                <a:gd name="connsiteX117" fmla="*/ 1160446 w 3469907"/>
                <a:gd name="connsiteY117" fmla="*/ 1125427 h 2224519"/>
                <a:gd name="connsiteX118" fmla="*/ 1637744 w 3469907"/>
                <a:gd name="connsiteY118" fmla="*/ 648131 h 2224519"/>
                <a:gd name="connsiteX119" fmla="*/ 1763348 w 3469907"/>
                <a:gd name="connsiteY119" fmla="*/ 336632 h 2224519"/>
                <a:gd name="connsiteX120" fmla="*/ 1642768 w 3469907"/>
                <a:gd name="connsiteY120" fmla="*/ 376825 h 2224519"/>
                <a:gd name="connsiteX121" fmla="*/ 1451848 w 3469907"/>
                <a:gd name="connsiteY121" fmla="*/ 658179 h 2224519"/>
                <a:gd name="connsiteX122" fmla="*/ 1170498 w 3469907"/>
                <a:gd name="connsiteY122" fmla="*/ 497404 h 2224519"/>
                <a:gd name="connsiteX123" fmla="*/ 1200641 w 3469907"/>
                <a:gd name="connsiteY123" fmla="*/ 633056 h 2224519"/>
                <a:gd name="connsiteX124" fmla="*/ 1115230 w 3469907"/>
                <a:gd name="connsiteY124" fmla="*/ 869194 h 2224519"/>
                <a:gd name="connsiteX125" fmla="*/ 1100158 w 3469907"/>
                <a:gd name="connsiteY125" fmla="*/ 1004845 h 2224519"/>
                <a:gd name="connsiteX126" fmla="*/ 904215 w 3469907"/>
                <a:gd name="connsiteY126" fmla="*/ 1014893 h 2224519"/>
                <a:gd name="connsiteX127" fmla="*/ 929336 w 3469907"/>
                <a:gd name="connsiteY127" fmla="*/ 1175667 h 2224519"/>
                <a:gd name="connsiteX128" fmla="*/ 708272 w 3469907"/>
                <a:gd name="connsiteY128" fmla="*/ 984749 h 2224519"/>
                <a:gd name="connsiteX129" fmla="*/ 607789 w 3469907"/>
                <a:gd name="connsiteY129" fmla="*/ 914411 h 2224519"/>
                <a:gd name="connsiteX130" fmla="*/ 809594 w 3469907"/>
                <a:gd name="connsiteY130" fmla="*/ 1313832 h 2224519"/>
                <a:gd name="connsiteX131" fmla="*/ 512330 w 3469907"/>
                <a:gd name="connsiteY131" fmla="*/ 1356538 h 2224519"/>
                <a:gd name="connsiteX132" fmla="*/ 647983 w 3469907"/>
                <a:gd name="connsiteY132" fmla="*/ 1874028 h 2224519"/>
                <a:gd name="connsiteX133" fmla="*/ 537449 w 3469907"/>
                <a:gd name="connsiteY133" fmla="*/ 1798666 h 2224519"/>
                <a:gd name="connsiteX134" fmla="*/ 391749 w 3469907"/>
                <a:gd name="connsiteY134" fmla="*/ 1733351 h 2224519"/>
                <a:gd name="connsiteX135" fmla="*/ 230975 w 3469907"/>
                <a:gd name="connsiteY135" fmla="*/ 1436924 h 2224519"/>
                <a:gd name="connsiteX136" fmla="*/ 356580 w 3469907"/>
                <a:gd name="connsiteY136" fmla="*/ 1668037 h 2224519"/>
                <a:gd name="connsiteX137" fmla="*/ 431942 w 3469907"/>
                <a:gd name="connsiteY137" fmla="*/ 1833835 h 2224519"/>
                <a:gd name="connsiteX138" fmla="*/ 527402 w 3469907"/>
                <a:gd name="connsiteY138" fmla="*/ 1874028 h 2224519"/>
                <a:gd name="connsiteX139" fmla="*/ 507305 w 3469907"/>
                <a:gd name="connsiteY139" fmla="*/ 1989585 h 2224519"/>
                <a:gd name="connsiteX140" fmla="*/ 311362 w 3469907"/>
                <a:gd name="connsiteY140" fmla="*/ 2180503 h 2224519"/>
                <a:gd name="connsiteX141" fmla="*/ 250235 w 3469907"/>
                <a:gd name="connsiteY141" fmla="*/ 2142821 h 2224519"/>
                <a:gd name="connsiteX142" fmla="*/ 220927 w 3469907"/>
                <a:gd name="connsiteY142" fmla="*/ 1989584 h 2224519"/>
                <a:gd name="connsiteX143" fmla="*/ 120444 w 3469907"/>
                <a:gd name="connsiteY143" fmla="*/ 1909197 h 2224519"/>
                <a:gd name="connsiteX144" fmla="*/ 65177 w 3469907"/>
                <a:gd name="connsiteY144" fmla="*/ 1869004 h 2224519"/>
                <a:gd name="connsiteX145" fmla="*/ 80251 w 3469907"/>
                <a:gd name="connsiteY145" fmla="*/ 1673060 h 2224519"/>
                <a:gd name="connsiteX146" fmla="*/ 205854 w 3469907"/>
                <a:gd name="connsiteY146" fmla="*/ 1813738 h 2224519"/>
                <a:gd name="connsiteX147" fmla="*/ 301314 w 3469907"/>
                <a:gd name="connsiteY147" fmla="*/ 1974512 h 2224519"/>
                <a:gd name="connsiteX148" fmla="*/ 326435 w 3469907"/>
                <a:gd name="connsiteY148" fmla="*/ 1863979 h 2224519"/>
                <a:gd name="connsiteX149" fmla="*/ 175710 w 3469907"/>
                <a:gd name="connsiteY149" fmla="*/ 1517311 h 2224519"/>
                <a:gd name="connsiteX150" fmla="*/ 150589 w 3469907"/>
                <a:gd name="connsiteY150" fmla="*/ 1482143 h 2224519"/>
                <a:gd name="connsiteX151" fmla="*/ 30008 w 3469907"/>
                <a:gd name="connsiteY151" fmla="*/ 1642916 h 2224519"/>
                <a:gd name="connsiteX152" fmla="*/ 19959 w 3469907"/>
                <a:gd name="connsiteY152" fmla="*/ 1798665 h 2224519"/>
                <a:gd name="connsiteX153" fmla="*/ 75227 w 3469907"/>
                <a:gd name="connsiteY153" fmla="*/ 1301271 h 2224519"/>
                <a:gd name="connsiteX154" fmla="*/ 175709 w 3469907"/>
                <a:gd name="connsiteY154" fmla="*/ 1341465 h 2224519"/>
                <a:gd name="connsiteX155" fmla="*/ 170685 w 3469907"/>
                <a:gd name="connsiteY155" fmla="*/ 1125426 h 2224519"/>
                <a:gd name="connsiteX156" fmla="*/ 95322 w 3469907"/>
                <a:gd name="connsiteY156" fmla="*/ 1235957 h 2224519"/>
                <a:gd name="connsiteX157" fmla="*/ 180733 w 3469907"/>
                <a:gd name="connsiteY157" fmla="*/ 1045039 h 2224519"/>
                <a:gd name="connsiteX158" fmla="*/ 276193 w 3469907"/>
                <a:gd name="connsiteY158" fmla="*/ 864168 h 2224519"/>
                <a:gd name="connsiteX159" fmla="*/ 471298 w 3469907"/>
                <a:gd name="connsiteY159"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874457 w 3469907"/>
                <a:gd name="connsiteY60" fmla="*/ 1768259 h 2224519"/>
                <a:gd name="connsiteX61" fmla="*/ 2607881 w 3469907"/>
                <a:gd name="connsiteY61" fmla="*/ 1234859 h 2224519"/>
                <a:gd name="connsiteX62" fmla="*/ 2064955 w 3469907"/>
                <a:gd name="connsiteY62" fmla="*/ 1382496 h 2224519"/>
                <a:gd name="connsiteX63" fmla="*/ 2022094 w 3469907"/>
                <a:gd name="connsiteY63" fmla="*/ 1225334 h 2224519"/>
                <a:gd name="connsiteX64" fmla="*/ 2364993 w 3469907"/>
                <a:gd name="connsiteY64" fmla="*/ 1120559 h 2224519"/>
                <a:gd name="connsiteX65" fmla="*/ 2803144 w 3469907"/>
                <a:gd name="connsiteY65" fmla="*/ 1101508 h 2224519"/>
                <a:gd name="connsiteX66" fmla="*/ 2560257 w 3469907"/>
                <a:gd name="connsiteY66" fmla="*/ 820521 h 2224519"/>
                <a:gd name="connsiteX67" fmla="*/ 2226881 w 3469907"/>
                <a:gd name="connsiteY67" fmla="*/ 1049121 h 2224519"/>
                <a:gd name="connsiteX68" fmla="*/ 2105637 w 3469907"/>
                <a:gd name="connsiteY68" fmla="*/ 967096 h 2224519"/>
                <a:gd name="connsiteX69" fmla="*/ 1771168 w 3469907"/>
                <a:gd name="connsiteY69" fmla="*/ 1203194 h 2224519"/>
                <a:gd name="connsiteX70" fmla="*/ 1666272 w 3469907"/>
                <a:gd name="connsiteY70" fmla="*/ 1103537 h 2224519"/>
                <a:gd name="connsiteX71" fmla="*/ 1333340 w 3469907"/>
                <a:gd name="connsiteY71" fmla="*/ 1505003 h 2224519"/>
                <a:gd name="connsiteX72" fmla="*/ 1260930 w 3469907"/>
                <a:gd name="connsiteY72" fmla="*/ 1457024 h 2224519"/>
                <a:gd name="connsiteX73" fmla="*/ 1613074 w 3469907"/>
                <a:gd name="connsiteY73" fmla="*/ 1076685 h 2224519"/>
                <a:gd name="connsiteX74" fmla="*/ 1920715 w 3469907"/>
                <a:gd name="connsiteY74" fmla="*/ 821267 h 2224519"/>
                <a:gd name="connsiteX75" fmla="*/ 1829273 w 3469907"/>
                <a:gd name="connsiteY75" fmla="*/ 817291 h 2224519"/>
                <a:gd name="connsiteX76" fmla="*/ 1773614 w 3469907"/>
                <a:gd name="connsiteY76" fmla="*/ 761632 h 2224519"/>
                <a:gd name="connsiteX77" fmla="*/ 1456874 w 3469907"/>
                <a:gd name="connsiteY77" fmla="*/ 1004847 h 2224519"/>
                <a:gd name="connsiteX78" fmla="*/ 1527211 w 3469907"/>
                <a:gd name="connsiteY78" fmla="*/ 753639 h 2224519"/>
                <a:gd name="connsiteX79" fmla="*/ 1421703 w 3469907"/>
                <a:gd name="connsiteY79" fmla="*/ 834026 h 2224519"/>
                <a:gd name="connsiteX80" fmla="*/ 1512138 w 3469907"/>
                <a:gd name="connsiteY80" fmla="*/ 834026 h 2224519"/>
                <a:gd name="connsiteX81" fmla="*/ 1371461 w 3469907"/>
                <a:gd name="connsiteY81" fmla="*/ 1019920 h 2224519"/>
                <a:gd name="connsiteX82" fmla="*/ 1115228 w 3469907"/>
                <a:gd name="connsiteY82" fmla="*/ 1246008 h 2224519"/>
                <a:gd name="connsiteX83" fmla="*/ 907141 w 3469907"/>
                <a:gd name="connsiteY83" fmla="*/ 1537410 h 2224519"/>
                <a:gd name="connsiteX84" fmla="*/ 858995 w 3469907"/>
                <a:gd name="connsiteY84" fmla="*/ 1612773 h 2224519"/>
                <a:gd name="connsiteX85" fmla="*/ 1009720 w 3469907"/>
                <a:gd name="connsiteY85" fmla="*/ 1909199 h 2224519"/>
                <a:gd name="connsiteX86" fmla="*/ 1100156 w 3469907"/>
                <a:gd name="connsiteY86" fmla="*/ 1889102 h 2224519"/>
                <a:gd name="connsiteX87" fmla="*/ 1243117 w 3469907"/>
                <a:gd name="connsiteY87" fmla="*/ 1429806 h 2224519"/>
                <a:gd name="connsiteX88" fmla="*/ 1356169 w 3469907"/>
                <a:gd name="connsiteY88" fmla="*/ 1501105 h 2224519"/>
                <a:gd name="connsiteX89" fmla="*/ 1352194 w 3469907"/>
                <a:gd name="connsiteY89" fmla="*/ 1596520 h 2224519"/>
                <a:gd name="connsiteX90" fmla="*/ 1324384 w 3469907"/>
                <a:gd name="connsiteY90" fmla="*/ 1770376 h 2224519"/>
                <a:gd name="connsiteX91" fmla="*/ 1416465 w 3469907"/>
                <a:gd name="connsiteY91" fmla="*/ 1910842 h 2224519"/>
                <a:gd name="connsiteX92" fmla="*/ 1340269 w 3469907"/>
                <a:gd name="connsiteY92" fmla="*/ 1640250 h 2224519"/>
                <a:gd name="connsiteX93" fmla="*/ 1606637 w 3469907"/>
                <a:gd name="connsiteY93" fmla="*/ 1513030 h 2224519"/>
                <a:gd name="connsiteX94" fmla="*/ 1723643 w 3469907"/>
                <a:gd name="connsiteY94" fmla="*/ 1293596 h 2224519"/>
                <a:gd name="connsiteX95" fmla="*/ 1989073 w 3469907"/>
                <a:gd name="connsiteY95" fmla="*/ 1262840 h 2224519"/>
                <a:gd name="connsiteX96" fmla="*/ 1885956 w 3469907"/>
                <a:gd name="connsiteY96" fmla="*/ 1550615 h 2224519"/>
                <a:gd name="connsiteX97" fmla="*/ 1755393 w 3469907"/>
                <a:gd name="connsiteY97" fmla="*/ 1719046 h 2224519"/>
                <a:gd name="connsiteX98" fmla="*/ 1596312 w 3469907"/>
                <a:gd name="connsiteY98" fmla="*/ 2013962 h 2224519"/>
                <a:gd name="connsiteX99" fmla="*/ 1574831 w 3469907"/>
                <a:gd name="connsiteY99" fmla="*/ 1921749 h 2224519"/>
                <a:gd name="connsiteX100" fmla="*/ 1471464 w 3469907"/>
                <a:gd name="connsiteY100" fmla="*/ 2065646 h 2224519"/>
                <a:gd name="connsiteX101" fmla="*/ 1582781 w 3469907"/>
                <a:gd name="connsiteY101" fmla="*/ 2133232 h 2224519"/>
                <a:gd name="connsiteX102" fmla="*/ 1451584 w 3469907"/>
                <a:gd name="connsiteY102" fmla="*/ 2200818 h 2224519"/>
                <a:gd name="connsiteX103" fmla="*/ 1228948 w 3469907"/>
                <a:gd name="connsiteY103" fmla="*/ 2208769 h 2224519"/>
                <a:gd name="connsiteX104" fmla="*/ 982457 w 3469907"/>
                <a:gd name="connsiteY104" fmla="*/ 2216722 h 2224519"/>
                <a:gd name="connsiteX105" fmla="*/ 966555 w 3469907"/>
                <a:gd name="connsiteY105" fmla="*/ 2137207 h 2224519"/>
                <a:gd name="connsiteX106" fmla="*/ 1197143 w 3469907"/>
                <a:gd name="connsiteY106" fmla="*/ 2161061 h 2224519"/>
                <a:gd name="connsiteX107" fmla="*/ 1324364 w 3469907"/>
                <a:gd name="connsiteY107" fmla="*/ 2141182 h 2224519"/>
                <a:gd name="connsiteX108" fmla="*/ 1280632 w 3469907"/>
                <a:gd name="connsiteY108" fmla="*/ 1954329 h 2224519"/>
                <a:gd name="connsiteX109" fmla="*/ 1407852 w 3469907"/>
                <a:gd name="connsiteY109" fmla="*/ 1926500 h 2224519"/>
                <a:gd name="connsiteX110" fmla="*/ 1247453 w 3469907"/>
                <a:gd name="connsiteY110" fmla="*/ 1884840 h 2224519"/>
                <a:gd name="connsiteX111" fmla="*/ 1182614 w 3469907"/>
                <a:gd name="connsiteY111" fmla="*/ 2054900 h 2224519"/>
                <a:gd name="connsiteX112" fmla="*/ 1024793 w 3469907"/>
                <a:gd name="connsiteY112" fmla="*/ 2120214 h 2224519"/>
                <a:gd name="connsiteX113" fmla="*/ 884116 w 3469907"/>
                <a:gd name="connsiteY113" fmla="*/ 1758474 h 2224519"/>
                <a:gd name="connsiteX114" fmla="*/ 843922 w 3469907"/>
                <a:gd name="connsiteY114" fmla="*/ 2069973 h 2224519"/>
                <a:gd name="connsiteX115" fmla="*/ 703246 w 3469907"/>
                <a:gd name="connsiteY115" fmla="*/ 1657991 h 2224519"/>
                <a:gd name="connsiteX116" fmla="*/ 803729 w 3469907"/>
                <a:gd name="connsiteY116" fmla="*/ 1406782 h 2224519"/>
                <a:gd name="connsiteX117" fmla="*/ 884115 w 3469907"/>
                <a:gd name="connsiteY117" fmla="*/ 1246008 h 2224519"/>
                <a:gd name="connsiteX118" fmla="*/ 1160446 w 3469907"/>
                <a:gd name="connsiteY118" fmla="*/ 1125427 h 2224519"/>
                <a:gd name="connsiteX119" fmla="*/ 1637744 w 3469907"/>
                <a:gd name="connsiteY119" fmla="*/ 648131 h 2224519"/>
                <a:gd name="connsiteX120" fmla="*/ 1763348 w 3469907"/>
                <a:gd name="connsiteY120" fmla="*/ 336632 h 2224519"/>
                <a:gd name="connsiteX121" fmla="*/ 1642768 w 3469907"/>
                <a:gd name="connsiteY121" fmla="*/ 376825 h 2224519"/>
                <a:gd name="connsiteX122" fmla="*/ 1451848 w 3469907"/>
                <a:gd name="connsiteY122" fmla="*/ 658179 h 2224519"/>
                <a:gd name="connsiteX123" fmla="*/ 1170498 w 3469907"/>
                <a:gd name="connsiteY123" fmla="*/ 497404 h 2224519"/>
                <a:gd name="connsiteX124" fmla="*/ 1200641 w 3469907"/>
                <a:gd name="connsiteY124" fmla="*/ 633056 h 2224519"/>
                <a:gd name="connsiteX125" fmla="*/ 1115230 w 3469907"/>
                <a:gd name="connsiteY125" fmla="*/ 869194 h 2224519"/>
                <a:gd name="connsiteX126" fmla="*/ 1100158 w 3469907"/>
                <a:gd name="connsiteY126" fmla="*/ 1004845 h 2224519"/>
                <a:gd name="connsiteX127" fmla="*/ 904215 w 3469907"/>
                <a:gd name="connsiteY127" fmla="*/ 1014893 h 2224519"/>
                <a:gd name="connsiteX128" fmla="*/ 929336 w 3469907"/>
                <a:gd name="connsiteY128" fmla="*/ 1175667 h 2224519"/>
                <a:gd name="connsiteX129" fmla="*/ 708272 w 3469907"/>
                <a:gd name="connsiteY129" fmla="*/ 984749 h 2224519"/>
                <a:gd name="connsiteX130" fmla="*/ 607789 w 3469907"/>
                <a:gd name="connsiteY130" fmla="*/ 914411 h 2224519"/>
                <a:gd name="connsiteX131" fmla="*/ 809594 w 3469907"/>
                <a:gd name="connsiteY131" fmla="*/ 1313832 h 2224519"/>
                <a:gd name="connsiteX132" fmla="*/ 512330 w 3469907"/>
                <a:gd name="connsiteY132" fmla="*/ 1356538 h 2224519"/>
                <a:gd name="connsiteX133" fmla="*/ 647983 w 3469907"/>
                <a:gd name="connsiteY133" fmla="*/ 1874028 h 2224519"/>
                <a:gd name="connsiteX134" fmla="*/ 537449 w 3469907"/>
                <a:gd name="connsiteY134" fmla="*/ 1798666 h 2224519"/>
                <a:gd name="connsiteX135" fmla="*/ 391749 w 3469907"/>
                <a:gd name="connsiteY135" fmla="*/ 1733351 h 2224519"/>
                <a:gd name="connsiteX136" fmla="*/ 230975 w 3469907"/>
                <a:gd name="connsiteY136" fmla="*/ 1436924 h 2224519"/>
                <a:gd name="connsiteX137" fmla="*/ 356580 w 3469907"/>
                <a:gd name="connsiteY137" fmla="*/ 1668037 h 2224519"/>
                <a:gd name="connsiteX138" fmla="*/ 431942 w 3469907"/>
                <a:gd name="connsiteY138" fmla="*/ 1833835 h 2224519"/>
                <a:gd name="connsiteX139" fmla="*/ 527402 w 3469907"/>
                <a:gd name="connsiteY139" fmla="*/ 1874028 h 2224519"/>
                <a:gd name="connsiteX140" fmla="*/ 507305 w 3469907"/>
                <a:gd name="connsiteY140" fmla="*/ 1989585 h 2224519"/>
                <a:gd name="connsiteX141" fmla="*/ 311362 w 3469907"/>
                <a:gd name="connsiteY141" fmla="*/ 2180503 h 2224519"/>
                <a:gd name="connsiteX142" fmla="*/ 250235 w 3469907"/>
                <a:gd name="connsiteY142" fmla="*/ 2142821 h 2224519"/>
                <a:gd name="connsiteX143" fmla="*/ 220927 w 3469907"/>
                <a:gd name="connsiteY143" fmla="*/ 1989584 h 2224519"/>
                <a:gd name="connsiteX144" fmla="*/ 120444 w 3469907"/>
                <a:gd name="connsiteY144" fmla="*/ 1909197 h 2224519"/>
                <a:gd name="connsiteX145" fmla="*/ 65177 w 3469907"/>
                <a:gd name="connsiteY145" fmla="*/ 1869004 h 2224519"/>
                <a:gd name="connsiteX146" fmla="*/ 80251 w 3469907"/>
                <a:gd name="connsiteY146" fmla="*/ 1673060 h 2224519"/>
                <a:gd name="connsiteX147" fmla="*/ 205854 w 3469907"/>
                <a:gd name="connsiteY147" fmla="*/ 1813738 h 2224519"/>
                <a:gd name="connsiteX148" fmla="*/ 301314 w 3469907"/>
                <a:gd name="connsiteY148" fmla="*/ 1974512 h 2224519"/>
                <a:gd name="connsiteX149" fmla="*/ 326435 w 3469907"/>
                <a:gd name="connsiteY149" fmla="*/ 1863979 h 2224519"/>
                <a:gd name="connsiteX150" fmla="*/ 175710 w 3469907"/>
                <a:gd name="connsiteY150" fmla="*/ 1517311 h 2224519"/>
                <a:gd name="connsiteX151" fmla="*/ 150589 w 3469907"/>
                <a:gd name="connsiteY151" fmla="*/ 1482143 h 2224519"/>
                <a:gd name="connsiteX152" fmla="*/ 30008 w 3469907"/>
                <a:gd name="connsiteY152" fmla="*/ 1642916 h 2224519"/>
                <a:gd name="connsiteX153" fmla="*/ 19959 w 3469907"/>
                <a:gd name="connsiteY153" fmla="*/ 1798665 h 2224519"/>
                <a:gd name="connsiteX154" fmla="*/ 75227 w 3469907"/>
                <a:gd name="connsiteY154" fmla="*/ 1301271 h 2224519"/>
                <a:gd name="connsiteX155" fmla="*/ 175709 w 3469907"/>
                <a:gd name="connsiteY155" fmla="*/ 1341465 h 2224519"/>
                <a:gd name="connsiteX156" fmla="*/ 170685 w 3469907"/>
                <a:gd name="connsiteY156" fmla="*/ 1125426 h 2224519"/>
                <a:gd name="connsiteX157" fmla="*/ 95322 w 3469907"/>
                <a:gd name="connsiteY157" fmla="*/ 1235957 h 2224519"/>
                <a:gd name="connsiteX158" fmla="*/ 180733 w 3469907"/>
                <a:gd name="connsiteY158" fmla="*/ 1045039 h 2224519"/>
                <a:gd name="connsiteX159" fmla="*/ 276193 w 3469907"/>
                <a:gd name="connsiteY159" fmla="*/ 864168 h 2224519"/>
                <a:gd name="connsiteX160" fmla="*/ 471298 w 3469907"/>
                <a:gd name="connsiteY160"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836357 w 3469907"/>
                <a:gd name="connsiteY60" fmla="*/ 1606334 h 2224519"/>
                <a:gd name="connsiteX61" fmla="*/ 2607881 w 3469907"/>
                <a:gd name="connsiteY61" fmla="*/ 1234859 h 2224519"/>
                <a:gd name="connsiteX62" fmla="*/ 2064955 w 3469907"/>
                <a:gd name="connsiteY62" fmla="*/ 1382496 h 2224519"/>
                <a:gd name="connsiteX63" fmla="*/ 2022094 w 3469907"/>
                <a:gd name="connsiteY63" fmla="*/ 1225334 h 2224519"/>
                <a:gd name="connsiteX64" fmla="*/ 2364993 w 3469907"/>
                <a:gd name="connsiteY64" fmla="*/ 1120559 h 2224519"/>
                <a:gd name="connsiteX65" fmla="*/ 2803144 w 3469907"/>
                <a:gd name="connsiteY65" fmla="*/ 1101508 h 2224519"/>
                <a:gd name="connsiteX66" fmla="*/ 2560257 w 3469907"/>
                <a:gd name="connsiteY66" fmla="*/ 820521 h 2224519"/>
                <a:gd name="connsiteX67" fmla="*/ 2226881 w 3469907"/>
                <a:gd name="connsiteY67" fmla="*/ 1049121 h 2224519"/>
                <a:gd name="connsiteX68" fmla="*/ 2105637 w 3469907"/>
                <a:gd name="connsiteY68" fmla="*/ 967096 h 2224519"/>
                <a:gd name="connsiteX69" fmla="*/ 1771168 w 3469907"/>
                <a:gd name="connsiteY69" fmla="*/ 1203194 h 2224519"/>
                <a:gd name="connsiteX70" fmla="*/ 1666272 w 3469907"/>
                <a:gd name="connsiteY70" fmla="*/ 1103537 h 2224519"/>
                <a:gd name="connsiteX71" fmla="*/ 1333340 w 3469907"/>
                <a:gd name="connsiteY71" fmla="*/ 1505003 h 2224519"/>
                <a:gd name="connsiteX72" fmla="*/ 1260930 w 3469907"/>
                <a:gd name="connsiteY72" fmla="*/ 1457024 h 2224519"/>
                <a:gd name="connsiteX73" fmla="*/ 1613074 w 3469907"/>
                <a:gd name="connsiteY73" fmla="*/ 1076685 h 2224519"/>
                <a:gd name="connsiteX74" fmla="*/ 1920715 w 3469907"/>
                <a:gd name="connsiteY74" fmla="*/ 821267 h 2224519"/>
                <a:gd name="connsiteX75" fmla="*/ 1829273 w 3469907"/>
                <a:gd name="connsiteY75" fmla="*/ 817291 h 2224519"/>
                <a:gd name="connsiteX76" fmla="*/ 1773614 w 3469907"/>
                <a:gd name="connsiteY76" fmla="*/ 761632 h 2224519"/>
                <a:gd name="connsiteX77" fmla="*/ 1456874 w 3469907"/>
                <a:gd name="connsiteY77" fmla="*/ 1004847 h 2224519"/>
                <a:gd name="connsiteX78" fmla="*/ 1527211 w 3469907"/>
                <a:gd name="connsiteY78" fmla="*/ 753639 h 2224519"/>
                <a:gd name="connsiteX79" fmla="*/ 1421703 w 3469907"/>
                <a:gd name="connsiteY79" fmla="*/ 834026 h 2224519"/>
                <a:gd name="connsiteX80" fmla="*/ 1512138 w 3469907"/>
                <a:gd name="connsiteY80" fmla="*/ 834026 h 2224519"/>
                <a:gd name="connsiteX81" fmla="*/ 1371461 w 3469907"/>
                <a:gd name="connsiteY81" fmla="*/ 1019920 h 2224519"/>
                <a:gd name="connsiteX82" fmla="*/ 1115228 w 3469907"/>
                <a:gd name="connsiteY82" fmla="*/ 1246008 h 2224519"/>
                <a:gd name="connsiteX83" fmla="*/ 907141 w 3469907"/>
                <a:gd name="connsiteY83" fmla="*/ 1537410 h 2224519"/>
                <a:gd name="connsiteX84" fmla="*/ 858995 w 3469907"/>
                <a:gd name="connsiteY84" fmla="*/ 1612773 h 2224519"/>
                <a:gd name="connsiteX85" fmla="*/ 1009720 w 3469907"/>
                <a:gd name="connsiteY85" fmla="*/ 1909199 h 2224519"/>
                <a:gd name="connsiteX86" fmla="*/ 1100156 w 3469907"/>
                <a:gd name="connsiteY86" fmla="*/ 1889102 h 2224519"/>
                <a:gd name="connsiteX87" fmla="*/ 1243117 w 3469907"/>
                <a:gd name="connsiteY87" fmla="*/ 1429806 h 2224519"/>
                <a:gd name="connsiteX88" fmla="*/ 1356169 w 3469907"/>
                <a:gd name="connsiteY88" fmla="*/ 1501105 h 2224519"/>
                <a:gd name="connsiteX89" fmla="*/ 1352194 w 3469907"/>
                <a:gd name="connsiteY89" fmla="*/ 1596520 h 2224519"/>
                <a:gd name="connsiteX90" fmla="*/ 1324384 w 3469907"/>
                <a:gd name="connsiteY90" fmla="*/ 1770376 h 2224519"/>
                <a:gd name="connsiteX91" fmla="*/ 1416465 w 3469907"/>
                <a:gd name="connsiteY91" fmla="*/ 1910842 h 2224519"/>
                <a:gd name="connsiteX92" fmla="*/ 1340269 w 3469907"/>
                <a:gd name="connsiteY92" fmla="*/ 1640250 h 2224519"/>
                <a:gd name="connsiteX93" fmla="*/ 1606637 w 3469907"/>
                <a:gd name="connsiteY93" fmla="*/ 1513030 h 2224519"/>
                <a:gd name="connsiteX94" fmla="*/ 1723643 w 3469907"/>
                <a:gd name="connsiteY94" fmla="*/ 1293596 h 2224519"/>
                <a:gd name="connsiteX95" fmla="*/ 1989073 w 3469907"/>
                <a:gd name="connsiteY95" fmla="*/ 1262840 h 2224519"/>
                <a:gd name="connsiteX96" fmla="*/ 1885956 w 3469907"/>
                <a:gd name="connsiteY96" fmla="*/ 1550615 h 2224519"/>
                <a:gd name="connsiteX97" fmla="*/ 1755393 w 3469907"/>
                <a:gd name="connsiteY97" fmla="*/ 1719046 h 2224519"/>
                <a:gd name="connsiteX98" fmla="*/ 1596312 w 3469907"/>
                <a:gd name="connsiteY98" fmla="*/ 2013962 h 2224519"/>
                <a:gd name="connsiteX99" fmla="*/ 1574831 w 3469907"/>
                <a:gd name="connsiteY99" fmla="*/ 1921749 h 2224519"/>
                <a:gd name="connsiteX100" fmla="*/ 1471464 w 3469907"/>
                <a:gd name="connsiteY100" fmla="*/ 2065646 h 2224519"/>
                <a:gd name="connsiteX101" fmla="*/ 1582781 w 3469907"/>
                <a:gd name="connsiteY101" fmla="*/ 2133232 h 2224519"/>
                <a:gd name="connsiteX102" fmla="*/ 1451584 w 3469907"/>
                <a:gd name="connsiteY102" fmla="*/ 2200818 h 2224519"/>
                <a:gd name="connsiteX103" fmla="*/ 1228948 w 3469907"/>
                <a:gd name="connsiteY103" fmla="*/ 2208769 h 2224519"/>
                <a:gd name="connsiteX104" fmla="*/ 982457 w 3469907"/>
                <a:gd name="connsiteY104" fmla="*/ 2216722 h 2224519"/>
                <a:gd name="connsiteX105" fmla="*/ 966555 w 3469907"/>
                <a:gd name="connsiteY105" fmla="*/ 2137207 h 2224519"/>
                <a:gd name="connsiteX106" fmla="*/ 1197143 w 3469907"/>
                <a:gd name="connsiteY106" fmla="*/ 2161061 h 2224519"/>
                <a:gd name="connsiteX107" fmla="*/ 1324364 w 3469907"/>
                <a:gd name="connsiteY107" fmla="*/ 2141182 h 2224519"/>
                <a:gd name="connsiteX108" fmla="*/ 1280632 w 3469907"/>
                <a:gd name="connsiteY108" fmla="*/ 1954329 h 2224519"/>
                <a:gd name="connsiteX109" fmla="*/ 1407852 w 3469907"/>
                <a:gd name="connsiteY109" fmla="*/ 1926500 h 2224519"/>
                <a:gd name="connsiteX110" fmla="*/ 1247453 w 3469907"/>
                <a:gd name="connsiteY110" fmla="*/ 1884840 h 2224519"/>
                <a:gd name="connsiteX111" fmla="*/ 1182614 w 3469907"/>
                <a:gd name="connsiteY111" fmla="*/ 2054900 h 2224519"/>
                <a:gd name="connsiteX112" fmla="*/ 1024793 w 3469907"/>
                <a:gd name="connsiteY112" fmla="*/ 2120214 h 2224519"/>
                <a:gd name="connsiteX113" fmla="*/ 884116 w 3469907"/>
                <a:gd name="connsiteY113" fmla="*/ 1758474 h 2224519"/>
                <a:gd name="connsiteX114" fmla="*/ 843922 w 3469907"/>
                <a:gd name="connsiteY114" fmla="*/ 2069973 h 2224519"/>
                <a:gd name="connsiteX115" fmla="*/ 703246 w 3469907"/>
                <a:gd name="connsiteY115" fmla="*/ 1657991 h 2224519"/>
                <a:gd name="connsiteX116" fmla="*/ 803729 w 3469907"/>
                <a:gd name="connsiteY116" fmla="*/ 1406782 h 2224519"/>
                <a:gd name="connsiteX117" fmla="*/ 884115 w 3469907"/>
                <a:gd name="connsiteY117" fmla="*/ 1246008 h 2224519"/>
                <a:gd name="connsiteX118" fmla="*/ 1160446 w 3469907"/>
                <a:gd name="connsiteY118" fmla="*/ 1125427 h 2224519"/>
                <a:gd name="connsiteX119" fmla="*/ 1637744 w 3469907"/>
                <a:gd name="connsiteY119" fmla="*/ 648131 h 2224519"/>
                <a:gd name="connsiteX120" fmla="*/ 1763348 w 3469907"/>
                <a:gd name="connsiteY120" fmla="*/ 336632 h 2224519"/>
                <a:gd name="connsiteX121" fmla="*/ 1642768 w 3469907"/>
                <a:gd name="connsiteY121" fmla="*/ 376825 h 2224519"/>
                <a:gd name="connsiteX122" fmla="*/ 1451848 w 3469907"/>
                <a:gd name="connsiteY122" fmla="*/ 658179 h 2224519"/>
                <a:gd name="connsiteX123" fmla="*/ 1170498 w 3469907"/>
                <a:gd name="connsiteY123" fmla="*/ 497404 h 2224519"/>
                <a:gd name="connsiteX124" fmla="*/ 1200641 w 3469907"/>
                <a:gd name="connsiteY124" fmla="*/ 633056 h 2224519"/>
                <a:gd name="connsiteX125" fmla="*/ 1115230 w 3469907"/>
                <a:gd name="connsiteY125" fmla="*/ 869194 h 2224519"/>
                <a:gd name="connsiteX126" fmla="*/ 1100158 w 3469907"/>
                <a:gd name="connsiteY126" fmla="*/ 1004845 h 2224519"/>
                <a:gd name="connsiteX127" fmla="*/ 904215 w 3469907"/>
                <a:gd name="connsiteY127" fmla="*/ 1014893 h 2224519"/>
                <a:gd name="connsiteX128" fmla="*/ 929336 w 3469907"/>
                <a:gd name="connsiteY128" fmla="*/ 1175667 h 2224519"/>
                <a:gd name="connsiteX129" fmla="*/ 708272 w 3469907"/>
                <a:gd name="connsiteY129" fmla="*/ 984749 h 2224519"/>
                <a:gd name="connsiteX130" fmla="*/ 607789 w 3469907"/>
                <a:gd name="connsiteY130" fmla="*/ 914411 h 2224519"/>
                <a:gd name="connsiteX131" fmla="*/ 809594 w 3469907"/>
                <a:gd name="connsiteY131" fmla="*/ 1313832 h 2224519"/>
                <a:gd name="connsiteX132" fmla="*/ 512330 w 3469907"/>
                <a:gd name="connsiteY132" fmla="*/ 1356538 h 2224519"/>
                <a:gd name="connsiteX133" fmla="*/ 647983 w 3469907"/>
                <a:gd name="connsiteY133" fmla="*/ 1874028 h 2224519"/>
                <a:gd name="connsiteX134" fmla="*/ 537449 w 3469907"/>
                <a:gd name="connsiteY134" fmla="*/ 1798666 h 2224519"/>
                <a:gd name="connsiteX135" fmla="*/ 391749 w 3469907"/>
                <a:gd name="connsiteY135" fmla="*/ 1733351 h 2224519"/>
                <a:gd name="connsiteX136" fmla="*/ 230975 w 3469907"/>
                <a:gd name="connsiteY136" fmla="*/ 1436924 h 2224519"/>
                <a:gd name="connsiteX137" fmla="*/ 356580 w 3469907"/>
                <a:gd name="connsiteY137" fmla="*/ 1668037 h 2224519"/>
                <a:gd name="connsiteX138" fmla="*/ 431942 w 3469907"/>
                <a:gd name="connsiteY138" fmla="*/ 1833835 h 2224519"/>
                <a:gd name="connsiteX139" fmla="*/ 527402 w 3469907"/>
                <a:gd name="connsiteY139" fmla="*/ 1874028 h 2224519"/>
                <a:gd name="connsiteX140" fmla="*/ 507305 w 3469907"/>
                <a:gd name="connsiteY140" fmla="*/ 1989585 h 2224519"/>
                <a:gd name="connsiteX141" fmla="*/ 311362 w 3469907"/>
                <a:gd name="connsiteY141" fmla="*/ 2180503 h 2224519"/>
                <a:gd name="connsiteX142" fmla="*/ 250235 w 3469907"/>
                <a:gd name="connsiteY142" fmla="*/ 2142821 h 2224519"/>
                <a:gd name="connsiteX143" fmla="*/ 220927 w 3469907"/>
                <a:gd name="connsiteY143" fmla="*/ 1989584 h 2224519"/>
                <a:gd name="connsiteX144" fmla="*/ 120444 w 3469907"/>
                <a:gd name="connsiteY144" fmla="*/ 1909197 h 2224519"/>
                <a:gd name="connsiteX145" fmla="*/ 65177 w 3469907"/>
                <a:gd name="connsiteY145" fmla="*/ 1869004 h 2224519"/>
                <a:gd name="connsiteX146" fmla="*/ 80251 w 3469907"/>
                <a:gd name="connsiteY146" fmla="*/ 1673060 h 2224519"/>
                <a:gd name="connsiteX147" fmla="*/ 205854 w 3469907"/>
                <a:gd name="connsiteY147" fmla="*/ 1813738 h 2224519"/>
                <a:gd name="connsiteX148" fmla="*/ 301314 w 3469907"/>
                <a:gd name="connsiteY148" fmla="*/ 1974512 h 2224519"/>
                <a:gd name="connsiteX149" fmla="*/ 326435 w 3469907"/>
                <a:gd name="connsiteY149" fmla="*/ 1863979 h 2224519"/>
                <a:gd name="connsiteX150" fmla="*/ 175710 w 3469907"/>
                <a:gd name="connsiteY150" fmla="*/ 1517311 h 2224519"/>
                <a:gd name="connsiteX151" fmla="*/ 150589 w 3469907"/>
                <a:gd name="connsiteY151" fmla="*/ 1482143 h 2224519"/>
                <a:gd name="connsiteX152" fmla="*/ 30008 w 3469907"/>
                <a:gd name="connsiteY152" fmla="*/ 1642916 h 2224519"/>
                <a:gd name="connsiteX153" fmla="*/ 19959 w 3469907"/>
                <a:gd name="connsiteY153" fmla="*/ 1798665 h 2224519"/>
                <a:gd name="connsiteX154" fmla="*/ 75227 w 3469907"/>
                <a:gd name="connsiteY154" fmla="*/ 1301271 h 2224519"/>
                <a:gd name="connsiteX155" fmla="*/ 175709 w 3469907"/>
                <a:gd name="connsiteY155" fmla="*/ 1341465 h 2224519"/>
                <a:gd name="connsiteX156" fmla="*/ 170685 w 3469907"/>
                <a:gd name="connsiteY156" fmla="*/ 1125426 h 2224519"/>
                <a:gd name="connsiteX157" fmla="*/ 95322 w 3469907"/>
                <a:gd name="connsiteY157" fmla="*/ 1235957 h 2224519"/>
                <a:gd name="connsiteX158" fmla="*/ 180733 w 3469907"/>
                <a:gd name="connsiteY158" fmla="*/ 1045039 h 2224519"/>
                <a:gd name="connsiteX159" fmla="*/ 276193 w 3469907"/>
                <a:gd name="connsiteY159" fmla="*/ 864168 h 2224519"/>
                <a:gd name="connsiteX160" fmla="*/ 471298 w 3469907"/>
                <a:gd name="connsiteY160"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836357 w 3469907"/>
                <a:gd name="connsiteY60" fmla="*/ 1606334 h 2224519"/>
                <a:gd name="connsiteX61" fmla="*/ 2607881 w 3469907"/>
                <a:gd name="connsiteY61" fmla="*/ 1234859 h 2224519"/>
                <a:gd name="connsiteX62" fmla="*/ 2064955 w 3469907"/>
                <a:gd name="connsiteY62" fmla="*/ 1382496 h 2224519"/>
                <a:gd name="connsiteX63" fmla="*/ 2022094 w 3469907"/>
                <a:gd name="connsiteY63" fmla="*/ 1225334 h 2224519"/>
                <a:gd name="connsiteX64" fmla="*/ 2364993 w 3469907"/>
                <a:gd name="connsiteY64" fmla="*/ 1120559 h 2224519"/>
                <a:gd name="connsiteX65" fmla="*/ 2803144 w 3469907"/>
                <a:gd name="connsiteY65" fmla="*/ 1101508 h 2224519"/>
                <a:gd name="connsiteX66" fmla="*/ 2560257 w 3469907"/>
                <a:gd name="connsiteY66" fmla="*/ 820521 h 2224519"/>
                <a:gd name="connsiteX67" fmla="*/ 2226881 w 3469907"/>
                <a:gd name="connsiteY67" fmla="*/ 1049121 h 2224519"/>
                <a:gd name="connsiteX68" fmla="*/ 2105637 w 3469907"/>
                <a:gd name="connsiteY68" fmla="*/ 967096 h 2224519"/>
                <a:gd name="connsiteX69" fmla="*/ 1771168 w 3469907"/>
                <a:gd name="connsiteY69" fmla="*/ 1203194 h 2224519"/>
                <a:gd name="connsiteX70" fmla="*/ 1666272 w 3469907"/>
                <a:gd name="connsiteY70" fmla="*/ 1103537 h 2224519"/>
                <a:gd name="connsiteX71" fmla="*/ 1333340 w 3469907"/>
                <a:gd name="connsiteY71" fmla="*/ 1505003 h 2224519"/>
                <a:gd name="connsiteX72" fmla="*/ 1260930 w 3469907"/>
                <a:gd name="connsiteY72" fmla="*/ 1457024 h 2224519"/>
                <a:gd name="connsiteX73" fmla="*/ 1613074 w 3469907"/>
                <a:gd name="connsiteY73" fmla="*/ 1076685 h 2224519"/>
                <a:gd name="connsiteX74" fmla="*/ 1920715 w 3469907"/>
                <a:gd name="connsiteY74" fmla="*/ 821267 h 2224519"/>
                <a:gd name="connsiteX75" fmla="*/ 1829273 w 3469907"/>
                <a:gd name="connsiteY75" fmla="*/ 817291 h 2224519"/>
                <a:gd name="connsiteX76" fmla="*/ 1773614 w 3469907"/>
                <a:gd name="connsiteY76" fmla="*/ 761632 h 2224519"/>
                <a:gd name="connsiteX77" fmla="*/ 1456874 w 3469907"/>
                <a:gd name="connsiteY77" fmla="*/ 1004847 h 2224519"/>
                <a:gd name="connsiteX78" fmla="*/ 1527211 w 3469907"/>
                <a:gd name="connsiteY78" fmla="*/ 753639 h 2224519"/>
                <a:gd name="connsiteX79" fmla="*/ 1421703 w 3469907"/>
                <a:gd name="connsiteY79" fmla="*/ 834026 h 2224519"/>
                <a:gd name="connsiteX80" fmla="*/ 1512138 w 3469907"/>
                <a:gd name="connsiteY80" fmla="*/ 834026 h 2224519"/>
                <a:gd name="connsiteX81" fmla="*/ 1371461 w 3469907"/>
                <a:gd name="connsiteY81" fmla="*/ 1019920 h 2224519"/>
                <a:gd name="connsiteX82" fmla="*/ 1115228 w 3469907"/>
                <a:gd name="connsiteY82" fmla="*/ 1246008 h 2224519"/>
                <a:gd name="connsiteX83" fmla="*/ 907141 w 3469907"/>
                <a:gd name="connsiteY83" fmla="*/ 1537410 h 2224519"/>
                <a:gd name="connsiteX84" fmla="*/ 858995 w 3469907"/>
                <a:gd name="connsiteY84" fmla="*/ 1612773 h 2224519"/>
                <a:gd name="connsiteX85" fmla="*/ 1009720 w 3469907"/>
                <a:gd name="connsiteY85" fmla="*/ 1909199 h 2224519"/>
                <a:gd name="connsiteX86" fmla="*/ 1100156 w 3469907"/>
                <a:gd name="connsiteY86" fmla="*/ 1889102 h 2224519"/>
                <a:gd name="connsiteX87" fmla="*/ 1243117 w 3469907"/>
                <a:gd name="connsiteY87" fmla="*/ 1429806 h 2224519"/>
                <a:gd name="connsiteX88" fmla="*/ 1356169 w 3469907"/>
                <a:gd name="connsiteY88" fmla="*/ 1501105 h 2224519"/>
                <a:gd name="connsiteX89" fmla="*/ 1352194 w 3469907"/>
                <a:gd name="connsiteY89" fmla="*/ 1596520 h 2224519"/>
                <a:gd name="connsiteX90" fmla="*/ 1324384 w 3469907"/>
                <a:gd name="connsiteY90" fmla="*/ 1770376 h 2224519"/>
                <a:gd name="connsiteX91" fmla="*/ 1416465 w 3469907"/>
                <a:gd name="connsiteY91" fmla="*/ 1910842 h 2224519"/>
                <a:gd name="connsiteX92" fmla="*/ 1340269 w 3469907"/>
                <a:gd name="connsiteY92" fmla="*/ 1640250 h 2224519"/>
                <a:gd name="connsiteX93" fmla="*/ 1606637 w 3469907"/>
                <a:gd name="connsiteY93" fmla="*/ 1513030 h 2224519"/>
                <a:gd name="connsiteX94" fmla="*/ 1723643 w 3469907"/>
                <a:gd name="connsiteY94" fmla="*/ 1293596 h 2224519"/>
                <a:gd name="connsiteX95" fmla="*/ 1989073 w 3469907"/>
                <a:gd name="connsiteY95" fmla="*/ 1262840 h 2224519"/>
                <a:gd name="connsiteX96" fmla="*/ 1885956 w 3469907"/>
                <a:gd name="connsiteY96" fmla="*/ 1550615 h 2224519"/>
                <a:gd name="connsiteX97" fmla="*/ 1755393 w 3469907"/>
                <a:gd name="connsiteY97" fmla="*/ 1719046 h 2224519"/>
                <a:gd name="connsiteX98" fmla="*/ 1596312 w 3469907"/>
                <a:gd name="connsiteY98" fmla="*/ 2013962 h 2224519"/>
                <a:gd name="connsiteX99" fmla="*/ 1574831 w 3469907"/>
                <a:gd name="connsiteY99" fmla="*/ 1921749 h 2224519"/>
                <a:gd name="connsiteX100" fmla="*/ 1471464 w 3469907"/>
                <a:gd name="connsiteY100" fmla="*/ 2065646 h 2224519"/>
                <a:gd name="connsiteX101" fmla="*/ 1582781 w 3469907"/>
                <a:gd name="connsiteY101" fmla="*/ 2133232 h 2224519"/>
                <a:gd name="connsiteX102" fmla="*/ 1451584 w 3469907"/>
                <a:gd name="connsiteY102" fmla="*/ 2200818 h 2224519"/>
                <a:gd name="connsiteX103" fmla="*/ 1228948 w 3469907"/>
                <a:gd name="connsiteY103" fmla="*/ 2208769 h 2224519"/>
                <a:gd name="connsiteX104" fmla="*/ 982457 w 3469907"/>
                <a:gd name="connsiteY104" fmla="*/ 2216722 h 2224519"/>
                <a:gd name="connsiteX105" fmla="*/ 966555 w 3469907"/>
                <a:gd name="connsiteY105" fmla="*/ 2137207 h 2224519"/>
                <a:gd name="connsiteX106" fmla="*/ 1197143 w 3469907"/>
                <a:gd name="connsiteY106" fmla="*/ 2161061 h 2224519"/>
                <a:gd name="connsiteX107" fmla="*/ 1324364 w 3469907"/>
                <a:gd name="connsiteY107" fmla="*/ 2141182 h 2224519"/>
                <a:gd name="connsiteX108" fmla="*/ 1280632 w 3469907"/>
                <a:gd name="connsiteY108" fmla="*/ 1954329 h 2224519"/>
                <a:gd name="connsiteX109" fmla="*/ 1407852 w 3469907"/>
                <a:gd name="connsiteY109" fmla="*/ 1926500 h 2224519"/>
                <a:gd name="connsiteX110" fmla="*/ 1247453 w 3469907"/>
                <a:gd name="connsiteY110" fmla="*/ 1884840 h 2224519"/>
                <a:gd name="connsiteX111" fmla="*/ 1182614 w 3469907"/>
                <a:gd name="connsiteY111" fmla="*/ 2054900 h 2224519"/>
                <a:gd name="connsiteX112" fmla="*/ 1024793 w 3469907"/>
                <a:gd name="connsiteY112" fmla="*/ 2120214 h 2224519"/>
                <a:gd name="connsiteX113" fmla="*/ 884116 w 3469907"/>
                <a:gd name="connsiteY113" fmla="*/ 1758474 h 2224519"/>
                <a:gd name="connsiteX114" fmla="*/ 843922 w 3469907"/>
                <a:gd name="connsiteY114" fmla="*/ 2069973 h 2224519"/>
                <a:gd name="connsiteX115" fmla="*/ 703246 w 3469907"/>
                <a:gd name="connsiteY115" fmla="*/ 1657991 h 2224519"/>
                <a:gd name="connsiteX116" fmla="*/ 803729 w 3469907"/>
                <a:gd name="connsiteY116" fmla="*/ 1406782 h 2224519"/>
                <a:gd name="connsiteX117" fmla="*/ 884115 w 3469907"/>
                <a:gd name="connsiteY117" fmla="*/ 1246008 h 2224519"/>
                <a:gd name="connsiteX118" fmla="*/ 1160446 w 3469907"/>
                <a:gd name="connsiteY118" fmla="*/ 1125427 h 2224519"/>
                <a:gd name="connsiteX119" fmla="*/ 1637744 w 3469907"/>
                <a:gd name="connsiteY119" fmla="*/ 648131 h 2224519"/>
                <a:gd name="connsiteX120" fmla="*/ 1763348 w 3469907"/>
                <a:gd name="connsiteY120" fmla="*/ 336632 h 2224519"/>
                <a:gd name="connsiteX121" fmla="*/ 1642768 w 3469907"/>
                <a:gd name="connsiteY121" fmla="*/ 376825 h 2224519"/>
                <a:gd name="connsiteX122" fmla="*/ 1451848 w 3469907"/>
                <a:gd name="connsiteY122" fmla="*/ 658179 h 2224519"/>
                <a:gd name="connsiteX123" fmla="*/ 1170498 w 3469907"/>
                <a:gd name="connsiteY123" fmla="*/ 497404 h 2224519"/>
                <a:gd name="connsiteX124" fmla="*/ 1200641 w 3469907"/>
                <a:gd name="connsiteY124" fmla="*/ 633056 h 2224519"/>
                <a:gd name="connsiteX125" fmla="*/ 1115230 w 3469907"/>
                <a:gd name="connsiteY125" fmla="*/ 869194 h 2224519"/>
                <a:gd name="connsiteX126" fmla="*/ 1100158 w 3469907"/>
                <a:gd name="connsiteY126" fmla="*/ 1004845 h 2224519"/>
                <a:gd name="connsiteX127" fmla="*/ 904215 w 3469907"/>
                <a:gd name="connsiteY127" fmla="*/ 1014893 h 2224519"/>
                <a:gd name="connsiteX128" fmla="*/ 929336 w 3469907"/>
                <a:gd name="connsiteY128" fmla="*/ 1175667 h 2224519"/>
                <a:gd name="connsiteX129" fmla="*/ 708272 w 3469907"/>
                <a:gd name="connsiteY129" fmla="*/ 984749 h 2224519"/>
                <a:gd name="connsiteX130" fmla="*/ 607789 w 3469907"/>
                <a:gd name="connsiteY130" fmla="*/ 914411 h 2224519"/>
                <a:gd name="connsiteX131" fmla="*/ 809594 w 3469907"/>
                <a:gd name="connsiteY131" fmla="*/ 1313832 h 2224519"/>
                <a:gd name="connsiteX132" fmla="*/ 512330 w 3469907"/>
                <a:gd name="connsiteY132" fmla="*/ 1356538 h 2224519"/>
                <a:gd name="connsiteX133" fmla="*/ 647983 w 3469907"/>
                <a:gd name="connsiteY133" fmla="*/ 1874028 h 2224519"/>
                <a:gd name="connsiteX134" fmla="*/ 537449 w 3469907"/>
                <a:gd name="connsiteY134" fmla="*/ 1798666 h 2224519"/>
                <a:gd name="connsiteX135" fmla="*/ 391749 w 3469907"/>
                <a:gd name="connsiteY135" fmla="*/ 1733351 h 2224519"/>
                <a:gd name="connsiteX136" fmla="*/ 230975 w 3469907"/>
                <a:gd name="connsiteY136" fmla="*/ 1436924 h 2224519"/>
                <a:gd name="connsiteX137" fmla="*/ 356580 w 3469907"/>
                <a:gd name="connsiteY137" fmla="*/ 1668037 h 2224519"/>
                <a:gd name="connsiteX138" fmla="*/ 431942 w 3469907"/>
                <a:gd name="connsiteY138" fmla="*/ 1833835 h 2224519"/>
                <a:gd name="connsiteX139" fmla="*/ 527402 w 3469907"/>
                <a:gd name="connsiteY139" fmla="*/ 1874028 h 2224519"/>
                <a:gd name="connsiteX140" fmla="*/ 507305 w 3469907"/>
                <a:gd name="connsiteY140" fmla="*/ 1989585 h 2224519"/>
                <a:gd name="connsiteX141" fmla="*/ 311362 w 3469907"/>
                <a:gd name="connsiteY141" fmla="*/ 2180503 h 2224519"/>
                <a:gd name="connsiteX142" fmla="*/ 250235 w 3469907"/>
                <a:gd name="connsiteY142" fmla="*/ 2142821 h 2224519"/>
                <a:gd name="connsiteX143" fmla="*/ 220927 w 3469907"/>
                <a:gd name="connsiteY143" fmla="*/ 1989584 h 2224519"/>
                <a:gd name="connsiteX144" fmla="*/ 120444 w 3469907"/>
                <a:gd name="connsiteY144" fmla="*/ 1909197 h 2224519"/>
                <a:gd name="connsiteX145" fmla="*/ 65177 w 3469907"/>
                <a:gd name="connsiteY145" fmla="*/ 1869004 h 2224519"/>
                <a:gd name="connsiteX146" fmla="*/ 80251 w 3469907"/>
                <a:gd name="connsiteY146" fmla="*/ 1673060 h 2224519"/>
                <a:gd name="connsiteX147" fmla="*/ 205854 w 3469907"/>
                <a:gd name="connsiteY147" fmla="*/ 1813738 h 2224519"/>
                <a:gd name="connsiteX148" fmla="*/ 301314 w 3469907"/>
                <a:gd name="connsiteY148" fmla="*/ 1974512 h 2224519"/>
                <a:gd name="connsiteX149" fmla="*/ 326435 w 3469907"/>
                <a:gd name="connsiteY149" fmla="*/ 1863979 h 2224519"/>
                <a:gd name="connsiteX150" fmla="*/ 175710 w 3469907"/>
                <a:gd name="connsiteY150" fmla="*/ 1517311 h 2224519"/>
                <a:gd name="connsiteX151" fmla="*/ 150589 w 3469907"/>
                <a:gd name="connsiteY151" fmla="*/ 1482143 h 2224519"/>
                <a:gd name="connsiteX152" fmla="*/ 30008 w 3469907"/>
                <a:gd name="connsiteY152" fmla="*/ 1642916 h 2224519"/>
                <a:gd name="connsiteX153" fmla="*/ 19959 w 3469907"/>
                <a:gd name="connsiteY153" fmla="*/ 1798665 h 2224519"/>
                <a:gd name="connsiteX154" fmla="*/ 75227 w 3469907"/>
                <a:gd name="connsiteY154" fmla="*/ 1301271 h 2224519"/>
                <a:gd name="connsiteX155" fmla="*/ 175709 w 3469907"/>
                <a:gd name="connsiteY155" fmla="*/ 1341465 h 2224519"/>
                <a:gd name="connsiteX156" fmla="*/ 170685 w 3469907"/>
                <a:gd name="connsiteY156" fmla="*/ 1125426 h 2224519"/>
                <a:gd name="connsiteX157" fmla="*/ 95322 w 3469907"/>
                <a:gd name="connsiteY157" fmla="*/ 1235957 h 2224519"/>
                <a:gd name="connsiteX158" fmla="*/ 180733 w 3469907"/>
                <a:gd name="connsiteY158" fmla="*/ 1045039 h 2224519"/>
                <a:gd name="connsiteX159" fmla="*/ 276193 w 3469907"/>
                <a:gd name="connsiteY159" fmla="*/ 864168 h 2224519"/>
                <a:gd name="connsiteX160" fmla="*/ 471298 w 3469907"/>
                <a:gd name="connsiteY160"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836357 w 3469907"/>
                <a:gd name="connsiteY60" fmla="*/ 1606334 h 2224519"/>
                <a:gd name="connsiteX61" fmla="*/ 2607881 w 3469907"/>
                <a:gd name="connsiteY61" fmla="*/ 1234859 h 2224519"/>
                <a:gd name="connsiteX62" fmla="*/ 2064955 w 3469907"/>
                <a:gd name="connsiteY62" fmla="*/ 1382496 h 2224519"/>
                <a:gd name="connsiteX63" fmla="*/ 2022094 w 3469907"/>
                <a:gd name="connsiteY63" fmla="*/ 1225334 h 2224519"/>
                <a:gd name="connsiteX64" fmla="*/ 2364993 w 3469907"/>
                <a:gd name="connsiteY64" fmla="*/ 1120559 h 2224519"/>
                <a:gd name="connsiteX65" fmla="*/ 2803144 w 3469907"/>
                <a:gd name="connsiteY65" fmla="*/ 1101508 h 2224519"/>
                <a:gd name="connsiteX66" fmla="*/ 2560257 w 3469907"/>
                <a:gd name="connsiteY66" fmla="*/ 820521 h 2224519"/>
                <a:gd name="connsiteX67" fmla="*/ 2226881 w 3469907"/>
                <a:gd name="connsiteY67" fmla="*/ 1049121 h 2224519"/>
                <a:gd name="connsiteX68" fmla="*/ 2105637 w 3469907"/>
                <a:gd name="connsiteY68" fmla="*/ 967096 h 2224519"/>
                <a:gd name="connsiteX69" fmla="*/ 1771168 w 3469907"/>
                <a:gd name="connsiteY69" fmla="*/ 1203194 h 2224519"/>
                <a:gd name="connsiteX70" fmla="*/ 1666272 w 3469907"/>
                <a:gd name="connsiteY70" fmla="*/ 1103537 h 2224519"/>
                <a:gd name="connsiteX71" fmla="*/ 1333340 w 3469907"/>
                <a:gd name="connsiteY71" fmla="*/ 1505003 h 2224519"/>
                <a:gd name="connsiteX72" fmla="*/ 1260930 w 3469907"/>
                <a:gd name="connsiteY72" fmla="*/ 1457024 h 2224519"/>
                <a:gd name="connsiteX73" fmla="*/ 1613074 w 3469907"/>
                <a:gd name="connsiteY73" fmla="*/ 1076685 h 2224519"/>
                <a:gd name="connsiteX74" fmla="*/ 1920715 w 3469907"/>
                <a:gd name="connsiteY74" fmla="*/ 821267 h 2224519"/>
                <a:gd name="connsiteX75" fmla="*/ 1829273 w 3469907"/>
                <a:gd name="connsiteY75" fmla="*/ 817291 h 2224519"/>
                <a:gd name="connsiteX76" fmla="*/ 1773614 w 3469907"/>
                <a:gd name="connsiteY76" fmla="*/ 761632 h 2224519"/>
                <a:gd name="connsiteX77" fmla="*/ 1456874 w 3469907"/>
                <a:gd name="connsiteY77" fmla="*/ 1004847 h 2224519"/>
                <a:gd name="connsiteX78" fmla="*/ 1527211 w 3469907"/>
                <a:gd name="connsiteY78" fmla="*/ 753639 h 2224519"/>
                <a:gd name="connsiteX79" fmla="*/ 1421703 w 3469907"/>
                <a:gd name="connsiteY79" fmla="*/ 834026 h 2224519"/>
                <a:gd name="connsiteX80" fmla="*/ 1512138 w 3469907"/>
                <a:gd name="connsiteY80" fmla="*/ 834026 h 2224519"/>
                <a:gd name="connsiteX81" fmla="*/ 1371461 w 3469907"/>
                <a:gd name="connsiteY81" fmla="*/ 1019920 h 2224519"/>
                <a:gd name="connsiteX82" fmla="*/ 1115228 w 3469907"/>
                <a:gd name="connsiteY82" fmla="*/ 1246008 h 2224519"/>
                <a:gd name="connsiteX83" fmla="*/ 907141 w 3469907"/>
                <a:gd name="connsiteY83" fmla="*/ 1537410 h 2224519"/>
                <a:gd name="connsiteX84" fmla="*/ 858995 w 3469907"/>
                <a:gd name="connsiteY84" fmla="*/ 1612773 h 2224519"/>
                <a:gd name="connsiteX85" fmla="*/ 1009720 w 3469907"/>
                <a:gd name="connsiteY85" fmla="*/ 1909199 h 2224519"/>
                <a:gd name="connsiteX86" fmla="*/ 1100156 w 3469907"/>
                <a:gd name="connsiteY86" fmla="*/ 1889102 h 2224519"/>
                <a:gd name="connsiteX87" fmla="*/ 1243117 w 3469907"/>
                <a:gd name="connsiteY87" fmla="*/ 1429806 h 2224519"/>
                <a:gd name="connsiteX88" fmla="*/ 1356169 w 3469907"/>
                <a:gd name="connsiteY88" fmla="*/ 1501105 h 2224519"/>
                <a:gd name="connsiteX89" fmla="*/ 1352194 w 3469907"/>
                <a:gd name="connsiteY89" fmla="*/ 1596520 h 2224519"/>
                <a:gd name="connsiteX90" fmla="*/ 1324384 w 3469907"/>
                <a:gd name="connsiteY90" fmla="*/ 1770376 h 2224519"/>
                <a:gd name="connsiteX91" fmla="*/ 1416465 w 3469907"/>
                <a:gd name="connsiteY91" fmla="*/ 1910842 h 2224519"/>
                <a:gd name="connsiteX92" fmla="*/ 1340269 w 3469907"/>
                <a:gd name="connsiteY92" fmla="*/ 1640250 h 2224519"/>
                <a:gd name="connsiteX93" fmla="*/ 1606637 w 3469907"/>
                <a:gd name="connsiteY93" fmla="*/ 1513030 h 2224519"/>
                <a:gd name="connsiteX94" fmla="*/ 1723643 w 3469907"/>
                <a:gd name="connsiteY94" fmla="*/ 1293596 h 2224519"/>
                <a:gd name="connsiteX95" fmla="*/ 1989073 w 3469907"/>
                <a:gd name="connsiteY95" fmla="*/ 1262840 h 2224519"/>
                <a:gd name="connsiteX96" fmla="*/ 1885956 w 3469907"/>
                <a:gd name="connsiteY96" fmla="*/ 1550615 h 2224519"/>
                <a:gd name="connsiteX97" fmla="*/ 1755393 w 3469907"/>
                <a:gd name="connsiteY97" fmla="*/ 1719046 h 2224519"/>
                <a:gd name="connsiteX98" fmla="*/ 1596312 w 3469907"/>
                <a:gd name="connsiteY98" fmla="*/ 2013962 h 2224519"/>
                <a:gd name="connsiteX99" fmla="*/ 1574831 w 3469907"/>
                <a:gd name="connsiteY99" fmla="*/ 1921749 h 2224519"/>
                <a:gd name="connsiteX100" fmla="*/ 1471464 w 3469907"/>
                <a:gd name="connsiteY100" fmla="*/ 2065646 h 2224519"/>
                <a:gd name="connsiteX101" fmla="*/ 1582781 w 3469907"/>
                <a:gd name="connsiteY101" fmla="*/ 2133232 h 2224519"/>
                <a:gd name="connsiteX102" fmla="*/ 1451584 w 3469907"/>
                <a:gd name="connsiteY102" fmla="*/ 2200818 h 2224519"/>
                <a:gd name="connsiteX103" fmla="*/ 1228948 w 3469907"/>
                <a:gd name="connsiteY103" fmla="*/ 2208769 h 2224519"/>
                <a:gd name="connsiteX104" fmla="*/ 982457 w 3469907"/>
                <a:gd name="connsiteY104" fmla="*/ 2216722 h 2224519"/>
                <a:gd name="connsiteX105" fmla="*/ 966555 w 3469907"/>
                <a:gd name="connsiteY105" fmla="*/ 2137207 h 2224519"/>
                <a:gd name="connsiteX106" fmla="*/ 1197143 w 3469907"/>
                <a:gd name="connsiteY106" fmla="*/ 2161061 h 2224519"/>
                <a:gd name="connsiteX107" fmla="*/ 1324364 w 3469907"/>
                <a:gd name="connsiteY107" fmla="*/ 2141182 h 2224519"/>
                <a:gd name="connsiteX108" fmla="*/ 1280632 w 3469907"/>
                <a:gd name="connsiteY108" fmla="*/ 1954329 h 2224519"/>
                <a:gd name="connsiteX109" fmla="*/ 1407852 w 3469907"/>
                <a:gd name="connsiteY109" fmla="*/ 1926500 h 2224519"/>
                <a:gd name="connsiteX110" fmla="*/ 1247453 w 3469907"/>
                <a:gd name="connsiteY110" fmla="*/ 1884840 h 2224519"/>
                <a:gd name="connsiteX111" fmla="*/ 1182614 w 3469907"/>
                <a:gd name="connsiteY111" fmla="*/ 2054900 h 2224519"/>
                <a:gd name="connsiteX112" fmla="*/ 1024793 w 3469907"/>
                <a:gd name="connsiteY112" fmla="*/ 2120214 h 2224519"/>
                <a:gd name="connsiteX113" fmla="*/ 884116 w 3469907"/>
                <a:gd name="connsiteY113" fmla="*/ 1758474 h 2224519"/>
                <a:gd name="connsiteX114" fmla="*/ 843922 w 3469907"/>
                <a:gd name="connsiteY114" fmla="*/ 2069973 h 2224519"/>
                <a:gd name="connsiteX115" fmla="*/ 703246 w 3469907"/>
                <a:gd name="connsiteY115" fmla="*/ 1657991 h 2224519"/>
                <a:gd name="connsiteX116" fmla="*/ 803729 w 3469907"/>
                <a:gd name="connsiteY116" fmla="*/ 1406782 h 2224519"/>
                <a:gd name="connsiteX117" fmla="*/ 884115 w 3469907"/>
                <a:gd name="connsiteY117" fmla="*/ 1246008 h 2224519"/>
                <a:gd name="connsiteX118" fmla="*/ 1160446 w 3469907"/>
                <a:gd name="connsiteY118" fmla="*/ 1125427 h 2224519"/>
                <a:gd name="connsiteX119" fmla="*/ 1637744 w 3469907"/>
                <a:gd name="connsiteY119" fmla="*/ 648131 h 2224519"/>
                <a:gd name="connsiteX120" fmla="*/ 1763348 w 3469907"/>
                <a:gd name="connsiteY120" fmla="*/ 336632 h 2224519"/>
                <a:gd name="connsiteX121" fmla="*/ 1642768 w 3469907"/>
                <a:gd name="connsiteY121" fmla="*/ 376825 h 2224519"/>
                <a:gd name="connsiteX122" fmla="*/ 1451848 w 3469907"/>
                <a:gd name="connsiteY122" fmla="*/ 658179 h 2224519"/>
                <a:gd name="connsiteX123" fmla="*/ 1170498 w 3469907"/>
                <a:gd name="connsiteY123" fmla="*/ 497404 h 2224519"/>
                <a:gd name="connsiteX124" fmla="*/ 1200641 w 3469907"/>
                <a:gd name="connsiteY124" fmla="*/ 633056 h 2224519"/>
                <a:gd name="connsiteX125" fmla="*/ 1115230 w 3469907"/>
                <a:gd name="connsiteY125" fmla="*/ 869194 h 2224519"/>
                <a:gd name="connsiteX126" fmla="*/ 1100158 w 3469907"/>
                <a:gd name="connsiteY126" fmla="*/ 1004845 h 2224519"/>
                <a:gd name="connsiteX127" fmla="*/ 904215 w 3469907"/>
                <a:gd name="connsiteY127" fmla="*/ 1014893 h 2224519"/>
                <a:gd name="connsiteX128" fmla="*/ 929336 w 3469907"/>
                <a:gd name="connsiteY128" fmla="*/ 1175667 h 2224519"/>
                <a:gd name="connsiteX129" fmla="*/ 708272 w 3469907"/>
                <a:gd name="connsiteY129" fmla="*/ 984749 h 2224519"/>
                <a:gd name="connsiteX130" fmla="*/ 607789 w 3469907"/>
                <a:gd name="connsiteY130" fmla="*/ 914411 h 2224519"/>
                <a:gd name="connsiteX131" fmla="*/ 809594 w 3469907"/>
                <a:gd name="connsiteY131" fmla="*/ 1313832 h 2224519"/>
                <a:gd name="connsiteX132" fmla="*/ 512330 w 3469907"/>
                <a:gd name="connsiteY132" fmla="*/ 1356538 h 2224519"/>
                <a:gd name="connsiteX133" fmla="*/ 647983 w 3469907"/>
                <a:gd name="connsiteY133" fmla="*/ 1874028 h 2224519"/>
                <a:gd name="connsiteX134" fmla="*/ 537449 w 3469907"/>
                <a:gd name="connsiteY134" fmla="*/ 1798666 h 2224519"/>
                <a:gd name="connsiteX135" fmla="*/ 391749 w 3469907"/>
                <a:gd name="connsiteY135" fmla="*/ 1733351 h 2224519"/>
                <a:gd name="connsiteX136" fmla="*/ 230975 w 3469907"/>
                <a:gd name="connsiteY136" fmla="*/ 1436924 h 2224519"/>
                <a:gd name="connsiteX137" fmla="*/ 356580 w 3469907"/>
                <a:gd name="connsiteY137" fmla="*/ 1668037 h 2224519"/>
                <a:gd name="connsiteX138" fmla="*/ 431942 w 3469907"/>
                <a:gd name="connsiteY138" fmla="*/ 1833835 h 2224519"/>
                <a:gd name="connsiteX139" fmla="*/ 527402 w 3469907"/>
                <a:gd name="connsiteY139" fmla="*/ 1874028 h 2224519"/>
                <a:gd name="connsiteX140" fmla="*/ 507305 w 3469907"/>
                <a:gd name="connsiteY140" fmla="*/ 1989585 h 2224519"/>
                <a:gd name="connsiteX141" fmla="*/ 311362 w 3469907"/>
                <a:gd name="connsiteY141" fmla="*/ 2180503 h 2224519"/>
                <a:gd name="connsiteX142" fmla="*/ 250235 w 3469907"/>
                <a:gd name="connsiteY142" fmla="*/ 2142821 h 2224519"/>
                <a:gd name="connsiteX143" fmla="*/ 220927 w 3469907"/>
                <a:gd name="connsiteY143" fmla="*/ 1989584 h 2224519"/>
                <a:gd name="connsiteX144" fmla="*/ 120444 w 3469907"/>
                <a:gd name="connsiteY144" fmla="*/ 1909197 h 2224519"/>
                <a:gd name="connsiteX145" fmla="*/ 65177 w 3469907"/>
                <a:gd name="connsiteY145" fmla="*/ 1869004 h 2224519"/>
                <a:gd name="connsiteX146" fmla="*/ 80251 w 3469907"/>
                <a:gd name="connsiteY146" fmla="*/ 1673060 h 2224519"/>
                <a:gd name="connsiteX147" fmla="*/ 205854 w 3469907"/>
                <a:gd name="connsiteY147" fmla="*/ 1813738 h 2224519"/>
                <a:gd name="connsiteX148" fmla="*/ 301314 w 3469907"/>
                <a:gd name="connsiteY148" fmla="*/ 1974512 h 2224519"/>
                <a:gd name="connsiteX149" fmla="*/ 326435 w 3469907"/>
                <a:gd name="connsiteY149" fmla="*/ 1863979 h 2224519"/>
                <a:gd name="connsiteX150" fmla="*/ 175710 w 3469907"/>
                <a:gd name="connsiteY150" fmla="*/ 1517311 h 2224519"/>
                <a:gd name="connsiteX151" fmla="*/ 150589 w 3469907"/>
                <a:gd name="connsiteY151" fmla="*/ 1482143 h 2224519"/>
                <a:gd name="connsiteX152" fmla="*/ 30008 w 3469907"/>
                <a:gd name="connsiteY152" fmla="*/ 1642916 h 2224519"/>
                <a:gd name="connsiteX153" fmla="*/ 19959 w 3469907"/>
                <a:gd name="connsiteY153" fmla="*/ 1798665 h 2224519"/>
                <a:gd name="connsiteX154" fmla="*/ 75227 w 3469907"/>
                <a:gd name="connsiteY154" fmla="*/ 1301271 h 2224519"/>
                <a:gd name="connsiteX155" fmla="*/ 175709 w 3469907"/>
                <a:gd name="connsiteY155" fmla="*/ 1341465 h 2224519"/>
                <a:gd name="connsiteX156" fmla="*/ 170685 w 3469907"/>
                <a:gd name="connsiteY156" fmla="*/ 1125426 h 2224519"/>
                <a:gd name="connsiteX157" fmla="*/ 95322 w 3469907"/>
                <a:gd name="connsiteY157" fmla="*/ 1235957 h 2224519"/>
                <a:gd name="connsiteX158" fmla="*/ 180733 w 3469907"/>
                <a:gd name="connsiteY158" fmla="*/ 1045039 h 2224519"/>
                <a:gd name="connsiteX159" fmla="*/ 276193 w 3469907"/>
                <a:gd name="connsiteY159" fmla="*/ 864168 h 2224519"/>
                <a:gd name="connsiteX160" fmla="*/ 471298 w 3469907"/>
                <a:gd name="connsiteY160"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836357 w 3469907"/>
                <a:gd name="connsiteY60" fmla="*/ 1606334 h 2224519"/>
                <a:gd name="connsiteX61" fmla="*/ 1850644 w 3469907"/>
                <a:gd name="connsiteY61" fmla="*/ 1744446 h 2224519"/>
                <a:gd name="connsiteX62" fmla="*/ 2607881 w 3469907"/>
                <a:gd name="connsiteY62" fmla="*/ 1234859 h 2224519"/>
                <a:gd name="connsiteX63" fmla="*/ 2064955 w 3469907"/>
                <a:gd name="connsiteY63" fmla="*/ 1382496 h 2224519"/>
                <a:gd name="connsiteX64" fmla="*/ 2022094 w 3469907"/>
                <a:gd name="connsiteY64" fmla="*/ 1225334 h 2224519"/>
                <a:gd name="connsiteX65" fmla="*/ 2364993 w 3469907"/>
                <a:gd name="connsiteY65" fmla="*/ 1120559 h 2224519"/>
                <a:gd name="connsiteX66" fmla="*/ 2803144 w 3469907"/>
                <a:gd name="connsiteY66" fmla="*/ 1101508 h 2224519"/>
                <a:gd name="connsiteX67" fmla="*/ 2560257 w 3469907"/>
                <a:gd name="connsiteY67" fmla="*/ 820521 h 2224519"/>
                <a:gd name="connsiteX68" fmla="*/ 2226881 w 3469907"/>
                <a:gd name="connsiteY68" fmla="*/ 1049121 h 2224519"/>
                <a:gd name="connsiteX69" fmla="*/ 2105637 w 3469907"/>
                <a:gd name="connsiteY69" fmla="*/ 967096 h 2224519"/>
                <a:gd name="connsiteX70" fmla="*/ 1771168 w 3469907"/>
                <a:gd name="connsiteY70" fmla="*/ 1203194 h 2224519"/>
                <a:gd name="connsiteX71" fmla="*/ 1666272 w 3469907"/>
                <a:gd name="connsiteY71" fmla="*/ 1103537 h 2224519"/>
                <a:gd name="connsiteX72" fmla="*/ 1333340 w 3469907"/>
                <a:gd name="connsiteY72" fmla="*/ 1505003 h 2224519"/>
                <a:gd name="connsiteX73" fmla="*/ 1260930 w 3469907"/>
                <a:gd name="connsiteY73" fmla="*/ 1457024 h 2224519"/>
                <a:gd name="connsiteX74" fmla="*/ 1613074 w 3469907"/>
                <a:gd name="connsiteY74" fmla="*/ 1076685 h 2224519"/>
                <a:gd name="connsiteX75" fmla="*/ 1920715 w 3469907"/>
                <a:gd name="connsiteY75" fmla="*/ 821267 h 2224519"/>
                <a:gd name="connsiteX76" fmla="*/ 1829273 w 3469907"/>
                <a:gd name="connsiteY76" fmla="*/ 817291 h 2224519"/>
                <a:gd name="connsiteX77" fmla="*/ 1773614 w 3469907"/>
                <a:gd name="connsiteY77" fmla="*/ 761632 h 2224519"/>
                <a:gd name="connsiteX78" fmla="*/ 1456874 w 3469907"/>
                <a:gd name="connsiteY78" fmla="*/ 1004847 h 2224519"/>
                <a:gd name="connsiteX79" fmla="*/ 1527211 w 3469907"/>
                <a:gd name="connsiteY79" fmla="*/ 753639 h 2224519"/>
                <a:gd name="connsiteX80" fmla="*/ 1421703 w 3469907"/>
                <a:gd name="connsiteY80" fmla="*/ 834026 h 2224519"/>
                <a:gd name="connsiteX81" fmla="*/ 1512138 w 3469907"/>
                <a:gd name="connsiteY81" fmla="*/ 834026 h 2224519"/>
                <a:gd name="connsiteX82" fmla="*/ 1371461 w 3469907"/>
                <a:gd name="connsiteY82" fmla="*/ 1019920 h 2224519"/>
                <a:gd name="connsiteX83" fmla="*/ 1115228 w 3469907"/>
                <a:gd name="connsiteY83" fmla="*/ 1246008 h 2224519"/>
                <a:gd name="connsiteX84" fmla="*/ 907141 w 3469907"/>
                <a:gd name="connsiteY84" fmla="*/ 1537410 h 2224519"/>
                <a:gd name="connsiteX85" fmla="*/ 858995 w 3469907"/>
                <a:gd name="connsiteY85" fmla="*/ 1612773 h 2224519"/>
                <a:gd name="connsiteX86" fmla="*/ 1009720 w 3469907"/>
                <a:gd name="connsiteY86" fmla="*/ 1909199 h 2224519"/>
                <a:gd name="connsiteX87" fmla="*/ 1100156 w 3469907"/>
                <a:gd name="connsiteY87" fmla="*/ 1889102 h 2224519"/>
                <a:gd name="connsiteX88" fmla="*/ 1243117 w 3469907"/>
                <a:gd name="connsiteY88" fmla="*/ 1429806 h 2224519"/>
                <a:gd name="connsiteX89" fmla="*/ 1356169 w 3469907"/>
                <a:gd name="connsiteY89" fmla="*/ 1501105 h 2224519"/>
                <a:gd name="connsiteX90" fmla="*/ 1352194 w 3469907"/>
                <a:gd name="connsiteY90" fmla="*/ 1596520 h 2224519"/>
                <a:gd name="connsiteX91" fmla="*/ 1324384 w 3469907"/>
                <a:gd name="connsiteY91" fmla="*/ 1770376 h 2224519"/>
                <a:gd name="connsiteX92" fmla="*/ 1416465 w 3469907"/>
                <a:gd name="connsiteY92" fmla="*/ 1910842 h 2224519"/>
                <a:gd name="connsiteX93" fmla="*/ 1340269 w 3469907"/>
                <a:gd name="connsiteY93" fmla="*/ 1640250 h 2224519"/>
                <a:gd name="connsiteX94" fmla="*/ 1606637 w 3469907"/>
                <a:gd name="connsiteY94" fmla="*/ 1513030 h 2224519"/>
                <a:gd name="connsiteX95" fmla="*/ 1723643 w 3469907"/>
                <a:gd name="connsiteY95" fmla="*/ 1293596 h 2224519"/>
                <a:gd name="connsiteX96" fmla="*/ 1989073 w 3469907"/>
                <a:gd name="connsiteY96" fmla="*/ 1262840 h 2224519"/>
                <a:gd name="connsiteX97" fmla="*/ 1885956 w 3469907"/>
                <a:gd name="connsiteY97" fmla="*/ 1550615 h 2224519"/>
                <a:gd name="connsiteX98" fmla="*/ 1755393 w 3469907"/>
                <a:gd name="connsiteY98" fmla="*/ 1719046 h 2224519"/>
                <a:gd name="connsiteX99" fmla="*/ 1596312 w 3469907"/>
                <a:gd name="connsiteY99" fmla="*/ 2013962 h 2224519"/>
                <a:gd name="connsiteX100" fmla="*/ 1574831 w 3469907"/>
                <a:gd name="connsiteY100" fmla="*/ 1921749 h 2224519"/>
                <a:gd name="connsiteX101" fmla="*/ 1471464 w 3469907"/>
                <a:gd name="connsiteY101" fmla="*/ 2065646 h 2224519"/>
                <a:gd name="connsiteX102" fmla="*/ 1582781 w 3469907"/>
                <a:gd name="connsiteY102" fmla="*/ 2133232 h 2224519"/>
                <a:gd name="connsiteX103" fmla="*/ 1451584 w 3469907"/>
                <a:gd name="connsiteY103" fmla="*/ 2200818 h 2224519"/>
                <a:gd name="connsiteX104" fmla="*/ 1228948 w 3469907"/>
                <a:gd name="connsiteY104" fmla="*/ 2208769 h 2224519"/>
                <a:gd name="connsiteX105" fmla="*/ 982457 w 3469907"/>
                <a:gd name="connsiteY105" fmla="*/ 2216722 h 2224519"/>
                <a:gd name="connsiteX106" fmla="*/ 966555 w 3469907"/>
                <a:gd name="connsiteY106" fmla="*/ 2137207 h 2224519"/>
                <a:gd name="connsiteX107" fmla="*/ 1197143 w 3469907"/>
                <a:gd name="connsiteY107" fmla="*/ 2161061 h 2224519"/>
                <a:gd name="connsiteX108" fmla="*/ 1324364 w 3469907"/>
                <a:gd name="connsiteY108" fmla="*/ 2141182 h 2224519"/>
                <a:gd name="connsiteX109" fmla="*/ 1280632 w 3469907"/>
                <a:gd name="connsiteY109" fmla="*/ 1954329 h 2224519"/>
                <a:gd name="connsiteX110" fmla="*/ 1407852 w 3469907"/>
                <a:gd name="connsiteY110" fmla="*/ 1926500 h 2224519"/>
                <a:gd name="connsiteX111" fmla="*/ 1247453 w 3469907"/>
                <a:gd name="connsiteY111" fmla="*/ 1884840 h 2224519"/>
                <a:gd name="connsiteX112" fmla="*/ 1182614 w 3469907"/>
                <a:gd name="connsiteY112" fmla="*/ 2054900 h 2224519"/>
                <a:gd name="connsiteX113" fmla="*/ 1024793 w 3469907"/>
                <a:gd name="connsiteY113" fmla="*/ 2120214 h 2224519"/>
                <a:gd name="connsiteX114" fmla="*/ 884116 w 3469907"/>
                <a:gd name="connsiteY114" fmla="*/ 1758474 h 2224519"/>
                <a:gd name="connsiteX115" fmla="*/ 843922 w 3469907"/>
                <a:gd name="connsiteY115" fmla="*/ 2069973 h 2224519"/>
                <a:gd name="connsiteX116" fmla="*/ 703246 w 3469907"/>
                <a:gd name="connsiteY116" fmla="*/ 1657991 h 2224519"/>
                <a:gd name="connsiteX117" fmla="*/ 803729 w 3469907"/>
                <a:gd name="connsiteY117" fmla="*/ 1406782 h 2224519"/>
                <a:gd name="connsiteX118" fmla="*/ 884115 w 3469907"/>
                <a:gd name="connsiteY118" fmla="*/ 1246008 h 2224519"/>
                <a:gd name="connsiteX119" fmla="*/ 1160446 w 3469907"/>
                <a:gd name="connsiteY119" fmla="*/ 1125427 h 2224519"/>
                <a:gd name="connsiteX120" fmla="*/ 1637744 w 3469907"/>
                <a:gd name="connsiteY120" fmla="*/ 648131 h 2224519"/>
                <a:gd name="connsiteX121" fmla="*/ 1763348 w 3469907"/>
                <a:gd name="connsiteY121" fmla="*/ 336632 h 2224519"/>
                <a:gd name="connsiteX122" fmla="*/ 1642768 w 3469907"/>
                <a:gd name="connsiteY122" fmla="*/ 376825 h 2224519"/>
                <a:gd name="connsiteX123" fmla="*/ 1451848 w 3469907"/>
                <a:gd name="connsiteY123" fmla="*/ 658179 h 2224519"/>
                <a:gd name="connsiteX124" fmla="*/ 1170498 w 3469907"/>
                <a:gd name="connsiteY124" fmla="*/ 497404 h 2224519"/>
                <a:gd name="connsiteX125" fmla="*/ 1200641 w 3469907"/>
                <a:gd name="connsiteY125" fmla="*/ 633056 h 2224519"/>
                <a:gd name="connsiteX126" fmla="*/ 1115230 w 3469907"/>
                <a:gd name="connsiteY126" fmla="*/ 869194 h 2224519"/>
                <a:gd name="connsiteX127" fmla="*/ 1100158 w 3469907"/>
                <a:gd name="connsiteY127" fmla="*/ 1004845 h 2224519"/>
                <a:gd name="connsiteX128" fmla="*/ 904215 w 3469907"/>
                <a:gd name="connsiteY128" fmla="*/ 1014893 h 2224519"/>
                <a:gd name="connsiteX129" fmla="*/ 929336 w 3469907"/>
                <a:gd name="connsiteY129" fmla="*/ 1175667 h 2224519"/>
                <a:gd name="connsiteX130" fmla="*/ 708272 w 3469907"/>
                <a:gd name="connsiteY130" fmla="*/ 984749 h 2224519"/>
                <a:gd name="connsiteX131" fmla="*/ 607789 w 3469907"/>
                <a:gd name="connsiteY131" fmla="*/ 914411 h 2224519"/>
                <a:gd name="connsiteX132" fmla="*/ 809594 w 3469907"/>
                <a:gd name="connsiteY132" fmla="*/ 1313832 h 2224519"/>
                <a:gd name="connsiteX133" fmla="*/ 512330 w 3469907"/>
                <a:gd name="connsiteY133" fmla="*/ 1356538 h 2224519"/>
                <a:gd name="connsiteX134" fmla="*/ 647983 w 3469907"/>
                <a:gd name="connsiteY134" fmla="*/ 1874028 h 2224519"/>
                <a:gd name="connsiteX135" fmla="*/ 537449 w 3469907"/>
                <a:gd name="connsiteY135" fmla="*/ 1798666 h 2224519"/>
                <a:gd name="connsiteX136" fmla="*/ 391749 w 3469907"/>
                <a:gd name="connsiteY136" fmla="*/ 1733351 h 2224519"/>
                <a:gd name="connsiteX137" fmla="*/ 230975 w 3469907"/>
                <a:gd name="connsiteY137" fmla="*/ 1436924 h 2224519"/>
                <a:gd name="connsiteX138" fmla="*/ 356580 w 3469907"/>
                <a:gd name="connsiteY138" fmla="*/ 1668037 h 2224519"/>
                <a:gd name="connsiteX139" fmla="*/ 431942 w 3469907"/>
                <a:gd name="connsiteY139" fmla="*/ 1833835 h 2224519"/>
                <a:gd name="connsiteX140" fmla="*/ 527402 w 3469907"/>
                <a:gd name="connsiteY140" fmla="*/ 1874028 h 2224519"/>
                <a:gd name="connsiteX141" fmla="*/ 507305 w 3469907"/>
                <a:gd name="connsiteY141" fmla="*/ 1989585 h 2224519"/>
                <a:gd name="connsiteX142" fmla="*/ 311362 w 3469907"/>
                <a:gd name="connsiteY142" fmla="*/ 2180503 h 2224519"/>
                <a:gd name="connsiteX143" fmla="*/ 250235 w 3469907"/>
                <a:gd name="connsiteY143" fmla="*/ 2142821 h 2224519"/>
                <a:gd name="connsiteX144" fmla="*/ 220927 w 3469907"/>
                <a:gd name="connsiteY144" fmla="*/ 1989584 h 2224519"/>
                <a:gd name="connsiteX145" fmla="*/ 120444 w 3469907"/>
                <a:gd name="connsiteY145" fmla="*/ 1909197 h 2224519"/>
                <a:gd name="connsiteX146" fmla="*/ 65177 w 3469907"/>
                <a:gd name="connsiteY146" fmla="*/ 1869004 h 2224519"/>
                <a:gd name="connsiteX147" fmla="*/ 80251 w 3469907"/>
                <a:gd name="connsiteY147" fmla="*/ 1673060 h 2224519"/>
                <a:gd name="connsiteX148" fmla="*/ 205854 w 3469907"/>
                <a:gd name="connsiteY148" fmla="*/ 1813738 h 2224519"/>
                <a:gd name="connsiteX149" fmla="*/ 301314 w 3469907"/>
                <a:gd name="connsiteY149" fmla="*/ 1974512 h 2224519"/>
                <a:gd name="connsiteX150" fmla="*/ 326435 w 3469907"/>
                <a:gd name="connsiteY150" fmla="*/ 1863979 h 2224519"/>
                <a:gd name="connsiteX151" fmla="*/ 175710 w 3469907"/>
                <a:gd name="connsiteY151" fmla="*/ 1517311 h 2224519"/>
                <a:gd name="connsiteX152" fmla="*/ 150589 w 3469907"/>
                <a:gd name="connsiteY152" fmla="*/ 1482143 h 2224519"/>
                <a:gd name="connsiteX153" fmla="*/ 30008 w 3469907"/>
                <a:gd name="connsiteY153" fmla="*/ 1642916 h 2224519"/>
                <a:gd name="connsiteX154" fmla="*/ 19959 w 3469907"/>
                <a:gd name="connsiteY154" fmla="*/ 1798665 h 2224519"/>
                <a:gd name="connsiteX155" fmla="*/ 75227 w 3469907"/>
                <a:gd name="connsiteY155" fmla="*/ 1301271 h 2224519"/>
                <a:gd name="connsiteX156" fmla="*/ 175709 w 3469907"/>
                <a:gd name="connsiteY156" fmla="*/ 1341465 h 2224519"/>
                <a:gd name="connsiteX157" fmla="*/ 170685 w 3469907"/>
                <a:gd name="connsiteY157" fmla="*/ 1125426 h 2224519"/>
                <a:gd name="connsiteX158" fmla="*/ 95322 w 3469907"/>
                <a:gd name="connsiteY158" fmla="*/ 1235957 h 2224519"/>
                <a:gd name="connsiteX159" fmla="*/ 180733 w 3469907"/>
                <a:gd name="connsiteY159" fmla="*/ 1045039 h 2224519"/>
                <a:gd name="connsiteX160" fmla="*/ 276193 w 3469907"/>
                <a:gd name="connsiteY160" fmla="*/ 864168 h 2224519"/>
                <a:gd name="connsiteX161" fmla="*/ 471298 w 3469907"/>
                <a:gd name="connsiteY161"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836357 w 3469907"/>
                <a:gd name="connsiteY60" fmla="*/ 1606334 h 2224519"/>
                <a:gd name="connsiteX61" fmla="*/ 2026857 w 3469907"/>
                <a:gd name="connsiteY61" fmla="*/ 1763496 h 2224519"/>
                <a:gd name="connsiteX62" fmla="*/ 2607881 w 3469907"/>
                <a:gd name="connsiteY62" fmla="*/ 1234859 h 2224519"/>
                <a:gd name="connsiteX63" fmla="*/ 2064955 w 3469907"/>
                <a:gd name="connsiteY63" fmla="*/ 1382496 h 2224519"/>
                <a:gd name="connsiteX64" fmla="*/ 2022094 w 3469907"/>
                <a:gd name="connsiteY64" fmla="*/ 1225334 h 2224519"/>
                <a:gd name="connsiteX65" fmla="*/ 2364993 w 3469907"/>
                <a:gd name="connsiteY65" fmla="*/ 1120559 h 2224519"/>
                <a:gd name="connsiteX66" fmla="*/ 2803144 w 3469907"/>
                <a:gd name="connsiteY66" fmla="*/ 1101508 h 2224519"/>
                <a:gd name="connsiteX67" fmla="*/ 2560257 w 3469907"/>
                <a:gd name="connsiteY67" fmla="*/ 820521 h 2224519"/>
                <a:gd name="connsiteX68" fmla="*/ 2226881 w 3469907"/>
                <a:gd name="connsiteY68" fmla="*/ 1049121 h 2224519"/>
                <a:gd name="connsiteX69" fmla="*/ 2105637 w 3469907"/>
                <a:gd name="connsiteY69" fmla="*/ 967096 h 2224519"/>
                <a:gd name="connsiteX70" fmla="*/ 1771168 w 3469907"/>
                <a:gd name="connsiteY70" fmla="*/ 1203194 h 2224519"/>
                <a:gd name="connsiteX71" fmla="*/ 1666272 w 3469907"/>
                <a:gd name="connsiteY71" fmla="*/ 1103537 h 2224519"/>
                <a:gd name="connsiteX72" fmla="*/ 1333340 w 3469907"/>
                <a:gd name="connsiteY72" fmla="*/ 1505003 h 2224519"/>
                <a:gd name="connsiteX73" fmla="*/ 1260930 w 3469907"/>
                <a:gd name="connsiteY73" fmla="*/ 1457024 h 2224519"/>
                <a:gd name="connsiteX74" fmla="*/ 1613074 w 3469907"/>
                <a:gd name="connsiteY74" fmla="*/ 1076685 h 2224519"/>
                <a:gd name="connsiteX75" fmla="*/ 1920715 w 3469907"/>
                <a:gd name="connsiteY75" fmla="*/ 821267 h 2224519"/>
                <a:gd name="connsiteX76" fmla="*/ 1829273 w 3469907"/>
                <a:gd name="connsiteY76" fmla="*/ 817291 h 2224519"/>
                <a:gd name="connsiteX77" fmla="*/ 1773614 w 3469907"/>
                <a:gd name="connsiteY77" fmla="*/ 761632 h 2224519"/>
                <a:gd name="connsiteX78" fmla="*/ 1456874 w 3469907"/>
                <a:gd name="connsiteY78" fmla="*/ 1004847 h 2224519"/>
                <a:gd name="connsiteX79" fmla="*/ 1527211 w 3469907"/>
                <a:gd name="connsiteY79" fmla="*/ 753639 h 2224519"/>
                <a:gd name="connsiteX80" fmla="*/ 1421703 w 3469907"/>
                <a:gd name="connsiteY80" fmla="*/ 834026 h 2224519"/>
                <a:gd name="connsiteX81" fmla="*/ 1512138 w 3469907"/>
                <a:gd name="connsiteY81" fmla="*/ 834026 h 2224519"/>
                <a:gd name="connsiteX82" fmla="*/ 1371461 w 3469907"/>
                <a:gd name="connsiteY82" fmla="*/ 1019920 h 2224519"/>
                <a:gd name="connsiteX83" fmla="*/ 1115228 w 3469907"/>
                <a:gd name="connsiteY83" fmla="*/ 1246008 h 2224519"/>
                <a:gd name="connsiteX84" fmla="*/ 907141 w 3469907"/>
                <a:gd name="connsiteY84" fmla="*/ 1537410 h 2224519"/>
                <a:gd name="connsiteX85" fmla="*/ 858995 w 3469907"/>
                <a:gd name="connsiteY85" fmla="*/ 1612773 h 2224519"/>
                <a:gd name="connsiteX86" fmla="*/ 1009720 w 3469907"/>
                <a:gd name="connsiteY86" fmla="*/ 1909199 h 2224519"/>
                <a:gd name="connsiteX87" fmla="*/ 1100156 w 3469907"/>
                <a:gd name="connsiteY87" fmla="*/ 1889102 h 2224519"/>
                <a:gd name="connsiteX88" fmla="*/ 1243117 w 3469907"/>
                <a:gd name="connsiteY88" fmla="*/ 1429806 h 2224519"/>
                <a:gd name="connsiteX89" fmla="*/ 1356169 w 3469907"/>
                <a:gd name="connsiteY89" fmla="*/ 1501105 h 2224519"/>
                <a:gd name="connsiteX90" fmla="*/ 1352194 w 3469907"/>
                <a:gd name="connsiteY90" fmla="*/ 1596520 h 2224519"/>
                <a:gd name="connsiteX91" fmla="*/ 1324384 w 3469907"/>
                <a:gd name="connsiteY91" fmla="*/ 1770376 h 2224519"/>
                <a:gd name="connsiteX92" fmla="*/ 1416465 w 3469907"/>
                <a:gd name="connsiteY92" fmla="*/ 1910842 h 2224519"/>
                <a:gd name="connsiteX93" fmla="*/ 1340269 w 3469907"/>
                <a:gd name="connsiteY93" fmla="*/ 1640250 h 2224519"/>
                <a:gd name="connsiteX94" fmla="*/ 1606637 w 3469907"/>
                <a:gd name="connsiteY94" fmla="*/ 1513030 h 2224519"/>
                <a:gd name="connsiteX95" fmla="*/ 1723643 w 3469907"/>
                <a:gd name="connsiteY95" fmla="*/ 1293596 h 2224519"/>
                <a:gd name="connsiteX96" fmla="*/ 1989073 w 3469907"/>
                <a:gd name="connsiteY96" fmla="*/ 1262840 h 2224519"/>
                <a:gd name="connsiteX97" fmla="*/ 1885956 w 3469907"/>
                <a:gd name="connsiteY97" fmla="*/ 1550615 h 2224519"/>
                <a:gd name="connsiteX98" fmla="*/ 1755393 w 3469907"/>
                <a:gd name="connsiteY98" fmla="*/ 1719046 h 2224519"/>
                <a:gd name="connsiteX99" fmla="*/ 1596312 w 3469907"/>
                <a:gd name="connsiteY99" fmla="*/ 2013962 h 2224519"/>
                <a:gd name="connsiteX100" fmla="*/ 1574831 w 3469907"/>
                <a:gd name="connsiteY100" fmla="*/ 1921749 h 2224519"/>
                <a:gd name="connsiteX101" fmla="*/ 1471464 w 3469907"/>
                <a:gd name="connsiteY101" fmla="*/ 2065646 h 2224519"/>
                <a:gd name="connsiteX102" fmla="*/ 1582781 w 3469907"/>
                <a:gd name="connsiteY102" fmla="*/ 2133232 h 2224519"/>
                <a:gd name="connsiteX103" fmla="*/ 1451584 w 3469907"/>
                <a:gd name="connsiteY103" fmla="*/ 2200818 h 2224519"/>
                <a:gd name="connsiteX104" fmla="*/ 1228948 w 3469907"/>
                <a:gd name="connsiteY104" fmla="*/ 2208769 h 2224519"/>
                <a:gd name="connsiteX105" fmla="*/ 982457 w 3469907"/>
                <a:gd name="connsiteY105" fmla="*/ 2216722 h 2224519"/>
                <a:gd name="connsiteX106" fmla="*/ 966555 w 3469907"/>
                <a:gd name="connsiteY106" fmla="*/ 2137207 h 2224519"/>
                <a:gd name="connsiteX107" fmla="*/ 1197143 w 3469907"/>
                <a:gd name="connsiteY107" fmla="*/ 2161061 h 2224519"/>
                <a:gd name="connsiteX108" fmla="*/ 1324364 w 3469907"/>
                <a:gd name="connsiteY108" fmla="*/ 2141182 h 2224519"/>
                <a:gd name="connsiteX109" fmla="*/ 1280632 w 3469907"/>
                <a:gd name="connsiteY109" fmla="*/ 1954329 h 2224519"/>
                <a:gd name="connsiteX110" fmla="*/ 1407852 w 3469907"/>
                <a:gd name="connsiteY110" fmla="*/ 1926500 h 2224519"/>
                <a:gd name="connsiteX111" fmla="*/ 1247453 w 3469907"/>
                <a:gd name="connsiteY111" fmla="*/ 1884840 h 2224519"/>
                <a:gd name="connsiteX112" fmla="*/ 1182614 w 3469907"/>
                <a:gd name="connsiteY112" fmla="*/ 2054900 h 2224519"/>
                <a:gd name="connsiteX113" fmla="*/ 1024793 w 3469907"/>
                <a:gd name="connsiteY113" fmla="*/ 2120214 h 2224519"/>
                <a:gd name="connsiteX114" fmla="*/ 884116 w 3469907"/>
                <a:gd name="connsiteY114" fmla="*/ 1758474 h 2224519"/>
                <a:gd name="connsiteX115" fmla="*/ 843922 w 3469907"/>
                <a:gd name="connsiteY115" fmla="*/ 2069973 h 2224519"/>
                <a:gd name="connsiteX116" fmla="*/ 703246 w 3469907"/>
                <a:gd name="connsiteY116" fmla="*/ 1657991 h 2224519"/>
                <a:gd name="connsiteX117" fmla="*/ 803729 w 3469907"/>
                <a:gd name="connsiteY117" fmla="*/ 1406782 h 2224519"/>
                <a:gd name="connsiteX118" fmla="*/ 884115 w 3469907"/>
                <a:gd name="connsiteY118" fmla="*/ 1246008 h 2224519"/>
                <a:gd name="connsiteX119" fmla="*/ 1160446 w 3469907"/>
                <a:gd name="connsiteY119" fmla="*/ 1125427 h 2224519"/>
                <a:gd name="connsiteX120" fmla="*/ 1637744 w 3469907"/>
                <a:gd name="connsiteY120" fmla="*/ 648131 h 2224519"/>
                <a:gd name="connsiteX121" fmla="*/ 1763348 w 3469907"/>
                <a:gd name="connsiteY121" fmla="*/ 336632 h 2224519"/>
                <a:gd name="connsiteX122" fmla="*/ 1642768 w 3469907"/>
                <a:gd name="connsiteY122" fmla="*/ 376825 h 2224519"/>
                <a:gd name="connsiteX123" fmla="*/ 1451848 w 3469907"/>
                <a:gd name="connsiteY123" fmla="*/ 658179 h 2224519"/>
                <a:gd name="connsiteX124" fmla="*/ 1170498 w 3469907"/>
                <a:gd name="connsiteY124" fmla="*/ 497404 h 2224519"/>
                <a:gd name="connsiteX125" fmla="*/ 1200641 w 3469907"/>
                <a:gd name="connsiteY125" fmla="*/ 633056 h 2224519"/>
                <a:gd name="connsiteX126" fmla="*/ 1115230 w 3469907"/>
                <a:gd name="connsiteY126" fmla="*/ 869194 h 2224519"/>
                <a:gd name="connsiteX127" fmla="*/ 1100158 w 3469907"/>
                <a:gd name="connsiteY127" fmla="*/ 1004845 h 2224519"/>
                <a:gd name="connsiteX128" fmla="*/ 904215 w 3469907"/>
                <a:gd name="connsiteY128" fmla="*/ 1014893 h 2224519"/>
                <a:gd name="connsiteX129" fmla="*/ 929336 w 3469907"/>
                <a:gd name="connsiteY129" fmla="*/ 1175667 h 2224519"/>
                <a:gd name="connsiteX130" fmla="*/ 708272 w 3469907"/>
                <a:gd name="connsiteY130" fmla="*/ 984749 h 2224519"/>
                <a:gd name="connsiteX131" fmla="*/ 607789 w 3469907"/>
                <a:gd name="connsiteY131" fmla="*/ 914411 h 2224519"/>
                <a:gd name="connsiteX132" fmla="*/ 809594 w 3469907"/>
                <a:gd name="connsiteY132" fmla="*/ 1313832 h 2224519"/>
                <a:gd name="connsiteX133" fmla="*/ 512330 w 3469907"/>
                <a:gd name="connsiteY133" fmla="*/ 1356538 h 2224519"/>
                <a:gd name="connsiteX134" fmla="*/ 647983 w 3469907"/>
                <a:gd name="connsiteY134" fmla="*/ 1874028 h 2224519"/>
                <a:gd name="connsiteX135" fmla="*/ 537449 w 3469907"/>
                <a:gd name="connsiteY135" fmla="*/ 1798666 h 2224519"/>
                <a:gd name="connsiteX136" fmla="*/ 391749 w 3469907"/>
                <a:gd name="connsiteY136" fmla="*/ 1733351 h 2224519"/>
                <a:gd name="connsiteX137" fmla="*/ 230975 w 3469907"/>
                <a:gd name="connsiteY137" fmla="*/ 1436924 h 2224519"/>
                <a:gd name="connsiteX138" fmla="*/ 356580 w 3469907"/>
                <a:gd name="connsiteY138" fmla="*/ 1668037 h 2224519"/>
                <a:gd name="connsiteX139" fmla="*/ 431942 w 3469907"/>
                <a:gd name="connsiteY139" fmla="*/ 1833835 h 2224519"/>
                <a:gd name="connsiteX140" fmla="*/ 527402 w 3469907"/>
                <a:gd name="connsiteY140" fmla="*/ 1874028 h 2224519"/>
                <a:gd name="connsiteX141" fmla="*/ 507305 w 3469907"/>
                <a:gd name="connsiteY141" fmla="*/ 1989585 h 2224519"/>
                <a:gd name="connsiteX142" fmla="*/ 311362 w 3469907"/>
                <a:gd name="connsiteY142" fmla="*/ 2180503 h 2224519"/>
                <a:gd name="connsiteX143" fmla="*/ 250235 w 3469907"/>
                <a:gd name="connsiteY143" fmla="*/ 2142821 h 2224519"/>
                <a:gd name="connsiteX144" fmla="*/ 220927 w 3469907"/>
                <a:gd name="connsiteY144" fmla="*/ 1989584 h 2224519"/>
                <a:gd name="connsiteX145" fmla="*/ 120444 w 3469907"/>
                <a:gd name="connsiteY145" fmla="*/ 1909197 h 2224519"/>
                <a:gd name="connsiteX146" fmla="*/ 65177 w 3469907"/>
                <a:gd name="connsiteY146" fmla="*/ 1869004 h 2224519"/>
                <a:gd name="connsiteX147" fmla="*/ 80251 w 3469907"/>
                <a:gd name="connsiteY147" fmla="*/ 1673060 h 2224519"/>
                <a:gd name="connsiteX148" fmla="*/ 205854 w 3469907"/>
                <a:gd name="connsiteY148" fmla="*/ 1813738 h 2224519"/>
                <a:gd name="connsiteX149" fmla="*/ 301314 w 3469907"/>
                <a:gd name="connsiteY149" fmla="*/ 1974512 h 2224519"/>
                <a:gd name="connsiteX150" fmla="*/ 326435 w 3469907"/>
                <a:gd name="connsiteY150" fmla="*/ 1863979 h 2224519"/>
                <a:gd name="connsiteX151" fmla="*/ 175710 w 3469907"/>
                <a:gd name="connsiteY151" fmla="*/ 1517311 h 2224519"/>
                <a:gd name="connsiteX152" fmla="*/ 150589 w 3469907"/>
                <a:gd name="connsiteY152" fmla="*/ 1482143 h 2224519"/>
                <a:gd name="connsiteX153" fmla="*/ 30008 w 3469907"/>
                <a:gd name="connsiteY153" fmla="*/ 1642916 h 2224519"/>
                <a:gd name="connsiteX154" fmla="*/ 19959 w 3469907"/>
                <a:gd name="connsiteY154" fmla="*/ 1798665 h 2224519"/>
                <a:gd name="connsiteX155" fmla="*/ 75227 w 3469907"/>
                <a:gd name="connsiteY155" fmla="*/ 1301271 h 2224519"/>
                <a:gd name="connsiteX156" fmla="*/ 175709 w 3469907"/>
                <a:gd name="connsiteY156" fmla="*/ 1341465 h 2224519"/>
                <a:gd name="connsiteX157" fmla="*/ 170685 w 3469907"/>
                <a:gd name="connsiteY157" fmla="*/ 1125426 h 2224519"/>
                <a:gd name="connsiteX158" fmla="*/ 95322 w 3469907"/>
                <a:gd name="connsiteY158" fmla="*/ 1235957 h 2224519"/>
                <a:gd name="connsiteX159" fmla="*/ 180733 w 3469907"/>
                <a:gd name="connsiteY159" fmla="*/ 1045039 h 2224519"/>
                <a:gd name="connsiteX160" fmla="*/ 276193 w 3469907"/>
                <a:gd name="connsiteY160" fmla="*/ 864168 h 2224519"/>
                <a:gd name="connsiteX161" fmla="*/ 471298 w 3469907"/>
                <a:gd name="connsiteY161"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822069 w 3469907"/>
                <a:gd name="connsiteY60" fmla="*/ 1796834 h 2224519"/>
                <a:gd name="connsiteX61" fmla="*/ 1836357 w 3469907"/>
                <a:gd name="connsiteY61" fmla="*/ 1606334 h 2224519"/>
                <a:gd name="connsiteX62" fmla="*/ 2026857 w 3469907"/>
                <a:gd name="connsiteY62" fmla="*/ 1763496 h 2224519"/>
                <a:gd name="connsiteX63" fmla="*/ 2607881 w 3469907"/>
                <a:gd name="connsiteY63" fmla="*/ 1234859 h 2224519"/>
                <a:gd name="connsiteX64" fmla="*/ 2064955 w 3469907"/>
                <a:gd name="connsiteY64" fmla="*/ 1382496 h 2224519"/>
                <a:gd name="connsiteX65" fmla="*/ 2022094 w 3469907"/>
                <a:gd name="connsiteY65" fmla="*/ 1225334 h 2224519"/>
                <a:gd name="connsiteX66" fmla="*/ 2364993 w 3469907"/>
                <a:gd name="connsiteY66" fmla="*/ 1120559 h 2224519"/>
                <a:gd name="connsiteX67" fmla="*/ 2803144 w 3469907"/>
                <a:gd name="connsiteY67" fmla="*/ 1101508 h 2224519"/>
                <a:gd name="connsiteX68" fmla="*/ 2560257 w 3469907"/>
                <a:gd name="connsiteY68" fmla="*/ 820521 h 2224519"/>
                <a:gd name="connsiteX69" fmla="*/ 2226881 w 3469907"/>
                <a:gd name="connsiteY69" fmla="*/ 1049121 h 2224519"/>
                <a:gd name="connsiteX70" fmla="*/ 2105637 w 3469907"/>
                <a:gd name="connsiteY70" fmla="*/ 967096 h 2224519"/>
                <a:gd name="connsiteX71" fmla="*/ 1771168 w 3469907"/>
                <a:gd name="connsiteY71" fmla="*/ 1203194 h 2224519"/>
                <a:gd name="connsiteX72" fmla="*/ 1666272 w 3469907"/>
                <a:gd name="connsiteY72" fmla="*/ 1103537 h 2224519"/>
                <a:gd name="connsiteX73" fmla="*/ 1333340 w 3469907"/>
                <a:gd name="connsiteY73" fmla="*/ 1505003 h 2224519"/>
                <a:gd name="connsiteX74" fmla="*/ 1260930 w 3469907"/>
                <a:gd name="connsiteY74" fmla="*/ 1457024 h 2224519"/>
                <a:gd name="connsiteX75" fmla="*/ 1613074 w 3469907"/>
                <a:gd name="connsiteY75" fmla="*/ 1076685 h 2224519"/>
                <a:gd name="connsiteX76" fmla="*/ 1920715 w 3469907"/>
                <a:gd name="connsiteY76" fmla="*/ 821267 h 2224519"/>
                <a:gd name="connsiteX77" fmla="*/ 1829273 w 3469907"/>
                <a:gd name="connsiteY77" fmla="*/ 817291 h 2224519"/>
                <a:gd name="connsiteX78" fmla="*/ 1773614 w 3469907"/>
                <a:gd name="connsiteY78" fmla="*/ 761632 h 2224519"/>
                <a:gd name="connsiteX79" fmla="*/ 1456874 w 3469907"/>
                <a:gd name="connsiteY79" fmla="*/ 1004847 h 2224519"/>
                <a:gd name="connsiteX80" fmla="*/ 1527211 w 3469907"/>
                <a:gd name="connsiteY80" fmla="*/ 753639 h 2224519"/>
                <a:gd name="connsiteX81" fmla="*/ 1421703 w 3469907"/>
                <a:gd name="connsiteY81" fmla="*/ 834026 h 2224519"/>
                <a:gd name="connsiteX82" fmla="*/ 1512138 w 3469907"/>
                <a:gd name="connsiteY82" fmla="*/ 834026 h 2224519"/>
                <a:gd name="connsiteX83" fmla="*/ 1371461 w 3469907"/>
                <a:gd name="connsiteY83" fmla="*/ 1019920 h 2224519"/>
                <a:gd name="connsiteX84" fmla="*/ 1115228 w 3469907"/>
                <a:gd name="connsiteY84" fmla="*/ 1246008 h 2224519"/>
                <a:gd name="connsiteX85" fmla="*/ 907141 w 3469907"/>
                <a:gd name="connsiteY85" fmla="*/ 1537410 h 2224519"/>
                <a:gd name="connsiteX86" fmla="*/ 858995 w 3469907"/>
                <a:gd name="connsiteY86" fmla="*/ 1612773 h 2224519"/>
                <a:gd name="connsiteX87" fmla="*/ 1009720 w 3469907"/>
                <a:gd name="connsiteY87" fmla="*/ 1909199 h 2224519"/>
                <a:gd name="connsiteX88" fmla="*/ 1100156 w 3469907"/>
                <a:gd name="connsiteY88" fmla="*/ 1889102 h 2224519"/>
                <a:gd name="connsiteX89" fmla="*/ 1243117 w 3469907"/>
                <a:gd name="connsiteY89" fmla="*/ 1429806 h 2224519"/>
                <a:gd name="connsiteX90" fmla="*/ 1356169 w 3469907"/>
                <a:gd name="connsiteY90" fmla="*/ 1501105 h 2224519"/>
                <a:gd name="connsiteX91" fmla="*/ 1352194 w 3469907"/>
                <a:gd name="connsiteY91" fmla="*/ 1596520 h 2224519"/>
                <a:gd name="connsiteX92" fmla="*/ 1324384 w 3469907"/>
                <a:gd name="connsiteY92" fmla="*/ 1770376 h 2224519"/>
                <a:gd name="connsiteX93" fmla="*/ 1416465 w 3469907"/>
                <a:gd name="connsiteY93" fmla="*/ 1910842 h 2224519"/>
                <a:gd name="connsiteX94" fmla="*/ 1340269 w 3469907"/>
                <a:gd name="connsiteY94" fmla="*/ 1640250 h 2224519"/>
                <a:gd name="connsiteX95" fmla="*/ 1606637 w 3469907"/>
                <a:gd name="connsiteY95" fmla="*/ 1513030 h 2224519"/>
                <a:gd name="connsiteX96" fmla="*/ 1723643 w 3469907"/>
                <a:gd name="connsiteY96" fmla="*/ 1293596 h 2224519"/>
                <a:gd name="connsiteX97" fmla="*/ 1989073 w 3469907"/>
                <a:gd name="connsiteY97" fmla="*/ 1262840 h 2224519"/>
                <a:gd name="connsiteX98" fmla="*/ 1885956 w 3469907"/>
                <a:gd name="connsiteY98" fmla="*/ 1550615 h 2224519"/>
                <a:gd name="connsiteX99" fmla="*/ 1755393 w 3469907"/>
                <a:gd name="connsiteY99" fmla="*/ 1719046 h 2224519"/>
                <a:gd name="connsiteX100" fmla="*/ 1596312 w 3469907"/>
                <a:gd name="connsiteY100" fmla="*/ 2013962 h 2224519"/>
                <a:gd name="connsiteX101" fmla="*/ 1574831 w 3469907"/>
                <a:gd name="connsiteY101" fmla="*/ 1921749 h 2224519"/>
                <a:gd name="connsiteX102" fmla="*/ 1471464 w 3469907"/>
                <a:gd name="connsiteY102" fmla="*/ 2065646 h 2224519"/>
                <a:gd name="connsiteX103" fmla="*/ 1582781 w 3469907"/>
                <a:gd name="connsiteY103" fmla="*/ 2133232 h 2224519"/>
                <a:gd name="connsiteX104" fmla="*/ 1451584 w 3469907"/>
                <a:gd name="connsiteY104" fmla="*/ 2200818 h 2224519"/>
                <a:gd name="connsiteX105" fmla="*/ 1228948 w 3469907"/>
                <a:gd name="connsiteY105" fmla="*/ 2208769 h 2224519"/>
                <a:gd name="connsiteX106" fmla="*/ 982457 w 3469907"/>
                <a:gd name="connsiteY106" fmla="*/ 2216722 h 2224519"/>
                <a:gd name="connsiteX107" fmla="*/ 966555 w 3469907"/>
                <a:gd name="connsiteY107" fmla="*/ 2137207 h 2224519"/>
                <a:gd name="connsiteX108" fmla="*/ 1197143 w 3469907"/>
                <a:gd name="connsiteY108" fmla="*/ 2161061 h 2224519"/>
                <a:gd name="connsiteX109" fmla="*/ 1324364 w 3469907"/>
                <a:gd name="connsiteY109" fmla="*/ 2141182 h 2224519"/>
                <a:gd name="connsiteX110" fmla="*/ 1280632 w 3469907"/>
                <a:gd name="connsiteY110" fmla="*/ 1954329 h 2224519"/>
                <a:gd name="connsiteX111" fmla="*/ 1407852 w 3469907"/>
                <a:gd name="connsiteY111" fmla="*/ 1926500 h 2224519"/>
                <a:gd name="connsiteX112" fmla="*/ 1247453 w 3469907"/>
                <a:gd name="connsiteY112" fmla="*/ 1884840 h 2224519"/>
                <a:gd name="connsiteX113" fmla="*/ 1182614 w 3469907"/>
                <a:gd name="connsiteY113" fmla="*/ 2054900 h 2224519"/>
                <a:gd name="connsiteX114" fmla="*/ 1024793 w 3469907"/>
                <a:gd name="connsiteY114" fmla="*/ 2120214 h 2224519"/>
                <a:gd name="connsiteX115" fmla="*/ 884116 w 3469907"/>
                <a:gd name="connsiteY115" fmla="*/ 1758474 h 2224519"/>
                <a:gd name="connsiteX116" fmla="*/ 843922 w 3469907"/>
                <a:gd name="connsiteY116" fmla="*/ 2069973 h 2224519"/>
                <a:gd name="connsiteX117" fmla="*/ 703246 w 3469907"/>
                <a:gd name="connsiteY117" fmla="*/ 1657991 h 2224519"/>
                <a:gd name="connsiteX118" fmla="*/ 803729 w 3469907"/>
                <a:gd name="connsiteY118" fmla="*/ 1406782 h 2224519"/>
                <a:gd name="connsiteX119" fmla="*/ 884115 w 3469907"/>
                <a:gd name="connsiteY119" fmla="*/ 1246008 h 2224519"/>
                <a:gd name="connsiteX120" fmla="*/ 1160446 w 3469907"/>
                <a:gd name="connsiteY120" fmla="*/ 1125427 h 2224519"/>
                <a:gd name="connsiteX121" fmla="*/ 1637744 w 3469907"/>
                <a:gd name="connsiteY121" fmla="*/ 648131 h 2224519"/>
                <a:gd name="connsiteX122" fmla="*/ 1763348 w 3469907"/>
                <a:gd name="connsiteY122" fmla="*/ 336632 h 2224519"/>
                <a:gd name="connsiteX123" fmla="*/ 1642768 w 3469907"/>
                <a:gd name="connsiteY123" fmla="*/ 376825 h 2224519"/>
                <a:gd name="connsiteX124" fmla="*/ 1451848 w 3469907"/>
                <a:gd name="connsiteY124" fmla="*/ 658179 h 2224519"/>
                <a:gd name="connsiteX125" fmla="*/ 1170498 w 3469907"/>
                <a:gd name="connsiteY125" fmla="*/ 497404 h 2224519"/>
                <a:gd name="connsiteX126" fmla="*/ 1200641 w 3469907"/>
                <a:gd name="connsiteY126" fmla="*/ 633056 h 2224519"/>
                <a:gd name="connsiteX127" fmla="*/ 1115230 w 3469907"/>
                <a:gd name="connsiteY127" fmla="*/ 869194 h 2224519"/>
                <a:gd name="connsiteX128" fmla="*/ 1100158 w 3469907"/>
                <a:gd name="connsiteY128" fmla="*/ 1004845 h 2224519"/>
                <a:gd name="connsiteX129" fmla="*/ 904215 w 3469907"/>
                <a:gd name="connsiteY129" fmla="*/ 1014893 h 2224519"/>
                <a:gd name="connsiteX130" fmla="*/ 929336 w 3469907"/>
                <a:gd name="connsiteY130" fmla="*/ 1175667 h 2224519"/>
                <a:gd name="connsiteX131" fmla="*/ 708272 w 3469907"/>
                <a:gd name="connsiteY131" fmla="*/ 984749 h 2224519"/>
                <a:gd name="connsiteX132" fmla="*/ 607789 w 3469907"/>
                <a:gd name="connsiteY132" fmla="*/ 914411 h 2224519"/>
                <a:gd name="connsiteX133" fmla="*/ 809594 w 3469907"/>
                <a:gd name="connsiteY133" fmla="*/ 1313832 h 2224519"/>
                <a:gd name="connsiteX134" fmla="*/ 512330 w 3469907"/>
                <a:gd name="connsiteY134" fmla="*/ 1356538 h 2224519"/>
                <a:gd name="connsiteX135" fmla="*/ 647983 w 3469907"/>
                <a:gd name="connsiteY135" fmla="*/ 1874028 h 2224519"/>
                <a:gd name="connsiteX136" fmla="*/ 537449 w 3469907"/>
                <a:gd name="connsiteY136" fmla="*/ 1798666 h 2224519"/>
                <a:gd name="connsiteX137" fmla="*/ 391749 w 3469907"/>
                <a:gd name="connsiteY137" fmla="*/ 1733351 h 2224519"/>
                <a:gd name="connsiteX138" fmla="*/ 230975 w 3469907"/>
                <a:gd name="connsiteY138" fmla="*/ 1436924 h 2224519"/>
                <a:gd name="connsiteX139" fmla="*/ 356580 w 3469907"/>
                <a:gd name="connsiteY139" fmla="*/ 1668037 h 2224519"/>
                <a:gd name="connsiteX140" fmla="*/ 431942 w 3469907"/>
                <a:gd name="connsiteY140" fmla="*/ 1833835 h 2224519"/>
                <a:gd name="connsiteX141" fmla="*/ 527402 w 3469907"/>
                <a:gd name="connsiteY141" fmla="*/ 1874028 h 2224519"/>
                <a:gd name="connsiteX142" fmla="*/ 507305 w 3469907"/>
                <a:gd name="connsiteY142" fmla="*/ 1989585 h 2224519"/>
                <a:gd name="connsiteX143" fmla="*/ 311362 w 3469907"/>
                <a:gd name="connsiteY143" fmla="*/ 2180503 h 2224519"/>
                <a:gd name="connsiteX144" fmla="*/ 250235 w 3469907"/>
                <a:gd name="connsiteY144" fmla="*/ 2142821 h 2224519"/>
                <a:gd name="connsiteX145" fmla="*/ 220927 w 3469907"/>
                <a:gd name="connsiteY145" fmla="*/ 1989584 h 2224519"/>
                <a:gd name="connsiteX146" fmla="*/ 120444 w 3469907"/>
                <a:gd name="connsiteY146" fmla="*/ 1909197 h 2224519"/>
                <a:gd name="connsiteX147" fmla="*/ 65177 w 3469907"/>
                <a:gd name="connsiteY147" fmla="*/ 1869004 h 2224519"/>
                <a:gd name="connsiteX148" fmla="*/ 80251 w 3469907"/>
                <a:gd name="connsiteY148" fmla="*/ 1673060 h 2224519"/>
                <a:gd name="connsiteX149" fmla="*/ 205854 w 3469907"/>
                <a:gd name="connsiteY149" fmla="*/ 1813738 h 2224519"/>
                <a:gd name="connsiteX150" fmla="*/ 301314 w 3469907"/>
                <a:gd name="connsiteY150" fmla="*/ 1974512 h 2224519"/>
                <a:gd name="connsiteX151" fmla="*/ 326435 w 3469907"/>
                <a:gd name="connsiteY151" fmla="*/ 1863979 h 2224519"/>
                <a:gd name="connsiteX152" fmla="*/ 175710 w 3469907"/>
                <a:gd name="connsiteY152" fmla="*/ 1517311 h 2224519"/>
                <a:gd name="connsiteX153" fmla="*/ 150589 w 3469907"/>
                <a:gd name="connsiteY153" fmla="*/ 1482143 h 2224519"/>
                <a:gd name="connsiteX154" fmla="*/ 30008 w 3469907"/>
                <a:gd name="connsiteY154" fmla="*/ 1642916 h 2224519"/>
                <a:gd name="connsiteX155" fmla="*/ 19959 w 3469907"/>
                <a:gd name="connsiteY155" fmla="*/ 1798665 h 2224519"/>
                <a:gd name="connsiteX156" fmla="*/ 75227 w 3469907"/>
                <a:gd name="connsiteY156" fmla="*/ 1301271 h 2224519"/>
                <a:gd name="connsiteX157" fmla="*/ 175709 w 3469907"/>
                <a:gd name="connsiteY157" fmla="*/ 1341465 h 2224519"/>
                <a:gd name="connsiteX158" fmla="*/ 170685 w 3469907"/>
                <a:gd name="connsiteY158" fmla="*/ 1125426 h 2224519"/>
                <a:gd name="connsiteX159" fmla="*/ 95322 w 3469907"/>
                <a:gd name="connsiteY159" fmla="*/ 1235957 h 2224519"/>
                <a:gd name="connsiteX160" fmla="*/ 180733 w 3469907"/>
                <a:gd name="connsiteY160" fmla="*/ 1045039 h 2224519"/>
                <a:gd name="connsiteX161" fmla="*/ 276193 w 3469907"/>
                <a:gd name="connsiteY161" fmla="*/ 864168 h 2224519"/>
                <a:gd name="connsiteX162" fmla="*/ 471298 w 3469907"/>
                <a:gd name="connsiteY162"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026857 w 3469907"/>
                <a:gd name="connsiteY62" fmla="*/ 1763496 h 2224519"/>
                <a:gd name="connsiteX63" fmla="*/ 2607881 w 3469907"/>
                <a:gd name="connsiteY63" fmla="*/ 1234859 h 2224519"/>
                <a:gd name="connsiteX64" fmla="*/ 2064955 w 3469907"/>
                <a:gd name="connsiteY64" fmla="*/ 1382496 h 2224519"/>
                <a:gd name="connsiteX65" fmla="*/ 2022094 w 3469907"/>
                <a:gd name="connsiteY65" fmla="*/ 1225334 h 2224519"/>
                <a:gd name="connsiteX66" fmla="*/ 2364993 w 3469907"/>
                <a:gd name="connsiteY66" fmla="*/ 1120559 h 2224519"/>
                <a:gd name="connsiteX67" fmla="*/ 2803144 w 3469907"/>
                <a:gd name="connsiteY67" fmla="*/ 1101508 h 2224519"/>
                <a:gd name="connsiteX68" fmla="*/ 2560257 w 3469907"/>
                <a:gd name="connsiteY68" fmla="*/ 820521 h 2224519"/>
                <a:gd name="connsiteX69" fmla="*/ 2226881 w 3469907"/>
                <a:gd name="connsiteY69" fmla="*/ 1049121 h 2224519"/>
                <a:gd name="connsiteX70" fmla="*/ 2105637 w 3469907"/>
                <a:gd name="connsiteY70" fmla="*/ 967096 h 2224519"/>
                <a:gd name="connsiteX71" fmla="*/ 1771168 w 3469907"/>
                <a:gd name="connsiteY71" fmla="*/ 1203194 h 2224519"/>
                <a:gd name="connsiteX72" fmla="*/ 1666272 w 3469907"/>
                <a:gd name="connsiteY72" fmla="*/ 1103537 h 2224519"/>
                <a:gd name="connsiteX73" fmla="*/ 1333340 w 3469907"/>
                <a:gd name="connsiteY73" fmla="*/ 1505003 h 2224519"/>
                <a:gd name="connsiteX74" fmla="*/ 1260930 w 3469907"/>
                <a:gd name="connsiteY74" fmla="*/ 1457024 h 2224519"/>
                <a:gd name="connsiteX75" fmla="*/ 1613074 w 3469907"/>
                <a:gd name="connsiteY75" fmla="*/ 1076685 h 2224519"/>
                <a:gd name="connsiteX76" fmla="*/ 1920715 w 3469907"/>
                <a:gd name="connsiteY76" fmla="*/ 821267 h 2224519"/>
                <a:gd name="connsiteX77" fmla="*/ 1829273 w 3469907"/>
                <a:gd name="connsiteY77" fmla="*/ 817291 h 2224519"/>
                <a:gd name="connsiteX78" fmla="*/ 1773614 w 3469907"/>
                <a:gd name="connsiteY78" fmla="*/ 761632 h 2224519"/>
                <a:gd name="connsiteX79" fmla="*/ 1456874 w 3469907"/>
                <a:gd name="connsiteY79" fmla="*/ 1004847 h 2224519"/>
                <a:gd name="connsiteX80" fmla="*/ 1527211 w 3469907"/>
                <a:gd name="connsiteY80" fmla="*/ 753639 h 2224519"/>
                <a:gd name="connsiteX81" fmla="*/ 1421703 w 3469907"/>
                <a:gd name="connsiteY81" fmla="*/ 834026 h 2224519"/>
                <a:gd name="connsiteX82" fmla="*/ 1512138 w 3469907"/>
                <a:gd name="connsiteY82" fmla="*/ 834026 h 2224519"/>
                <a:gd name="connsiteX83" fmla="*/ 1371461 w 3469907"/>
                <a:gd name="connsiteY83" fmla="*/ 1019920 h 2224519"/>
                <a:gd name="connsiteX84" fmla="*/ 1115228 w 3469907"/>
                <a:gd name="connsiteY84" fmla="*/ 1246008 h 2224519"/>
                <a:gd name="connsiteX85" fmla="*/ 907141 w 3469907"/>
                <a:gd name="connsiteY85" fmla="*/ 1537410 h 2224519"/>
                <a:gd name="connsiteX86" fmla="*/ 858995 w 3469907"/>
                <a:gd name="connsiteY86" fmla="*/ 1612773 h 2224519"/>
                <a:gd name="connsiteX87" fmla="*/ 1009720 w 3469907"/>
                <a:gd name="connsiteY87" fmla="*/ 1909199 h 2224519"/>
                <a:gd name="connsiteX88" fmla="*/ 1100156 w 3469907"/>
                <a:gd name="connsiteY88" fmla="*/ 1889102 h 2224519"/>
                <a:gd name="connsiteX89" fmla="*/ 1243117 w 3469907"/>
                <a:gd name="connsiteY89" fmla="*/ 1429806 h 2224519"/>
                <a:gd name="connsiteX90" fmla="*/ 1356169 w 3469907"/>
                <a:gd name="connsiteY90" fmla="*/ 1501105 h 2224519"/>
                <a:gd name="connsiteX91" fmla="*/ 1352194 w 3469907"/>
                <a:gd name="connsiteY91" fmla="*/ 1596520 h 2224519"/>
                <a:gd name="connsiteX92" fmla="*/ 1324384 w 3469907"/>
                <a:gd name="connsiteY92" fmla="*/ 1770376 h 2224519"/>
                <a:gd name="connsiteX93" fmla="*/ 1416465 w 3469907"/>
                <a:gd name="connsiteY93" fmla="*/ 1910842 h 2224519"/>
                <a:gd name="connsiteX94" fmla="*/ 1340269 w 3469907"/>
                <a:gd name="connsiteY94" fmla="*/ 1640250 h 2224519"/>
                <a:gd name="connsiteX95" fmla="*/ 1606637 w 3469907"/>
                <a:gd name="connsiteY95" fmla="*/ 1513030 h 2224519"/>
                <a:gd name="connsiteX96" fmla="*/ 1723643 w 3469907"/>
                <a:gd name="connsiteY96" fmla="*/ 1293596 h 2224519"/>
                <a:gd name="connsiteX97" fmla="*/ 1989073 w 3469907"/>
                <a:gd name="connsiteY97" fmla="*/ 1262840 h 2224519"/>
                <a:gd name="connsiteX98" fmla="*/ 1885956 w 3469907"/>
                <a:gd name="connsiteY98" fmla="*/ 1550615 h 2224519"/>
                <a:gd name="connsiteX99" fmla="*/ 1755393 w 3469907"/>
                <a:gd name="connsiteY99" fmla="*/ 1719046 h 2224519"/>
                <a:gd name="connsiteX100" fmla="*/ 1596312 w 3469907"/>
                <a:gd name="connsiteY100" fmla="*/ 2013962 h 2224519"/>
                <a:gd name="connsiteX101" fmla="*/ 1574831 w 3469907"/>
                <a:gd name="connsiteY101" fmla="*/ 1921749 h 2224519"/>
                <a:gd name="connsiteX102" fmla="*/ 1471464 w 3469907"/>
                <a:gd name="connsiteY102" fmla="*/ 2065646 h 2224519"/>
                <a:gd name="connsiteX103" fmla="*/ 1582781 w 3469907"/>
                <a:gd name="connsiteY103" fmla="*/ 2133232 h 2224519"/>
                <a:gd name="connsiteX104" fmla="*/ 1451584 w 3469907"/>
                <a:gd name="connsiteY104" fmla="*/ 2200818 h 2224519"/>
                <a:gd name="connsiteX105" fmla="*/ 1228948 w 3469907"/>
                <a:gd name="connsiteY105" fmla="*/ 2208769 h 2224519"/>
                <a:gd name="connsiteX106" fmla="*/ 982457 w 3469907"/>
                <a:gd name="connsiteY106" fmla="*/ 2216722 h 2224519"/>
                <a:gd name="connsiteX107" fmla="*/ 966555 w 3469907"/>
                <a:gd name="connsiteY107" fmla="*/ 2137207 h 2224519"/>
                <a:gd name="connsiteX108" fmla="*/ 1197143 w 3469907"/>
                <a:gd name="connsiteY108" fmla="*/ 2161061 h 2224519"/>
                <a:gd name="connsiteX109" fmla="*/ 1324364 w 3469907"/>
                <a:gd name="connsiteY109" fmla="*/ 2141182 h 2224519"/>
                <a:gd name="connsiteX110" fmla="*/ 1280632 w 3469907"/>
                <a:gd name="connsiteY110" fmla="*/ 1954329 h 2224519"/>
                <a:gd name="connsiteX111" fmla="*/ 1407852 w 3469907"/>
                <a:gd name="connsiteY111" fmla="*/ 1926500 h 2224519"/>
                <a:gd name="connsiteX112" fmla="*/ 1247453 w 3469907"/>
                <a:gd name="connsiteY112" fmla="*/ 1884840 h 2224519"/>
                <a:gd name="connsiteX113" fmla="*/ 1182614 w 3469907"/>
                <a:gd name="connsiteY113" fmla="*/ 2054900 h 2224519"/>
                <a:gd name="connsiteX114" fmla="*/ 1024793 w 3469907"/>
                <a:gd name="connsiteY114" fmla="*/ 2120214 h 2224519"/>
                <a:gd name="connsiteX115" fmla="*/ 884116 w 3469907"/>
                <a:gd name="connsiteY115" fmla="*/ 1758474 h 2224519"/>
                <a:gd name="connsiteX116" fmla="*/ 843922 w 3469907"/>
                <a:gd name="connsiteY116" fmla="*/ 2069973 h 2224519"/>
                <a:gd name="connsiteX117" fmla="*/ 703246 w 3469907"/>
                <a:gd name="connsiteY117" fmla="*/ 1657991 h 2224519"/>
                <a:gd name="connsiteX118" fmla="*/ 803729 w 3469907"/>
                <a:gd name="connsiteY118" fmla="*/ 1406782 h 2224519"/>
                <a:gd name="connsiteX119" fmla="*/ 884115 w 3469907"/>
                <a:gd name="connsiteY119" fmla="*/ 1246008 h 2224519"/>
                <a:gd name="connsiteX120" fmla="*/ 1160446 w 3469907"/>
                <a:gd name="connsiteY120" fmla="*/ 1125427 h 2224519"/>
                <a:gd name="connsiteX121" fmla="*/ 1637744 w 3469907"/>
                <a:gd name="connsiteY121" fmla="*/ 648131 h 2224519"/>
                <a:gd name="connsiteX122" fmla="*/ 1763348 w 3469907"/>
                <a:gd name="connsiteY122" fmla="*/ 336632 h 2224519"/>
                <a:gd name="connsiteX123" fmla="*/ 1642768 w 3469907"/>
                <a:gd name="connsiteY123" fmla="*/ 376825 h 2224519"/>
                <a:gd name="connsiteX124" fmla="*/ 1451848 w 3469907"/>
                <a:gd name="connsiteY124" fmla="*/ 658179 h 2224519"/>
                <a:gd name="connsiteX125" fmla="*/ 1170498 w 3469907"/>
                <a:gd name="connsiteY125" fmla="*/ 497404 h 2224519"/>
                <a:gd name="connsiteX126" fmla="*/ 1200641 w 3469907"/>
                <a:gd name="connsiteY126" fmla="*/ 633056 h 2224519"/>
                <a:gd name="connsiteX127" fmla="*/ 1115230 w 3469907"/>
                <a:gd name="connsiteY127" fmla="*/ 869194 h 2224519"/>
                <a:gd name="connsiteX128" fmla="*/ 1100158 w 3469907"/>
                <a:gd name="connsiteY128" fmla="*/ 1004845 h 2224519"/>
                <a:gd name="connsiteX129" fmla="*/ 904215 w 3469907"/>
                <a:gd name="connsiteY129" fmla="*/ 1014893 h 2224519"/>
                <a:gd name="connsiteX130" fmla="*/ 929336 w 3469907"/>
                <a:gd name="connsiteY130" fmla="*/ 1175667 h 2224519"/>
                <a:gd name="connsiteX131" fmla="*/ 708272 w 3469907"/>
                <a:gd name="connsiteY131" fmla="*/ 984749 h 2224519"/>
                <a:gd name="connsiteX132" fmla="*/ 607789 w 3469907"/>
                <a:gd name="connsiteY132" fmla="*/ 914411 h 2224519"/>
                <a:gd name="connsiteX133" fmla="*/ 809594 w 3469907"/>
                <a:gd name="connsiteY133" fmla="*/ 1313832 h 2224519"/>
                <a:gd name="connsiteX134" fmla="*/ 512330 w 3469907"/>
                <a:gd name="connsiteY134" fmla="*/ 1356538 h 2224519"/>
                <a:gd name="connsiteX135" fmla="*/ 647983 w 3469907"/>
                <a:gd name="connsiteY135" fmla="*/ 1874028 h 2224519"/>
                <a:gd name="connsiteX136" fmla="*/ 537449 w 3469907"/>
                <a:gd name="connsiteY136" fmla="*/ 1798666 h 2224519"/>
                <a:gd name="connsiteX137" fmla="*/ 391749 w 3469907"/>
                <a:gd name="connsiteY137" fmla="*/ 1733351 h 2224519"/>
                <a:gd name="connsiteX138" fmla="*/ 230975 w 3469907"/>
                <a:gd name="connsiteY138" fmla="*/ 1436924 h 2224519"/>
                <a:gd name="connsiteX139" fmla="*/ 356580 w 3469907"/>
                <a:gd name="connsiteY139" fmla="*/ 1668037 h 2224519"/>
                <a:gd name="connsiteX140" fmla="*/ 431942 w 3469907"/>
                <a:gd name="connsiteY140" fmla="*/ 1833835 h 2224519"/>
                <a:gd name="connsiteX141" fmla="*/ 527402 w 3469907"/>
                <a:gd name="connsiteY141" fmla="*/ 1874028 h 2224519"/>
                <a:gd name="connsiteX142" fmla="*/ 507305 w 3469907"/>
                <a:gd name="connsiteY142" fmla="*/ 1989585 h 2224519"/>
                <a:gd name="connsiteX143" fmla="*/ 311362 w 3469907"/>
                <a:gd name="connsiteY143" fmla="*/ 2180503 h 2224519"/>
                <a:gd name="connsiteX144" fmla="*/ 250235 w 3469907"/>
                <a:gd name="connsiteY144" fmla="*/ 2142821 h 2224519"/>
                <a:gd name="connsiteX145" fmla="*/ 220927 w 3469907"/>
                <a:gd name="connsiteY145" fmla="*/ 1989584 h 2224519"/>
                <a:gd name="connsiteX146" fmla="*/ 120444 w 3469907"/>
                <a:gd name="connsiteY146" fmla="*/ 1909197 h 2224519"/>
                <a:gd name="connsiteX147" fmla="*/ 65177 w 3469907"/>
                <a:gd name="connsiteY147" fmla="*/ 1869004 h 2224519"/>
                <a:gd name="connsiteX148" fmla="*/ 80251 w 3469907"/>
                <a:gd name="connsiteY148" fmla="*/ 1673060 h 2224519"/>
                <a:gd name="connsiteX149" fmla="*/ 205854 w 3469907"/>
                <a:gd name="connsiteY149" fmla="*/ 1813738 h 2224519"/>
                <a:gd name="connsiteX150" fmla="*/ 301314 w 3469907"/>
                <a:gd name="connsiteY150" fmla="*/ 1974512 h 2224519"/>
                <a:gd name="connsiteX151" fmla="*/ 326435 w 3469907"/>
                <a:gd name="connsiteY151" fmla="*/ 1863979 h 2224519"/>
                <a:gd name="connsiteX152" fmla="*/ 175710 w 3469907"/>
                <a:gd name="connsiteY152" fmla="*/ 1517311 h 2224519"/>
                <a:gd name="connsiteX153" fmla="*/ 150589 w 3469907"/>
                <a:gd name="connsiteY153" fmla="*/ 1482143 h 2224519"/>
                <a:gd name="connsiteX154" fmla="*/ 30008 w 3469907"/>
                <a:gd name="connsiteY154" fmla="*/ 1642916 h 2224519"/>
                <a:gd name="connsiteX155" fmla="*/ 19959 w 3469907"/>
                <a:gd name="connsiteY155" fmla="*/ 1798665 h 2224519"/>
                <a:gd name="connsiteX156" fmla="*/ 75227 w 3469907"/>
                <a:gd name="connsiteY156" fmla="*/ 1301271 h 2224519"/>
                <a:gd name="connsiteX157" fmla="*/ 175709 w 3469907"/>
                <a:gd name="connsiteY157" fmla="*/ 1341465 h 2224519"/>
                <a:gd name="connsiteX158" fmla="*/ 170685 w 3469907"/>
                <a:gd name="connsiteY158" fmla="*/ 1125426 h 2224519"/>
                <a:gd name="connsiteX159" fmla="*/ 95322 w 3469907"/>
                <a:gd name="connsiteY159" fmla="*/ 1235957 h 2224519"/>
                <a:gd name="connsiteX160" fmla="*/ 180733 w 3469907"/>
                <a:gd name="connsiteY160" fmla="*/ 1045039 h 2224519"/>
                <a:gd name="connsiteX161" fmla="*/ 276193 w 3469907"/>
                <a:gd name="connsiteY161" fmla="*/ 864168 h 2224519"/>
                <a:gd name="connsiteX162" fmla="*/ 471298 w 3469907"/>
                <a:gd name="connsiteY162"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026857 w 3469907"/>
                <a:gd name="connsiteY62" fmla="*/ 1763496 h 2224519"/>
                <a:gd name="connsiteX63" fmla="*/ 2607881 w 3469907"/>
                <a:gd name="connsiteY63" fmla="*/ 1234859 h 2224519"/>
                <a:gd name="connsiteX64" fmla="*/ 2064955 w 3469907"/>
                <a:gd name="connsiteY64" fmla="*/ 1382496 h 2224519"/>
                <a:gd name="connsiteX65" fmla="*/ 2022094 w 3469907"/>
                <a:gd name="connsiteY65" fmla="*/ 1225334 h 2224519"/>
                <a:gd name="connsiteX66" fmla="*/ 2364993 w 3469907"/>
                <a:gd name="connsiteY66" fmla="*/ 1120559 h 2224519"/>
                <a:gd name="connsiteX67" fmla="*/ 2803144 w 3469907"/>
                <a:gd name="connsiteY67" fmla="*/ 1101508 h 2224519"/>
                <a:gd name="connsiteX68" fmla="*/ 2560257 w 3469907"/>
                <a:gd name="connsiteY68" fmla="*/ 820521 h 2224519"/>
                <a:gd name="connsiteX69" fmla="*/ 2226881 w 3469907"/>
                <a:gd name="connsiteY69" fmla="*/ 1049121 h 2224519"/>
                <a:gd name="connsiteX70" fmla="*/ 2105637 w 3469907"/>
                <a:gd name="connsiteY70" fmla="*/ 967096 h 2224519"/>
                <a:gd name="connsiteX71" fmla="*/ 1771168 w 3469907"/>
                <a:gd name="connsiteY71" fmla="*/ 1203194 h 2224519"/>
                <a:gd name="connsiteX72" fmla="*/ 1666272 w 3469907"/>
                <a:gd name="connsiteY72" fmla="*/ 1103537 h 2224519"/>
                <a:gd name="connsiteX73" fmla="*/ 1333340 w 3469907"/>
                <a:gd name="connsiteY73" fmla="*/ 1505003 h 2224519"/>
                <a:gd name="connsiteX74" fmla="*/ 1260930 w 3469907"/>
                <a:gd name="connsiteY74" fmla="*/ 1457024 h 2224519"/>
                <a:gd name="connsiteX75" fmla="*/ 1613074 w 3469907"/>
                <a:gd name="connsiteY75" fmla="*/ 1076685 h 2224519"/>
                <a:gd name="connsiteX76" fmla="*/ 1920715 w 3469907"/>
                <a:gd name="connsiteY76" fmla="*/ 821267 h 2224519"/>
                <a:gd name="connsiteX77" fmla="*/ 1829273 w 3469907"/>
                <a:gd name="connsiteY77" fmla="*/ 817291 h 2224519"/>
                <a:gd name="connsiteX78" fmla="*/ 1773614 w 3469907"/>
                <a:gd name="connsiteY78" fmla="*/ 761632 h 2224519"/>
                <a:gd name="connsiteX79" fmla="*/ 1456874 w 3469907"/>
                <a:gd name="connsiteY79" fmla="*/ 1004847 h 2224519"/>
                <a:gd name="connsiteX80" fmla="*/ 1527211 w 3469907"/>
                <a:gd name="connsiteY80" fmla="*/ 753639 h 2224519"/>
                <a:gd name="connsiteX81" fmla="*/ 1421703 w 3469907"/>
                <a:gd name="connsiteY81" fmla="*/ 834026 h 2224519"/>
                <a:gd name="connsiteX82" fmla="*/ 1512138 w 3469907"/>
                <a:gd name="connsiteY82" fmla="*/ 834026 h 2224519"/>
                <a:gd name="connsiteX83" fmla="*/ 1371461 w 3469907"/>
                <a:gd name="connsiteY83" fmla="*/ 1019920 h 2224519"/>
                <a:gd name="connsiteX84" fmla="*/ 1115228 w 3469907"/>
                <a:gd name="connsiteY84" fmla="*/ 1246008 h 2224519"/>
                <a:gd name="connsiteX85" fmla="*/ 907141 w 3469907"/>
                <a:gd name="connsiteY85" fmla="*/ 1537410 h 2224519"/>
                <a:gd name="connsiteX86" fmla="*/ 858995 w 3469907"/>
                <a:gd name="connsiteY86" fmla="*/ 1612773 h 2224519"/>
                <a:gd name="connsiteX87" fmla="*/ 1009720 w 3469907"/>
                <a:gd name="connsiteY87" fmla="*/ 1909199 h 2224519"/>
                <a:gd name="connsiteX88" fmla="*/ 1100156 w 3469907"/>
                <a:gd name="connsiteY88" fmla="*/ 1889102 h 2224519"/>
                <a:gd name="connsiteX89" fmla="*/ 1243117 w 3469907"/>
                <a:gd name="connsiteY89" fmla="*/ 1429806 h 2224519"/>
                <a:gd name="connsiteX90" fmla="*/ 1356169 w 3469907"/>
                <a:gd name="connsiteY90" fmla="*/ 1501105 h 2224519"/>
                <a:gd name="connsiteX91" fmla="*/ 1352194 w 3469907"/>
                <a:gd name="connsiteY91" fmla="*/ 1596520 h 2224519"/>
                <a:gd name="connsiteX92" fmla="*/ 1324384 w 3469907"/>
                <a:gd name="connsiteY92" fmla="*/ 1770376 h 2224519"/>
                <a:gd name="connsiteX93" fmla="*/ 1416465 w 3469907"/>
                <a:gd name="connsiteY93" fmla="*/ 1910842 h 2224519"/>
                <a:gd name="connsiteX94" fmla="*/ 1340269 w 3469907"/>
                <a:gd name="connsiteY94" fmla="*/ 1640250 h 2224519"/>
                <a:gd name="connsiteX95" fmla="*/ 1606637 w 3469907"/>
                <a:gd name="connsiteY95" fmla="*/ 1513030 h 2224519"/>
                <a:gd name="connsiteX96" fmla="*/ 1723643 w 3469907"/>
                <a:gd name="connsiteY96" fmla="*/ 1293596 h 2224519"/>
                <a:gd name="connsiteX97" fmla="*/ 1989073 w 3469907"/>
                <a:gd name="connsiteY97" fmla="*/ 1262840 h 2224519"/>
                <a:gd name="connsiteX98" fmla="*/ 1885956 w 3469907"/>
                <a:gd name="connsiteY98" fmla="*/ 1550615 h 2224519"/>
                <a:gd name="connsiteX99" fmla="*/ 1755393 w 3469907"/>
                <a:gd name="connsiteY99" fmla="*/ 1719046 h 2224519"/>
                <a:gd name="connsiteX100" fmla="*/ 1596312 w 3469907"/>
                <a:gd name="connsiteY100" fmla="*/ 2013962 h 2224519"/>
                <a:gd name="connsiteX101" fmla="*/ 1574831 w 3469907"/>
                <a:gd name="connsiteY101" fmla="*/ 1921749 h 2224519"/>
                <a:gd name="connsiteX102" fmla="*/ 1471464 w 3469907"/>
                <a:gd name="connsiteY102" fmla="*/ 2065646 h 2224519"/>
                <a:gd name="connsiteX103" fmla="*/ 1582781 w 3469907"/>
                <a:gd name="connsiteY103" fmla="*/ 2133232 h 2224519"/>
                <a:gd name="connsiteX104" fmla="*/ 1451584 w 3469907"/>
                <a:gd name="connsiteY104" fmla="*/ 2200818 h 2224519"/>
                <a:gd name="connsiteX105" fmla="*/ 1228948 w 3469907"/>
                <a:gd name="connsiteY105" fmla="*/ 2208769 h 2224519"/>
                <a:gd name="connsiteX106" fmla="*/ 982457 w 3469907"/>
                <a:gd name="connsiteY106" fmla="*/ 2216722 h 2224519"/>
                <a:gd name="connsiteX107" fmla="*/ 966555 w 3469907"/>
                <a:gd name="connsiteY107" fmla="*/ 2137207 h 2224519"/>
                <a:gd name="connsiteX108" fmla="*/ 1197143 w 3469907"/>
                <a:gd name="connsiteY108" fmla="*/ 2161061 h 2224519"/>
                <a:gd name="connsiteX109" fmla="*/ 1324364 w 3469907"/>
                <a:gd name="connsiteY109" fmla="*/ 2141182 h 2224519"/>
                <a:gd name="connsiteX110" fmla="*/ 1280632 w 3469907"/>
                <a:gd name="connsiteY110" fmla="*/ 1954329 h 2224519"/>
                <a:gd name="connsiteX111" fmla="*/ 1407852 w 3469907"/>
                <a:gd name="connsiteY111" fmla="*/ 1926500 h 2224519"/>
                <a:gd name="connsiteX112" fmla="*/ 1247453 w 3469907"/>
                <a:gd name="connsiteY112" fmla="*/ 1884840 h 2224519"/>
                <a:gd name="connsiteX113" fmla="*/ 1182614 w 3469907"/>
                <a:gd name="connsiteY113" fmla="*/ 2054900 h 2224519"/>
                <a:gd name="connsiteX114" fmla="*/ 1024793 w 3469907"/>
                <a:gd name="connsiteY114" fmla="*/ 2120214 h 2224519"/>
                <a:gd name="connsiteX115" fmla="*/ 884116 w 3469907"/>
                <a:gd name="connsiteY115" fmla="*/ 1758474 h 2224519"/>
                <a:gd name="connsiteX116" fmla="*/ 843922 w 3469907"/>
                <a:gd name="connsiteY116" fmla="*/ 2069973 h 2224519"/>
                <a:gd name="connsiteX117" fmla="*/ 703246 w 3469907"/>
                <a:gd name="connsiteY117" fmla="*/ 1657991 h 2224519"/>
                <a:gd name="connsiteX118" fmla="*/ 803729 w 3469907"/>
                <a:gd name="connsiteY118" fmla="*/ 1406782 h 2224519"/>
                <a:gd name="connsiteX119" fmla="*/ 884115 w 3469907"/>
                <a:gd name="connsiteY119" fmla="*/ 1246008 h 2224519"/>
                <a:gd name="connsiteX120" fmla="*/ 1160446 w 3469907"/>
                <a:gd name="connsiteY120" fmla="*/ 1125427 h 2224519"/>
                <a:gd name="connsiteX121" fmla="*/ 1637744 w 3469907"/>
                <a:gd name="connsiteY121" fmla="*/ 648131 h 2224519"/>
                <a:gd name="connsiteX122" fmla="*/ 1763348 w 3469907"/>
                <a:gd name="connsiteY122" fmla="*/ 336632 h 2224519"/>
                <a:gd name="connsiteX123" fmla="*/ 1642768 w 3469907"/>
                <a:gd name="connsiteY123" fmla="*/ 376825 h 2224519"/>
                <a:gd name="connsiteX124" fmla="*/ 1451848 w 3469907"/>
                <a:gd name="connsiteY124" fmla="*/ 658179 h 2224519"/>
                <a:gd name="connsiteX125" fmla="*/ 1170498 w 3469907"/>
                <a:gd name="connsiteY125" fmla="*/ 497404 h 2224519"/>
                <a:gd name="connsiteX126" fmla="*/ 1200641 w 3469907"/>
                <a:gd name="connsiteY126" fmla="*/ 633056 h 2224519"/>
                <a:gd name="connsiteX127" fmla="*/ 1115230 w 3469907"/>
                <a:gd name="connsiteY127" fmla="*/ 869194 h 2224519"/>
                <a:gd name="connsiteX128" fmla="*/ 1100158 w 3469907"/>
                <a:gd name="connsiteY128" fmla="*/ 1004845 h 2224519"/>
                <a:gd name="connsiteX129" fmla="*/ 904215 w 3469907"/>
                <a:gd name="connsiteY129" fmla="*/ 1014893 h 2224519"/>
                <a:gd name="connsiteX130" fmla="*/ 929336 w 3469907"/>
                <a:gd name="connsiteY130" fmla="*/ 1175667 h 2224519"/>
                <a:gd name="connsiteX131" fmla="*/ 708272 w 3469907"/>
                <a:gd name="connsiteY131" fmla="*/ 984749 h 2224519"/>
                <a:gd name="connsiteX132" fmla="*/ 607789 w 3469907"/>
                <a:gd name="connsiteY132" fmla="*/ 914411 h 2224519"/>
                <a:gd name="connsiteX133" fmla="*/ 809594 w 3469907"/>
                <a:gd name="connsiteY133" fmla="*/ 1313832 h 2224519"/>
                <a:gd name="connsiteX134" fmla="*/ 512330 w 3469907"/>
                <a:gd name="connsiteY134" fmla="*/ 1356538 h 2224519"/>
                <a:gd name="connsiteX135" fmla="*/ 647983 w 3469907"/>
                <a:gd name="connsiteY135" fmla="*/ 1874028 h 2224519"/>
                <a:gd name="connsiteX136" fmla="*/ 537449 w 3469907"/>
                <a:gd name="connsiteY136" fmla="*/ 1798666 h 2224519"/>
                <a:gd name="connsiteX137" fmla="*/ 391749 w 3469907"/>
                <a:gd name="connsiteY137" fmla="*/ 1733351 h 2224519"/>
                <a:gd name="connsiteX138" fmla="*/ 230975 w 3469907"/>
                <a:gd name="connsiteY138" fmla="*/ 1436924 h 2224519"/>
                <a:gd name="connsiteX139" fmla="*/ 356580 w 3469907"/>
                <a:gd name="connsiteY139" fmla="*/ 1668037 h 2224519"/>
                <a:gd name="connsiteX140" fmla="*/ 431942 w 3469907"/>
                <a:gd name="connsiteY140" fmla="*/ 1833835 h 2224519"/>
                <a:gd name="connsiteX141" fmla="*/ 527402 w 3469907"/>
                <a:gd name="connsiteY141" fmla="*/ 1874028 h 2224519"/>
                <a:gd name="connsiteX142" fmla="*/ 507305 w 3469907"/>
                <a:gd name="connsiteY142" fmla="*/ 1989585 h 2224519"/>
                <a:gd name="connsiteX143" fmla="*/ 311362 w 3469907"/>
                <a:gd name="connsiteY143" fmla="*/ 2180503 h 2224519"/>
                <a:gd name="connsiteX144" fmla="*/ 250235 w 3469907"/>
                <a:gd name="connsiteY144" fmla="*/ 2142821 h 2224519"/>
                <a:gd name="connsiteX145" fmla="*/ 220927 w 3469907"/>
                <a:gd name="connsiteY145" fmla="*/ 1989584 h 2224519"/>
                <a:gd name="connsiteX146" fmla="*/ 120444 w 3469907"/>
                <a:gd name="connsiteY146" fmla="*/ 1909197 h 2224519"/>
                <a:gd name="connsiteX147" fmla="*/ 65177 w 3469907"/>
                <a:gd name="connsiteY147" fmla="*/ 1869004 h 2224519"/>
                <a:gd name="connsiteX148" fmla="*/ 80251 w 3469907"/>
                <a:gd name="connsiteY148" fmla="*/ 1673060 h 2224519"/>
                <a:gd name="connsiteX149" fmla="*/ 205854 w 3469907"/>
                <a:gd name="connsiteY149" fmla="*/ 1813738 h 2224519"/>
                <a:gd name="connsiteX150" fmla="*/ 301314 w 3469907"/>
                <a:gd name="connsiteY150" fmla="*/ 1974512 h 2224519"/>
                <a:gd name="connsiteX151" fmla="*/ 326435 w 3469907"/>
                <a:gd name="connsiteY151" fmla="*/ 1863979 h 2224519"/>
                <a:gd name="connsiteX152" fmla="*/ 175710 w 3469907"/>
                <a:gd name="connsiteY152" fmla="*/ 1517311 h 2224519"/>
                <a:gd name="connsiteX153" fmla="*/ 150589 w 3469907"/>
                <a:gd name="connsiteY153" fmla="*/ 1482143 h 2224519"/>
                <a:gd name="connsiteX154" fmla="*/ 30008 w 3469907"/>
                <a:gd name="connsiteY154" fmla="*/ 1642916 h 2224519"/>
                <a:gd name="connsiteX155" fmla="*/ 19959 w 3469907"/>
                <a:gd name="connsiteY155" fmla="*/ 1798665 h 2224519"/>
                <a:gd name="connsiteX156" fmla="*/ 75227 w 3469907"/>
                <a:gd name="connsiteY156" fmla="*/ 1301271 h 2224519"/>
                <a:gd name="connsiteX157" fmla="*/ 175709 w 3469907"/>
                <a:gd name="connsiteY157" fmla="*/ 1341465 h 2224519"/>
                <a:gd name="connsiteX158" fmla="*/ 170685 w 3469907"/>
                <a:gd name="connsiteY158" fmla="*/ 1125426 h 2224519"/>
                <a:gd name="connsiteX159" fmla="*/ 95322 w 3469907"/>
                <a:gd name="connsiteY159" fmla="*/ 1235957 h 2224519"/>
                <a:gd name="connsiteX160" fmla="*/ 180733 w 3469907"/>
                <a:gd name="connsiteY160" fmla="*/ 1045039 h 2224519"/>
                <a:gd name="connsiteX161" fmla="*/ 276193 w 3469907"/>
                <a:gd name="connsiteY161" fmla="*/ 864168 h 2224519"/>
                <a:gd name="connsiteX162" fmla="*/ 471298 w 3469907"/>
                <a:gd name="connsiteY162"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607881 w 3469907"/>
                <a:gd name="connsiteY63" fmla="*/ 1234859 h 2224519"/>
                <a:gd name="connsiteX64" fmla="*/ 2064955 w 3469907"/>
                <a:gd name="connsiteY64" fmla="*/ 1382496 h 2224519"/>
                <a:gd name="connsiteX65" fmla="*/ 2022094 w 3469907"/>
                <a:gd name="connsiteY65" fmla="*/ 1225334 h 2224519"/>
                <a:gd name="connsiteX66" fmla="*/ 2364993 w 3469907"/>
                <a:gd name="connsiteY66" fmla="*/ 1120559 h 2224519"/>
                <a:gd name="connsiteX67" fmla="*/ 2803144 w 3469907"/>
                <a:gd name="connsiteY67" fmla="*/ 1101508 h 2224519"/>
                <a:gd name="connsiteX68" fmla="*/ 2560257 w 3469907"/>
                <a:gd name="connsiteY68" fmla="*/ 820521 h 2224519"/>
                <a:gd name="connsiteX69" fmla="*/ 2226881 w 3469907"/>
                <a:gd name="connsiteY69" fmla="*/ 1049121 h 2224519"/>
                <a:gd name="connsiteX70" fmla="*/ 2105637 w 3469907"/>
                <a:gd name="connsiteY70" fmla="*/ 967096 h 2224519"/>
                <a:gd name="connsiteX71" fmla="*/ 1771168 w 3469907"/>
                <a:gd name="connsiteY71" fmla="*/ 1203194 h 2224519"/>
                <a:gd name="connsiteX72" fmla="*/ 1666272 w 3469907"/>
                <a:gd name="connsiteY72" fmla="*/ 1103537 h 2224519"/>
                <a:gd name="connsiteX73" fmla="*/ 1333340 w 3469907"/>
                <a:gd name="connsiteY73" fmla="*/ 1505003 h 2224519"/>
                <a:gd name="connsiteX74" fmla="*/ 1260930 w 3469907"/>
                <a:gd name="connsiteY74" fmla="*/ 1457024 h 2224519"/>
                <a:gd name="connsiteX75" fmla="*/ 1613074 w 3469907"/>
                <a:gd name="connsiteY75" fmla="*/ 1076685 h 2224519"/>
                <a:gd name="connsiteX76" fmla="*/ 1920715 w 3469907"/>
                <a:gd name="connsiteY76" fmla="*/ 821267 h 2224519"/>
                <a:gd name="connsiteX77" fmla="*/ 1829273 w 3469907"/>
                <a:gd name="connsiteY77" fmla="*/ 817291 h 2224519"/>
                <a:gd name="connsiteX78" fmla="*/ 1773614 w 3469907"/>
                <a:gd name="connsiteY78" fmla="*/ 761632 h 2224519"/>
                <a:gd name="connsiteX79" fmla="*/ 1456874 w 3469907"/>
                <a:gd name="connsiteY79" fmla="*/ 1004847 h 2224519"/>
                <a:gd name="connsiteX80" fmla="*/ 1527211 w 3469907"/>
                <a:gd name="connsiteY80" fmla="*/ 753639 h 2224519"/>
                <a:gd name="connsiteX81" fmla="*/ 1421703 w 3469907"/>
                <a:gd name="connsiteY81" fmla="*/ 834026 h 2224519"/>
                <a:gd name="connsiteX82" fmla="*/ 1512138 w 3469907"/>
                <a:gd name="connsiteY82" fmla="*/ 834026 h 2224519"/>
                <a:gd name="connsiteX83" fmla="*/ 1371461 w 3469907"/>
                <a:gd name="connsiteY83" fmla="*/ 1019920 h 2224519"/>
                <a:gd name="connsiteX84" fmla="*/ 1115228 w 3469907"/>
                <a:gd name="connsiteY84" fmla="*/ 1246008 h 2224519"/>
                <a:gd name="connsiteX85" fmla="*/ 907141 w 3469907"/>
                <a:gd name="connsiteY85" fmla="*/ 1537410 h 2224519"/>
                <a:gd name="connsiteX86" fmla="*/ 858995 w 3469907"/>
                <a:gd name="connsiteY86" fmla="*/ 1612773 h 2224519"/>
                <a:gd name="connsiteX87" fmla="*/ 1009720 w 3469907"/>
                <a:gd name="connsiteY87" fmla="*/ 1909199 h 2224519"/>
                <a:gd name="connsiteX88" fmla="*/ 1100156 w 3469907"/>
                <a:gd name="connsiteY88" fmla="*/ 1889102 h 2224519"/>
                <a:gd name="connsiteX89" fmla="*/ 1243117 w 3469907"/>
                <a:gd name="connsiteY89" fmla="*/ 1429806 h 2224519"/>
                <a:gd name="connsiteX90" fmla="*/ 1356169 w 3469907"/>
                <a:gd name="connsiteY90" fmla="*/ 1501105 h 2224519"/>
                <a:gd name="connsiteX91" fmla="*/ 1352194 w 3469907"/>
                <a:gd name="connsiteY91" fmla="*/ 1596520 h 2224519"/>
                <a:gd name="connsiteX92" fmla="*/ 1324384 w 3469907"/>
                <a:gd name="connsiteY92" fmla="*/ 1770376 h 2224519"/>
                <a:gd name="connsiteX93" fmla="*/ 1416465 w 3469907"/>
                <a:gd name="connsiteY93" fmla="*/ 1910842 h 2224519"/>
                <a:gd name="connsiteX94" fmla="*/ 1340269 w 3469907"/>
                <a:gd name="connsiteY94" fmla="*/ 1640250 h 2224519"/>
                <a:gd name="connsiteX95" fmla="*/ 1606637 w 3469907"/>
                <a:gd name="connsiteY95" fmla="*/ 1513030 h 2224519"/>
                <a:gd name="connsiteX96" fmla="*/ 1723643 w 3469907"/>
                <a:gd name="connsiteY96" fmla="*/ 1293596 h 2224519"/>
                <a:gd name="connsiteX97" fmla="*/ 1989073 w 3469907"/>
                <a:gd name="connsiteY97" fmla="*/ 1262840 h 2224519"/>
                <a:gd name="connsiteX98" fmla="*/ 1885956 w 3469907"/>
                <a:gd name="connsiteY98" fmla="*/ 1550615 h 2224519"/>
                <a:gd name="connsiteX99" fmla="*/ 1755393 w 3469907"/>
                <a:gd name="connsiteY99" fmla="*/ 1719046 h 2224519"/>
                <a:gd name="connsiteX100" fmla="*/ 1596312 w 3469907"/>
                <a:gd name="connsiteY100" fmla="*/ 2013962 h 2224519"/>
                <a:gd name="connsiteX101" fmla="*/ 1574831 w 3469907"/>
                <a:gd name="connsiteY101" fmla="*/ 1921749 h 2224519"/>
                <a:gd name="connsiteX102" fmla="*/ 1471464 w 3469907"/>
                <a:gd name="connsiteY102" fmla="*/ 2065646 h 2224519"/>
                <a:gd name="connsiteX103" fmla="*/ 1582781 w 3469907"/>
                <a:gd name="connsiteY103" fmla="*/ 2133232 h 2224519"/>
                <a:gd name="connsiteX104" fmla="*/ 1451584 w 3469907"/>
                <a:gd name="connsiteY104" fmla="*/ 2200818 h 2224519"/>
                <a:gd name="connsiteX105" fmla="*/ 1228948 w 3469907"/>
                <a:gd name="connsiteY105" fmla="*/ 2208769 h 2224519"/>
                <a:gd name="connsiteX106" fmla="*/ 982457 w 3469907"/>
                <a:gd name="connsiteY106" fmla="*/ 2216722 h 2224519"/>
                <a:gd name="connsiteX107" fmla="*/ 966555 w 3469907"/>
                <a:gd name="connsiteY107" fmla="*/ 2137207 h 2224519"/>
                <a:gd name="connsiteX108" fmla="*/ 1197143 w 3469907"/>
                <a:gd name="connsiteY108" fmla="*/ 2161061 h 2224519"/>
                <a:gd name="connsiteX109" fmla="*/ 1324364 w 3469907"/>
                <a:gd name="connsiteY109" fmla="*/ 2141182 h 2224519"/>
                <a:gd name="connsiteX110" fmla="*/ 1280632 w 3469907"/>
                <a:gd name="connsiteY110" fmla="*/ 1954329 h 2224519"/>
                <a:gd name="connsiteX111" fmla="*/ 1407852 w 3469907"/>
                <a:gd name="connsiteY111" fmla="*/ 1926500 h 2224519"/>
                <a:gd name="connsiteX112" fmla="*/ 1247453 w 3469907"/>
                <a:gd name="connsiteY112" fmla="*/ 1884840 h 2224519"/>
                <a:gd name="connsiteX113" fmla="*/ 1182614 w 3469907"/>
                <a:gd name="connsiteY113" fmla="*/ 2054900 h 2224519"/>
                <a:gd name="connsiteX114" fmla="*/ 1024793 w 3469907"/>
                <a:gd name="connsiteY114" fmla="*/ 2120214 h 2224519"/>
                <a:gd name="connsiteX115" fmla="*/ 884116 w 3469907"/>
                <a:gd name="connsiteY115" fmla="*/ 1758474 h 2224519"/>
                <a:gd name="connsiteX116" fmla="*/ 843922 w 3469907"/>
                <a:gd name="connsiteY116" fmla="*/ 2069973 h 2224519"/>
                <a:gd name="connsiteX117" fmla="*/ 703246 w 3469907"/>
                <a:gd name="connsiteY117" fmla="*/ 1657991 h 2224519"/>
                <a:gd name="connsiteX118" fmla="*/ 803729 w 3469907"/>
                <a:gd name="connsiteY118" fmla="*/ 1406782 h 2224519"/>
                <a:gd name="connsiteX119" fmla="*/ 884115 w 3469907"/>
                <a:gd name="connsiteY119" fmla="*/ 1246008 h 2224519"/>
                <a:gd name="connsiteX120" fmla="*/ 1160446 w 3469907"/>
                <a:gd name="connsiteY120" fmla="*/ 1125427 h 2224519"/>
                <a:gd name="connsiteX121" fmla="*/ 1637744 w 3469907"/>
                <a:gd name="connsiteY121" fmla="*/ 648131 h 2224519"/>
                <a:gd name="connsiteX122" fmla="*/ 1763348 w 3469907"/>
                <a:gd name="connsiteY122" fmla="*/ 336632 h 2224519"/>
                <a:gd name="connsiteX123" fmla="*/ 1642768 w 3469907"/>
                <a:gd name="connsiteY123" fmla="*/ 376825 h 2224519"/>
                <a:gd name="connsiteX124" fmla="*/ 1451848 w 3469907"/>
                <a:gd name="connsiteY124" fmla="*/ 658179 h 2224519"/>
                <a:gd name="connsiteX125" fmla="*/ 1170498 w 3469907"/>
                <a:gd name="connsiteY125" fmla="*/ 497404 h 2224519"/>
                <a:gd name="connsiteX126" fmla="*/ 1200641 w 3469907"/>
                <a:gd name="connsiteY126" fmla="*/ 633056 h 2224519"/>
                <a:gd name="connsiteX127" fmla="*/ 1115230 w 3469907"/>
                <a:gd name="connsiteY127" fmla="*/ 869194 h 2224519"/>
                <a:gd name="connsiteX128" fmla="*/ 1100158 w 3469907"/>
                <a:gd name="connsiteY128" fmla="*/ 1004845 h 2224519"/>
                <a:gd name="connsiteX129" fmla="*/ 904215 w 3469907"/>
                <a:gd name="connsiteY129" fmla="*/ 1014893 h 2224519"/>
                <a:gd name="connsiteX130" fmla="*/ 929336 w 3469907"/>
                <a:gd name="connsiteY130" fmla="*/ 1175667 h 2224519"/>
                <a:gd name="connsiteX131" fmla="*/ 708272 w 3469907"/>
                <a:gd name="connsiteY131" fmla="*/ 984749 h 2224519"/>
                <a:gd name="connsiteX132" fmla="*/ 607789 w 3469907"/>
                <a:gd name="connsiteY132" fmla="*/ 914411 h 2224519"/>
                <a:gd name="connsiteX133" fmla="*/ 809594 w 3469907"/>
                <a:gd name="connsiteY133" fmla="*/ 1313832 h 2224519"/>
                <a:gd name="connsiteX134" fmla="*/ 512330 w 3469907"/>
                <a:gd name="connsiteY134" fmla="*/ 1356538 h 2224519"/>
                <a:gd name="connsiteX135" fmla="*/ 647983 w 3469907"/>
                <a:gd name="connsiteY135" fmla="*/ 1874028 h 2224519"/>
                <a:gd name="connsiteX136" fmla="*/ 537449 w 3469907"/>
                <a:gd name="connsiteY136" fmla="*/ 1798666 h 2224519"/>
                <a:gd name="connsiteX137" fmla="*/ 391749 w 3469907"/>
                <a:gd name="connsiteY137" fmla="*/ 1733351 h 2224519"/>
                <a:gd name="connsiteX138" fmla="*/ 230975 w 3469907"/>
                <a:gd name="connsiteY138" fmla="*/ 1436924 h 2224519"/>
                <a:gd name="connsiteX139" fmla="*/ 356580 w 3469907"/>
                <a:gd name="connsiteY139" fmla="*/ 1668037 h 2224519"/>
                <a:gd name="connsiteX140" fmla="*/ 431942 w 3469907"/>
                <a:gd name="connsiteY140" fmla="*/ 1833835 h 2224519"/>
                <a:gd name="connsiteX141" fmla="*/ 527402 w 3469907"/>
                <a:gd name="connsiteY141" fmla="*/ 1874028 h 2224519"/>
                <a:gd name="connsiteX142" fmla="*/ 507305 w 3469907"/>
                <a:gd name="connsiteY142" fmla="*/ 1989585 h 2224519"/>
                <a:gd name="connsiteX143" fmla="*/ 311362 w 3469907"/>
                <a:gd name="connsiteY143" fmla="*/ 2180503 h 2224519"/>
                <a:gd name="connsiteX144" fmla="*/ 250235 w 3469907"/>
                <a:gd name="connsiteY144" fmla="*/ 2142821 h 2224519"/>
                <a:gd name="connsiteX145" fmla="*/ 220927 w 3469907"/>
                <a:gd name="connsiteY145" fmla="*/ 1989584 h 2224519"/>
                <a:gd name="connsiteX146" fmla="*/ 120444 w 3469907"/>
                <a:gd name="connsiteY146" fmla="*/ 1909197 h 2224519"/>
                <a:gd name="connsiteX147" fmla="*/ 65177 w 3469907"/>
                <a:gd name="connsiteY147" fmla="*/ 1869004 h 2224519"/>
                <a:gd name="connsiteX148" fmla="*/ 80251 w 3469907"/>
                <a:gd name="connsiteY148" fmla="*/ 1673060 h 2224519"/>
                <a:gd name="connsiteX149" fmla="*/ 205854 w 3469907"/>
                <a:gd name="connsiteY149" fmla="*/ 1813738 h 2224519"/>
                <a:gd name="connsiteX150" fmla="*/ 301314 w 3469907"/>
                <a:gd name="connsiteY150" fmla="*/ 1974512 h 2224519"/>
                <a:gd name="connsiteX151" fmla="*/ 326435 w 3469907"/>
                <a:gd name="connsiteY151" fmla="*/ 1863979 h 2224519"/>
                <a:gd name="connsiteX152" fmla="*/ 175710 w 3469907"/>
                <a:gd name="connsiteY152" fmla="*/ 1517311 h 2224519"/>
                <a:gd name="connsiteX153" fmla="*/ 150589 w 3469907"/>
                <a:gd name="connsiteY153" fmla="*/ 1482143 h 2224519"/>
                <a:gd name="connsiteX154" fmla="*/ 30008 w 3469907"/>
                <a:gd name="connsiteY154" fmla="*/ 1642916 h 2224519"/>
                <a:gd name="connsiteX155" fmla="*/ 19959 w 3469907"/>
                <a:gd name="connsiteY155" fmla="*/ 1798665 h 2224519"/>
                <a:gd name="connsiteX156" fmla="*/ 75227 w 3469907"/>
                <a:gd name="connsiteY156" fmla="*/ 1301271 h 2224519"/>
                <a:gd name="connsiteX157" fmla="*/ 175709 w 3469907"/>
                <a:gd name="connsiteY157" fmla="*/ 1341465 h 2224519"/>
                <a:gd name="connsiteX158" fmla="*/ 170685 w 3469907"/>
                <a:gd name="connsiteY158" fmla="*/ 1125426 h 2224519"/>
                <a:gd name="connsiteX159" fmla="*/ 95322 w 3469907"/>
                <a:gd name="connsiteY159" fmla="*/ 1235957 h 2224519"/>
                <a:gd name="connsiteX160" fmla="*/ 180733 w 3469907"/>
                <a:gd name="connsiteY160" fmla="*/ 1045039 h 2224519"/>
                <a:gd name="connsiteX161" fmla="*/ 276193 w 3469907"/>
                <a:gd name="connsiteY161" fmla="*/ 864168 h 2224519"/>
                <a:gd name="connsiteX162" fmla="*/ 471298 w 3469907"/>
                <a:gd name="connsiteY162"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607881 w 3469907"/>
                <a:gd name="connsiteY63" fmla="*/ 1234859 h 2224519"/>
                <a:gd name="connsiteX64" fmla="*/ 2064955 w 3469907"/>
                <a:gd name="connsiteY64" fmla="*/ 1382496 h 2224519"/>
                <a:gd name="connsiteX65" fmla="*/ 2022094 w 3469907"/>
                <a:gd name="connsiteY65" fmla="*/ 1225334 h 2224519"/>
                <a:gd name="connsiteX66" fmla="*/ 2364993 w 3469907"/>
                <a:gd name="connsiteY66" fmla="*/ 1120559 h 2224519"/>
                <a:gd name="connsiteX67" fmla="*/ 2803144 w 3469907"/>
                <a:gd name="connsiteY67" fmla="*/ 1101508 h 2224519"/>
                <a:gd name="connsiteX68" fmla="*/ 2560257 w 3469907"/>
                <a:gd name="connsiteY68" fmla="*/ 820521 h 2224519"/>
                <a:gd name="connsiteX69" fmla="*/ 2226881 w 3469907"/>
                <a:gd name="connsiteY69" fmla="*/ 1049121 h 2224519"/>
                <a:gd name="connsiteX70" fmla="*/ 2105637 w 3469907"/>
                <a:gd name="connsiteY70" fmla="*/ 967096 h 2224519"/>
                <a:gd name="connsiteX71" fmla="*/ 1771168 w 3469907"/>
                <a:gd name="connsiteY71" fmla="*/ 1203194 h 2224519"/>
                <a:gd name="connsiteX72" fmla="*/ 1666272 w 3469907"/>
                <a:gd name="connsiteY72" fmla="*/ 1103537 h 2224519"/>
                <a:gd name="connsiteX73" fmla="*/ 1333340 w 3469907"/>
                <a:gd name="connsiteY73" fmla="*/ 1505003 h 2224519"/>
                <a:gd name="connsiteX74" fmla="*/ 1260930 w 3469907"/>
                <a:gd name="connsiteY74" fmla="*/ 1457024 h 2224519"/>
                <a:gd name="connsiteX75" fmla="*/ 1613074 w 3469907"/>
                <a:gd name="connsiteY75" fmla="*/ 1076685 h 2224519"/>
                <a:gd name="connsiteX76" fmla="*/ 1920715 w 3469907"/>
                <a:gd name="connsiteY76" fmla="*/ 821267 h 2224519"/>
                <a:gd name="connsiteX77" fmla="*/ 1829273 w 3469907"/>
                <a:gd name="connsiteY77" fmla="*/ 817291 h 2224519"/>
                <a:gd name="connsiteX78" fmla="*/ 1773614 w 3469907"/>
                <a:gd name="connsiteY78" fmla="*/ 761632 h 2224519"/>
                <a:gd name="connsiteX79" fmla="*/ 1456874 w 3469907"/>
                <a:gd name="connsiteY79" fmla="*/ 1004847 h 2224519"/>
                <a:gd name="connsiteX80" fmla="*/ 1527211 w 3469907"/>
                <a:gd name="connsiteY80" fmla="*/ 753639 h 2224519"/>
                <a:gd name="connsiteX81" fmla="*/ 1421703 w 3469907"/>
                <a:gd name="connsiteY81" fmla="*/ 834026 h 2224519"/>
                <a:gd name="connsiteX82" fmla="*/ 1512138 w 3469907"/>
                <a:gd name="connsiteY82" fmla="*/ 834026 h 2224519"/>
                <a:gd name="connsiteX83" fmla="*/ 1371461 w 3469907"/>
                <a:gd name="connsiteY83" fmla="*/ 1019920 h 2224519"/>
                <a:gd name="connsiteX84" fmla="*/ 1115228 w 3469907"/>
                <a:gd name="connsiteY84" fmla="*/ 1246008 h 2224519"/>
                <a:gd name="connsiteX85" fmla="*/ 907141 w 3469907"/>
                <a:gd name="connsiteY85" fmla="*/ 1537410 h 2224519"/>
                <a:gd name="connsiteX86" fmla="*/ 858995 w 3469907"/>
                <a:gd name="connsiteY86" fmla="*/ 1612773 h 2224519"/>
                <a:gd name="connsiteX87" fmla="*/ 1009720 w 3469907"/>
                <a:gd name="connsiteY87" fmla="*/ 1909199 h 2224519"/>
                <a:gd name="connsiteX88" fmla="*/ 1100156 w 3469907"/>
                <a:gd name="connsiteY88" fmla="*/ 1889102 h 2224519"/>
                <a:gd name="connsiteX89" fmla="*/ 1243117 w 3469907"/>
                <a:gd name="connsiteY89" fmla="*/ 1429806 h 2224519"/>
                <a:gd name="connsiteX90" fmla="*/ 1356169 w 3469907"/>
                <a:gd name="connsiteY90" fmla="*/ 1501105 h 2224519"/>
                <a:gd name="connsiteX91" fmla="*/ 1352194 w 3469907"/>
                <a:gd name="connsiteY91" fmla="*/ 1596520 h 2224519"/>
                <a:gd name="connsiteX92" fmla="*/ 1324384 w 3469907"/>
                <a:gd name="connsiteY92" fmla="*/ 1770376 h 2224519"/>
                <a:gd name="connsiteX93" fmla="*/ 1416465 w 3469907"/>
                <a:gd name="connsiteY93" fmla="*/ 1910842 h 2224519"/>
                <a:gd name="connsiteX94" fmla="*/ 1340269 w 3469907"/>
                <a:gd name="connsiteY94" fmla="*/ 1640250 h 2224519"/>
                <a:gd name="connsiteX95" fmla="*/ 1606637 w 3469907"/>
                <a:gd name="connsiteY95" fmla="*/ 1513030 h 2224519"/>
                <a:gd name="connsiteX96" fmla="*/ 1723643 w 3469907"/>
                <a:gd name="connsiteY96" fmla="*/ 1293596 h 2224519"/>
                <a:gd name="connsiteX97" fmla="*/ 1989073 w 3469907"/>
                <a:gd name="connsiteY97" fmla="*/ 1262840 h 2224519"/>
                <a:gd name="connsiteX98" fmla="*/ 1885956 w 3469907"/>
                <a:gd name="connsiteY98" fmla="*/ 1550615 h 2224519"/>
                <a:gd name="connsiteX99" fmla="*/ 1755393 w 3469907"/>
                <a:gd name="connsiteY99" fmla="*/ 1719046 h 2224519"/>
                <a:gd name="connsiteX100" fmla="*/ 1596312 w 3469907"/>
                <a:gd name="connsiteY100" fmla="*/ 2013962 h 2224519"/>
                <a:gd name="connsiteX101" fmla="*/ 1574831 w 3469907"/>
                <a:gd name="connsiteY101" fmla="*/ 1921749 h 2224519"/>
                <a:gd name="connsiteX102" fmla="*/ 1471464 w 3469907"/>
                <a:gd name="connsiteY102" fmla="*/ 2065646 h 2224519"/>
                <a:gd name="connsiteX103" fmla="*/ 1582781 w 3469907"/>
                <a:gd name="connsiteY103" fmla="*/ 2133232 h 2224519"/>
                <a:gd name="connsiteX104" fmla="*/ 1451584 w 3469907"/>
                <a:gd name="connsiteY104" fmla="*/ 2200818 h 2224519"/>
                <a:gd name="connsiteX105" fmla="*/ 1228948 w 3469907"/>
                <a:gd name="connsiteY105" fmla="*/ 2208769 h 2224519"/>
                <a:gd name="connsiteX106" fmla="*/ 982457 w 3469907"/>
                <a:gd name="connsiteY106" fmla="*/ 2216722 h 2224519"/>
                <a:gd name="connsiteX107" fmla="*/ 966555 w 3469907"/>
                <a:gd name="connsiteY107" fmla="*/ 2137207 h 2224519"/>
                <a:gd name="connsiteX108" fmla="*/ 1197143 w 3469907"/>
                <a:gd name="connsiteY108" fmla="*/ 2161061 h 2224519"/>
                <a:gd name="connsiteX109" fmla="*/ 1324364 w 3469907"/>
                <a:gd name="connsiteY109" fmla="*/ 2141182 h 2224519"/>
                <a:gd name="connsiteX110" fmla="*/ 1280632 w 3469907"/>
                <a:gd name="connsiteY110" fmla="*/ 1954329 h 2224519"/>
                <a:gd name="connsiteX111" fmla="*/ 1407852 w 3469907"/>
                <a:gd name="connsiteY111" fmla="*/ 1926500 h 2224519"/>
                <a:gd name="connsiteX112" fmla="*/ 1247453 w 3469907"/>
                <a:gd name="connsiteY112" fmla="*/ 1884840 h 2224519"/>
                <a:gd name="connsiteX113" fmla="*/ 1182614 w 3469907"/>
                <a:gd name="connsiteY113" fmla="*/ 2054900 h 2224519"/>
                <a:gd name="connsiteX114" fmla="*/ 1024793 w 3469907"/>
                <a:gd name="connsiteY114" fmla="*/ 2120214 h 2224519"/>
                <a:gd name="connsiteX115" fmla="*/ 884116 w 3469907"/>
                <a:gd name="connsiteY115" fmla="*/ 1758474 h 2224519"/>
                <a:gd name="connsiteX116" fmla="*/ 843922 w 3469907"/>
                <a:gd name="connsiteY116" fmla="*/ 2069973 h 2224519"/>
                <a:gd name="connsiteX117" fmla="*/ 703246 w 3469907"/>
                <a:gd name="connsiteY117" fmla="*/ 1657991 h 2224519"/>
                <a:gd name="connsiteX118" fmla="*/ 803729 w 3469907"/>
                <a:gd name="connsiteY118" fmla="*/ 1406782 h 2224519"/>
                <a:gd name="connsiteX119" fmla="*/ 884115 w 3469907"/>
                <a:gd name="connsiteY119" fmla="*/ 1246008 h 2224519"/>
                <a:gd name="connsiteX120" fmla="*/ 1160446 w 3469907"/>
                <a:gd name="connsiteY120" fmla="*/ 1125427 h 2224519"/>
                <a:gd name="connsiteX121" fmla="*/ 1637744 w 3469907"/>
                <a:gd name="connsiteY121" fmla="*/ 648131 h 2224519"/>
                <a:gd name="connsiteX122" fmla="*/ 1763348 w 3469907"/>
                <a:gd name="connsiteY122" fmla="*/ 336632 h 2224519"/>
                <a:gd name="connsiteX123" fmla="*/ 1642768 w 3469907"/>
                <a:gd name="connsiteY123" fmla="*/ 376825 h 2224519"/>
                <a:gd name="connsiteX124" fmla="*/ 1451848 w 3469907"/>
                <a:gd name="connsiteY124" fmla="*/ 658179 h 2224519"/>
                <a:gd name="connsiteX125" fmla="*/ 1170498 w 3469907"/>
                <a:gd name="connsiteY125" fmla="*/ 497404 h 2224519"/>
                <a:gd name="connsiteX126" fmla="*/ 1200641 w 3469907"/>
                <a:gd name="connsiteY126" fmla="*/ 633056 h 2224519"/>
                <a:gd name="connsiteX127" fmla="*/ 1115230 w 3469907"/>
                <a:gd name="connsiteY127" fmla="*/ 869194 h 2224519"/>
                <a:gd name="connsiteX128" fmla="*/ 1100158 w 3469907"/>
                <a:gd name="connsiteY128" fmla="*/ 1004845 h 2224519"/>
                <a:gd name="connsiteX129" fmla="*/ 904215 w 3469907"/>
                <a:gd name="connsiteY129" fmla="*/ 1014893 h 2224519"/>
                <a:gd name="connsiteX130" fmla="*/ 929336 w 3469907"/>
                <a:gd name="connsiteY130" fmla="*/ 1175667 h 2224519"/>
                <a:gd name="connsiteX131" fmla="*/ 708272 w 3469907"/>
                <a:gd name="connsiteY131" fmla="*/ 984749 h 2224519"/>
                <a:gd name="connsiteX132" fmla="*/ 607789 w 3469907"/>
                <a:gd name="connsiteY132" fmla="*/ 914411 h 2224519"/>
                <a:gd name="connsiteX133" fmla="*/ 809594 w 3469907"/>
                <a:gd name="connsiteY133" fmla="*/ 1313832 h 2224519"/>
                <a:gd name="connsiteX134" fmla="*/ 512330 w 3469907"/>
                <a:gd name="connsiteY134" fmla="*/ 1356538 h 2224519"/>
                <a:gd name="connsiteX135" fmla="*/ 647983 w 3469907"/>
                <a:gd name="connsiteY135" fmla="*/ 1874028 h 2224519"/>
                <a:gd name="connsiteX136" fmla="*/ 537449 w 3469907"/>
                <a:gd name="connsiteY136" fmla="*/ 1798666 h 2224519"/>
                <a:gd name="connsiteX137" fmla="*/ 391749 w 3469907"/>
                <a:gd name="connsiteY137" fmla="*/ 1733351 h 2224519"/>
                <a:gd name="connsiteX138" fmla="*/ 230975 w 3469907"/>
                <a:gd name="connsiteY138" fmla="*/ 1436924 h 2224519"/>
                <a:gd name="connsiteX139" fmla="*/ 356580 w 3469907"/>
                <a:gd name="connsiteY139" fmla="*/ 1668037 h 2224519"/>
                <a:gd name="connsiteX140" fmla="*/ 431942 w 3469907"/>
                <a:gd name="connsiteY140" fmla="*/ 1833835 h 2224519"/>
                <a:gd name="connsiteX141" fmla="*/ 527402 w 3469907"/>
                <a:gd name="connsiteY141" fmla="*/ 1874028 h 2224519"/>
                <a:gd name="connsiteX142" fmla="*/ 507305 w 3469907"/>
                <a:gd name="connsiteY142" fmla="*/ 1989585 h 2224519"/>
                <a:gd name="connsiteX143" fmla="*/ 311362 w 3469907"/>
                <a:gd name="connsiteY143" fmla="*/ 2180503 h 2224519"/>
                <a:gd name="connsiteX144" fmla="*/ 250235 w 3469907"/>
                <a:gd name="connsiteY144" fmla="*/ 2142821 h 2224519"/>
                <a:gd name="connsiteX145" fmla="*/ 220927 w 3469907"/>
                <a:gd name="connsiteY145" fmla="*/ 1989584 h 2224519"/>
                <a:gd name="connsiteX146" fmla="*/ 120444 w 3469907"/>
                <a:gd name="connsiteY146" fmla="*/ 1909197 h 2224519"/>
                <a:gd name="connsiteX147" fmla="*/ 65177 w 3469907"/>
                <a:gd name="connsiteY147" fmla="*/ 1869004 h 2224519"/>
                <a:gd name="connsiteX148" fmla="*/ 80251 w 3469907"/>
                <a:gd name="connsiteY148" fmla="*/ 1673060 h 2224519"/>
                <a:gd name="connsiteX149" fmla="*/ 205854 w 3469907"/>
                <a:gd name="connsiteY149" fmla="*/ 1813738 h 2224519"/>
                <a:gd name="connsiteX150" fmla="*/ 301314 w 3469907"/>
                <a:gd name="connsiteY150" fmla="*/ 1974512 h 2224519"/>
                <a:gd name="connsiteX151" fmla="*/ 326435 w 3469907"/>
                <a:gd name="connsiteY151" fmla="*/ 1863979 h 2224519"/>
                <a:gd name="connsiteX152" fmla="*/ 175710 w 3469907"/>
                <a:gd name="connsiteY152" fmla="*/ 1517311 h 2224519"/>
                <a:gd name="connsiteX153" fmla="*/ 150589 w 3469907"/>
                <a:gd name="connsiteY153" fmla="*/ 1482143 h 2224519"/>
                <a:gd name="connsiteX154" fmla="*/ 30008 w 3469907"/>
                <a:gd name="connsiteY154" fmla="*/ 1642916 h 2224519"/>
                <a:gd name="connsiteX155" fmla="*/ 19959 w 3469907"/>
                <a:gd name="connsiteY155" fmla="*/ 1798665 h 2224519"/>
                <a:gd name="connsiteX156" fmla="*/ 75227 w 3469907"/>
                <a:gd name="connsiteY156" fmla="*/ 1301271 h 2224519"/>
                <a:gd name="connsiteX157" fmla="*/ 175709 w 3469907"/>
                <a:gd name="connsiteY157" fmla="*/ 1341465 h 2224519"/>
                <a:gd name="connsiteX158" fmla="*/ 170685 w 3469907"/>
                <a:gd name="connsiteY158" fmla="*/ 1125426 h 2224519"/>
                <a:gd name="connsiteX159" fmla="*/ 95322 w 3469907"/>
                <a:gd name="connsiteY159" fmla="*/ 1235957 h 2224519"/>
                <a:gd name="connsiteX160" fmla="*/ 180733 w 3469907"/>
                <a:gd name="connsiteY160" fmla="*/ 1045039 h 2224519"/>
                <a:gd name="connsiteX161" fmla="*/ 276193 w 3469907"/>
                <a:gd name="connsiteY161" fmla="*/ 864168 h 2224519"/>
                <a:gd name="connsiteX162" fmla="*/ 471298 w 3469907"/>
                <a:gd name="connsiteY162"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364994 w 3469907"/>
                <a:gd name="connsiteY63" fmla="*/ 1453934 h 2224519"/>
                <a:gd name="connsiteX64" fmla="*/ 2607881 w 3469907"/>
                <a:gd name="connsiteY64" fmla="*/ 1234859 h 2224519"/>
                <a:gd name="connsiteX65" fmla="*/ 2064955 w 3469907"/>
                <a:gd name="connsiteY65" fmla="*/ 1382496 h 2224519"/>
                <a:gd name="connsiteX66" fmla="*/ 2022094 w 3469907"/>
                <a:gd name="connsiteY66" fmla="*/ 1225334 h 2224519"/>
                <a:gd name="connsiteX67" fmla="*/ 2364993 w 3469907"/>
                <a:gd name="connsiteY67" fmla="*/ 1120559 h 2224519"/>
                <a:gd name="connsiteX68" fmla="*/ 2803144 w 3469907"/>
                <a:gd name="connsiteY68" fmla="*/ 1101508 h 2224519"/>
                <a:gd name="connsiteX69" fmla="*/ 2560257 w 3469907"/>
                <a:gd name="connsiteY69" fmla="*/ 820521 h 2224519"/>
                <a:gd name="connsiteX70" fmla="*/ 2226881 w 3469907"/>
                <a:gd name="connsiteY70" fmla="*/ 1049121 h 2224519"/>
                <a:gd name="connsiteX71" fmla="*/ 2105637 w 3469907"/>
                <a:gd name="connsiteY71" fmla="*/ 967096 h 2224519"/>
                <a:gd name="connsiteX72" fmla="*/ 1771168 w 3469907"/>
                <a:gd name="connsiteY72" fmla="*/ 1203194 h 2224519"/>
                <a:gd name="connsiteX73" fmla="*/ 1666272 w 3469907"/>
                <a:gd name="connsiteY73" fmla="*/ 1103537 h 2224519"/>
                <a:gd name="connsiteX74" fmla="*/ 1333340 w 3469907"/>
                <a:gd name="connsiteY74" fmla="*/ 1505003 h 2224519"/>
                <a:gd name="connsiteX75" fmla="*/ 1260930 w 3469907"/>
                <a:gd name="connsiteY75" fmla="*/ 1457024 h 2224519"/>
                <a:gd name="connsiteX76" fmla="*/ 1613074 w 3469907"/>
                <a:gd name="connsiteY76" fmla="*/ 1076685 h 2224519"/>
                <a:gd name="connsiteX77" fmla="*/ 1920715 w 3469907"/>
                <a:gd name="connsiteY77" fmla="*/ 821267 h 2224519"/>
                <a:gd name="connsiteX78" fmla="*/ 1829273 w 3469907"/>
                <a:gd name="connsiteY78" fmla="*/ 817291 h 2224519"/>
                <a:gd name="connsiteX79" fmla="*/ 1773614 w 3469907"/>
                <a:gd name="connsiteY79" fmla="*/ 761632 h 2224519"/>
                <a:gd name="connsiteX80" fmla="*/ 1456874 w 3469907"/>
                <a:gd name="connsiteY80" fmla="*/ 1004847 h 2224519"/>
                <a:gd name="connsiteX81" fmla="*/ 1527211 w 3469907"/>
                <a:gd name="connsiteY81" fmla="*/ 753639 h 2224519"/>
                <a:gd name="connsiteX82" fmla="*/ 1421703 w 3469907"/>
                <a:gd name="connsiteY82" fmla="*/ 834026 h 2224519"/>
                <a:gd name="connsiteX83" fmla="*/ 1512138 w 3469907"/>
                <a:gd name="connsiteY83" fmla="*/ 834026 h 2224519"/>
                <a:gd name="connsiteX84" fmla="*/ 1371461 w 3469907"/>
                <a:gd name="connsiteY84" fmla="*/ 1019920 h 2224519"/>
                <a:gd name="connsiteX85" fmla="*/ 1115228 w 3469907"/>
                <a:gd name="connsiteY85" fmla="*/ 1246008 h 2224519"/>
                <a:gd name="connsiteX86" fmla="*/ 907141 w 3469907"/>
                <a:gd name="connsiteY86" fmla="*/ 1537410 h 2224519"/>
                <a:gd name="connsiteX87" fmla="*/ 858995 w 3469907"/>
                <a:gd name="connsiteY87" fmla="*/ 1612773 h 2224519"/>
                <a:gd name="connsiteX88" fmla="*/ 1009720 w 3469907"/>
                <a:gd name="connsiteY88" fmla="*/ 1909199 h 2224519"/>
                <a:gd name="connsiteX89" fmla="*/ 1100156 w 3469907"/>
                <a:gd name="connsiteY89" fmla="*/ 1889102 h 2224519"/>
                <a:gd name="connsiteX90" fmla="*/ 1243117 w 3469907"/>
                <a:gd name="connsiteY90" fmla="*/ 1429806 h 2224519"/>
                <a:gd name="connsiteX91" fmla="*/ 1356169 w 3469907"/>
                <a:gd name="connsiteY91" fmla="*/ 1501105 h 2224519"/>
                <a:gd name="connsiteX92" fmla="*/ 1352194 w 3469907"/>
                <a:gd name="connsiteY92" fmla="*/ 1596520 h 2224519"/>
                <a:gd name="connsiteX93" fmla="*/ 1324384 w 3469907"/>
                <a:gd name="connsiteY93" fmla="*/ 1770376 h 2224519"/>
                <a:gd name="connsiteX94" fmla="*/ 1416465 w 3469907"/>
                <a:gd name="connsiteY94" fmla="*/ 1910842 h 2224519"/>
                <a:gd name="connsiteX95" fmla="*/ 1340269 w 3469907"/>
                <a:gd name="connsiteY95" fmla="*/ 1640250 h 2224519"/>
                <a:gd name="connsiteX96" fmla="*/ 1606637 w 3469907"/>
                <a:gd name="connsiteY96" fmla="*/ 1513030 h 2224519"/>
                <a:gd name="connsiteX97" fmla="*/ 1723643 w 3469907"/>
                <a:gd name="connsiteY97" fmla="*/ 1293596 h 2224519"/>
                <a:gd name="connsiteX98" fmla="*/ 1989073 w 3469907"/>
                <a:gd name="connsiteY98" fmla="*/ 1262840 h 2224519"/>
                <a:gd name="connsiteX99" fmla="*/ 1885956 w 3469907"/>
                <a:gd name="connsiteY99" fmla="*/ 1550615 h 2224519"/>
                <a:gd name="connsiteX100" fmla="*/ 1755393 w 3469907"/>
                <a:gd name="connsiteY100" fmla="*/ 1719046 h 2224519"/>
                <a:gd name="connsiteX101" fmla="*/ 1596312 w 3469907"/>
                <a:gd name="connsiteY101" fmla="*/ 2013962 h 2224519"/>
                <a:gd name="connsiteX102" fmla="*/ 1574831 w 3469907"/>
                <a:gd name="connsiteY102" fmla="*/ 1921749 h 2224519"/>
                <a:gd name="connsiteX103" fmla="*/ 1471464 w 3469907"/>
                <a:gd name="connsiteY103" fmla="*/ 2065646 h 2224519"/>
                <a:gd name="connsiteX104" fmla="*/ 1582781 w 3469907"/>
                <a:gd name="connsiteY104" fmla="*/ 2133232 h 2224519"/>
                <a:gd name="connsiteX105" fmla="*/ 1451584 w 3469907"/>
                <a:gd name="connsiteY105" fmla="*/ 2200818 h 2224519"/>
                <a:gd name="connsiteX106" fmla="*/ 1228948 w 3469907"/>
                <a:gd name="connsiteY106" fmla="*/ 2208769 h 2224519"/>
                <a:gd name="connsiteX107" fmla="*/ 982457 w 3469907"/>
                <a:gd name="connsiteY107" fmla="*/ 2216722 h 2224519"/>
                <a:gd name="connsiteX108" fmla="*/ 966555 w 3469907"/>
                <a:gd name="connsiteY108" fmla="*/ 2137207 h 2224519"/>
                <a:gd name="connsiteX109" fmla="*/ 1197143 w 3469907"/>
                <a:gd name="connsiteY109" fmla="*/ 2161061 h 2224519"/>
                <a:gd name="connsiteX110" fmla="*/ 1324364 w 3469907"/>
                <a:gd name="connsiteY110" fmla="*/ 2141182 h 2224519"/>
                <a:gd name="connsiteX111" fmla="*/ 1280632 w 3469907"/>
                <a:gd name="connsiteY111" fmla="*/ 1954329 h 2224519"/>
                <a:gd name="connsiteX112" fmla="*/ 1407852 w 3469907"/>
                <a:gd name="connsiteY112" fmla="*/ 1926500 h 2224519"/>
                <a:gd name="connsiteX113" fmla="*/ 1247453 w 3469907"/>
                <a:gd name="connsiteY113" fmla="*/ 1884840 h 2224519"/>
                <a:gd name="connsiteX114" fmla="*/ 1182614 w 3469907"/>
                <a:gd name="connsiteY114" fmla="*/ 2054900 h 2224519"/>
                <a:gd name="connsiteX115" fmla="*/ 1024793 w 3469907"/>
                <a:gd name="connsiteY115" fmla="*/ 2120214 h 2224519"/>
                <a:gd name="connsiteX116" fmla="*/ 884116 w 3469907"/>
                <a:gd name="connsiteY116" fmla="*/ 1758474 h 2224519"/>
                <a:gd name="connsiteX117" fmla="*/ 843922 w 3469907"/>
                <a:gd name="connsiteY117" fmla="*/ 2069973 h 2224519"/>
                <a:gd name="connsiteX118" fmla="*/ 703246 w 3469907"/>
                <a:gd name="connsiteY118" fmla="*/ 1657991 h 2224519"/>
                <a:gd name="connsiteX119" fmla="*/ 803729 w 3469907"/>
                <a:gd name="connsiteY119" fmla="*/ 1406782 h 2224519"/>
                <a:gd name="connsiteX120" fmla="*/ 884115 w 3469907"/>
                <a:gd name="connsiteY120" fmla="*/ 1246008 h 2224519"/>
                <a:gd name="connsiteX121" fmla="*/ 1160446 w 3469907"/>
                <a:gd name="connsiteY121" fmla="*/ 1125427 h 2224519"/>
                <a:gd name="connsiteX122" fmla="*/ 1637744 w 3469907"/>
                <a:gd name="connsiteY122" fmla="*/ 648131 h 2224519"/>
                <a:gd name="connsiteX123" fmla="*/ 1763348 w 3469907"/>
                <a:gd name="connsiteY123" fmla="*/ 336632 h 2224519"/>
                <a:gd name="connsiteX124" fmla="*/ 1642768 w 3469907"/>
                <a:gd name="connsiteY124" fmla="*/ 376825 h 2224519"/>
                <a:gd name="connsiteX125" fmla="*/ 1451848 w 3469907"/>
                <a:gd name="connsiteY125" fmla="*/ 658179 h 2224519"/>
                <a:gd name="connsiteX126" fmla="*/ 1170498 w 3469907"/>
                <a:gd name="connsiteY126" fmla="*/ 497404 h 2224519"/>
                <a:gd name="connsiteX127" fmla="*/ 1200641 w 3469907"/>
                <a:gd name="connsiteY127" fmla="*/ 633056 h 2224519"/>
                <a:gd name="connsiteX128" fmla="*/ 1115230 w 3469907"/>
                <a:gd name="connsiteY128" fmla="*/ 869194 h 2224519"/>
                <a:gd name="connsiteX129" fmla="*/ 1100158 w 3469907"/>
                <a:gd name="connsiteY129" fmla="*/ 1004845 h 2224519"/>
                <a:gd name="connsiteX130" fmla="*/ 904215 w 3469907"/>
                <a:gd name="connsiteY130" fmla="*/ 1014893 h 2224519"/>
                <a:gd name="connsiteX131" fmla="*/ 929336 w 3469907"/>
                <a:gd name="connsiteY131" fmla="*/ 1175667 h 2224519"/>
                <a:gd name="connsiteX132" fmla="*/ 708272 w 3469907"/>
                <a:gd name="connsiteY132" fmla="*/ 984749 h 2224519"/>
                <a:gd name="connsiteX133" fmla="*/ 607789 w 3469907"/>
                <a:gd name="connsiteY133" fmla="*/ 914411 h 2224519"/>
                <a:gd name="connsiteX134" fmla="*/ 809594 w 3469907"/>
                <a:gd name="connsiteY134" fmla="*/ 1313832 h 2224519"/>
                <a:gd name="connsiteX135" fmla="*/ 512330 w 3469907"/>
                <a:gd name="connsiteY135" fmla="*/ 1356538 h 2224519"/>
                <a:gd name="connsiteX136" fmla="*/ 647983 w 3469907"/>
                <a:gd name="connsiteY136" fmla="*/ 1874028 h 2224519"/>
                <a:gd name="connsiteX137" fmla="*/ 537449 w 3469907"/>
                <a:gd name="connsiteY137" fmla="*/ 1798666 h 2224519"/>
                <a:gd name="connsiteX138" fmla="*/ 391749 w 3469907"/>
                <a:gd name="connsiteY138" fmla="*/ 1733351 h 2224519"/>
                <a:gd name="connsiteX139" fmla="*/ 230975 w 3469907"/>
                <a:gd name="connsiteY139" fmla="*/ 1436924 h 2224519"/>
                <a:gd name="connsiteX140" fmla="*/ 356580 w 3469907"/>
                <a:gd name="connsiteY140" fmla="*/ 1668037 h 2224519"/>
                <a:gd name="connsiteX141" fmla="*/ 431942 w 3469907"/>
                <a:gd name="connsiteY141" fmla="*/ 1833835 h 2224519"/>
                <a:gd name="connsiteX142" fmla="*/ 527402 w 3469907"/>
                <a:gd name="connsiteY142" fmla="*/ 1874028 h 2224519"/>
                <a:gd name="connsiteX143" fmla="*/ 507305 w 3469907"/>
                <a:gd name="connsiteY143" fmla="*/ 1989585 h 2224519"/>
                <a:gd name="connsiteX144" fmla="*/ 311362 w 3469907"/>
                <a:gd name="connsiteY144" fmla="*/ 2180503 h 2224519"/>
                <a:gd name="connsiteX145" fmla="*/ 250235 w 3469907"/>
                <a:gd name="connsiteY145" fmla="*/ 2142821 h 2224519"/>
                <a:gd name="connsiteX146" fmla="*/ 220927 w 3469907"/>
                <a:gd name="connsiteY146" fmla="*/ 1989584 h 2224519"/>
                <a:gd name="connsiteX147" fmla="*/ 120444 w 3469907"/>
                <a:gd name="connsiteY147" fmla="*/ 1909197 h 2224519"/>
                <a:gd name="connsiteX148" fmla="*/ 65177 w 3469907"/>
                <a:gd name="connsiteY148" fmla="*/ 1869004 h 2224519"/>
                <a:gd name="connsiteX149" fmla="*/ 80251 w 3469907"/>
                <a:gd name="connsiteY149" fmla="*/ 1673060 h 2224519"/>
                <a:gd name="connsiteX150" fmla="*/ 205854 w 3469907"/>
                <a:gd name="connsiteY150" fmla="*/ 1813738 h 2224519"/>
                <a:gd name="connsiteX151" fmla="*/ 301314 w 3469907"/>
                <a:gd name="connsiteY151" fmla="*/ 1974512 h 2224519"/>
                <a:gd name="connsiteX152" fmla="*/ 326435 w 3469907"/>
                <a:gd name="connsiteY152" fmla="*/ 1863979 h 2224519"/>
                <a:gd name="connsiteX153" fmla="*/ 175710 w 3469907"/>
                <a:gd name="connsiteY153" fmla="*/ 1517311 h 2224519"/>
                <a:gd name="connsiteX154" fmla="*/ 150589 w 3469907"/>
                <a:gd name="connsiteY154" fmla="*/ 1482143 h 2224519"/>
                <a:gd name="connsiteX155" fmla="*/ 30008 w 3469907"/>
                <a:gd name="connsiteY155" fmla="*/ 1642916 h 2224519"/>
                <a:gd name="connsiteX156" fmla="*/ 19959 w 3469907"/>
                <a:gd name="connsiteY156" fmla="*/ 1798665 h 2224519"/>
                <a:gd name="connsiteX157" fmla="*/ 75227 w 3469907"/>
                <a:gd name="connsiteY157" fmla="*/ 1301271 h 2224519"/>
                <a:gd name="connsiteX158" fmla="*/ 175709 w 3469907"/>
                <a:gd name="connsiteY158" fmla="*/ 1341465 h 2224519"/>
                <a:gd name="connsiteX159" fmla="*/ 170685 w 3469907"/>
                <a:gd name="connsiteY159" fmla="*/ 1125426 h 2224519"/>
                <a:gd name="connsiteX160" fmla="*/ 95322 w 3469907"/>
                <a:gd name="connsiteY160" fmla="*/ 1235957 h 2224519"/>
                <a:gd name="connsiteX161" fmla="*/ 180733 w 3469907"/>
                <a:gd name="connsiteY161" fmla="*/ 1045039 h 2224519"/>
                <a:gd name="connsiteX162" fmla="*/ 276193 w 3469907"/>
                <a:gd name="connsiteY162" fmla="*/ 864168 h 2224519"/>
                <a:gd name="connsiteX163" fmla="*/ 471298 w 3469907"/>
                <a:gd name="connsiteY163"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050669 w 3469907"/>
                <a:gd name="connsiteY63" fmla="*/ 1434884 h 2224519"/>
                <a:gd name="connsiteX64" fmla="*/ 2607881 w 3469907"/>
                <a:gd name="connsiteY64" fmla="*/ 1234859 h 2224519"/>
                <a:gd name="connsiteX65" fmla="*/ 2064955 w 3469907"/>
                <a:gd name="connsiteY65" fmla="*/ 1382496 h 2224519"/>
                <a:gd name="connsiteX66" fmla="*/ 2022094 w 3469907"/>
                <a:gd name="connsiteY66" fmla="*/ 1225334 h 2224519"/>
                <a:gd name="connsiteX67" fmla="*/ 2364993 w 3469907"/>
                <a:gd name="connsiteY67" fmla="*/ 1120559 h 2224519"/>
                <a:gd name="connsiteX68" fmla="*/ 2803144 w 3469907"/>
                <a:gd name="connsiteY68" fmla="*/ 1101508 h 2224519"/>
                <a:gd name="connsiteX69" fmla="*/ 2560257 w 3469907"/>
                <a:gd name="connsiteY69" fmla="*/ 820521 h 2224519"/>
                <a:gd name="connsiteX70" fmla="*/ 2226881 w 3469907"/>
                <a:gd name="connsiteY70" fmla="*/ 1049121 h 2224519"/>
                <a:gd name="connsiteX71" fmla="*/ 2105637 w 3469907"/>
                <a:gd name="connsiteY71" fmla="*/ 967096 h 2224519"/>
                <a:gd name="connsiteX72" fmla="*/ 1771168 w 3469907"/>
                <a:gd name="connsiteY72" fmla="*/ 1203194 h 2224519"/>
                <a:gd name="connsiteX73" fmla="*/ 1666272 w 3469907"/>
                <a:gd name="connsiteY73" fmla="*/ 1103537 h 2224519"/>
                <a:gd name="connsiteX74" fmla="*/ 1333340 w 3469907"/>
                <a:gd name="connsiteY74" fmla="*/ 1505003 h 2224519"/>
                <a:gd name="connsiteX75" fmla="*/ 1260930 w 3469907"/>
                <a:gd name="connsiteY75" fmla="*/ 1457024 h 2224519"/>
                <a:gd name="connsiteX76" fmla="*/ 1613074 w 3469907"/>
                <a:gd name="connsiteY76" fmla="*/ 1076685 h 2224519"/>
                <a:gd name="connsiteX77" fmla="*/ 1920715 w 3469907"/>
                <a:gd name="connsiteY77" fmla="*/ 821267 h 2224519"/>
                <a:gd name="connsiteX78" fmla="*/ 1829273 w 3469907"/>
                <a:gd name="connsiteY78" fmla="*/ 817291 h 2224519"/>
                <a:gd name="connsiteX79" fmla="*/ 1773614 w 3469907"/>
                <a:gd name="connsiteY79" fmla="*/ 761632 h 2224519"/>
                <a:gd name="connsiteX80" fmla="*/ 1456874 w 3469907"/>
                <a:gd name="connsiteY80" fmla="*/ 1004847 h 2224519"/>
                <a:gd name="connsiteX81" fmla="*/ 1527211 w 3469907"/>
                <a:gd name="connsiteY81" fmla="*/ 753639 h 2224519"/>
                <a:gd name="connsiteX82" fmla="*/ 1421703 w 3469907"/>
                <a:gd name="connsiteY82" fmla="*/ 834026 h 2224519"/>
                <a:gd name="connsiteX83" fmla="*/ 1512138 w 3469907"/>
                <a:gd name="connsiteY83" fmla="*/ 834026 h 2224519"/>
                <a:gd name="connsiteX84" fmla="*/ 1371461 w 3469907"/>
                <a:gd name="connsiteY84" fmla="*/ 1019920 h 2224519"/>
                <a:gd name="connsiteX85" fmla="*/ 1115228 w 3469907"/>
                <a:gd name="connsiteY85" fmla="*/ 1246008 h 2224519"/>
                <a:gd name="connsiteX86" fmla="*/ 907141 w 3469907"/>
                <a:gd name="connsiteY86" fmla="*/ 1537410 h 2224519"/>
                <a:gd name="connsiteX87" fmla="*/ 858995 w 3469907"/>
                <a:gd name="connsiteY87" fmla="*/ 1612773 h 2224519"/>
                <a:gd name="connsiteX88" fmla="*/ 1009720 w 3469907"/>
                <a:gd name="connsiteY88" fmla="*/ 1909199 h 2224519"/>
                <a:gd name="connsiteX89" fmla="*/ 1100156 w 3469907"/>
                <a:gd name="connsiteY89" fmla="*/ 1889102 h 2224519"/>
                <a:gd name="connsiteX90" fmla="*/ 1243117 w 3469907"/>
                <a:gd name="connsiteY90" fmla="*/ 1429806 h 2224519"/>
                <a:gd name="connsiteX91" fmla="*/ 1356169 w 3469907"/>
                <a:gd name="connsiteY91" fmla="*/ 1501105 h 2224519"/>
                <a:gd name="connsiteX92" fmla="*/ 1352194 w 3469907"/>
                <a:gd name="connsiteY92" fmla="*/ 1596520 h 2224519"/>
                <a:gd name="connsiteX93" fmla="*/ 1324384 w 3469907"/>
                <a:gd name="connsiteY93" fmla="*/ 1770376 h 2224519"/>
                <a:gd name="connsiteX94" fmla="*/ 1416465 w 3469907"/>
                <a:gd name="connsiteY94" fmla="*/ 1910842 h 2224519"/>
                <a:gd name="connsiteX95" fmla="*/ 1340269 w 3469907"/>
                <a:gd name="connsiteY95" fmla="*/ 1640250 h 2224519"/>
                <a:gd name="connsiteX96" fmla="*/ 1606637 w 3469907"/>
                <a:gd name="connsiteY96" fmla="*/ 1513030 h 2224519"/>
                <a:gd name="connsiteX97" fmla="*/ 1723643 w 3469907"/>
                <a:gd name="connsiteY97" fmla="*/ 1293596 h 2224519"/>
                <a:gd name="connsiteX98" fmla="*/ 1989073 w 3469907"/>
                <a:gd name="connsiteY98" fmla="*/ 1262840 h 2224519"/>
                <a:gd name="connsiteX99" fmla="*/ 1885956 w 3469907"/>
                <a:gd name="connsiteY99" fmla="*/ 1550615 h 2224519"/>
                <a:gd name="connsiteX100" fmla="*/ 1755393 w 3469907"/>
                <a:gd name="connsiteY100" fmla="*/ 1719046 h 2224519"/>
                <a:gd name="connsiteX101" fmla="*/ 1596312 w 3469907"/>
                <a:gd name="connsiteY101" fmla="*/ 2013962 h 2224519"/>
                <a:gd name="connsiteX102" fmla="*/ 1574831 w 3469907"/>
                <a:gd name="connsiteY102" fmla="*/ 1921749 h 2224519"/>
                <a:gd name="connsiteX103" fmla="*/ 1471464 w 3469907"/>
                <a:gd name="connsiteY103" fmla="*/ 2065646 h 2224519"/>
                <a:gd name="connsiteX104" fmla="*/ 1582781 w 3469907"/>
                <a:gd name="connsiteY104" fmla="*/ 2133232 h 2224519"/>
                <a:gd name="connsiteX105" fmla="*/ 1451584 w 3469907"/>
                <a:gd name="connsiteY105" fmla="*/ 2200818 h 2224519"/>
                <a:gd name="connsiteX106" fmla="*/ 1228948 w 3469907"/>
                <a:gd name="connsiteY106" fmla="*/ 2208769 h 2224519"/>
                <a:gd name="connsiteX107" fmla="*/ 982457 w 3469907"/>
                <a:gd name="connsiteY107" fmla="*/ 2216722 h 2224519"/>
                <a:gd name="connsiteX108" fmla="*/ 966555 w 3469907"/>
                <a:gd name="connsiteY108" fmla="*/ 2137207 h 2224519"/>
                <a:gd name="connsiteX109" fmla="*/ 1197143 w 3469907"/>
                <a:gd name="connsiteY109" fmla="*/ 2161061 h 2224519"/>
                <a:gd name="connsiteX110" fmla="*/ 1324364 w 3469907"/>
                <a:gd name="connsiteY110" fmla="*/ 2141182 h 2224519"/>
                <a:gd name="connsiteX111" fmla="*/ 1280632 w 3469907"/>
                <a:gd name="connsiteY111" fmla="*/ 1954329 h 2224519"/>
                <a:gd name="connsiteX112" fmla="*/ 1407852 w 3469907"/>
                <a:gd name="connsiteY112" fmla="*/ 1926500 h 2224519"/>
                <a:gd name="connsiteX113" fmla="*/ 1247453 w 3469907"/>
                <a:gd name="connsiteY113" fmla="*/ 1884840 h 2224519"/>
                <a:gd name="connsiteX114" fmla="*/ 1182614 w 3469907"/>
                <a:gd name="connsiteY114" fmla="*/ 2054900 h 2224519"/>
                <a:gd name="connsiteX115" fmla="*/ 1024793 w 3469907"/>
                <a:gd name="connsiteY115" fmla="*/ 2120214 h 2224519"/>
                <a:gd name="connsiteX116" fmla="*/ 884116 w 3469907"/>
                <a:gd name="connsiteY116" fmla="*/ 1758474 h 2224519"/>
                <a:gd name="connsiteX117" fmla="*/ 843922 w 3469907"/>
                <a:gd name="connsiteY117" fmla="*/ 2069973 h 2224519"/>
                <a:gd name="connsiteX118" fmla="*/ 703246 w 3469907"/>
                <a:gd name="connsiteY118" fmla="*/ 1657991 h 2224519"/>
                <a:gd name="connsiteX119" fmla="*/ 803729 w 3469907"/>
                <a:gd name="connsiteY119" fmla="*/ 1406782 h 2224519"/>
                <a:gd name="connsiteX120" fmla="*/ 884115 w 3469907"/>
                <a:gd name="connsiteY120" fmla="*/ 1246008 h 2224519"/>
                <a:gd name="connsiteX121" fmla="*/ 1160446 w 3469907"/>
                <a:gd name="connsiteY121" fmla="*/ 1125427 h 2224519"/>
                <a:gd name="connsiteX122" fmla="*/ 1637744 w 3469907"/>
                <a:gd name="connsiteY122" fmla="*/ 648131 h 2224519"/>
                <a:gd name="connsiteX123" fmla="*/ 1763348 w 3469907"/>
                <a:gd name="connsiteY123" fmla="*/ 336632 h 2224519"/>
                <a:gd name="connsiteX124" fmla="*/ 1642768 w 3469907"/>
                <a:gd name="connsiteY124" fmla="*/ 376825 h 2224519"/>
                <a:gd name="connsiteX125" fmla="*/ 1451848 w 3469907"/>
                <a:gd name="connsiteY125" fmla="*/ 658179 h 2224519"/>
                <a:gd name="connsiteX126" fmla="*/ 1170498 w 3469907"/>
                <a:gd name="connsiteY126" fmla="*/ 497404 h 2224519"/>
                <a:gd name="connsiteX127" fmla="*/ 1200641 w 3469907"/>
                <a:gd name="connsiteY127" fmla="*/ 633056 h 2224519"/>
                <a:gd name="connsiteX128" fmla="*/ 1115230 w 3469907"/>
                <a:gd name="connsiteY128" fmla="*/ 869194 h 2224519"/>
                <a:gd name="connsiteX129" fmla="*/ 1100158 w 3469907"/>
                <a:gd name="connsiteY129" fmla="*/ 1004845 h 2224519"/>
                <a:gd name="connsiteX130" fmla="*/ 904215 w 3469907"/>
                <a:gd name="connsiteY130" fmla="*/ 1014893 h 2224519"/>
                <a:gd name="connsiteX131" fmla="*/ 929336 w 3469907"/>
                <a:gd name="connsiteY131" fmla="*/ 1175667 h 2224519"/>
                <a:gd name="connsiteX132" fmla="*/ 708272 w 3469907"/>
                <a:gd name="connsiteY132" fmla="*/ 984749 h 2224519"/>
                <a:gd name="connsiteX133" fmla="*/ 607789 w 3469907"/>
                <a:gd name="connsiteY133" fmla="*/ 914411 h 2224519"/>
                <a:gd name="connsiteX134" fmla="*/ 809594 w 3469907"/>
                <a:gd name="connsiteY134" fmla="*/ 1313832 h 2224519"/>
                <a:gd name="connsiteX135" fmla="*/ 512330 w 3469907"/>
                <a:gd name="connsiteY135" fmla="*/ 1356538 h 2224519"/>
                <a:gd name="connsiteX136" fmla="*/ 647983 w 3469907"/>
                <a:gd name="connsiteY136" fmla="*/ 1874028 h 2224519"/>
                <a:gd name="connsiteX137" fmla="*/ 537449 w 3469907"/>
                <a:gd name="connsiteY137" fmla="*/ 1798666 h 2224519"/>
                <a:gd name="connsiteX138" fmla="*/ 391749 w 3469907"/>
                <a:gd name="connsiteY138" fmla="*/ 1733351 h 2224519"/>
                <a:gd name="connsiteX139" fmla="*/ 230975 w 3469907"/>
                <a:gd name="connsiteY139" fmla="*/ 1436924 h 2224519"/>
                <a:gd name="connsiteX140" fmla="*/ 356580 w 3469907"/>
                <a:gd name="connsiteY140" fmla="*/ 1668037 h 2224519"/>
                <a:gd name="connsiteX141" fmla="*/ 431942 w 3469907"/>
                <a:gd name="connsiteY141" fmla="*/ 1833835 h 2224519"/>
                <a:gd name="connsiteX142" fmla="*/ 527402 w 3469907"/>
                <a:gd name="connsiteY142" fmla="*/ 1874028 h 2224519"/>
                <a:gd name="connsiteX143" fmla="*/ 507305 w 3469907"/>
                <a:gd name="connsiteY143" fmla="*/ 1989585 h 2224519"/>
                <a:gd name="connsiteX144" fmla="*/ 311362 w 3469907"/>
                <a:gd name="connsiteY144" fmla="*/ 2180503 h 2224519"/>
                <a:gd name="connsiteX145" fmla="*/ 250235 w 3469907"/>
                <a:gd name="connsiteY145" fmla="*/ 2142821 h 2224519"/>
                <a:gd name="connsiteX146" fmla="*/ 220927 w 3469907"/>
                <a:gd name="connsiteY146" fmla="*/ 1989584 h 2224519"/>
                <a:gd name="connsiteX147" fmla="*/ 120444 w 3469907"/>
                <a:gd name="connsiteY147" fmla="*/ 1909197 h 2224519"/>
                <a:gd name="connsiteX148" fmla="*/ 65177 w 3469907"/>
                <a:gd name="connsiteY148" fmla="*/ 1869004 h 2224519"/>
                <a:gd name="connsiteX149" fmla="*/ 80251 w 3469907"/>
                <a:gd name="connsiteY149" fmla="*/ 1673060 h 2224519"/>
                <a:gd name="connsiteX150" fmla="*/ 205854 w 3469907"/>
                <a:gd name="connsiteY150" fmla="*/ 1813738 h 2224519"/>
                <a:gd name="connsiteX151" fmla="*/ 301314 w 3469907"/>
                <a:gd name="connsiteY151" fmla="*/ 1974512 h 2224519"/>
                <a:gd name="connsiteX152" fmla="*/ 326435 w 3469907"/>
                <a:gd name="connsiteY152" fmla="*/ 1863979 h 2224519"/>
                <a:gd name="connsiteX153" fmla="*/ 175710 w 3469907"/>
                <a:gd name="connsiteY153" fmla="*/ 1517311 h 2224519"/>
                <a:gd name="connsiteX154" fmla="*/ 150589 w 3469907"/>
                <a:gd name="connsiteY154" fmla="*/ 1482143 h 2224519"/>
                <a:gd name="connsiteX155" fmla="*/ 30008 w 3469907"/>
                <a:gd name="connsiteY155" fmla="*/ 1642916 h 2224519"/>
                <a:gd name="connsiteX156" fmla="*/ 19959 w 3469907"/>
                <a:gd name="connsiteY156" fmla="*/ 1798665 h 2224519"/>
                <a:gd name="connsiteX157" fmla="*/ 75227 w 3469907"/>
                <a:gd name="connsiteY157" fmla="*/ 1301271 h 2224519"/>
                <a:gd name="connsiteX158" fmla="*/ 175709 w 3469907"/>
                <a:gd name="connsiteY158" fmla="*/ 1341465 h 2224519"/>
                <a:gd name="connsiteX159" fmla="*/ 170685 w 3469907"/>
                <a:gd name="connsiteY159" fmla="*/ 1125426 h 2224519"/>
                <a:gd name="connsiteX160" fmla="*/ 95322 w 3469907"/>
                <a:gd name="connsiteY160" fmla="*/ 1235957 h 2224519"/>
                <a:gd name="connsiteX161" fmla="*/ 180733 w 3469907"/>
                <a:gd name="connsiteY161" fmla="*/ 1045039 h 2224519"/>
                <a:gd name="connsiteX162" fmla="*/ 276193 w 3469907"/>
                <a:gd name="connsiteY162" fmla="*/ 864168 h 2224519"/>
                <a:gd name="connsiteX163" fmla="*/ 471298 w 3469907"/>
                <a:gd name="connsiteY163"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050669 w 3469907"/>
                <a:gd name="connsiteY63" fmla="*/ 1434884 h 2224519"/>
                <a:gd name="connsiteX64" fmla="*/ 2607881 w 3469907"/>
                <a:gd name="connsiteY64" fmla="*/ 1234859 h 2224519"/>
                <a:gd name="connsiteX65" fmla="*/ 2064955 w 3469907"/>
                <a:gd name="connsiteY65" fmla="*/ 1382496 h 2224519"/>
                <a:gd name="connsiteX66" fmla="*/ 2022094 w 3469907"/>
                <a:gd name="connsiteY66" fmla="*/ 1225334 h 2224519"/>
                <a:gd name="connsiteX67" fmla="*/ 2364993 w 3469907"/>
                <a:gd name="connsiteY67" fmla="*/ 1120559 h 2224519"/>
                <a:gd name="connsiteX68" fmla="*/ 2803144 w 3469907"/>
                <a:gd name="connsiteY68" fmla="*/ 1101508 h 2224519"/>
                <a:gd name="connsiteX69" fmla="*/ 2560257 w 3469907"/>
                <a:gd name="connsiteY69" fmla="*/ 820521 h 2224519"/>
                <a:gd name="connsiteX70" fmla="*/ 2226881 w 3469907"/>
                <a:gd name="connsiteY70" fmla="*/ 1049121 h 2224519"/>
                <a:gd name="connsiteX71" fmla="*/ 2105637 w 3469907"/>
                <a:gd name="connsiteY71" fmla="*/ 967096 h 2224519"/>
                <a:gd name="connsiteX72" fmla="*/ 1771168 w 3469907"/>
                <a:gd name="connsiteY72" fmla="*/ 1203194 h 2224519"/>
                <a:gd name="connsiteX73" fmla="*/ 1666272 w 3469907"/>
                <a:gd name="connsiteY73" fmla="*/ 1103537 h 2224519"/>
                <a:gd name="connsiteX74" fmla="*/ 1333340 w 3469907"/>
                <a:gd name="connsiteY74" fmla="*/ 1505003 h 2224519"/>
                <a:gd name="connsiteX75" fmla="*/ 1260930 w 3469907"/>
                <a:gd name="connsiteY75" fmla="*/ 1457024 h 2224519"/>
                <a:gd name="connsiteX76" fmla="*/ 1613074 w 3469907"/>
                <a:gd name="connsiteY76" fmla="*/ 1076685 h 2224519"/>
                <a:gd name="connsiteX77" fmla="*/ 1920715 w 3469907"/>
                <a:gd name="connsiteY77" fmla="*/ 821267 h 2224519"/>
                <a:gd name="connsiteX78" fmla="*/ 1829273 w 3469907"/>
                <a:gd name="connsiteY78" fmla="*/ 817291 h 2224519"/>
                <a:gd name="connsiteX79" fmla="*/ 1773614 w 3469907"/>
                <a:gd name="connsiteY79" fmla="*/ 761632 h 2224519"/>
                <a:gd name="connsiteX80" fmla="*/ 1456874 w 3469907"/>
                <a:gd name="connsiteY80" fmla="*/ 1004847 h 2224519"/>
                <a:gd name="connsiteX81" fmla="*/ 1527211 w 3469907"/>
                <a:gd name="connsiteY81" fmla="*/ 753639 h 2224519"/>
                <a:gd name="connsiteX82" fmla="*/ 1421703 w 3469907"/>
                <a:gd name="connsiteY82" fmla="*/ 834026 h 2224519"/>
                <a:gd name="connsiteX83" fmla="*/ 1512138 w 3469907"/>
                <a:gd name="connsiteY83" fmla="*/ 834026 h 2224519"/>
                <a:gd name="connsiteX84" fmla="*/ 1371461 w 3469907"/>
                <a:gd name="connsiteY84" fmla="*/ 1019920 h 2224519"/>
                <a:gd name="connsiteX85" fmla="*/ 1115228 w 3469907"/>
                <a:gd name="connsiteY85" fmla="*/ 1246008 h 2224519"/>
                <a:gd name="connsiteX86" fmla="*/ 907141 w 3469907"/>
                <a:gd name="connsiteY86" fmla="*/ 1537410 h 2224519"/>
                <a:gd name="connsiteX87" fmla="*/ 858995 w 3469907"/>
                <a:gd name="connsiteY87" fmla="*/ 1612773 h 2224519"/>
                <a:gd name="connsiteX88" fmla="*/ 1009720 w 3469907"/>
                <a:gd name="connsiteY88" fmla="*/ 1909199 h 2224519"/>
                <a:gd name="connsiteX89" fmla="*/ 1100156 w 3469907"/>
                <a:gd name="connsiteY89" fmla="*/ 1889102 h 2224519"/>
                <a:gd name="connsiteX90" fmla="*/ 1243117 w 3469907"/>
                <a:gd name="connsiteY90" fmla="*/ 1429806 h 2224519"/>
                <a:gd name="connsiteX91" fmla="*/ 1356169 w 3469907"/>
                <a:gd name="connsiteY91" fmla="*/ 1501105 h 2224519"/>
                <a:gd name="connsiteX92" fmla="*/ 1352194 w 3469907"/>
                <a:gd name="connsiteY92" fmla="*/ 1596520 h 2224519"/>
                <a:gd name="connsiteX93" fmla="*/ 1324384 w 3469907"/>
                <a:gd name="connsiteY93" fmla="*/ 1770376 h 2224519"/>
                <a:gd name="connsiteX94" fmla="*/ 1416465 w 3469907"/>
                <a:gd name="connsiteY94" fmla="*/ 1910842 h 2224519"/>
                <a:gd name="connsiteX95" fmla="*/ 1340269 w 3469907"/>
                <a:gd name="connsiteY95" fmla="*/ 1640250 h 2224519"/>
                <a:gd name="connsiteX96" fmla="*/ 1606637 w 3469907"/>
                <a:gd name="connsiteY96" fmla="*/ 1513030 h 2224519"/>
                <a:gd name="connsiteX97" fmla="*/ 1723643 w 3469907"/>
                <a:gd name="connsiteY97" fmla="*/ 1293596 h 2224519"/>
                <a:gd name="connsiteX98" fmla="*/ 1989073 w 3469907"/>
                <a:gd name="connsiteY98" fmla="*/ 1262840 h 2224519"/>
                <a:gd name="connsiteX99" fmla="*/ 1885956 w 3469907"/>
                <a:gd name="connsiteY99" fmla="*/ 1550615 h 2224519"/>
                <a:gd name="connsiteX100" fmla="*/ 1755393 w 3469907"/>
                <a:gd name="connsiteY100" fmla="*/ 1719046 h 2224519"/>
                <a:gd name="connsiteX101" fmla="*/ 1596312 w 3469907"/>
                <a:gd name="connsiteY101" fmla="*/ 2013962 h 2224519"/>
                <a:gd name="connsiteX102" fmla="*/ 1574831 w 3469907"/>
                <a:gd name="connsiteY102" fmla="*/ 1921749 h 2224519"/>
                <a:gd name="connsiteX103" fmla="*/ 1471464 w 3469907"/>
                <a:gd name="connsiteY103" fmla="*/ 2065646 h 2224519"/>
                <a:gd name="connsiteX104" fmla="*/ 1582781 w 3469907"/>
                <a:gd name="connsiteY104" fmla="*/ 2133232 h 2224519"/>
                <a:gd name="connsiteX105" fmla="*/ 1451584 w 3469907"/>
                <a:gd name="connsiteY105" fmla="*/ 2200818 h 2224519"/>
                <a:gd name="connsiteX106" fmla="*/ 1228948 w 3469907"/>
                <a:gd name="connsiteY106" fmla="*/ 2208769 h 2224519"/>
                <a:gd name="connsiteX107" fmla="*/ 982457 w 3469907"/>
                <a:gd name="connsiteY107" fmla="*/ 2216722 h 2224519"/>
                <a:gd name="connsiteX108" fmla="*/ 966555 w 3469907"/>
                <a:gd name="connsiteY108" fmla="*/ 2137207 h 2224519"/>
                <a:gd name="connsiteX109" fmla="*/ 1197143 w 3469907"/>
                <a:gd name="connsiteY109" fmla="*/ 2161061 h 2224519"/>
                <a:gd name="connsiteX110" fmla="*/ 1324364 w 3469907"/>
                <a:gd name="connsiteY110" fmla="*/ 2141182 h 2224519"/>
                <a:gd name="connsiteX111" fmla="*/ 1280632 w 3469907"/>
                <a:gd name="connsiteY111" fmla="*/ 1954329 h 2224519"/>
                <a:gd name="connsiteX112" fmla="*/ 1407852 w 3469907"/>
                <a:gd name="connsiteY112" fmla="*/ 1926500 h 2224519"/>
                <a:gd name="connsiteX113" fmla="*/ 1247453 w 3469907"/>
                <a:gd name="connsiteY113" fmla="*/ 1884840 h 2224519"/>
                <a:gd name="connsiteX114" fmla="*/ 1182614 w 3469907"/>
                <a:gd name="connsiteY114" fmla="*/ 2054900 h 2224519"/>
                <a:gd name="connsiteX115" fmla="*/ 1024793 w 3469907"/>
                <a:gd name="connsiteY115" fmla="*/ 2120214 h 2224519"/>
                <a:gd name="connsiteX116" fmla="*/ 884116 w 3469907"/>
                <a:gd name="connsiteY116" fmla="*/ 1758474 h 2224519"/>
                <a:gd name="connsiteX117" fmla="*/ 843922 w 3469907"/>
                <a:gd name="connsiteY117" fmla="*/ 2069973 h 2224519"/>
                <a:gd name="connsiteX118" fmla="*/ 703246 w 3469907"/>
                <a:gd name="connsiteY118" fmla="*/ 1657991 h 2224519"/>
                <a:gd name="connsiteX119" fmla="*/ 803729 w 3469907"/>
                <a:gd name="connsiteY119" fmla="*/ 1406782 h 2224519"/>
                <a:gd name="connsiteX120" fmla="*/ 884115 w 3469907"/>
                <a:gd name="connsiteY120" fmla="*/ 1246008 h 2224519"/>
                <a:gd name="connsiteX121" fmla="*/ 1160446 w 3469907"/>
                <a:gd name="connsiteY121" fmla="*/ 1125427 h 2224519"/>
                <a:gd name="connsiteX122" fmla="*/ 1637744 w 3469907"/>
                <a:gd name="connsiteY122" fmla="*/ 648131 h 2224519"/>
                <a:gd name="connsiteX123" fmla="*/ 1763348 w 3469907"/>
                <a:gd name="connsiteY123" fmla="*/ 336632 h 2224519"/>
                <a:gd name="connsiteX124" fmla="*/ 1642768 w 3469907"/>
                <a:gd name="connsiteY124" fmla="*/ 376825 h 2224519"/>
                <a:gd name="connsiteX125" fmla="*/ 1451848 w 3469907"/>
                <a:gd name="connsiteY125" fmla="*/ 658179 h 2224519"/>
                <a:gd name="connsiteX126" fmla="*/ 1170498 w 3469907"/>
                <a:gd name="connsiteY126" fmla="*/ 497404 h 2224519"/>
                <a:gd name="connsiteX127" fmla="*/ 1200641 w 3469907"/>
                <a:gd name="connsiteY127" fmla="*/ 633056 h 2224519"/>
                <a:gd name="connsiteX128" fmla="*/ 1115230 w 3469907"/>
                <a:gd name="connsiteY128" fmla="*/ 869194 h 2224519"/>
                <a:gd name="connsiteX129" fmla="*/ 1100158 w 3469907"/>
                <a:gd name="connsiteY129" fmla="*/ 1004845 h 2224519"/>
                <a:gd name="connsiteX130" fmla="*/ 904215 w 3469907"/>
                <a:gd name="connsiteY130" fmla="*/ 1014893 h 2224519"/>
                <a:gd name="connsiteX131" fmla="*/ 929336 w 3469907"/>
                <a:gd name="connsiteY131" fmla="*/ 1175667 h 2224519"/>
                <a:gd name="connsiteX132" fmla="*/ 708272 w 3469907"/>
                <a:gd name="connsiteY132" fmla="*/ 984749 h 2224519"/>
                <a:gd name="connsiteX133" fmla="*/ 607789 w 3469907"/>
                <a:gd name="connsiteY133" fmla="*/ 914411 h 2224519"/>
                <a:gd name="connsiteX134" fmla="*/ 809594 w 3469907"/>
                <a:gd name="connsiteY134" fmla="*/ 1313832 h 2224519"/>
                <a:gd name="connsiteX135" fmla="*/ 512330 w 3469907"/>
                <a:gd name="connsiteY135" fmla="*/ 1356538 h 2224519"/>
                <a:gd name="connsiteX136" fmla="*/ 647983 w 3469907"/>
                <a:gd name="connsiteY136" fmla="*/ 1874028 h 2224519"/>
                <a:gd name="connsiteX137" fmla="*/ 537449 w 3469907"/>
                <a:gd name="connsiteY137" fmla="*/ 1798666 h 2224519"/>
                <a:gd name="connsiteX138" fmla="*/ 391749 w 3469907"/>
                <a:gd name="connsiteY138" fmla="*/ 1733351 h 2224519"/>
                <a:gd name="connsiteX139" fmla="*/ 230975 w 3469907"/>
                <a:gd name="connsiteY139" fmla="*/ 1436924 h 2224519"/>
                <a:gd name="connsiteX140" fmla="*/ 356580 w 3469907"/>
                <a:gd name="connsiteY140" fmla="*/ 1668037 h 2224519"/>
                <a:gd name="connsiteX141" fmla="*/ 431942 w 3469907"/>
                <a:gd name="connsiteY141" fmla="*/ 1833835 h 2224519"/>
                <a:gd name="connsiteX142" fmla="*/ 527402 w 3469907"/>
                <a:gd name="connsiteY142" fmla="*/ 1874028 h 2224519"/>
                <a:gd name="connsiteX143" fmla="*/ 507305 w 3469907"/>
                <a:gd name="connsiteY143" fmla="*/ 1989585 h 2224519"/>
                <a:gd name="connsiteX144" fmla="*/ 311362 w 3469907"/>
                <a:gd name="connsiteY144" fmla="*/ 2180503 h 2224519"/>
                <a:gd name="connsiteX145" fmla="*/ 250235 w 3469907"/>
                <a:gd name="connsiteY145" fmla="*/ 2142821 h 2224519"/>
                <a:gd name="connsiteX146" fmla="*/ 220927 w 3469907"/>
                <a:gd name="connsiteY146" fmla="*/ 1989584 h 2224519"/>
                <a:gd name="connsiteX147" fmla="*/ 120444 w 3469907"/>
                <a:gd name="connsiteY147" fmla="*/ 1909197 h 2224519"/>
                <a:gd name="connsiteX148" fmla="*/ 65177 w 3469907"/>
                <a:gd name="connsiteY148" fmla="*/ 1869004 h 2224519"/>
                <a:gd name="connsiteX149" fmla="*/ 80251 w 3469907"/>
                <a:gd name="connsiteY149" fmla="*/ 1673060 h 2224519"/>
                <a:gd name="connsiteX150" fmla="*/ 205854 w 3469907"/>
                <a:gd name="connsiteY150" fmla="*/ 1813738 h 2224519"/>
                <a:gd name="connsiteX151" fmla="*/ 301314 w 3469907"/>
                <a:gd name="connsiteY151" fmla="*/ 1974512 h 2224519"/>
                <a:gd name="connsiteX152" fmla="*/ 326435 w 3469907"/>
                <a:gd name="connsiteY152" fmla="*/ 1863979 h 2224519"/>
                <a:gd name="connsiteX153" fmla="*/ 175710 w 3469907"/>
                <a:gd name="connsiteY153" fmla="*/ 1517311 h 2224519"/>
                <a:gd name="connsiteX154" fmla="*/ 150589 w 3469907"/>
                <a:gd name="connsiteY154" fmla="*/ 1482143 h 2224519"/>
                <a:gd name="connsiteX155" fmla="*/ 30008 w 3469907"/>
                <a:gd name="connsiteY155" fmla="*/ 1642916 h 2224519"/>
                <a:gd name="connsiteX156" fmla="*/ 19959 w 3469907"/>
                <a:gd name="connsiteY156" fmla="*/ 1798665 h 2224519"/>
                <a:gd name="connsiteX157" fmla="*/ 75227 w 3469907"/>
                <a:gd name="connsiteY157" fmla="*/ 1301271 h 2224519"/>
                <a:gd name="connsiteX158" fmla="*/ 175709 w 3469907"/>
                <a:gd name="connsiteY158" fmla="*/ 1341465 h 2224519"/>
                <a:gd name="connsiteX159" fmla="*/ 170685 w 3469907"/>
                <a:gd name="connsiteY159" fmla="*/ 1125426 h 2224519"/>
                <a:gd name="connsiteX160" fmla="*/ 95322 w 3469907"/>
                <a:gd name="connsiteY160" fmla="*/ 1235957 h 2224519"/>
                <a:gd name="connsiteX161" fmla="*/ 180733 w 3469907"/>
                <a:gd name="connsiteY161" fmla="*/ 1045039 h 2224519"/>
                <a:gd name="connsiteX162" fmla="*/ 276193 w 3469907"/>
                <a:gd name="connsiteY162" fmla="*/ 864168 h 2224519"/>
                <a:gd name="connsiteX163" fmla="*/ 471298 w 3469907"/>
                <a:gd name="connsiteY163"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050669 w 3469907"/>
                <a:gd name="connsiteY63" fmla="*/ 1434884 h 2224519"/>
                <a:gd name="connsiteX64" fmla="*/ 2222119 w 3469907"/>
                <a:gd name="connsiteY64" fmla="*/ 1372971 h 2224519"/>
                <a:gd name="connsiteX65" fmla="*/ 2607881 w 3469907"/>
                <a:gd name="connsiteY65" fmla="*/ 1234859 h 2224519"/>
                <a:gd name="connsiteX66" fmla="*/ 2064955 w 3469907"/>
                <a:gd name="connsiteY66" fmla="*/ 1382496 h 2224519"/>
                <a:gd name="connsiteX67" fmla="*/ 2022094 w 3469907"/>
                <a:gd name="connsiteY67" fmla="*/ 1225334 h 2224519"/>
                <a:gd name="connsiteX68" fmla="*/ 2364993 w 3469907"/>
                <a:gd name="connsiteY68" fmla="*/ 1120559 h 2224519"/>
                <a:gd name="connsiteX69" fmla="*/ 2803144 w 3469907"/>
                <a:gd name="connsiteY69" fmla="*/ 1101508 h 2224519"/>
                <a:gd name="connsiteX70" fmla="*/ 2560257 w 3469907"/>
                <a:gd name="connsiteY70" fmla="*/ 820521 h 2224519"/>
                <a:gd name="connsiteX71" fmla="*/ 2226881 w 3469907"/>
                <a:gd name="connsiteY71" fmla="*/ 1049121 h 2224519"/>
                <a:gd name="connsiteX72" fmla="*/ 2105637 w 3469907"/>
                <a:gd name="connsiteY72" fmla="*/ 967096 h 2224519"/>
                <a:gd name="connsiteX73" fmla="*/ 1771168 w 3469907"/>
                <a:gd name="connsiteY73" fmla="*/ 1203194 h 2224519"/>
                <a:gd name="connsiteX74" fmla="*/ 1666272 w 3469907"/>
                <a:gd name="connsiteY74" fmla="*/ 1103537 h 2224519"/>
                <a:gd name="connsiteX75" fmla="*/ 1333340 w 3469907"/>
                <a:gd name="connsiteY75" fmla="*/ 1505003 h 2224519"/>
                <a:gd name="connsiteX76" fmla="*/ 1260930 w 3469907"/>
                <a:gd name="connsiteY76" fmla="*/ 1457024 h 2224519"/>
                <a:gd name="connsiteX77" fmla="*/ 1613074 w 3469907"/>
                <a:gd name="connsiteY77" fmla="*/ 1076685 h 2224519"/>
                <a:gd name="connsiteX78" fmla="*/ 1920715 w 3469907"/>
                <a:gd name="connsiteY78" fmla="*/ 821267 h 2224519"/>
                <a:gd name="connsiteX79" fmla="*/ 1829273 w 3469907"/>
                <a:gd name="connsiteY79" fmla="*/ 817291 h 2224519"/>
                <a:gd name="connsiteX80" fmla="*/ 1773614 w 3469907"/>
                <a:gd name="connsiteY80" fmla="*/ 761632 h 2224519"/>
                <a:gd name="connsiteX81" fmla="*/ 1456874 w 3469907"/>
                <a:gd name="connsiteY81" fmla="*/ 1004847 h 2224519"/>
                <a:gd name="connsiteX82" fmla="*/ 1527211 w 3469907"/>
                <a:gd name="connsiteY82" fmla="*/ 753639 h 2224519"/>
                <a:gd name="connsiteX83" fmla="*/ 1421703 w 3469907"/>
                <a:gd name="connsiteY83" fmla="*/ 834026 h 2224519"/>
                <a:gd name="connsiteX84" fmla="*/ 1512138 w 3469907"/>
                <a:gd name="connsiteY84" fmla="*/ 834026 h 2224519"/>
                <a:gd name="connsiteX85" fmla="*/ 1371461 w 3469907"/>
                <a:gd name="connsiteY85" fmla="*/ 1019920 h 2224519"/>
                <a:gd name="connsiteX86" fmla="*/ 1115228 w 3469907"/>
                <a:gd name="connsiteY86" fmla="*/ 1246008 h 2224519"/>
                <a:gd name="connsiteX87" fmla="*/ 907141 w 3469907"/>
                <a:gd name="connsiteY87" fmla="*/ 1537410 h 2224519"/>
                <a:gd name="connsiteX88" fmla="*/ 858995 w 3469907"/>
                <a:gd name="connsiteY88" fmla="*/ 1612773 h 2224519"/>
                <a:gd name="connsiteX89" fmla="*/ 1009720 w 3469907"/>
                <a:gd name="connsiteY89" fmla="*/ 1909199 h 2224519"/>
                <a:gd name="connsiteX90" fmla="*/ 1100156 w 3469907"/>
                <a:gd name="connsiteY90" fmla="*/ 1889102 h 2224519"/>
                <a:gd name="connsiteX91" fmla="*/ 1243117 w 3469907"/>
                <a:gd name="connsiteY91" fmla="*/ 1429806 h 2224519"/>
                <a:gd name="connsiteX92" fmla="*/ 1356169 w 3469907"/>
                <a:gd name="connsiteY92" fmla="*/ 1501105 h 2224519"/>
                <a:gd name="connsiteX93" fmla="*/ 1352194 w 3469907"/>
                <a:gd name="connsiteY93" fmla="*/ 1596520 h 2224519"/>
                <a:gd name="connsiteX94" fmla="*/ 1324384 w 3469907"/>
                <a:gd name="connsiteY94" fmla="*/ 1770376 h 2224519"/>
                <a:gd name="connsiteX95" fmla="*/ 1416465 w 3469907"/>
                <a:gd name="connsiteY95" fmla="*/ 1910842 h 2224519"/>
                <a:gd name="connsiteX96" fmla="*/ 1340269 w 3469907"/>
                <a:gd name="connsiteY96" fmla="*/ 1640250 h 2224519"/>
                <a:gd name="connsiteX97" fmla="*/ 1606637 w 3469907"/>
                <a:gd name="connsiteY97" fmla="*/ 1513030 h 2224519"/>
                <a:gd name="connsiteX98" fmla="*/ 1723643 w 3469907"/>
                <a:gd name="connsiteY98" fmla="*/ 1293596 h 2224519"/>
                <a:gd name="connsiteX99" fmla="*/ 1989073 w 3469907"/>
                <a:gd name="connsiteY99" fmla="*/ 1262840 h 2224519"/>
                <a:gd name="connsiteX100" fmla="*/ 1885956 w 3469907"/>
                <a:gd name="connsiteY100" fmla="*/ 1550615 h 2224519"/>
                <a:gd name="connsiteX101" fmla="*/ 1755393 w 3469907"/>
                <a:gd name="connsiteY101" fmla="*/ 1719046 h 2224519"/>
                <a:gd name="connsiteX102" fmla="*/ 1596312 w 3469907"/>
                <a:gd name="connsiteY102" fmla="*/ 2013962 h 2224519"/>
                <a:gd name="connsiteX103" fmla="*/ 1574831 w 3469907"/>
                <a:gd name="connsiteY103" fmla="*/ 1921749 h 2224519"/>
                <a:gd name="connsiteX104" fmla="*/ 1471464 w 3469907"/>
                <a:gd name="connsiteY104" fmla="*/ 2065646 h 2224519"/>
                <a:gd name="connsiteX105" fmla="*/ 1582781 w 3469907"/>
                <a:gd name="connsiteY105" fmla="*/ 2133232 h 2224519"/>
                <a:gd name="connsiteX106" fmla="*/ 1451584 w 3469907"/>
                <a:gd name="connsiteY106" fmla="*/ 2200818 h 2224519"/>
                <a:gd name="connsiteX107" fmla="*/ 1228948 w 3469907"/>
                <a:gd name="connsiteY107" fmla="*/ 2208769 h 2224519"/>
                <a:gd name="connsiteX108" fmla="*/ 982457 w 3469907"/>
                <a:gd name="connsiteY108" fmla="*/ 2216722 h 2224519"/>
                <a:gd name="connsiteX109" fmla="*/ 966555 w 3469907"/>
                <a:gd name="connsiteY109" fmla="*/ 2137207 h 2224519"/>
                <a:gd name="connsiteX110" fmla="*/ 1197143 w 3469907"/>
                <a:gd name="connsiteY110" fmla="*/ 2161061 h 2224519"/>
                <a:gd name="connsiteX111" fmla="*/ 1324364 w 3469907"/>
                <a:gd name="connsiteY111" fmla="*/ 2141182 h 2224519"/>
                <a:gd name="connsiteX112" fmla="*/ 1280632 w 3469907"/>
                <a:gd name="connsiteY112" fmla="*/ 1954329 h 2224519"/>
                <a:gd name="connsiteX113" fmla="*/ 1407852 w 3469907"/>
                <a:gd name="connsiteY113" fmla="*/ 1926500 h 2224519"/>
                <a:gd name="connsiteX114" fmla="*/ 1247453 w 3469907"/>
                <a:gd name="connsiteY114" fmla="*/ 1884840 h 2224519"/>
                <a:gd name="connsiteX115" fmla="*/ 1182614 w 3469907"/>
                <a:gd name="connsiteY115" fmla="*/ 2054900 h 2224519"/>
                <a:gd name="connsiteX116" fmla="*/ 1024793 w 3469907"/>
                <a:gd name="connsiteY116" fmla="*/ 2120214 h 2224519"/>
                <a:gd name="connsiteX117" fmla="*/ 884116 w 3469907"/>
                <a:gd name="connsiteY117" fmla="*/ 1758474 h 2224519"/>
                <a:gd name="connsiteX118" fmla="*/ 843922 w 3469907"/>
                <a:gd name="connsiteY118" fmla="*/ 2069973 h 2224519"/>
                <a:gd name="connsiteX119" fmla="*/ 703246 w 3469907"/>
                <a:gd name="connsiteY119" fmla="*/ 1657991 h 2224519"/>
                <a:gd name="connsiteX120" fmla="*/ 803729 w 3469907"/>
                <a:gd name="connsiteY120" fmla="*/ 1406782 h 2224519"/>
                <a:gd name="connsiteX121" fmla="*/ 884115 w 3469907"/>
                <a:gd name="connsiteY121" fmla="*/ 1246008 h 2224519"/>
                <a:gd name="connsiteX122" fmla="*/ 1160446 w 3469907"/>
                <a:gd name="connsiteY122" fmla="*/ 1125427 h 2224519"/>
                <a:gd name="connsiteX123" fmla="*/ 1637744 w 3469907"/>
                <a:gd name="connsiteY123" fmla="*/ 648131 h 2224519"/>
                <a:gd name="connsiteX124" fmla="*/ 1763348 w 3469907"/>
                <a:gd name="connsiteY124" fmla="*/ 336632 h 2224519"/>
                <a:gd name="connsiteX125" fmla="*/ 1642768 w 3469907"/>
                <a:gd name="connsiteY125" fmla="*/ 376825 h 2224519"/>
                <a:gd name="connsiteX126" fmla="*/ 1451848 w 3469907"/>
                <a:gd name="connsiteY126" fmla="*/ 658179 h 2224519"/>
                <a:gd name="connsiteX127" fmla="*/ 1170498 w 3469907"/>
                <a:gd name="connsiteY127" fmla="*/ 497404 h 2224519"/>
                <a:gd name="connsiteX128" fmla="*/ 1200641 w 3469907"/>
                <a:gd name="connsiteY128" fmla="*/ 633056 h 2224519"/>
                <a:gd name="connsiteX129" fmla="*/ 1115230 w 3469907"/>
                <a:gd name="connsiteY129" fmla="*/ 869194 h 2224519"/>
                <a:gd name="connsiteX130" fmla="*/ 1100158 w 3469907"/>
                <a:gd name="connsiteY130" fmla="*/ 1004845 h 2224519"/>
                <a:gd name="connsiteX131" fmla="*/ 904215 w 3469907"/>
                <a:gd name="connsiteY131" fmla="*/ 1014893 h 2224519"/>
                <a:gd name="connsiteX132" fmla="*/ 929336 w 3469907"/>
                <a:gd name="connsiteY132" fmla="*/ 1175667 h 2224519"/>
                <a:gd name="connsiteX133" fmla="*/ 708272 w 3469907"/>
                <a:gd name="connsiteY133" fmla="*/ 984749 h 2224519"/>
                <a:gd name="connsiteX134" fmla="*/ 607789 w 3469907"/>
                <a:gd name="connsiteY134" fmla="*/ 914411 h 2224519"/>
                <a:gd name="connsiteX135" fmla="*/ 809594 w 3469907"/>
                <a:gd name="connsiteY135" fmla="*/ 1313832 h 2224519"/>
                <a:gd name="connsiteX136" fmla="*/ 512330 w 3469907"/>
                <a:gd name="connsiteY136" fmla="*/ 1356538 h 2224519"/>
                <a:gd name="connsiteX137" fmla="*/ 647983 w 3469907"/>
                <a:gd name="connsiteY137" fmla="*/ 1874028 h 2224519"/>
                <a:gd name="connsiteX138" fmla="*/ 537449 w 3469907"/>
                <a:gd name="connsiteY138" fmla="*/ 1798666 h 2224519"/>
                <a:gd name="connsiteX139" fmla="*/ 391749 w 3469907"/>
                <a:gd name="connsiteY139" fmla="*/ 1733351 h 2224519"/>
                <a:gd name="connsiteX140" fmla="*/ 230975 w 3469907"/>
                <a:gd name="connsiteY140" fmla="*/ 1436924 h 2224519"/>
                <a:gd name="connsiteX141" fmla="*/ 356580 w 3469907"/>
                <a:gd name="connsiteY141" fmla="*/ 1668037 h 2224519"/>
                <a:gd name="connsiteX142" fmla="*/ 431942 w 3469907"/>
                <a:gd name="connsiteY142" fmla="*/ 1833835 h 2224519"/>
                <a:gd name="connsiteX143" fmla="*/ 527402 w 3469907"/>
                <a:gd name="connsiteY143" fmla="*/ 1874028 h 2224519"/>
                <a:gd name="connsiteX144" fmla="*/ 507305 w 3469907"/>
                <a:gd name="connsiteY144" fmla="*/ 1989585 h 2224519"/>
                <a:gd name="connsiteX145" fmla="*/ 311362 w 3469907"/>
                <a:gd name="connsiteY145" fmla="*/ 2180503 h 2224519"/>
                <a:gd name="connsiteX146" fmla="*/ 250235 w 3469907"/>
                <a:gd name="connsiteY146" fmla="*/ 2142821 h 2224519"/>
                <a:gd name="connsiteX147" fmla="*/ 220927 w 3469907"/>
                <a:gd name="connsiteY147" fmla="*/ 1989584 h 2224519"/>
                <a:gd name="connsiteX148" fmla="*/ 120444 w 3469907"/>
                <a:gd name="connsiteY148" fmla="*/ 1909197 h 2224519"/>
                <a:gd name="connsiteX149" fmla="*/ 65177 w 3469907"/>
                <a:gd name="connsiteY149" fmla="*/ 1869004 h 2224519"/>
                <a:gd name="connsiteX150" fmla="*/ 80251 w 3469907"/>
                <a:gd name="connsiteY150" fmla="*/ 1673060 h 2224519"/>
                <a:gd name="connsiteX151" fmla="*/ 205854 w 3469907"/>
                <a:gd name="connsiteY151" fmla="*/ 1813738 h 2224519"/>
                <a:gd name="connsiteX152" fmla="*/ 301314 w 3469907"/>
                <a:gd name="connsiteY152" fmla="*/ 1974512 h 2224519"/>
                <a:gd name="connsiteX153" fmla="*/ 326435 w 3469907"/>
                <a:gd name="connsiteY153" fmla="*/ 1863979 h 2224519"/>
                <a:gd name="connsiteX154" fmla="*/ 175710 w 3469907"/>
                <a:gd name="connsiteY154" fmla="*/ 1517311 h 2224519"/>
                <a:gd name="connsiteX155" fmla="*/ 150589 w 3469907"/>
                <a:gd name="connsiteY155" fmla="*/ 1482143 h 2224519"/>
                <a:gd name="connsiteX156" fmla="*/ 30008 w 3469907"/>
                <a:gd name="connsiteY156" fmla="*/ 1642916 h 2224519"/>
                <a:gd name="connsiteX157" fmla="*/ 19959 w 3469907"/>
                <a:gd name="connsiteY157" fmla="*/ 1798665 h 2224519"/>
                <a:gd name="connsiteX158" fmla="*/ 75227 w 3469907"/>
                <a:gd name="connsiteY158" fmla="*/ 1301271 h 2224519"/>
                <a:gd name="connsiteX159" fmla="*/ 175709 w 3469907"/>
                <a:gd name="connsiteY159" fmla="*/ 1341465 h 2224519"/>
                <a:gd name="connsiteX160" fmla="*/ 170685 w 3469907"/>
                <a:gd name="connsiteY160" fmla="*/ 1125426 h 2224519"/>
                <a:gd name="connsiteX161" fmla="*/ 95322 w 3469907"/>
                <a:gd name="connsiteY161" fmla="*/ 1235957 h 2224519"/>
                <a:gd name="connsiteX162" fmla="*/ 180733 w 3469907"/>
                <a:gd name="connsiteY162" fmla="*/ 1045039 h 2224519"/>
                <a:gd name="connsiteX163" fmla="*/ 276193 w 3469907"/>
                <a:gd name="connsiteY163" fmla="*/ 864168 h 2224519"/>
                <a:gd name="connsiteX164" fmla="*/ 471298 w 3469907"/>
                <a:gd name="connsiteY164"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050669 w 3469907"/>
                <a:gd name="connsiteY63" fmla="*/ 1434884 h 2224519"/>
                <a:gd name="connsiteX64" fmla="*/ 2236406 w 3469907"/>
                <a:gd name="connsiteY64" fmla="*/ 1349159 h 2224519"/>
                <a:gd name="connsiteX65" fmla="*/ 2607881 w 3469907"/>
                <a:gd name="connsiteY65" fmla="*/ 1234859 h 2224519"/>
                <a:gd name="connsiteX66" fmla="*/ 2064955 w 3469907"/>
                <a:gd name="connsiteY66" fmla="*/ 1382496 h 2224519"/>
                <a:gd name="connsiteX67" fmla="*/ 2022094 w 3469907"/>
                <a:gd name="connsiteY67" fmla="*/ 1225334 h 2224519"/>
                <a:gd name="connsiteX68" fmla="*/ 2364993 w 3469907"/>
                <a:gd name="connsiteY68" fmla="*/ 1120559 h 2224519"/>
                <a:gd name="connsiteX69" fmla="*/ 2803144 w 3469907"/>
                <a:gd name="connsiteY69" fmla="*/ 1101508 h 2224519"/>
                <a:gd name="connsiteX70" fmla="*/ 2560257 w 3469907"/>
                <a:gd name="connsiteY70" fmla="*/ 820521 h 2224519"/>
                <a:gd name="connsiteX71" fmla="*/ 2226881 w 3469907"/>
                <a:gd name="connsiteY71" fmla="*/ 1049121 h 2224519"/>
                <a:gd name="connsiteX72" fmla="*/ 2105637 w 3469907"/>
                <a:gd name="connsiteY72" fmla="*/ 967096 h 2224519"/>
                <a:gd name="connsiteX73" fmla="*/ 1771168 w 3469907"/>
                <a:gd name="connsiteY73" fmla="*/ 1203194 h 2224519"/>
                <a:gd name="connsiteX74" fmla="*/ 1666272 w 3469907"/>
                <a:gd name="connsiteY74" fmla="*/ 1103537 h 2224519"/>
                <a:gd name="connsiteX75" fmla="*/ 1333340 w 3469907"/>
                <a:gd name="connsiteY75" fmla="*/ 1505003 h 2224519"/>
                <a:gd name="connsiteX76" fmla="*/ 1260930 w 3469907"/>
                <a:gd name="connsiteY76" fmla="*/ 1457024 h 2224519"/>
                <a:gd name="connsiteX77" fmla="*/ 1613074 w 3469907"/>
                <a:gd name="connsiteY77" fmla="*/ 1076685 h 2224519"/>
                <a:gd name="connsiteX78" fmla="*/ 1920715 w 3469907"/>
                <a:gd name="connsiteY78" fmla="*/ 821267 h 2224519"/>
                <a:gd name="connsiteX79" fmla="*/ 1829273 w 3469907"/>
                <a:gd name="connsiteY79" fmla="*/ 817291 h 2224519"/>
                <a:gd name="connsiteX80" fmla="*/ 1773614 w 3469907"/>
                <a:gd name="connsiteY80" fmla="*/ 761632 h 2224519"/>
                <a:gd name="connsiteX81" fmla="*/ 1456874 w 3469907"/>
                <a:gd name="connsiteY81" fmla="*/ 1004847 h 2224519"/>
                <a:gd name="connsiteX82" fmla="*/ 1527211 w 3469907"/>
                <a:gd name="connsiteY82" fmla="*/ 753639 h 2224519"/>
                <a:gd name="connsiteX83" fmla="*/ 1421703 w 3469907"/>
                <a:gd name="connsiteY83" fmla="*/ 834026 h 2224519"/>
                <a:gd name="connsiteX84" fmla="*/ 1512138 w 3469907"/>
                <a:gd name="connsiteY84" fmla="*/ 834026 h 2224519"/>
                <a:gd name="connsiteX85" fmla="*/ 1371461 w 3469907"/>
                <a:gd name="connsiteY85" fmla="*/ 1019920 h 2224519"/>
                <a:gd name="connsiteX86" fmla="*/ 1115228 w 3469907"/>
                <a:gd name="connsiteY86" fmla="*/ 1246008 h 2224519"/>
                <a:gd name="connsiteX87" fmla="*/ 907141 w 3469907"/>
                <a:gd name="connsiteY87" fmla="*/ 1537410 h 2224519"/>
                <a:gd name="connsiteX88" fmla="*/ 858995 w 3469907"/>
                <a:gd name="connsiteY88" fmla="*/ 1612773 h 2224519"/>
                <a:gd name="connsiteX89" fmla="*/ 1009720 w 3469907"/>
                <a:gd name="connsiteY89" fmla="*/ 1909199 h 2224519"/>
                <a:gd name="connsiteX90" fmla="*/ 1100156 w 3469907"/>
                <a:gd name="connsiteY90" fmla="*/ 1889102 h 2224519"/>
                <a:gd name="connsiteX91" fmla="*/ 1243117 w 3469907"/>
                <a:gd name="connsiteY91" fmla="*/ 1429806 h 2224519"/>
                <a:gd name="connsiteX92" fmla="*/ 1356169 w 3469907"/>
                <a:gd name="connsiteY92" fmla="*/ 1501105 h 2224519"/>
                <a:gd name="connsiteX93" fmla="*/ 1352194 w 3469907"/>
                <a:gd name="connsiteY93" fmla="*/ 1596520 h 2224519"/>
                <a:gd name="connsiteX94" fmla="*/ 1324384 w 3469907"/>
                <a:gd name="connsiteY94" fmla="*/ 1770376 h 2224519"/>
                <a:gd name="connsiteX95" fmla="*/ 1416465 w 3469907"/>
                <a:gd name="connsiteY95" fmla="*/ 1910842 h 2224519"/>
                <a:gd name="connsiteX96" fmla="*/ 1340269 w 3469907"/>
                <a:gd name="connsiteY96" fmla="*/ 1640250 h 2224519"/>
                <a:gd name="connsiteX97" fmla="*/ 1606637 w 3469907"/>
                <a:gd name="connsiteY97" fmla="*/ 1513030 h 2224519"/>
                <a:gd name="connsiteX98" fmla="*/ 1723643 w 3469907"/>
                <a:gd name="connsiteY98" fmla="*/ 1293596 h 2224519"/>
                <a:gd name="connsiteX99" fmla="*/ 1989073 w 3469907"/>
                <a:gd name="connsiteY99" fmla="*/ 1262840 h 2224519"/>
                <a:gd name="connsiteX100" fmla="*/ 1885956 w 3469907"/>
                <a:gd name="connsiteY100" fmla="*/ 1550615 h 2224519"/>
                <a:gd name="connsiteX101" fmla="*/ 1755393 w 3469907"/>
                <a:gd name="connsiteY101" fmla="*/ 1719046 h 2224519"/>
                <a:gd name="connsiteX102" fmla="*/ 1596312 w 3469907"/>
                <a:gd name="connsiteY102" fmla="*/ 2013962 h 2224519"/>
                <a:gd name="connsiteX103" fmla="*/ 1574831 w 3469907"/>
                <a:gd name="connsiteY103" fmla="*/ 1921749 h 2224519"/>
                <a:gd name="connsiteX104" fmla="*/ 1471464 w 3469907"/>
                <a:gd name="connsiteY104" fmla="*/ 2065646 h 2224519"/>
                <a:gd name="connsiteX105" fmla="*/ 1582781 w 3469907"/>
                <a:gd name="connsiteY105" fmla="*/ 2133232 h 2224519"/>
                <a:gd name="connsiteX106" fmla="*/ 1451584 w 3469907"/>
                <a:gd name="connsiteY106" fmla="*/ 2200818 h 2224519"/>
                <a:gd name="connsiteX107" fmla="*/ 1228948 w 3469907"/>
                <a:gd name="connsiteY107" fmla="*/ 2208769 h 2224519"/>
                <a:gd name="connsiteX108" fmla="*/ 982457 w 3469907"/>
                <a:gd name="connsiteY108" fmla="*/ 2216722 h 2224519"/>
                <a:gd name="connsiteX109" fmla="*/ 966555 w 3469907"/>
                <a:gd name="connsiteY109" fmla="*/ 2137207 h 2224519"/>
                <a:gd name="connsiteX110" fmla="*/ 1197143 w 3469907"/>
                <a:gd name="connsiteY110" fmla="*/ 2161061 h 2224519"/>
                <a:gd name="connsiteX111" fmla="*/ 1324364 w 3469907"/>
                <a:gd name="connsiteY111" fmla="*/ 2141182 h 2224519"/>
                <a:gd name="connsiteX112" fmla="*/ 1280632 w 3469907"/>
                <a:gd name="connsiteY112" fmla="*/ 1954329 h 2224519"/>
                <a:gd name="connsiteX113" fmla="*/ 1407852 w 3469907"/>
                <a:gd name="connsiteY113" fmla="*/ 1926500 h 2224519"/>
                <a:gd name="connsiteX114" fmla="*/ 1247453 w 3469907"/>
                <a:gd name="connsiteY114" fmla="*/ 1884840 h 2224519"/>
                <a:gd name="connsiteX115" fmla="*/ 1182614 w 3469907"/>
                <a:gd name="connsiteY115" fmla="*/ 2054900 h 2224519"/>
                <a:gd name="connsiteX116" fmla="*/ 1024793 w 3469907"/>
                <a:gd name="connsiteY116" fmla="*/ 2120214 h 2224519"/>
                <a:gd name="connsiteX117" fmla="*/ 884116 w 3469907"/>
                <a:gd name="connsiteY117" fmla="*/ 1758474 h 2224519"/>
                <a:gd name="connsiteX118" fmla="*/ 843922 w 3469907"/>
                <a:gd name="connsiteY118" fmla="*/ 2069973 h 2224519"/>
                <a:gd name="connsiteX119" fmla="*/ 703246 w 3469907"/>
                <a:gd name="connsiteY119" fmla="*/ 1657991 h 2224519"/>
                <a:gd name="connsiteX120" fmla="*/ 803729 w 3469907"/>
                <a:gd name="connsiteY120" fmla="*/ 1406782 h 2224519"/>
                <a:gd name="connsiteX121" fmla="*/ 884115 w 3469907"/>
                <a:gd name="connsiteY121" fmla="*/ 1246008 h 2224519"/>
                <a:gd name="connsiteX122" fmla="*/ 1160446 w 3469907"/>
                <a:gd name="connsiteY122" fmla="*/ 1125427 h 2224519"/>
                <a:gd name="connsiteX123" fmla="*/ 1637744 w 3469907"/>
                <a:gd name="connsiteY123" fmla="*/ 648131 h 2224519"/>
                <a:gd name="connsiteX124" fmla="*/ 1763348 w 3469907"/>
                <a:gd name="connsiteY124" fmla="*/ 336632 h 2224519"/>
                <a:gd name="connsiteX125" fmla="*/ 1642768 w 3469907"/>
                <a:gd name="connsiteY125" fmla="*/ 376825 h 2224519"/>
                <a:gd name="connsiteX126" fmla="*/ 1451848 w 3469907"/>
                <a:gd name="connsiteY126" fmla="*/ 658179 h 2224519"/>
                <a:gd name="connsiteX127" fmla="*/ 1170498 w 3469907"/>
                <a:gd name="connsiteY127" fmla="*/ 497404 h 2224519"/>
                <a:gd name="connsiteX128" fmla="*/ 1200641 w 3469907"/>
                <a:gd name="connsiteY128" fmla="*/ 633056 h 2224519"/>
                <a:gd name="connsiteX129" fmla="*/ 1115230 w 3469907"/>
                <a:gd name="connsiteY129" fmla="*/ 869194 h 2224519"/>
                <a:gd name="connsiteX130" fmla="*/ 1100158 w 3469907"/>
                <a:gd name="connsiteY130" fmla="*/ 1004845 h 2224519"/>
                <a:gd name="connsiteX131" fmla="*/ 904215 w 3469907"/>
                <a:gd name="connsiteY131" fmla="*/ 1014893 h 2224519"/>
                <a:gd name="connsiteX132" fmla="*/ 929336 w 3469907"/>
                <a:gd name="connsiteY132" fmla="*/ 1175667 h 2224519"/>
                <a:gd name="connsiteX133" fmla="*/ 708272 w 3469907"/>
                <a:gd name="connsiteY133" fmla="*/ 984749 h 2224519"/>
                <a:gd name="connsiteX134" fmla="*/ 607789 w 3469907"/>
                <a:gd name="connsiteY134" fmla="*/ 914411 h 2224519"/>
                <a:gd name="connsiteX135" fmla="*/ 809594 w 3469907"/>
                <a:gd name="connsiteY135" fmla="*/ 1313832 h 2224519"/>
                <a:gd name="connsiteX136" fmla="*/ 512330 w 3469907"/>
                <a:gd name="connsiteY136" fmla="*/ 1356538 h 2224519"/>
                <a:gd name="connsiteX137" fmla="*/ 647983 w 3469907"/>
                <a:gd name="connsiteY137" fmla="*/ 1874028 h 2224519"/>
                <a:gd name="connsiteX138" fmla="*/ 537449 w 3469907"/>
                <a:gd name="connsiteY138" fmla="*/ 1798666 h 2224519"/>
                <a:gd name="connsiteX139" fmla="*/ 391749 w 3469907"/>
                <a:gd name="connsiteY139" fmla="*/ 1733351 h 2224519"/>
                <a:gd name="connsiteX140" fmla="*/ 230975 w 3469907"/>
                <a:gd name="connsiteY140" fmla="*/ 1436924 h 2224519"/>
                <a:gd name="connsiteX141" fmla="*/ 356580 w 3469907"/>
                <a:gd name="connsiteY141" fmla="*/ 1668037 h 2224519"/>
                <a:gd name="connsiteX142" fmla="*/ 431942 w 3469907"/>
                <a:gd name="connsiteY142" fmla="*/ 1833835 h 2224519"/>
                <a:gd name="connsiteX143" fmla="*/ 527402 w 3469907"/>
                <a:gd name="connsiteY143" fmla="*/ 1874028 h 2224519"/>
                <a:gd name="connsiteX144" fmla="*/ 507305 w 3469907"/>
                <a:gd name="connsiteY144" fmla="*/ 1989585 h 2224519"/>
                <a:gd name="connsiteX145" fmla="*/ 311362 w 3469907"/>
                <a:gd name="connsiteY145" fmla="*/ 2180503 h 2224519"/>
                <a:gd name="connsiteX146" fmla="*/ 250235 w 3469907"/>
                <a:gd name="connsiteY146" fmla="*/ 2142821 h 2224519"/>
                <a:gd name="connsiteX147" fmla="*/ 220927 w 3469907"/>
                <a:gd name="connsiteY147" fmla="*/ 1989584 h 2224519"/>
                <a:gd name="connsiteX148" fmla="*/ 120444 w 3469907"/>
                <a:gd name="connsiteY148" fmla="*/ 1909197 h 2224519"/>
                <a:gd name="connsiteX149" fmla="*/ 65177 w 3469907"/>
                <a:gd name="connsiteY149" fmla="*/ 1869004 h 2224519"/>
                <a:gd name="connsiteX150" fmla="*/ 80251 w 3469907"/>
                <a:gd name="connsiteY150" fmla="*/ 1673060 h 2224519"/>
                <a:gd name="connsiteX151" fmla="*/ 205854 w 3469907"/>
                <a:gd name="connsiteY151" fmla="*/ 1813738 h 2224519"/>
                <a:gd name="connsiteX152" fmla="*/ 301314 w 3469907"/>
                <a:gd name="connsiteY152" fmla="*/ 1974512 h 2224519"/>
                <a:gd name="connsiteX153" fmla="*/ 326435 w 3469907"/>
                <a:gd name="connsiteY153" fmla="*/ 1863979 h 2224519"/>
                <a:gd name="connsiteX154" fmla="*/ 175710 w 3469907"/>
                <a:gd name="connsiteY154" fmla="*/ 1517311 h 2224519"/>
                <a:gd name="connsiteX155" fmla="*/ 150589 w 3469907"/>
                <a:gd name="connsiteY155" fmla="*/ 1482143 h 2224519"/>
                <a:gd name="connsiteX156" fmla="*/ 30008 w 3469907"/>
                <a:gd name="connsiteY156" fmla="*/ 1642916 h 2224519"/>
                <a:gd name="connsiteX157" fmla="*/ 19959 w 3469907"/>
                <a:gd name="connsiteY157" fmla="*/ 1798665 h 2224519"/>
                <a:gd name="connsiteX158" fmla="*/ 75227 w 3469907"/>
                <a:gd name="connsiteY158" fmla="*/ 1301271 h 2224519"/>
                <a:gd name="connsiteX159" fmla="*/ 175709 w 3469907"/>
                <a:gd name="connsiteY159" fmla="*/ 1341465 h 2224519"/>
                <a:gd name="connsiteX160" fmla="*/ 170685 w 3469907"/>
                <a:gd name="connsiteY160" fmla="*/ 1125426 h 2224519"/>
                <a:gd name="connsiteX161" fmla="*/ 95322 w 3469907"/>
                <a:gd name="connsiteY161" fmla="*/ 1235957 h 2224519"/>
                <a:gd name="connsiteX162" fmla="*/ 180733 w 3469907"/>
                <a:gd name="connsiteY162" fmla="*/ 1045039 h 2224519"/>
                <a:gd name="connsiteX163" fmla="*/ 276193 w 3469907"/>
                <a:gd name="connsiteY163" fmla="*/ 864168 h 2224519"/>
                <a:gd name="connsiteX164" fmla="*/ 471298 w 3469907"/>
                <a:gd name="connsiteY164"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050669 w 3469907"/>
                <a:gd name="connsiteY63" fmla="*/ 1434884 h 2224519"/>
                <a:gd name="connsiteX64" fmla="*/ 2236406 w 3469907"/>
                <a:gd name="connsiteY64" fmla="*/ 1349159 h 2224519"/>
                <a:gd name="connsiteX65" fmla="*/ 2607881 w 3469907"/>
                <a:gd name="connsiteY65" fmla="*/ 1234859 h 2224519"/>
                <a:gd name="connsiteX66" fmla="*/ 2064955 w 3469907"/>
                <a:gd name="connsiteY66" fmla="*/ 1382496 h 2224519"/>
                <a:gd name="connsiteX67" fmla="*/ 2022094 w 3469907"/>
                <a:gd name="connsiteY67" fmla="*/ 1225334 h 2224519"/>
                <a:gd name="connsiteX68" fmla="*/ 2364993 w 3469907"/>
                <a:gd name="connsiteY68" fmla="*/ 1120559 h 2224519"/>
                <a:gd name="connsiteX69" fmla="*/ 2803144 w 3469907"/>
                <a:gd name="connsiteY69" fmla="*/ 1101508 h 2224519"/>
                <a:gd name="connsiteX70" fmla="*/ 2560257 w 3469907"/>
                <a:gd name="connsiteY70" fmla="*/ 820521 h 2224519"/>
                <a:gd name="connsiteX71" fmla="*/ 2226881 w 3469907"/>
                <a:gd name="connsiteY71" fmla="*/ 1049121 h 2224519"/>
                <a:gd name="connsiteX72" fmla="*/ 2105637 w 3469907"/>
                <a:gd name="connsiteY72" fmla="*/ 967096 h 2224519"/>
                <a:gd name="connsiteX73" fmla="*/ 1771168 w 3469907"/>
                <a:gd name="connsiteY73" fmla="*/ 1203194 h 2224519"/>
                <a:gd name="connsiteX74" fmla="*/ 1666272 w 3469907"/>
                <a:gd name="connsiteY74" fmla="*/ 1103537 h 2224519"/>
                <a:gd name="connsiteX75" fmla="*/ 1333340 w 3469907"/>
                <a:gd name="connsiteY75" fmla="*/ 1505003 h 2224519"/>
                <a:gd name="connsiteX76" fmla="*/ 1260930 w 3469907"/>
                <a:gd name="connsiteY76" fmla="*/ 1457024 h 2224519"/>
                <a:gd name="connsiteX77" fmla="*/ 1613074 w 3469907"/>
                <a:gd name="connsiteY77" fmla="*/ 1076685 h 2224519"/>
                <a:gd name="connsiteX78" fmla="*/ 1920715 w 3469907"/>
                <a:gd name="connsiteY78" fmla="*/ 821267 h 2224519"/>
                <a:gd name="connsiteX79" fmla="*/ 1829273 w 3469907"/>
                <a:gd name="connsiteY79" fmla="*/ 817291 h 2224519"/>
                <a:gd name="connsiteX80" fmla="*/ 1773614 w 3469907"/>
                <a:gd name="connsiteY80" fmla="*/ 761632 h 2224519"/>
                <a:gd name="connsiteX81" fmla="*/ 1456874 w 3469907"/>
                <a:gd name="connsiteY81" fmla="*/ 1004847 h 2224519"/>
                <a:gd name="connsiteX82" fmla="*/ 1527211 w 3469907"/>
                <a:gd name="connsiteY82" fmla="*/ 753639 h 2224519"/>
                <a:gd name="connsiteX83" fmla="*/ 1421703 w 3469907"/>
                <a:gd name="connsiteY83" fmla="*/ 834026 h 2224519"/>
                <a:gd name="connsiteX84" fmla="*/ 1512138 w 3469907"/>
                <a:gd name="connsiteY84" fmla="*/ 834026 h 2224519"/>
                <a:gd name="connsiteX85" fmla="*/ 1371461 w 3469907"/>
                <a:gd name="connsiteY85" fmla="*/ 1019920 h 2224519"/>
                <a:gd name="connsiteX86" fmla="*/ 1115228 w 3469907"/>
                <a:gd name="connsiteY86" fmla="*/ 1246008 h 2224519"/>
                <a:gd name="connsiteX87" fmla="*/ 907141 w 3469907"/>
                <a:gd name="connsiteY87" fmla="*/ 1537410 h 2224519"/>
                <a:gd name="connsiteX88" fmla="*/ 858995 w 3469907"/>
                <a:gd name="connsiteY88" fmla="*/ 1612773 h 2224519"/>
                <a:gd name="connsiteX89" fmla="*/ 1009720 w 3469907"/>
                <a:gd name="connsiteY89" fmla="*/ 1909199 h 2224519"/>
                <a:gd name="connsiteX90" fmla="*/ 1100156 w 3469907"/>
                <a:gd name="connsiteY90" fmla="*/ 1889102 h 2224519"/>
                <a:gd name="connsiteX91" fmla="*/ 1243117 w 3469907"/>
                <a:gd name="connsiteY91" fmla="*/ 1429806 h 2224519"/>
                <a:gd name="connsiteX92" fmla="*/ 1356169 w 3469907"/>
                <a:gd name="connsiteY92" fmla="*/ 1501105 h 2224519"/>
                <a:gd name="connsiteX93" fmla="*/ 1352194 w 3469907"/>
                <a:gd name="connsiteY93" fmla="*/ 1596520 h 2224519"/>
                <a:gd name="connsiteX94" fmla="*/ 1324384 w 3469907"/>
                <a:gd name="connsiteY94" fmla="*/ 1770376 h 2224519"/>
                <a:gd name="connsiteX95" fmla="*/ 1416465 w 3469907"/>
                <a:gd name="connsiteY95" fmla="*/ 1910842 h 2224519"/>
                <a:gd name="connsiteX96" fmla="*/ 1340269 w 3469907"/>
                <a:gd name="connsiteY96" fmla="*/ 1640250 h 2224519"/>
                <a:gd name="connsiteX97" fmla="*/ 1606637 w 3469907"/>
                <a:gd name="connsiteY97" fmla="*/ 1513030 h 2224519"/>
                <a:gd name="connsiteX98" fmla="*/ 1723643 w 3469907"/>
                <a:gd name="connsiteY98" fmla="*/ 1293596 h 2224519"/>
                <a:gd name="connsiteX99" fmla="*/ 1989073 w 3469907"/>
                <a:gd name="connsiteY99" fmla="*/ 1262840 h 2224519"/>
                <a:gd name="connsiteX100" fmla="*/ 1885956 w 3469907"/>
                <a:gd name="connsiteY100" fmla="*/ 1550615 h 2224519"/>
                <a:gd name="connsiteX101" fmla="*/ 1755393 w 3469907"/>
                <a:gd name="connsiteY101" fmla="*/ 1719046 h 2224519"/>
                <a:gd name="connsiteX102" fmla="*/ 1596312 w 3469907"/>
                <a:gd name="connsiteY102" fmla="*/ 2013962 h 2224519"/>
                <a:gd name="connsiteX103" fmla="*/ 1574831 w 3469907"/>
                <a:gd name="connsiteY103" fmla="*/ 1921749 h 2224519"/>
                <a:gd name="connsiteX104" fmla="*/ 1471464 w 3469907"/>
                <a:gd name="connsiteY104" fmla="*/ 2065646 h 2224519"/>
                <a:gd name="connsiteX105" fmla="*/ 1582781 w 3469907"/>
                <a:gd name="connsiteY105" fmla="*/ 2133232 h 2224519"/>
                <a:gd name="connsiteX106" fmla="*/ 1451584 w 3469907"/>
                <a:gd name="connsiteY106" fmla="*/ 2200818 h 2224519"/>
                <a:gd name="connsiteX107" fmla="*/ 1228948 w 3469907"/>
                <a:gd name="connsiteY107" fmla="*/ 2208769 h 2224519"/>
                <a:gd name="connsiteX108" fmla="*/ 982457 w 3469907"/>
                <a:gd name="connsiteY108" fmla="*/ 2216722 h 2224519"/>
                <a:gd name="connsiteX109" fmla="*/ 966555 w 3469907"/>
                <a:gd name="connsiteY109" fmla="*/ 2137207 h 2224519"/>
                <a:gd name="connsiteX110" fmla="*/ 1197143 w 3469907"/>
                <a:gd name="connsiteY110" fmla="*/ 2161061 h 2224519"/>
                <a:gd name="connsiteX111" fmla="*/ 1324364 w 3469907"/>
                <a:gd name="connsiteY111" fmla="*/ 2141182 h 2224519"/>
                <a:gd name="connsiteX112" fmla="*/ 1280632 w 3469907"/>
                <a:gd name="connsiteY112" fmla="*/ 1954329 h 2224519"/>
                <a:gd name="connsiteX113" fmla="*/ 1407852 w 3469907"/>
                <a:gd name="connsiteY113" fmla="*/ 1926500 h 2224519"/>
                <a:gd name="connsiteX114" fmla="*/ 1247453 w 3469907"/>
                <a:gd name="connsiteY114" fmla="*/ 1884840 h 2224519"/>
                <a:gd name="connsiteX115" fmla="*/ 1182614 w 3469907"/>
                <a:gd name="connsiteY115" fmla="*/ 2054900 h 2224519"/>
                <a:gd name="connsiteX116" fmla="*/ 1024793 w 3469907"/>
                <a:gd name="connsiteY116" fmla="*/ 2120214 h 2224519"/>
                <a:gd name="connsiteX117" fmla="*/ 884116 w 3469907"/>
                <a:gd name="connsiteY117" fmla="*/ 1758474 h 2224519"/>
                <a:gd name="connsiteX118" fmla="*/ 843922 w 3469907"/>
                <a:gd name="connsiteY118" fmla="*/ 2069973 h 2224519"/>
                <a:gd name="connsiteX119" fmla="*/ 703246 w 3469907"/>
                <a:gd name="connsiteY119" fmla="*/ 1657991 h 2224519"/>
                <a:gd name="connsiteX120" fmla="*/ 803729 w 3469907"/>
                <a:gd name="connsiteY120" fmla="*/ 1406782 h 2224519"/>
                <a:gd name="connsiteX121" fmla="*/ 884115 w 3469907"/>
                <a:gd name="connsiteY121" fmla="*/ 1246008 h 2224519"/>
                <a:gd name="connsiteX122" fmla="*/ 1160446 w 3469907"/>
                <a:gd name="connsiteY122" fmla="*/ 1125427 h 2224519"/>
                <a:gd name="connsiteX123" fmla="*/ 1637744 w 3469907"/>
                <a:gd name="connsiteY123" fmla="*/ 648131 h 2224519"/>
                <a:gd name="connsiteX124" fmla="*/ 1763348 w 3469907"/>
                <a:gd name="connsiteY124" fmla="*/ 336632 h 2224519"/>
                <a:gd name="connsiteX125" fmla="*/ 1642768 w 3469907"/>
                <a:gd name="connsiteY125" fmla="*/ 376825 h 2224519"/>
                <a:gd name="connsiteX126" fmla="*/ 1451848 w 3469907"/>
                <a:gd name="connsiteY126" fmla="*/ 658179 h 2224519"/>
                <a:gd name="connsiteX127" fmla="*/ 1170498 w 3469907"/>
                <a:gd name="connsiteY127" fmla="*/ 497404 h 2224519"/>
                <a:gd name="connsiteX128" fmla="*/ 1200641 w 3469907"/>
                <a:gd name="connsiteY128" fmla="*/ 633056 h 2224519"/>
                <a:gd name="connsiteX129" fmla="*/ 1115230 w 3469907"/>
                <a:gd name="connsiteY129" fmla="*/ 869194 h 2224519"/>
                <a:gd name="connsiteX130" fmla="*/ 1100158 w 3469907"/>
                <a:gd name="connsiteY130" fmla="*/ 1004845 h 2224519"/>
                <a:gd name="connsiteX131" fmla="*/ 904215 w 3469907"/>
                <a:gd name="connsiteY131" fmla="*/ 1014893 h 2224519"/>
                <a:gd name="connsiteX132" fmla="*/ 929336 w 3469907"/>
                <a:gd name="connsiteY132" fmla="*/ 1175667 h 2224519"/>
                <a:gd name="connsiteX133" fmla="*/ 708272 w 3469907"/>
                <a:gd name="connsiteY133" fmla="*/ 984749 h 2224519"/>
                <a:gd name="connsiteX134" fmla="*/ 607789 w 3469907"/>
                <a:gd name="connsiteY134" fmla="*/ 914411 h 2224519"/>
                <a:gd name="connsiteX135" fmla="*/ 809594 w 3469907"/>
                <a:gd name="connsiteY135" fmla="*/ 1313832 h 2224519"/>
                <a:gd name="connsiteX136" fmla="*/ 512330 w 3469907"/>
                <a:gd name="connsiteY136" fmla="*/ 1356538 h 2224519"/>
                <a:gd name="connsiteX137" fmla="*/ 647983 w 3469907"/>
                <a:gd name="connsiteY137" fmla="*/ 1874028 h 2224519"/>
                <a:gd name="connsiteX138" fmla="*/ 537449 w 3469907"/>
                <a:gd name="connsiteY138" fmla="*/ 1798666 h 2224519"/>
                <a:gd name="connsiteX139" fmla="*/ 391749 w 3469907"/>
                <a:gd name="connsiteY139" fmla="*/ 1733351 h 2224519"/>
                <a:gd name="connsiteX140" fmla="*/ 230975 w 3469907"/>
                <a:gd name="connsiteY140" fmla="*/ 1436924 h 2224519"/>
                <a:gd name="connsiteX141" fmla="*/ 356580 w 3469907"/>
                <a:gd name="connsiteY141" fmla="*/ 1668037 h 2224519"/>
                <a:gd name="connsiteX142" fmla="*/ 431942 w 3469907"/>
                <a:gd name="connsiteY142" fmla="*/ 1833835 h 2224519"/>
                <a:gd name="connsiteX143" fmla="*/ 527402 w 3469907"/>
                <a:gd name="connsiteY143" fmla="*/ 1874028 h 2224519"/>
                <a:gd name="connsiteX144" fmla="*/ 507305 w 3469907"/>
                <a:gd name="connsiteY144" fmla="*/ 1989585 h 2224519"/>
                <a:gd name="connsiteX145" fmla="*/ 311362 w 3469907"/>
                <a:gd name="connsiteY145" fmla="*/ 2180503 h 2224519"/>
                <a:gd name="connsiteX146" fmla="*/ 250235 w 3469907"/>
                <a:gd name="connsiteY146" fmla="*/ 2142821 h 2224519"/>
                <a:gd name="connsiteX147" fmla="*/ 220927 w 3469907"/>
                <a:gd name="connsiteY147" fmla="*/ 1989584 h 2224519"/>
                <a:gd name="connsiteX148" fmla="*/ 120444 w 3469907"/>
                <a:gd name="connsiteY148" fmla="*/ 1909197 h 2224519"/>
                <a:gd name="connsiteX149" fmla="*/ 65177 w 3469907"/>
                <a:gd name="connsiteY149" fmla="*/ 1869004 h 2224519"/>
                <a:gd name="connsiteX150" fmla="*/ 80251 w 3469907"/>
                <a:gd name="connsiteY150" fmla="*/ 1673060 h 2224519"/>
                <a:gd name="connsiteX151" fmla="*/ 205854 w 3469907"/>
                <a:gd name="connsiteY151" fmla="*/ 1813738 h 2224519"/>
                <a:gd name="connsiteX152" fmla="*/ 301314 w 3469907"/>
                <a:gd name="connsiteY152" fmla="*/ 1974512 h 2224519"/>
                <a:gd name="connsiteX153" fmla="*/ 326435 w 3469907"/>
                <a:gd name="connsiteY153" fmla="*/ 1863979 h 2224519"/>
                <a:gd name="connsiteX154" fmla="*/ 175710 w 3469907"/>
                <a:gd name="connsiteY154" fmla="*/ 1517311 h 2224519"/>
                <a:gd name="connsiteX155" fmla="*/ 150589 w 3469907"/>
                <a:gd name="connsiteY155" fmla="*/ 1482143 h 2224519"/>
                <a:gd name="connsiteX156" fmla="*/ 30008 w 3469907"/>
                <a:gd name="connsiteY156" fmla="*/ 1642916 h 2224519"/>
                <a:gd name="connsiteX157" fmla="*/ 19959 w 3469907"/>
                <a:gd name="connsiteY157" fmla="*/ 1798665 h 2224519"/>
                <a:gd name="connsiteX158" fmla="*/ 75227 w 3469907"/>
                <a:gd name="connsiteY158" fmla="*/ 1301271 h 2224519"/>
                <a:gd name="connsiteX159" fmla="*/ 175709 w 3469907"/>
                <a:gd name="connsiteY159" fmla="*/ 1341465 h 2224519"/>
                <a:gd name="connsiteX160" fmla="*/ 170685 w 3469907"/>
                <a:gd name="connsiteY160" fmla="*/ 1125426 h 2224519"/>
                <a:gd name="connsiteX161" fmla="*/ 95322 w 3469907"/>
                <a:gd name="connsiteY161" fmla="*/ 1235957 h 2224519"/>
                <a:gd name="connsiteX162" fmla="*/ 180733 w 3469907"/>
                <a:gd name="connsiteY162" fmla="*/ 1045039 h 2224519"/>
                <a:gd name="connsiteX163" fmla="*/ 276193 w 3469907"/>
                <a:gd name="connsiteY163" fmla="*/ 864168 h 2224519"/>
                <a:gd name="connsiteX164" fmla="*/ 471298 w 3469907"/>
                <a:gd name="connsiteY164"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050669 w 3469907"/>
                <a:gd name="connsiteY63" fmla="*/ 1434884 h 2224519"/>
                <a:gd name="connsiteX64" fmla="*/ 2236406 w 3469907"/>
                <a:gd name="connsiteY64" fmla="*/ 1349159 h 2224519"/>
                <a:gd name="connsiteX65" fmla="*/ 2384044 w 3469907"/>
                <a:gd name="connsiteY65" fmla="*/ 1306296 h 2224519"/>
                <a:gd name="connsiteX66" fmla="*/ 2607881 w 3469907"/>
                <a:gd name="connsiteY66" fmla="*/ 1234859 h 2224519"/>
                <a:gd name="connsiteX67" fmla="*/ 2064955 w 3469907"/>
                <a:gd name="connsiteY67" fmla="*/ 1382496 h 2224519"/>
                <a:gd name="connsiteX68" fmla="*/ 2022094 w 3469907"/>
                <a:gd name="connsiteY68" fmla="*/ 1225334 h 2224519"/>
                <a:gd name="connsiteX69" fmla="*/ 2364993 w 3469907"/>
                <a:gd name="connsiteY69" fmla="*/ 1120559 h 2224519"/>
                <a:gd name="connsiteX70" fmla="*/ 2803144 w 3469907"/>
                <a:gd name="connsiteY70" fmla="*/ 1101508 h 2224519"/>
                <a:gd name="connsiteX71" fmla="*/ 2560257 w 3469907"/>
                <a:gd name="connsiteY71" fmla="*/ 820521 h 2224519"/>
                <a:gd name="connsiteX72" fmla="*/ 2226881 w 3469907"/>
                <a:gd name="connsiteY72" fmla="*/ 1049121 h 2224519"/>
                <a:gd name="connsiteX73" fmla="*/ 2105637 w 3469907"/>
                <a:gd name="connsiteY73" fmla="*/ 967096 h 2224519"/>
                <a:gd name="connsiteX74" fmla="*/ 1771168 w 3469907"/>
                <a:gd name="connsiteY74" fmla="*/ 1203194 h 2224519"/>
                <a:gd name="connsiteX75" fmla="*/ 1666272 w 3469907"/>
                <a:gd name="connsiteY75" fmla="*/ 1103537 h 2224519"/>
                <a:gd name="connsiteX76" fmla="*/ 1333340 w 3469907"/>
                <a:gd name="connsiteY76" fmla="*/ 1505003 h 2224519"/>
                <a:gd name="connsiteX77" fmla="*/ 1260930 w 3469907"/>
                <a:gd name="connsiteY77" fmla="*/ 1457024 h 2224519"/>
                <a:gd name="connsiteX78" fmla="*/ 1613074 w 3469907"/>
                <a:gd name="connsiteY78" fmla="*/ 1076685 h 2224519"/>
                <a:gd name="connsiteX79" fmla="*/ 1920715 w 3469907"/>
                <a:gd name="connsiteY79" fmla="*/ 821267 h 2224519"/>
                <a:gd name="connsiteX80" fmla="*/ 1829273 w 3469907"/>
                <a:gd name="connsiteY80" fmla="*/ 817291 h 2224519"/>
                <a:gd name="connsiteX81" fmla="*/ 1773614 w 3469907"/>
                <a:gd name="connsiteY81" fmla="*/ 761632 h 2224519"/>
                <a:gd name="connsiteX82" fmla="*/ 1456874 w 3469907"/>
                <a:gd name="connsiteY82" fmla="*/ 1004847 h 2224519"/>
                <a:gd name="connsiteX83" fmla="*/ 1527211 w 3469907"/>
                <a:gd name="connsiteY83" fmla="*/ 753639 h 2224519"/>
                <a:gd name="connsiteX84" fmla="*/ 1421703 w 3469907"/>
                <a:gd name="connsiteY84" fmla="*/ 834026 h 2224519"/>
                <a:gd name="connsiteX85" fmla="*/ 1512138 w 3469907"/>
                <a:gd name="connsiteY85" fmla="*/ 834026 h 2224519"/>
                <a:gd name="connsiteX86" fmla="*/ 1371461 w 3469907"/>
                <a:gd name="connsiteY86" fmla="*/ 1019920 h 2224519"/>
                <a:gd name="connsiteX87" fmla="*/ 1115228 w 3469907"/>
                <a:gd name="connsiteY87" fmla="*/ 1246008 h 2224519"/>
                <a:gd name="connsiteX88" fmla="*/ 907141 w 3469907"/>
                <a:gd name="connsiteY88" fmla="*/ 1537410 h 2224519"/>
                <a:gd name="connsiteX89" fmla="*/ 858995 w 3469907"/>
                <a:gd name="connsiteY89" fmla="*/ 1612773 h 2224519"/>
                <a:gd name="connsiteX90" fmla="*/ 1009720 w 3469907"/>
                <a:gd name="connsiteY90" fmla="*/ 1909199 h 2224519"/>
                <a:gd name="connsiteX91" fmla="*/ 1100156 w 3469907"/>
                <a:gd name="connsiteY91" fmla="*/ 1889102 h 2224519"/>
                <a:gd name="connsiteX92" fmla="*/ 1243117 w 3469907"/>
                <a:gd name="connsiteY92" fmla="*/ 1429806 h 2224519"/>
                <a:gd name="connsiteX93" fmla="*/ 1356169 w 3469907"/>
                <a:gd name="connsiteY93" fmla="*/ 1501105 h 2224519"/>
                <a:gd name="connsiteX94" fmla="*/ 1352194 w 3469907"/>
                <a:gd name="connsiteY94" fmla="*/ 1596520 h 2224519"/>
                <a:gd name="connsiteX95" fmla="*/ 1324384 w 3469907"/>
                <a:gd name="connsiteY95" fmla="*/ 1770376 h 2224519"/>
                <a:gd name="connsiteX96" fmla="*/ 1416465 w 3469907"/>
                <a:gd name="connsiteY96" fmla="*/ 1910842 h 2224519"/>
                <a:gd name="connsiteX97" fmla="*/ 1340269 w 3469907"/>
                <a:gd name="connsiteY97" fmla="*/ 1640250 h 2224519"/>
                <a:gd name="connsiteX98" fmla="*/ 1606637 w 3469907"/>
                <a:gd name="connsiteY98" fmla="*/ 1513030 h 2224519"/>
                <a:gd name="connsiteX99" fmla="*/ 1723643 w 3469907"/>
                <a:gd name="connsiteY99" fmla="*/ 1293596 h 2224519"/>
                <a:gd name="connsiteX100" fmla="*/ 1989073 w 3469907"/>
                <a:gd name="connsiteY100" fmla="*/ 1262840 h 2224519"/>
                <a:gd name="connsiteX101" fmla="*/ 1885956 w 3469907"/>
                <a:gd name="connsiteY101" fmla="*/ 1550615 h 2224519"/>
                <a:gd name="connsiteX102" fmla="*/ 1755393 w 3469907"/>
                <a:gd name="connsiteY102" fmla="*/ 1719046 h 2224519"/>
                <a:gd name="connsiteX103" fmla="*/ 1596312 w 3469907"/>
                <a:gd name="connsiteY103" fmla="*/ 2013962 h 2224519"/>
                <a:gd name="connsiteX104" fmla="*/ 1574831 w 3469907"/>
                <a:gd name="connsiteY104" fmla="*/ 1921749 h 2224519"/>
                <a:gd name="connsiteX105" fmla="*/ 1471464 w 3469907"/>
                <a:gd name="connsiteY105" fmla="*/ 2065646 h 2224519"/>
                <a:gd name="connsiteX106" fmla="*/ 1582781 w 3469907"/>
                <a:gd name="connsiteY106" fmla="*/ 2133232 h 2224519"/>
                <a:gd name="connsiteX107" fmla="*/ 1451584 w 3469907"/>
                <a:gd name="connsiteY107" fmla="*/ 2200818 h 2224519"/>
                <a:gd name="connsiteX108" fmla="*/ 1228948 w 3469907"/>
                <a:gd name="connsiteY108" fmla="*/ 2208769 h 2224519"/>
                <a:gd name="connsiteX109" fmla="*/ 982457 w 3469907"/>
                <a:gd name="connsiteY109" fmla="*/ 2216722 h 2224519"/>
                <a:gd name="connsiteX110" fmla="*/ 966555 w 3469907"/>
                <a:gd name="connsiteY110" fmla="*/ 2137207 h 2224519"/>
                <a:gd name="connsiteX111" fmla="*/ 1197143 w 3469907"/>
                <a:gd name="connsiteY111" fmla="*/ 2161061 h 2224519"/>
                <a:gd name="connsiteX112" fmla="*/ 1324364 w 3469907"/>
                <a:gd name="connsiteY112" fmla="*/ 2141182 h 2224519"/>
                <a:gd name="connsiteX113" fmla="*/ 1280632 w 3469907"/>
                <a:gd name="connsiteY113" fmla="*/ 1954329 h 2224519"/>
                <a:gd name="connsiteX114" fmla="*/ 1407852 w 3469907"/>
                <a:gd name="connsiteY114" fmla="*/ 1926500 h 2224519"/>
                <a:gd name="connsiteX115" fmla="*/ 1247453 w 3469907"/>
                <a:gd name="connsiteY115" fmla="*/ 1884840 h 2224519"/>
                <a:gd name="connsiteX116" fmla="*/ 1182614 w 3469907"/>
                <a:gd name="connsiteY116" fmla="*/ 2054900 h 2224519"/>
                <a:gd name="connsiteX117" fmla="*/ 1024793 w 3469907"/>
                <a:gd name="connsiteY117" fmla="*/ 2120214 h 2224519"/>
                <a:gd name="connsiteX118" fmla="*/ 884116 w 3469907"/>
                <a:gd name="connsiteY118" fmla="*/ 1758474 h 2224519"/>
                <a:gd name="connsiteX119" fmla="*/ 843922 w 3469907"/>
                <a:gd name="connsiteY119" fmla="*/ 2069973 h 2224519"/>
                <a:gd name="connsiteX120" fmla="*/ 703246 w 3469907"/>
                <a:gd name="connsiteY120" fmla="*/ 1657991 h 2224519"/>
                <a:gd name="connsiteX121" fmla="*/ 803729 w 3469907"/>
                <a:gd name="connsiteY121" fmla="*/ 1406782 h 2224519"/>
                <a:gd name="connsiteX122" fmla="*/ 884115 w 3469907"/>
                <a:gd name="connsiteY122" fmla="*/ 1246008 h 2224519"/>
                <a:gd name="connsiteX123" fmla="*/ 1160446 w 3469907"/>
                <a:gd name="connsiteY123" fmla="*/ 1125427 h 2224519"/>
                <a:gd name="connsiteX124" fmla="*/ 1637744 w 3469907"/>
                <a:gd name="connsiteY124" fmla="*/ 648131 h 2224519"/>
                <a:gd name="connsiteX125" fmla="*/ 1763348 w 3469907"/>
                <a:gd name="connsiteY125" fmla="*/ 336632 h 2224519"/>
                <a:gd name="connsiteX126" fmla="*/ 1642768 w 3469907"/>
                <a:gd name="connsiteY126" fmla="*/ 376825 h 2224519"/>
                <a:gd name="connsiteX127" fmla="*/ 1451848 w 3469907"/>
                <a:gd name="connsiteY127" fmla="*/ 658179 h 2224519"/>
                <a:gd name="connsiteX128" fmla="*/ 1170498 w 3469907"/>
                <a:gd name="connsiteY128" fmla="*/ 497404 h 2224519"/>
                <a:gd name="connsiteX129" fmla="*/ 1200641 w 3469907"/>
                <a:gd name="connsiteY129" fmla="*/ 633056 h 2224519"/>
                <a:gd name="connsiteX130" fmla="*/ 1115230 w 3469907"/>
                <a:gd name="connsiteY130" fmla="*/ 869194 h 2224519"/>
                <a:gd name="connsiteX131" fmla="*/ 1100158 w 3469907"/>
                <a:gd name="connsiteY131" fmla="*/ 1004845 h 2224519"/>
                <a:gd name="connsiteX132" fmla="*/ 904215 w 3469907"/>
                <a:gd name="connsiteY132" fmla="*/ 1014893 h 2224519"/>
                <a:gd name="connsiteX133" fmla="*/ 929336 w 3469907"/>
                <a:gd name="connsiteY133" fmla="*/ 1175667 h 2224519"/>
                <a:gd name="connsiteX134" fmla="*/ 708272 w 3469907"/>
                <a:gd name="connsiteY134" fmla="*/ 984749 h 2224519"/>
                <a:gd name="connsiteX135" fmla="*/ 607789 w 3469907"/>
                <a:gd name="connsiteY135" fmla="*/ 914411 h 2224519"/>
                <a:gd name="connsiteX136" fmla="*/ 809594 w 3469907"/>
                <a:gd name="connsiteY136" fmla="*/ 1313832 h 2224519"/>
                <a:gd name="connsiteX137" fmla="*/ 512330 w 3469907"/>
                <a:gd name="connsiteY137" fmla="*/ 1356538 h 2224519"/>
                <a:gd name="connsiteX138" fmla="*/ 647983 w 3469907"/>
                <a:gd name="connsiteY138" fmla="*/ 1874028 h 2224519"/>
                <a:gd name="connsiteX139" fmla="*/ 537449 w 3469907"/>
                <a:gd name="connsiteY139" fmla="*/ 1798666 h 2224519"/>
                <a:gd name="connsiteX140" fmla="*/ 391749 w 3469907"/>
                <a:gd name="connsiteY140" fmla="*/ 1733351 h 2224519"/>
                <a:gd name="connsiteX141" fmla="*/ 230975 w 3469907"/>
                <a:gd name="connsiteY141" fmla="*/ 1436924 h 2224519"/>
                <a:gd name="connsiteX142" fmla="*/ 356580 w 3469907"/>
                <a:gd name="connsiteY142" fmla="*/ 1668037 h 2224519"/>
                <a:gd name="connsiteX143" fmla="*/ 431942 w 3469907"/>
                <a:gd name="connsiteY143" fmla="*/ 1833835 h 2224519"/>
                <a:gd name="connsiteX144" fmla="*/ 527402 w 3469907"/>
                <a:gd name="connsiteY144" fmla="*/ 1874028 h 2224519"/>
                <a:gd name="connsiteX145" fmla="*/ 507305 w 3469907"/>
                <a:gd name="connsiteY145" fmla="*/ 1989585 h 2224519"/>
                <a:gd name="connsiteX146" fmla="*/ 311362 w 3469907"/>
                <a:gd name="connsiteY146" fmla="*/ 2180503 h 2224519"/>
                <a:gd name="connsiteX147" fmla="*/ 250235 w 3469907"/>
                <a:gd name="connsiteY147" fmla="*/ 2142821 h 2224519"/>
                <a:gd name="connsiteX148" fmla="*/ 220927 w 3469907"/>
                <a:gd name="connsiteY148" fmla="*/ 1989584 h 2224519"/>
                <a:gd name="connsiteX149" fmla="*/ 120444 w 3469907"/>
                <a:gd name="connsiteY149" fmla="*/ 1909197 h 2224519"/>
                <a:gd name="connsiteX150" fmla="*/ 65177 w 3469907"/>
                <a:gd name="connsiteY150" fmla="*/ 1869004 h 2224519"/>
                <a:gd name="connsiteX151" fmla="*/ 80251 w 3469907"/>
                <a:gd name="connsiteY151" fmla="*/ 1673060 h 2224519"/>
                <a:gd name="connsiteX152" fmla="*/ 205854 w 3469907"/>
                <a:gd name="connsiteY152" fmla="*/ 1813738 h 2224519"/>
                <a:gd name="connsiteX153" fmla="*/ 301314 w 3469907"/>
                <a:gd name="connsiteY153" fmla="*/ 1974512 h 2224519"/>
                <a:gd name="connsiteX154" fmla="*/ 326435 w 3469907"/>
                <a:gd name="connsiteY154" fmla="*/ 1863979 h 2224519"/>
                <a:gd name="connsiteX155" fmla="*/ 175710 w 3469907"/>
                <a:gd name="connsiteY155" fmla="*/ 1517311 h 2224519"/>
                <a:gd name="connsiteX156" fmla="*/ 150589 w 3469907"/>
                <a:gd name="connsiteY156" fmla="*/ 1482143 h 2224519"/>
                <a:gd name="connsiteX157" fmla="*/ 30008 w 3469907"/>
                <a:gd name="connsiteY157" fmla="*/ 1642916 h 2224519"/>
                <a:gd name="connsiteX158" fmla="*/ 19959 w 3469907"/>
                <a:gd name="connsiteY158" fmla="*/ 1798665 h 2224519"/>
                <a:gd name="connsiteX159" fmla="*/ 75227 w 3469907"/>
                <a:gd name="connsiteY159" fmla="*/ 1301271 h 2224519"/>
                <a:gd name="connsiteX160" fmla="*/ 175709 w 3469907"/>
                <a:gd name="connsiteY160" fmla="*/ 1341465 h 2224519"/>
                <a:gd name="connsiteX161" fmla="*/ 170685 w 3469907"/>
                <a:gd name="connsiteY161" fmla="*/ 1125426 h 2224519"/>
                <a:gd name="connsiteX162" fmla="*/ 95322 w 3469907"/>
                <a:gd name="connsiteY162" fmla="*/ 1235957 h 2224519"/>
                <a:gd name="connsiteX163" fmla="*/ 180733 w 3469907"/>
                <a:gd name="connsiteY163" fmla="*/ 1045039 h 2224519"/>
                <a:gd name="connsiteX164" fmla="*/ 276193 w 3469907"/>
                <a:gd name="connsiteY164" fmla="*/ 864168 h 2224519"/>
                <a:gd name="connsiteX165" fmla="*/ 471298 w 3469907"/>
                <a:gd name="connsiteY165"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050669 w 3469907"/>
                <a:gd name="connsiteY63" fmla="*/ 1434884 h 2224519"/>
                <a:gd name="connsiteX64" fmla="*/ 2236406 w 3469907"/>
                <a:gd name="connsiteY64" fmla="*/ 1349159 h 2224519"/>
                <a:gd name="connsiteX65" fmla="*/ 2326894 w 3469907"/>
                <a:gd name="connsiteY65" fmla="*/ 1472983 h 2224519"/>
                <a:gd name="connsiteX66" fmla="*/ 2607881 w 3469907"/>
                <a:gd name="connsiteY66" fmla="*/ 1234859 h 2224519"/>
                <a:gd name="connsiteX67" fmla="*/ 2064955 w 3469907"/>
                <a:gd name="connsiteY67" fmla="*/ 1382496 h 2224519"/>
                <a:gd name="connsiteX68" fmla="*/ 2022094 w 3469907"/>
                <a:gd name="connsiteY68" fmla="*/ 1225334 h 2224519"/>
                <a:gd name="connsiteX69" fmla="*/ 2364993 w 3469907"/>
                <a:gd name="connsiteY69" fmla="*/ 1120559 h 2224519"/>
                <a:gd name="connsiteX70" fmla="*/ 2803144 w 3469907"/>
                <a:gd name="connsiteY70" fmla="*/ 1101508 h 2224519"/>
                <a:gd name="connsiteX71" fmla="*/ 2560257 w 3469907"/>
                <a:gd name="connsiteY71" fmla="*/ 820521 h 2224519"/>
                <a:gd name="connsiteX72" fmla="*/ 2226881 w 3469907"/>
                <a:gd name="connsiteY72" fmla="*/ 1049121 h 2224519"/>
                <a:gd name="connsiteX73" fmla="*/ 2105637 w 3469907"/>
                <a:gd name="connsiteY73" fmla="*/ 967096 h 2224519"/>
                <a:gd name="connsiteX74" fmla="*/ 1771168 w 3469907"/>
                <a:gd name="connsiteY74" fmla="*/ 1203194 h 2224519"/>
                <a:gd name="connsiteX75" fmla="*/ 1666272 w 3469907"/>
                <a:gd name="connsiteY75" fmla="*/ 1103537 h 2224519"/>
                <a:gd name="connsiteX76" fmla="*/ 1333340 w 3469907"/>
                <a:gd name="connsiteY76" fmla="*/ 1505003 h 2224519"/>
                <a:gd name="connsiteX77" fmla="*/ 1260930 w 3469907"/>
                <a:gd name="connsiteY77" fmla="*/ 1457024 h 2224519"/>
                <a:gd name="connsiteX78" fmla="*/ 1613074 w 3469907"/>
                <a:gd name="connsiteY78" fmla="*/ 1076685 h 2224519"/>
                <a:gd name="connsiteX79" fmla="*/ 1920715 w 3469907"/>
                <a:gd name="connsiteY79" fmla="*/ 821267 h 2224519"/>
                <a:gd name="connsiteX80" fmla="*/ 1829273 w 3469907"/>
                <a:gd name="connsiteY80" fmla="*/ 817291 h 2224519"/>
                <a:gd name="connsiteX81" fmla="*/ 1773614 w 3469907"/>
                <a:gd name="connsiteY81" fmla="*/ 761632 h 2224519"/>
                <a:gd name="connsiteX82" fmla="*/ 1456874 w 3469907"/>
                <a:gd name="connsiteY82" fmla="*/ 1004847 h 2224519"/>
                <a:gd name="connsiteX83" fmla="*/ 1527211 w 3469907"/>
                <a:gd name="connsiteY83" fmla="*/ 753639 h 2224519"/>
                <a:gd name="connsiteX84" fmla="*/ 1421703 w 3469907"/>
                <a:gd name="connsiteY84" fmla="*/ 834026 h 2224519"/>
                <a:gd name="connsiteX85" fmla="*/ 1512138 w 3469907"/>
                <a:gd name="connsiteY85" fmla="*/ 834026 h 2224519"/>
                <a:gd name="connsiteX86" fmla="*/ 1371461 w 3469907"/>
                <a:gd name="connsiteY86" fmla="*/ 1019920 h 2224519"/>
                <a:gd name="connsiteX87" fmla="*/ 1115228 w 3469907"/>
                <a:gd name="connsiteY87" fmla="*/ 1246008 h 2224519"/>
                <a:gd name="connsiteX88" fmla="*/ 907141 w 3469907"/>
                <a:gd name="connsiteY88" fmla="*/ 1537410 h 2224519"/>
                <a:gd name="connsiteX89" fmla="*/ 858995 w 3469907"/>
                <a:gd name="connsiteY89" fmla="*/ 1612773 h 2224519"/>
                <a:gd name="connsiteX90" fmla="*/ 1009720 w 3469907"/>
                <a:gd name="connsiteY90" fmla="*/ 1909199 h 2224519"/>
                <a:gd name="connsiteX91" fmla="*/ 1100156 w 3469907"/>
                <a:gd name="connsiteY91" fmla="*/ 1889102 h 2224519"/>
                <a:gd name="connsiteX92" fmla="*/ 1243117 w 3469907"/>
                <a:gd name="connsiteY92" fmla="*/ 1429806 h 2224519"/>
                <a:gd name="connsiteX93" fmla="*/ 1356169 w 3469907"/>
                <a:gd name="connsiteY93" fmla="*/ 1501105 h 2224519"/>
                <a:gd name="connsiteX94" fmla="*/ 1352194 w 3469907"/>
                <a:gd name="connsiteY94" fmla="*/ 1596520 h 2224519"/>
                <a:gd name="connsiteX95" fmla="*/ 1324384 w 3469907"/>
                <a:gd name="connsiteY95" fmla="*/ 1770376 h 2224519"/>
                <a:gd name="connsiteX96" fmla="*/ 1416465 w 3469907"/>
                <a:gd name="connsiteY96" fmla="*/ 1910842 h 2224519"/>
                <a:gd name="connsiteX97" fmla="*/ 1340269 w 3469907"/>
                <a:gd name="connsiteY97" fmla="*/ 1640250 h 2224519"/>
                <a:gd name="connsiteX98" fmla="*/ 1606637 w 3469907"/>
                <a:gd name="connsiteY98" fmla="*/ 1513030 h 2224519"/>
                <a:gd name="connsiteX99" fmla="*/ 1723643 w 3469907"/>
                <a:gd name="connsiteY99" fmla="*/ 1293596 h 2224519"/>
                <a:gd name="connsiteX100" fmla="*/ 1989073 w 3469907"/>
                <a:gd name="connsiteY100" fmla="*/ 1262840 h 2224519"/>
                <a:gd name="connsiteX101" fmla="*/ 1885956 w 3469907"/>
                <a:gd name="connsiteY101" fmla="*/ 1550615 h 2224519"/>
                <a:gd name="connsiteX102" fmla="*/ 1755393 w 3469907"/>
                <a:gd name="connsiteY102" fmla="*/ 1719046 h 2224519"/>
                <a:gd name="connsiteX103" fmla="*/ 1596312 w 3469907"/>
                <a:gd name="connsiteY103" fmla="*/ 2013962 h 2224519"/>
                <a:gd name="connsiteX104" fmla="*/ 1574831 w 3469907"/>
                <a:gd name="connsiteY104" fmla="*/ 1921749 h 2224519"/>
                <a:gd name="connsiteX105" fmla="*/ 1471464 w 3469907"/>
                <a:gd name="connsiteY105" fmla="*/ 2065646 h 2224519"/>
                <a:gd name="connsiteX106" fmla="*/ 1582781 w 3469907"/>
                <a:gd name="connsiteY106" fmla="*/ 2133232 h 2224519"/>
                <a:gd name="connsiteX107" fmla="*/ 1451584 w 3469907"/>
                <a:gd name="connsiteY107" fmla="*/ 2200818 h 2224519"/>
                <a:gd name="connsiteX108" fmla="*/ 1228948 w 3469907"/>
                <a:gd name="connsiteY108" fmla="*/ 2208769 h 2224519"/>
                <a:gd name="connsiteX109" fmla="*/ 982457 w 3469907"/>
                <a:gd name="connsiteY109" fmla="*/ 2216722 h 2224519"/>
                <a:gd name="connsiteX110" fmla="*/ 966555 w 3469907"/>
                <a:gd name="connsiteY110" fmla="*/ 2137207 h 2224519"/>
                <a:gd name="connsiteX111" fmla="*/ 1197143 w 3469907"/>
                <a:gd name="connsiteY111" fmla="*/ 2161061 h 2224519"/>
                <a:gd name="connsiteX112" fmla="*/ 1324364 w 3469907"/>
                <a:gd name="connsiteY112" fmla="*/ 2141182 h 2224519"/>
                <a:gd name="connsiteX113" fmla="*/ 1280632 w 3469907"/>
                <a:gd name="connsiteY113" fmla="*/ 1954329 h 2224519"/>
                <a:gd name="connsiteX114" fmla="*/ 1407852 w 3469907"/>
                <a:gd name="connsiteY114" fmla="*/ 1926500 h 2224519"/>
                <a:gd name="connsiteX115" fmla="*/ 1247453 w 3469907"/>
                <a:gd name="connsiteY115" fmla="*/ 1884840 h 2224519"/>
                <a:gd name="connsiteX116" fmla="*/ 1182614 w 3469907"/>
                <a:gd name="connsiteY116" fmla="*/ 2054900 h 2224519"/>
                <a:gd name="connsiteX117" fmla="*/ 1024793 w 3469907"/>
                <a:gd name="connsiteY117" fmla="*/ 2120214 h 2224519"/>
                <a:gd name="connsiteX118" fmla="*/ 884116 w 3469907"/>
                <a:gd name="connsiteY118" fmla="*/ 1758474 h 2224519"/>
                <a:gd name="connsiteX119" fmla="*/ 843922 w 3469907"/>
                <a:gd name="connsiteY119" fmla="*/ 2069973 h 2224519"/>
                <a:gd name="connsiteX120" fmla="*/ 703246 w 3469907"/>
                <a:gd name="connsiteY120" fmla="*/ 1657991 h 2224519"/>
                <a:gd name="connsiteX121" fmla="*/ 803729 w 3469907"/>
                <a:gd name="connsiteY121" fmla="*/ 1406782 h 2224519"/>
                <a:gd name="connsiteX122" fmla="*/ 884115 w 3469907"/>
                <a:gd name="connsiteY122" fmla="*/ 1246008 h 2224519"/>
                <a:gd name="connsiteX123" fmla="*/ 1160446 w 3469907"/>
                <a:gd name="connsiteY123" fmla="*/ 1125427 h 2224519"/>
                <a:gd name="connsiteX124" fmla="*/ 1637744 w 3469907"/>
                <a:gd name="connsiteY124" fmla="*/ 648131 h 2224519"/>
                <a:gd name="connsiteX125" fmla="*/ 1763348 w 3469907"/>
                <a:gd name="connsiteY125" fmla="*/ 336632 h 2224519"/>
                <a:gd name="connsiteX126" fmla="*/ 1642768 w 3469907"/>
                <a:gd name="connsiteY126" fmla="*/ 376825 h 2224519"/>
                <a:gd name="connsiteX127" fmla="*/ 1451848 w 3469907"/>
                <a:gd name="connsiteY127" fmla="*/ 658179 h 2224519"/>
                <a:gd name="connsiteX128" fmla="*/ 1170498 w 3469907"/>
                <a:gd name="connsiteY128" fmla="*/ 497404 h 2224519"/>
                <a:gd name="connsiteX129" fmla="*/ 1200641 w 3469907"/>
                <a:gd name="connsiteY129" fmla="*/ 633056 h 2224519"/>
                <a:gd name="connsiteX130" fmla="*/ 1115230 w 3469907"/>
                <a:gd name="connsiteY130" fmla="*/ 869194 h 2224519"/>
                <a:gd name="connsiteX131" fmla="*/ 1100158 w 3469907"/>
                <a:gd name="connsiteY131" fmla="*/ 1004845 h 2224519"/>
                <a:gd name="connsiteX132" fmla="*/ 904215 w 3469907"/>
                <a:gd name="connsiteY132" fmla="*/ 1014893 h 2224519"/>
                <a:gd name="connsiteX133" fmla="*/ 929336 w 3469907"/>
                <a:gd name="connsiteY133" fmla="*/ 1175667 h 2224519"/>
                <a:gd name="connsiteX134" fmla="*/ 708272 w 3469907"/>
                <a:gd name="connsiteY134" fmla="*/ 984749 h 2224519"/>
                <a:gd name="connsiteX135" fmla="*/ 607789 w 3469907"/>
                <a:gd name="connsiteY135" fmla="*/ 914411 h 2224519"/>
                <a:gd name="connsiteX136" fmla="*/ 809594 w 3469907"/>
                <a:gd name="connsiteY136" fmla="*/ 1313832 h 2224519"/>
                <a:gd name="connsiteX137" fmla="*/ 512330 w 3469907"/>
                <a:gd name="connsiteY137" fmla="*/ 1356538 h 2224519"/>
                <a:gd name="connsiteX138" fmla="*/ 647983 w 3469907"/>
                <a:gd name="connsiteY138" fmla="*/ 1874028 h 2224519"/>
                <a:gd name="connsiteX139" fmla="*/ 537449 w 3469907"/>
                <a:gd name="connsiteY139" fmla="*/ 1798666 h 2224519"/>
                <a:gd name="connsiteX140" fmla="*/ 391749 w 3469907"/>
                <a:gd name="connsiteY140" fmla="*/ 1733351 h 2224519"/>
                <a:gd name="connsiteX141" fmla="*/ 230975 w 3469907"/>
                <a:gd name="connsiteY141" fmla="*/ 1436924 h 2224519"/>
                <a:gd name="connsiteX142" fmla="*/ 356580 w 3469907"/>
                <a:gd name="connsiteY142" fmla="*/ 1668037 h 2224519"/>
                <a:gd name="connsiteX143" fmla="*/ 431942 w 3469907"/>
                <a:gd name="connsiteY143" fmla="*/ 1833835 h 2224519"/>
                <a:gd name="connsiteX144" fmla="*/ 527402 w 3469907"/>
                <a:gd name="connsiteY144" fmla="*/ 1874028 h 2224519"/>
                <a:gd name="connsiteX145" fmla="*/ 507305 w 3469907"/>
                <a:gd name="connsiteY145" fmla="*/ 1989585 h 2224519"/>
                <a:gd name="connsiteX146" fmla="*/ 311362 w 3469907"/>
                <a:gd name="connsiteY146" fmla="*/ 2180503 h 2224519"/>
                <a:gd name="connsiteX147" fmla="*/ 250235 w 3469907"/>
                <a:gd name="connsiteY147" fmla="*/ 2142821 h 2224519"/>
                <a:gd name="connsiteX148" fmla="*/ 220927 w 3469907"/>
                <a:gd name="connsiteY148" fmla="*/ 1989584 h 2224519"/>
                <a:gd name="connsiteX149" fmla="*/ 120444 w 3469907"/>
                <a:gd name="connsiteY149" fmla="*/ 1909197 h 2224519"/>
                <a:gd name="connsiteX150" fmla="*/ 65177 w 3469907"/>
                <a:gd name="connsiteY150" fmla="*/ 1869004 h 2224519"/>
                <a:gd name="connsiteX151" fmla="*/ 80251 w 3469907"/>
                <a:gd name="connsiteY151" fmla="*/ 1673060 h 2224519"/>
                <a:gd name="connsiteX152" fmla="*/ 205854 w 3469907"/>
                <a:gd name="connsiteY152" fmla="*/ 1813738 h 2224519"/>
                <a:gd name="connsiteX153" fmla="*/ 301314 w 3469907"/>
                <a:gd name="connsiteY153" fmla="*/ 1974512 h 2224519"/>
                <a:gd name="connsiteX154" fmla="*/ 326435 w 3469907"/>
                <a:gd name="connsiteY154" fmla="*/ 1863979 h 2224519"/>
                <a:gd name="connsiteX155" fmla="*/ 175710 w 3469907"/>
                <a:gd name="connsiteY155" fmla="*/ 1517311 h 2224519"/>
                <a:gd name="connsiteX156" fmla="*/ 150589 w 3469907"/>
                <a:gd name="connsiteY156" fmla="*/ 1482143 h 2224519"/>
                <a:gd name="connsiteX157" fmla="*/ 30008 w 3469907"/>
                <a:gd name="connsiteY157" fmla="*/ 1642916 h 2224519"/>
                <a:gd name="connsiteX158" fmla="*/ 19959 w 3469907"/>
                <a:gd name="connsiteY158" fmla="*/ 1798665 h 2224519"/>
                <a:gd name="connsiteX159" fmla="*/ 75227 w 3469907"/>
                <a:gd name="connsiteY159" fmla="*/ 1301271 h 2224519"/>
                <a:gd name="connsiteX160" fmla="*/ 175709 w 3469907"/>
                <a:gd name="connsiteY160" fmla="*/ 1341465 h 2224519"/>
                <a:gd name="connsiteX161" fmla="*/ 170685 w 3469907"/>
                <a:gd name="connsiteY161" fmla="*/ 1125426 h 2224519"/>
                <a:gd name="connsiteX162" fmla="*/ 95322 w 3469907"/>
                <a:gd name="connsiteY162" fmla="*/ 1235957 h 2224519"/>
                <a:gd name="connsiteX163" fmla="*/ 180733 w 3469907"/>
                <a:gd name="connsiteY163" fmla="*/ 1045039 h 2224519"/>
                <a:gd name="connsiteX164" fmla="*/ 276193 w 3469907"/>
                <a:gd name="connsiteY164" fmla="*/ 864168 h 2224519"/>
                <a:gd name="connsiteX165" fmla="*/ 471298 w 3469907"/>
                <a:gd name="connsiteY165" fmla="*/ 663201 h 2224519"/>
                <a:gd name="connsiteX0" fmla="*/ 471298 w 3469907"/>
                <a:gd name="connsiteY0" fmla="*/ 663201 h 2224519"/>
                <a:gd name="connsiteX1" fmla="*/ 693200 w 3469907"/>
                <a:gd name="connsiteY1" fmla="*/ 401944 h 2224519"/>
                <a:gd name="connsiteX2" fmla="*/ 743441 w 3469907"/>
                <a:gd name="connsiteY2" fmla="*/ 462235 h 2224519"/>
                <a:gd name="connsiteX3" fmla="*/ 708273 w 3469907"/>
                <a:gd name="connsiteY3" fmla="*/ 572766 h 2224519"/>
                <a:gd name="connsiteX4" fmla="*/ 637934 w 3469907"/>
                <a:gd name="connsiteY4" fmla="*/ 582815 h 2224519"/>
                <a:gd name="connsiteX5" fmla="*/ 562573 w 3469907"/>
                <a:gd name="connsiteY5" fmla="*/ 617984 h 2224519"/>
                <a:gd name="connsiteX6" fmla="*/ 688176 w 3469907"/>
                <a:gd name="connsiteY6" fmla="*/ 768709 h 2224519"/>
                <a:gd name="connsiteX7" fmla="*/ 487209 w 3469907"/>
                <a:gd name="connsiteY7" fmla="*/ 743589 h 2224519"/>
                <a:gd name="connsiteX8" fmla="*/ 421895 w 3469907"/>
                <a:gd name="connsiteY8" fmla="*/ 944556 h 2224519"/>
                <a:gd name="connsiteX9" fmla="*/ 241862 w 3469907"/>
                <a:gd name="connsiteY9" fmla="*/ 984749 h 2224519"/>
                <a:gd name="connsiteX10" fmla="*/ 306338 w 3469907"/>
                <a:gd name="connsiteY10" fmla="*/ 1276151 h 2224519"/>
                <a:gd name="connsiteX11" fmla="*/ 492233 w 3469907"/>
                <a:gd name="connsiteY11" fmla="*/ 1185716 h 2224519"/>
                <a:gd name="connsiteX12" fmla="*/ 477162 w 3469907"/>
                <a:gd name="connsiteY12" fmla="*/ 969676 h 2224519"/>
                <a:gd name="connsiteX13" fmla="*/ 738418 w 3469907"/>
                <a:gd name="connsiteY13" fmla="*/ 773733 h 2224519"/>
                <a:gd name="connsiteX14" fmla="*/ 818805 w 3469907"/>
                <a:gd name="connsiteY14" fmla="*/ 808903 h 2224519"/>
                <a:gd name="connsiteX15" fmla="*/ 889144 w 3469907"/>
                <a:gd name="connsiteY15" fmla="*/ 909386 h 2224519"/>
                <a:gd name="connsiteX16" fmla="*/ 793684 w 3469907"/>
                <a:gd name="connsiteY16" fmla="*/ 698370 h 2224519"/>
                <a:gd name="connsiteX17" fmla="*/ 803732 w 3469907"/>
                <a:gd name="connsiteY17" fmla="*/ 427065 h 2224519"/>
                <a:gd name="connsiteX18" fmla="*/ 979579 w 3469907"/>
                <a:gd name="connsiteY18" fmla="*/ 281364 h 2224519"/>
                <a:gd name="connsiteX19" fmla="*/ 904216 w 3469907"/>
                <a:gd name="connsiteY19" fmla="*/ 462235 h 2224519"/>
                <a:gd name="connsiteX20" fmla="*/ 899192 w 3469907"/>
                <a:gd name="connsiteY20" fmla="*/ 537597 h 2224519"/>
                <a:gd name="connsiteX21" fmla="*/ 1029820 w 3469907"/>
                <a:gd name="connsiteY21" fmla="*/ 557694 h 2224519"/>
                <a:gd name="connsiteX22" fmla="*/ 974554 w 3469907"/>
                <a:gd name="connsiteY22" fmla="*/ 758661 h 2224519"/>
                <a:gd name="connsiteX23" fmla="*/ 994652 w 3469907"/>
                <a:gd name="connsiteY23" fmla="*/ 778759 h 2224519"/>
                <a:gd name="connsiteX24" fmla="*/ 959482 w 3469907"/>
                <a:gd name="connsiteY24" fmla="*/ 497404 h 2224519"/>
                <a:gd name="connsiteX25" fmla="*/ 1034844 w 3469907"/>
                <a:gd name="connsiteY25" fmla="*/ 306485 h 2224519"/>
                <a:gd name="connsiteX26" fmla="*/ 1155424 w 3469907"/>
                <a:gd name="connsiteY26" fmla="*/ 140687 h 2224519"/>
                <a:gd name="connsiteX27" fmla="*/ 1265955 w 3469907"/>
                <a:gd name="connsiteY27" fmla="*/ 206001 h 2224519"/>
                <a:gd name="connsiteX28" fmla="*/ 1145375 w 3469907"/>
                <a:gd name="connsiteY28" fmla="*/ 296438 h 2224519"/>
                <a:gd name="connsiteX29" fmla="*/ 1311173 w 3469907"/>
                <a:gd name="connsiteY29" fmla="*/ 406970 h 2224519"/>
                <a:gd name="connsiteX30" fmla="*/ 1346340 w 3469907"/>
                <a:gd name="connsiteY30" fmla="*/ 115567 h 2224519"/>
                <a:gd name="connsiteX31" fmla="*/ 1436777 w 3469907"/>
                <a:gd name="connsiteY31" fmla="*/ 45231 h 2224519"/>
                <a:gd name="connsiteX32" fmla="*/ 1872613 w 3469907"/>
                <a:gd name="connsiteY32" fmla="*/ 11326 h 2224519"/>
                <a:gd name="connsiteX33" fmla="*/ 1952519 w 3469907"/>
                <a:gd name="connsiteY33" fmla="*/ 22160 h 2224519"/>
                <a:gd name="connsiteX34" fmla="*/ 2225311 w 3469907"/>
                <a:gd name="connsiteY34" fmla="*/ 79631 h 2224519"/>
                <a:gd name="connsiteX35" fmla="*/ 2341181 w 3469907"/>
                <a:gd name="connsiteY35" fmla="*/ 539534 h 2224519"/>
                <a:gd name="connsiteX36" fmla="*/ 2293556 w 3469907"/>
                <a:gd name="connsiteY36" fmla="*/ 349033 h 2224519"/>
                <a:gd name="connsiteX37" fmla="*/ 2131631 w 3469907"/>
                <a:gd name="connsiteY37" fmla="*/ 329984 h 2224519"/>
                <a:gd name="connsiteX38" fmla="*/ 2093531 w 3469907"/>
                <a:gd name="connsiteY38" fmla="*/ 172821 h 2224519"/>
                <a:gd name="connsiteX39" fmla="*/ 1964943 w 3469907"/>
                <a:gd name="connsiteY39" fmla="*/ 239496 h 2224519"/>
                <a:gd name="connsiteX40" fmla="*/ 1936368 w 3469907"/>
                <a:gd name="connsiteY40" fmla="*/ 56934 h 2224519"/>
                <a:gd name="connsiteX41" fmla="*/ 1773395 w 3469907"/>
                <a:gd name="connsiteY41" fmla="*/ 50254 h 2224519"/>
                <a:gd name="connsiteX42" fmla="*/ 1708081 w 3469907"/>
                <a:gd name="connsiteY42" fmla="*/ 110545 h 2224519"/>
                <a:gd name="connsiteX43" fmla="*/ 1461896 w 3469907"/>
                <a:gd name="connsiteY43" fmla="*/ 90447 h 2224519"/>
                <a:gd name="connsiteX44" fmla="*/ 1421703 w 3469907"/>
                <a:gd name="connsiteY44" fmla="*/ 396922 h 2224519"/>
                <a:gd name="connsiteX45" fmla="*/ 1878903 w 3469907"/>
                <a:gd name="connsiteY45" fmla="*/ 291415 h 2224519"/>
                <a:gd name="connsiteX46" fmla="*/ 1968422 w 3469907"/>
                <a:gd name="connsiteY46" fmla="*/ 228894 h 2224519"/>
                <a:gd name="connsiteX47" fmla="*/ 2091943 w 3469907"/>
                <a:gd name="connsiteY47" fmla="*/ 226796 h 2224519"/>
                <a:gd name="connsiteX48" fmla="*/ 2041143 w 3469907"/>
                <a:gd name="connsiteY48" fmla="*/ 518896 h 2224519"/>
                <a:gd name="connsiteX49" fmla="*/ 1901443 w 3469907"/>
                <a:gd name="connsiteY49" fmla="*/ 779246 h 2224519"/>
                <a:gd name="connsiteX50" fmla="*/ 2123693 w 3469907"/>
                <a:gd name="connsiteY50" fmla="*/ 868146 h 2224519"/>
                <a:gd name="connsiteX51" fmla="*/ 2117343 w 3469907"/>
                <a:gd name="connsiteY51" fmla="*/ 398246 h 2224519"/>
                <a:gd name="connsiteX52" fmla="*/ 2361818 w 3469907"/>
                <a:gd name="connsiteY52" fmla="*/ 377609 h 2224519"/>
                <a:gd name="connsiteX53" fmla="*/ 2326893 w 3469907"/>
                <a:gd name="connsiteY53" fmla="*/ 531596 h 2224519"/>
                <a:gd name="connsiteX54" fmla="*/ 2213753 w 3469907"/>
                <a:gd name="connsiteY54" fmla="*/ 879852 h 2224519"/>
                <a:gd name="connsiteX55" fmla="*/ 2426908 w 3469907"/>
                <a:gd name="connsiteY55" fmla="*/ 577634 h 2224519"/>
                <a:gd name="connsiteX56" fmla="*/ 2693607 w 3469907"/>
                <a:gd name="connsiteY56" fmla="*/ 882434 h 2224519"/>
                <a:gd name="connsiteX57" fmla="*/ 2960305 w 3469907"/>
                <a:gd name="connsiteY57" fmla="*/ 1058646 h 2224519"/>
                <a:gd name="connsiteX58" fmla="*/ 3469893 w 3469907"/>
                <a:gd name="connsiteY58" fmla="*/ 1934946 h 2224519"/>
                <a:gd name="connsiteX59" fmla="*/ 1741107 w 3469907"/>
                <a:gd name="connsiteY59" fmla="*/ 1953996 h 2224519"/>
                <a:gd name="connsiteX60" fmla="*/ 1783969 w 3469907"/>
                <a:gd name="connsiteY60" fmla="*/ 1796834 h 2224519"/>
                <a:gd name="connsiteX61" fmla="*/ 1836357 w 3469907"/>
                <a:gd name="connsiteY61" fmla="*/ 1606334 h 2224519"/>
                <a:gd name="connsiteX62" fmla="*/ 2164969 w 3469907"/>
                <a:gd name="connsiteY62" fmla="*/ 1577759 h 2224519"/>
                <a:gd name="connsiteX63" fmla="*/ 2050669 w 3469907"/>
                <a:gd name="connsiteY63" fmla="*/ 1434884 h 2224519"/>
                <a:gd name="connsiteX64" fmla="*/ 2236406 w 3469907"/>
                <a:gd name="connsiteY64" fmla="*/ 1349159 h 2224519"/>
                <a:gd name="connsiteX65" fmla="*/ 2326894 w 3469907"/>
                <a:gd name="connsiteY65" fmla="*/ 1472983 h 2224519"/>
                <a:gd name="connsiteX66" fmla="*/ 2607881 w 3469907"/>
                <a:gd name="connsiteY66" fmla="*/ 1234859 h 2224519"/>
                <a:gd name="connsiteX67" fmla="*/ 2064955 w 3469907"/>
                <a:gd name="connsiteY67" fmla="*/ 1382496 h 2224519"/>
                <a:gd name="connsiteX68" fmla="*/ 2022094 w 3469907"/>
                <a:gd name="connsiteY68" fmla="*/ 1225334 h 2224519"/>
                <a:gd name="connsiteX69" fmla="*/ 2364993 w 3469907"/>
                <a:gd name="connsiteY69" fmla="*/ 1120559 h 2224519"/>
                <a:gd name="connsiteX70" fmla="*/ 2803144 w 3469907"/>
                <a:gd name="connsiteY70" fmla="*/ 1101508 h 2224519"/>
                <a:gd name="connsiteX71" fmla="*/ 2560257 w 3469907"/>
                <a:gd name="connsiteY71" fmla="*/ 820521 h 2224519"/>
                <a:gd name="connsiteX72" fmla="*/ 2226881 w 3469907"/>
                <a:gd name="connsiteY72" fmla="*/ 1049121 h 2224519"/>
                <a:gd name="connsiteX73" fmla="*/ 2105637 w 3469907"/>
                <a:gd name="connsiteY73" fmla="*/ 967096 h 2224519"/>
                <a:gd name="connsiteX74" fmla="*/ 1771168 w 3469907"/>
                <a:gd name="connsiteY74" fmla="*/ 1203194 h 2224519"/>
                <a:gd name="connsiteX75" fmla="*/ 1666272 w 3469907"/>
                <a:gd name="connsiteY75" fmla="*/ 1103537 h 2224519"/>
                <a:gd name="connsiteX76" fmla="*/ 1333340 w 3469907"/>
                <a:gd name="connsiteY76" fmla="*/ 1505003 h 2224519"/>
                <a:gd name="connsiteX77" fmla="*/ 1260930 w 3469907"/>
                <a:gd name="connsiteY77" fmla="*/ 1457024 h 2224519"/>
                <a:gd name="connsiteX78" fmla="*/ 1613074 w 3469907"/>
                <a:gd name="connsiteY78" fmla="*/ 1076685 h 2224519"/>
                <a:gd name="connsiteX79" fmla="*/ 1920715 w 3469907"/>
                <a:gd name="connsiteY79" fmla="*/ 821267 h 2224519"/>
                <a:gd name="connsiteX80" fmla="*/ 1829273 w 3469907"/>
                <a:gd name="connsiteY80" fmla="*/ 817291 h 2224519"/>
                <a:gd name="connsiteX81" fmla="*/ 1773614 w 3469907"/>
                <a:gd name="connsiteY81" fmla="*/ 761632 h 2224519"/>
                <a:gd name="connsiteX82" fmla="*/ 1456874 w 3469907"/>
                <a:gd name="connsiteY82" fmla="*/ 1004847 h 2224519"/>
                <a:gd name="connsiteX83" fmla="*/ 1527211 w 3469907"/>
                <a:gd name="connsiteY83" fmla="*/ 753639 h 2224519"/>
                <a:gd name="connsiteX84" fmla="*/ 1421703 w 3469907"/>
                <a:gd name="connsiteY84" fmla="*/ 834026 h 2224519"/>
                <a:gd name="connsiteX85" fmla="*/ 1512138 w 3469907"/>
                <a:gd name="connsiteY85" fmla="*/ 834026 h 2224519"/>
                <a:gd name="connsiteX86" fmla="*/ 1371461 w 3469907"/>
                <a:gd name="connsiteY86" fmla="*/ 1019920 h 2224519"/>
                <a:gd name="connsiteX87" fmla="*/ 1115228 w 3469907"/>
                <a:gd name="connsiteY87" fmla="*/ 1246008 h 2224519"/>
                <a:gd name="connsiteX88" fmla="*/ 907141 w 3469907"/>
                <a:gd name="connsiteY88" fmla="*/ 1537410 h 2224519"/>
                <a:gd name="connsiteX89" fmla="*/ 858995 w 3469907"/>
                <a:gd name="connsiteY89" fmla="*/ 1612773 h 2224519"/>
                <a:gd name="connsiteX90" fmla="*/ 1009720 w 3469907"/>
                <a:gd name="connsiteY90" fmla="*/ 1909199 h 2224519"/>
                <a:gd name="connsiteX91" fmla="*/ 1100156 w 3469907"/>
                <a:gd name="connsiteY91" fmla="*/ 1889102 h 2224519"/>
                <a:gd name="connsiteX92" fmla="*/ 1243117 w 3469907"/>
                <a:gd name="connsiteY92" fmla="*/ 1429806 h 2224519"/>
                <a:gd name="connsiteX93" fmla="*/ 1356169 w 3469907"/>
                <a:gd name="connsiteY93" fmla="*/ 1501105 h 2224519"/>
                <a:gd name="connsiteX94" fmla="*/ 1352194 w 3469907"/>
                <a:gd name="connsiteY94" fmla="*/ 1596520 h 2224519"/>
                <a:gd name="connsiteX95" fmla="*/ 1324384 w 3469907"/>
                <a:gd name="connsiteY95" fmla="*/ 1770376 h 2224519"/>
                <a:gd name="connsiteX96" fmla="*/ 1416465 w 3469907"/>
                <a:gd name="connsiteY96" fmla="*/ 1910842 h 2224519"/>
                <a:gd name="connsiteX97" fmla="*/ 1340269 w 3469907"/>
                <a:gd name="connsiteY97" fmla="*/ 1640250 h 2224519"/>
                <a:gd name="connsiteX98" fmla="*/ 1606637 w 3469907"/>
                <a:gd name="connsiteY98" fmla="*/ 1513030 h 2224519"/>
                <a:gd name="connsiteX99" fmla="*/ 1723643 w 3469907"/>
                <a:gd name="connsiteY99" fmla="*/ 1293596 h 2224519"/>
                <a:gd name="connsiteX100" fmla="*/ 1989073 w 3469907"/>
                <a:gd name="connsiteY100" fmla="*/ 1262840 h 2224519"/>
                <a:gd name="connsiteX101" fmla="*/ 1885956 w 3469907"/>
                <a:gd name="connsiteY101" fmla="*/ 1550615 h 2224519"/>
                <a:gd name="connsiteX102" fmla="*/ 1755393 w 3469907"/>
                <a:gd name="connsiteY102" fmla="*/ 1719046 h 2224519"/>
                <a:gd name="connsiteX103" fmla="*/ 1596312 w 3469907"/>
                <a:gd name="connsiteY103" fmla="*/ 2013962 h 2224519"/>
                <a:gd name="connsiteX104" fmla="*/ 1574831 w 3469907"/>
                <a:gd name="connsiteY104" fmla="*/ 1921749 h 2224519"/>
                <a:gd name="connsiteX105" fmla="*/ 1471464 w 3469907"/>
                <a:gd name="connsiteY105" fmla="*/ 2065646 h 2224519"/>
                <a:gd name="connsiteX106" fmla="*/ 1582781 w 3469907"/>
                <a:gd name="connsiteY106" fmla="*/ 2133232 h 2224519"/>
                <a:gd name="connsiteX107" fmla="*/ 1451584 w 3469907"/>
                <a:gd name="connsiteY107" fmla="*/ 2200818 h 2224519"/>
                <a:gd name="connsiteX108" fmla="*/ 1228948 w 3469907"/>
                <a:gd name="connsiteY108" fmla="*/ 2208769 h 2224519"/>
                <a:gd name="connsiteX109" fmla="*/ 982457 w 3469907"/>
                <a:gd name="connsiteY109" fmla="*/ 2216722 h 2224519"/>
                <a:gd name="connsiteX110" fmla="*/ 966555 w 3469907"/>
                <a:gd name="connsiteY110" fmla="*/ 2137207 h 2224519"/>
                <a:gd name="connsiteX111" fmla="*/ 1197143 w 3469907"/>
                <a:gd name="connsiteY111" fmla="*/ 2161061 h 2224519"/>
                <a:gd name="connsiteX112" fmla="*/ 1324364 w 3469907"/>
                <a:gd name="connsiteY112" fmla="*/ 2141182 h 2224519"/>
                <a:gd name="connsiteX113" fmla="*/ 1280632 w 3469907"/>
                <a:gd name="connsiteY113" fmla="*/ 1954329 h 2224519"/>
                <a:gd name="connsiteX114" fmla="*/ 1407852 w 3469907"/>
                <a:gd name="connsiteY114" fmla="*/ 1926500 h 2224519"/>
                <a:gd name="connsiteX115" fmla="*/ 1247453 w 3469907"/>
                <a:gd name="connsiteY115" fmla="*/ 1884840 h 2224519"/>
                <a:gd name="connsiteX116" fmla="*/ 1182614 w 3469907"/>
                <a:gd name="connsiteY116" fmla="*/ 2054900 h 2224519"/>
                <a:gd name="connsiteX117" fmla="*/ 1024793 w 3469907"/>
                <a:gd name="connsiteY117" fmla="*/ 2120214 h 2224519"/>
                <a:gd name="connsiteX118" fmla="*/ 884116 w 3469907"/>
                <a:gd name="connsiteY118" fmla="*/ 1758474 h 2224519"/>
                <a:gd name="connsiteX119" fmla="*/ 843922 w 3469907"/>
                <a:gd name="connsiteY119" fmla="*/ 2069973 h 2224519"/>
                <a:gd name="connsiteX120" fmla="*/ 703246 w 3469907"/>
                <a:gd name="connsiteY120" fmla="*/ 1657991 h 2224519"/>
                <a:gd name="connsiteX121" fmla="*/ 803729 w 3469907"/>
                <a:gd name="connsiteY121" fmla="*/ 1406782 h 2224519"/>
                <a:gd name="connsiteX122" fmla="*/ 884115 w 3469907"/>
                <a:gd name="connsiteY122" fmla="*/ 1246008 h 2224519"/>
                <a:gd name="connsiteX123" fmla="*/ 1160446 w 3469907"/>
                <a:gd name="connsiteY123" fmla="*/ 1125427 h 2224519"/>
                <a:gd name="connsiteX124" fmla="*/ 1637744 w 3469907"/>
                <a:gd name="connsiteY124" fmla="*/ 648131 h 2224519"/>
                <a:gd name="connsiteX125" fmla="*/ 1763348 w 3469907"/>
                <a:gd name="connsiteY125" fmla="*/ 336632 h 2224519"/>
                <a:gd name="connsiteX126" fmla="*/ 1642768 w 3469907"/>
                <a:gd name="connsiteY126" fmla="*/ 376825 h 2224519"/>
                <a:gd name="connsiteX127" fmla="*/ 1451848 w 3469907"/>
                <a:gd name="connsiteY127" fmla="*/ 658179 h 2224519"/>
                <a:gd name="connsiteX128" fmla="*/ 1170498 w 3469907"/>
                <a:gd name="connsiteY128" fmla="*/ 497404 h 2224519"/>
                <a:gd name="connsiteX129" fmla="*/ 1200641 w 3469907"/>
                <a:gd name="connsiteY129" fmla="*/ 633056 h 2224519"/>
                <a:gd name="connsiteX130" fmla="*/ 1115230 w 3469907"/>
                <a:gd name="connsiteY130" fmla="*/ 869194 h 2224519"/>
                <a:gd name="connsiteX131" fmla="*/ 1100158 w 3469907"/>
                <a:gd name="connsiteY131" fmla="*/ 1004845 h 2224519"/>
                <a:gd name="connsiteX132" fmla="*/ 904215 w 3469907"/>
                <a:gd name="connsiteY132" fmla="*/ 1014893 h 2224519"/>
                <a:gd name="connsiteX133" fmla="*/ 929336 w 3469907"/>
                <a:gd name="connsiteY133" fmla="*/ 1175667 h 2224519"/>
                <a:gd name="connsiteX134" fmla="*/ 708272 w 3469907"/>
                <a:gd name="connsiteY134" fmla="*/ 984749 h 2224519"/>
                <a:gd name="connsiteX135" fmla="*/ 607789 w 3469907"/>
                <a:gd name="connsiteY135" fmla="*/ 914411 h 2224519"/>
                <a:gd name="connsiteX136" fmla="*/ 809594 w 3469907"/>
                <a:gd name="connsiteY136" fmla="*/ 1313832 h 2224519"/>
                <a:gd name="connsiteX137" fmla="*/ 512330 w 3469907"/>
                <a:gd name="connsiteY137" fmla="*/ 1356538 h 2224519"/>
                <a:gd name="connsiteX138" fmla="*/ 647983 w 3469907"/>
                <a:gd name="connsiteY138" fmla="*/ 1874028 h 2224519"/>
                <a:gd name="connsiteX139" fmla="*/ 537449 w 3469907"/>
                <a:gd name="connsiteY139" fmla="*/ 1798666 h 2224519"/>
                <a:gd name="connsiteX140" fmla="*/ 391749 w 3469907"/>
                <a:gd name="connsiteY140" fmla="*/ 1733351 h 2224519"/>
                <a:gd name="connsiteX141" fmla="*/ 230975 w 3469907"/>
                <a:gd name="connsiteY141" fmla="*/ 1436924 h 2224519"/>
                <a:gd name="connsiteX142" fmla="*/ 356580 w 3469907"/>
                <a:gd name="connsiteY142" fmla="*/ 1668037 h 2224519"/>
                <a:gd name="connsiteX143" fmla="*/ 431942 w 3469907"/>
                <a:gd name="connsiteY143" fmla="*/ 1833835 h 2224519"/>
                <a:gd name="connsiteX144" fmla="*/ 527402 w 3469907"/>
                <a:gd name="connsiteY144" fmla="*/ 1874028 h 2224519"/>
                <a:gd name="connsiteX145" fmla="*/ 507305 w 3469907"/>
                <a:gd name="connsiteY145" fmla="*/ 1989585 h 2224519"/>
                <a:gd name="connsiteX146" fmla="*/ 311362 w 3469907"/>
                <a:gd name="connsiteY146" fmla="*/ 2180503 h 2224519"/>
                <a:gd name="connsiteX147" fmla="*/ 250235 w 3469907"/>
                <a:gd name="connsiteY147" fmla="*/ 2142821 h 2224519"/>
                <a:gd name="connsiteX148" fmla="*/ 220927 w 3469907"/>
                <a:gd name="connsiteY148" fmla="*/ 1989584 h 2224519"/>
                <a:gd name="connsiteX149" fmla="*/ 120444 w 3469907"/>
                <a:gd name="connsiteY149" fmla="*/ 1909197 h 2224519"/>
                <a:gd name="connsiteX150" fmla="*/ 65177 w 3469907"/>
                <a:gd name="connsiteY150" fmla="*/ 1869004 h 2224519"/>
                <a:gd name="connsiteX151" fmla="*/ 80251 w 3469907"/>
                <a:gd name="connsiteY151" fmla="*/ 1673060 h 2224519"/>
                <a:gd name="connsiteX152" fmla="*/ 205854 w 3469907"/>
                <a:gd name="connsiteY152" fmla="*/ 1813738 h 2224519"/>
                <a:gd name="connsiteX153" fmla="*/ 301314 w 3469907"/>
                <a:gd name="connsiteY153" fmla="*/ 1974512 h 2224519"/>
                <a:gd name="connsiteX154" fmla="*/ 326435 w 3469907"/>
                <a:gd name="connsiteY154" fmla="*/ 1863979 h 2224519"/>
                <a:gd name="connsiteX155" fmla="*/ 175710 w 3469907"/>
                <a:gd name="connsiteY155" fmla="*/ 1517311 h 2224519"/>
                <a:gd name="connsiteX156" fmla="*/ 150589 w 3469907"/>
                <a:gd name="connsiteY156" fmla="*/ 1482143 h 2224519"/>
                <a:gd name="connsiteX157" fmla="*/ 30008 w 3469907"/>
                <a:gd name="connsiteY157" fmla="*/ 1642916 h 2224519"/>
                <a:gd name="connsiteX158" fmla="*/ 19959 w 3469907"/>
                <a:gd name="connsiteY158" fmla="*/ 1798665 h 2224519"/>
                <a:gd name="connsiteX159" fmla="*/ 75227 w 3469907"/>
                <a:gd name="connsiteY159" fmla="*/ 1301271 h 2224519"/>
                <a:gd name="connsiteX160" fmla="*/ 175709 w 3469907"/>
                <a:gd name="connsiteY160" fmla="*/ 1341465 h 2224519"/>
                <a:gd name="connsiteX161" fmla="*/ 170685 w 3469907"/>
                <a:gd name="connsiteY161" fmla="*/ 1125426 h 2224519"/>
                <a:gd name="connsiteX162" fmla="*/ 95322 w 3469907"/>
                <a:gd name="connsiteY162" fmla="*/ 1235957 h 2224519"/>
                <a:gd name="connsiteX163" fmla="*/ 180733 w 3469907"/>
                <a:gd name="connsiteY163" fmla="*/ 1045039 h 2224519"/>
                <a:gd name="connsiteX164" fmla="*/ 276193 w 3469907"/>
                <a:gd name="connsiteY164" fmla="*/ 864168 h 2224519"/>
                <a:gd name="connsiteX165" fmla="*/ 471298 w 3469907"/>
                <a:gd name="connsiteY165" fmla="*/ 663201 h 2224519"/>
                <a:gd name="connsiteX0" fmla="*/ 471298 w 3469893"/>
                <a:gd name="connsiteY0" fmla="*/ 663201 h 2224519"/>
                <a:gd name="connsiteX1" fmla="*/ 693200 w 3469893"/>
                <a:gd name="connsiteY1" fmla="*/ 401944 h 2224519"/>
                <a:gd name="connsiteX2" fmla="*/ 743441 w 3469893"/>
                <a:gd name="connsiteY2" fmla="*/ 462235 h 2224519"/>
                <a:gd name="connsiteX3" fmla="*/ 708273 w 3469893"/>
                <a:gd name="connsiteY3" fmla="*/ 572766 h 2224519"/>
                <a:gd name="connsiteX4" fmla="*/ 637934 w 3469893"/>
                <a:gd name="connsiteY4" fmla="*/ 582815 h 2224519"/>
                <a:gd name="connsiteX5" fmla="*/ 562573 w 3469893"/>
                <a:gd name="connsiteY5" fmla="*/ 617984 h 2224519"/>
                <a:gd name="connsiteX6" fmla="*/ 688176 w 3469893"/>
                <a:gd name="connsiteY6" fmla="*/ 768709 h 2224519"/>
                <a:gd name="connsiteX7" fmla="*/ 487209 w 3469893"/>
                <a:gd name="connsiteY7" fmla="*/ 743589 h 2224519"/>
                <a:gd name="connsiteX8" fmla="*/ 421895 w 3469893"/>
                <a:gd name="connsiteY8" fmla="*/ 944556 h 2224519"/>
                <a:gd name="connsiteX9" fmla="*/ 241862 w 3469893"/>
                <a:gd name="connsiteY9" fmla="*/ 984749 h 2224519"/>
                <a:gd name="connsiteX10" fmla="*/ 306338 w 3469893"/>
                <a:gd name="connsiteY10" fmla="*/ 1276151 h 2224519"/>
                <a:gd name="connsiteX11" fmla="*/ 492233 w 3469893"/>
                <a:gd name="connsiteY11" fmla="*/ 1185716 h 2224519"/>
                <a:gd name="connsiteX12" fmla="*/ 477162 w 3469893"/>
                <a:gd name="connsiteY12" fmla="*/ 969676 h 2224519"/>
                <a:gd name="connsiteX13" fmla="*/ 738418 w 3469893"/>
                <a:gd name="connsiteY13" fmla="*/ 773733 h 2224519"/>
                <a:gd name="connsiteX14" fmla="*/ 818805 w 3469893"/>
                <a:gd name="connsiteY14" fmla="*/ 808903 h 2224519"/>
                <a:gd name="connsiteX15" fmla="*/ 889144 w 3469893"/>
                <a:gd name="connsiteY15" fmla="*/ 909386 h 2224519"/>
                <a:gd name="connsiteX16" fmla="*/ 793684 w 3469893"/>
                <a:gd name="connsiteY16" fmla="*/ 698370 h 2224519"/>
                <a:gd name="connsiteX17" fmla="*/ 803732 w 3469893"/>
                <a:gd name="connsiteY17" fmla="*/ 427065 h 2224519"/>
                <a:gd name="connsiteX18" fmla="*/ 979579 w 3469893"/>
                <a:gd name="connsiteY18" fmla="*/ 281364 h 2224519"/>
                <a:gd name="connsiteX19" fmla="*/ 904216 w 3469893"/>
                <a:gd name="connsiteY19" fmla="*/ 462235 h 2224519"/>
                <a:gd name="connsiteX20" fmla="*/ 899192 w 3469893"/>
                <a:gd name="connsiteY20" fmla="*/ 537597 h 2224519"/>
                <a:gd name="connsiteX21" fmla="*/ 1029820 w 3469893"/>
                <a:gd name="connsiteY21" fmla="*/ 557694 h 2224519"/>
                <a:gd name="connsiteX22" fmla="*/ 974554 w 3469893"/>
                <a:gd name="connsiteY22" fmla="*/ 758661 h 2224519"/>
                <a:gd name="connsiteX23" fmla="*/ 994652 w 3469893"/>
                <a:gd name="connsiteY23" fmla="*/ 778759 h 2224519"/>
                <a:gd name="connsiteX24" fmla="*/ 959482 w 3469893"/>
                <a:gd name="connsiteY24" fmla="*/ 497404 h 2224519"/>
                <a:gd name="connsiteX25" fmla="*/ 1034844 w 3469893"/>
                <a:gd name="connsiteY25" fmla="*/ 306485 h 2224519"/>
                <a:gd name="connsiteX26" fmla="*/ 1155424 w 3469893"/>
                <a:gd name="connsiteY26" fmla="*/ 140687 h 2224519"/>
                <a:gd name="connsiteX27" fmla="*/ 1265955 w 3469893"/>
                <a:gd name="connsiteY27" fmla="*/ 206001 h 2224519"/>
                <a:gd name="connsiteX28" fmla="*/ 1145375 w 3469893"/>
                <a:gd name="connsiteY28" fmla="*/ 296438 h 2224519"/>
                <a:gd name="connsiteX29" fmla="*/ 1311173 w 3469893"/>
                <a:gd name="connsiteY29" fmla="*/ 406970 h 2224519"/>
                <a:gd name="connsiteX30" fmla="*/ 1346340 w 3469893"/>
                <a:gd name="connsiteY30" fmla="*/ 115567 h 2224519"/>
                <a:gd name="connsiteX31" fmla="*/ 1436777 w 3469893"/>
                <a:gd name="connsiteY31" fmla="*/ 45231 h 2224519"/>
                <a:gd name="connsiteX32" fmla="*/ 1872613 w 3469893"/>
                <a:gd name="connsiteY32" fmla="*/ 11326 h 2224519"/>
                <a:gd name="connsiteX33" fmla="*/ 1952519 w 3469893"/>
                <a:gd name="connsiteY33" fmla="*/ 22160 h 2224519"/>
                <a:gd name="connsiteX34" fmla="*/ 2225311 w 3469893"/>
                <a:gd name="connsiteY34" fmla="*/ 79631 h 2224519"/>
                <a:gd name="connsiteX35" fmla="*/ 2341181 w 3469893"/>
                <a:gd name="connsiteY35" fmla="*/ 539534 h 2224519"/>
                <a:gd name="connsiteX36" fmla="*/ 2293556 w 3469893"/>
                <a:gd name="connsiteY36" fmla="*/ 349033 h 2224519"/>
                <a:gd name="connsiteX37" fmla="*/ 2131631 w 3469893"/>
                <a:gd name="connsiteY37" fmla="*/ 329984 h 2224519"/>
                <a:gd name="connsiteX38" fmla="*/ 2093531 w 3469893"/>
                <a:gd name="connsiteY38" fmla="*/ 172821 h 2224519"/>
                <a:gd name="connsiteX39" fmla="*/ 1964943 w 3469893"/>
                <a:gd name="connsiteY39" fmla="*/ 239496 h 2224519"/>
                <a:gd name="connsiteX40" fmla="*/ 1936368 w 3469893"/>
                <a:gd name="connsiteY40" fmla="*/ 56934 h 2224519"/>
                <a:gd name="connsiteX41" fmla="*/ 1773395 w 3469893"/>
                <a:gd name="connsiteY41" fmla="*/ 50254 h 2224519"/>
                <a:gd name="connsiteX42" fmla="*/ 1708081 w 3469893"/>
                <a:gd name="connsiteY42" fmla="*/ 110545 h 2224519"/>
                <a:gd name="connsiteX43" fmla="*/ 1461896 w 3469893"/>
                <a:gd name="connsiteY43" fmla="*/ 90447 h 2224519"/>
                <a:gd name="connsiteX44" fmla="*/ 1421703 w 3469893"/>
                <a:gd name="connsiteY44" fmla="*/ 396922 h 2224519"/>
                <a:gd name="connsiteX45" fmla="*/ 1878903 w 3469893"/>
                <a:gd name="connsiteY45" fmla="*/ 291415 h 2224519"/>
                <a:gd name="connsiteX46" fmla="*/ 1968422 w 3469893"/>
                <a:gd name="connsiteY46" fmla="*/ 228894 h 2224519"/>
                <a:gd name="connsiteX47" fmla="*/ 2091943 w 3469893"/>
                <a:gd name="connsiteY47" fmla="*/ 226796 h 2224519"/>
                <a:gd name="connsiteX48" fmla="*/ 2041143 w 3469893"/>
                <a:gd name="connsiteY48" fmla="*/ 518896 h 2224519"/>
                <a:gd name="connsiteX49" fmla="*/ 1901443 w 3469893"/>
                <a:gd name="connsiteY49" fmla="*/ 779246 h 2224519"/>
                <a:gd name="connsiteX50" fmla="*/ 2123693 w 3469893"/>
                <a:gd name="connsiteY50" fmla="*/ 868146 h 2224519"/>
                <a:gd name="connsiteX51" fmla="*/ 2117343 w 3469893"/>
                <a:gd name="connsiteY51" fmla="*/ 398246 h 2224519"/>
                <a:gd name="connsiteX52" fmla="*/ 2361818 w 3469893"/>
                <a:gd name="connsiteY52" fmla="*/ 377609 h 2224519"/>
                <a:gd name="connsiteX53" fmla="*/ 2326893 w 3469893"/>
                <a:gd name="connsiteY53" fmla="*/ 531596 h 2224519"/>
                <a:gd name="connsiteX54" fmla="*/ 2213753 w 3469893"/>
                <a:gd name="connsiteY54" fmla="*/ 879852 h 2224519"/>
                <a:gd name="connsiteX55" fmla="*/ 2426908 w 3469893"/>
                <a:gd name="connsiteY55" fmla="*/ 577634 h 2224519"/>
                <a:gd name="connsiteX56" fmla="*/ 2693607 w 3469893"/>
                <a:gd name="connsiteY56" fmla="*/ 882434 h 2224519"/>
                <a:gd name="connsiteX57" fmla="*/ 2960305 w 3469893"/>
                <a:gd name="connsiteY57" fmla="*/ 1058646 h 2224519"/>
                <a:gd name="connsiteX58" fmla="*/ 3469893 w 3469893"/>
                <a:gd name="connsiteY58" fmla="*/ 1934946 h 2224519"/>
                <a:gd name="connsiteX59" fmla="*/ 2193544 w 3469893"/>
                <a:gd name="connsiteY59" fmla="*/ 2006384 h 2224519"/>
                <a:gd name="connsiteX60" fmla="*/ 1741107 w 3469893"/>
                <a:gd name="connsiteY60" fmla="*/ 1953996 h 2224519"/>
                <a:gd name="connsiteX61" fmla="*/ 1783969 w 3469893"/>
                <a:gd name="connsiteY61" fmla="*/ 1796834 h 2224519"/>
                <a:gd name="connsiteX62" fmla="*/ 1836357 w 3469893"/>
                <a:gd name="connsiteY62" fmla="*/ 1606334 h 2224519"/>
                <a:gd name="connsiteX63" fmla="*/ 2164969 w 3469893"/>
                <a:gd name="connsiteY63" fmla="*/ 1577759 h 2224519"/>
                <a:gd name="connsiteX64" fmla="*/ 2050669 w 3469893"/>
                <a:gd name="connsiteY64" fmla="*/ 1434884 h 2224519"/>
                <a:gd name="connsiteX65" fmla="*/ 2236406 w 3469893"/>
                <a:gd name="connsiteY65" fmla="*/ 1349159 h 2224519"/>
                <a:gd name="connsiteX66" fmla="*/ 2326894 w 3469893"/>
                <a:gd name="connsiteY66" fmla="*/ 1472983 h 2224519"/>
                <a:gd name="connsiteX67" fmla="*/ 2607881 w 3469893"/>
                <a:gd name="connsiteY67" fmla="*/ 1234859 h 2224519"/>
                <a:gd name="connsiteX68" fmla="*/ 2064955 w 3469893"/>
                <a:gd name="connsiteY68" fmla="*/ 1382496 h 2224519"/>
                <a:gd name="connsiteX69" fmla="*/ 2022094 w 3469893"/>
                <a:gd name="connsiteY69" fmla="*/ 1225334 h 2224519"/>
                <a:gd name="connsiteX70" fmla="*/ 2364993 w 3469893"/>
                <a:gd name="connsiteY70" fmla="*/ 1120559 h 2224519"/>
                <a:gd name="connsiteX71" fmla="*/ 2803144 w 3469893"/>
                <a:gd name="connsiteY71" fmla="*/ 1101508 h 2224519"/>
                <a:gd name="connsiteX72" fmla="*/ 2560257 w 3469893"/>
                <a:gd name="connsiteY72" fmla="*/ 820521 h 2224519"/>
                <a:gd name="connsiteX73" fmla="*/ 2226881 w 3469893"/>
                <a:gd name="connsiteY73" fmla="*/ 1049121 h 2224519"/>
                <a:gd name="connsiteX74" fmla="*/ 2105637 w 3469893"/>
                <a:gd name="connsiteY74" fmla="*/ 967096 h 2224519"/>
                <a:gd name="connsiteX75" fmla="*/ 1771168 w 3469893"/>
                <a:gd name="connsiteY75" fmla="*/ 1203194 h 2224519"/>
                <a:gd name="connsiteX76" fmla="*/ 1666272 w 3469893"/>
                <a:gd name="connsiteY76" fmla="*/ 1103537 h 2224519"/>
                <a:gd name="connsiteX77" fmla="*/ 1333340 w 3469893"/>
                <a:gd name="connsiteY77" fmla="*/ 1505003 h 2224519"/>
                <a:gd name="connsiteX78" fmla="*/ 1260930 w 3469893"/>
                <a:gd name="connsiteY78" fmla="*/ 1457024 h 2224519"/>
                <a:gd name="connsiteX79" fmla="*/ 1613074 w 3469893"/>
                <a:gd name="connsiteY79" fmla="*/ 1076685 h 2224519"/>
                <a:gd name="connsiteX80" fmla="*/ 1920715 w 3469893"/>
                <a:gd name="connsiteY80" fmla="*/ 821267 h 2224519"/>
                <a:gd name="connsiteX81" fmla="*/ 1829273 w 3469893"/>
                <a:gd name="connsiteY81" fmla="*/ 817291 h 2224519"/>
                <a:gd name="connsiteX82" fmla="*/ 1773614 w 3469893"/>
                <a:gd name="connsiteY82" fmla="*/ 761632 h 2224519"/>
                <a:gd name="connsiteX83" fmla="*/ 1456874 w 3469893"/>
                <a:gd name="connsiteY83" fmla="*/ 1004847 h 2224519"/>
                <a:gd name="connsiteX84" fmla="*/ 1527211 w 3469893"/>
                <a:gd name="connsiteY84" fmla="*/ 753639 h 2224519"/>
                <a:gd name="connsiteX85" fmla="*/ 1421703 w 3469893"/>
                <a:gd name="connsiteY85" fmla="*/ 834026 h 2224519"/>
                <a:gd name="connsiteX86" fmla="*/ 1512138 w 3469893"/>
                <a:gd name="connsiteY86" fmla="*/ 834026 h 2224519"/>
                <a:gd name="connsiteX87" fmla="*/ 1371461 w 3469893"/>
                <a:gd name="connsiteY87" fmla="*/ 1019920 h 2224519"/>
                <a:gd name="connsiteX88" fmla="*/ 1115228 w 3469893"/>
                <a:gd name="connsiteY88" fmla="*/ 1246008 h 2224519"/>
                <a:gd name="connsiteX89" fmla="*/ 907141 w 3469893"/>
                <a:gd name="connsiteY89" fmla="*/ 1537410 h 2224519"/>
                <a:gd name="connsiteX90" fmla="*/ 858995 w 3469893"/>
                <a:gd name="connsiteY90" fmla="*/ 1612773 h 2224519"/>
                <a:gd name="connsiteX91" fmla="*/ 1009720 w 3469893"/>
                <a:gd name="connsiteY91" fmla="*/ 1909199 h 2224519"/>
                <a:gd name="connsiteX92" fmla="*/ 1100156 w 3469893"/>
                <a:gd name="connsiteY92" fmla="*/ 1889102 h 2224519"/>
                <a:gd name="connsiteX93" fmla="*/ 1243117 w 3469893"/>
                <a:gd name="connsiteY93" fmla="*/ 1429806 h 2224519"/>
                <a:gd name="connsiteX94" fmla="*/ 1356169 w 3469893"/>
                <a:gd name="connsiteY94" fmla="*/ 1501105 h 2224519"/>
                <a:gd name="connsiteX95" fmla="*/ 1352194 w 3469893"/>
                <a:gd name="connsiteY95" fmla="*/ 1596520 h 2224519"/>
                <a:gd name="connsiteX96" fmla="*/ 1324384 w 3469893"/>
                <a:gd name="connsiteY96" fmla="*/ 1770376 h 2224519"/>
                <a:gd name="connsiteX97" fmla="*/ 1416465 w 3469893"/>
                <a:gd name="connsiteY97" fmla="*/ 1910842 h 2224519"/>
                <a:gd name="connsiteX98" fmla="*/ 1340269 w 3469893"/>
                <a:gd name="connsiteY98" fmla="*/ 1640250 h 2224519"/>
                <a:gd name="connsiteX99" fmla="*/ 1606637 w 3469893"/>
                <a:gd name="connsiteY99" fmla="*/ 1513030 h 2224519"/>
                <a:gd name="connsiteX100" fmla="*/ 1723643 w 3469893"/>
                <a:gd name="connsiteY100" fmla="*/ 1293596 h 2224519"/>
                <a:gd name="connsiteX101" fmla="*/ 1989073 w 3469893"/>
                <a:gd name="connsiteY101" fmla="*/ 1262840 h 2224519"/>
                <a:gd name="connsiteX102" fmla="*/ 1885956 w 3469893"/>
                <a:gd name="connsiteY102" fmla="*/ 1550615 h 2224519"/>
                <a:gd name="connsiteX103" fmla="*/ 1755393 w 3469893"/>
                <a:gd name="connsiteY103" fmla="*/ 1719046 h 2224519"/>
                <a:gd name="connsiteX104" fmla="*/ 1596312 w 3469893"/>
                <a:gd name="connsiteY104" fmla="*/ 2013962 h 2224519"/>
                <a:gd name="connsiteX105" fmla="*/ 1574831 w 3469893"/>
                <a:gd name="connsiteY105" fmla="*/ 1921749 h 2224519"/>
                <a:gd name="connsiteX106" fmla="*/ 1471464 w 3469893"/>
                <a:gd name="connsiteY106" fmla="*/ 2065646 h 2224519"/>
                <a:gd name="connsiteX107" fmla="*/ 1582781 w 3469893"/>
                <a:gd name="connsiteY107" fmla="*/ 2133232 h 2224519"/>
                <a:gd name="connsiteX108" fmla="*/ 1451584 w 3469893"/>
                <a:gd name="connsiteY108" fmla="*/ 2200818 h 2224519"/>
                <a:gd name="connsiteX109" fmla="*/ 1228948 w 3469893"/>
                <a:gd name="connsiteY109" fmla="*/ 2208769 h 2224519"/>
                <a:gd name="connsiteX110" fmla="*/ 982457 w 3469893"/>
                <a:gd name="connsiteY110" fmla="*/ 2216722 h 2224519"/>
                <a:gd name="connsiteX111" fmla="*/ 966555 w 3469893"/>
                <a:gd name="connsiteY111" fmla="*/ 2137207 h 2224519"/>
                <a:gd name="connsiteX112" fmla="*/ 1197143 w 3469893"/>
                <a:gd name="connsiteY112" fmla="*/ 2161061 h 2224519"/>
                <a:gd name="connsiteX113" fmla="*/ 1324364 w 3469893"/>
                <a:gd name="connsiteY113" fmla="*/ 2141182 h 2224519"/>
                <a:gd name="connsiteX114" fmla="*/ 1280632 w 3469893"/>
                <a:gd name="connsiteY114" fmla="*/ 1954329 h 2224519"/>
                <a:gd name="connsiteX115" fmla="*/ 1407852 w 3469893"/>
                <a:gd name="connsiteY115" fmla="*/ 1926500 h 2224519"/>
                <a:gd name="connsiteX116" fmla="*/ 1247453 w 3469893"/>
                <a:gd name="connsiteY116" fmla="*/ 1884840 h 2224519"/>
                <a:gd name="connsiteX117" fmla="*/ 1182614 w 3469893"/>
                <a:gd name="connsiteY117" fmla="*/ 2054900 h 2224519"/>
                <a:gd name="connsiteX118" fmla="*/ 1024793 w 3469893"/>
                <a:gd name="connsiteY118" fmla="*/ 2120214 h 2224519"/>
                <a:gd name="connsiteX119" fmla="*/ 884116 w 3469893"/>
                <a:gd name="connsiteY119" fmla="*/ 1758474 h 2224519"/>
                <a:gd name="connsiteX120" fmla="*/ 843922 w 3469893"/>
                <a:gd name="connsiteY120" fmla="*/ 2069973 h 2224519"/>
                <a:gd name="connsiteX121" fmla="*/ 703246 w 3469893"/>
                <a:gd name="connsiteY121" fmla="*/ 1657991 h 2224519"/>
                <a:gd name="connsiteX122" fmla="*/ 803729 w 3469893"/>
                <a:gd name="connsiteY122" fmla="*/ 1406782 h 2224519"/>
                <a:gd name="connsiteX123" fmla="*/ 884115 w 3469893"/>
                <a:gd name="connsiteY123" fmla="*/ 1246008 h 2224519"/>
                <a:gd name="connsiteX124" fmla="*/ 1160446 w 3469893"/>
                <a:gd name="connsiteY124" fmla="*/ 1125427 h 2224519"/>
                <a:gd name="connsiteX125" fmla="*/ 1637744 w 3469893"/>
                <a:gd name="connsiteY125" fmla="*/ 648131 h 2224519"/>
                <a:gd name="connsiteX126" fmla="*/ 1763348 w 3469893"/>
                <a:gd name="connsiteY126" fmla="*/ 336632 h 2224519"/>
                <a:gd name="connsiteX127" fmla="*/ 1642768 w 3469893"/>
                <a:gd name="connsiteY127" fmla="*/ 376825 h 2224519"/>
                <a:gd name="connsiteX128" fmla="*/ 1451848 w 3469893"/>
                <a:gd name="connsiteY128" fmla="*/ 658179 h 2224519"/>
                <a:gd name="connsiteX129" fmla="*/ 1170498 w 3469893"/>
                <a:gd name="connsiteY129" fmla="*/ 497404 h 2224519"/>
                <a:gd name="connsiteX130" fmla="*/ 1200641 w 3469893"/>
                <a:gd name="connsiteY130" fmla="*/ 633056 h 2224519"/>
                <a:gd name="connsiteX131" fmla="*/ 1115230 w 3469893"/>
                <a:gd name="connsiteY131" fmla="*/ 869194 h 2224519"/>
                <a:gd name="connsiteX132" fmla="*/ 1100158 w 3469893"/>
                <a:gd name="connsiteY132" fmla="*/ 1004845 h 2224519"/>
                <a:gd name="connsiteX133" fmla="*/ 904215 w 3469893"/>
                <a:gd name="connsiteY133" fmla="*/ 1014893 h 2224519"/>
                <a:gd name="connsiteX134" fmla="*/ 929336 w 3469893"/>
                <a:gd name="connsiteY134" fmla="*/ 1175667 h 2224519"/>
                <a:gd name="connsiteX135" fmla="*/ 708272 w 3469893"/>
                <a:gd name="connsiteY135" fmla="*/ 984749 h 2224519"/>
                <a:gd name="connsiteX136" fmla="*/ 607789 w 3469893"/>
                <a:gd name="connsiteY136" fmla="*/ 914411 h 2224519"/>
                <a:gd name="connsiteX137" fmla="*/ 809594 w 3469893"/>
                <a:gd name="connsiteY137" fmla="*/ 1313832 h 2224519"/>
                <a:gd name="connsiteX138" fmla="*/ 512330 w 3469893"/>
                <a:gd name="connsiteY138" fmla="*/ 1356538 h 2224519"/>
                <a:gd name="connsiteX139" fmla="*/ 647983 w 3469893"/>
                <a:gd name="connsiteY139" fmla="*/ 1874028 h 2224519"/>
                <a:gd name="connsiteX140" fmla="*/ 537449 w 3469893"/>
                <a:gd name="connsiteY140" fmla="*/ 1798666 h 2224519"/>
                <a:gd name="connsiteX141" fmla="*/ 391749 w 3469893"/>
                <a:gd name="connsiteY141" fmla="*/ 1733351 h 2224519"/>
                <a:gd name="connsiteX142" fmla="*/ 230975 w 3469893"/>
                <a:gd name="connsiteY142" fmla="*/ 1436924 h 2224519"/>
                <a:gd name="connsiteX143" fmla="*/ 356580 w 3469893"/>
                <a:gd name="connsiteY143" fmla="*/ 1668037 h 2224519"/>
                <a:gd name="connsiteX144" fmla="*/ 431942 w 3469893"/>
                <a:gd name="connsiteY144" fmla="*/ 1833835 h 2224519"/>
                <a:gd name="connsiteX145" fmla="*/ 527402 w 3469893"/>
                <a:gd name="connsiteY145" fmla="*/ 1874028 h 2224519"/>
                <a:gd name="connsiteX146" fmla="*/ 507305 w 3469893"/>
                <a:gd name="connsiteY146" fmla="*/ 1989585 h 2224519"/>
                <a:gd name="connsiteX147" fmla="*/ 311362 w 3469893"/>
                <a:gd name="connsiteY147" fmla="*/ 2180503 h 2224519"/>
                <a:gd name="connsiteX148" fmla="*/ 250235 w 3469893"/>
                <a:gd name="connsiteY148" fmla="*/ 2142821 h 2224519"/>
                <a:gd name="connsiteX149" fmla="*/ 220927 w 3469893"/>
                <a:gd name="connsiteY149" fmla="*/ 1989584 h 2224519"/>
                <a:gd name="connsiteX150" fmla="*/ 120444 w 3469893"/>
                <a:gd name="connsiteY150" fmla="*/ 1909197 h 2224519"/>
                <a:gd name="connsiteX151" fmla="*/ 65177 w 3469893"/>
                <a:gd name="connsiteY151" fmla="*/ 1869004 h 2224519"/>
                <a:gd name="connsiteX152" fmla="*/ 80251 w 3469893"/>
                <a:gd name="connsiteY152" fmla="*/ 1673060 h 2224519"/>
                <a:gd name="connsiteX153" fmla="*/ 205854 w 3469893"/>
                <a:gd name="connsiteY153" fmla="*/ 1813738 h 2224519"/>
                <a:gd name="connsiteX154" fmla="*/ 301314 w 3469893"/>
                <a:gd name="connsiteY154" fmla="*/ 1974512 h 2224519"/>
                <a:gd name="connsiteX155" fmla="*/ 326435 w 3469893"/>
                <a:gd name="connsiteY155" fmla="*/ 1863979 h 2224519"/>
                <a:gd name="connsiteX156" fmla="*/ 175710 w 3469893"/>
                <a:gd name="connsiteY156" fmla="*/ 1517311 h 2224519"/>
                <a:gd name="connsiteX157" fmla="*/ 150589 w 3469893"/>
                <a:gd name="connsiteY157" fmla="*/ 1482143 h 2224519"/>
                <a:gd name="connsiteX158" fmla="*/ 30008 w 3469893"/>
                <a:gd name="connsiteY158" fmla="*/ 1642916 h 2224519"/>
                <a:gd name="connsiteX159" fmla="*/ 19959 w 3469893"/>
                <a:gd name="connsiteY159" fmla="*/ 1798665 h 2224519"/>
                <a:gd name="connsiteX160" fmla="*/ 75227 w 3469893"/>
                <a:gd name="connsiteY160" fmla="*/ 1301271 h 2224519"/>
                <a:gd name="connsiteX161" fmla="*/ 175709 w 3469893"/>
                <a:gd name="connsiteY161" fmla="*/ 1341465 h 2224519"/>
                <a:gd name="connsiteX162" fmla="*/ 170685 w 3469893"/>
                <a:gd name="connsiteY162" fmla="*/ 1125426 h 2224519"/>
                <a:gd name="connsiteX163" fmla="*/ 95322 w 3469893"/>
                <a:gd name="connsiteY163" fmla="*/ 1235957 h 2224519"/>
                <a:gd name="connsiteX164" fmla="*/ 180733 w 3469893"/>
                <a:gd name="connsiteY164" fmla="*/ 1045039 h 2224519"/>
                <a:gd name="connsiteX165" fmla="*/ 276193 w 3469893"/>
                <a:gd name="connsiteY165" fmla="*/ 864168 h 2224519"/>
                <a:gd name="connsiteX166" fmla="*/ 471298 w 3469893"/>
                <a:gd name="connsiteY166" fmla="*/ 663201 h 2224519"/>
                <a:gd name="connsiteX0" fmla="*/ 471298 w 3469893"/>
                <a:gd name="connsiteY0" fmla="*/ 663201 h 2224519"/>
                <a:gd name="connsiteX1" fmla="*/ 693200 w 3469893"/>
                <a:gd name="connsiteY1" fmla="*/ 401944 h 2224519"/>
                <a:gd name="connsiteX2" fmla="*/ 743441 w 3469893"/>
                <a:gd name="connsiteY2" fmla="*/ 462235 h 2224519"/>
                <a:gd name="connsiteX3" fmla="*/ 708273 w 3469893"/>
                <a:gd name="connsiteY3" fmla="*/ 572766 h 2224519"/>
                <a:gd name="connsiteX4" fmla="*/ 637934 w 3469893"/>
                <a:gd name="connsiteY4" fmla="*/ 582815 h 2224519"/>
                <a:gd name="connsiteX5" fmla="*/ 562573 w 3469893"/>
                <a:gd name="connsiteY5" fmla="*/ 617984 h 2224519"/>
                <a:gd name="connsiteX6" fmla="*/ 688176 w 3469893"/>
                <a:gd name="connsiteY6" fmla="*/ 768709 h 2224519"/>
                <a:gd name="connsiteX7" fmla="*/ 487209 w 3469893"/>
                <a:gd name="connsiteY7" fmla="*/ 743589 h 2224519"/>
                <a:gd name="connsiteX8" fmla="*/ 421895 w 3469893"/>
                <a:gd name="connsiteY8" fmla="*/ 944556 h 2224519"/>
                <a:gd name="connsiteX9" fmla="*/ 241862 w 3469893"/>
                <a:gd name="connsiteY9" fmla="*/ 984749 h 2224519"/>
                <a:gd name="connsiteX10" fmla="*/ 306338 w 3469893"/>
                <a:gd name="connsiteY10" fmla="*/ 1276151 h 2224519"/>
                <a:gd name="connsiteX11" fmla="*/ 492233 w 3469893"/>
                <a:gd name="connsiteY11" fmla="*/ 1185716 h 2224519"/>
                <a:gd name="connsiteX12" fmla="*/ 477162 w 3469893"/>
                <a:gd name="connsiteY12" fmla="*/ 969676 h 2224519"/>
                <a:gd name="connsiteX13" fmla="*/ 738418 w 3469893"/>
                <a:gd name="connsiteY13" fmla="*/ 773733 h 2224519"/>
                <a:gd name="connsiteX14" fmla="*/ 818805 w 3469893"/>
                <a:gd name="connsiteY14" fmla="*/ 808903 h 2224519"/>
                <a:gd name="connsiteX15" fmla="*/ 889144 w 3469893"/>
                <a:gd name="connsiteY15" fmla="*/ 909386 h 2224519"/>
                <a:gd name="connsiteX16" fmla="*/ 793684 w 3469893"/>
                <a:gd name="connsiteY16" fmla="*/ 698370 h 2224519"/>
                <a:gd name="connsiteX17" fmla="*/ 803732 w 3469893"/>
                <a:gd name="connsiteY17" fmla="*/ 427065 h 2224519"/>
                <a:gd name="connsiteX18" fmla="*/ 979579 w 3469893"/>
                <a:gd name="connsiteY18" fmla="*/ 281364 h 2224519"/>
                <a:gd name="connsiteX19" fmla="*/ 904216 w 3469893"/>
                <a:gd name="connsiteY19" fmla="*/ 462235 h 2224519"/>
                <a:gd name="connsiteX20" fmla="*/ 899192 w 3469893"/>
                <a:gd name="connsiteY20" fmla="*/ 537597 h 2224519"/>
                <a:gd name="connsiteX21" fmla="*/ 1029820 w 3469893"/>
                <a:gd name="connsiteY21" fmla="*/ 557694 h 2224519"/>
                <a:gd name="connsiteX22" fmla="*/ 974554 w 3469893"/>
                <a:gd name="connsiteY22" fmla="*/ 758661 h 2224519"/>
                <a:gd name="connsiteX23" fmla="*/ 994652 w 3469893"/>
                <a:gd name="connsiteY23" fmla="*/ 778759 h 2224519"/>
                <a:gd name="connsiteX24" fmla="*/ 959482 w 3469893"/>
                <a:gd name="connsiteY24" fmla="*/ 497404 h 2224519"/>
                <a:gd name="connsiteX25" fmla="*/ 1034844 w 3469893"/>
                <a:gd name="connsiteY25" fmla="*/ 306485 h 2224519"/>
                <a:gd name="connsiteX26" fmla="*/ 1155424 w 3469893"/>
                <a:gd name="connsiteY26" fmla="*/ 140687 h 2224519"/>
                <a:gd name="connsiteX27" fmla="*/ 1265955 w 3469893"/>
                <a:gd name="connsiteY27" fmla="*/ 206001 h 2224519"/>
                <a:gd name="connsiteX28" fmla="*/ 1145375 w 3469893"/>
                <a:gd name="connsiteY28" fmla="*/ 296438 h 2224519"/>
                <a:gd name="connsiteX29" fmla="*/ 1311173 w 3469893"/>
                <a:gd name="connsiteY29" fmla="*/ 406970 h 2224519"/>
                <a:gd name="connsiteX30" fmla="*/ 1346340 w 3469893"/>
                <a:gd name="connsiteY30" fmla="*/ 115567 h 2224519"/>
                <a:gd name="connsiteX31" fmla="*/ 1436777 w 3469893"/>
                <a:gd name="connsiteY31" fmla="*/ 45231 h 2224519"/>
                <a:gd name="connsiteX32" fmla="*/ 1872613 w 3469893"/>
                <a:gd name="connsiteY32" fmla="*/ 11326 h 2224519"/>
                <a:gd name="connsiteX33" fmla="*/ 1952519 w 3469893"/>
                <a:gd name="connsiteY33" fmla="*/ 22160 h 2224519"/>
                <a:gd name="connsiteX34" fmla="*/ 2225311 w 3469893"/>
                <a:gd name="connsiteY34" fmla="*/ 79631 h 2224519"/>
                <a:gd name="connsiteX35" fmla="*/ 2341181 w 3469893"/>
                <a:gd name="connsiteY35" fmla="*/ 539534 h 2224519"/>
                <a:gd name="connsiteX36" fmla="*/ 2293556 w 3469893"/>
                <a:gd name="connsiteY36" fmla="*/ 349033 h 2224519"/>
                <a:gd name="connsiteX37" fmla="*/ 2131631 w 3469893"/>
                <a:gd name="connsiteY37" fmla="*/ 329984 h 2224519"/>
                <a:gd name="connsiteX38" fmla="*/ 2093531 w 3469893"/>
                <a:gd name="connsiteY38" fmla="*/ 172821 h 2224519"/>
                <a:gd name="connsiteX39" fmla="*/ 1964943 w 3469893"/>
                <a:gd name="connsiteY39" fmla="*/ 239496 h 2224519"/>
                <a:gd name="connsiteX40" fmla="*/ 1936368 w 3469893"/>
                <a:gd name="connsiteY40" fmla="*/ 56934 h 2224519"/>
                <a:gd name="connsiteX41" fmla="*/ 1773395 w 3469893"/>
                <a:gd name="connsiteY41" fmla="*/ 50254 h 2224519"/>
                <a:gd name="connsiteX42" fmla="*/ 1708081 w 3469893"/>
                <a:gd name="connsiteY42" fmla="*/ 110545 h 2224519"/>
                <a:gd name="connsiteX43" fmla="*/ 1461896 w 3469893"/>
                <a:gd name="connsiteY43" fmla="*/ 90447 h 2224519"/>
                <a:gd name="connsiteX44" fmla="*/ 1421703 w 3469893"/>
                <a:gd name="connsiteY44" fmla="*/ 396922 h 2224519"/>
                <a:gd name="connsiteX45" fmla="*/ 1878903 w 3469893"/>
                <a:gd name="connsiteY45" fmla="*/ 291415 h 2224519"/>
                <a:gd name="connsiteX46" fmla="*/ 1968422 w 3469893"/>
                <a:gd name="connsiteY46" fmla="*/ 228894 h 2224519"/>
                <a:gd name="connsiteX47" fmla="*/ 2091943 w 3469893"/>
                <a:gd name="connsiteY47" fmla="*/ 226796 h 2224519"/>
                <a:gd name="connsiteX48" fmla="*/ 2041143 w 3469893"/>
                <a:gd name="connsiteY48" fmla="*/ 518896 h 2224519"/>
                <a:gd name="connsiteX49" fmla="*/ 1901443 w 3469893"/>
                <a:gd name="connsiteY49" fmla="*/ 779246 h 2224519"/>
                <a:gd name="connsiteX50" fmla="*/ 2123693 w 3469893"/>
                <a:gd name="connsiteY50" fmla="*/ 868146 h 2224519"/>
                <a:gd name="connsiteX51" fmla="*/ 2117343 w 3469893"/>
                <a:gd name="connsiteY51" fmla="*/ 398246 h 2224519"/>
                <a:gd name="connsiteX52" fmla="*/ 2361818 w 3469893"/>
                <a:gd name="connsiteY52" fmla="*/ 377609 h 2224519"/>
                <a:gd name="connsiteX53" fmla="*/ 2326893 w 3469893"/>
                <a:gd name="connsiteY53" fmla="*/ 531596 h 2224519"/>
                <a:gd name="connsiteX54" fmla="*/ 2213753 w 3469893"/>
                <a:gd name="connsiteY54" fmla="*/ 879852 h 2224519"/>
                <a:gd name="connsiteX55" fmla="*/ 2426908 w 3469893"/>
                <a:gd name="connsiteY55" fmla="*/ 577634 h 2224519"/>
                <a:gd name="connsiteX56" fmla="*/ 2693607 w 3469893"/>
                <a:gd name="connsiteY56" fmla="*/ 882434 h 2224519"/>
                <a:gd name="connsiteX57" fmla="*/ 2960305 w 3469893"/>
                <a:gd name="connsiteY57" fmla="*/ 1058646 h 2224519"/>
                <a:gd name="connsiteX58" fmla="*/ 3469893 w 3469893"/>
                <a:gd name="connsiteY58" fmla="*/ 1934946 h 2224519"/>
                <a:gd name="connsiteX59" fmla="*/ 2364994 w 3469893"/>
                <a:gd name="connsiteY59" fmla="*/ 1739684 h 2224519"/>
                <a:gd name="connsiteX60" fmla="*/ 1741107 w 3469893"/>
                <a:gd name="connsiteY60" fmla="*/ 1953996 h 2224519"/>
                <a:gd name="connsiteX61" fmla="*/ 1783969 w 3469893"/>
                <a:gd name="connsiteY61" fmla="*/ 1796834 h 2224519"/>
                <a:gd name="connsiteX62" fmla="*/ 1836357 w 3469893"/>
                <a:gd name="connsiteY62" fmla="*/ 1606334 h 2224519"/>
                <a:gd name="connsiteX63" fmla="*/ 2164969 w 3469893"/>
                <a:gd name="connsiteY63" fmla="*/ 1577759 h 2224519"/>
                <a:gd name="connsiteX64" fmla="*/ 2050669 w 3469893"/>
                <a:gd name="connsiteY64" fmla="*/ 1434884 h 2224519"/>
                <a:gd name="connsiteX65" fmla="*/ 2236406 w 3469893"/>
                <a:gd name="connsiteY65" fmla="*/ 1349159 h 2224519"/>
                <a:gd name="connsiteX66" fmla="*/ 2326894 w 3469893"/>
                <a:gd name="connsiteY66" fmla="*/ 1472983 h 2224519"/>
                <a:gd name="connsiteX67" fmla="*/ 2607881 w 3469893"/>
                <a:gd name="connsiteY67" fmla="*/ 1234859 h 2224519"/>
                <a:gd name="connsiteX68" fmla="*/ 2064955 w 3469893"/>
                <a:gd name="connsiteY68" fmla="*/ 1382496 h 2224519"/>
                <a:gd name="connsiteX69" fmla="*/ 2022094 w 3469893"/>
                <a:gd name="connsiteY69" fmla="*/ 1225334 h 2224519"/>
                <a:gd name="connsiteX70" fmla="*/ 2364993 w 3469893"/>
                <a:gd name="connsiteY70" fmla="*/ 1120559 h 2224519"/>
                <a:gd name="connsiteX71" fmla="*/ 2803144 w 3469893"/>
                <a:gd name="connsiteY71" fmla="*/ 1101508 h 2224519"/>
                <a:gd name="connsiteX72" fmla="*/ 2560257 w 3469893"/>
                <a:gd name="connsiteY72" fmla="*/ 820521 h 2224519"/>
                <a:gd name="connsiteX73" fmla="*/ 2226881 w 3469893"/>
                <a:gd name="connsiteY73" fmla="*/ 1049121 h 2224519"/>
                <a:gd name="connsiteX74" fmla="*/ 2105637 w 3469893"/>
                <a:gd name="connsiteY74" fmla="*/ 967096 h 2224519"/>
                <a:gd name="connsiteX75" fmla="*/ 1771168 w 3469893"/>
                <a:gd name="connsiteY75" fmla="*/ 1203194 h 2224519"/>
                <a:gd name="connsiteX76" fmla="*/ 1666272 w 3469893"/>
                <a:gd name="connsiteY76" fmla="*/ 1103537 h 2224519"/>
                <a:gd name="connsiteX77" fmla="*/ 1333340 w 3469893"/>
                <a:gd name="connsiteY77" fmla="*/ 1505003 h 2224519"/>
                <a:gd name="connsiteX78" fmla="*/ 1260930 w 3469893"/>
                <a:gd name="connsiteY78" fmla="*/ 1457024 h 2224519"/>
                <a:gd name="connsiteX79" fmla="*/ 1613074 w 3469893"/>
                <a:gd name="connsiteY79" fmla="*/ 1076685 h 2224519"/>
                <a:gd name="connsiteX80" fmla="*/ 1920715 w 3469893"/>
                <a:gd name="connsiteY80" fmla="*/ 821267 h 2224519"/>
                <a:gd name="connsiteX81" fmla="*/ 1829273 w 3469893"/>
                <a:gd name="connsiteY81" fmla="*/ 817291 h 2224519"/>
                <a:gd name="connsiteX82" fmla="*/ 1773614 w 3469893"/>
                <a:gd name="connsiteY82" fmla="*/ 761632 h 2224519"/>
                <a:gd name="connsiteX83" fmla="*/ 1456874 w 3469893"/>
                <a:gd name="connsiteY83" fmla="*/ 1004847 h 2224519"/>
                <a:gd name="connsiteX84" fmla="*/ 1527211 w 3469893"/>
                <a:gd name="connsiteY84" fmla="*/ 753639 h 2224519"/>
                <a:gd name="connsiteX85" fmla="*/ 1421703 w 3469893"/>
                <a:gd name="connsiteY85" fmla="*/ 834026 h 2224519"/>
                <a:gd name="connsiteX86" fmla="*/ 1512138 w 3469893"/>
                <a:gd name="connsiteY86" fmla="*/ 834026 h 2224519"/>
                <a:gd name="connsiteX87" fmla="*/ 1371461 w 3469893"/>
                <a:gd name="connsiteY87" fmla="*/ 1019920 h 2224519"/>
                <a:gd name="connsiteX88" fmla="*/ 1115228 w 3469893"/>
                <a:gd name="connsiteY88" fmla="*/ 1246008 h 2224519"/>
                <a:gd name="connsiteX89" fmla="*/ 907141 w 3469893"/>
                <a:gd name="connsiteY89" fmla="*/ 1537410 h 2224519"/>
                <a:gd name="connsiteX90" fmla="*/ 858995 w 3469893"/>
                <a:gd name="connsiteY90" fmla="*/ 1612773 h 2224519"/>
                <a:gd name="connsiteX91" fmla="*/ 1009720 w 3469893"/>
                <a:gd name="connsiteY91" fmla="*/ 1909199 h 2224519"/>
                <a:gd name="connsiteX92" fmla="*/ 1100156 w 3469893"/>
                <a:gd name="connsiteY92" fmla="*/ 1889102 h 2224519"/>
                <a:gd name="connsiteX93" fmla="*/ 1243117 w 3469893"/>
                <a:gd name="connsiteY93" fmla="*/ 1429806 h 2224519"/>
                <a:gd name="connsiteX94" fmla="*/ 1356169 w 3469893"/>
                <a:gd name="connsiteY94" fmla="*/ 1501105 h 2224519"/>
                <a:gd name="connsiteX95" fmla="*/ 1352194 w 3469893"/>
                <a:gd name="connsiteY95" fmla="*/ 1596520 h 2224519"/>
                <a:gd name="connsiteX96" fmla="*/ 1324384 w 3469893"/>
                <a:gd name="connsiteY96" fmla="*/ 1770376 h 2224519"/>
                <a:gd name="connsiteX97" fmla="*/ 1416465 w 3469893"/>
                <a:gd name="connsiteY97" fmla="*/ 1910842 h 2224519"/>
                <a:gd name="connsiteX98" fmla="*/ 1340269 w 3469893"/>
                <a:gd name="connsiteY98" fmla="*/ 1640250 h 2224519"/>
                <a:gd name="connsiteX99" fmla="*/ 1606637 w 3469893"/>
                <a:gd name="connsiteY99" fmla="*/ 1513030 h 2224519"/>
                <a:gd name="connsiteX100" fmla="*/ 1723643 w 3469893"/>
                <a:gd name="connsiteY100" fmla="*/ 1293596 h 2224519"/>
                <a:gd name="connsiteX101" fmla="*/ 1989073 w 3469893"/>
                <a:gd name="connsiteY101" fmla="*/ 1262840 h 2224519"/>
                <a:gd name="connsiteX102" fmla="*/ 1885956 w 3469893"/>
                <a:gd name="connsiteY102" fmla="*/ 1550615 h 2224519"/>
                <a:gd name="connsiteX103" fmla="*/ 1755393 w 3469893"/>
                <a:gd name="connsiteY103" fmla="*/ 1719046 h 2224519"/>
                <a:gd name="connsiteX104" fmla="*/ 1596312 w 3469893"/>
                <a:gd name="connsiteY104" fmla="*/ 2013962 h 2224519"/>
                <a:gd name="connsiteX105" fmla="*/ 1574831 w 3469893"/>
                <a:gd name="connsiteY105" fmla="*/ 1921749 h 2224519"/>
                <a:gd name="connsiteX106" fmla="*/ 1471464 w 3469893"/>
                <a:gd name="connsiteY106" fmla="*/ 2065646 h 2224519"/>
                <a:gd name="connsiteX107" fmla="*/ 1582781 w 3469893"/>
                <a:gd name="connsiteY107" fmla="*/ 2133232 h 2224519"/>
                <a:gd name="connsiteX108" fmla="*/ 1451584 w 3469893"/>
                <a:gd name="connsiteY108" fmla="*/ 2200818 h 2224519"/>
                <a:gd name="connsiteX109" fmla="*/ 1228948 w 3469893"/>
                <a:gd name="connsiteY109" fmla="*/ 2208769 h 2224519"/>
                <a:gd name="connsiteX110" fmla="*/ 982457 w 3469893"/>
                <a:gd name="connsiteY110" fmla="*/ 2216722 h 2224519"/>
                <a:gd name="connsiteX111" fmla="*/ 966555 w 3469893"/>
                <a:gd name="connsiteY111" fmla="*/ 2137207 h 2224519"/>
                <a:gd name="connsiteX112" fmla="*/ 1197143 w 3469893"/>
                <a:gd name="connsiteY112" fmla="*/ 2161061 h 2224519"/>
                <a:gd name="connsiteX113" fmla="*/ 1324364 w 3469893"/>
                <a:gd name="connsiteY113" fmla="*/ 2141182 h 2224519"/>
                <a:gd name="connsiteX114" fmla="*/ 1280632 w 3469893"/>
                <a:gd name="connsiteY114" fmla="*/ 1954329 h 2224519"/>
                <a:gd name="connsiteX115" fmla="*/ 1407852 w 3469893"/>
                <a:gd name="connsiteY115" fmla="*/ 1926500 h 2224519"/>
                <a:gd name="connsiteX116" fmla="*/ 1247453 w 3469893"/>
                <a:gd name="connsiteY116" fmla="*/ 1884840 h 2224519"/>
                <a:gd name="connsiteX117" fmla="*/ 1182614 w 3469893"/>
                <a:gd name="connsiteY117" fmla="*/ 2054900 h 2224519"/>
                <a:gd name="connsiteX118" fmla="*/ 1024793 w 3469893"/>
                <a:gd name="connsiteY118" fmla="*/ 2120214 h 2224519"/>
                <a:gd name="connsiteX119" fmla="*/ 884116 w 3469893"/>
                <a:gd name="connsiteY119" fmla="*/ 1758474 h 2224519"/>
                <a:gd name="connsiteX120" fmla="*/ 843922 w 3469893"/>
                <a:gd name="connsiteY120" fmla="*/ 2069973 h 2224519"/>
                <a:gd name="connsiteX121" fmla="*/ 703246 w 3469893"/>
                <a:gd name="connsiteY121" fmla="*/ 1657991 h 2224519"/>
                <a:gd name="connsiteX122" fmla="*/ 803729 w 3469893"/>
                <a:gd name="connsiteY122" fmla="*/ 1406782 h 2224519"/>
                <a:gd name="connsiteX123" fmla="*/ 884115 w 3469893"/>
                <a:gd name="connsiteY123" fmla="*/ 1246008 h 2224519"/>
                <a:gd name="connsiteX124" fmla="*/ 1160446 w 3469893"/>
                <a:gd name="connsiteY124" fmla="*/ 1125427 h 2224519"/>
                <a:gd name="connsiteX125" fmla="*/ 1637744 w 3469893"/>
                <a:gd name="connsiteY125" fmla="*/ 648131 h 2224519"/>
                <a:gd name="connsiteX126" fmla="*/ 1763348 w 3469893"/>
                <a:gd name="connsiteY126" fmla="*/ 336632 h 2224519"/>
                <a:gd name="connsiteX127" fmla="*/ 1642768 w 3469893"/>
                <a:gd name="connsiteY127" fmla="*/ 376825 h 2224519"/>
                <a:gd name="connsiteX128" fmla="*/ 1451848 w 3469893"/>
                <a:gd name="connsiteY128" fmla="*/ 658179 h 2224519"/>
                <a:gd name="connsiteX129" fmla="*/ 1170498 w 3469893"/>
                <a:gd name="connsiteY129" fmla="*/ 497404 h 2224519"/>
                <a:gd name="connsiteX130" fmla="*/ 1200641 w 3469893"/>
                <a:gd name="connsiteY130" fmla="*/ 633056 h 2224519"/>
                <a:gd name="connsiteX131" fmla="*/ 1115230 w 3469893"/>
                <a:gd name="connsiteY131" fmla="*/ 869194 h 2224519"/>
                <a:gd name="connsiteX132" fmla="*/ 1100158 w 3469893"/>
                <a:gd name="connsiteY132" fmla="*/ 1004845 h 2224519"/>
                <a:gd name="connsiteX133" fmla="*/ 904215 w 3469893"/>
                <a:gd name="connsiteY133" fmla="*/ 1014893 h 2224519"/>
                <a:gd name="connsiteX134" fmla="*/ 929336 w 3469893"/>
                <a:gd name="connsiteY134" fmla="*/ 1175667 h 2224519"/>
                <a:gd name="connsiteX135" fmla="*/ 708272 w 3469893"/>
                <a:gd name="connsiteY135" fmla="*/ 984749 h 2224519"/>
                <a:gd name="connsiteX136" fmla="*/ 607789 w 3469893"/>
                <a:gd name="connsiteY136" fmla="*/ 914411 h 2224519"/>
                <a:gd name="connsiteX137" fmla="*/ 809594 w 3469893"/>
                <a:gd name="connsiteY137" fmla="*/ 1313832 h 2224519"/>
                <a:gd name="connsiteX138" fmla="*/ 512330 w 3469893"/>
                <a:gd name="connsiteY138" fmla="*/ 1356538 h 2224519"/>
                <a:gd name="connsiteX139" fmla="*/ 647983 w 3469893"/>
                <a:gd name="connsiteY139" fmla="*/ 1874028 h 2224519"/>
                <a:gd name="connsiteX140" fmla="*/ 537449 w 3469893"/>
                <a:gd name="connsiteY140" fmla="*/ 1798666 h 2224519"/>
                <a:gd name="connsiteX141" fmla="*/ 391749 w 3469893"/>
                <a:gd name="connsiteY141" fmla="*/ 1733351 h 2224519"/>
                <a:gd name="connsiteX142" fmla="*/ 230975 w 3469893"/>
                <a:gd name="connsiteY142" fmla="*/ 1436924 h 2224519"/>
                <a:gd name="connsiteX143" fmla="*/ 356580 w 3469893"/>
                <a:gd name="connsiteY143" fmla="*/ 1668037 h 2224519"/>
                <a:gd name="connsiteX144" fmla="*/ 431942 w 3469893"/>
                <a:gd name="connsiteY144" fmla="*/ 1833835 h 2224519"/>
                <a:gd name="connsiteX145" fmla="*/ 527402 w 3469893"/>
                <a:gd name="connsiteY145" fmla="*/ 1874028 h 2224519"/>
                <a:gd name="connsiteX146" fmla="*/ 507305 w 3469893"/>
                <a:gd name="connsiteY146" fmla="*/ 1989585 h 2224519"/>
                <a:gd name="connsiteX147" fmla="*/ 311362 w 3469893"/>
                <a:gd name="connsiteY147" fmla="*/ 2180503 h 2224519"/>
                <a:gd name="connsiteX148" fmla="*/ 250235 w 3469893"/>
                <a:gd name="connsiteY148" fmla="*/ 2142821 h 2224519"/>
                <a:gd name="connsiteX149" fmla="*/ 220927 w 3469893"/>
                <a:gd name="connsiteY149" fmla="*/ 1989584 h 2224519"/>
                <a:gd name="connsiteX150" fmla="*/ 120444 w 3469893"/>
                <a:gd name="connsiteY150" fmla="*/ 1909197 h 2224519"/>
                <a:gd name="connsiteX151" fmla="*/ 65177 w 3469893"/>
                <a:gd name="connsiteY151" fmla="*/ 1869004 h 2224519"/>
                <a:gd name="connsiteX152" fmla="*/ 80251 w 3469893"/>
                <a:gd name="connsiteY152" fmla="*/ 1673060 h 2224519"/>
                <a:gd name="connsiteX153" fmla="*/ 205854 w 3469893"/>
                <a:gd name="connsiteY153" fmla="*/ 1813738 h 2224519"/>
                <a:gd name="connsiteX154" fmla="*/ 301314 w 3469893"/>
                <a:gd name="connsiteY154" fmla="*/ 1974512 h 2224519"/>
                <a:gd name="connsiteX155" fmla="*/ 326435 w 3469893"/>
                <a:gd name="connsiteY155" fmla="*/ 1863979 h 2224519"/>
                <a:gd name="connsiteX156" fmla="*/ 175710 w 3469893"/>
                <a:gd name="connsiteY156" fmla="*/ 1517311 h 2224519"/>
                <a:gd name="connsiteX157" fmla="*/ 150589 w 3469893"/>
                <a:gd name="connsiteY157" fmla="*/ 1482143 h 2224519"/>
                <a:gd name="connsiteX158" fmla="*/ 30008 w 3469893"/>
                <a:gd name="connsiteY158" fmla="*/ 1642916 h 2224519"/>
                <a:gd name="connsiteX159" fmla="*/ 19959 w 3469893"/>
                <a:gd name="connsiteY159" fmla="*/ 1798665 h 2224519"/>
                <a:gd name="connsiteX160" fmla="*/ 75227 w 3469893"/>
                <a:gd name="connsiteY160" fmla="*/ 1301271 h 2224519"/>
                <a:gd name="connsiteX161" fmla="*/ 175709 w 3469893"/>
                <a:gd name="connsiteY161" fmla="*/ 1341465 h 2224519"/>
                <a:gd name="connsiteX162" fmla="*/ 170685 w 3469893"/>
                <a:gd name="connsiteY162" fmla="*/ 1125426 h 2224519"/>
                <a:gd name="connsiteX163" fmla="*/ 95322 w 3469893"/>
                <a:gd name="connsiteY163" fmla="*/ 1235957 h 2224519"/>
                <a:gd name="connsiteX164" fmla="*/ 180733 w 3469893"/>
                <a:gd name="connsiteY164" fmla="*/ 1045039 h 2224519"/>
                <a:gd name="connsiteX165" fmla="*/ 276193 w 3469893"/>
                <a:gd name="connsiteY165" fmla="*/ 864168 h 2224519"/>
                <a:gd name="connsiteX166" fmla="*/ 471298 w 3469893"/>
                <a:gd name="connsiteY166" fmla="*/ 663201 h 2224519"/>
                <a:gd name="connsiteX0" fmla="*/ 471298 w 3469893"/>
                <a:gd name="connsiteY0" fmla="*/ 663201 h 2224519"/>
                <a:gd name="connsiteX1" fmla="*/ 693200 w 3469893"/>
                <a:gd name="connsiteY1" fmla="*/ 401944 h 2224519"/>
                <a:gd name="connsiteX2" fmla="*/ 743441 w 3469893"/>
                <a:gd name="connsiteY2" fmla="*/ 462235 h 2224519"/>
                <a:gd name="connsiteX3" fmla="*/ 708273 w 3469893"/>
                <a:gd name="connsiteY3" fmla="*/ 572766 h 2224519"/>
                <a:gd name="connsiteX4" fmla="*/ 637934 w 3469893"/>
                <a:gd name="connsiteY4" fmla="*/ 582815 h 2224519"/>
                <a:gd name="connsiteX5" fmla="*/ 562573 w 3469893"/>
                <a:gd name="connsiteY5" fmla="*/ 617984 h 2224519"/>
                <a:gd name="connsiteX6" fmla="*/ 688176 w 3469893"/>
                <a:gd name="connsiteY6" fmla="*/ 768709 h 2224519"/>
                <a:gd name="connsiteX7" fmla="*/ 487209 w 3469893"/>
                <a:gd name="connsiteY7" fmla="*/ 743589 h 2224519"/>
                <a:gd name="connsiteX8" fmla="*/ 421895 w 3469893"/>
                <a:gd name="connsiteY8" fmla="*/ 944556 h 2224519"/>
                <a:gd name="connsiteX9" fmla="*/ 241862 w 3469893"/>
                <a:gd name="connsiteY9" fmla="*/ 984749 h 2224519"/>
                <a:gd name="connsiteX10" fmla="*/ 306338 w 3469893"/>
                <a:gd name="connsiteY10" fmla="*/ 1276151 h 2224519"/>
                <a:gd name="connsiteX11" fmla="*/ 492233 w 3469893"/>
                <a:gd name="connsiteY11" fmla="*/ 1185716 h 2224519"/>
                <a:gd name="connsiteX12" fmla="*/ 477162 w 3469893"/>
                <a:gd name="connsiteY12" fmla="*/ 969676 h 2224519"/>
                <a:gd name="connsiteX13" fmla="*/ 738418 w 3469893"/>
                <a:gd name="connsiteY13" fmla="*/ 773733 h 2224519"/>
                <a:gd name="connsiteX14" fmla="*/ 818805 w 3469893"/>
                <a:gd name="connsiteY14" fmla="*/ 808903 h 2224519"/>
                <a:gd name="connsiteX15" fmla="*/ 889144 w 3469893"/>
                <a:gd name="connsiteY15" fmla="*/ 909386 h 2224519"/>
                <a:gd name="connsiteX16" fmla="*/ 793684 w 3469893"/>
                <a:gd name="connsiteY16" fmla="*/ 698370 h 2224519"/>
                <a:gd name="connsiteX17" fmla="*/ 803732 w 3469893"/>
                <a:gd name="connsiteY17" fmla="*/ 427065 h 2224519"/>
                <a:gd name="connsiteX18" fmla="*/ 979579 w 3469893"/>
                <a:gd name="connsiteY18" fmla="*/ 281364 h 2224519"/>
                <a:gd name="connsiteX19" fmla="*/ 904216 w 3469893"/>
                <a:gd name="connsiteY19" fmla="*/ 462235 h 2224519"/>
                <a:gd name="connsiteX20" fmla="*/ 899192 w 3469893"/>
                <a:gd name="connsiteY20" fmla="*/ 537597 h 2224519"/>
                <a:gd name="connsiteX21" fmla="*/ 1029820 w 3469893"/>
                <a:gd name="connsiteY21" fmla="*/ 557694 h 2224519"/>
                <a:gd name="connsiteX22" fmla="*/ 974554 w 3469893"/>
                <a:gd name="connsiteY22" fmla="*/ 758661 h 2224519"/>
                <a:gd name="connsiteX23" fmla="*/ 994652 w 3469893"/>
                <a:gd name="connsiteY23" fmla="*/ 778759 h 2224519"/>
                <a:gd name="connsiteX24" fmla="*/ 959482 w 3469893"/>
                <a:gd name="connsiteY24" fmla="*/ 497404 h 2224519"/>
                <a:gd name="connsiteX25" fmla="*/ 1034844 w 3469893"/>
                <a:gd name="connsiteY25" fmla="*/ 306485 h 2224519"/>
                <a:gd name="connsiteX26" fmla="*/ 1155424 w 3469893"/>
                <a:gd name="connsiteY26" fmla="*/ 140687 h 2224519"/>
                <a:gd name="connsiteX27" fmla="*/ 1265955 w 3469893"/>
                <a:gd name="connsiteY27" fmla="*/ 206001 h 2224519"/>
                <a:gd name="connsiteX28" fmla="*/ 1145375 w 3469893"/>
                <a:gd name="connsiteY28" fmla="*/ 296438 h 2224519"/>
                <a:gd name="connsiteX29" fmla="*/ 1311173 w 3469893"/>
                <a:gd name="connsiteY29" fmla="*/ 406970 h 2224519"/>
                <a:gd name="connsiteX30" fmla="*/ 1346340 w 3469893"/>
                <a:gd name="connsiteY30" fmla="*/ 115567 h 2224519"/>
                <a:gd name="connsiteX31" fmla="*/ 1436777 w 3469893"/>
                <a:gd name="connsiteY31" fmla="*/ 45231 h 2224519"/>
                <a:gd name="connsiteX32" fmla="*/ 1872613 w 3469893"/>
                <a:gd name="connsiteY32" fmla="*/ 11326 h 2224519"/>
                <a:gd name="connsiteX33" fmla="*/ 1952519 w 3469893"/>
                <a:gd name="connsiteY33" fmla="*/ 22160 h 2224519"/>
                <a:gd name="connsiteX34" fmla="*/ 2225311 w 3469893"/>
                <a:gd name="connsiteY34" fmla="*/ 79631 h 2224519"/>
                <a:gd name="connsiteX35" fmla="*/ 2341181 w 3469893"/>
                <a:gd name="connsiteY35" fmla="*/ 539534 h 2224519"/>
                <a:gd name="connsiteX36" fmla="*/ 2293556 w 3469893"/>
                <a:gd name="connsiteY36" fmla="*/ 349033 h 2224519"/>
                <a:gd name="connsiteX37" fmla="*/ 2131631 w 3469893"/>
                <a:gd name="connsiteY37" fmla="*/ 329984 h 2224519"/>
                <a:gd name="connsiteX38" fmla="*/ 2093531 w 3469893"/>
                <a:gd name="connsiteY38" fmla="*/ 172821 h 2224519"/>
                <a:gd name="connsiteX39" fmla="*/ 1964943 w 3469893"/>
                <a:gd name="connsiteY39" fmla="*/ 239496 h 2224519"/>
                <a:gd name="connsiteX40" fmla="*/ 1936368 w 3469893"/>
                <a:gd name="connsiteY40" fmla="*/ 56934 h 2224519"/>
                <a:gd name="connsiteX41" fmla="*/ 1773395 w 3469893"/>
                <a:gd name="connsiteY41" fmla="*/ 50254 h 2224519"/>
                <a:gd name="connsiteX42" fmla="*/ 1708081 w 3469893"/>
                <a:gd name="connsiteY42" fmla="*/ 110545 h 2224519"/>
                <a:gd name="connsiteX43" fmla="*/ 1461896 w 3469893"/>
                <a:gd name="connsiteY43" fmla="*/ 90447 h 2224519"/>
                <a:gd name="connsiteX44" fmla="*/ 1421703 w 3469893"/>
                <a:gd name="connsiteY44" fmla="*/ 396922 h 2224519"/>
                <a:gd name="connsiteX45" fmla="*/ 1878903 w 3469893"/>
                <a:gd name="connsiteY45" fmla="*/ 291415 h 2224519"/>
                <a:gd name="connsiteX46" fmla="*/ 1968422 w 3469893"/>
                <a:gd name="connsiteY46" fmla="*/ 228894 h 2224519"/>
                <a:gd name="connsiteX47" fmla="*/ 2091943 w 3469893"/>
                <a:gd name="connsiteY47" fmla="*/ 226796 h 2224519"/>
                <a:gd name="connsiteX48" fmla="*/ 2041143 w 3469893"/>
                <a:gd name="connsiteY48" fmla="*/ 518896 h 2224519"/>
                <a:gd name="connsiteX49" fmla="*/ 1901443 w 3469893"/>
                <a:gd name="connsiteY49" fmla="*/ 779246 h 2224519"/>
                <a:gd name="connsiteX50" fmla="*/ 2123693 w 3469893"/>
                <a:gd name="connsiteY50" fmla="*/ 868146 h 2224519"/>
                <a:gd name="connsiteX51" fmla="*/ 2117343 w 3469893"/>
                <a:gd name="connsiteY51" fmla="*/ 398246 h 2224519"/>
                <a:gd name="connsiteX52" fmla="*/ 2361818 w 3469893"/>
                <a:gd name="connsiteY52" fmla="*/ 377609 h 2224519"/>
                <a:gd name="connsiteX53" fmla="*/ 2326893 w 3469893"/>
                <a:gd name="connsiteY53" fmla="*/ 531596 h 2224519"/>
                <a:gd name="connsiteX54" fmla="*/ 2213753 w 3469893"/>
                <a:gd name="connsiteY54" fmla="*/ 879852 h 2224519"/>
                <a:gd name="connsiteX55" fmla="*/ 2426908 w 3469893"/>
                <a:gd name="connsiteY55" fmla="*/ 577634 h 2224519"/>
                <a:gd name="connsiteX56" fmla="*/ 2693607 w 3469893"/>
                <a:gd name="connsiteY56" fmla="*/ 882434 h 2224519"/>
                <a:gd name="connsiteX57" fmla="*/ 2960305 w 3469893"/>
                <a:gd name="connsiteY57" fmla="*/ 1058646 h 2224519"/>
                <a:gd name="connsiteX58" fmla="*/ 3469893 w 3469893"/>
                <a:gd name="connsiteY58" fmla="*/ 1934946 h 2224519"/>
                <a:gd name="connsiteX59" fmla="*/ 2364994 w 3469893"/>
                <a:gd name="connsiteY59" fmla="*/ 1739684 h 2224519"/>
                <a:gd name="connsiteX60" fmla="*/ 1741107 w 3469893"/>
                <a:gd name="connsiteY60" fmla="*/ 1953996 h 2224519"/>
                <a:gd name="connsiteX61" fmla="*/ 1783969 w 3469893"/>
                <a:gd name="connsiteY61" fmla="*/ 1796834 h 2224519"/>
                <a:gd name="connsiteX62" fmla="*/ 1836357 w 3469893"/>
                <a:gd name="connsiteY62" fmla="*/ 1606334 h 2224519"/>
                <a:gd name="connsiteX63" fmla="*/ 2164969 w 3469893"/>
                <a:gd name="connsiteY63" fmla="*/ 1577759 h 2224519"/>
                <a:gd name="connsiteX64" fmla="*/ 2050669 w 3469893"/>
                <a:gd name="connsiteY64" fmla="*/ 1434884 h 2224519"/>
                <a:gd name="connsiteX65" fmla="*/ 2236406 w 3469893"/>
                <a:gd name="connsiteY65" fmla="*/ 1349159 h 2224519"/>
                <a:gd name="connsiteX66" fmla="*/ 2326894 w 3469893"/>
                <a:gd name="connsiteY66" fmla="*/ 1472983 h 2224519"/>
                <a:gd name="connsiteX67" fmla="*/ 2607881 w 3469893"/>
                <a:gd name="connsiteY67" fmla="*/ 1234859 h 2224519"/>
                <a:gd name="connsiteX68" fmla="*/ 2064955 w 3469893"/>
                <a:gd name="connsiteY68" fmla="*/ 1382496 h 2224519"/>
                <a:gd name="connsiteX69" fmla="*/ 2022094 w 3469893"/>
                <a:gd name="connsiteY69" fmla="*/ 1225334 h 2224519"/>
                <a:gd name="connsiteX70" fmla="*/ 2364993 w 3469893"/>
                <a:gd name="connsiteY70" fmla="*/ 1120559 h 2224519"/>
                <a:gd name="connsiteX71" fmla="*/ 2803144 w 3469893"/>
                <a:gd name="connsiteY71" fmla="*/ 1101508 h 2224519"/>
                <a:gd name="connsiteX72" fmla="*/ 2560257 w 3469893"/>
                <a:gd name="connsiteY72" fmla="*/ 820521 h 2224519"/>
                <a:gd name="connsiteX73" fmla="*/ 2226881 w 3469893"/>
                <a:gd name="connsiteY73" fmla="*/ 1049121 h 2224519"/>
                <a:gd name="connsiteX74" fmla="*/ 2105637 w 3469893"/>
                <a:gd name="connsiteY74" fmla="*/ 967096 h 2224519"/>
                <a:gd name="connsiteX75" fmla="*/ 1771168 w 3469893"/>
                <a:gd name="connsiteY75" fmla="*/ 1203194 h 2224519"/>
                <a:gd name="connsiteX76" fmla="*/ 1666272 w 3469893"/>
                <a:gd name="connsiteY76" fmla="*/ 1103537 h 2224519"/>
                <a:gd name="connsiteX77" fmla="*/ 1333340 w 3469893"/>
                <a:gd name="connsiteY77" fmla="*/ 1505003 h 2224519"/>
                <a:gd name="connsiteX78" fmla="*/ 1260930 w 3469893"/>
                <a:gd name="connsiteY78" fmla="*/ 1457024 h 2224519"/>
                <a:gd name="connsiteX79" fmla="*/ 1613074 w 3469893"/>
                <a:gd name="connsiteY79" fmla="*/ 1076685 h 2224519"/>
                <a:gd name="connsiteX80" fmla="*/ 1920715 w 3469893"/>
                <a:gd name="connsiteY80" fmla="*/ 821267 h 2224519"/>
                <a:gd name="connsiteX81" fmla="*/ 1829273 w 3469893"/>
                <a:gd name="connsiteY81" fmla="*/ 817291 h 2224519"/>
                <a:gd name="connsiteX82" fmla="*/ 1773614 w 3469893"/>
                <a:gd name="connsiteY82" fmla="*/ 761632 h 2224519"/>
                <a:gd name="connsiteX83" fmla="*/ 1456874 w 3469893"/>
                <a:gd name="connsiteY83" fmla="*/ 1004847 h 2224519"/>
                <a:gd name="connsiteX84" fmla="*/ 1527211 w 3469893"/>
                <a:gd name="connsiteY84" fmla="*/ 753639 h 2224519"/>
                <a:gd name="connsiteX85" fmla="*/ 1421703 w 3469893"/>
                <a:gd name="connsiteY85" fmla="*/ 834026 h 2224519"/>
                <a:gd name="connsiteX86" fmla="*/ 1512138 w 3469893"/>
                <a:gd name="connsiteY86" fmla="*/ 834026 h 2224519"/>
                <a:gd name="connsiteX87" fmla="*/ 1371461 w 3469893"/>
                <a:gd name="connsiteY87" fmla="*/ 1019920 h 2224519"/>
                <a:gd name="connsiteX88" fmla="*/ 1115228 w 3469893"/>
                <a:gd name="connsiteY88" fmla="*/ 1246008 h 2224519"/>
                <a:gd name="connsiteX89" fmla="*/ 907141 w 3469893"/>
                <a:gd name="connsiteY89" fmla="*/ 1537410 h 2224519"/>
                <a:gd name="connsiteX90" fmla="*/ 858995 w 3469893"/>
                <a:gd name="connsiteY90" fmla="*/ 1612773 h 2224519"/>
                <a:gd name="connsiteX91" fmla="*/ 1009720 w 3469893"/>
                <a:gd name="connsiteY91" fmla="*/ 1909199 h 2224519"/>
                <a:gd name="connsiteX92" fmla="*/ 1100156 w 3469893"/>
                <a:gd name="connsiteY92" fmla="*/ 1889102 h 2224519"/>
                <a:gd name="connsiteX93" fmla="*/ 1243117 w 3469893"/>
                <a:gd name="connsiteY93" fmla="*/ 1429806 h 2224519"/>
                <a:gd name="connsiteX94" fmla="*/ 1356169 w 3469893"/>
                <a:gd name="connsiteY94" fmla="*/ 1501105 h 2224519"/>
                <a:gd name="connsiteX95" fmla="*/ 1352194 w 3469893"/>
                <a:gd name="connsiteY95" fmla="*/ 1596520 h 2224519"/>
                <a:gd name="connsiteX96" fmla="*/ 1324384 w 3469893"/>
                <a:gd name="connsiteY96" fmla="*/ 1770376 h 2224519"/>
                <a:gd name="connsiteX97" fmla="*/ 1416465 w 3469893"/>
                <a:gd name="connsiteY97" fmla="*/ 1910842 h 2224519"/>
                <a:gd name="connsiteX98" fmla="*/ 1340269 w 3469893"/>
                <a:gd name="connsiteY98" fmla="*/ 1640250 h 2224519"/>
                <a:gd name="connsiteX99" fmla="*/ 1606637 w 3469893"/>
                <a:gd name="connsiteY99" fmla="*/ 1513030 h 2224519"/>
                <a:gd name="connsiteX100" fmla="*/ 1723643 w 3469893"/>
                <a:gd name="connsiteY100" fmla="*/ 1293596 h 2224519"/>
                <a:gd name="connsiteX101" fmla="*/ 1989073 w 3469893"/>
                <a:gd name="connsiteY101" fmla="*/ 1262840 h 2224519"/>
                <a:gd name="connsiteX102" fmla="*/ 1885956 w 3469893"/>
                <a:gd name="connsiteY102" fmla="*/ 1550615 h 2224519"/>
                <a:gd name="connsiteX103" fmla="*/ 1755393 w 3469893"/>
                <a:gd name="connsiteY103" fmla="*/ 1719046 h 2224519"/>
                <a:gd name="connsiteX104" fmla="*/ 1596312 w 3469893"/>
                <a:gd name="connsiteY104" fmla="*/ 2013962 h 2224519"/>
                <a:gd name="connsiteX105" fmla="*/ 1574831 w 3469893"/>
                <a:gd name="connsiteY105" fmla="*/ 1921749 h 2224519"/>
                <a:gd name="connsiteX106" fmla="*/ 1471464 w 3469893"/>
                <a:gd name="connsiteY106" fmla="*/ 2065646 h 2224519"/>
                <a:gd name="connsiteX107" fmla="*/ 1582781 w 3469893"/>
                <a:gd name="connsiteY107" fmla="*/ 2133232 h 2224519"/>
                <a:gd name="connsiteX108" fmla="*/ 1451584 w 3469893"/>
                <a:gd name="connsiteY108" fmla="*/ 2200818 h 2224519"/>
                <a:gd name="connsiteX109" fmla="*/ 1228948 w 3469893"/>
                <a:gd name="connsiteY109" fmla="*/ 2208769 h 2224519"/>
                <a:gd name="connsiteX110" fmla="*/ 982457 w 3469893"/>
                <a:gd name="connsiteY110" fmla="*/ 2216722 h 2224519"/>
                <a:gd name="connsiteX111" fmla="*/ 966555 w 3469893"/>
                <a:gd name="connsiteY111" fmla="*/ 2137207 h 2224519"/>
                <a:gd name="connsiteX112" fmla="*/ 1197143 w 3469893"/>
                <a:gd name="connsiteY112" fmla="*/ 2161061 h 2224519"/>
                <a:gd name="connsiteX113" fmla="*/ 1324364 w 3469893"/>
                <a:gd name="connsiteY113" fmla="*/ 2141182 h 2224519"/>
                <a:gd name="connsiteX114" fmla="*/ 1280632 w 3469893"/>
                <a:gd name="connsiteY114" fmla="*/ 1954329 h 2224519"/>
                <a:gd name="connsiteX115" fmla="*/ 1407852 w 3469893"/>
                <a:gd name="connsiteY115" fmla="*/ 1926500 h 2224519"/>
                <a:gd name="connsiteX116" fmla="*/ 1247453 w 3469893"/>
                <a:gd name="connsiteY116" fmla="*/ 1884840 h 2224519"/>
                <a:gd name="connsiteX117" fmla="*/ 1182614 w 3469893"/>
                <a:gd name="connsiteY117" fmla="*/ 2054900 h 2224519"/>
                <a:gd name="connsiteX118" fmla="*/ 1024793 w 3469893"/>
                <a:gd name="connsiteY118" fmla="*/ 2120214 h 2224519"/>
                <a:gd name="connsiteX119" fmla="*/ 884116 w 3469893"/>
                <a:gd name="connsiteY119" fmla="*/ 1758474 h 2224519"/>
                <a:gd name="connsiteX120" fmla="*/ 843922 w 3469893"/>
                <a:gd name="connsiteY120" fmla="*/ 2069973 h 2224519"/>
                <a:gd name="connsiteX121" fmla="*/ 703246 w 3469893"/>
                <a:gd name="connsiteY121" fmla="*/ 1657991 h 2224519"/>
                <a:gd name="connsiteX122" fmla="*/ 803729 w 3469893"/>
                <a:gd name="connsiteY122" fmla="*/ 1406782 h 2224519"/>
                <a:gd name="connsiteX123" fmla="*/ 884115 w 3469893"/>
                <a:gd name="connsiteY123" fmla="*/ 1246008 h 2224519"/>
                <a:gd name="connsiteX124" fmla="*/ 1160446 w 3469893"/>
                <a:gd name="connsiteY124" fmla="*/ 1125427 h 2224519"/>
                <a:gd name="connsiteX125" fmla="*/ 1637744 w 3469893"/>
                <a:gd name="connsiteY125" fmla="*/ 648131 h 2224519"/>
                <a:gd name="connsiteX126" fmla="*/ 1763348 w 3469893"/>
                <a:gd name="connsiteY126" fmla="*/ 336632 h 2224519"/>
                <a:gd name="connsiteX127" fmla="*/ 1642768 w 3469893"/>
                <a:gd name="connsiteY127" fmla="*/ 376825 h 2224519"/>
                <a:gd name="connsiteX128" fmla="*/ 1451848 w 3469893"/>
                <a:gd name="connsiteY128" fmla="*/ 658179 h 2224519"/>
                <a:gd name="connsiteX129" fmla="*/ 1170498 w 3469893"/>
                <a:gd name="connsiteY129" fmla="*/ 497404 h 2224519"/>
                <a:gd name="connsiteX130" fmla="*/ 1200641 w 3469893"/>
                <a:gd name="connsiteY130" fmla="*/ 633056 h 2224519"/>
                <a:gd name="connsiteX131" fmla="*/ 1115230 w 3469893"/>
                <a:gd name="connsiteY131" fmla="*/ 869194 h 2224519"/>
                <a:gd name="connsiteX132" fmla="*/ 1100158 w 3469893"/>
                <a:gd name="connsiteY132" fmla="*/ 1004845 h 2224519"/>
                <a:gd name="connsiteX133" fmla="*/ 904215 w 3469893"/>
                <a:gd name="connsiteY133" fmla="*/ 1014893 h 2224519"/>
                <a:gd name="connsiteX134" fmla="*/ 929336 w 3469893"/>
                <a:gd name="connsiteY134" fmla="*/ 1175667 h 2224519"/>
                <a:gd name="connsiteX135" fmla="*/ 708272 w 3469893"/>
                <a:gd name="connsiteY135" fmla="*/ 984749 h 2224519"/>
                <a:gd name="connsiteX136" fmla="*/ 607789 w 3469893"/>
                <a:gd name="connsiteY136" fmla="*/ 914411 h 2224519"/>
                <a:gd name="connsiteX137" fmla="*/ 809594 w 3469893"/>
                <a:gd name="connsiteY137" fmla="*/ 1313832 h 2224519"/>
                <a:gd name="connsiteX138" fmla="*/ 512330 w 3469893"/>
                <a:gd name="connsiteY138" fmla="*/ 1356538 h 2224519"/>
                <a:gd name="connsiteX139" fmla="*/ 647983 w 3469893"/>
                <a:gd name="connsiteY139" fmla="*/ 1874028 h 2224519"/>
                <a:gd name="connsiteX140" fmla="*/ 537449 w 3469893"/>
                <a:gd name="connsiteY140" fmla="*/ 1798666 h 2224519"/>
                <a:gd name="connsiteX141" fmla="*/ 391749 w 3469893"/>
                <a:gd name="connsiteY141" fmla="*/ 1733351 h 2224519"/>
                <a:gd name="connsiteX142" fmla="*/ 230975 w 3469893"/>
                <a:gd name="connsiteY142" fmla="*/ 1436924 h 2224519"/>
                <a:gd name="connsiteX143" fmla="*/ 356580 w 3469893"/>
                <a:gd name="connsiteY143" fmla="*/ 1668037 h 2224519"/>
                <a:gd name="connsiteX144" fmla="*/ 431942 w 3469893"/>
                <a:gd name="connsiteY144" fmla="*/ 1833835 h 2224519"/>
                <a:gd name="connsiteX145" fmla="*/ 527402 w 3469893"/>
                <a:gd name="connsiteY145" fmla="*/ 1874028 h 2224519"/>
                <a:gd name="connsiteX146" fmla="*/ 507305 w 3469893"/>
                <a:gd name="connsiteY146" fmla="*/ 1989585 h 2224519"/>
                <a:gd name="connsiteX147" fmla="*/ 311362 w 3469893"/>
                <a:gd name="connsiteY147" fmla="*/ 2180503 h 2224519"/>
                <a:gd name="connsiteX148" fmla="*/ 250235 w 3469893"/>
                <a:gd name="connsiteY148" fmla="*/ 2142821 h 2224519"/>
                <a:gd name="connsiteX149" fmla="*/ 220927 w 3469893"/>
                <a:gd name="connsiteY149" fmla="*/ 1989584 h 2224519"/>
                <a:gd name="connsiteX150" fmla="*/ 120444 w 3469893"/>
                <a:gd name="connsiteY150" fmla="*/ 1909197 h 2224519"/>
                <a:gd name="connsiteX151" fmla="*/ 65177 w 3469893"/>
                <a:gd name="connsiteY151" fmla="*/ 1869004 h 2224519"/>
                <a:gd name="connsiteX152" fmla="*/ 80251 w 3469893"/>
                <a:gd name="connsiteY152" fmla="*/ 1673060 h 2224519"/>
                <a:gd name="connsiteX153" fmla="*/ 205854 w 3469893"/>
                <a:gd name="connsiteY153" fmla="*/ 1813738 h 2224519"/>
                <a:gd name="connsiteX154" fmla="*/ 301314 w 3469893"/>
                <a:gd name="connsiteY154" fmla="*/ 1974512 h 2224519"/>
                <a:gd name="connsiteX155" fmla="*/ 326435 w 3469893"/>
                <a:gd name="connsiteY155" fmla="*/ 1863979 h 2224519"/>
                <a:gd name="connsiteX156" fmla="*/ 175710 w 3469893"/>
                <a:gd name="connsiteY156" fmla="*/ 1517311 h 2224519"/>
                <a:gd name="connsiteX157" fmla="*/ 150589 w 3469893"/>
                <a:gd name="connsiteY157" fmla="*/ 1482143 h 2224519"/>
                <a:gd name="connsiteX158" fmla="*/ 30008 w 3469893"/>
                <a:gd name="connsiteY158" fmla="*/ 1642916 h 2224519"/>
                <a:gd name="connsiteX159" fmla="*/ 19959 w 3469893"/>
                <a:gd name="connsiteY159" fmla="*/ 1798665 h 2224519"/>
                <a:gd name="connsiteX160" fmla="*/ 75227 w 3469893"/>
                <a:gd name="connsiteY160" fmla="*/ 1301271 h 2224519"/>
                <a:gd name="connsiteX161" fmla="*/ 175709 w 3469893"/>
                <a:gd name="connsiteY161" fmla="*/ 1341465 h 2224519"/>
                <a:gd name="connsiteX162" fmla="*/ 170685 w 3469893"/>
                <a:gd name="connsiteY162" fmla="*/ 1125426 h 2224519"/>
                <a:gd name="connsiteX163" fmla="*/ 95322 w 3469893"/>
                <a:gd name="connsiteY163" fmla="*/ 1235957 h 2224519"/>
                <a:gd name="connsiteX164" fmla="*/ 180733 w 3469893"/>
                <a:gd name="connsiteY164" fmla="*/ 1045039 h 2224519"/>
                <a:gd name="connsiteX165" fmla="*/ 276193 w 3469893"/>
                <a:gd name="connsiteY165" fmla="*/ 864168 h 2224519"/>
                <a:gd name="connsiteX166" fmla="*/ 471298 w 3469893"/>
                <a:gd name="connsiteY166" fmla="*/ 663201 h 2224519"/>
                <a:gd name="connsiteX0" fmla="*/ 471298 w 3469893"/>
                <a:gd name="connsiteY0" fmla="*/ 663201 h 2224519"/>
                <a:gd name="connsiteX1" fmla="*/ 693200 w 3469893"/>
                <a:gd name="connsiteY1" fmla="*/ 401944 h 2224519"/>
                <a:gd name="connsiteX2" fmla="*/ 743441 w 3469893"/>
                <a:gd name="connsiteY2" fmla="*/ 462235 h 2224519"/>
                <a:gd name="connsiteX3" fmla="*/ 708273 w 3469893"/>
                <a:gd name="connsiteY3" fmla="*/ 572766 h 2224519"/>
                <a:gd name="connsiteX4" fmla="*/ 637934 w 3469893"/>
                <a:gd name="connsiteY4" fmla="*/ 582815 h 2224519"/>
                <a:gd name="connsiteX5" fmla="*/ 562573 w 3469893"/>
                <a:gd name="connsiteY5" fmla="*/ 617984 h 2224519"/>
                <a:gd name="connsiteX6" fmla="*/ 688176 w 3469893"/>
                <a:gd name="connsiteY6" fmla="*/ 768709 h 2224519"/>
                <a:gd name="connsiteX7" fmla="*/ 487209 w 3469893"/>
                <a:gd name="connsiteY7" fmla="*/ 743589 h 2224519"/>
                <a:gd name="connsiteX8" fmla="*/ 421895 w 3469893"/>
                <a:gd name="connsiteY8" fmla="*/ 944556 h 2224519"/>
                <a:gd name="connsiteX9" fmla="*/ 241862 w 3469893"/>
                <a:gd name="connsiteY9" fmla="*/ 984749 h 2224519"/>
                <a:gd name="connsiteX10" fmla="*/ 306338 w 3469893"/>
                <a:gd name="connsiteY10" fmla="*/ 1276151 h 2224519"/>
                <a:gd name="connsiteX11" fmla="*/ 492233 w 3469893"/>
                <a:gd name="connsiteY11" fmla="*/ 1185716 h 2224519"/>
                <a:gd name="connsiteX12" fmla="*/ 477162 w 3469893"/>
                <a:gd name="connsiteY12" fmla="*/ 969676 h 2224519"/>
                <a:gd name="connsiteX13" fmla="*/ 738418 w 3469893"/>
                <a:gd name="connsiteY13" fmla="*/ 773733 h 2224519"/>
                <a:gd name="connsiteX14" fmla="*/ 818805 w 3469893"/>
                <a:gd name="connsiteY14" fmla="*/ 808903 h 2224519"/>
                <a:gd name="connsiteX15" fmla="*/ 889144 w 3469893"/>
                <a:gd name="connsiteY15" fmla="*/ 909386 h 2224519"/>
                <a:gd name="connsiteX16" fmla="*/ 793684 w 3469893"/>
                <a:gd name="connsiteY16" fmla="*/ 698370 h 2224519"/>
                <a:gd name="connsiteX17" fmla="*/ 803732 w 3469893"/>
                <a:gd name="connsiteY17" fmla="*/ 427065 h 2224519"/>
                <a:gd name="connsiteX18" fmla="*/ 979579 w 3469893"/>
                <a:gd name="connsiteY18" fmla="*/ 281364 h 2224519"/>
                <a:gd name="connsiteX19" fmla="*/ 904216 w 3469893"/>
                <a:gd name="connsiteY19" fmla="*/ 462235 h 2224519"/>
                <a:gd name="connsiteX20" fmla="*/ 899192 w 3469893"/>
                <a:gd name="connsiteY20" fmla="*/ 537597 h 2224519"/>
                <a:gd name="connsiteX21" fmla="*/ 1029820 w 3469893"/>
                <a:gd name="connsiteY21" fmla="*/ 557694 h 2224519"/>
                <a:gd name="connsiteX22" fmla="*/ 974554 w 3469893"/>
                <a:gd name="connsiteY22" fmla="*/ 758661 h 2224519"/>
                <a:gd name="connsiteX23" fmla="*/ 994652 w 3469893"/>
                <a:gd name="connsiteY23" fmla="*/ 778759 h 2224519"/>
                <a:gd name="connsiteX24" fmla="*/ 959482 w 3469893"/>
                <a:gd name="connsiteY24" fmla="*/ 497404 h 2224519"/>
                <a:gd name="connsiteX25" fmla="*/ 1034844 w 3469893"/>
                <a:gd name="connsiteY25" fmla="*/ 306485 h 2224519"/>
                <a:gd name="connsiteX26" fmla="*/ 1155424 w 3469893"/>
                <a:gd name="connsiteY26" fmla="*/ 140687 h 2224519"/>
                <a:gd name="connsiteX27" fmla="*/ 1265955 w 3469893"/>
                <a:gd name="connsiteY27" fmla="*/ 206001 h 2224519"/>
                <a:gd name="connsiteX28" fmla="*/ 1145375 w 3469893"/>
                <a:gd name="connsiteY28" fmla="*/ 296438 h 2224519"/>
                <a:gd name="connsiteX29" fmla="*/ 1311173 w 3469893"/>
                <a:gd name="connsiteY29" fmla="*/ 406970 h 2224519"/>
                <a:gd name="connsiteX30" fmla="*/ 1346340 w 3469893"/>
                <a:gd name="connsiteY30" fmla="*/ 115567 h 2224519"/>
                <a:gd name="connsiteX31" fmla="*/ 1436777 w 3469893"/>
                <a:gd name="connsiteY31" fmla="*/ 45231 h 2224519"/>
                <a:gd name="connsiteX32" fmla="*/ 1872613 w 3469893"/>
                <a:gd name="connsiteY32" fmla="*/ 11326 h 2224519"/>
                <a:gd name="connsiteX33" fmla="*/ 1952519 w 3469893"/>
                <a:gd name="connsiteY33" fmla="*/ 22160 h 2224519"/>
                <a:gd name="connsiteX34" fmla="*/ 2225311 w 3469893"/>
                <a:gd name="connsiteY34" fmla="*/ 79631 h 2224519"/>
                <a:gd name="connsiteX35" fmla="*/ 2341181 w 3469893"/>
                <a:gd name="connsiteY35" fmla="*/ 539534 h 2224519"/>
                <a:gd name="connsiteX36" fmla="*/ 2293556 w 3469893"/>
                <a:gd name="connsiteY36" fmla="*/ 349033 h 2224519"/>
                <a:gd name="connsiteX37" fmla="*/ 2131631 w 3469893"/>
                <a:gd name="connsiteY37" fmla="*/ 329984 h 2224519"/>
                <a:gd name="connsiteX38" fmla="*/ 2093531 w 3469893"/>
                <a:gd name="connsiteY38" fmla="*/ 172821 h 2224519"/>
                <a:gd name="connsiteX39" fmla="*/ 1964943 w 3469893"/>
                <a:gd name="connsiteY39" fmla="*/ 239496 h 2224519"/>
                <a:gd name="connsiteX40" fmla="*/ 1936368 w 3469893"/>
                <a:gd name="connsiteY40" fmla="*/ 56934 h 2224519"/>
                <a:gd name="connsiteX41" fmla="*/ 1773395 w 3469893"/>
                <a:gd name="connsiteY41" fmla="*/ 50254 h 2224519"/>
                <a:gd name="connsiteX42" fmla="*/ 1708081 w 3469893"/>
                <a:gd name="connsiteY42" fmla="*/ 110545 h 2224519"/>
                <a:gd name="connsiteX43" fmla="*/ 1461896 w 3469893"/>
                <a:gd name="connsiteY43" fmla="*/ 90447 h 2224519"/>
                <a:gd name="connsiteX44" fmla="*/ 1421703 w 3469893"/>
                <a:gd name="connsiteY44" fmla="*/ 396922 h 2224519"/>
                <a:gd name="connsiteX45" fmla="*/ 1878903 w 3469893"/>
                <a:gd name="connsiteY45" fmla="*/ 291415 h 2224519"/>
                <a:gd name="connsiteX46" fmla="*/ 1968422 w 3469893"/>
                <a:gd name="connsiteY46" fmla="*/ 228894 h 2224519"/>
                <a:gd name="connsiteX47" fmla="*/ 2091943 w 3469893"/>
                <a:gd name="connsiteY47" fmla="*/ 226796 h 2224519"/>
                <a:gd name="connsiteX48" fmla="*/ 2041143 w 3469893"/>
                <a:gd name="connsiteY48" fmla="*/ 518896 h 2224519"/>
                <a:gd name="connsiteX49" fmla="*/ 1901443 w 3469893"/>
                <a:gd name="connsiteY49" fmla="*/ 779246 h 2224519"/>
                <a:gd name="connsiteX50" fmla="*/ 2123693 w 3469893"/>
                <a:gd name="connsiteY50" fmla="*/ 868146 h 2224519"/>
                <a:gd name="connsiteX51" fmla="*/ 2117343 w 3469893"/>
                <a:gd name="connsiteY51" fmla="*/ 398246 h 2224519"/>
                <a:gd name="connsiteX52" fmla="*/ 2361818 w 3469893"/>
                <a:gd name="connsiteY52" fmla="*/ 377609 h 2224519"/>
                <a:gd name="connsiteX53" fmla="*/ 2326893 w 3469893"/>
                <a:gd name="connsiteY53" fmla="*/ 531596 h 2224519"/>
                <a:gd name="connsiteX54" fmla="*/ 2213753 w 3469893"/>
                <a:gd name="connsiteY54" fmla="*/ 879852 h 2224519"/>
                <a:gd name="connsiteX55" fmla="*/ 2426908 w 3469893"/>
                <a:gd name="connsiteY55" fmla="*/ 577634 h 2224519"/>
                <a:gd name="connsiteX56" fmla="*/ 2693607 w 3469893"/>
                <a:gd name="connsiteY56" fmla="*/ 882434 h 2224519"/>
                <a:gd name="connsiteX57" fmla="*/ 2960305 w 3469893"/>
                <a:gd name="connsiteY57" fmla="*/ 1058646 h 2224519"/>
                <a:gd name="connsiteX58" fmla="*/ 3469893 w 3469893"/>
                <a:gd name="connsiteY58" fmla="*/ 1934946 h 2224519"/>
                <a:gd name="connsiteX59" fmla="*/ 2626932 w 3469893"/>
                <a:gd name="connsiteY59" fmla="*/ 1777784 h 2224519"/>
                <a:gd name="connsiteX60" fmla="*/ 2364994 w 3469893"/>
                <a:gd name="connsiteY60" fmla="*/ 1739684 h 2224519"/>
                <a:gd name="connsiteX61" fmla="*/ 1741107 w 3469893"/>
                <a:gd name="connsiteY61" fmla="*/ 1953996 h 2224519"/>
                <a:gd name="connsiteX62" fmla="*/ 1783969 w 3469893"/>
                <a:gd name="connsiteY62" fmla="*/ 1796834 h 2224519"/>
                <a:gd name="connsiteX63" fmla="*/ 1836357 w 3469893"/>
                <a:gd name="connsiteY63" fmla="*/ 1606334 h 2224519"/>
                <a:gd name="connsiteX64" fmla="*/ 2164969 w 3469893"/>
                <a:gd name="connsiteY64" fmla="*/ 1577759 h 2224519"/>
                <a:gd name="connsiteX65" fmla="*/ 2050669 w 3469893"/>
                <a:gd name="connsiteY65" fmla="*/ 1434884 h 2224519"/>
                <a:gd name="connsiteX66" fmla="*/ 2236406 w 3469893"/>
                <a:gd name="connsiteY66" fmla="*/ 1349159 h 2224519"/>
                <a:gd name="connsiteX67" fmla="*/ 2326894 w 3469893"/>
                <a:gd name="connsiteY67" fmla="*/ 1472983 h 2224519"/>
                <a:gd name="connsiteX68" fmla="*/ 2607881 w 3469893"/>
                <a:gd name="connsiteY68" fmla="*/ 1234859 h 2224519"/>
                <a:gd name="connsiteX69" fmla="*/ 2064955 w 3469893"/>
                <a:gd name="connsiteY69" fmla="*/ 1382496 h 2224519"/>
                <a:gd name="connsiteX70" fmla="*/ 2022094 w 3469893"/>
                <a:gd name="connsiteY70" fmla="*/ 1225334 h 2224519"/>
                <a:gd name="connsiteX71" fmla="*/ 2364993 w 3469893"/>
                <a:gd name="connsiteY71" fmla="*/ 1120559 h 2224519"/>
                <a:gd name="connsiteX72" fmla="*/ 2803144 w 3469893"/>
                <a:gd name="connsiteY72" fmla="*/ 1101508 h 2224519"/>
                <a:gd name="connsiteX73" fmla="*/ 2560257 w 3469893"/>
                <a:gd name="connsiteY73" fmla="*/ 820521 h 2224519"/>
                <a:gd name="connsiteX74" fmla="*/ 2226881 w 3469893"/>
                <a:gd name="connsiteY74" fmla="*/ 1049121 h 2224519"/>
                <a:gd name="connsiteX75" fmla="*/ 2105637 w 3469893"/>
                <a:gd name="connsiteY75" fmla="*/ 967096 h 2224519"/>
                <a:gd name="connsiteX76" fmla="*/ 1771168 w 3469893"/>
                <a:gd name="connsiteY76" fmla="*/ 1203194 h 2224519"/>
                <a:gd name="connsiteX77" fmla="*/ 1666272 w 3469893"/>
                <a:gd name="connsiteY77" fmla="*/ 1103537 h 2224519"/>
                <a:gd name="connsiteX78" fmla="*/ 1333340 w 3469893"/>
                <a:gd name="connsiteY78" fmla="*/ 1505003 h 2224519"/>
                <a:gd name="connsiteX79" fmla="*/ 1260930 w 3469893"/>
                <a:gd name="connsiteY79" fmla="*/ 1457024 h 2224519"/>
                <a:gd name="connsiteX80" fmla="*/ 1613074 w 3469893"/>
                <a:gd name="connsiteY80" fmla="*/ 1076685 h 2224519"/>
                <a:gd name="connsiteX81" fmla="*/ 1920715 w 3469893"/>
                <a:gd name="connsiteY81" fmla="*/ 821267 h 2224519"/>
                <a:gd name="connsiteX82" fmla="*/ 1829273 w 3469893"/>
                <a:gd name="connsiteY82" fmla="*/ 817291 h 2224519"/>
                <a:gd name="connsiteX83" fmla="*/ 1773614 w 3469893"/>
                <a:gd name="connsiteY83" fmla="*/ 761632 h 2224519"/>
                <a:gd name="connsiteX84" fmla="*/ 1456874 w 3469893"/>
                <a:gd name="connsiteY84" fmla="*/ 1004847 h 2224519"/>
                <a:gd name="connsiteX85" fmla="*/ 1527211 w 3469893"/>
                <a:gd name="connsiteY85" fmla="*/ 753639 h 2224519"/>
                <a:gd name="connsiteX86" fmla="*/ 1421703 w 3469893"/>
                <a:gd name="connsiteY86" fmla="*/ 834026 h 2224519"/>
                <a:gd name="connsiteX87" fmla="*/ 1512138 w 3469893"/>
                <a:gd name="connsiteY87" fmla="*/ 834026 h 2224519"/>
                <a:gd name="connsiteX88" fmla="*/ 1371461 w 3469893"/>
                <a:gd name="connsiteY88" fmla="*/ 1019920 h 2224519"/>
                <a:gd name="connsiteX89" fmla="*/ 1115228 w 3469893"/>
                <a:gd name="connsiteY89" fmla="*/ 1246008 h 2224519"/>
                <a:gd name="connsiteX90" fmla="*/ 907141 w 3469893"/>
                <a:gd name="connsiteY90" fmla="*/ 1537410 h 2224519"/>
                <a:gd name="connsiteX91" fmla="*/ 858995 w 3469893"/>
                <a:gd name="connsiteY91" fmla="*/ 1612773 h 2224519"/>
                <a:gd name="connsiteX92" fmla="*/ 1009720 w 3469893"/>
                <a:gd name="connsiteY92" fmla="*/ 1909199 h 2224519"/>
                <a:gd name="connsiteX93" fmla="*/ 1100156 w 3469893"/>
                <a:gd name="connsiteY93" fmla="*/ 1889102 h 2224519"/>
                <a:gd name="connsiteX94" fmla="*/ 1243117 w 3469893"/>
                <a:gd name="connsiteY94" fmla="*/ 1429806 h 2224519"/>
                <a:gd name="connsiteX95" fmla="*/ 1356169 w 3469893"/>
                <a:gd name="connsiteY95" fmla="*/ 1501105 h 2224519"/>
                <a:gd name="connsiteX96" fmla="*/ 1352194 w 3469893"/>
                <a:gd name="connsiteY96" fmla="*/ 1596520 h 2224519"/>
                <a:gd name="connsiteX97" fmla="*/ 1324384 w 3469893"/>
                <a:gd name="connsiteY97" fmla="*/ 1770376 h 2224519"/>
                <a:gd name="connsiteX98" fmla="*/ 1416465 w 3469893"/>
                <a:gd name="connsiteY98" fmla="*/ 1910842 h 2224519"/>
                <a:gd name="connsiteX99" fmla="*/ 1340269 w 3469893"/>
                <a:gd name="connsiteY99" fmla="*/ 1640250 h 2224519"/>
                <a:gd name="connsiteX100" fmla="*/ 1606637 w 3469893"/>
                <a:gd name="connsiteY100" fmla="*/ 1513030 h 2224519"/>
                <a:gd name="connsiteX101" fmla="*/ 1723643 w 3469893"/>
                <a:gd name="connsiteY101" fmla="*/ 1293596 h 2224519"/>
                <a:gd name="connsiteX102" fmla="*/ 1989073 w 3469893"/>
                <a:gd name="connsiteY102" fmla="*/ 1262840 h 2224519"/>
                <a:gd name="connsiteX103" fmla="*/ 1885956 w 3469893"/>
                <a:gd name="connsiteY103" fmla="*/ 1550615 h 2224519"/>
                <a:gd name="connsiteX104" fmla="*/ 1755393 w 3469893"/>
                <a:gd name="connsiteY104" fmla="*/ 1719046 h 2224519"/>
                <a:gd name="connsiteX105" fmla="*/ 1596312 w 3469893"/>
                <a:gd name="connsiteY105" fmla="*/ 2013962 h 2224519"/>
                <a:gd name="connsiteX106" fmla="*/ 1574831 w 3469893"/>
                <a:gd name="connsiteY106" fmla="*/ 1921749 h 2224519"/>
                <a:gd name="connsiteX107" fmla="*/ 1471464 w 3469893"/>
                <a:gd name="connsiteY107" fmla="*/ 2065646 h 2224519"/>
                <a:gd name="connsiteX108" fmla="*/ 1582781 w 3469893"/>
                <a:gd name="connsiteY108" fmla="*/ 2133232 h 2224519"/>
                <a:gd name="connsiteX109" fmla="*/ 1451584 w 3469893"/>
                <a:gd name="connsiteY109" fmla="*/ 2200818 h 2224519"/>
                <a:gd name="connsiteX110" fmla="*/ 1228948 w 3469893"/>
                <a:gd name="connsiteY110" fmla="*/ 2208769 h 2224519"/>
                <a:gd name="connsiteX111" fmla="*/ 982457 w 3469893"/>
                <a:gd name="connsiteY111" fmla="*/ 2216722 h 2224519"/>
                <a:gd name="connsiteX112" fmla="*/ 966555 w 3469893"/>
                <a:gd name="connsiteY112" fmla="*/ 2137207 h 2224519"/>
                <a:gd name="connsiteX113" fmla="*/ 1197143 w 3469893"/>
                <a:gd name="connsiteY113" fmla="*/ 2161061 h 2224519"/>
                <a:gd name="connsiteX114" fmla="*/ 1324364 w 3469893"/>
                <a:gd name="connsiteY114" fmla="*/ 2141182 h 2224519"/>
                <a:gd name="connsiteX115" fmla="*/ 1280632 w 3469893"/>
                <a:gd name="connsiteY115" fmla="*/ 1954329 h 2224519"/>
                <a:gd name="connsiteX116" fmla="*/ 1407852 w 3469893"/>
                <a:gd name="connsiteY116" fmla="*/ 1926500 h 2224519"/>
                <a:gd name="connsiteX117" fmla="*/ 1247453 w 3469893"/>
                <a:gd name="connsiteY117" fmla="*/ 1884840 h 2224519"/>
                <a:gd name="connsiteX118" fmla="*/ 1182614 w 3469893"/>
                <a:gd name="connsiteY118" fmla="*/ 2054900 h 2224519"/>
                <a:gd name="connsiteX119" fmla="*/ 1024793 w 3469893"/>
                <a:gd name="connsiteY119" fmla="*/ 2120214 h 2224519"/>
                <a:gd name="connsiteX120" fmla="*/ 884116 w 3469893"/>
                <a:gd name="connsiteY120" fmla="*/ 1758474 h 2224519"/>
                <a:gd name="connsiteX121" fmla="*/ 843922 w 3469893"/>
                <a:gd name="connsiteY121" fmla="*/ 2069973 h 2224519"/>
                <a:gd name="connsiteX122" fmla="*/ 703246 w 3469893"/>
                <a:gd name="connsiteY122" fmla="*/ 1657991 h 2224519"/>
                <a:gd name="connsiteX123" fmla="*/ 803729 w 3469893"/>
                <a:gd name="connsiteY123" fmla="*/ 1406782 h 2224519"/>
                <a:gd name="connsiteX124" fmla="*/ 884115 w 3469893"/>
                <a:gd name="connsiteY124" fmla="*/ 1246008 h 2224519"/>
                <a:gd name="connsiteX125" fmla="*/ 1160446 w 3469893"/>
                <a:gd name="connsiteY125" fmla="*/ 1125427 h 2224519"/>
                <a:gd name="connsiteX126" fmla="*/ 1637744 w 3469893"/>
                <a:gd name="connsiteY126" fmla="*/ 648131 h 2224519"/>
                <a:gd name="connsiteX127" fmla="*/ 1763348 w 3469893"/>
                <a:gd name="connsiteY127" fmla="*/ 336632 h 2224519"/>
                <a:gd name="connsiteX128" fmla="*/ 1642768 w 3469893"/>
                <a:gd name="connsiteY128" fmla="*/ 376825 h 2224519"/>
                <a:gd name="connsiteX129" fmla="*/ 1451848 w 3469893"/>
                <a:gd name="connsiteY129" fmla="*/ 658179 h 2224519"/>
                <a:gd name="connsiteX130" fmla="*/ 1170498 w 3469893"/>
                <a:gd name="connsiteY130" fmla="*/ 497404 h 2224519"/>
                <a:gd name="connsiteX131" fmla="*/ 1200641 w 3469893"/>
                <a:gd name="connsiteY131" fmla="*/ 633056 h 2224519"/>
                <a:gd name="connsiteX132" fmla="*/ 1115230 w 3469893"/>
                <a:gd name="connsiteY132" fmla="*/ 869194 h 2224519"/>
                <a:gd name="connsiteX133" fmla="*/ 1100158 w 3469893"/>
                <a:gd name="connsiteY133" fmla="*/ 1004845 h 2224519"/>
                <a:gd name="connsiteX134" fmla="*/ 904215 w 3469893"/>
                <a:gd name="connsiteY134" fmla="*/ 1014893 h 2224519"/>
                <a:gd name="connsiteX135" fmla="*/ 929336 w 3469893"/>
                <a:gd name="connsiteY135" fmla="*/ 1175667 h 2224519"/>
                <a:gd name="connsiteX136" fmla="*/ 708272 w 3469893"/>
                <a:gd name="connsiteY136" fmla="*/ 984749 h 2224519"/>
                <a:gd name="connsiteX137" fmla="*/ 607789 w 3469893"/>
                <a:gd name="connsiteY137" fmla="*/ 914411 h 2224519"/>
                <a:gd name="connsiteX138" fmla="*/ 809594 w 3469893"/>
                <a:gd name="connsiteY138" fmla="*/ 1313832 h 2224519"/>
                <a:gd name="connsiteX139" fmla="*/ 512330 w 3469893"/>
                <a:gd name="connsiteY139" fmla="*/ 1356538 h 2224519"/>
                <a:gd name="connsiteX140" fmla="*/ 647983 w 3469893"/>
                <a:gd name="connsiteY140" fmla="*/ 1874028 h 2224519"/>
                <a:gd name="connsiteX141" fmla="*/ 537449 w 3469893"/>
                <a:gd name="connsiteY141" fmla="*/ 1798666 h 2224519"/>
                <a:gd name="connsiteX142" fmla="*/ 391749 w 3469893"/>
                <a:gd name="connsiteY142" fmla="*/ 1733351 h 2224519"/>
                <a:gd name="connsiteX143" fmla="*/ 230975 w 3469893"/>
                <a:gd name="connsiteY143" fmla="*/ 1436924 h 2224519"/>
                <a:gd name="connsiteX144" fmla="*/ 356580 w 3469893"/>
                <a:gd name="connsiteY144" fmla="*/ 1668037 h 2224519"/>
                <a:gd name="connsiteX145" fmla="*/ 431942 w 3469893"/>
                <a:gd name="connsiteY145" fmla="*/ 1833835 h 2224519"/>
                <a:gd name="connsiteX146" fmla="*/ 527402 w 3469893"/>
                <a:gd name="connsiteY146" fmla="*/ 1874028 h 2224519"/>
                <a:gd name="connsiteX147" fmla="*/ 507305 w 3469893"/>
                <a:gd name="connsiteY147" fmla="*/ 1989585 h 2224519"/>
                <a:gd name="connsiteX148" fmla="*/ 311362 w 3469893"/>
                <a:gd name="connsiteY148" fmla="*/ 2180503 h 2224519"/>
                <a:gd name="connsiteX149" fmla="*/ 250235 w 3469893"/>
                <a:gd name="connsiteY149" fmla="*/ 2142821 h 2224519"/>
                <a:gd name="connsiteX150" fmla="*/ 220927 w 3469893"/>
                <a:gd name="connsiteY150" fmla="*/ 1989584 h 2224519"/>
                <a:gd name="connsiteX151" fmla="*/ 120444 w 3469893"/>
                <a:gd name="connsiteY151" fmla="*/ 1909197 h 2224519"/>
                <a:gd name="connsiteX152" fmla="*/ 65177 w 3469893"/>
                <a:gd name="connsiteY152" fmla="*/ 1869004 h 2224519"/>
                <a:gd name="connsiteX153" fmla="*/ 80251 w 3469893"/>
                <a:gd name="connsiteY153" fmla="*/ 1673060 h 2224519"/>
                <a:gd name="connsiteX154" fmla="*/ 205854 w 3469893"/>
                <a:gd name="connsiteY154" fmla="*/ 1813738 h 2224519"/>
                <a:gd name="connsiteX155" fmla="*/ 301314 w 3469893"/>
                <a:gd name="connsiteY155" fmla="*/ 1974512 h 2224519"/>
                <a:gd name="connsiteX156" fmla="*/ 326435 w 3469893"/>
                <a:gd name="connsiteY156" fmla="*/ 1863979 h 2224519"/>
                <a:gd name="connsiteX157" fmla="*/ 175710 w 3469893"/>
                <a:gd name="connsiteY157" fmla="*/ 1517311 h 2224519"/>
                <a:gd name="connsiteX158" fmla="*/ 150589 w 3469893"/>
                <a:gd name="connsiteY158" fmla="*/ 1482143 h 2224519"/>
                <a:gd name="connsiteX159" fmla="*/ 30008 w 3469893"/>
                <a:gd name="connsiteY159" fmla="*/ 1642916 h 2224519"/>
                <a:gd name="connsiteX160" fmla="*/ 19959 w 3469893"/>
                <a:gd name="connsiteY160" fmla="*/ 1798665 h 2224519"/>
                <a:gd name="connsiteX161" fmla="*/ 75227 w 3469893"/>
                <a:gd name="connsiteY161" fmla="*/ 1301271 h 2224519"/>
                <a:gd name="connsiteX162" fmla="*/ 175709 w 3469893"/>
                <a:gd name="connsiteY162" fmla="*/ 1341465 h 2224519"/>
                <a:gd name="connsiteX163" fmla="*/ 170685 w 3469893"/>
                <a:gd name="connsiteY163" fmla="*/ 1125426 h 2224519"/>
                <a:gd name="connsiteX164" fmla="*/ 95322 w 3469893"/>
                <a:gd name="connsiteY164" fmla="*/ 1235957 h 2224519"/>
                <a:gd name="connsiteX165" fmla="*/ 180733 w 3469893"/>
                <a:gd name="connsiteY165" fmla="*/ 1045039 h 2224519"/>
                <a:gd name="connsiteX166" fmla="*/ 276193 w 3469893"/>
                <a:gd name="connsiteY166" fmla="*/ 864168 h 2224519"/>
                <a:gd name="connsiteX167" fmla="*/ 471298 w 3469893"/>
                <a:gd name="connsiteY167" fmla="*/ 663201 h 2224519"/>
                <a:gd name="connsiteX0" fmla="*/ 471298 w 3469893"/>
                <a:gd name="connsiteY0" fmla="*/ 663201 h 2224519"/>
                <a:gd name="connsiteX1" fmla="*/ 693200 w 3469893"/>
                <a:gd name="connsiteY1" fmla="*/ 401944 h 2224519"/>
                <a:gd name="connsiteX2" fmla="*/ 743441 w 3469893"/>
                <a:gd name="connsiteY2" fmla="*/ 462235 h 2224519"/>
                <a:gd name="connsiteX3" fmla="*/ 708273 w 3469893"/>
                <a:gd name="connsiteY3" fmla="*/ 572766 h 2224519"/>
                <a:gd name="connsiteX4" fmla="*/ 637934 w 3469893"/>
                <a:gd name="connsiteY4" fmla="*/ 582815 h 2224519"/>
                <a:gd name="connsiteX5" fmla="*/ 562573 w 3469893"/>
                <a:gd name="connsiteY5" fmla="*/ 617984 h 2224519"/>
                <a:gd name="connsiteX6" fmla="*/ 688176 w 3469893"/>
                <a:gd name="connsiteY6" fmla="*/ 768709 h 2224519"/>
                <a:gd name="connsiteX7" fmla="*/ 487209 w 3469893"/>
                <a:gd name="connsiteY7" fmla="*/ 743589 h 2224519"/>
                <a:gd name="connsiteX8" fmla="*/ 421895 w 3469893"/>
                <a:gd name="connsiteY8" fmla="*/ 944556 h 2224519"/>
                <a:gd name="connsiteX9" fmla="*/ 241862 w 3469893"/>
                <a:gd name="connsiteY9" fmla="*/ 984749 h 2224519"/>
                <a:gd name="connsiteX10" fmla="*/ 306338 w 3469893"/>
                <a:gd name="connsiteY10" fmla="*/ 1276151 h 2224519"/>
                <a:gd name="connsiteX11" fmla="*/ 492233 w 3469893"/>
                <a:gd name="connsiteY11" fmla="*/ 1185716 h 2224519"/>
                <a:gd name="connsiteX12" fmla="*/ 477162 w 3469893"/>
                <a:gd name="connsiteY12" fmla="*/ 969676 h 2224519"/>
                <a:gd name="connsiteX13" fmla="*/ 738418 w 3469893"/>
                <a:gd name="connsiteY13" fmla="*/ 773733 h 2224519"/>
                <a:gd name="connsiteX14" fmla="*/ 818805 w 3469893"/>
                <a:gd name="connsiteY14" fmla="*/ 808903 h 2224519"/>
                <a:gd name="connsiteX15" fmla="*/ 889144 w 3469893"/>
                <a:gd name="connsiteY15" fmla="*/ 909386 h 2224519"/>
                <a:gd name="connsiteX16" fmla="*/ 793684 w 3469893"/>
                <a:gd name="connsiteY16" fmla="*/ 698370 h 2224519"/>
                <a:gd name="connsiteX17" fmla="*/ 803732 w 3469893"/>
                <a:gd name="connsiteY17" fmla="*/ 427065 h 2224519"/>
                <a:gd name="connsiteX18" fmla="*/ 979579 w 3469893"/>
                <a:gd name="connsiteY18" fmla="*/ 281364 h 2224519"/>
                <a:gd name="connsiteX19" fmla="*/ 904216 w 3469893"/>
                <a:gd name="connsiteY19" fmla="*/ 462235 h 2224519"/>
                <a:gd name="connsiteX20" fmla="*/ 899192 w 3469893"/>
                <a:gd name="connsiteY20" fmla="*/ 537597 h 2224519"/>
                <a:gd name="connsiteX21" fmla="*/ 1029820 w 3469893"/>
                <a:gd name="connsiteY21" fmla="*/ 557694 h 2224519"/>
                <a:gd name="connsiteX22" fmla="*/ 974554 w 3469893"/>
                <a:gd name="connsiteY22" fmla="*/ 758661 h 2224519"/>
                <a:gd name="connsiteX23" fmla="*/ 994652 w 3469893"/>
                <a:gd name="connsiteY23" fmla="*/ 778759 h 2224519"/>
                <a:gd name="connsiteX24" fmla="*/ 959482 w 3469893"/>
                <a:gd name="connsiteY24" fmla="*/ 497404 h 2224519"/>
                <a:gd name="connsiteX25" fmla="*/ 1034844 w 3469893"/>
                <a:gd name="connsiteY25" fmla="*/ 306485 h 2224519"/>
                <a:gd name="connsiteX26" fmla="*/ 1155424 w 3469893"/>
                <a:gd name="connsiteY26" fmla="*/ 140687 h 2224519"/>
                <a:gd name="connsiteX27" fmla="*/ 1265955 w 3469893"/>
                <a:gd name="connsiteY27" fmla="*/ 206001 h 2224519"/>
                <a:gd name="connsiteX28" fmla="*/ 1145375 w 3469893"/>
                <a:gd name="connsiteY28" fmla="*/ 296438 h 2224519"/>
                <a:gd name="connsiteX29" fmla="*/ 1311173 w 3469893"/>
                <a:gd name="connsiteY29" fmla="*/ 406970 h 2224519"/>
                <a:gd name="connsiteX30" fmla="*/ 1346340 w 3469893"/>
                <a:gd name="connsiteY30" fmla="*/ 115567 h 2224519"/>
                <a:gd name="connsiteX31" fmla="*/ 1436777 w 3469893"/>
                <a:gd name="connsiteY31" fmla="*/ 45231 h 2224519"/>
                <a:gd name="connsiteX32" fmla="*/ 1872613 w 3469893"/>
                <a:gd name="connsiteY32" fmla="*/ 11326 h 2224519"/>
                <a:gd name="connsiteX33" fmla="*/ 1952519 w 3469893"/>
                <a:gd name="connsiteY33" fmla="*/ 22160 h 2224519"/>
                <a:gd name="connsiteX34" fmla="*/ 2225311 w 3469893"/>
                <a:gd name="connsiteY34" fmla="*/ 79631 h 2224519"/>
                <a:gd name="connsiteX35" fmla="*/ 2341181 w 3469893"/>
                <a:gd name="connsiteY35" fmla="*/ 539534 h 2224519"/>
                <a:gd name="connsiteX36" fmla="*/ 2293556 w 3469893"/>
                <a:gd name="connsiteY36" fmla="*/ 349033 h 2224519"/>
                <a:gd name="connsiteX37" fmla="*/ 2131631 w 3469893"/>
                <a:gd name="connsiteY37" fmla="*/ 329984 h 2224519"/>
                <a:gd name="connsiteX38" fmla="*/ 2093531 w 3469893"/>
                <a:gd name="connsiteY38" fmla="*/ 172821 h 2224519"/>
                <a:gd name="connsiteX39" fmla="*/ 1964943 w 3469893"/>
                <a:gd name="connsiteY39" fmla="*/ 239496 h 2224519"/>
                <a:gd name="connsiteX40" fmla="*/ 1936368 w 3469893"/>
                <a:gd name="connsiteY40" fmla="*/ 56934 h 2224519"/>
                <a:gd name="connsiteX41" fmla="*/ 1773395 w 3469893"/>
                <a:gd name="connsiteY41" fmla="*/ 50254 h 2224519"/>
                <a:gd name="connsiteX42" fmla="*/ 1708081 w 3469893"/>
                <a:gd name="connsiteY42" fmla="*/ 110545 h 2224519"/>
                <a:gd name="connsiteX43" fmla="*/ 1461896 w 3469893"/>
                <a:gd name="connsiteY43" fmla="*/ 90447 h 2224519"/>
                <a:gd name="connsiteX44" fmla="*/ 1421703 w 3469893"/>
                <a:gd name="connsiteY44" fmla="*/ 396922 h 2224519"/>
                <a:gd name="connsiteX45" fmla="*/ 1878903 w 3469893"/>
                <a:gd name="connsiteY45" fmla="*/ 291415 h 2224519"/>
                <a:gd name="connsiteX46" fmla="*/ 1968422 w 3469893"/>
                <a:gd name="connsiteY46" fmla="*/ 228894 h 2224519"/>
                <a:gd name="connsiteX47" fmla="*/ 2091943 w 3469893"/>
                <a:gd name="connsiteY47" fmla="*/ 226796 h 2224519"/>
                <a:gd name="connsiteX48" fmla="*/ 2041143 w 3469893"/>
                <a:gd name="connsiteY48" fmla="*/ 518896 h 2224519"/>
                <a:gd name="connsiteX49" fmla="*/ 1901443 w 3469893"/>
                <a:gd name="connsiteY49" fmla="*/ 779246 h 2224519"/>
                <a:gd name="connsiteX50" fmla="*/ 2123693 w 3469893"/>
                <a:gd name="connsiteY50" fmla="*/ 868146 h 2224519"/>
                <a:gd name="connsiteX51" fmla="*/ 2117343 w 3469893"/>
                <a:gd name="connsiteY51" fmla="*/ 398246 h 2224519"/>
                <a:gd name="connsiteX52" fmla="*/ 2361818 w 3469893"/>
                <a:gd name="connsiteY52" fmla="*/ 377609 h 2224519"/>
                <a:gd name="connsiteX53" fmla="*/ 2326893 w 3469893"/>
                <a:gd name="connsiteY53" fmla="*/ 531596 h 2224519"/>
                <a:gd name="connsiteX54" fmla="*/ 2213753 w 3469893"/>
                <a:gd name="connsiteY54" fmla="*/ 879852 h 2224519"/>
                <a:gd name="connsiteX55" fmla="*/ 2426908 w 3469893"/>
                <a:gd name="connsiteY55" fmla="*/ 577634 h 2224519"/>
                <a:gd name="connsiteX56" fmla="*/ 2693607 w 3469893"/>
                <a:gd name="connsiteY56" fmla="*/ 882434 h 2224519"/>
                <a:gd name="connsiteX57" fmla="*/ 2960305 w 3469893"/>
                <a:gd name="connsiteY57" fmla="*/ 1058646 h 2224519"/>
                <a:gd name="connsiteX58" fmla="*/ 3469893 w 3469893"/>
                <a:gd name="connsiteY58" fmla="*/ 1934946 h 2224519"/>
                <a:gd name="connsiteX59" fmla="*/ 2712657 w 3469893"/>
                <a:gd name="connsiteY59" fmla="*/ 1572996 h 2224519"/>
                <a:gd name="connsiteX60" fmla="*/ 2364994 w 3469893"/>
                <a:gd name="connsiteY60" fmla="*/ 1739684 h 2224519"/>
                <a:gd name="connsiteX61" fmla="*/ 1741107 w 3469893"/>
                <a:gd name="connsiteY61" fmla="*/ 1953996 h 2224519"/>
                <a:gd name="connsiteX62" fmla="*/ 1783969 w 3469893"/>
                <a:gd name="connsiteY62" fmla="*/ 1796834 h 2224519"/>
                <a:gd name="connsiteX63" fmla="*/ 1836357 w 3469893"/>
                <a:gd name="connsiteY63" fmla="*/ 1606334 h 2224519"/>
                <a:gd name="connsiteX64" fmla="*/ 2164969 w 3469893"/>
                <a:gd name="connsiteY64" fmla="*/ 1577759 h 2224519"/>
                <a:gd name="connsiteX65" fmla="*/ 2050669 w 3469893"/>
                <a:gd name="connsiteY65" fmla="*/ 1434884 h 2224519"/>
                <a:gd name="connsiteX66" fmla="*/ 2236406 w 3469893"/>
                <a:gd name="connsiteY66" fmla="*/ 1349159 h 2224519"/>
                <a:gd name="connsiteX67" fmla="*/ 2326894 w 3469893"/>
                <a:gd name="connsiteY67" fmla="*/ 1472983 h 2224519"/>
                <a:gd name="connsiteX68" fmla="*/ 2607881 w 3469893"/>
                <a:gd name="connsiteY68" fmla="*/ 1234859 h 2224519"/>
                <a:gd name="connsiteX69" fmla="*/ 2064955 w 3469893"/>
                <a:gd name="connsiteY69" fmla="*/ 1382496 h 2224519"/>
                <a:gd name="connsiteX70" fmla="*/ 2022094 w 3469893"/>
                <a:gd name="connsiteY70" fmla="*/ 1225334 h 2224519"/>
                <a:gd name="connsiteX71" fmla="*/ 2364993 w 3469893"/>
                <a:gd name="connsiteY71" fmla="*/ 1120559 h 2224519"/>
                <a:gd name="connsiteX72" fmla="*/ 2803144 w 3469893"/>
                <a:gd name="connsiteY72" fmla="*/ 1101508 h 2224519"/>
                <a:gd name="connsiteX73" fmla="*/ 2560257 w 3469893"/>
                <a:gd name="connsiteY73" fmla="*/ 820521 h 2224519"/>
                <a:gd name="connsiteX74" fmla="*/ 2226881 w 3469893"/>
                <a:gd name="connsiteY74" fmla="*/ 1049121 h 2224519"/>
                <a:gd name="connsiteX75" fmla="*/ 2105637 w 3469893"/>
                <a:gd name="connsiteY75" fmla="*/ 967096 h 2224519"/>
                <a:gd name="connsiteX76" fmla="*/ 1771168 w 3469893"/>
                <a:gd name="connsiteY76" fmla="*/ 1203194 h 2224519"/>
                <a:gd name="connsiteX77" fmla="*/ 1666272 w 3469893"/>
                <a:gd name="connsiteY77" fmla="*/ 1103537 h 2224519"/>
                <a:gd name="connsiteX78" fmla="*/ 1333340 w 3469893"/>
                <a:gd name="connsiteY78" fmla="*/ 1505003 h 2224519"/>
                <a:gd name="connsiteX79" fmla="*/ 1260930 w 3469893"/>
                <a:gd name="connsiteY79" fmla="*/ 1457024 h 2224519"/>
                <a:gd name="connsiteX80" fmla="*/ 1613074 w 3469893"/>
                <a:gd name="connsiteY80" fmla="*/ 1076685 h 2224519"/>
                <a:gd name="connsiteX81" fmla="*/ 1920715 w 3469893"/>
                <a:gd name="connsiteY81" fmla="*/ 821267 h 2224519"/>
                <a:gd name="connsiteX82" fmla="*/ 1829273 w 3469893"/>
                <a:gd name="connsiteY82" fmla="*/ 817291 h 2224519"/>
                <a:gd name="connsiteX83" fmla="*/ 1773614 w 3469893"/>
                <a:gd name="connsiteY83" fmla="*/ 761632 h 2224519"/>
                <a:gd name="connsiteX84" fmla="*/ 1456874 w 3469893"/>
                <a:gd name="connsiteY84" fmla="*/ 1004847 h 2224519"/>
                <a:gd name="connsiteX85" fmla="*/ 1527211 w 3469893"/>
                <a:gd name="connsiteY85" fmla="*/ 753639 h 2224519"/>
                <a:gd name="connsiteX86" fmla="*/ 1421703 w 3469893"/>
                <a:gd name="connsiteY86" fmla="*/ 834026 h 2224519"/>
                <a:gd name="connsiteX87" fmla="*/ 1512138 w 3469893"/>
                <a:gd name="connsiteY87" fmla="*/ 834026 h 2224519"/>
                <a:gd name="connsiteX88" fmla="*/ 1371461 w 3469893"/>
                <a:gd name="connsiteY88" fmla="*/ 1019920 h 2224519"/>
                <a:gd name="connsiteX89" fmla="*/ 1115228 w 3469893"/>
                <a:gd name="connsiteY89" fmla="*/ 1246008 h 2224519"/>
                <a:gd name="connsiteX90" fmla="*/ 907141 w 3469893"/>
                <a:gd name="connsiteY90" fmla="*/ 1537410 h 2224519"/>
                <a:gd name="connsiteX91" fmla="*/ 858995 w 3469893"/>
                <a:gd name="connsiteY91" fmla="*/ 1612773 h 2224519"/>
                <a:gd name="connsiteX92" fmla="*/ 1009720 w 3469893"/>
                <a:gd name="connsiteY92" fmla="*/ 1909199 h 2224519"/>
                <a:gd name="connsiteX93" fmla="*/ 1100156 w 3469893"/>
                <a:gd name="connsiteY93" fmla="*/ 1889102 h 2224519"/>
                <a:gd name="connsiteX94" fmla="*/ 1243117 w 3469893"/>
                <a:gd name="connsiteY94" fmla="*/ 1429806 h 2224519"/>
                <a:gd name="connsiteX95" fmla="*/ 1356169 w 3469893"/>
                <a:gd name="connsiteY95" fmla="*/ 1501105 h 2224519"/>
                <a:gd name="connsiteX96" fmla="*/ 1352194 w 3469893"/>
                <a:gd name="connsiteY96" fmla="*/ 1596520 h 2224519"/>
                <a:gd name="connsiteX97" fmla="*/ 1324384 w 3469893"/>
                <a:gd name="connsiteY97" fmla="*/ 1770376 h 2224519"/>
                <a:gd name="connsiteX98" fmla="*/ 1416465 w 3469893"/>
                <a:gd name="connsiteY98" fmla="*/ 1910842 h 2224519"/>
                <a:gd name="connsiteX99" fmla="*/ 1340269 w 3469893"/>
                <a:gd name="connsiteY99" fmla="*/ 1640250 h 2224519"/>
                <a:gd name="connsiteX100" fmla="*/ 1606637 w 3469893"/>
                <a:gd name="connsiteY100" fmla="*/ 1513030 h 2224519"/>
                <a:gd name="connsiteX101" fmla="*/ 1723643 w 3469893"/>
                <a:gd name="connsiteY101" fmla="*/ 1293596 h 2224519"/>
                <a:gd name="connsiteX102" fmla="*/ 1989073 w 3469893"/>
                <a:gd name="connsiteY102" fmla="*/ 1262840 h 2224519"/>
                <a:gd name="connsiteX103" fmla="*/ 1885956 w 3469893"/>
                <a:gd name="connsiteY103" fmla="*/ 1550615 h 2224519"/>
                <a:gd name="connsiteX104" fmla="*/ 1755393 w 3469893"/>
                <a:gd name="connsiteY104" fmla="*/ 1719046 h 2224519"/>
                <a:gd name="connsiteX105" fmla="*/ 1596312 w 3469893"/>
                <a:gd name="connsiteY105" fmla="*/ 2013962 h 2224519"/>
                <a:gd name="connsiteX106" fmla="*/ 1574831 w 3469893"/>
                <a:gd name="connsiteY106" fmla="*/ 1921749 h 2224519"/>
                <a:gd name="connsiteX107" fmla="*/ 1471464 w 3469893"/>
                <a:gd name="connsiteY107" fmla="*/ 2065646 h 2224519"/>
                <a:gd name="connsiteX108" fmla="*/ 1582781 w 3469893"/>
                <a:gd name="connsiteY108" fmla="*/ 2133232 h 2224519"/>
                <a:gd name="connsiteX109" fmla="*/ 1451584 w 3469893"/>
                <a:gd name="connsiteY109" fmla="*/ 2200818 h 2224519"/>
                <a:gd name="connsiteX110" fmla="*/ 1228948 w 3469893"/>
                <a:gd name="connsiteY110" fmla="*/ 2208769 h 2224519"/>
                <a:gd name="connsiteX111" fmla="*/ 982457 w 3469893"/>
                <a:gd name="connsiteY111" fmla="*/ 2216722 h 2224519"/>
                <a:gd name="connsiteX112" fmla="*/ 966555 w 3469893"/>
                <a:gd name="connsiteY112" fmla="*/ 2137207 h 2224519"/>
                <a:gd name="connsiteX113" fmla="*/ 1197143 w 3469893"/>
                <a:gd name="connsiteY113" fmla="*/ 2161061 h 2224519"/>
                <a:gd name="connsiteX114" fmla="*/ 1324364 w 3469893"/>
                <a:gd name="connsiteY114" fmla="*/ 2141182 h 2224519"/>
                <a:gd name="connsiteX115" fmla="*/ 1280632 w 3469893"/>
                <a:gd name="connsiteY115" fmla="*/ 1954329 h 2224519"/>
                <a:gd name="connsiteX116" fmla="*/ 1407852 w 3469893"/>
                <a:gd name="connsiteY116" fmla="*/ 1926500 h 2224519"/>
                <a:gd name="connsiteX117" fmla="*/ 1247453 w 3469893"/>
                <a:gd name="connsiteY117" fmla="*/ 1884840 h 2224519"/>
                <a:gd name="connsiteX118" fmla="*/ 1182614 w 3469893"/>
                <a:gd name="connsiteY118" fmla="*/ 2054900 h 2224519"/>
                <a:gd name="connsiteX119" fmla="*/ 1024793 w 3469893"/>
                <a:gd name="connsiteY119" fmla="*/ 2120214 h 2224519"/>
                <a:gd name="connsiteX120" fmla="*/ 884116 w 3469893"/>
                <a:gd name="connsiteY120" fmla="*/ 1758474 h 2224519"/>
                <a:gd name="connsiteX121" fmla="*/ 843922 w 3469893"/>
                <a:gd name="connsiteY121" fmla="*/ 2069973 h 2224519"/>
                <a:gd name="connsiteX122" fmla="*/ 703246 w 3469893"/>
                <a:gd name="connsiteY122" fmla="*/ 1657991 h 2224519"/>
                <a:gd name="connsiteX123" fmla="*/ 803729 w 3469893"/>
                <a:gd name="connsiteY123" fmla="*/ 1406782 h 2224519"/>
                <a:gd name="connsiteX124" fmla="*/ 884115 w 3469893"/>
                <a:gd name="connsiteY124" fmla="*/ 1246008 h 2224519"/>
                <a:gd name="connsiteX125" fmla="*/ 1160446 w 3469893"/>
                <a:gd name="connsiteY125" fmla="*/ 1125427 h 2224519"/>
                <a:gd name="connsiteX126" fmla="*/ 1637744 w 3469893"/>
                <a:gd name="connsiteY126" fmla="*/ 648131 h 2224519"/>
                <a:gd name="connsiteX127" fmla="*/ 1763348 w 3469893"/>
                <a:gd name="connsiteY127" fmla="*/ 336632 h 2224519"/>
                <a:gd name="connsiteX128" fmla="*/ 1642768 w 3469893"/>
                <a:gd name="connsiteY128" fmla="*/ 376825 h 2224519"/>
                <a:gd name="connsiteX129" fmla="*/ 1451848 w 3469893"/>
                <a:gd name="connsiteY129" fmla="*/ 658179 h 2224519"/>
                <a:gd name="connsiteX130" fmla="*/ 1170498 w 3469893"/>
                <a:gd name="connsiteY130" fmla="*/ 497404 h 2224519"/>
                <a:gd name="connsiteX131" fmla="*/ 1200641 w 3469893"/>
                <a:gd name="connsiteY131" fmla="*/ 633056 h 2224519"/>
                <a:gd name="connsiteX132" fmla="*/ 1115230 w 3469893"/>
                <a:gd name="connsiteY132" fmla="*/ 869194 h 2224519"/>
                <a:gd name="connsiteX133" fmla="*/ 1100158 w 3469893"/>
                <a:gd name="connsiteY133" fmla="*/ 1004845 h 2224519"/>
                <a:gd name="connsiteX134" fmla="*/ 904215 w 3469893"/>
                <a:gd name="connsiteY134" fmla="*/ 1014893 h 2224519"/>
                <a:gd name="connsiteX135" fmla="*/ 929336 w 3469893"/>
                <a:gd name="connsiteY135" fmla="*/ 1175667 h 2224519"/>
                <a:gd name="connsiteX136" fmla="*/ 708272 w 3469893"/>
                <a:gd name="connsiteY136" fmla="*/ 984749 h 2224519"/>
                <a:gd name="connsiteX137" fmla="*/ 607789 w 3469893"/>
                <a:gd name="connsiteY137" fmla="*/ 914411 h 2224519"/>
                <a:gd name="connsiteX138" fmla="*/ 809594 w 3469893"/>
                <a:gd name="connsiteY138" fmla="*/ 1313832 h 2224519"/>
                <a:gd name="connsiteX139" fmla="*/ 512330 w 3469893"/>
                <a:gd name="connsiteY139" fmla="*/ 1356538 h 2224519"/>
                <a:gd name="connsiteX140" fmla="*/ 647983 w 3469893"/>
                <a:gd name="connsiteY140" fmla="*/ 1874028 h 2224519"/>
                <a:gd name="connsiteX141" fmla="*/ 537449 w 3469893"/>
                <a:gd name="connsiteY141" fmla="*/ 1798666 h 2224519"/>
                <a:gd name="connsiteX142" fmla="*/ 391749 w 3469893"/>
                <a:gd name="connsiteY142" fmla="*/ 1733351 h 2224519"/>
                <a:gd name="connsiteX143" fmla="*/ 230975 w 3469893"/>
                <a:gd name="connsiteY143" fmla="*/ 1436924 h 2224519"/>
                <a:gd name="connsiteX144" fmla="*/ 356580 w 3469893"/>
                <a:gd name="connsiteY144" fmla="*/ 1668037 h 2224519"/>
                <a:gd name="connsiteX145" fmla="*/ 431942 w 3469893"/>
                <a:gd name="connsiteY145" fmla="*/ 1833835 h 2224519"/>
                <a:gd name="connsiteX146" fmla="*/ 527402 w 3469893"/>
                <a:gd name="connsiteY146" fmla="*/ 1874028 h 2224519"/>
                <a:gd name="connsiteX147" fmla="*/ 507305 w 3469893"/>
                <a:gd name="connsiteY147" fmla="*/ 1989585 h 2224519"/>
                <a:gd name="connsiteX148" fmla="*/ 311362 w 3469893"/>
                <a:gd name="connsiteY148" fmla="*/ 2180503 h 2224519"/>
                <a:gd name="connsiteX149" fmla="*/ 250235 w 3469893"/>
                <a:gd name="connsiteY149" fmla="*/ 2142821 h 2224519"/>
                <a:gd name="connsiteX150" fmla="*/ 220927 w 3469893"/>
                <a:gd name="connsiteY150" fmla="*/ 1989584 h 2224519"/>
                <a:gd name="connsiteX151" fmla="*/ 120444 w 3469893"/>
                <a:gd name="connsiteY151" fmla="*/ 1909197 h 2224519"/>
                <a:gd name="connsiteX152" fmla="*/ 65177 w 3469893"/>
                <a:gd name="connsiteY152" fmla="*/ 1869004 h 2224519"/>
                <a:gd name="connsiteX153" fmla="*/ 80251 w 3469893"/>
                <a:gd name="connsiteY153" fmla="*/ 1673060 h 2224519"/>
                <a:gd name="connsiteX154" fmla="*/ 205854 w 3469893"/>
                <a:gd name="connsiteY154" fmla="*/ 1813738 h 2224519"/>
                <a:gd name="connsiteX155" fmla="*/ 301314 w 3469893"/>
                <a:gd name="connsiteY155" fmla="*/ 1974512 h 2224519"/>
                <a:gd name="connsiteX156" fmla="*/ 326435 w 3469893"/>
                <a:gd name="connsiteY156" fmla="*/ 1863979 h 2224519"/>
                <a:gd name="connsiteX157" fmla="*/ 175710 w 3469893"/>
                <a:gd name="connsiteY157" fmla="*/ 1517311 h 2224519"/>
                <a:gd name="connsiteX158" fmla="*/ 150589 w 3469893"/>
                <a:gd name="connsiteY158" fmla="*/ 1482143 h 2224519"/>
                <a:gd name="connsiteX159" fmla="*/ 30008 w 3469893"/>
                <a:gd name="connsiteY159" fmla="*/ 1642916 h 2224519"/>
                <a:gd name="connsiteX160" fmla="*/ 19959 w 3469893"/>
                <a:gd name="connsiteY160" fmla="*/ 1798665 h 2224519"/>
                <a:gd name="connsiteX161" fmla="*/ 75227 w 3469893"/>
                <a:gd name="connsiteY161" fmla="*/ 1301271 h 2224519"/>
                <a:gd name="connsiteX162" fmla="*/ 175709 w 3469893"/>
                <a:gd name="connsiteY162" fmla="*/ 1341465 h 2224519"/>
                <a:gd name="connsiteX163" fmla="*/ 170685 w 3469893"/>
                <a:gd name="connsiteY163" fmla="*/ 1125426 h 2224519"/>
                <a:gd name="connsiteX164" fmla="*/ 95322 w 3469893"/>
                <a:gd name="connsiteY164" fmla="*/ 1235957 h 2224519"/>
                <a:gd name="connsiteX165" fmla="*/ 180733 w 3469893"/>
                <a:gd name="connsiteY165" fmla="*/ 1045039 h 2224519"/>
                <a:gd name="connsiteX166" fmla="*/ 276193 w 3469893"/>
                <a:gd name="connsiteY166" fmla="*/ 864168 h 2224519"/>
                <a:gd name="connsiteX167" fmla="*/ 471298 w 3469893"/>
                <a:gd name="connsiteY167" fmla="*/ 663201 h 2224519"/>
                <a:gd name="connsiteX0" fmla="*/ 471298 w 3469894"/>
                <a:gd name="connsiteY0" fmla="*/ 663201 h 2224519"/>
                <a:gd name="connsiteX1" fmla="*/ 693200 w 3469894"/>
                <a:gd name="connsiteY1" fmla="*/ 401944 h 2224519"/>
                <a:gd name="connsiteX2" fmla="*/ 743441 w 3469894"/>
                <a:gd name="connsiteY2" fmla="*/ 462235 h 2224519"/>
                <a:gd name="connsiteX3" fmla="*/ 708273 w 3469894"/>
                <a:gd name="connsiteY3" fmla="*/ 572766 h 2224519"/>
                <a:gd name="connsiteX4" fmla="*/ 637934 w 3469894"/>
                <a:gd name="connsiteY4" fmla="*/ 582815 h 2224519"/>
                <a:gd name="connsiteX5" fmla="*/ 562573 w 3469894"/>
                <a:gd name="connsiteY5" fmla="*/ 617984 h 2224519"/>
                <a:gd name="connsiteX6" fmla="*/ 688176 w 3469894"/>
                <a:gd name="connsiteY6" fmla="*/ 768709 h 2224519"/>
                <a:gd name="connsiteX7" fmla="*/ 487209 w 3469894"/>
                <a:gd name="connsiteY7" fmla="*/ 743589 h 2224519"/>
                <a:gd name="connsiteX8" fmla="*/ 421895 w 3469894"/>
                <a:gd name="connsiteY8" fmla="*/ 944556 h 2224519"/>
                <a:gd name="connsiteX9" fmla="*/ 241862 w 3469894"/>
                <a:gd name="connsiteY9" fmla="*/ 984749 h 2224519"/>
                <a:gd name="connsiteX10" fmla="*/ 306338 w 3469894"/>
                <a:gd name="connsiteY10" fmla="*/ 1276151 h 2224519"/>
                <a:gd name="connsiteX11" fmla="*/ 492233 w 3469894"/>
                <a:gd name="connsiteY11" fmla="*/ 1185716 h 2224519"/>
                <a:gd name="connsiteX12" fmla="*/ 477162 w 3469894"/>
                <a:gd name="connsiteY12" fmla="*/ 969676 h 2224519"/>
                <a:gd name="connsiteX13" fmla="*/ 738418 w 3469894"/>
                <a:gd name="connsiteY13" fmla="*/ 773733 h 2224519"/>
                <a:gd name="connsiteX14" fmla="*/ 818805 w 3469894"/>
                <a:gd name="connsiteY14" fmla="*/ 808903 h 2224519"/>
                <a:gd name="connsiteX15" fmla="*/ 889144 w 3469894"/>
                <a:gd name="connsiteY15" fmla="*/ 909386 h 2224519"/>
                <a:gd name="connsiteX16" fmla="*/ 793684 w 3469894"/>
                <a:gd name="connsiteY16" fmla="*/ 698370 h 2224519"/>
                <a:gd name="connsiteX17" fmla="*/ 803732 w 3469894"/>
                <a:gd name="connsiteY17" fmla="*/ 427065 h 2224519"/>
                <a:gd name="connsiteX18" fmla="*/ 979579 w 3469894"/>
                <a:gd name="connsiteY18" fmla="*/ 281364 h 2224519"/>
                <a:gd name="connsiteX19" fmla="*/ 904216 w 3469894"/>
                <a:gd name="connsiteY19" fmla="*/ 462235 h 2224519"/>
                <a:gd name="connsiteX20" fmla="*/ 899192 w 3469894"/>
                <a:gd name="connsiteY20" fmla="*/ 537597 h 2224519"/>
                <a:gd name="connsiteX21" fmla="*/ 1029820 w 3469894"/>
                <a:gd name="connsiteY21" fmla="*/ 557694 h 2224519"/>
                <a:gd name="connsiteX22" fmla="*/ 974554 w 3469894"/>
                <a:gd name="connsiteY22" fmla="*/ 758661 h 2224519"/>
                <a:gd name="connsiteX23" fmla="*/ 994652 w 3469894"/>
                <a:gd name="connsiteY23" fmla="*/ 778759 h 2224519"/>
                <a:gd name="connsiteX24" fmla="*/ 959482 w 3469894"/>
                <a:gd name="connsiteY24" fmla="*/ 497404 h 2224519"/>
                <a:gd name="connsiteX25" fmla="*/ 1034844 w 3469894"/>
                <a:gd name="connsiteY25" fmla="*/ 306485 h 2224519"/>
                <a:gd name="connsiteX26" fmla="*/ 1155424 w 3469894"/>
                <a:gd name="connsiteY26" fmla="*/ 140687 h 2224519"/>
                <a:gd name="connsiteX27" fmla="*/ 1265955 w 3469894"/>
                <a:gd name="connsiteY27" fmla="*/ 206001 h 2224519"/>
                <a:gd name="connsiteX28" fmla="*/ 1145375 w 3469894"/>
                <a:gd name="connsiteY28" fmla="*/ 296438 h 2224519"/>
                <a:gd name="connsiteX29" fmla="*/ 1311173 w 3469894"/>
                <a:gd name="connsiteY29" fmla="*/ 406970 h 2224519"/>
                <a:gd name="connsiteX30" fmla="*/ 1346340 w 3469894"/>
                <a:gd name="connsiteY30" fmla="*/ 115567 h 2224519"/>
                <a:gd name="connsiteX31" fmla="*/ 1436777 w 3469894"/>
                <a:gd name="connsiteY31" fmla="*/ 45231 h 2224519"/>
                <a:gd name="connsiteX32" fmla="*/ 1872613 w 3469894"/>
                <a:gd name="connsiteY32" fmla="*/ 11326 h 2224519"/>
                <a:gd name="connsiteX33" fmla="*/ 1952519 w 3469894"/>
                <a:gd name="connsiteY33" fmla="*/ 22160 h 2224519"/>
                <a:gd name="connsiteX34" fmla="*/ 2225311 w 3469894"/>
                <a:gd name="connsiteY34" fmla="*/ 79631 h 2224519"/>
                <a:gd name="connsiteX35" fmla="*/ 2341181 w 3469894"/>
                <a:gd name="connsiteY35" fmla="*/ 539534 h 2224519"/>
                <a:gd name="connsiteX36" fmla="*/ 2293556 w 3469894"/>
                <a:gd name="connsiteY36" fmla="*/ 349033 h 2224519"/>
                <a:gd name="connsiteX37" fmla="*/ 2131631 w 3469894"/>
                <a:gd name="connsiteY37" fmla="*/ 329984 h 2224519"/>
                <a:gd name="connsiteX38" fmla="*/ 2093531 w 3469894"/>
                <a:gd name="connsiteY38" fmla="*/ 172821 h 2224519"/>
                <a:gd name="connsiteX39" fmla="*/ 1964943 w 3469894"/>
                <a:gd name="connsiteY39" fmla="*/ 239496 h 2224519"/>
                <a:gd name="connsiteX40" fmla="*/ 1936368 w 3469894"/>
                <a:gd name="connsiteY40" fmla="*/ 56934 h 2224519"/>
                <a:gd name="connsiteX41" fmla="*/ 1773395 w 3469894"/>
                <a:gd name="connsiteY41" fmla="*/ 50254 h 2224519"/>
                <a:gd name="connsiteX42" fmla="*/ 1708081 w 3469894"/>
                <a:gd name="connsiteY42" fmla="*/ 110545 h 2224519"/>
                <a:gd name="connsiteX43" fmla="*/ 1461896 w 3469894"/>
                <a:gd name="connsiteY43" fmla="*/ 90447 h 2224519"/>
                <a:gd name="connsiteX44" fmla="*/ 1421703 w 3469894"/>
                <a:gd name="connsiteY44" fmla="*/ 396922 h 2224519"/>
                <a:gd name="connsiteX45" fmla="*/ 1878903 w 3469894"/>
                <a:gd name="connsiteY45" fmla="*/ 291415 h 2224519"/>
                <a:gd name="connsiteX46" fmla="*/ 1968422 w 3469894"/>
                <a:gd name="connsiteY46" fmla="*/ 228894 h 2224519"/>
                <a:gd name="connsiteX47" fmla="*/ 2091943 w 3469894"/>
                <a:gd name="connsiteY47" fmla="*/ 226796 h 2224519"/>
                <a:gd name="connsiteX48" fmla="*/ 2041143 w 3469894"/>
                <a:gd name="connsiteY48" fmla="*/ 518896 h 2224519"/>
                <a:gd name="connsiteX49" fmla="*/ 1901443 w 3469894"/>
                <a:gd name="connsiteY49" fmla="*/ 779246 h 2224519"/>
                <a:gd name="connsiteX50" fmla="*/ 2123693 w 3469894"/>
                <a:gd name="connsiteY50" fmla="*/ 868146 h 2224519"/>
                <a:gd name="connsiteX51" fmla="*/ 2117343 w 3469894"/>
                <a:gd name="connsiteY51" fmla="*/ 398246 h 2224519"/>
                <a:gd name="connsiteX52" fmla="*/ 2361818 w 3469894"/>
                <a:gd name="connsiteY52" fmla="*/ 377609 h 2224519"/>
                <a:gd name="connsiteX53" fmla="*/ 2326893 w 3469894"/>
                <a:gd name="connsiteY53" fmla="*/ 531596 h 2224519"/>
                <a:gd name="connsiteX54" fmla="*/ 2213753 w 3469894"/>
                <a:gd name="connsiteY54" fmla="*/ 879852 h 2224519"/>
                <a:gd name="connsiteX55" fmla="*/ 2426908 w 3469894"/>
                <a:gd name="connsiteY55" fmla="*/ 577634 h 2224519"/>
                <a:gd name="connsiteX56" fmla="*/ 2693607 w 3469894"/>
                <a:gd name="connsiteY56" fmla="*/ 882434 h 2224519"/>
                <a:gd name="connsiteX57" fmla="*/ 2960305 w 3469894"/>
                <a:gd name="connsiteY57" fmla="*/ 1058646 h 2224519"/>
                <a:gd name="connsiteX58" fmla="*/ 3469893 w 3469894"/>
                <a:gd name="connsiteY58" fmla="*/ 1934946 h 2224519"/>
                <a:gd name="connsiteX59" fmla="*/ 2965069 w 3469894"/>
                <a:gd name="connsiteY59" fmla="*/ 1701584 h 2224519"/>
                <a:gd name="connsiteX60" fmla="*/ 2712657 w 3469894"/>
                <a:gd name="connsiteY60" fmla="*/ 1572996 h 2224519"/>
                <a:gd name="connsiteX61" fmla="*/ 2364994 w 3469894"/>
                <a:gd name="connsiteY61" fmla="*/ 1739684 h 2224519"/>
                <a:gd name="connsiteX62" fmla="*/ 1741107 w 3469894"/>
                <a:gd name="connsiteY62" fmla="*/ 1953996 h 2224519"/>
                <a:gd name="connsiteX63" fmla="*/ 1783969 w 3469894"/>
                <a:gd name="connsiteY63" fmla="*/ 1796834 h 2224519"/>
                <a:gd name="connsiteX64" fmla="*/ 1836357 w 3469894"/>
                <a:gd name="connsiteY64" fmla="*/ 1606334 h 2224519"/>
                <a:gd name="connsiteX65" fmla="*/ 2164969 w 3469894"/>
                <a:gd name="connsiteY65" fmla="*/ 1577759 h 2224519"/>
                <a:gd name="connsiteX66" fmla="*/ 2050669 w 3469894"/>
                <a:gd name="connsiteY66" fmla="*/ 1434884 h 2224519"/>
                <a:gd name="connsiteX67" fmla="*/ 2236406 w 3469894"/>
                <a:gd name="connsiteY67" fmla="*/ 1349159 h 2224519"/>
                <a:gd name="connsiteX68" fmla="*/ 2326894 w 3469894"/>
                <a:gd name="connsiteY68" fmla="*/ 1472983 h 2224519"/>
                <a:gd name="connsiteX69" fmla="*/ 2607881 w 3469894"/>
                <a:gd name="connsiteY69" fmla="*/ 1234859 h 2224519"/>
                <a:gd name="connsiteX70" fmla="*/ 2064955 w 3469894"/>
                <a:gd name="connsiteY70" fmla="*/ 1382496 h 2224519"/>
                <a:gd name="connsiteX71" fmla="*/ 2022094 w 3469894"/>
                <a:gd name="connsiteY71" fmla="*/ 1225334 h 2224519"/>
                <a:gd name="connsiteX72" fmla="*/ 2364993 w 3469894"/>
                <a:gd name="connsiteY72" fmla="*/ 1120559 h 2224519"/>
                <a:gd name="connsiteX73" fmla="*/ 2803144 w 3469894"/>
                <a:gd name="connsiteY73" fmla="*/ 1101508 h 2224519"/>
                <a:gd name="connsiteX74" fmla="*/ 2560257 w 3469894"/>
                <a:gd name="connsiteY74" fmla="*/ 820521 h 2224519"/>
                <a:gd name="connsiteX75" fmla="*/ 2226881 w 3469894"/>
                <a:gd name="connsiteY75" fmla="*/ 1049121 h 2224519"/>
                <a:gd name="connsiteX76" fmla="*/ 2105637 w 3469894"/>
                <a:gd name="connsiteY76" fmla="*/ 967096 h 2224519"/>
                <a:gd name="connsiteX77" fmla="*/ 1771168 w 3469894"/>
                <a:gd name="connsiteY77" fmla="*/ 1203194 h 2224519"/>
                <a:gd name="connsiteX78" fmla="*/ 1666272 w 3469894"/>
                <a:gd name="connsiteY78" fmla="*/ 1103537 h 2224519"/>
                <a:gd name="connsiteX79" fmla="*/ 1333340 w 3469894"/>
                <a:gd name="connsiteY79" fmla="*/ 1505003 h 2224519"/>
                <a:gd name="connsiteX80" fmla="*/ 1260930 w 3469894"/>
                <a:gd name="connsiteY80" fmla="*/ 1457024 h 2224519"/>
                <a:gd name="connsiteX81" fmla="*/ 1613074 w 3469894"/>
                <a:gd name="connsiteY81" fmla="*/ 1076685 h 2224519"/>
                <a:gd name="connsiteX82" fmla="*/ 1920715 w 3469894"/>
                <a:gd name="connsiteY82" fmla="*/ 821267 h 2224519"/>
                <a:gd name="connsiteX83" fmla="*/ 1829273 w 3469894"/>
                <a:gd name="connsiteY83" fmla="*/ 817291 h 2224519"/>
                <a:gd name="connsiteX84" fmla="*/ 1773614 w 3469894"/>
                <a:gd name="connsiteY84" fmla="*/ 761632 h 2224519"/>
                <a:gd name="connsiteX85" fmla="*/ 1456874 w 3469894"/>
                <a:gd name="connsiteY85" fmla="*/ 1004847 h 2224519"/>
                <a:gd name="connsiteX86" fmla="*/ 1527211 w 3469894"/>
                <a:gd name="connsiteY86" fmla="*/ 753639 h 2224519"/>
                <a:gd name="connsiteX87" fmla="*/ 1421703 w 3469894"/>
                <a:gd name="connsiteY87" fmla="*/ 834026 h 2224519"/>
                <a:gd name="connsiteX88" fmla="*/ 1512138 w 3469894"/>
                <a:gd name="connsiteY88" fmla="*/ 834026 h 2224519"/>
                <a:gd name="connsiteX89" fmla="*/ 1371461 w 3469894"/>
                <a:gd name="connsiteY89" fmla="*/ 1019920 h 2224519"/>
                <a:gd name="connsiteX90" fmla="*/ 1115228 w 3469894"/>
                <a:gd name="connsiteY90" fmla="*/ 1246008 h 2224519"/>
                <a:gd name="connsiteX91" fmla="*/ 907141 w 3469894"/>
                <a:gd name="connsiteY91" fmla="*/ 1537410 h 2224519"/>
                <a:gd name="connsiteX92" fmla="*/ 858995 w 3469894"/>
                <a:gd name="connsiteY92" fmla="*/ 1612773 h 2224519"/>
                <a:gd name="connsiteX93" fmla="*/ 1009720 w 3469894"/>
                <a:gd name="connsiteY93" fmla="*/ 1909199 h 2224519"/>
                <a:gd name="connsiteX94" fmla="*/ 1100156 w 3469894"/>
                <a:gd name="connsiteY94" fmla="*/ 1889102 h 2224519"/>
                <a:gd name="connsiteX95" fmla="*/ 1243117 w 3469894"/>
                <a:gd name="connsiteY95" fmla="*/ 1429806 h 2224519"/>
                <a:gd name="connsiteX96" fmla="*/ 1356169 w 3469894"/>
                <a:gd name="connsiteY96" fmla="*/ 1501105 h 2224519"/>
                <a:gd name="connsiteX97" fmla="*/ 1352194 w 3469894"/>
                <a:gd name="connsiteY97" fmla="*/ 1596520 h 2224519"/>
                <a:gd name="connsiteX98" fmla="*/ 1324384 w 3469894"/>
                <a:gd name="connsiteY98" fmla="*/ 1770376 h 2224519"/>
                <a:gd name="connsiteX99" fmla="*/ 1416465 w 3469894"/>
                <a:gd name="connsiteY99" fmla="*/ 1910842 h 2224519"/>
                <a:gd name="connsiteX100" fmla="*/ 1340269 w 3469894"/>
                <a:gd name="connsiteY100" fmla="*/ 1640250 h 2224519"/>
                <a:gd name="connsiteX101" fmla="*/ 1606637 w 3469894"/>
                <a:gd name="connsiteY101" fmla="*/ 1513030 h 2224519"/>
                <a:gd name="connsiteX102" fmla="*/ 1723643 w 3469894"/>
                <a:gd name="connsiteY102" fmla="*/ 1293596 h 2224519"/>
                <a:gd name="connsiteX103" fmla="*/ 1989073 w 3469894"/>
                <a:gd name="connsiteY103" fmla="*/ 1262840 h 2224519"/>
                <a:gd name="connsiteX104" fmla="*/ 1885956 w 3469894"/>
                <a:gd name="connsiteY104" fmla="*/ 1550615 h 2224519"/>
                <a:gd name="connsiteX105" fmla="*/ 1755393 w 3469894"/>
                <a:gd name="connsiteY105" fmla="*/ 1719046 h 2224519"/>
                <a:gd name="connsiteX106" fmla="*/ 1596312 w 3469894"/>
                <a:gd name="connsiteY106" fmla="*/ 2013962 h 2224519"/>
                <a:gd name="connsiteX107" fmla="*/ 1574831 w 3469894"/>
                <a:gd name="connsiteY107" fmla="*/ 1921749 h 2224519"/>
                <a:gd name="connsiteX108" fmla="*/ 1471464 w 3469894"/>
                <a:gd name="connsiteY108" fmla="*/ 2065646 h 2224519"/>
                <a:gd name="connsiteX109" fmla="*/ 1582781 w 3469894"/>
                <a:gd name="connsiteY109" fmla="*/ 2133232 h 2224519"/>
                <a:gd name="connsiteX110" fmla="*/ 1451584 w 3469894"/>
                <a:gd name="connsiteY110" fmla="*/ 2200818 h 2224519"/>
                <a:gd name="connsiteX111" fmla="*/ 1228948 w 3469894"/>
                <a:gd name="connsiteY111" fmla="*/ 2208769 h 2224519"/>
                <a:gd name="connsiteX112" fmla="*/ 982457 w 3469894"/>
                <a:gd name="connsiteY112" fmla="*/ 2216722 h 2224519"/>
                <a:gd name="connsiteX113" fmla="*/ 966555 w 3469894"/>
                <a:gd name="connsiteY113" fmla="*/ 2137207 h 2224519"/>
                <a:gd name="connsiteX114" fmla="*/ 1197143 w 3469894"/>
                <a:gd name="connsiteY114" fmla="*/ 2161061 h 2224519"/>
                <a:gd name="connsiteX115" fmla="*/ 1324364 w 3469894"/>
                <a:gd name="connsiteY115" fmla="*/ 2141182 h 2224519"/>
                <a:gd name="connsiteX116" fmla="*/ 1280632 w 3469894"/>
                <a:gd name="connsiteY116" fmla="*/ 1954329 h 2224519"/>
                <a:gd name="connsiteX117" fmla="*/ 1407852 w 3469894"/>
                <a:gd name="connsiteY117" fmla="*/ 1926500 h 2224519"/>
                <a:gd name="connsiteX118" fmla="*/ 1247453 w 3469894"/>
                <a:gd name="connsiteY118" fmla="*/ 1884840 h 2224519"/>
                <a:gd name="connsiteX119" fmla="*/ 1182614 w 3469894"/>
                <a:gd name="connsiteY119" fmla="*/ 2054900 h 2224519"/>
                <a:gd name="connsiteX120" fmla="*/ 1024793 w 3469894"/>
                <a:gd name="connsiteY120" fmla="*/ 2120214 h 2224519"/>
                <a:gd name="connsiteX121" fmla="*/ 884116 w 3469894"/>
                <a:gd name="connsiteY121" fmla="*/ 1758474 h 2224519"/>
                <a:gd name="connsiteX122" fmla="*/ 843922 w 3469894"/>
                <a:gd name="connsiteY122" fmla="*/ 2069973 h 2224519"/>
                <a:gd name="connsiteX123" fmla="*/ 703246 w 3469894"/>
                <a:gd name="connsiteY123" fmla="*/ 1657991 h 2224519"/>
                <a:gd name="connsiteX124" fmla="*/ 803729 w 3469894"/>
                <a:gd name="connsiteY124" fmla="*/ 1406782 h 2224519"/>
                <a:gd name="connsiteX125" fmla="*/ 884115 w 3469894"/>
                <a:gd name="connsiteY125" fmla="*/ 1246008 h 2224519"/>
                <a:gd name="connsiteX126" fmla="*/ 1160446 w 3469894"/>
                <a:gd name="connsiteY126" fmla="*/ 1125427 h 2224519"/>
                <a:gd name="connsiteX127" fmla="*/ 1637744 w 3469894"/>
                <a:gd name="connsiteY127" fmla="*/ 648131 h 2224519"/>
                <a:gd name="connsiteX128" fmla="*/ 1763348 w 3469894"/>
                <a:gd name="connsiteY128" fmla="*/ 336632 h 2224519"/>
                <a:gd name="connsiteX129" fmla="*/ 1642768 w 3469894"/>
                <a:gd name="connsiteY129" fmla="*/ 376825 h 2224519"/>
                <a:gd name="connsiteX130" fmla="*/ 1451848 w 3469894"/>
                <a:gd name="connsiteY130" fmla="*/ 658179 h 2224519"/>
                <a:gd name="connsiteX131" fmla="*/ 1170498 w 3469894"/>
                <a:gd name="connsiteY131" fmla="*/ 497404 h 2224519"/>
                <a:gd name="connsiteX132" fmla="*/ 1200641 w 3469894"/>
                <a:gd name="connsiteY132" fmla="*/ 633056 h 2224519"/>
                <a:gd name="connsiteX133" fmla="*/ 1115230 w 3469894"/>
                <a:gd name="connsiteY133" fmla="*/ 869194 h 2224519"/>
                <a:gd name="connsiteX134" fmla="*/ 1100158 w 3469894"/>
                <a:gd name="connsiteY134" fmla="*/ 1004845 h 2224519"/>
                <a:gd name="connsiteX135" fmla="*/ 904215 w 3469894"/>
                <a:gd name="connsiteY135" fmla="*/ 1014893 h 2224519"/>
                <a:gd name="connsiteX136" fmla="*/ 929336 w 3469894"/>
                <a:gd name="connsiteY136" fmla="*/ 1175667 h 2224519"/>
                <a:gd name="connsiteX137" fmla="*/ 708272 w 3469894"/>
                <a:gd name="connsiteY137" fmla="*/ 984749 h 2224519"/>
                <a:gd name="connsiteX138" fmla="*/ 607789 w 3469894"/>
                <a:gd name="connsiteY138" fmla="*/ 914411 h 2224519"/>
                <a:gd name="connsiteX139" fmla="*/ 809594 w 3469894"/>
                <a:gd name="connsiteY139" fmla="*/ 1313832 h 2224519"/>
                <a:gd name="connsiteX140" fmla="*/ 512330 w 3469894"/>
                <a:gd name="connsiteY140" fmla="*/ 1356538 h 2224519"/>
                <a:gd name="connsiteX141" fmla="*/ 647983 w 3469894"/>
                <a:gd name="connsiteY141" fmla="*/ 1874028 h 2224519"/>
                <a:gd name="connsiteX142" fmla="*/ 537449 w 3469894"/>
                <a:gd name="connsiteY142" fmla="*/ 1798666 h 2224519"/>
                <a:gd name="connsiteX143" fmla="*/ 391749 w 3469894"/>
                <a:gd name="connsiteY143" fmla="*/ 1733351 h 2224519"/>
                <a:gd name="connsiteX144" fmla="*/ 230975 w 3469894"/>
                <a:gd name="connsiteY144" fmla="*/ 1436924 h 2224519"/>
                <a:gd name="connsiteX145" fmla="*/ 356580 w 3469894"/>
                <a:gd name="connsiteY145" fmla="*/ 1668037 h 2224519"/>
                <a:gd name="connsiteX146" fmla="*/ 431942 w 3469894"/>
                <a:gd name="connsiteY146" fmla="*/ 1833835 h 2224519"/>
                <a:gd name="connsiteX147" fmla="*/ 527402 w 3469894"/>
                <a:gd name="connsiteY147" fmla="*/ 1874028 h 2224519"/>
                <a:gd name="connsiteX148" fmla="*/ 507305 w 3469894"/>
                <a:gd name="connsiteY148" fmla="*/ 1989585 h 2224519"/>
                <a:gd name="connsiteX149" fmla="*/ 311362 w 3469894"/>
                <a:gd name="connsiteY149" fmla="*/ 2180503 h 2224519"/>
                <a:gd name="connsiteX150" fmla="*/ 250235 w 3469894"/>
                <a:gd name="connsiteY150" fmla="*/ 2142821 h 2224519"/>
                <a:gd name="connsiteX151" fmla="*/ 220927 w 3469894"/>
                <a:gd name="connsiteY151" fmla="*/ 1989584 h 2224519"/>
                <a:gd name="connsiteX152" fmla="*/ 120444 w 3469894"/>
                <a:gd name="connsiteY152" fmla="*/ 1909197 h 2224519"/>
                <a:gd name="connsiteX153" fmla="*/ 65177 w 3469894"/>
                <a:gd name="connsiteY153" fmla="*/ 1869004 h 2224519"/>
                <a:gd name="connsiteX154" fmla="*/ 80251 w 3469894"/>
                <a:gd name="connsiteY154" fmla="*/ 1673060 h 2224519"/>
                <a:gd name="connsiteX155" fmla="*/ 205854 w 3469894"/>
                <a:gd name="connsiteY155" fmla="*/ 1813738 h 2224519"/>
                <a:gd name="connsiteX156" fmla="*/ 301314 w 3469894"/>
                <a:gd name="connsiteY156" fmla="*/ 1974512 h 2224519"/>
                <a:gd name="connsiteX157" fmla="*/ 326435 w 3469894"/>
                <a:gd name="connsiteY157" fmla="*/ 1863979 h 2224519"/>
                <a:gd name="connsiteX158" fmla="*/ 175710 w 3469894"/>
                <a:gd name="connsiteY158" fmla="*/ 1517311 h 2224519"/>
                <a:gd name="connsiteX159" fmla="*/ 150589 w 3469894"/>
                <a:gd name="connsiteY159" fmla="*/ 1482143 h 2224519"/>
                <a:gd name="connsiteX160" fmla="*/ 30008 w 3469894"/>
                <a:gd name="connsiteY160" fmla="*/ 1642916 h 2224519"/>
                <a:gd name="connsiteX161" fmla="*/ 19959 w 3469894"/>
                <a:gd name="connsiteY161" fmla="*/ 1798665 h 2224519"/>
                <a:gd name="connsiteX162" fmla="*/ 75227 w 3469894"/>
                <a:gd name="connsiteY162" fmla="*/ 1301271 h 2224519"/>
                <a:gd name="connsiteX163" fmla="*/ 175709 w 3469894"/>
                <a:gd name="connsiteY163" fmla="*/ 1341465 h 2224519"/>
                <a:gd name="connsiteX164" fmla="*/ 170685 w 3469894"/>
                <a:gd name="connsiteY164" fmla="*/ 1125426 h 2224519"/>
                <a:gd name="connsiteX165" fmla="*/ 95322 w 3469894"/>
                <a:gd name="connsiteY165" fmla="*/ 1235957 h 2224519"/>
                <a:gd name="connsiteX166" fmla="*/ 180733 w 3469894"/>
                <a:gd name="connsiteY166" fmla="*/ 1045039 h 2224519"/>
                <a:gd name="connsiteX167" fmla="*/ 276193 w 3469894"/>
                <a:gd name="connsiteY167" fmla="*/ 864168 h 2224519"/>
                <a:gd name="connsiteX168" fmla="*/ 471298 w 3469894"/>
                <a:gd name="connsiteY168" fmla="*/ 663201 h 2224519"/>
                <a:gd name="connsiteX0" fmla="*/ 471298 w 3469913"/>
                <a:gd name="connsiteY0" fmla="*/ 663201 h 2224519"/>
                <a:gd name="connsiteX1" fmla="*/ 693200 w 3469913"/>
                <a:gd name="connsiteY1" fmla="*/ 401944 h 2224519"/>
                <a:gd name="connsiteX2" fmla="*/ 743441 w 3469913"/>
                <a:gd name="connsiteY2" fmla="*/ 462235 h 2224519"/>
                <a:gd name="connsiteX3" fmla="*/ 708273 w 3469913"/>
                <a:gd name="connsiteY3" fmla="*/ 572766 h 2224519"/>
                <a:gd name="connsiteX4" fmla="*/ 637934 w 3469913"/>
                <a:gd name="connsiteY4" fmla="*/ 582815 h 2224519"/>
                <a:gd name="connsiteX5" fmla="*/ 562573 w 3469913"/>
                <a:gd name="connsiteY5" fmla="*/ 617984 h 2224519"/>
                <a:gd name="connsiteX6" fmla="*/ 688176 w 3469913"/>
                <a:gd name="connsiteY6" fmla="*/ 768709 h 2224519"/>
                <a:gd name="connsiteX7" fmla="*/ 487209 w 3469913"/>
                <a:gd name="connsiteY7" fmla="*/ 743589 h 2224519"/>
                <a:gd name="connsiteX8" fmla="*/ 421895 w 3469913"/>
                <a:gd name="connsiteY8" fmla="*/ 944556 h 2224519"/>
                <a:gd name="connsiteX9" fmla="*/ 241862 w 3469913"/>
                <a:gd name="connsiteY9" fmla="*/ 984749 h 2224519"/>
                <a:gd name="connsiteX10" fmla="*/ 306338 w 3469913"/>
                <a:gd name="connsiteY10" fmla="*/ 1276151 h 2224519"/>
                <a:gd name="connsiteX11" fmla="*/ 492233 w 3469913"/>
                <a:gd name="connsiteY11" fmla="*/ 1185716 h 2224519"/>
                <a:gd name="connsiteX12" fmla="*/ 477162 w 3469913"/>
                <a:gd name="connsiteY12" fmla="*/ 969676 h 2224519"/>
                <a:gd name="connsiteX13" fmla="*/ 738418 w 3469913"/>
                <a:gd name="connsiteY13" fmla="*/ 773733 h 2224519"/>
                <a:gd name="connsiteX14" fmla="*/ 818805 w 3469913"/>
                <a:gd name="connsiteY14" fmla="*/ 808903 h 2224519"/>
                <a:gd name="connsiteX15" fmla="*/ 889144 w 3469913"/>
                <a:gd name="connsiteY15" fmla="*/ 909386 h 2224519"/>
                <a:gd name="connsiteX16" fmla="*/ 793684 w 3469913"/>
                <a:gd name="connsiteY16" fmla="*/ 698370 h 2224519"/>
                <a:gd name="connsiteX17" fmla="*/ 803732 w 3469913"/>
                <a:gd name="connsiteY17" fmla="*/ 427065 h 2224519"/>
                <a:gd name="connsiteX18" fmla="*/ 979579 w 3469913"/>
                <a:gd name="connsiteY18" fmla="*/ 281364 h 2224519"/>
                <a:gd name="connsiteX19" fmla="*/ 904216 w 3469913"/>
                <a:gd name="connsiteY19" fmla="*/ 462235 h 2224519"/>
                <a:gd name="connsiteX20" fmla="*/ 899192 w 3469913"/>
                <a:gd name="connsiteY20" fmla="*/ 537597 h 2224519"/>
                <a:gd name="connsiteX21" fmla="*/ 1029820 w 3469913"/>
                <a:gd name="connsiteY21" fmla="*/ 557694 h 2224519"/>
                <a:gd name="connsiteX22" fmla="*/ 974554 w 3469913"/>
                <a:gd name="connsiteY22" fmla="*/ 758661 h 2224519"/>
                <a:gd name="connsiteX23" fmla="*/ 994652 w 3469913"/>
                <a:gd name="connsiteY23" fmla="*/ 778759 h 2224519"/>
                <a:gd name="connsiteX24" fmla="*/ 959482 w 3469913"/>
                <a:gd name="connsiteY24" fmla="*/ 497404 h 2224519"/>
                <a:gd name="connsiteX25" fmla="*/ 1034844 w 3469913"/>
                <a:gd name="connsiteY25" fmla="*/ 306485 h 2224519"/>
                <a:gd name="connsiteX26" fmla="*/ 1155424 w 3469913"/>
                <a:gd name="connsiteY26" fmla="*/ 140687 h 2224519"/>
                <a:gd name="connsiteX27" fmla="*/ 1265955 w 3469913"/>
                <a:gd name="connsiteY27" fmla="*/ 206001 h 2224519"/>
                <a:gd name="connsiteX28" fmla="*/ 1145375 w 3469913"/>
                <a:gd name="connsiteY28" fmla="*/ 296438 h 2224519"/>
                <a:gd name="connsiteX29" fmla="*/ 1311173 w 3469913"/>
                <a:gd name="connsiteY29" fmla="*/ 406970 h 2224519"/>
                <a:gd name="connsiteX30" fmla="*/ 1346340 w 3469913"/>
                <a:gd name="connsiteY30" fmla="*/ 115567 h 2224519"/>
                <a:gd name="connsiteX31" fmla="*/ 1436777 w 3469913"/>
                <a:gd name="connsiteY31" fmla="*/ 45231 h 2224519"/>
                <a:gd name="connsiteX32" fmla="*/ 1872613 w 3469913"/>
                <a:gd name="connsiteY32" fmla="*/ 11326 h 2224519"/>
                <a:gd name="connsiteX33" fmla="*/ 1952519 w 3469913"/>
                <a:gd name="connsiteY33" fmla="*/ 22160 h 2224519"/>
                <a:gd name="connsiteX34" fmla="*/ 2225311 w 3469913"/>
                <a:gd name="connsiteY34" fmla="*/ 79631 h 2224519"/>
                <a:gd name="connsiteX35" fmla="*/ 2341181 w 3469913"/>
                <a:gd name="connsiteY35" fmla="*/ 539534 h 2224519"/>
                <a:gd name="connsiteX36" fmla="*/ 2293556 w 3469913"/>
                <a:gd name="connsiteY36" fmla="*/ 349033 h 2224519"/>
                <a:gd name="connsiteX37" fmla="*/ 2131631 w 3469913"/>
                <a:gd name="connsiteY37" fmla="*/ 329984 h 2224519"/>
                <a:gd name="connsiteX38" fmla="*/ 2093531 w 3469913"/>
                <a:gd name="connsiteY38" fmla="*/ 172821 h 2224519"/>
                <a:gd name="connsiteX39" fmla="*/ 1964943 w 3469913"/>
                <a:gd name="connsiteY39" fmla="*/ 239496 h 2224519"/>
                <a:gd name="connsiteX40" fmla="*/ 1936368 w 3469913"/>
                <a:gd name="connsiteY40" fmla="*/ 56934 h 2224519"/>
                <a:gd name="connsiteX41" fmla="*/ 1773395 w 3469913"/>
                <a:gd name="connsiteY41" fmla="*/ 50254 h 2224519"/>
                <a:gd name="connsiteX42" fmla="*/ 1708081 w 3469913"/>
                <a:gd name="connsiteY42" fmla="*/ 110545 h 2224519"/>
                <a:gd name="connsiteX43" fmla="*/ 1461896 w 3469913"/>
                <a:gd name="connsiteY43" fmla="*/ 90447 h 2224519"/>
                <a:gd name="connsiteX44" fmla="*/ 1421703 w 3469913"/>
                <a:gd name="connsiteY44" fmla="*/ 396922 h 2224519"/>
                <a:gd name="connsiteX45" fmla="*/ 1878903 w 3469913"/>
                <a:gd name="connsiteY45" fmla="*/ 291415 h 2224519"/>
                <a:gd name="connsiteX46" fmla="*/ 1968422 w 3469913"/>
                <a:gd name="connsiteY46" fmla="*/ 228894 h 2224519"/>
                <a:gd name="connsiteX47" fmla="*/ 2091943 w 3469913"/>
                <a:gd name="connsiteY47" fmla="*/ 226796 h 2224519"/>
                <a:gd name="connsiteX48" fmla="*/ 2041143 w 3469913"/>
                <a:gd name="connsiteY48" fmla="*/ 518896 h 2224519"/>
                <a:gd name="connsiteX49" fmla="*/ 1901443 w 3469913"/>
                <a:gd name="connsiteY49" fmla="*/ 779246 h 2224519"/>
                <a:gd name="connsiteX50" fmla="*/ 2123693 w 3469913"/>
                <a:gd name="connsiteY50" fmla="*/ 868146 h 2224519"/>
                <a:gd name="connsiteX51" fmla="*/ 2117343 w 3469913"/>
                <a:gd name="connsiteY51" fmla="*/ 398246 h 2224519"/>
                <a:gd name="connsiteX52" fmla="*/ 2361818 w 3469913"/>
                <a:gd name="connsiteY52" fmla="*/ 377609 h 2224519"/>
                <a:gd name="connsiteX53" fmla="*/ 2326893 w 3469913"/>
                <a:gd name="connsiteY53" fmla="*/ 531596 h 2224519"/>
                <a:gd name="connsiteX54" fmla="*/ 2213753 w 3469913"/>
                <a:gd name="connsiteY54" fmla="*/ 879852 h 2224519"/>
                <a:gd name="connsiteX55" fmla="*/ 2426908 w 3469913"/>
                <a:gd name="connsiteY55" fmla="*/ 577634 h 2224519"/>
                <a:gd name="connsiteX56" fmla="*/ 2693607 w 3469913"/>
                <a:gd name="connsiteY56" fmla="*/ 882434 h 2224519"/>
                <a:gd name="connsiteX57" fmla="*/ 2960305 w 3469913"/>
                <a:gd name="connsiteY57" fmla="*/ 1058646 h 2224519"/>
                <a:gd name="connsiteX58" fmla="*/ 3469893 w 3469913"/>
                <a:gd name="connsiteY58" fmla="*/ 1934946 h 2224519"/>
                <a:gd name="connsiteX59" fmla="*/ 3022218 w 3469913"/>
                <a:gd name="connsiteY59" fmla="*/ 1572996 h 2224519"/>
                <a:gd name="connsiteX60" fmla="*/ 2965069 w 3469913"/>
                <a:gd name="connsiteY60" fmla="*/ 1701584 h 2224519"/>
                <a:gd name="connsiteX61" fmla="*/ 2712657 w 3469913"/>
                <a:gd name="connsiteY61" fmla="*/ 1572996 h 2224519"/>
                <a:gd name="connsiteX62" fmla="*/ 2364994 w 3469913"/>
                <a:gd name="connsiteY62" fmla="*/ 1739684 h 2224519"/>
                <a:gd name="connsiteX63" fmla="*/ 1741107 w 3469913"/>
                <a:gd name="connsiteY63" fmla="*/ 1953996 h 2224519"/>
                <a:gd name="connsiteX64" fmla="*/ 1783969 w 3469913"/>
                <a:gd name="connsiteY64" fmla="*/ 1796834 h 2224519"/>
                <a:gd name="connsiteX65" fmla="*/ 1836357 w 3469913"/>
                <a:gd name="connsiteY65" fmla="*/ 1606334 h 2224519"/>
                <a:gd name="connsiteX66" fmla="*/ 2164969 w 3469913"/>
                <a:gd name="connsiteY66" fmla="*/ 1577759 h 2224519"/>
                <a:gd name="connsiteX67" fmla="*/ 2050669 w 3469913"/>
                <a:gd name="connsiteY67" fmla="*/ 1434884 h 2224519"/>
                <a:gd name="connsiteX68" fmla="*/ 2236406 w 3469913"/>
                <a:gd name="connsiteY68" fmla="*/ 1349159 h 2224519"/>
                <a:gd name="connsiteX69" fmla="*/ 2326894 w 3469913"/>
                <a:gd name="connsiteY69" fmla="*/ 1472983 h 2224519"/>
                <a:gd name="connsiteX70" fmla="*/ 2607881 w 3469913"/>
                <a:gd name="connsiteY70" fmla="*/ 1234859 h 2224519"/>
                <a:gd name="connsiteX71" fmla="*/ 2064955 w 3469913"/>
                <a:gd name="connsiteY71" fmla="*/ 1382496 h 2224519"/>
                <a:gd name="connsiteX72" fmla="*/ 2022094 w 3469913"/>
                <a:gd name="connsiteY72" fmla="*/ 1225334 h 2224519"/>
                <a:gd name="connsiteX73" fmla="*/ 2364993 w 3469913"/>
                <a:gd name="connsiteY73" fmla="*/ 1120559 h 2224519"/>
                <a:gd name="connsiteX74" fmla="*/ 2803144 w 3469913"/>
                <a:gd name="connsiteY74" fmla="*/ 1101508 h 2224519"/>
                <a:gd name="connsiteX75" fmla="*/ 2560257 w 3469913"/>
                <a:gd name="connsiteY75" fmla="*/ 820521 h 2224519"/>
                <a:gd name="connsiteX76" fmla="*/ 2226881 w 3469913"/>
                <a:gd name="connsiteY76" fmla="*/ 1049121 h 2224519"/>
                <a:gd name="connsiteX77" fmla="*/ 2105637 w 3469913"/>
                <a:gd name="connsiteY77" fmla="*/ 967096 h 2224519"/>
                <a:gd name="connsiteX78" fmla="*/ 1771168 w 3469913"/>
                <a:gd name="connsiteY78" fmla="*/ 1203194 h 2224519"/>
                <a:gd name="connsiteX79" fmla="*/ 1666272 w 3469913"/>
                <a:gd name="connsiteY79" fmla="*/ 1103537 h 2224519"/>
                <a:gd name="connsiteX80" fmla="*/ 1333340 w 3469913"/>
                <a:gd name="connsiteY80" fmla="*/ 1505003 h 2224519"/>
                <a:gd name="connsiteX81" fmla="*/ 1260930 w 3469913"/>
                <a:gd name="connsiteY81" fmla="*/ 1457024 h 2224519"/>
                <a:gd name="connsiteX82" fmla="*/ 1613074 w 3469913"/>
                <a:gd name="connsiteY82" fmla="*/ 1076685 h 2224519"/>
                <a:gd name="connsiteX83" fmla="*/ 1920715 w 3469913"/>
                <a:gd name="connsiteY83" fmla="*/ 821267 h 2224519"/>
                <a:gd name="connsiteX84" fmla="*/ 1829273 w 3469913"/>
                <a:gd name="connsiteY84" fmla="*/ 817291 h 2224519"/>
                <a:gd name="connsiteX85" fmla="*/ 1773614 w 3469913"/>
                <a:gd name="connsiteY85" fmla="*/ 761632 h 2224519"/>
                <a:gd name="connsiteX86" fmla="*/ 1456874 w 3469913"/>
                <a:gd name="connsiteY86" fmla="*/ 1004847 h 2224519"/>
                <a:gd name="connsiteX87" fmla="*/ 1527211 w 3469913"/>
                <a:gd name="connsiteY87" fmla="*/ 753639 h 2224519"/>
                <a:gd name="connsiteX88" fmla="*/ 1421703 w 3469913"/>
                <a:gd name="connsiteY88" fmla="*/ 834026 h 2224519"/>
                <a:gd name="connsiteX89" fmla="*/ 1512138 w 3469913"/>
                <a:gd name="connsiteY89" fmla="*/ 834026 h 2224519"/>
                <a:gd name="connsiteX90" fmla="*/ 1371461 w 3469913"/>
                <a:gd name="connsiteY90" fmla="*/ 1019920 h 2224519"/>
                <a:gd name="connsiteX91" fmla="*/ 1115228 w 3469913"/>
                <a:gd name="connsiteY91" fmla="*/ 1246008 h 2224519"/>
                <a:gd name="connsiteX92" fmla="*/ 907141 w 3469913"/>
                <a:gd name="connsiteY92" fmla="*/ 1537410 h 2224519"/>
                <a:gd name="connsiteX93" fmla="*/ 858995 w 3469913"/>
                <a:gd name="connsiteY93" fmla="*/ 1612773 h 2224519"/>
                <a:gd name="connsiteX94" fmla="*/ 1009720 w 3469913"/>
                <a:gd name="connsiteY94" fmla="*/ 1909199 h 2224519"/>
                <a:gd name="connsiteX95" fmla="*/ 1100156 w 3469913"/>
                <a:gd name="connsiteY95" fmla="*/ 1889102 h 2224519"/>
                <a:gd name="connsiteX96" fmla="*/ 1243117 w 3469913"/>
                <a:gd name="connsiteY96" fmla="*/ 1429806 h 2224519"/>
                <a:gd name="connsiteX97" fmla="*/ 1356169 w 3469913"/>
                <a:gd name="connsiteY97" fmla="*/ 1501105 h 2224519"/>
                <a:gd name="connsiteX98" fmla="*/ 1352194 w 3469913"/>
                <a:gd name="connsiteY98" fmla="*/ 1596520 h 2224519"/>
                <a:gd name="connsiteX99" fmla="*/ 1324384 w 3469913"/>
                <a:gd name="connsiteY99" fmla="*/ 1770376 h 2224519"/>
                <a:gd name="connsiteX100" fmla="*/ 1416465 w 3469913"/>
                <a:gd name="connsiteY100" fmla="*/ 1910842 h 2224519"/>
                <a:gd name="connsiteX101" fmla="*/ 1340269 w 3469913"/>
                <a:gd name="connsiteY101" fmla="*/ 1640250 h 2224519"/>
                <a:gd name="connsiteX102" fmla="*/ 1606637 w 3469913"/>
                <a:gd name="connsiteY102" fmla="*/ 1513030 h 2224519"/>
                <a:gd name="connsiteX103" fmla="*/ 1723643 w 3469913"/>
                <a:gd name="connsiteY103" fmla="*/ 1293596 h 2224519"/>
                <a:gd name="connsiteX104" fmla="*/ 1989073 w 3469913"/>
                <a:gd name="connsiteY104" fmla="*/ 1262840 h 2224519"/>
                <a:gd name="connsiteX105" fmla="*/ 1885956 w 3469913"/>
                <a:gd name="connsiteY105" fmla="*/ 1550615 h 2224519"/>
                <a:gd name="connsiteX106" fmla="*/ 1755393 w 3469913"/>
                <a:gd name="connsiteY106" fmla="*/ 1719046 h 2224519"/>
                <a:gd name="connsiteX107" fmla="*/ 1596312 w 3469913"/>
                <a:gd name="connsiteY107" fmla="*/ 2013962 h 2224519"/>
                <a:gd name="connsiteX108" fmla="*/ 1574831 w 3469913"/>
                <a:gd name="connsiteY108" fmla="*/ 1921749 h 2224519"/>
                <a:gd name="connsiteX109" fmla="*/ 1471464 w 3469913"/>
                <a:gd name="connsiteY109" fmla="*/ 2065646 h 2224519"/>
                <a:gd name="connsiteX110" fmla="*/ 1582781 w 3469913"/>
                <a:gd name="connsiteY110" fmla="*/ 2133232 h 2224519"/>
                <a:gd name="connsiteX111" fmla="*/ 1451584 w 3469913"/>
                <a:gd name="connsiteY111" fmla="*/ 2200818 h 2224519"/>
                <a:gd name="connsiteX112" fmla="*/ 1228948 w 3469913"/>
                <a:gd name="connsiteY112" fmla="*/ 2208769 h 2224519"/>
                <a:gd name="connsiteX113" fmla="*/ 982457 w 3469913"/>
                <a:gd name="connsiteY113" fmla="*/ 2216722 h 2224519"/>
                <a:gd name="connsiteX114" fmla="*/ 966555 w 3469913"/>
                <a:gd name="connsiteY114" fmla="*/ 2137207 h 2224519"/>
                <a:gd name="connsiteX115" fmla="*/ 1197143 w 3469913"/>
                <a:gd name="connsiteY115" fmla="*/ 2161061 h 2224519"/>
                <a:gd name="connsiteX116" fmla="*/ 1324364 w 3469913"/>
                <a:gd name="connsiteY116" fmla="*/ 2141182 h 2224519"/>
                <a:gd name="connsiteX117" fmla="*/ 1280632 w 3469913"/>
                <a:gd name="connsiteY117" fmla="*/ 1954329 h 2224519"/>
                <a:gd name="connsiteX118" fmla="*/ 1407852 w 3469913"/>
                <a:gd name="connsiteY118" fmla="*/ 1926500 h 2224519"/>
                <a:gd name="connsiteX119" fmla="*/ 1247453 w 3469913"/>
                <a:gd name="connsiteY119" fmla="*/ 1884840 h 2224519"/>
                <a:gd name="connsiteX120" fmla="*/ 1182614 w 3469913"/>
                <a:gd name="connsiteY120" fmla="*/ 2054900 h 2224519"/>
                <a:gd name="connsiteX121" fmla="*/ 1024793 w 3469913"/>
                <a:gd name="connsiteY121" fmla="*/ 2120214 h 2224519"/>
                <a:gd name="connsiteX122" fmla="*/ 884116 w 3469913"/>
                <a:gd name="connsiteY122" fmla="*/ 1758474 h 2224519"/>
                <a:gd name="connsiteX123" fmla="*/ 843922 w 3469913"/>
                <a:gd name="connsiteY123" fmla="*/ 2069973 h 2224519"/>
                <a:gd name="connsiteX124" fmla="*/ 703246 w 3469913"/>
                <a:gd name="connsiteY124" fmla="*/ 1657991 h 2224519"/>
                <a:gd name="connsiteX125" fmla="*/ 803729 w 3469913"/>
                <a:gd name="connsiteY125" fmla="*/ 1406782 h 2224519"/>
                <a:gd name="connsiteX126" fmla="*/ 884115 w 3469913"/>
                <a:gd name="connsiteY126" fmla="*/ 1246008 h 2224519"/>
                <a:gd name="connsiteX127" fmla="*/ 1160446 w 3469913"/>
                <a:gd name="connsiteY127" fmla="*/ 1125427 h 2224519"/>
                <a:gd name="connsiteX128" fmla="*/ 1637744 w 3469913"/>
                <a:gd name="connsiteY128" fmla="*/ 648131 h 2224519"/>
                <a:gd name="connsiteX129" fmla="*/ 1763348 w 3469913"/>
                <a:gd name="connsiteY129" fmla="*/ 336632 h 2224519"/>
                <a:gd name="connsiteX130" fmla="*/ 1642768 w 3469913"/>
                <a:gd name="connsiteY130" fmla="*/ 376825 h 2224519"/>
                <a:gd name="connsiteX131" fmla="*/ 1451848 w 3469913"/>
                <a:gd name="connsiteY131" fmla="*/ 658179 h 2224519"/>
                <a:gd name="connsiteX132" fmla="*/ 1170498 w 3469913"/>
                <a:gd name="connsiteY132" fmla="*/ 497404 h 2224519"/>
                <a:gd name="connsiteX133" fmla="*/ 1200641 w 3469913"/>
                <a:gd name="connsiteY133" fmla="*/ 633056 h 2224519"/>
                <a:gd name="connsiteX134" fmla="*/ 1115230 w 3469913"/>
                <a:gd name="connsiteY134" fmla="*/ 869194 h 2224519"/>
                <a:gd name="connsiteX135" fmla="*/ 1100158 w 3469913"/>
                <a:gd name="connsiteY135" fmla="*/ 1004845 h 2224519"/>
                <a:gd name="connsiteX136" fmla="*/ 904215 w 3469913"/>
                <a:gd name="connsiteY136" fmla="*/ 1014893 h 2224519"/>
                <a:gd name="connsiteX137" fmla="*/ 929336 w 3469913"/>
                <a:gd name="connsiteY137" fmla="*/ 1175667 h 2224519"/>
                <a:gd name="connsiteX138" fmla="*/ 708272 w 3469913"/>
                <a:gd name="connsiteY138" fmla="*/ 984749 h 2224519"/>
                <a:gd name="connsiteX139" fmla="*/ 607789 w 3469913"/>
                <a:gd name="connsiteY139" fmla="*/ 914411 h 2224519"/>
                <a:gd name="connsiteX140" fmla="*/ 809594 w 3469913"/>
                <a:gd name="connsiteY140" fmla="*/ 1313832 h 2224519"/>
                <a:gd name="connsiteX141" fmla="*/ 512330 w 3469913"/>
                <a:gd name="connsiteY141" fmla="*/ 1356538 h 2224519"/>
                <a:gd name="connsiteX142" fmla="*/ 647983 w 3469913"/>
                <a:gd name="connsiteY142" fmla="*/ 1874028 h 2224519"/>
                <a:gd name="connsiteX143" fmla="*/ 537449 w 3469913"/>
                <a:gd name="connsiteY143" fmla="*/ 1798666 h 2224519"/>
                <a:gd name="connsiteX144" fmla="*/ 391749 w 3469913"/>
                <a:gd name="connsiteY144" fmla="*/ 1733351 h 2224519"/>
                <a:gd name="connsiteX145" fmla="*/ 230975 w 3469913"/>
                <a:gd name="connsiteY145" fmla="*/ 1436924 h 2224519"/>
                <a:gd name="connsiteX146" fmla="*/ 356580 w 3469913"/>
                <a:gd name="connsiteY146" fmla="*/ 1668037 h 2224519"/>
                <a:gd name="connsiteX147" fmla="*/ 431942 w 3469913"/>
                <a:gd name="connsiteY147" fmla="*/ 1833835 h 2224519"/>
                <a:gd name="connsiteX148" fmla="*/ 527402 w 3469913"/>
                <a:gd name="connsiteY148" fmla="*/ 1874028 h 2224519"/>
                <a:gd name="connsiteX149" fmla="*/ 507305 w 3469913"/>
                <a:gd name="connsiteY149" fmla="*/ 1989585 h 2224519"/>
                <a:gd name="connsiteX150" fmla="*/ 311362 w 3469913"/>
                <a:gd name="connsiteY150" fmla="*/ 2180503 h 2224519"/>
                <a:gd name="connsiteX151" fmla="*/ 250235 w 3469913"/>
                <a:gd name="connsiteY151" fmla="*/ 2142821 h 2224519"/>
                <a:gd name="connsiteX152" fmla="*/ 220927 w 3469913"/>
                <a:gd name="connsiteY152" fmla="*/ 1989584 h 2224519"/>
                <a:gd name="connsiteX153" fmla="*/ 120444 w 3469913"/>
                <a:gd name="connsiteY153" fmla="*/ 1909197 h 2224519"/>
                <a:gd name="connsiteX154" fmla="*/ 65177 w 3469913"/>
                <a:gd name="connsiteY154" fmla="*/ 1869004 h 2224519"/>
                <a:gd name="connsiteX155" fmla="*/ 80251 w 3469913"/>
                <a:gd name="connsiteY155" fmla="*/ 1673060 h 2224519"/>
                <a:gd name="connsiteX156" fmla="*/ 205854 w 3469913"/>
                <a:gd name="connsiteY156" fmla="*/ 1813738 h 2224519"/>
                <a:gd name="connsiteX157" fmla="*/ 301314 w 3469913"/>
                <a:gd name="connsiteY157" fmla="*/ 1974512 h 2224519"/>
                <a:gd name="connsiteX158" fmla="*/ 326435 w 3469913"/>
                <a:gd name="connsiteY158" fmla="*/ 1863979 h 2224519"/>
                <a:gd name="connsiteX159" fmla="*/ 175710 w 3469913"/>
                <a:gd name="connsiteY159" fmla="*/ 1517311 h 2224519"/>
                <a:gd name="connsiteX160" fmla="*/ 150589 w 3469913"/>
                <a:gd name="connsiteY160" fmla="*/ 1482143 h 2224519"/>
                <a:gd name="connsiteX161" fmla="*/ 30008 w 3469913"/>
                <a:gd name="connsiteY161" fmla="*/ 1642916 h 2224519"/>
                <a:gd name="connsiteX162" fmla="*/ 19959 w 3469913"/>
                <a:gd name="connsiteY162" fmla="*/ 1798665 h 2224519"/>
                <a:gd name="connsiteX163" fmla="*/ 75227 w 3469913"/>
                <a:gd name="connsiteY163" fmla="*/ 1301271 h 2224519"/>
                <a:gd name="connsiteX164" fmla="*/ 175709 w 3469913"/>
                <a:gd name="connsiteY164" fmla="*/ 1341465 h 2224519"/>
                <a:gd name="connsiteX165" fmla="*/ 170685 w 3469913"/>
                <a:gd name="connsiteY165" fmla="*/ 1125426 h 2224519"/>
                <a:gd name="connsiteX166" fmla="*/ 95322 w 3469913"/>
                <a:gd name="connsiteY166" fmla="*/ 1235957 h 2224519"/>
                <a:gd name="connsiteX167" fmla="*/ 180733 w 3469913"/>
                <a:gd name="connsiteY167" fmla="*/ 1045039 h 2224519"/>
                <a:gd name="connsiteX168" fmla="*/ 276193 w 3469913"/>
                <a:gd name="connsiteY168" fmla="*/ 864168 h 2224519"/>
                <a:gd name="connsiteX169" fmla="*/ 471298 w 3469913"/>
                <a:gd name="connsiteY16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607881 w 3598495"/>
                <a:gd name="connsiteY70" fmla="*/ 1234859 h 2224519"/>
                <a:gd name="connsiteX71" fmla="*/ 2064955 w 3598495"/>
                <a:gd name="connsiteY71" fmla="*/ 1382496 h 2224519"/>
                <a:gd name="connsiteX72" fmla="*/ 2022094 w 3598495"/>
                <a:gd name="connsiteY72" fmla="*/ 1225334 h 2224519"/>
                <a:gd name="connsiteX73" fmla="*/ 2364993 w 3598495"/>
                <a:gd name="connsiteY73" fmla="*/ 1120559 h 2224519"/>
                <a:gd name="connsiteX74" fmla="*/ 2803144 w 3598495"/>
                <a:gd name="connsiteY74" fmla="*/ 1101508 h 2224519"/>
                <a:gd name="connsiteX75" fmla="*/ 2560257 w 3598495"/>
                <a:gd name="connsiteY75" fmla="*/ 820521 h 2224519"/>
                <a:gd name="connsiteX76" fmla="*/ 2226881 w 3598495"/>
                <a:gd name="connsiteY76" fmla="*/ 1049121 h 2224519"/>
                <a:gd name="connsiteX77" fmla="*/ 2105637 w 3598495"/>
                <a:gd name="connsiteY77" fmla="*/ 967096 h 2224519"/>
                <a:gd name="connsiteX78" fmla="*/ 1771168 w 3598495"/>
                <a:gd name="connsiteY78" fmla="*/ 1203194 h 2224519"/>
                <a:gd name="connsiteX79" fmla="*/ 1666272 w 3598495"/>
                <a:gd name="connsiteY79" fmla="*/ 1103537 h 2224519"/>
                <a:gd name="connsiteX80" fmla="*/ 1333340 w 3598495"/>
                <a:gd name="connsiteY80" fmla="*/ 1505003 h 2224519"/>
                <a:gd name="connsiteX81" fmla="*/ 1260930 w 3598495"/>
                <a:gd name="connsiteY81" fmla="*/ 1457024 h 2224519"/>
                <a:gd name="connsiteX82" fmla="*/ 1613074 w 3598495"/>
                <a:gd name="connsiteY82" fmla="*/ 1076685 h 2224519"/>
                <a:gd name="connsiteX83" fmla="*/ 1920715 w 3598495"/>
                <a:gd name="connsiteY83" fmla="*/ 821267 h 2224519"/>
                <a:gd name="connsiteX84" fmla="*/ 1829273 w 3598495"/>
                <a:gd name="connsiteY84" fmla="*/ 817291 h 2224519"/>
                <a:gd name="connsiteX85" fmla="*/ 1773614 w 3598495"/>
                <a:gd name="connsiteY85" fmla="*/ 761632 h 2224519"/>
                <a:gd name="connsiteX86" fmla="*/ 1456874 w 3598495"/>
                <a:gd name="connsiteY86" fmla="*/ 1004847 h 2224519"/>
                <a:gd name="connsiteX87" fmla="*/ 1527211 w 3598495"/>
                <a:gd name="connsiteY87" fmla="*/ 753639 h 2224519"/>
                <a:gd name="connsiteX88" fmla="*/ 1421703 w 3598495"/>
                <a:gd name="connsiteY88" fmla="*/ 834026 h 2224519"/>
                <a:gd name="connsiteX89" fmla="*/ 1512138 w 3598495"/>
                <a:gd name="connsiteY89" fmla="*/ 834026 h 2224519"/>
                <a:gd name="connsiteX90" fmla="*/ 1371461 w 3598495"/>
                <a:gd name="connsiteY90" fmla="*/ 1019920 h 2224519"/>
                <a:gd name="connsiteX91" fmla="*/ 1115228 w 3598495"/>
                <a:gd name="connsiteY91" fmla="*/ 1246008 h 2224519"/>
                <a:gd name="connsiteX92" fmla="*/ 907141 w 3598495"/>
                <a:gd name="connsiteY92" fmla="*/ 1537410 h 2224519"/>
                <a:gd name="connsiteX93" fmla="*/ 858995 w 3598495"/>
                <a:gd name="connsiteY93" fmla="*/ 1612773 h 2224519"/>
                <a:gd name="connsiteX94" fmla="*/ 1009720 w 3598495"/>
                <a:gd name="connsiteY94" fmla="*/ 1909199 h 2224519"/>
                <a:gd name="connsiteX95" fmla="*/ 1100156 w 3598495"/>
                <a:gd name="connsiteY95" fmla="*/ 1889102 h 2224519"/>
                <a:gd name="connsiteX96" fmla="*/ 1243117 w 3598495"/>
                <a:gd name="connsiteY96" fmla="*/ 1429806 h 2224519"/>
                <a:gd name="connsiteX97" fmla="*/ 1356169 w 3598495"/>
                <a:gd name="connsiteY97" fmla="*/ 1501105 h 2224519"/>
                <a:gd name="connsiteX98" fmla="*/ 1352194 w 3598495"/>
                <a:gd name="connsiteY98" fmla="*/ 1596520 h 2224519"/>
                <a:gd name="connsiteX99" fmla="*/ 1324384 w 3598495"/>
                <a:gd name="connsiteY99" fmla="*/ 1770376 h 2224519"/>
                <a:gd name="connsiteX100" fmla="*/ 1416465 w 3598495"/>
                <a:gd name="connsiteY100" fmla="*/ 1910842 h 2224519"/>
                <a:gd name="connsiteX101" fmla="*/ 1340269 w 3598495"/>
                <a:gd name="connsiteY101" fmla="*/ 1640250 h 2224519"/>
                <a:gd name="connsiteX102" fmla="*/ 1606637 w 3598495"/>
                <a:gd name="connsiteY102" fmla="*/ 1513030 h 2224519"/>
                <a:gd name="connsiteX103" fmla="*/ 1723643 w 3598495"/>
                <a:gd name="connsiteY103" fmla="*/ 1293596 h 2224519"/>
                <a:gd name="connsiteX104" fmla="*/ 1989073 w 3598495"/>
                <a:gd name="connsiteY104" fmla="*/ 1262840 h 2224519"/>
                <a:gd name="connsiteX105" fmla="*/ 1885956 w 3598495"/>
                <a:gd name="connsiteY105" fmla="*/ 1550615 h 2224519"/>
                <a:gd name="connsiteX106" fmla="*/ 1755393 w 3598495"/>
                <a:gd name="connsiteY106" fmla="*/ 1719046 h 2224519"/>
                <a:gd name="connsiteX107" fmla="*/ 1596312 w 3598495"/>
                <a:gd name="connsiteY107" fmla="*/ 2013962 h 2224519"/>
                <a:gd name="connsiteX108" fmla="*/ 1574831 w 3598495"/>
                <a:gd name="connsiteY108" fmla="*/ 1921749 h 2224519"/>
                <a:gd name="connsiteX109" fmla="*/ 1471464 w 3598495"/>
                <a:gd name="connsiteY109" fmla="*/ 2065646 h 2224519"/>
                <a:gd name="connsiteX110" fmla="*/ 1582781 w 3598495"/>
                <a:gd name="connsiteY110" fmla="*/ 2133232 h 2224519"/>
                <a:gd name="connsiteX111" fmla="*/ 1451584 w 3598495"/>
                <a:gd name="connsiteY111" fmla="*/ 2200818 h 2224519"/>
                <a:gd name="connsiteX112" fmla="*/ 1228948 w 3598495"/>
                <a:gd name="connsiteY112" fmla="*/ 2208769 h 2224519"/>
                <a:gd name="connsiteX113" fmla="*/ 982457 w 3598495"/>
                <a:gd name="connsiteY113" fmla="*/ 2216722 h 2224519"/>
                <a:gd name="connsiteX114" fmla="*/ 966555 w 3598495"/>
                <a:gd name="connsiteY114" fmla="*/ 2137207 h 2224519"/>
                <a:gd name="connsiteX115" fmla="*/ 1197143 w 3598495"/>
                <a:gd name="connsiteY115" fmla="*/ 2161061 h 2224519"/>
                <a:gd name="connsiteX116" fmla="*/ 1324364 w 3598495"/>
                <a:gd name="connsiteY116" fmla="*/ 2141182 h 2224519"/>
                <a:gd name="connsiteX117" fmla="*/ 1280632 w 3598495"/>
                <a:gd name="connsiteY117" fmla="*/ 1954329 h 2224519"/>
                <a:gd name="connsiteX118" fmla="*/ 1407852 w 3598495"/>
                <a:gd name="connsiteY118" fmla="*/ 1926500 h 2224519"/>
                <a:gd name="connsiteX119" fmla="*/ 1247453 w 3598495"/>
                <a:gd name="connsiteY119" fmla="*/ 1884840 h 2224519"/>
                <a:gd name="connsiteX120" fmla="*/ 1182614 w 3598495"/>
                <a:gd name="connsiteY120" fmla="*/ 2054900 h 2224519"/>
                <a:gd name="connsiteX121" fmla="*/ 1024793 w 3598495"/>
                <a:gd name="connsiteY121" fmla="*/ 2120214 h 2224519"/>
                <a:gd name="connsiteX122" fmla="*/ 884116 w 3598495"/>
                <a:gd name="connsiteY122" fmla="*/ 1758474 h 2224519"/>
                <a:gd name="connsiteX123" fmla="*/ 843922 w 3598495"/>
                <a:gd name="connsiteY123" fmla="*/ 2069973 h 2224519"/>
                <a:gd name="connsiteX124" fmla="*/ 703246 w 3598495"/>
                <a:gd name="connsiteY124" fmla="*/ 1657991 h 2224519"/>
                <a:gd name="connsiteX125" fmla="*/ 803729 w 3598495"/>
                <a:gd name="connsiteY125" fmla="*/ 1406782 h 2224519"/>
                <a:gd name="connsiteX126" fmla="*/ 884115 w 3598495"/>
                <a:gd name="connsiteY126" fmla="*/ 1246008 h 2224519"/>
                <a:gd name="connsiteX127" fmla="*/ 1160446 w 3598495"/>
                <a:gd name="connsiteY127" fmla="*/ 1125427 h 2224519"/>
                <a:gd name="connsiteX128" fmla="*/ 1637744 w 3598495"/>
                <a:gd name="connsiteY128" fmla="*/ 648131 h 2224519"/>
                <a:gd name="connsiteX129" fmla="*/ 1763348 w 3598495"/>
                <a:gd name="connsiteY129" fmla="*/ 336632 h 2224519"/>
                <a:gd name="connsiteX130" fmla="*/ 1642768 w 3598495"/>
                <a:gd name="connsiteY130" fmla="*/ 376825 h 2224519"/>
                <a:gd name="connsiteX131" fmla="*/ 1451848 w 3598495"/>
                <a:gd name="connsiteY131" fmla="*/ 658179 h 2224519"/>
                <a:gd name="connsiteX132" fmla="*/ 1170498 w 3598495"/>
                <a:gd name="connsiteY132" fmla="*/ 497404 h 2224519"/>
                <a:gd name="connsiteX133" fmla="*/ 1200641 w 3598495"/>
                <a:gd name="connsiteY133" fmla="*/ 633056 h 2224519"/>
                <a:gd name="connsiteX134" fmla="*/ 1115230 w 3598495"/>
                <a:gd name="connsiteY134" fmla="*/ 869194 h 2224519"/>
                <a:gd name="connsiteX135" fmla="*/ 1100158 w 3598495"/>
                <a:gd name="connsiteY135" fmla="*/ 1004845 h 2224519"/>
                <a:gd name="connsiteX136" fmla="*/ 904215 w 3598495"/>
                <a:gd name="connsiteY136" fmla="*/ 1014893 h 2224519"/>
                <a:gd name="connsiteX137" fmla="*/ 929336 w 3598495"/>
                <a:gd name="connsiteY137" fmla="*/ 1175667 h 2224519"/>
                <a:gd name="connsiteX138" fmla="*/ 708272 w 3598495"/>
                <a:gd name="connsiteY138" fmla="*/ 984749 h 2224519"/>
                <a:gd name="connsiteX139" fmla="*/ 607789 w 3598495"/>
                <a:gd name="connsiteY139" fmla="*/ 914411 h 2224519"/>
                <a:gd name="connsiteX140" fmla="*/ 809594 w 3598495"/>
                <a:gd name="connsiteY140" fmla="*/ 1313832 h 2224519"/>
                <a:gd name="connsiteX141" fmla="*/ 512330 w 3598495"/>
                <a:gd name="connsiteY141" fmla="*/ 1356538 h 2224519"/>
                <a:gd name="connsiteX142" fmla="*/ 647983 w 3598495"/>
                <a:gd name="connsiteY142" fmla="*/ 1874028 h 2224519"/>
                <a:gd name="connsiteX143" fmla="*/ 537449 w 3598495"/>
                <a:gd name="connsiteY143" fmla="*/ 1798666 h 2224519"/>
                <a:gd name="connsiteX144" fmla="*/ 391749 w 3598495"/>
                <a:gd name="connsiteY144" fmla="*/ 1733351 h 2224519"/>
                <a:gd name="connsiteX145" fmla="*/ 230975 w 3598495"/>
                <a:gd name="connsiteY145" fmla="*/ 1436924 h 2224519"/>
                <a:gd name="connsiteX146" fmla="*/ 356580 w 3598495"/>
                <a:gd name="connsiteY146" fmla="*/ 1668037 h 2224519"/>
                <a:gd name="connsiteX147" fmla="*/ 431942 w 3598495"/>
                <a:gd name="connsiteY147" fmla="*/ 1833835 h 2224519"/>
                <a:gd name="connsiteX148" fmla="*/ 527402 w 3598495"/>
                <a:gd name="connsiteY148" fmla="*/ 1874028 h 2224519"/>
                <a:gd name="connsiteX149" fmla="*/ 507305 w 3598495"/>
                <a:gd name="connsiteY149" fmla="*/ 1989585 h 2224519"/>
                <a:gd name="connsiteX150" fmla="*/ 311362 w 3598495"/>
                <a:gd name="connsiteY150" fmla="*/ 2180503 h 2224519"/>
                <a:gd name="connsiteX151" fmla="*/ 250235 w 3598495"/>
                <a:gd name="connsiteY151" fmla="*/ 2142821 h 2224519"/>
                <a:gd name="connsiteX152" fmla="*/ 220927 w 3598495"/>
                <a:gd name="connsiteY152" fmla="*/ 1989584 h 2224519"/>
                <a:gd name="connsiteX153" fmla="*/ 120444 w 3598495"/>
                <a:gd name="connsiteY153" fmla="*/ 1909197 h 2224519"/>
                <a:gd name="connsiteX154" fmla="*/ 65177 w 3598495"/>
                <a:gd name="connsiteY154" fmla="*/ 1869004 h 2224519"/>
                <a:gd name="connsiteX155" fmla="*/ 80251 w 3598495"/>
                <a:gd name="connsiteY155" fmla="*/ 1673060 h 2224519"/>
                <a:gd name="connsiteX156" fmla="*/ 205854 w 3598495"/>
                <a:gd name="connsiteY156" fmla="*/ 1813738 h 2224519"/>
                <a:gd name="connsiteX157" fmla="*/ 301314 w 3598495"/>
                <a:gd name="connsiteY157" fmla="*/ 1974512 h 2224519"/>
                <a:gd name="connsiteX158" fmla="*/ 326435 w 3598495"/>
                <a:gd name="connsiteY158" fmla="*/ 1863979 h 2224519"/>
                <a:gd name="connsiteX159" fmla="*/ 175710 w 3598495"/>
                <a:gd name="connsiteY159" fmla="*/ 1517311 h 2224519"/>
                <a:gd name="connsiteX160" fmla="*/ 150589 w 3598495"/>
                <a:gd name="connsiteY160" fmla="*/ 1482143 h 2224519"/>
                <a:gd name="connsiteX161" fmla="*/ 30008 w 3598495"/>
                <a:gd name="connsiteY161" fmla="*/ 1642916 h 2224519"/>
                <a:gd name="connsiteX162" fmla="*/ 19959 w 3598495"/>
                <a:gd name="connsiteY162" fmla="*/ 1798665 h 2224519"/>
                <a:gd name="connsiteX163" fmla="*/ 75227 w 3598495"/>
                <a:gd name="connsiteY163" fmla="*/ 1301271 h 2224519"/>
                <a:gd name="connsiteX164" fmla="*/ 175709 w 3598495"/>
                <a:gd name="connsiteY164" fmla="*/ 1341465 h 2224519"/>
                <a:gd name="connsiteX165" fmla="*/ 170685 w 3598495"/>
                <a:gd name="connsiteY165" fmla="*/ 1125426 h 2224519"/>
                <a:gd name="connsiteX166" fmla="*/ 95322 w 3598495"/>
                <a:gd name="connsiteY166" fmla="*/ 1235957 h 2224519"/>
                <a:gd name="connsiteX167" fmla="*/ 180733 w 3598495"/>
                <a:gd name="connsiteY167" fmla="*/ 1045039 h 2224519"/>
                <a:gd name="connsiteX168" fmla="*/ 276193 w 3598495"/>
                <a:gd name="connsiteY168" fmla="*/ 864168 h 2224519"/>
                <a:gd name="connsiteX169" fmla="*/ 471298 w 3598495"/>
                <a:gd name="connsiteY16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526918 w 3598495"/>
                <a:gd name="connsiteY70" fmla="*/ 1334871 h 2224519"/>
                <a:gd name="connsiteX71" fmla="*/ 2607881 w 3598495"/>
                <a:gd name="connsiteY71" fmla="*/ 1234859 h 2224519"/>
                <a:gd name="connsiteX72" fmla="*/ 2064955 w 3598495"/>
                <a:gd name="connsiteY72" fmla="*/ 1382496 h 2224519"/>
                <a:gd name="connsiteX73" fmla="*/ 2022094 w 3598495"/>
                <a:gd name="connsiteY73" fmla="*/ 1225334 h 2224519"/>
                <a:gd name="connsiteX74" fmla="*/ 2364993 w 3598495"/>
                <a:gd name="connsiteY74" fmla="*/ 1120559 h 2224519"/>
                <a:gd name="connsiteX75" fmla="*/ 2803144 w 3598495"/>
                <a:gd name="connsiteY75" fmla="*/ 1101508 h 2224519"/>
                <a:gd name="connsiteX76" fmla="*/ 2560257 w 3598495"/>
                <a:gd name="connsiteY76" fmla="*/ 820521 h 2224519"/>
                <a:gd name="connsiteX77" fmla="*/ 2226881 w 3598495"/>
                <a:gd name="connsiteY77" fmla="*/ 1049121 h 2224519"/>
                <a:gd name="connsiteX78" fmla="*/ 2105637 w 3598495"/>
                <a:gd name="connsiteY78" fmla="*/ 967096 h 2224519"/>
                <a:gd name="connsiteX79" fmla="*/ 1771168 w 3598495"/>
                <a:gd name="connsiteY79" fmla="*/ 1203194 h 2224519"/>
                <a:gd name="connsiteX80" fmla="*/ 1666272 w 3598495"/>
                <a:gd name="connsiteY80" fmla="*/ 1103537 h 2224519"/>
                <a:gd name="connsiteX81" fmla="*/ 1333340 w 3598495"/>
                <a:gd name="connsiteY81" fmla="*/ 1505003 h 2224519"/>
                <a:gd name="connsiteX82" fmla="*/ 1260930 w 3598495"/>
                <a:gd name="connsiteY82" fmla="*/ 1457024 h 2224519"/>
                <a:gd name="connsiteX83" fmla="*/ 1613074 w 3598495"/>
                <a:gd name="connsiteY83" fmla="*/ 1076685 h 2224519"/>
                <a:gd name="connsiteX84" fmla="*/ 1920715 w 3598495"/>
                <a:gd name="connsiteY84" fmla="*/ 821267 h 2224519"/>
                <a:gd name="connsiteX85" fmla="*/ 1829273 w 3598495"/>
                <a:gd name="connsiteY85" fmla="*/ 817291 h 2224519"/>
                <a:gd name="connsiteX86" fmla="*/ 1773614 w 3598495"/>
                <a:gd name="connsiteY86" fmla="*/ 761632 h 2224519"/>
                <a:gd name="connsiteX87" fmla="*/ 1456874 w 3598495"/>
                <a:gd name="connsiteY87" fmla="*/ 1004847 h 2224519"/>
                <a:gd name="connsiteX88" fmla="*/ 1527211 w 3598495"/>
                <a:gd name="connsiteY88" fmla="*/ 753639 h 2224519"/>
                <a:gd name="connsiteX89" fmla="*/ 1421703 w 3598495"/>
                <a:gd name="connsiteY89" fmla="*/ 834026 h 2224519"/>
                <a:gd name="connsiteX90" fmla="*/ 1512138 w 3598495"/>
                <a:gd name="connsiteY90" fmla="*/ 834026 h 2224519"/>
                <a:gd name="connsiteX91" fmla="*/ 1371461 w 3598495"/>
                <a:gd name="connsiteY91" fmla="*/ 1019920 h 2224519"/>
                <a:gd name="connsiteX92" fmla="*/ 1115228 w 3598495"/>
                <a:gd name="connsiteY92" fmla="*/ 1246008 h 2224519"/>
                <a:gd name="connsiteX93" fmla="*/ 907141 w 3598495"/>
                <a:gd name="connsiteY93" fmla="*/ 1537410 h 2224519"/>
                <a:gd name="connsiteX94" fmla="*/ 858995 w 3598495"/>
                <a:gd name="connsiteY94" fmla="*/ 1612773 h 2224519"/>
                <a:gd name="connsiteX95" fmla="*/ 1009720 w 3598495"/>
                <a:gd name="connsiteY95" fmla="*/ 1909199 h 2224519"/>
                <a:gd name="connsiteX96" fmla="*/ 1100156 w 3598495"/>
                <a:gd name="connsiteY96" fmla="*/ 1889102 h 2224519"/>
                <a:gd name="connsiteX97" fmla="*/ 1243117 w 3598495"/>
                <a:gd name="connsiteY97" fmla="*/ 1429806 h 2224519"/>
                <a:gd name="connsiteX98" fmla="*/ 1356169 w 3598495"/>
                <a:gd name="connsiteY98" fmla="*/ 1501105 h 2224519"/>
                <a:gd name="connsiteX99" fmla="*/ 1352194 w 3598495"/>
                <a:gd name="connsiteY99" fmla="*/ 1596520 h 2224519"/>
                <a:gd name="connsiteX100" fmla="*/ 1324384 w 3598495"/>
                <a:gd name="connsiteY100" fmla="*/ 1770376 h 2224519"/>
                <a:gd name="connsiteX101" fmla="*/ 1416465 w 3598495"/>
                <a:gd name="connsiteY101" fmla="*/ 1910842 h 2224519"/>
                <a:gd name="connsiteX102" fmla="*/ 1340269 w 3598495"/>
                <a:gd name="connsiteY102" fmla="*/ 1640250 h 2224519"/>
                <a:gd name="connsiteX103" fmla="*/ 1606637 w 3598495"/>
                <a:gd name="connsiteY103" fmla="*/ 1513030 h 2224519"/>
                <a:gd name="connsiteX104" fmla="*/ 1723643 w 3598495"/>
                <a:gd name="connsiteY104" fmla="*/ 1293596 h 2224519"/>
                <a:gd name="connsiteX105" fmla="*/ 1989073 w 3598495"/>
                <a:gd name="connsiteY105" fmla="*/ 1262840 h 2224519"/>
                <a:gd name="connsiteX106" fmla="*/ 1885956 w 3598495"/>
                <a:gd name="connsiteY106" fmla="*/ 1550615 h 2224519"/>
                <a:gd name="connsiteX107" fmla="*/ 1755393 w 3598495"/>
                <a:gd name="connsiteY107" fmla="*/ 1719046 h 2224519"/>
                <a:gd name="connsiteX108" fmla="*/ 1596312 w 3598495"/>
                <a:gd name="connsiteY108" fmla="*/ 2013962 h 2224519"/>
                <a:gd name="connsiteX109" fmla="*/ 1574831 w 3598495"/>
                <a:gd name="connsiteY109" fmla="*/ 1921749 h 2224519"/>
                <a:gd name="connsiteX110" fmla="*/ 1471464 w 3598495"/>
                <a:gd name="connsiteY110" fmla="*/ 2065646 h 2224519"/>
                <a:gd name="connsiteX111" fmla="*/ 1582781 w 3598495"/>
                <a:gd name="connsiteY111" fmla="*/ 2133232 h 2224519"/>
                <a:gd name="connsiteX112" fmla="*/ 1451584 w 3598495"/>
                <a:gd name="connsiteY112" fmla="*/ 2200818 h 2224519"/>
                <a:gd name="connsiteX113" fmla="*/ 1228948 w 3598495"/>
                <a:gd name="connsiteY113" fmla="*/ 2208769 h 2224519"/>
                <a:gd name="connsiteX114" fmla="*/ 982457 w 3598495"/>
                <a:gd name="connsiteY114" fmla="*/ 2216722 h 2224519"/>
                <a:gd name="connsiteX115" fmla="*/ 966555 w 3598495"/>
                <a:gd name="connsiteY115" fmla="*/ 2137207 h 2224519"/>
                <a:gd name="connsiteX116" fmla="*/ 1197143 w 3598495"/>
                <a:gd name="connsiteY116" fmla="*/ 2161061 h 2224519"/>
                <a:gd name="connsiteX117" fmla="*/ 1324364 w 3598495"/>
                <a:gd name="connsiteY117" fmla="*/ 2141182 h 2224519"/>
                <a:gd name="connsiteX118" fmla="*/ 1280632 w 3598495"/>
                <a:gd name="connsiteY118" fmla="*/ 1954329 h 2224519"/>
                <a:gd name="connsiteX119" fmla="*/ 1407852 w 3598495"/>
                <a:gd name="connsiteY119" fmla="*/ 1926500 h 2224519"/>
                <a:gd name="connsiteX120" fmla="*/ 1247453 w 3598495"/>
                <a:gd name="connsiteY120" fmla="*/ 1884840 h 2224519"/>
                <a:gd name="connsiteX121" fmla="*/ 1182614 w 3598495"/>
                <a:gd name="connsiteY121" fmla="*/ 2054900 h 2224519"/>
                <a:gd name="connsiteX122" fmla="*/ 1024793 w 3598495"/>
                <a:gd name="connsiteY122" fmla="*/ 2120214 h 2224519"/>
                <a:gd name="connsiteX123" fmla="*/ 884116 w 3598495"/>
                <a:gd name="connsiteY123" fmla="*/ 1758474 h 2224519"/>
                <a:gd name="connsiteX124" fmla="*/ 843922 w 3598495"/>
                <a:gd name="connsiteY124" fmla="*/ 2069973 h 2224519"/>
                <a:gd name="connsiteX125" fmla="*/ 703246 w 3598495"/>
                <a:gd name="connsiteY125" fmla="*/ 1657991 h 2224519"/>
                <a:gd name="connsiteX126" fmla="*/ 803729 w 3598495"/>
                <a:gd name="connsiteY126" fmla="*/ 1406782 h 2224519"/>
                <a:gd name="connsiteX127" fmla="*/ 884115 w 3598495"/>
                <a:gd name="connsiteY127" fmla="*/ 1246008 h 2224519"/>
                <a:gd name="connsiteX128" fmla="*/ 1160446 w 3598495"/>
                <a:gd name="connsiteY128" fmla="*/ 1125427 h 2224519"/>
                <a:gd name="connsiteX129" fmla="*/ 1637744 w 3598495"/>
                <a:gd name="connsiteY129" fmla="*/ 648131 h 2224519"/>
                <a:gd name="connsiteX130" fmla="*/ 1763348 w 3598495"/>
                <a:gd name="connsiteY130" fmla="*/ 336632 h 2224519"/>
                <a:gd name="connsiteX131" fmla="*/ 1642768 w 3598495"/>
                <a:gd name="connsiteY131" fmla="*/ 376825 h 2224519"/>
                <a:gd name="connsiteX132" fmla="*/ 1451848 w 3598495"/>
                <a:gd name="connsiteY132" fmla="*/ 658179 h 2224519"/>
                <a:gd name="connsiteX133" fmla="*/ 1170498 w 3598495"/>
                <a:gd name="connsiteY133" fmla="*/ 497404 h 2224519"/>
                <a:gd name="connsiteX134" fmla="*/ 1200641 w 3598495"/>
                <a:gd name="connsiteY134" fmla="*/ 633056 h 2224519"/>
                <a:gd name="connsiteX135" fmla="*/ 1115230 w 3598495"/>
                <a:gd name="connsiteY135" fmla="*/ 869194 h 2224519"/>
                <a:gd name="connsiteX136" fmla="*/ 1100158 w 3598495"/>
                <a:gd name="connsiteY136" fmla="*/ 1004845 h 2224519"/>
                <a:gd name="connsiteX137" fmla="*/ 904215 w 3598495"/>
                <a:gd name="connsiteY137" fmla="*/ 1014893 h 2224519"/>
                <a:gd name="connsiteX138" fmla="*/ 929336 w 3598495"/>
                <a:gd name="connsiteY138" fmla="*/ 1175667 h 2224519"/>
                <a:gd name="connsiteX139" fmla="*/ 708272 w 3598495"/>
                <a:gd name="connsiteY139" fmla="*/ 984749 h 2224519"/>
                <a:gd name="connsiteX140" fmla="*/ 607789 w 3598495"/>
                <a:gd name="connsiteY140" fmla="*/ 914411 h 2224519"/>
                <a:gd name="connsiteX141" fmla="*/ 809594 w 3598495"/>
                <a:gd name="connsiteY141" fmla="*/ 1313832 h 2224519"/>
                <a:gd name="connsiteX142" fmla="*/ 512330 w 3598495"/>
                <a:gd name="connsiteY142" fmla="*/ 1356538 h 2224519"/>
                <a:gd name="connsiteX143" fmla="*/ 647983 w 3598495"/>
                <a:gd name="connsiteY143" fmla="*/ 1874028 h 2224519"/>
                <a:gd name="connsiteX144" fmla="*/ 537449 w 3598495"/>
                <a:gd name="connsiteY144" fmla="*/ 1798666 h 2224519"/>
                <a:gd name="connsiteX145" fmla="*/ 391749 w 3598495"/>
                <a:gd name="connsiteY145" fmla="*/ 1733351 h 2224519"/>
                <a:gd name="connsiteX146" fmla="*/ 230975 w 3598495"/>
                <a:gd name="connsiteY146" fmla="*/ 1436924 h 2224519"/>
                <a:gd name="connsiteX147" fmla="*/ 356580 w 3598495"/>
                <a:gd name="connsiteY147" fmla="*/ 1668037 h 2224519"/>
                <a:gd name="connsiteX148" fmla="*/ 431942 w 3598495"/>
                <a:gd name="connsiteY148" fmla="*/ 1833835 h 2224519"/>
                <a:gd name="connsiteX149" fmla="*/ 527402 w 3598495"/>
                <a:gd name="connsiteY149" fmla="*/ 1874028 h 2224519"/>
                <a:gd name="connsiteX150" fmla="*/ 507305 w 3598495"/>
                <a:gd name="connsiteY150" fmla="*/ 1989585 h 2224519"/>
                <a:gd name="connsiteX151" fmla="*/ 311362 w 3598495"/>
                <a:gd name="connsiteY151" fmla="*/ 2180503 h 2224519"/>
                <a:gd name="connsiteX152" fmla="*/ 250235 w 3598495"/>
                <a:gd name="connsiteY152" fmla="*/ 2142821 h 2224519"/>
                <a:gd name="connsiteX153" fmla="*/ 220927 w 3598495"/>
                <a:gd name="connsiteY153" fmla="*/ 1989584 h 2224519"/>
                <a:gd name="connsiteX154" fmla="*/ 120444 w 3598495"/>
                <a:gd name="connsiteY154" fmla="*/ 1909197 h 2224519"/>
                <a:gd name="connsiteX155" fmla="*/ 65177 w 3598495"/>
                <a:gd name="connsiteY155" fmla="*/ 1869004 h 2224519"/>
                <a:gd name="connsiteX156" fmla="*/ 80251 w 3598495"/>
                <a:gd name="connsiteY156" fmla="*/ 1673060 h 2224519"/>
                <a:gd name="connsiteX157" fmla="*/ 205854 w 3598495"/>
                <a:gd name="connsiteY157" fmla="*/ 1813738 h 2224519"/>
                <a:gd name="connsiteX158" fmla="*/ 301314 w 3598495"/>
                <a:gd name="connsiteY158" fmla="*/ 1974512 h 2224519"/>
                <a:gd name="connsiteX159" fmla="*/ 326435 w 3598495"/>
                <a:gd name="connsiteY159" fmla="*/ 1863979 h 2224519"/>
                <a:gd name="connsiteX160" fmla="*/ 175710 w 3598495"/>
                <a:gd name="connsiteY160" fmla="*/ 1517311 h 2224519"/>
                <a:gd name="connsiteX161" fmla="*/ 150589 w 3598495"/>
                <a:gd name="connsiteY161" fmla="*/ 1482143 h 2224519"/>
                <a:gd name="connsiteX162" fmla="*/ 30008 w 3598495"/>
                <a:gd name="connsiteY162" fmla="*/ 1642916 h 2224519"/>
                <a:gd name="connsiteX163" fmla="*/ 19959 w 3598495"/>
                <a:gd name="connsiteY163" fmla="*/ 1798665 h 2224519"/>
                <a:gd name="connsiteX164" fmla="*/ 75227 w 3598495"/>
                <a:gd name="connsiteY164" fmla="*/ 1301271 h 2224519"/>
                <a:gd name="connsiteX165" fmla="*/ 175709 w 3598495"/>
                <a:gd name="connsiteY165" fmla="*/ 1341465 h 2224519"/>
                <a:gd name="connsiteX166" fmla="*/ 170685 w 3598495"/>
                <a:gd name="connsiteY166" fmla="*/ 1125426 h 2224519"/>
                <a:gd name="connsiteX167" fmla="*/ 95322 w 3598495"/>
                <a:gd name="connsiteY167" fmla="*/ 1235957 h 2224519"/>
                <a:gd name="connsiteX168" fmla="*/ 180733 w 3598495"/>
                <a:gd name="connsiteY168" fmla="*/ 1045039 h 2224519"/>
                <a:gd name="connsiteX169" fmla="*/ 276193 w 3598495"/>
                <a:gd name="connsiteY169" fmla="*/ 864168 h 2224519"/>
                <a:gd name="connsiteX170" fmla="*/ 471298 w 3598495"/>
                <a:gd name="connsiteY170"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3022218 w 3598495"/>
                <a:gd name="connsiteY70" fmla="*/ 1334871 h 2224519"/>
                <a:gd name="connsiteX71" fmla="*/ 2607881 w 3598495"/>
                <a:gd name="connsiteY71" fmla="*/ 1234859 h 2224519"/>
                <a:gd name="connsiteX72" fmla="*/ 2064955 w 3598495"/>
                <a:gd name="connsiteY72" fmla="*/ 1382496 h 2224519"/>
                <a:gd name="connsiteX73" fmla="*/ 2022094 w 3598495"/>
                <a:gd name="connsiteY73" fmla="*/ 1225334 h 2224519"/>
                <a:gd name="connsiteX74" fmla="*/ 2364993 w 3598495"/>
                <a:gd name="connsiteY74" fmla="*/ 1120559 h 2224519"/>
                <a:gd name="connsiteX75" fmla="*/ 2803144 w 3598495"/>
                <a:gd name="connsiteY75" fmla="*/ 1101508 h 2224519"/>
                <a:gd name="connsiteX76" fmla="*/ 2560257 w 3598495"/>
                <a:gd name="connsiteY76" fmla="*/ 820521 h 2224519"/>
                <a:gd name="connsiteX77" fmla="*/ 2226881 w 3598495"/>
                <a:gd name="connsiteY77" fmla="*/ 1049121 h 2224519"/>
                <a:gd name="connsiteX78" fmla="*/ 2105637 w 3598495"/>
                <a:gd name="connsiteY78" fmla="*/ 967096 h 2224519"/>
                <a:gd name="connsiteX79" fmla="*/ 1771168 w 3598495"/>
                <a:gd name="connsiteY79" fmla="*/ 1203194 h 2224519"/>
                <a:gd name="connsiteX80" fmla="*/ 1666272 w 3598495"/>
                <a:gd name="connsiteY80" fmla="*/ 1103537 h 2224519"/>
                <a:gd name="connsiteX81" fmla="*/ 1333340 w 3598495"/>
                <a:gd name="connsiteY81" fmla="*/ 1505003 h 2224519"/>
                <a:gd name="connsiteX82" fmla="*/ 1260930 w 3598495"/>
                <a:gd name="connsiteY82" fmla="*/ 1457024 h 2224519"/>
                <a:gd name="connsiteX83" fmla="*/ 1613074 w 3598495"/>
                <a:gd name="connsiteY83" fmla="*/ 1076685 h 2224519"/>
                <a:gd name="connsiteX84" fmla="*/ 1920715 w 3598495"/>
                <a:gd name="connsiteY84" fmla="*/ 821267 h 2224519"/>
                <a:gd name="connsiteX85" fmla="*/ 1829273 w 3598495"/>
                <a:gd name="connsiteY85" fmla="*/ 817291 h 2224519"/>
                <a:gd name="connsiteX86" fmla="*/ 1773614 w 3598495"/>
                <a:gd name="connsiteY86" fmla="*/ 761632 h 2224519"/>
                <a:gd name="connsiteX87" fmla="*/ 1456874 w 3598495"/>
                <a:gd name="connsiteY87" fmla="*/ 1004847 h 2224519"/>
                <a:gd name="connsiteX88" fmla="*/ 1527211 w 3598495"/>
                <a:gd name="connsiteY88" fmla="*/ 753639 h 2224519"/>
                <a:gd name="connsiteX89" fmla="*/ 1421703 w 3598495"/>
                <a:gd name="connsiteY89" fmla="*/ 834026 h 2224519"/>
                <a:gd name="connsiteX90" fmla="*/ 1512138 w 3598495"/>
                <a:gd name="connsiteY90" fmla="*/ 834026 h 2224519"/>
                <a:gd name="connsiteX91" fmla="*/ 1371461 w 3598495"/>
                <a:gd name="connsiteY91" fmla="*/ 1019920 h 2224519"/>
                <a:gd name="connsiteX92" fmla="*/ 1115228 w 3598495"/>
                <a:gd name="connsiteY92" fmla="*/ 1246008 h 2224519"/>
                <a:gd name="connsiteX93" fmla="*/ 907141 w 3598495"/>
                <a:gd name="connsiteY93" fmla="*/ 1537410 h 2224519"/>
                <a:gd name="connsiteX94" fmla="*/ 858995 w 3598495"/>
                <a:gd name="connsiteY94" fmla="*/ 1612773 h 2224519"/>
                <a:gd name="connsiteX95" fmla="*/ 1009720 w 3598495"/>
                <a:gd name="connsiteY95" fmla="*/ 1909199 h 2224519"/>
                <a:gd name="connsiteX96" fmla="*/ 1100156 w 3598495"/>
                <a:gd name="connsiteY96" fmla="*/ 1889102 h 2224519"/>
                <a:gd name="connsiteX97" fmla="*/ 1243117 w 3598495"/>
                <a:gd name="connsiteY97" fmla="*/ 1429806 h 2224519"/>
                <a:gd name="connsiteX98" fmla="*/ 1356169 w 3598495"/>
                <a:gd name="connsiteY98" fmla="*/ 1501105 h 2224519"/>
                <a:gd name="connsiteX99" fmla="*/ 1352194 w 3598495"/>
                <a:gd name="connsiteY99" fmla="*/ 1596520 h 2224519"/>
                <a:gd name="connsiteX100" fmla="*/ 1324384 w 3598495"/>
                <a:gd name="connsiteY100" fmla="*/ 1770376 h 2224519"/>
                <a:gd name="connsiteX101" fmla="*/ 1416465 w 3598495"/>
                <a:gd name="connsiteY101" fmla="*/ 1910842 h 2224519"/>
                <a:gd name="connsiteX102" fmla="*/ 1340269 w 3598495"/>
                <a:gd name="connsiteY102" fmla="*/ 1640250 h 2224519"/>
                <a:gd name="connsiteX103" fmla="*/ 1606637 w 3598495"/>
                <a:gd name="connsiteY103" fmla="*/ 1513030 h 2224519"/>
                <a:gd name="connsiteX104" fmla="*/ 1723643 w 3598495"/>
                <a:gd name="connsiteY104" fmla="*/ 1293596 h 2224519"/>
                <a:gd name="connsiteX105" fmla="*/ 1989073 w 3598495"/>
                <a:gd name="connsiteY105" fmla="*/ 1262840 h 2224519"/>
                <a:gd name="connsiteX106" fmla="*/ 1885956 w 3598495"/>
                <a:gd name="connsiteY106" fmla="*/ 1550615 h 2224519"/>
                <a:gd name="connsiteX107" fmla="*/ 1755393 w 3598495"/>
                <a:gd name="connsiteY107" fmla="*/ 1719046 h 2224519"/>
                <a:gd name="connsiteX108" fmla="*/ 1596312 w 3598495"/>
                <a:gd name="connsiteY108" fmla="*/ 2013962 h 2224519"/>
                <a:gd name="connsiteX109" fmla="*/ 1574831 w 3598495"/>
                <a:gd name="connsiteY109" fmla="*/ 1921749 h 2224519"/>
                <a:gd name="connsiteX110" fmla="*/ 1471464 w 3598495"/>
                <a:gd name="connsiteY110" fmla="*/ 2065646 h 2224519"/>
                <a:gd name="connsiteX111" fmla="*/ 1582781 w 3598495"/>
                <a:gd name="connsiteY111" fmla="*/ 2133232 h 2224519"/>
                <a:gd name="connsiteX112" fmla="*/ 1451584 w 3598495"/>
                <a:gd name="connsiteY112" fmla="*/ 2200818 h 2224519"/>
                <a:gd name="connsiteX113" fmla="*/ 1228948 w 3598495"/>
                <a:gd name="connsiteY113" fmla="*/ 2208769 h 2224519"/>
                <a:gd name="connsiteX114" fmla="*/ 982457 w 3598495"/>
                <a:gd name="connsiteY114" fmla="*/ 2216722 h 2224519"/>
                <a:gd name="connsiteX115" fmla="*/ 966555 w 3598495"/>
                <a:gd name="connsiteY115" fmla="*/ 2137207 h 2224519"/>
                <a:gd name="connsiteX116" fmla="*/ 1197143 w 3598495"/>
                <a:gd name="connsiteY116" fmla="*/ 2161061 h 2224519"/>
                <a:gd name="connsiteX117" fmla="*/ 1324364 w 3598495"/>
                <a:gd name="connsiteY117" fmla="*/ 2141182 h 2224519"/>
                <a:gd name="connsiteX118" fmla="*/ 1280632 w 3598495"/>
                <a:gd name="connsiteY118" fmla="*/ 1954329 h 2224519"/>
                <a:gd name="connsiteX119" fmla="*/ 1407852 w 3598495"/>
                <a:gd name="connsiteY119" fmla="*/ 1926500 h 2224519"/>
                <a:gd name="connsiteX120" fmla="*/ 1247453 w 3598495"/>
                <a:gd name="connsiteY120" fmla="*/ 1884840 h 2224519"/>
                <a:gd name="connsiteX121" fmla="*/ 1182614 w 3598495"/>
                <a:gd name="connsiteY121" fmla="*/ 2054900 h 2224519"/>
                <a:gd name="connsiteX122" fmla="*/ 1024793 w 3598495"/>
                <a:gd name="connsiteY122" fmla="*/ 2120214 h 2224519"/>
                <a:gd name="connsiteX123" fmla="*/ 884116 w 3598495"/>
                <a:gd name="connsiteY123" fmla="*/ 1758474 h 2224519"/>
                <a:gd name="connsiteX124" fmla="*/ 843922 w 3598495"/>
                <a:gd name="connsiteY124" fmla="*/ 2069973 h 2224519"/>
                <a:gd name="connsiteX125" fmla="*/ 703246 w 3598495"/>
                <a:gd name="connsiteY125" fmla="*/ 1657991 h 2224519"/>
                <a:gd name="connsiteX126" fmla="*/ 803729 w 3598495"/>
                <a:gd name="connsiteY126" fmla="*/ 1406782 h 2224519"/>
                <a:gd name="connsiteX127" fmla="*/ 884115 w 3598495"/>
                <a:gd name="connsiteY127" fmla="*/ 1246008 h 2224519"/>
                <a:gd name="connsiteX128" fmla="*/ 1160446 w 3598495"/>
                <a:gd name="connsiteY128" fmla="*/ 1125427 h 2224519"/>
                <a:gd name="connsiteX129" fmla="*/ 1637744 w 3598495"/>
                <a:gd name="connsiteY129" fmla="*/ 648131 h 2224519"/>
                <a:gd name="connsiteX130" fmla="*/ 1763348 w 3598495"/>
                <a:gd name="connsiteY130" fmla="*/ 336632 h 2224519"/>
                <a:gd name="connsiteX131" fmla="*/ 1642768 w 3598495"/>
                <a:gd name="connsiteY131" fmla="*/ 376825 h 2224519"/>
                <a:gd name="connsiteX132" fmla="*/ 1451848 w 3598495"/>
                <a:gd name="connsiteY132" fmla="*/ 658179 h 2224519"/>
                <a:gd name="connsiteX133" fmla="*/ 1170498 w 3598495"/>
                <a:gd name="connsiteY133" fmla="*/ 497404 h 2224519"/>
                <a:gd name="connsiteX134" fmla="*/ 1200641 w 3598495"/>
                <a:gd name="connsiteY134" fmla="*/ 633056 h 2224519"/>
                <a:gd name="connsiteX135" fmla="*/ 1115230 w 3598495"/>
                <a:gd name="connsiteY135" fmla="*/ 869194 h 2224519"/>
                <a:gd name="connsiteX136" fmla="*/ 1100158 w 3598495"/>
                <a:gd name="connsiteY136" fmla="*/ 1004845 h 2224519"/>
                <a:gd name="connsiteX137" fmla="*/ 904215 w 3598495"/>
                <a:gd name="connsiteY137" fmla="*/ 1014893 h 2224519"/>
                <a:gd name="connsiteX138" fmla="*/ 929336 w 3598495"/>
                <a:gd name="connsiteY138" fmla="*/ 1175667 h 2224519"/>
                <a:gd name="connsiteX139" fmla="*/ 708272 w 3598495"/>
                <a:gd name="connsiteY139" fmla="*/ 984749 h 2224519"/>
                <a:gd name="connsiteX140" fmla="*/ 607789 w 3598495"/>
                <a:gd name="connsiteY140" fmla="*/ 914411 h 2224519"/>
                <a:gd name="connsiteX141" fmla="*/ 809594 w 3598495"/>
                <a:gd name="connsiteY141" fmla="*/ 1313832 h 2224519"/>
                <a:gd name="connsiteX142" fmla="*/ 512330 w 3598495"/>
                <a:gd name="connsiteY142" fmla="*/ 1356538 h 2224519"/>
                <a:gd name="connsiteX143" fmla="*/ 647983 w 3598495"/>
                <a:gd name="connsiteY143" fmla="*/ 1874028 h 2224519"/>
                <a:gd name="connsiteX144" fmla="*/ 537449 w 3598495"/>
                <a:gd name="connsiteY144" fmla="*/ 1798666 h 2224519"/>
                <a:gd name="connsiteX145" fmla="*/ 391749 w 3598495"/>
                <a:gd name="connsiteY145" fmla="*/ 1733351 h 2224519"/>
                <a:gd name="connsiteX146" fmla="*/ 230975 w 3598495"/>
                <a:gd name="connsiteY146" fmla="*/ 1436924 h 2224519"/>
                <a:gd name="connsiteX147" fmla="*/ 356580 w 3598495"/>
                <a:gd name="connsiteY147" fmla="*/ 1668037 h 2224519"/>
                <a:gd name="connsiteX148" fmla="*/ 431942 w 3598495"/>
                <a:gd name="connsiteY148" fmla="*/ 1833835 h 2224519"/>
                <a:gd name="connsiteX149" fmla="*/ 527402 w 3598495"/>
                <a:gd name="connsiteY149" fmla="*/ 1874028 h 2224519"/>
                <a:gd name="connsiteX150" fmla="*/ 507305 w 3598495"/>
                <a:gd name="connsiteY150" fmla="*/ 1989585 h 2224519"/>
                <a:gd name="connsiteX151" fmla="*/ 311362 w 3598495"/>
                <a:gd name="connsiteY151" fmla="*/ 2180503 h 2224519"/>
                <a:gd name="connsiteX152" fmla="*/ 250235 w 3598495"/>
                <a:gd name="connsiteY152" fmla="*/ 2142821 h 2224519"/>
                <a:gd name="connsiteX153" fmla="*/ 220927 w 3598495"/>
                <a:gd name="connsiteY153" fmla="*/ 1989584 h 2224519"/>
                <a:gd name="connsiteX154" fmla="*/ 120444 w 3598495"/>
                <a:gd name="connsiteY154" fmla="*/ 1909197 h 2224519"/>
                <a:gd name="connsiteX155" fmla="*/ 65177 w 3598495"/>
                <a:gd name="connsiteY155" fmla="*/ 1869004 h 2224519"/>
                <a:gd name="connsiteX156" fmla="*/ 80251 w 3598495"/>
                <a:gd name="connsiteY156" fmla="*/ 1673060 h 2224519"/>
                <a:gd name="connsiteX157" fmla="*/ 205854 w 3598495"/>
                <a:gd name="connsiteY157" fmla="*/ 1813738 h 2224519"/>
                <a:gd name="connsiteX158" fmla="*/ 301314 w 3598495"/>
                <a:gd name="connsiteY158" fmla="*/ 1974512 h 2224519"/>
                <a:gd name="connsiteX159" fmla="*/ 326435 w 3598495"/>
                <a:gd name="connsiteY159" fmla="*/ 1863979 h 2224519"/>
                <a:gd name="connsiteX160" fmla="*/ 175710 w 3598495"/>
                <a:gd name="connsiteY160" fmla="*/ 1517311 h 2224519"/>
                <a:gd name="connsiteX161" fmla="*/ 150589 w 3598495"/>
                <a:gd name="connsiteY161" fmla="*/ 1482143 h 2224519"/>
                <a:gd name="connsiteX162" fmla="*/ 30008 w 3598495"/>
                <a:gd name="connsiteY162" fmla="*/ 1642916 h 2224519"/>
                <a:gd name="connsiteX163" fmla="*/ 19959 w 3598495"/>
                <a:gd name="connsiteY163" fmla="*/ 1798665 h 2224519"/>
                <a:gd name="connsiteX164" fmla="*/ 75227 w 3598495"/>
                <a:gd name="connsiteY164" fmla="*/ 1301271 h 2224519"/>
                <a:gd name="connsiteX165" fmla="*/ 175709 w 3598495"/>
                <a:gd name="connsiteY165" fmla="*/ 1341465 h 2224519"/>
                <a:gd name="connsiteX166" fmla="*/ 170685 w 3598495"/>
                <a:gd name="connsiteY166" fmla="*/ 1125426 h 2224519"/>
                <a:gd name="connsiteX167" fmla="*/ 95322 w 3598495"/>
                <a:gd name="connsiteY167" fmla="*/ 1235957 h 2224519"/>
                <a:gd name="connsiteX168" fmla="*/ 180733 w 3598495"/>
                <a:gd name="connsiteY168" fmla="*/ 1045039 h 2224519"/>
                <a:gd name="connsiteX169" fmla="*/ 276193 w 3598495"/>
                <a:gd name="connsiteY169" fmla="*/ 864168 h 2224519"/>
                <a:gd name="connsiteX170" fmla="*/ 471298 w 3598495"/>
                <a:gd name="connsiteY170"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545968 w 3598495"/>
                <a:gd name="connsiteY70" fmla="*/ 1282483 h 2224519"/>
                <a:gd name="connsiteX71" fmla="*/ 2607881 w 3598495"/>
                <a:gd name="connsiteY71" fmla="*/ 1234859 h 2224519"/>
                <a:gd name="connsiteX72" fmla="*/ 2064955 w 3598495"/>
                <a:gd name="connsiteY72" fmla="*/ 1382496 h 2224519"/>
                <a:gd name="connsiteX73" fmla="*/ 2022094 w 3598495"/>
                <a:gd name="connsiteY73" fmla="*/ 1225334 h 2224519"/>
                <a:gd name="connsiteX74" fmla="*/ 2364993 w 3598495"/>
                <a:gd name="connsiteY74" fmla="*/ 1120559 h 2224519"/>
                <a:gd name="connsiteX75" fmla="*/ 2803144 w 3598495"/>
                <a:gd name="connsiteY75" fmla="*/ 1101508 h 2224519"/>
                <a:gd name="connsiteX76" fmla="*/ 2560257 w 3598495"/>
                <a:gd name="connsiteY76" fmla="*/ 820521 h 2224519"/>
                <a:gd name="connsiteX77" fmla="*/ 2226881 w 3598495"/>
                <a:gd name="connsiteY77" fmla="*/ 1049121 h 2224519"/>
                <a:gd name="connsiteX78" fmla="*/ 2105637 w 3598495"/>
                <a:gd name="connsiteY78" fmla="*/ 967096 h 2224519"/>
                <a:gd name="connsiteX79" fmla="*/ 1771168 w 3598495"/>
                <a:gd name="connsiteY79" fmla="*/ 1203194 h 2224519"/>
                <a:gd name="connsiteX80" fmla="*/ 1666272 w 3598495"/>
                <a:gd name="connsiteY80" fmla="*/ 1103537 h 2224519"/>
                <a:gd name="connsiteX81" fmla="*/ 1333340 w 3598495"/>
                <a:gd name="connsiteY81" fmla="*/ 1505003 h 2224519"/>
                <a:gd name="connsiteX82" fmla="*/ 1260930 w 3598495"/>
                <a:gd name="connsiteY82" fmla="*/ 1457024 h 2224519"/>
                <a:gd name="connsiteX83" fmla="*/ 1613074 w 3598495"/>
                <a:gd name="connsiteY83" fmla="*/ 1076685 h 2224519"/>
                <a:gd name="connsiteX84" fmla="*/ 1920715 w 3598495"/>
                <a:gd name="connsiteY84" fmla="*/ 821267 h 2224519"/>
                <a:gd name="connsiteX85" fmla="*/ 1829273 w 3598495"/>
                <a:gd name="connsiteY85" fmla="*/ 817291 h 2224519"/>
                <a:gd name="connsiteX86" fmla="*/ 1773614 w 3598495"/>
                <a:gd name="connsiteY86" fmla="*/ 761632 h 2224519"/>
                <a:gd name="connsiteX87" fmla="*/ 1456874 w 3598495"/>
                <a:gd name="connsiteY87" fmla="*/ 1004847 h 2224519"/>
                <a:gd name="connsiteX88" fmla="*/ 1527211 w 3598495"/>
                <a:gd name="connsiteY88" fmla="*/ 753639 h 2224519"/>
                <a:gd name="connsiteX89" fmla="*/ 1421703 w 3598495"/>
                <a:gd name="connsiteY89" fmla="*/ 834026 h 2224519"/>
                <a:gd name="connsiteX90" fmla="*/ 1512138 w 3598495"/>
                <a:gd name="connsiteY90" fmla="*/ 834026 h 2224519"/>
                <a:gd name="connsiteX91" fmla="*/ 1371461 w 3598495"/>
                <a:gd name="connsiteY91" fmla="*/ 1019920 h 2224519"/>
                <a:gd name="connsiteX92" fmla="*/ 1115228 w 3598495"/>
                <a:gd name="connsiteY92" fmla="*/ 1246008 h 2224519"/>
                <a:gd name="connsiteX93" fmla="*/ 907141 w 3598495"/>
                <a:gd name="connsiteY93" fmla="*/ 1537410 h 2224519"/>
                <a:gd name="connsiteX94" fmla="*/ 858995 w 3598495"/>
                <a:gd name="connsiteY94" fmla="*/ 1612773 h 2224519"/>
                <a:gd name="connsiteX95" fmla="*/ 1009720 w 3598495"/>
                <a:gd name="connsiteY95" fmla="*/ 1909199 h 2224519"/>
                <a:gd name="connsiteX96" fmla="*/ 1100156 w 3598495"/>
                <a:gd name="connsiteY96" fmla="*/ 1889102 h 2224519"/>
                <a:gd name="connsiteX97" fmla="*/ 1243117 w 3598495"/>
                <a:gd name="connsiteY97" fmla="*/ 1429806 h 2224519"/>
                <a:gd name="connsiteX98" fmla="*/ 1356169 w 3598495"/>
                <a:gd name="connsiteY98" fmla="*/ 1501105 h 2224519"/>
                <a:gd name="connsiteX99" fmla="*/ 1352194 w 3598495"/>
                <a:gd name="connsiteY99" fmla="*/ 1596520 h 2224519"/>
                <a:gd name="connsiteX100" fmla="*/ 1324384 w 3598495"/>
                <a:gd name="connsiteY100" fmla="*/ 1770376 h 2224519"/>
                <a:gd name="connsiteX101" fmla="*/ 1416465 w 3598495"/>
                <a:gd name="connsiteY101" fmla="*/ 1910842 h 2224519"/>
                <a:gd name="connsiteX102" fmla="*/ 1340269 w 3598495"/>
                <a:gd name="connsiteY102" fmla="*/ 1640250 h 2224519"/>
                <a:gd name="connsiteX103" fmla="*/ 1606637 w 3598495"/>
                <a:gd name="connsiteY103" fmla="*/ 1513030 h 2224519"/>
                <a:gd name="connsiteX104" fmla="*/ 1723643 w 3598495"/>
                <a:gd name="connsiteY104" fmla="*/ 1293596 h 2224519"/>
                <a:gd name="connsiteX105" fmla="*/ 1989073 w 3598495"/>
                <a:gd name="connsiteY105" fmla="*/ 1262840 h 2224519"/>
                <a:gd name="connsiteX106" fmla="*/ 1885956 w 3598495"/>
                <a:gd name="connsiteY106" fmla="*/ 1550615 h 2224519"/>
                <a:gd name="connsiteX107" fmla="*/ 1755393 w 3598495"/>
                <a:gd name="connsiteY107" fmla="*/ 1719046 h 2224519"/>
                <a:gd name="connsiteX108" fmla="*/ 1596312 w 3598495"/>
                <a:gd name="connsiteY108" fmla="*/ 2013962 h 2224519"/>
                <a:gd name="connsiteX109" fmla="*/ 1574831 w 3598495"/>
                <a:gd name="connsiteY109" fmla="*/ 1921749 h 2224519"/>
                <a:gd name="connsiteX110" fmla="*/ 1471464 w 3598495"/>
                <a:gd name="connsiteY110" fmla="*/ 2065646 h 2224519"/>
                <a:gd name="connsiteX111" fmla="*/ 1582781 w 3598495"/>
                <a:gd name="connsiteY111" fmla="*/ 2133232 h 2224519"/>
                <a:gd name="connsiteX112" fmla="*/ 1451584 w 3598495"/>
                <a:gd name="connsiteY112" fmla="*/ 2200818 h 2224519"/>
                <a:gd name="connsiteX113" fmla="*/ 1228948 w 3598495"/>
                <a:gd name="connsiteY113" fmla="*/ 2208769 h 2224519"/>
                <a:gd name="connsiteX114" fmla="*/ 982457 w 3598495"/>
                <a:gd name="connsiteY114" fmla="*/ 2216722 h 2224519"/>
                <a:gd name="connsiteX115" fmla="*/ 966555 w 3598495"/>
                <a:gd name="connsiteY115" fmla="*/ 2137207 h 2224519"/>
                <a:gd name="connsiteX116" fmla="*/ 1197143 w 3598495"/>
                <a:gd name="connsiteY116" fmla="*/ 2161061 h 2224519"/>
                <a:gd name="connsiteX117" fmla="*/ 1324364 w 3598495"/>
                <a:gd name="connsiteY117" fmla="*/ 2141182 h 2224519"/>
                <a:gd name="connsiteX118" fmla="*/ 1280632 w 3598495"/>
                <a:gd name="connsiteY118" fmla="*/ 1954329 h 2224519"/>
                <a:gd name="connsiteX119" fmla="*/ 1407852 w 3598495"/>
                <a:gd name="connsiteY119" fmla="*/ 1926500 h 2224519"/>
                <a:gd name="connsiteX120" fmla="*/ 1247453 w 3598495"/>
                <a:gd name="connsiteY120" fmla="*/ 1884840 h 2224519"/>
                <a:gd name="connsiteX121" fmla="*/ 1182614 w 3598495"/>
                <a:gd name="connsiteY121" fmla="*/ 2054900 h 2224519"/>
                <a:gd name="connsiteX122" fmla="*/ 1024793 w 3598495"/>
                <a:gd name="connsiteY122" fmla="*/ 2120214 h 2224519"/>
                <a:gd name="connsiteX123" fmla="*/ 884116 w 3598495"/>
                <a:gd name="connsiteY123" fmla="*/ 1758474 h 2224519"/>
                <a:gd name="connsiteX124" fmla="*/ 843922 w 3598495"/>
                <a:gd name="connsiteY124" fmla="*/ 2069973 h 2224519"/>
                <a:gd name="connsiteX125" fmla="*/ 703246 w 3598495"/>
                <a:gd name="connsiteY125" fmla="*/ 1657991 h 2224519"/>
                <a:gd name="connsiteX126" fmla="*/ 803729 w 3598495"/>
                <a:gd name="connsiteY126" fmla="*/ 1406782 h 2224519"/>
                <a:gd name="connsiteX127" fmla="*/ 884115 w 3598495"/>
                <a:gd name="connsiteY127" fmla="*/ 1246008 h 2224519"/>
                <a:gd name="connsiteX128" fmla="*/ 1160446 w 3598495"/>
                <a:gd name="connsiteY128" fmla="*/ 1125427 h 2224519"/>
                <a:gd name="connsiteX129" fmla="*/ 1637744 w 3598495"/>
                <a:gd name="connsiteY129" fmla="*/ 648131 h 2224519"/>
                <a:gd name="connsiteX130" fmla="*/ 1763348 w 3598495"/>
                <a:gd name="connsiteY130" fmla="*/ 336632 h 2224519"/>
                <a:gd name="connsiteX131" fmla="*/ 1642768 w 3598495"/>
                <a:gd name="connsiteY131" fmla="*/ 376825 h 2224519"/>
                <a:gd name="connsiteX132" fmla="*/ 1451848 w 3598495"/>
                <a:gd name="connsiteY132" fmla="*/ 658179 h 2224519"/>
                <a:gd name="connsiteX133" fmla="*/ 1170498 w 3598495"/>
                <a:gd name="connsiteY133" fmla="*/ 497404 h 2224519"/>
                <a:gd name="connsiteX134" fmla="*/ 1200641 w 3598495"/>
                <a:gd name="connsiteY134" fmla="*/ 633056 h 2224519"/>
                <a:gd name="connsiteX135" fmla="*/ 1115230 w 3598495"/>
                <a:gd name="connsiteY135" fmla="*/ 869194 h 2224519"/>
                <a:gd name="connsiteX136" fmla="*/ 1100158 w 3598495"/>
                <a:gd name="connsiteY136" fmla="*/ 1004845 h 2224519"/>
                <a:gd name="connsiteX137" fmla="*/ 904215 w 3598495"/>
                <a:gd name="connsiteY137" fmla="*/ 1014893 h 2224519"/>
                <a:gd name="connsiteX138" fmla="*/ 929336 w 3598495"/>
                <a:gd name="connsiteY138" fmla="*/ 1175667 h 2224519"/>
                <a:gd name="connsiteX139" fmla="*/ 708272 w 3598495"/>
                <a:gd name="connsiteY139" fmla="*/ 984749 h 2224519"/>
                <a:gd name="connsiteX140" fmla="*/ 607789 w 3598495"/>
                <a:gd name="connsiteY140" fmla="*/ 914411 h 2224519"/>
                <a:gd name="connsiteX141" fmla="*/ 809594 w 3598495"/>
                <a:gd name="connsiteY141" fmla="*/ 1313832 h 2224519"/>
                <a:gd name="connsiteX142" fmla="*/ 512330 w 3598495"/>
                <a:gd name="connsiteY142" fmla="*/ 1356538 h 2224519"/>
                <a:gd name="connsiteX143" fmla="*/ 647983 w 3598495"/>
                <a:gd name="connsiteY143" fmla="*/ 1874028 h 2224519"/>
                <a:gd name="connsiteX144" fmla="*/ 537449 w 3598495"/>
                <a:gd name="connsiteY144" fmla="*/ 1798666 h 2224519"/>
                <a:gd name="connsiteX145" fmla="*/ 391749 w 3598495"/>
                <a:gd name="connsiteY145" fmla="*/ 1733351 h 2224519"/>
                <a:gd name="connsiteX146" fmla="*/ 230975 w 3598495"/>
                <a:gd name="connsiteY146" fmla="*/ 1436924 h 2224519"/>
                <a:gd name="connsiteX147" fmla="*/ 356580 w 3598495"/>
                <a:gd name="connsiteY147" fmla="*/ 1668037 h 2224519"/>
                <a:gd name="connsiteX148" fmla="*/ 431942 w 3598495"/>
                <a:gd name="connsiteY148" fmla="*/ 1833835 h 2224519"/>
                <a:gd name="connsiteX149" fmla="*/ 527402 w 3598495"/>
                <a:gd name="connsiteY149" fmla="*/ 1874028 h 2224519"/>
                <a:gd name="connsiteX150" fmla="*/ 507305 w 3598495"/>
                <a:gd name="connsiteY150" fmla="*/ 1989585 h 2224519"/>
                <a:gd name="connsiteX151" fmla="*/ 311362 w 3598495"/>
                <a:gd name="connsiteY151" fmla="*/ 2180503 h 2224519"/>
                <a:gd name="connsiteX152" fmla="*/ 250235 w 3598495"/>
                <a:gd name="connsiteY152" fmla="*/ 2142821 h 2224519"/>
                <a:gd name="connsiteX153" fmla="*/ 220927 w 3598495"/>
                <a:gd name="connsiteY153" fmla="*/ 1989584 h 2224519"/>
                <a:gd name="connsiteX154" fmla="*/ 120444 w 3598495"/>
                <a:gd name="connsiteY154" fmla="*/ 1909197 h 2224519"/>
                <a:gd name="connsiteX155" fmla="*/ 65177 w 3598495"/>
                <a:gd name="connsiteY155" fmla="*/ 1869004 h 2224519"/>
                <a:gd name="connsiteX156" fmla="*/ 80251 w 3598495"/>
                <a:gd name="connsiteY156" fmla="*/ 1673060 h 2224519"/>
                <a:gd name="connsiteX157" fmla="*/ 205854 w 3598495"/>
                <a:gd name="connsiteY157" fmla="*/ 1813738 h 2224519"/>
                <a:gd name="connsiteX158" fmla="*/ 301314 w 3598495"/>
                <a:gd name="connsiteY158" fmla="*/ 1974512 h 2224519"/>
                <a:gd name="connsiteX159" fmla="*/ 326435 w 3598495"/>
                <a:gd name="connsiteY159" fmla="*/ 1863979 h 2224519"/>
                <a:gd name="connsiteX160" fmla="*/ 175710 w 3598495"/>
                <a:gd name="connsiteY160" fmla="*/ 1517311 h 2224519"/>
                <a:gd name="connsiteX161" fmla="*/ 150589 w 3598495"/>
                <a:gd name="connsiteY161" fmla="*/ 1482143 h 2224519"/>
                <a:gd name="connsiteX162" fmla="*/ 30008 w 3598495"/>
                <a:gd name="connsiteY162" fmla="*/ 1642916 h 2224519"/>
                <a:gd name="connsiteX163" fmla="*/ 19959 w 3598495"/>
                <a:gd name="connsiteY163" fmla="*/ 1798665 h 2224519"/>
                <a:gd name="connsiteX164" fmla="*/ 75227 w 3598495"/>
                <a:gd name="connsiteY164" fmla="*/ 1301271 h 2224519"/>
                <a:gd name="connsiteX165" fmla="*/ 175709 w 3598495"/>
                <a:gd name="connsiteY165" fmla="*/ 1341465 h 2224519"/>
                <a:gd name="connsiteX166" fmla="*/ 170685 w 3598495"/>
                <a:gd name="connsiteY166" fmla="*/ 1125426 h 2224519"/>
                <a:gd name="connsiteX167" fmla="*/ 95322 w 3598495"/>
                <a:gd name="connsiteY167" fmla="*/ 1235957 h 2224519"/>
                <a:gd name="connsiteX168" fmla="*/ 180733 w 3598495"/>
                <a:gd name="connsiteY168" fmla="*/ 1045039 h 2224519"/>
                <a:gd name="connsiteX169" fmla="*/ 276193 w 3598495"/>
                <a:gd name="connsiteY169" fmla="*/ 864168 h 2224519"/>
                <a:gd name="connsiteX170" fmla="*/ 471298 w 3598495"/>
                <a:gd name="connsiteY170"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545968 w 3598495"/>
                <a:gd name="connsiteY70" fmla="*/ 1282483 h 2224519"/>
                <a:gd name="connsiteX71" fmla="*/ 2603119 w 3598495"/>
                <a:gd name="connsiteY71" fmla="*/ 1234859 h 2224519"/>
                <a:gd name="connsiteX72" fmla="*/ 2064955 w 3598495"/>
                <a:gd name="connsiteY72" fmla="*/ 1382496 h 2224519"/>
                <a:gd name="connsiteX73" fmla="*/ 2022094 w 3598495"/>
                <a:gd name="connsiteY73" fmla="*/ 1225334 h 2224519"/>
                <a:gd name="connsiteX74" fmla="*/ 2364993 w 3598495"/>
                <a:gd name="connsiteY74" fmla="*/ 1120559 h 2224519"/>
                <a:gd name="connsiteX75" fmla="*/ 2803144 w 3598495"/>
                <a:gd name="connsiteY75" fmla="*/ 1101508 h 2224519"/>
                <a:gd name="connsiteX76" fmla="*/ 2560257 w 3598495"/>
                <a:gd name="connsiteY76" fmla="*/ 820521 h 2224519"/>
                <a:gd name="connsiteX77" fmla="*/ 2226881 w 3598495"/>
                <a:gd name="connsiteY77" fmla="*/ 1049121 h 2224519"/>
                <a:gd name="connsiteX78" fmla="*/ 2105637 w 3598495"/>
                <a:gd name="connsiteY78" fmla="*/ 967096 h 2224519"/>
                <a:gd name="connsiteX79" fmla="*/ 1771168 w 3598495"/>
                <a:gd name="connsiteY79" fmla="*/ 1203194 h 2224519"/>
                <a:gd name="connsiteX80" fmla="*/ 1666272 w 3598495"/>
                <a:gd name="connsiteY80" fmla="*/ 1103537 h 2224519"/>
                <a:gd name="connsiteX81" fmla="*/ 1333340 w 3598495"/>
                <a:gd name="connsiteY81" fmla="*/ 1505003 h 2224519"/>
                <a:gd name="connsiteX82" fmla="*/ 1260930 w 3598495"/>
                <a:gd name="connsiteY82" fmla="*/ 1457024 h 2224519"/>
                <a:gd name="connsiteX83" fmla="*/ 1613074 w 3598495"/>
                <a:gd name="connsiteY83" fmla="*/ 1076685 h 2224519"/>
                <a:gd name="connsiteX84" fmla="*/ 1920715 w 3598495"/>
                <a:gd name="connsiteY84" fmla="*/ 821267 h 2224519"/>
                <a:gd name="connsiteX85" fmla="*/ 1829273 w 3598495"/>
                <a:gd name="connsiteY85" fmla="*/ 817291 h 2224519"/>
                <a:gd name="connsiteX86" fmla="*/ 1773614 w 3598495"/>
                <a:gd name="connsiteY86" fmla="*/ 761632 h 2224519"/>
                <a:gd name="connsiteX87" fmla="*/ 1456874 w 3598495"/>
                <a:gd name="connsiteY87" fmla="*/ 1004847 h 2224519"/>
                <a:gd name="connsiteX88" fmla="*/ 1527211 w 3598495"/>
                <a:gd name="connsiteY88" fmla="*/ 753639 h 2224519"/>
                <a:gd name="connsiteX89" fmla="*/ 1421703 w 3598495"/>
                <a:gd name="connsiteY89" fmla="*/ 834026 h 2224519"/>
                <a:gd name="connsiteX90" fmla="*/ 1512138 w 3598495"/>
                <a:gd name="connsiteY90" fmla="*/ 834026 h 2224519"/>
                <a:gd name="connsiteX91" fmla="*/ 1371461 w 3598495"/>
                <a:gd name="connsiteY91" fmla="*/ 1019920 h 2224519"/>
                <a:gd name="connsiteX92" fmla="*/ 1115228 w 3598495"/>
                <a:gd name="connsiteY92" fmla="*/ 1246008 h 2224519"/>
                <a:gd name="connsiteX93" fmla="*/ 907141 w 3598495"/>
                <a:gd name="connsiteY93" fmla="*/ 1537410 h 2224519"/>
                <a:gd name="connsiteX94" fmla="*/ 858995 w 3598495"/>
                <a:gd name="connsiteY94" fmla="*/ 1612773 h 2224519"/>
                <a:gd name="connsiteX95" fmla="*/ 1009720 w 3598495"/>
                <a:gd name="connsiteY95" fmla="*/ 1909199 h 2224519"/>
                <a:gd name="connsiteX96" fmla="*/ 1100156 w 3598495"/>
                <a:gd name="connsiteY96" fmla="*/ 1889102 h 2224519"/>
                <a:gd name="connsiteX97" fmla="*/ 1243117 w 3598495"/>
                <a:gd name="connsiteY97" fmla="*/ 1429806 h 2224519"/>
                <a:gd name="connsiteX98" fmla="*/ 1356169 w 3598495"/>
                <a:gd name="connsiteY98" fmla="*/ 1501105 h 2224519"/>
                <a:gd name="connsiteX99" fmla="*/ 1352194 w 3598495"/>
                <a:gd name="connsiteY99" fmla="*/ 1596520 h 2224519"/>
                <a:gd name="connsiteX100" fmla="*/ 1324384 w 3598495"/>
                <a:gd name="connsiteY100" fmla="*/ 1770376 h 2224519"/>
                <a:gd name="connsiteX101" fmla="*/ 1416465 w 3598495"/>
                <a:gd name="connsiteY101" fmla="*/ 1910842 h 2224519"/>
                <a:gd name="connsiteX102" fmla="*/ 1340269 w 3598495"/>
                <a:gd name="connsiteY102" fmla="*/ 1640250 h 2224519"/>
                <a:gd name="connsiteX103" fmla="*/ 1606637 w 3598495"/>
                <a:gd name="connsiteY103" fmla="*/ 1513030 h 2224519"/>
                <a:gd name="connsiteX104" fmla="*/ 1723643 w 3598495"/>
                <a:gd name="connsiteY104" fmla="*/ 1293596 h 2224519"/>
                <a:gd name="connsiteX105" fmla="*/ 1989073 w 3598495"/>
                <a:gd name="connsiteY105" fmla="*/ 1262840 h 2224519"/>
                <a:gd name="connsiteX106" fmla="*/ 1885956 w 3598495"/>
                <a:gd name="connsiteY106" fmla="*/ 1550615 h 2224519"/>
                <a:gd name="connsiteX107" fmla="*/ 1755393 w 3598495"/>
                <a:gd name="connsiteY107" fmla="*/ 1719046 h 2224519"/>
                <a:gd name="connsiteX108" fmla="*/ 1596312 w 3598495"/>
                <a:gd name="connsiteY108" fmla="*/ 2013962 h 2224519"/>
                <a:gd name="connsiteX109" fmla="*/ 1574831 w 3598495"/>
                <a:gd name="connsiteY109" fmla="*/ 1921749 h 2224519"/>
                <a:gd name="connsiteX110" fmla="*/ 1471464 w 3598495"/>
                <a:gd name="connsiteY110" fmla="*/ 2065646 h 2224519"/>
                <a:gd name="connsiteX111" fmla="*/ 1582781 w 3598495"/>
                <a:gd name="connsiteY111" fmla="*/ 2133232 h 2224519"/>
                <a:gd name="connsiteX112" fmla="*/ 1451584 w 3598495"/>
                <a:gd name="connsiteY112" fmla="*/ 2200818 h 2224519"/>
                <a:gd name="connsiteX113" fmla="*/ 1228948 w 3598495"/>
                <a:gd name="connsiteY113" fmla="*/ 2208769 h 2224519"/>
                <a:gd name="connsiteX114" fmla="*/ 982457 w 3598495"/>
                <a:gd name="connsiteY114" fmla="*/ 2216722 h 2224519"/>
                <a:gd name="connsiteX115" fmla="*/ 966555 w 3598495"/>
                <a:gd name="connsiteY115" fmla="*/ 2137207 h 2224519"/>
                <a:gd name="connsiteX116" fmla="*/ 1197143 w 3598495"/>
                <a:gd name="connsiteY116" fmla="*/ 2161061 h 2224519"/>
                <a:gd name="connsiteX117" fmla="*/ 1324364 w 3598495"/>
                <a:gd name="connsiteY117" fmla="*/ 2141182 h 2224519"/>
                <a:gd name="connsiteX118" fmla="*/ 1280632 w 3598495"/>
                <a:gd name="connsiteY118" fmla="*/ 1954329 h 2224519"/>
                <a:gd name="connsiteX119" fmla="*/ 1407852 w 3598495"/>
                <a:gd name="connsiteY119" fmla="*/ 1926500 h 2224519"/>
                <a:gd name="connsiteX120" fmla="*/ 1247453 w 3598495"/>
                <a:gd name="connsiteY120" fmla="*/ 1884840 h 2224519"/>
                <a:gd name="connsiteX121" fmla="*/ 1182614 w 3598495"/>
                <a:gd name="connsiteY121" fmla="*/ 2054900 h 2224519"/>
                <a:gd name="connsiteX122" fmla="*/ 1024793 w 3598495"/>
                <a:gd name="connsiteY122" fmla="*/ 2120214 h 2224519"/>
                <a:gd name="connsiteX123" fmla="*/ 884116 w 3598495"/>
                <a:gd name="connsiteY123" fmla="*/ 1758474 h 2224519"/>
                <a:gd name="connsiteX124" fmla="*/ 843922 w 3598495"/>
                <a:gd name="connsiteY124" fmla="*/ 2069973 h 2224519"/>
                <a:gd name="connsiteX125" fmla="*/ 703246 w 3598495"/>
                <a:gd name="connsiteY125" fmla="*/ 1657991 h 2224519"/>
                <a:gd name="connsiteX126" fmla="*/ 803729 w 3598495"/>
                <a:gd name="connsiteY126" fmla="*/ 1406782 h 2224519"/>
                <a:gd name="connsiteX127" fmla="*/ 884115 w 3598495"/>
                <a:gd name="connsiteY127" fmla="*/ 1246008 h 2224519"/>
                <a:gd name="connsiteX128" fmla="*/ 1160446 w 3598495"/>
                <a:gd name="connsiteY128" fmla="*/ 1125427 h 2224519"/>
                <a:gd name="connsiteX129" fmla="*/ 1637744 w 3598495"/>
                <a:gd name="connsiteY129" fmla="*/ 648131 h 2224519"/>
                <a:gd name="connsiteX130" fmla="*/ 1763348 w 3598495"/>
                <a:gd name="connsiteY130" fmla="*/ 336632 h 2224519"/>
                <a:gd name="connsiteX131" fmla="*/ 1642768 w 3598495"/>
                <a:gd name="connsiteY131" fmla="*/ 376825 h 2224519"/>
                <a:gd name="connsiteX132" fmla="*/ 1451848 w 3598495"/>
                <a:gd name="connsiteY132" fmla="*/ 658179 h 2224519"/>
                <a:gd name="connsiteX133" fmla="*/ 1170498 w 3598495"/>
                <a:gd name="connsiteY133" fmla="*/ 497404 h 2224519"/>
                <a:gd name="connsiteX134" fmla="*/ 1200641 w 3598495"/>
                <a:gd name="connsiteY134" fmla="*/ 633056 h 2224519"/>
                <a:gd name="connsiteX135" fmla="*/ 1115230 w 3598495"/>
                <a:gd name="connsiteY135" fmla="*/ 869194 h 2224519"/>
                <a:gd name="connsiteX136" fmla="*/ 1100158 w 3598495"/>
                <a:gd name="connsiteY136" fmla="*/ 1004845 h 2224519"/>
                <a:gd name="connsiteX137" fmla="*/ 904215 w 3598495"/>
                <a:gd name="connsiteY137" fmla="*/ 1014893 h 2224519"/>
                <a:gd name="connsiteX138" fmla="*/ 929336 w 3598495"/>
                <a:gd name="connsiteY138" fmla="*/ 1175667 h 2224519"/>
                <a:gd name="connsiteX139" fmla="*/ 708272 w 3598495"/>
                <a:gd name="connsiteY139" fmla="*/ 984749 h 2224519"/>
                <a:gd name="connsiteX140" fmla="*/ 607789 w 3598495"/>
                <a:gd name="connsiteY140" fmla="*/ 914411 h 2224519"/>
                <a:gd name="connsiteX141" fmla="*/ 809594 w 3598495"/>
                <a:gd name="connsiteY141" fmla="*/ 1313832 h 2224519"/>
                <a:gd name="connsiteX142" fmla="*/ 512330 w 3598495"/>
                <a:gd name="connsiteY142" fmla="*/ 1356538 h 2224519"/>
                <a:gd name="connsiteX143" fmla="*/ 647983 w 3598495"/>
                <a:gd name="connsiteY143" fmla="*/ 1874028 h 2224519"/>
                <a:gd name="connsiteX144" fmla="*/ 537449 w 3598495"/>
                <a:gd name="connsiteY144" fmla="*/ 1798666 h 2224519"/>
                <a:gd name="connsiteX145" fmla="*/ 391749 w 3598495"/>
                <a:gd name="connsiteY145" fmla="*/ 1733351 h 2224519"/>
                <a:gd name="connsiteX146" fmla="*/ 230975 w 3598495"/>
                <a:gd name="connsiteY146" fmla="*/ 1436924 h 2224519"/>
                <a:gd name="connsiteX147" fmla="*/ 356580 w 3598495"/>
                <a:gd name="connsiteY147" fmla="*/ 1668037 h 2224519"/>
                <a:gd name="connsiteX148" fmla="*/ 431942 w 3598495"/>
                <a:gd name="connsiteY148" fmla="*/ 1833835 h 2224519"/>
                <a:gd name="connsiteX149" fmla="*/ 527402 w 3598495"/>
                <a:gd name="connsiteY149" fmla="*/ 1874028 h 2224519"/>
                <a:gd name="connsiteX150" fmla="*/ 507305 w 3598495"/>
                <a:gd name="connsiteY150" fmla="*/ 1989585 h 2224519"/>
                <a:gd name="connsiteX151" fmla="*/ 311362 w 3598495"/>
                <a:gd name="connsiteY151" fmla="*/ 2180503 h 2224519"/>
                <a:gd name="connsiteX152" fmla="*/ 250235 w 3598495"/>
                <a:gd name="connsiteY152" fmla="*/ 2142821 h 2224519"/>
                <a:gd name="connsiteX153" fmla="*/ 220927 w 3598495"/>
                <a:gd name="connsiteY153" fmla="*/ 1989584 h 2224519"/>
                <a:gd name="connsiteX154" fmla="*/ 120444 w 3598495"/>
                <a:gd name="connsiteY154" fmla="*/ 1909197 h 2224519"/>
                <a:gd name="connsiteX155" fmla="*/ 65177 w 3598495"/>
                <a:gd name="connsiteY155" fmla="*/ 1869004 h 2224519"/>
                <a:gd name="connsiteX156" fmla="*/ 80251 w 3598495"/>
                <a:gd name="connsiteY156" fmla="*/ 1673060 h 2224519"/>
                <a:gd name="connsiteX157" fmla="*/ 205854 w 3598495"/>
                <a:gd name="connsiteY157" fmla="*/ 1813738 h 2224519"/>
                <a:gd name="connsiteX158" fmla="*/ 301314 w 3598495"/>
                <a:gd name="connsiteY158" fmla="*/ 1974512 h 2224519"/>
                <a:gd name="connsiteX159" fmla="*/ 326435 w 3598495"/>
                <a:gd name="connsiteY159" fmla="*/ 1863979 h 2224519"/>
                <a:gd name="connsiteX160" fmla="*/ 175710 w 3598495"/>
                <a:gd name="connsiteY160" fmla="*/ 1517311 h 2224519"/>
                <a:gd name="connsiteX161" fmla="*/ 150589 w 3598495"/>
                <a:gd name="connsiteY161" fmla="*/ 1482143 h 2224519"/>
                <a:gd name="connsiteX162" fmla="*/ 30008 w 3598495"/>
                <a:gd name="connsiteY162" fmla="*/ 1642916 h 2224519"/>
                <a:gd name="connsiteX163" fmla="*/ 19959 w 3598495"/>
                <a:gd name="connsiteY163" fmla="*/ 1798665 h 2224519"/>
                <a:gd name="connsiteX164" fmla="*/ 75227 w 3598495"/>
                <a:gd name="connsiteY164" fmla="*/ 1301271 h 2224519"/>
                <a:gd name="connsiteX165" fmla="*/ 175709 w 3598495"/>
                <a:gd name="connsiteY165" fmla="*/ 1341465 h 2224519"/>
                <a:gd name="connsiteX166" fmla="*/ 170685 w 3598495"/>
                <a:gd name="connsiteY166" fmla="*/ 1125426 h 2224519"/>
                <a:gd name="connsiteX167" fmla="*/ 95322 w 3598495"/>
                <a:gd name="connsiteY167" fmla="*/ 1235957 h 2224519"/>
                <a:gd name="connsiteX168" fmla="*/ 180733 w 3598495"/>
                <a:gd name="connsiteY168" fmla="*/ 1045039 h 2224519"/>
                <a:gd name="connsiteX169" fmla="*/ 276193 w 3598495"/>
                <a:gd name="connsiteY169" fmla="*/ 864168 h 2224519"/>
                <a:gd name="connsiteX170" fmla="*/ 471298 w 3598495"/>
                <a:gd name="connsiteY170"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545968 w 3598495"/>
                <a:gd name="connsiteY70" fmla="*/ 1282483 h 2224519"/>
                <a:gd name="connsiteX71" fmla="*/ 2603119 w 3598495"/>
                <a:gd name="connsiteY71" fmla="*/ 1234859 h 2224519"/>
                <a:gd name="connsiteX72" fmla="*/ 2064955 w 3598495"/>
                <a:gd name="connsiteY72" fmla="*/ 1382496 h 2224519"/>
                <a:gd name="connsiteX73" fmla="*/ 2022094 w 3598495"/>
                <a:gd name="connsiteY73" fmla="*/ 1225334 h 2224519"/>
                <a:gd name="connsiteX74" fmla="*/ 2364993 w 3598495"/>
                <a:gd name="connsiteY74" fmla="*/ 1120559 h 2224519"/>
                <a:gd name="connsiteX75" fmla="*/ 2803144 w 3598495"/>
                <a:gd name="connsiteY75" fmla="*/ 1101508 h 2224519"/>
                <a:gd name="connsiteX76" fmla="*/ 2560257 w 3598495"/>
                <a:gd name="connsiteY76" fmla="*/ 820521 h 2224519"/>
                <a:gd name="connsiteX77" fmla="*/ 2226881 w 3598495"/>
                <a:gd name="connsiteY77" fmla="*/ 1049121 h 2224519"/>
                <a:gd name="connsiteX78" fmla="*/ 2105637 w 3598495"/>
                <a:gd name="connsiteY78" fmla="*/ 967096 h 2224519"/>
                <a:gd name="connsiteX79" fmla="*/ 1771168 w 3598495"/>
                <a:gd name="connsiteY79" fmla="*/ 1203194 h 2224519"/>
                <a:gd name="connsiteX80" fmla="*/ 1666272 w 3598495"/>
                <a:gd name="connsiteY80" fmla="*/ 1103537 h 2224519"/>
                <a:gd name="connsiteX81" fmla="*/ 1333340 w 3598495"/>
                <a:gd name="connsiteY81" fmla="*/ 1505003 h 2224519"/>
                <a:gd name="connsiteX82" fmla="*/ 1260930 w 3598495"/>
                <a:gd name="connsiteY82" fmla="*/ 1457024 h 2224519"/>
                <a:gd name="connsiteX83" fmla="*/ 1613074 w 3598495"/>
                <a:gd name="connsiteY83" fmla="*/ 1076685 h 2224519"/>
                <a:gd name="connsiteX84" fmla="*/ 1920715 w 3598495"/>
                <a:gd name="connsiteY84" fmla="*/ 821267 h 2224519"/>
                <a:gd name="connsiteX85" fmla="*/ 1829273 w 3598495"/>
                <a:gd name="connsiteY85" fmla="*/ 817291 h 2224519"/>
                <a:gd name="connsiteX86" fmla="*/ 1773614 w 3598495"/>
                <a:gd name="connsiteY86" fmla="*/ 761632 h 2224519"/>
                <a:gd name="connsiteX87" fmla="*/ 1456874 w 3598495"/>
                <a:gd name="connsiteY87" fmla="*/ 1004847 h 2224519"/>
                <a:gd name="connsiteX88" fmla="*/ 1527211 w 3598495"/>
                <a:gd name="connsiteY88" fmla="*/ 753639 h 2224519"/>
                <a:gd name="connsiteX89" fmla="*/ 1421703 w 3598495"/>
                <a:gd name="connsiteY89" fmla="*/ 834026 h 2224519"/>
                <a:gd name="connsiteX90" fmla="*/ 1512138 w 3598495"/>
                <a:gd name="connsiteY90" fmla="*/ 834026 h 2224519"/>
                <a:gd name="connsiteX91" fmla="*/ 1371461 w 3598495"/>
                <a:gd name="connsiteY91" fmla="*/ 1019920 h 2224519"/>
                <a:gd name="connsiteX92" fmla="*/ 1115228 w 3598495"/>
                <a:gd name="connsiteY92" fmla="*/ 1246008 h 2224519"/>
                <a:gd name="connsiteX93" fmla="*/ 907141 w 3598495"/>
                <a:gd name="connsiteY93" fmla="*/ 1537410 h 2224519"/>
                <a:gd name="connsiteX94" fmla="*/ 858995 w 3598495"/>
                <a:gd name="connsiteY94" fmla="*/ 1612773 h 2224519"/>
                <a:gd name="connsiteX95" fmla="*/ 1009720 w 3598495"/>
                <a:gd name="connsiteY95" fmla="*/ 1909199 h 2224519"/>
                <a:gd name="connsiteX96" fmla="*/ 1100156 w 3598495"/>
                <a:gd name="connsiteY96" fmla="*/ 1889102 h 2224519"/>
                <a:gd name="connsiteX97" fmla="*/ 1243117 w 3598495"/>
                <a:gd name="connsiteY97" fmla="*/ 1429806 h 2224519"/>
                <a:gd name="connsiteX98" fmla="*/ 1356169 w 3598495"/>
                <a:gd name="connsiteY98" fmla="*/ 1501105 h 2224519"/>
                <a:gd name="connsiteX99" fmla="*/ 1352194 w 3598495"/>
                <a:gd name="connsiteY99" fmla="*/ 1596520 h 2224519"/>
                <a:gd name="connsiteX100" fmla="*/ 1324384 w 3598495"/>
                <a:gd name="connsiteY100" fmla="*/ 1770376 h 2224519"/>
                <a:gd name="connsiteX101" fmla="*/ 1416465 w 3598495"/>
                <a:gd name="connsiteY101" fmla="*/ 1910842 h 2224519"/>
                <a:gd name="connsiteX102" fmla="*/ 1340269 w 3598495"/>
                <a:gd name="connsiteY102" fmla="*/ 1640250 h 2224519"/>
                <a:gd name="connsiteX103" fmla="*/ 1606637 w 3598495"/>
                <a:gd name="connsiteY103" fmla="*/ 1513030 h 2224519"/>
                <a:gd name="connsiteX104" fmla="*/ 1723643 w 3598495"/>
                <a:gd name="connsiteY104" fmla="*/ 1293596 h 2224519"/>
                <a:gd name="connsiteX105" fmla="*/ 1989073 w 3598495"/>
                <a:gd name="connsiteY105" fmla="*/ 1262840 h 2224519"/>
                <a:gd name="connsiteX106" fmla="*/ 1885956 w 3598495"/>
                <a:gd name="connsiteY106" fmla="*/ 1550615 h 2224519"/>
                <a:gd name="connsiteX107" fmla="*/ 1755393 w 3598495"/>
                <a:gd name="connsiteY107" fmla="*/ 1719046 h 2224519"/>
                <a:gd name="connsiteX108" fmla="*/ 1596312 w 3598495"/>
                <a:gd name="connsiteY108" fmla="*/ 2013962 h 2224519"/>
                <a:gd name="connsiteX109" fmla="*/ 1574831 w 3598495"/>
                <a:gd name="connsiteY109" fmla="*/ 1921749 h 2224519"/>
                <a:gd name="connsiteX110" fmla="*/ 1471464 w 3598495"/>
                <a:gd name="connsiteY110" fmla="*/ 2065646 h 2224519"/>
                <a:gd name="connsiteX111" fmla="*/ 1582781 w 3598495"/>
                <a:gd name="connsiteY111" fmla="*/ 2133232 h 2224519"/>
                <a:gd name="connsiteX112" fmla="*/ 1451584 w 3598495"/>
                <a:gd name="connsiteY112" fmla="*/ 2200818 h 2224519"/>
                <a:gd name="connsiteX113" fmla="*/ 1228948 w 3598495"/>
                <a:gd name="connsiteY113" fmla="*/ 2208769 h 2224519"/>
                <a:gd name="connsiteX114" fmla="*/ 982457 w 3598495"/>
                <a:gd name="connsiteY114" fmla="*/ 2216722 h 2224519"/>
                <a:gd name="connsiteX115" fmla="*/ 966555 w 3598495"/>
                <a:gd name="connsiteY115" fmla="*/ 2137207 h 2224519"/>
                <a:gd name="connsiteX116" fmla="*/ 1197143 w 3598495"/>
                <a:gd name="connsiteY116" fmla="*/ 2161061 h 2224519"/>
                <a:gd name="connsiteX117" fmla="*/ 1324364 w 3598495"/>
                <a:gd name="connsiteY117" fmla="*/ 2141182 h 2224519"/>
                <a:gd name="connsiteX118" fmla="*/ 1280632 w 3598495"/>
                <a:gd name="connsiteY118" fmla="*/ 1954329 h 2224519"/>
                <a:gd name="connsiteX119" fmla="*/ 1407852 w 3598495"/>
                <a:gd name="connsiteY119" fmla="*/ 1926500 h 2224519"/>
                <a:gd name="connsiteX120" fmla="*/ 1247453 w 3598495"/>
                <a:gd name="connsiteY120" fmla="*/ 1884840 h 2224519"/>
                <a:gd name="connsiteX121" fmla="*/ 1182614 w 3598495"/>
                <a:gd name="connsiteY121" fmla="*/ 2054900 h 2224519"/>
                <a:gd name="connsiteX122" fmla="*/ 1024793 w 3598495"/>
                <a:gd name="connsiteY122" fmla="*/ 2120214 h 2224519"/>
                <a:gd name="connsiteX123" fmla="*/ 884116 w 3598495"/>
                <a:gd name="connsiteY123" fmla="*/ 1758474 h 2224519"/>
                <a:gd name="connsiteX124" fmla="*/ 843922 w 3598495"/>
                <a:gd name="connsiteY124" fmla="*/ 2069973 h 2224519"/>
                <a:gd name="connsiteX125" fmla="*/ 703246 w 3598495"/>
                <a:gd name="connsiteY125" fmla="*/ 1657991 h 2224519"/>
                <a:gd name="connsiteX126" fmla="*/ 803729 w 3598495"/>
                <a:gd name="connsiteY126" fmla="*/ 1406782 h 2224519"/>
                <a:gd name="connsiteX127" fmla="*/ 884115 w 3598495"/>
                <a:gd name="connsiteY127" fmla="*/ 1246008 h 2224519"/>
                <a:gd name="connsiteX128" fmla="*/ 1160446 w 3598495"/>
                <a:gd name="connsiteY128" fmla="*/ 1125427 h 2224519"/>
                <a:gd name="connsiteX129" fmla="*/ 1637744 w 3598495"/>
                <a:gd name="connsiteY129" fmla="*/ 648131 h 2224519"/>
                <a:gd name="connsiteX130" fmla="*/ 1763348 w 3598495"/>
                <a:gd name="connsiteY130" fmla="*/ 336632 h 2224519"/>
                <a:gd name="connsiteX131" fmla="*/ 1642768 w 3598495"/>
                <a:gd name="connsiteY131" fmla="*/ 376825 h 2224519"/>
                <a:gd name="connsiteX132" fmla="*/ 1451848 w 3598495"/>
                <a:gd name="connsiteY132" fmla="*/ 658179 h 2224519"/>
                <a:gd name="connsiteX133" fmla="*/ 1170498 w 3598495"/>
                <a:gd name="connsiteY133" fmla="*/ 497404 h 2224519"/>
                <a:gd name="connsiteX134" fmla="*/ 1200641 w 3598495"/>
                <a:gd name="connsiteY134" fmla="*/ 633056 h 2224519"/>
                <a:gd name="connsiteX135" fmla="*/ 1115230 w 3598495"/>
                <a:gd name="connsiteY135" fmla="*/ 869194 h 2224519"/>
                <a:gd name="connsiteX136" fmla="*/ 1100158 w 3598495"/>
                <a:gd name="connsiteY136" fmla="*/ 1004845 h 2224519"/>
                <a:gd name="connsiteX137" fmla="*/ 904215 w 3598495"/>
                <a:gd name="connsiteY137" fmla="*/ 1014893 h 2224519"/>
                <a:gd name="connsiteX138" fmla="*/ 929336 w 3598495"/>
                <a:gd name="connsiteY138" fmla="*/ 1175667 h 2224519"/>
                <a:gd name="connsiteX139" fmla="*/ 708272 w 3598495"/>
                <a:gd name="connsiteY139" fmla="*/ 984749 h 2224519"/>
                <a:gd name="connsiteX140" fmla="*/ 607789 w 3598495"/>
                <a:gd name="connsiteY140" fmla="*/ 914411 h 2224519"/>
                <a:gd name="connsiteX141" fmla="*/ 809594 w 3598495"/>
                <a:gd name="connsiteY141" fmla="*/ 1313832 h 2224519"/>
                <a:gd name="connsiteX142" fmla="*/ 512330 w 3598495"/>
                <a:gd name="connsiteY142" fmla="*/ 1356538 h 2224519"/>
                <a:gd name="connsiteX143" fmla="*/ 647983 w 3598495"/>
                <a:gd name="connsiteY143" fmla="*/ 1874028 h 2224519"/>
                <a:gd name="connsiteX144" fmla="*/ 537449 w 3598495"/>
                <a:gd name="connsiteY144" fmla="*/ 1798666 h 2224519"/>
                <a:gd name="connsiteX145" fmla="*/ 391749 w 3598495"/>
                <a:gd name="connsiteY145" fmla="*/ 1733351 h 2224519"/>
                <a:gd name="connsiteX146" fmla="*/ 230975 w 3598495"/>
                <a:gd name="connsiteY146" fmla="*/ 1436924 h 2224519"/>
                <a:gd name="connsiteX147" fmla="*/ 356580 w 3598495"/>
                <a:gd name="connsiteY147" fmla="*/ 1668037 h 2224519"/>
                <a:gd name="connsiteX148" fmla="*/ 431942 w 3598495"/>
                <a:gd name="connsiteY148" fmla="*/ 1833835 h 2224519"/>
                <a:gd name="connsiteX149" fmla="*/ 527402 w 3598495"/>
                <a:gd name="connsiteY149" fmla="*/ 1874028 h 2224519"/>
                <a:gd name="connsiteX150" fmla="*/ 507305 w 3598495"/>
                <a:gd name="connsiteY150" fmla="*/ 1989585 h 2224519"/>
                <a:gd name="connsiteX151" fmla="*/ 311362 w 3598495"/>
                <a:gd name="connsiteY151" fmla="*/ 2180503 h 2224519"/>
                <a:gd name="connsiteX152" fmla="*/ 250235 w 3598495"/>
                <a:gd name="connsiteY152" fmla="*/ 2142821 h 2224519"/>
                <a:gd name="connsiteX153" fmla="*/ 220927 w 3598495"/>
                <a:gd name="connsiteY153" fmla="*/ 1989584 h 2224519"/>
                <a:gd name="connsiteX154" fmla="*/ 120444 w 3598495"/>
                <a:gd name="connsiteY154" fmla="*/ 1909197 h 2224519"/>
                <a:gd name="connsiteX155" fmla="*/ 65177 w 3598495"/>
                <a:gd name="connsiteY155" fmla="*/ 1869004 h 2224519"/>
                <a:gd name="connsiteX156" fmla="*/ 80251 w 3598495"/>
                <a:gd name="connsiteY156" fmla="*/ 1673060 h 2224519"/>
                <a:gd name="connsiteX157" fmla="*/ 205854 w 3598495"/>
                <a:gd name="connsiteY157" fmla="*/ 1813738 h 2224519"/>
                <a:gd name="connsiteX158" fmla="*/ 301314 w 3598495"/>
                <a:gd name="connsiteY158" fmla="*/ 1974512 h 2224519"/>
                <a:gd name="connsiteX159" fmla="*/ 326435 w 3598495"/>
                <a:gd name="connsiteY159" fmla="*/ 1863979 h 2224519"/>
                <a:gd name="connsiteX160" fmla="*/ 175710 w 3598495"/>
                <a:gd name="connsiteY160" fmla="*/ 1517311 h 2224519"/>
                <a:gd name="connsiteX161" fmla="*/ 150589 w 3598495"/>
                <a:gd name="connsiteY161" fmla="*/ 1482143 h 2224519"/>
                <a:gd name="connsiteX162" fmla="*/ 30008 w 3598495"/>
                <a:gd name="connsiteY162" fmla="*/ 1642916 h 2224519"/>
                <a:gd name="connsiteX163" fmla="*/ 19959 w 3598495"/>
                <a:gd name="connsiteY163" fmla="*/ 1798665 h 2224519"/>
                <a:gd name="connsiteX164" fmla="*/ 75227 w 3598495"/>
                <a:gd name="connsiteY164" fmla="*/ 1301271 h 2224519"/>
                <a:gd name="connsiteX165" fmla="*/ 175709 w 3598495"/>
                <a:gd name="connsiteY165" fmla="*/ 1341465 h 2224519"/>
                <a:gd name="connsiteX166" fmla="*/ 170685 w 3598495"/>
                <a:gd name="connsiteY166" fmla="*/ 1125426 h 2224519"/>
                <a:gd name="connsiteX167" fmla="*/ 95322 w 3598495"/>
                <a:gd name="connsiteY167" fmla="*/ 1235957 h 2224519"/>
                <a:gd name="connsiteX168" fmla="*/ 180733 w 3598495"/>
                <a:gd name="connsiteY168" fmla="*/ 1045039 h 2224519"/>
                <a:gd name="connsiteX169" fmla="*/ 276193 w 3598495"/>
                <a:gd name="connsiteY169" fmla="*/ 864168 h 2224519"/>
                <a:gd name="connsiteX170" fmla="*/ 471298 w 3598495"/>
                <a:gd name="connsiteY170"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474531 w 3598495"/>
                <a:gd name="connsiteY70" fmla="*/ 1315821 h 2224519"/>
                <a:gd name="connsiteX71" fmla="*/ 2603119 w 3598495"/>
                <a:gd name="connsiteY71" fmla="*/ 1234859 h 2224519"/>
                <a:gd name="connsiteX72" fmla="*/ 2064955 w 3598495"/>
                <a:gd name="connsiteY72" fmla="*/ 1382496 h 2224519"/>
                <a:gd name="connsiteX73" fmla="*/ 2022094 w 3598495"/>
                <a:gd name="connsiteY73" fmla="*/ 1225334 h 2224519"/>
                <a:gd name="connsiteX74" fmla="*/ 2364993 w 3598495"/>
                <a:gd name="connsiteY74" fmla="*/ 1120559 h 2224519"/>
                <a:gd name="connsiteX75" fmla="*/ 2803144 w 3598495"/>
                <a:gd name="connsiteY75" fmla="*/ 1101508 h 2224519"/>
                <a:gd name="connsiteX76" fmla="*/ 2560257 w 3598495"/>
                <a:gd name="connsiteY76" fmla="*/ 820521 h 2224519"/>
                <a:gd name="connsiteX77" fmla="*/ 2226881 w 3598495"/>
                <a:gd name="connsiteY77" fmla="*/ 1049121 h 2224519"/>
                <a:gd name="connsiteX78" fmla="*/ 2105637 w 3598495"/>
                <a:gd name="connsiteY78" fmla="*/ 967096 h 2224519"/>
                <a:gd name="connsiteX79" fmla="*/ 1771168 w 3598495"/>
                <a:gd name="connsiteY79" fmla="*/ 1203194 h 2224519"/>
                <a:gd name="connsiteX80" fmla="*/ 1666272 w 3598495"/>
                <a:gd name="connsiteY80" fmla="*/ 1103537 h 2224519"/>
                <a:gd name="connsiteX81" fmla="*/ 1333340 w 3598495"/>
                <a:gd name="connsiteY81" fmla="*/ 1505003 h 2224519"/>
                <a:gd name="connsiteX82" fmla="*/ 1260930 w 3598495"/>
                <a:gd name="connsiteY82" fmla="*/ 1457024 h 2224519"/>
                <a:gd name="connsiteX83" fmla="*/ 1613074 w 3598495"/>
                <a:gd name="connsiteY83" fmla="*/ 1076685 h 2224519"/>
                <a:gd name="connsiteX84" fmla="*/ 1920715 w 3598495"/>
                <a:gd name="connsiteY84" fmla="*/ 821267 h 2224519"/>
                <a:gd name="connsiteX85" fmla="*/ 1829273 w 3598495"/>
                <a:gd name="connsiteY85" fmla="*/ 817291 h 2224519"/>
                <a:gd name="connsiteX86" fmla="*/ 1773614 w 3598495"/>
                <a:gd name="connsiteY86" fmla="*/ 761632 h 2224519"/>
                <a:gd name="connsiteX87" fmla="*/ 1456874 w 3598495"/>
                <a:gd name="connsiteY87" fmla="*/ 1004847 h 2224519"/>
                <a:gd name="connsiteX88" fmla="*/ 1527211 w 3598495"/>
                <a:gd name="connsiteY88" fmla="*/ 753639 h 2224519"/>
                <a:gd name="connsiteX89" fmla="*/ 1421703 w 3598495"/>
                <a:gd name="connsiteY89" fmla="*/ 834026 h 2224519"/>
                <a:gd name="connsiteX90" fmla="*/ 1512138 w 3598495"/>
                <a:gd name="connsiteY90" fmla="*/ 834026 h 2224519"/>
                <a:gd name="connsiteX91" fmla="*/ 1371461 w 3598495"/>
                <a:gd name="connsiteY91" fmla="*/ 1019920 h 2224519"/>
                <a:gd name="connsiteX92" fmla="*/ 1115228 w 3598495"/>
                <a:gd name="connsiteY92" fmla="*/ 1246008 h 2224519"/>
                <a:gd name="connsiteX93" fmla="*/ 907141 w 3598495"/>
                <a:gd name="connsiteY93" fmla="*/ 1537410 h 2224519"/>
                <a:gd name="connsiteX94" fmla="*/ 858995 w 3598495"/>
                <a:gd name="connsiteY94" fmla="*/ 1612773 h 2224519"/>
                <a:gd name="connsiteX95" fmla="*/ 1009720 w 3598495"/>
                <a:gd name="connsiteY95" fmla="*/ 1909199 h 2224519"/>
                <a:gd name="connsiteX96" fmla="*/ 1100156 w 3598495"/>
                <a:gd name="connsiteY96" fmla="*/ 1889102 h 2224519"/>
                <a:gd name="connsiteX97" fmla="*/ 1243117 w 3598495"/>
                <a:gd name="connsiteY97" fmla="*/ 1429806 h 2224519"/>
                <a:gd name="connsiteX98" fmla="*/ 1356169 w 3598495"/>
                <a:gd name="connsiteY98" fmla="*/ 1501105 h 2224519"/>
                <a:gd name="connsiteX99" fmla="*/ 1352194 w 3598495"/>
                <a:gd name="connsiteY99" fmla="*/ 1596520 h 2224519"/>
                <a:gd name="connsiteX100" fmla="*/ 1324384 w 3598495"/>
                <a:gd name="connsiteY100" fmla="*/ 1770376 h 2224519"/>
                <a:gd name="connsiteX101" fmla="*/ 1416465 w 3598495"/>
                <a:gd name="connsiteY101" fmla="*/ 1910842 h 2224519"/>
                <a:gd name="connsiteX102" fmla="*/ 1340269 w 3598495"/>
                <a:gd name="connsiteY102" fmla="*/ 1640250 h 2224519"/>
                <a:gd name="connsiteX103" fmla="*/ 1606637 w 3598495"/>
                <a:gd name="connsiteY103" fmla="*/ 1513030 h 2224519"/>
                <a:gd name="connsiteX104" fmla="*/ 1723643 w 3598495"/>
                <a:gd name="connsiteY104" fmla="*/ 1293596 h 2224519"/>
                <a:gd name="connsiteX105" fmla="*/ 1989073 w 3598495"/>
                <a:gd name="connsiteY105" fmla="*/ 1262840 h 2224519"/>
                <a:gd name="connsiteX106" fmla="*/ 1885956 w 3598495"/>
                <a:gd name="connsiteY106" fmla="*/ 1550615 h 2224519"/>
                <a:gd name="connsiteX107" fmla="*/ 1755393 w 3598495"/>
                <a:gd name="connsiteY107" fmla="*/ 1719046 h 2224519"/>
                <a:gd name="connsiteX108" fmla="*/ 1596312 w 3598495"/>
                <a:gd name="connsiteY108" fmla="*/ 2013962 h 2224519"/>
                <a:gd name="connsiteX109" fmla="*/ 1574831 w 3598495"/>
                <a:gd name="connsiteY109" fmla="*/ 1921749 h 2224519"/>
                <a:gd name="connsiteX110" fmla="*/ 1471464 w 3598495"/>
                <a:gd name="connsiteY110" fmla="*/ 2065646 h 2224519"/>
                <a:gd name="connsiteX111" fmla="*/ 1582781 w 3598495"/>
                <a:gd name="connsiteY111" fmla="*/ 2133232 h 2224519"/>
                <a:gd name="connsiteX112" fmla="*/ 1451584 w 3598495"/>
                <a:gd name="connsiteY112" fmla="*/ 2200818 h 2224519"/>
                <a:gd name="connsiteX113" fmla="*/ 1228948 w 3598495"/>
                <a:gd name="connsiteY113" fmla="*/ 2208769 h 2224519"/>
                <a:gd name="connsiteX114" fmla="*/ 982457 w 3598495"/>
                <a:gd name="connsiteY114" fmla="*/ 2216722 h 2224519"/>
                <a:gd name="connsiteX115" fmla="*/ 966555 w 3598495"/>
                <a:gd name="connsiteY115" fmla="*/ 2137207 h 2224519"/>
                <a:gd name="connsiteX116" fmla="*/ 1197143 w 3598495"/>
                <a:gd name="connsiteY116" fmla="*/ 2161061 h 2224519"/>
                <a:gd name="connsiteX117" fmla="*/ 1324364 w 3598495"/>
                <a:gd name="connsiteY117" fmla="*/ 2141182 h 2224519"/>
                <a:gd name="connsiteX118" fmla="*/ 1280632 w 3598495"/>
                <a:gd name="connsiteY118" fmla="*/ 1954329 h 2224519"/>
                <a:gd name="connsiteX119" fmla="*/ 1407852 w 3598495"/>
                <a:gd name="connsiteY119" fmla="*/ 1926500 h 2224519"/>
                <a:gd name="connsiteX120" fmla="*/ 1247453 w 3598495"/>
                <a:gd name="connsiteY120" fmla="*/ 1884840 h 2224519"/>
                <a:gd name="connsiteX121" fmla="*/ 1182614 w 3598495"/>
                <a:gd name="connsiteY121" fmla="*/ 2054900 h 2224519"/>
                <a:gd name="connsiteX122" fmla="*/ 1024793 w 3598495"/>
                <a:gd name="connsiteY122" fmla="*/ 2120214 h 2224519"/>
                <a:gd name="connsiteX123" fmla="*/ 884116 w 3598495"/>
                <a:gd name="connsiteY123" fmla="*/ 1758474 h 2224519"/>
                <a:gd name="connsiteX124" fmla="*/ 843922 w 3598495"/>
                <a:gd name="connsiteY124" fmla="*/ 2069973 h 2224519"/>
                <a:gd name="connsiteX125" fmla="*/ 703246 w 3598495"/>
                <a:gd name="connsiteY125" fmla="*/ 1657991 h 2224519"/>
                <a:gd name="connsiteX126" fmla="*/ 803729 w 3598495"/>
                <a:gd name="connsiteY126" fmla="*/ 1406782 h 2224519"/>
                <a:gd name="connsiteX127" fmla="*/ 884115 w 3598495"/>
                <a:gd name="connsiteY127" fmla="*/ 1246008 h 2224519"/>
                <a:gd name="connsiteX128" fmla="*/ 1160446 w 3598495"/>
                <a:gd name="connsiteY128" fmla="*/ 1125427 h 2224519"/>
                <a:gd name="connsiteX129" fmla="*/ 1637744 w 3598495"/>
                <a:gd name="connsiteY129" fmla="*/ 648131 h 2224519"/>
                <a:gd name="connsiteX130" fmla="*/ 1763348 w 3598495"/>
                <a:gd name="connsiteY130" fmla="*/ 336632 h 2224519"/>
                <a:gd name="connsiteX131" fmla="*/ 1642768 w 3598495"/>
                <a:gd name="connsiteY131" fmla="*/ 376825 h 2224519"/>
                <a:gd name="connsiteX132" fmla="*/ 1451848 w 3598495"/>
                <a:gd name="connsiteY132" fmla="*/ 658179 h 2224519"/>
                <a:gd name="connsiteX133" fmla="*/ 1170498 w 3598495"/>
                <a:gd name="connsiteY133" fmla="*/ 497404 h 2224519"/>
                <a:gd name="connsiteX134" fmla="*/ 1200641 w 3598495"/>
                <a:gd name="connsiteY134" fmla="*/ 633056 h 2224519"/>
                <a:gd name="connsiteX135" fmla="*/ 1115230 w 3598495"/>
                <a:gd name="connsiteY135" fmla="*/ 869194 h 2224519"/>
                <a:gd name="connsiteX136" fmla="*/ 1100158 w 3598495"/>
                <a:gd name="connsiteY136" fmla="*/ 1004845 h 2224519"/>
                <a:gd name="connsiteX137" fmla="*/ 904215 w 3598495"/>
                <a:gd name="connsiteY137" fmla="*/ 1014893 h 2224519"/>
                <a:gd name="connsiteX138" fmla="*/ 929336 w 3598495"/>
                <a:gd name="connsiteY138" fmla="*/ 1175667 h 2224519"/>
                <a:gd name="connsiteX139" fmla="*/ 708272 w 3598495"/>
                <a:gd name="connsiteY139" fmla="*/ 984749 h 2224519"/>
                <a:gd name="connsiteX140" fmla="*/ 607789 w 3598495"/>
                <a:gd name="connsiteY140" fmla="*/ 914411 h 2224519"/>
                <a:gd name="connsiteX141" fmla="*/ 809594 w 3598495"/>
                <a:gd name="connsiteY141" fmla="*/ 1313832 h 2224519"/>
                <a:gd name="connsiteX142" fmla="*/ 512330 w 3598495"/>
                <a:gd name="connsiteY142" fmla="*/ 1356538 h 2224519"/>
                <a:gd name="connsiteX143" fmla="*/ 647983 w 3598495"/>
                <a:gd name="connsiteY143" fmla="*/ 1874028 h 2224519"/>
                <a:gd name="connsiteX144" fmla="*/ 537449 w 3598495"/>
                <a:gd name="connsiteY144" fmla="*/ 1798666 h 2224519"/>
                <a:gd name="connsiteX145" fmla="*/ 391749 w 3598495"/>
                <a:gd name="connsiteY145" fmla="*/ 1733351 h 2224519"/>
                <a:gd name="connsiteX146" fmla="*/ 230975 w 3598495"/>
                <a:gd name="connsiteY146" fmla="*/ 1436924 h 2224519"/>
                <a:gd name="connsiteX147" fmla="*/ 356580 w 3598495"/>
                <a:gd name="connsiteY147" fmla="*/ 1668037 h 2224519"/>
                <a:gd name="connsiteX148" fmla="*/ 431942 w 3598495"/>
                <a:gd name="connsiteY148" fmla="*/ 1833835 h 2224519"/>
                <a:gd name="connsiteX149" fmla="*/ 527402 w 3598495"/>
                <a:gd name="connsiteY149" fmla="*/ 1874028 h 2224519"/>
                <a:gd name="connsiteX150" fmla="*/ 507305 w 3598495"/>
                <a:gd name="connsiteY150" fmla="*/ 1989585 h 2224519"/>
                <a:gd name="connsiteX151" fmla="*/ 311362 w 3598495"/>
                <a:gd name="connsiteY151" fmla="*/ 2180503 h 2224519"/>
                <a:gd name="connsiteX152" fmla="*/ 250235 w 3598495"/>
                <a:gd name="connsiteY152" fmla="*/ 2142821 h 2224519"/>
                <a:gd name="connsiteX153" fmla="*/ 220927 w 3598495"/>
                <a:gd name="connsiteY153" fmla="*/ 1989584 h 2224519"/>
                <a:gd name="connsiteX154" fmla="*/ 120444 w 3598495"/>
                <a:gd name="connsiteY154" fmla="*/ 1909197 h 2224519"/>
                <a:gd name="connsiteX155" fmla="*/ 65177 w 3598495"/>
                <a:gd name="connsiteY155" fmla="*/ 1869004 h 2224519"/>
                <a:gd name="connsiteX156" fmla="*/ 80251 w 3598495"/>
                <a:gd name="connsiteY156" fmla="*/ 1673060 h 2224519"/>
                <a:gd name="connsiteX157" fmla="*/ 205854 w 3598495"/>
                <a:gd name="connsiteY157" fmla="*/ 1813738 h 2224519"/>
                <a:gd name="connsiteX158" fmla="*/ 301314 w 3598495"/>
                <a:gd name="connsiteY158" fmla="*/ 1974512 h 2224519"/>
                <a:gd name="connsiteX159" fmla="*/ 326435 w 3598495"/>
                <a:gd name="connsiteY159" fmla="*/ 1863979 h 2224519"/>
                <a:gd name="connsiteX160" fmla="*/ 175710 w 3598495"/>
                <a:gd name="connsiteY160" fmla="*/ 1517311 h 2224519"/>
                <a:gd name="connsiteX161" fmla="*/ 150589 w 3598495"/>
                <a:gd name="connsiteY161" fmla="*/ 1482143 h 2224519"/>
                <a:gd name="connsiteX162" fmla="*/ 30008 w 3598495"/>
                <a:gd name="connsiteY162" fmla="*/ 1642916 h 2224519"/>
                <a:gd name="connsiteX163" fmla="*/ 19959 w 3598495"/>
                <a:gd name="connsiteY163" fmla="*/ 1798665 h 2224519"/>
                <a:gd name="connsiteX164" fmla="*/ 75227 w 3598495"/>
                <a:gd name="connsiteY164" fmla="*/ 1301271 h 2224519"/>
                <a:gd name="connsiteX165" fmla="*/ 175709 w 3598495"/>
                <a:gd name="connsiteY165" fmla="*/ 1341465 h 2224519"/>
                <a:gd name="connsiteX166" fmla="*/ 170685 w 3598495"/>
                <a:gd name="connsiteY166" fmla="*/ 1125426 h 2224519"/>
                <a:gd name="connsiteX167" fmla="*/ 95322 w 3598495"/>
                <a:gd name="connsiteY167" fmla="*/ 1235957 h 2224519"/>
                <a:gd name="connsiteX168" fmla="*/ 180733 w 3598495"/>
                <a:gd name="connsiteY168" fmla="*/ 1045039 h 2224519"/>
                <a:gd name="connsiteX169" fmla="*/ 276193 w 3598495"/>
                <a:gd name="connsiteY169" fmla="*/ 864168 h 2224519"/>
                <a:gd name="connsiteX170" fmla="*/ 471298 w 3598495"/>
                <a:gd name="connsiteY170"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474531 w 3598495"/>
                <a:gd name="connsiteY70" fmla="*/ 1315821 h 2224519"/>
                <a:gd name="connsiteX71" fmla="*/ 2555493 w 3598495"/>
                <a:gd name="connsiteY71" fmla="*/ 1268196 h 2224519"/>
                <a:gd name="connsiteX72" fmla="*/ 2603119 w 3598495"/>
                <a:gd name="connsiteY72" fmla="*/ 1234859 h 2224519"/>
                <a:gd name="connsiteX73" fmla="*/ 2064955 w 3598495"/>
                <a:gd name="connsiteY73" fmla="*/ 1382496 h 2224519"/>
                <a:gd name="connsiteX74" fmla="*/ 2022094 w 3598495"/>
                <a:gd name="connsiteY74" fmla="*/ 1225334 h 2224519"/>
                <a:gd name="connsiteX75" fmla="*/ 2364993 w 3598495"/>
                <a:gd name="connsiteY75" fmla="*/ 1120559 h 2224519"/>
                <a:gd name="connsiteX76" fmla="*/ 2803144 w 3598495"/>
                <a:gd name="connsiteY76" fmla="*/ 1101508 h 2224519"/>
                <a:gd name="connsiteX77" fmla="*/ 2560257 w 3598495"/>
                <a:gd name="connsiteY77" fmla="*/ 820521 h 2224519"/>
                <a:gd name="connsiteX78" fmla="*/ 2226881 w 3598495"/>
                <a:gd name="connsiteY78" fmla="*/ 1049121 h 2224519"/>
                <a:gd name="connsiteX79" fmla="*/ 2105637 w 3598495"/>
                <a:gd name="connsiteY79" fmla="*/ 967096 h 2224519"/>
                <a:gd name="connsiteX80" fmla="*/ 1771168 w 3598495"/>
                <a:gd name="connsiteY80" fmla="*/ 1203194 h 2224519"/>
                <a:gd name="connsiteX81" fmla="*/ 1666272 w 3598495"/>
                <a:gd name="connsiteY81" fmla="*/ 1103537 h 2224519"/>
                <a:gd name="connsiteX82" fmla="*/ 1333340 w 3598495"/>
                <a:gd name="connsiteY82" fmla="*/ 1505003 h 2224519"/>
                <a:gd name="connsiteX83" fmla="*/ 1260930 w 3598495"/>
                <a:gd name="connsiteY83" fmla="*/ 1457024 h 2224519"/>
                <a:gd name="connsiteX84" fmla="*/ 1613074 w 3598495"/>
                <a:gd name="connsiteY84" fmla="*/ 1076685 h 2224519"/>
                <a:gd name="connsiteX85" fmla="*/ 1920715 w 3598495"/>
                <a:gd name="connsiteY85" fmla="*/ 821267 h 2224519"/>
                <a:gd name="connsiteX86" fmla="*/ 1829273 w 3598495"/>
                <a:gd name="connsiteY86" fmla="*/ 817291 h 2224519"/>
                <a:gd name="connsiteX87" fmla="*/ 1773614 w 3598495"/>
                <a:gd name="connsiteY87" fmla="*/ 761632 h 2224519"/>
                <a:gd name="connsiteX88" fmla="*/ 1456874 w 3598495"/>
                <a:gd name="connsiteY88" fmla="*/ 1004847 h 2224519"/>
                <a:gd name="connsiteX89" fmla="*/ 1527211 w 3598495"/>
                <a:gd name="connsiteY89" fmla="*/ 753639 h 2224519"/>
                <a:gd name="connsiteX90" fmla="*/ 1421703 w 3598495"/>
                <a:gd name="connsiteY90" fmla="*/ 834026 h 2224519"/>
                <a:gd name="connsiteX91" fmla="*/ 1512138 w 3598495"/>
                <a:gd name="connsiteY91" fmla="*/ 834026 h 2224519"/>
                <a:gd name="connsiteX92" fmla="*/ 1371461 w 3598495"/>
                <a:gd name="connsiteY92" fmla="*/ 1019920 h 2224519"/>
                <a:gd name="connsiteX93" fmla="*/ 1115228 w 3598495"/>
                <a:gd name="connsiteY93" fmla="*/ 1246008 h 2224519"/>
                <a:gd name="connsiteX94" fmla="*/ 907141 w 3598495"/>
                <a:gd name="connsiteY94" fmla="*/ 1537410 h 2224519"/>
                <a:gd name="connsiteX95" fmla="*/ 858995 w 3598495"/>
                <a:gd name="connsiteY95" fmla="*/ 1612773 h 2224519"/>
                <a:gd name="connsiteX96" fmla="*/ 1009720 w 3598495"/>
                <a:gd name="connsiteY96" fmla="*/ 1909199 h 2224519"/>
                <a:gd name="connsiteX97" fmla="*/ 1100156 w 3598495"/>
                <a:gd name="connsiteY97" fmla="*/ 1889102 h 2224519"/>
                <a:gd name="connsiteX98" fmla="*/ 1243117 w 3598495"/>
                <a:gd name="connsiteY98" fmla="*/ 1429806 h 2224519"/>
                <a:gd name="connsiteX99" fmla="*/ 1356169 w 3598495"/>
                <a:gd name="connsiteY99" fmla="*/ 1501105 h 2224519"/>
                <a:gd name="connsiteX100" fmla="*/ 1352194 w 3598495"/>
                <a:gd name="connsiteY100" fmla="*/ 1596520 h 2224519"/>
                <a:gd name="connsiteX101" fmla="*/ 1324384 w 3598495"/>
                <a:gd name="connsiteY101" fmla="*/ 1770376 h 2224519"/>
                <a:gd name="connsiteX102" fmla="*/ 1416465 w 3598495"/>
                <a:gd name="connsiteY102" fmla="*/ 1910842 h 2224519"/>
                <a:gd name="connsiteX103" fmla="*/ 1340269 w 3598495"/>
                <a:gd name="connsiteY103" fmla="*/ 1640250 h 2224519"/>
                <a:gd name="connsiteX104" fmla="*/ 1606637 w 3598495"/>
                <a:gd name="connsiteY104" fmla="*/ 1513030 h 2224519"/>
                <a:gd name="connsiteX105" fmla="*/ 1723643 w 3598495"/>
                <a:gd name="connsiteY105" fmla="*/ 1293596 h 2224519"/>
                <a:gd name="connsiteX106" fmla="*/ 1989073 w 3598495"/>
                <a:gd name="connsiteY106" fmla="*/ 1262840 h 2224519"/>
                <a:gd name="connsiteX107" fmla="*/ 1885956 w 3598495"/>
                <a:gd name="connsiteY107" fmla="*/ 1550615 h 2224519"/>
                <a:gd name="connsiteX108" fmla="*/ 1755393 w 3598495"/>
                <a:gd name="connsiteY108" fmla="*/ 1719046 h 2224519"/>
                <a:gd name="connsiteX109" fmla="*/ 1596312 w 3598495"/>
                <a:gd name="connsiteY109" fmla="*/ 2013962 h 2224519"/>
                <a:gd name="connsiteX110" fmla="*/ 1574831 w 3598495"/>
                <a:gd name="connsiteY110" fmla="*/ 1921749 h 2224519"/>
                <a:gd name="connsiteX111" fmla="*/ 1471464 w 3598495"/>
                <a:gd name="connsiteY111" fmla="*/ 2065646 h 2224519"/>
                <a:gd name="connsiteX112" fmla="*/ 1582781 w 3598495"/>
                <a:gd name="connsiteY112" fmla="*/ 2133232 h 2224519"/>
                <a:gd name="connsiteX113" fmla="*/ 1451584 w 3598495"/>
                <a:gd name="connsiteY113" fmla="*/ 2200818 h 2224519"/>
                <a:gd name="connsiteX114" fmla="*/ 1228948 w 3598495"/>
                <a:gd name="connsiteY114" fmla="*/ 2208769 h 2224519"/>
                <a:gd name="connsiteX115" fmla="*/ 982457 w 3598495"/>
                <a:gd name="connsiteY115" fmla="*/ 2216722 h 2224519"/>
                <a:gd name="connsiteX116" fmla="*/ 966555 w 3598495"/>
                <a:gd name="connsiteY116" fmla="*/ 2137207 h 2224519"/>
                <a:gd name="connsiteX117" fmla="*/ 1197143 w 3598495"/>
                <a:gd name="connsiteY117" fmla="*/ 2161061 h 2224519"/>
                <a:gd name="connsiteX118" fmla="*/ 1324364 w 3598495"/>
                <a:gd name="connsiteY118" fmla="*/ 2141182 h 2224519"/>
                <a:gd name="connsiteX119" fmla="*/ 1280632 w 3598495"/>
                <a:gd name="connsiteY119" fmla="*/ 1954329 h 2224519"/>
                <a:gd name="connsiteX120" fmla="*/ 1407852 w 3598495"/>
                <a:gd name="connsiteY120" fmla="*/ 1926500 h 2224519"/>
                <a:gd name="connsiteX121" fmla="*/ 1247453 w 3598495"/>
                <a:gd name="connsiteY121" fmla="*/ 1884840 h 2224519"/>
                <a:gd name="connsiteX122" fmla="*/ 1182614 w 3598495"/>
                <a:gd name="connsiteY122" fmla="*/ 2054900 h 2224519"/>
                <a:gd name="connsiteX123" fmla="*/ 1024793 w 3598495"/>
                <a:gd name="connsiteY123" fmla="*/ 2120214 h 2224519"/>
                <a:gd name="connsiteX124" fmla="*/ 884116 w 3598495"/>
                <a:gd name="connsiteY124" fmla="*/ 1758474 h 2224519"/>
                <a:gd name="connsiteX125" fmla="*/ 843922 w 3598495"/>
                <a:gd name="connsiteY125" fmla="*/ 2069973 h 2224519"/>
                <a:gd name="connsiteX126" fmla="*/ 703246 w 3598495"/>
                <a:gd name="connsiteY126" fmla="*/ 1657991 h 2224519"/>
                <a:gd name="connsiteX127" fmla="*/ 803729 w 3598495"/>
                <a:gd name="connsiteY127" fmla="*/ 1406782 h 2224519"/>
                <a:gd name="connsiteX128" fmla="*/ 884115 w 3598495"/>
                <a:gd name="connsiteY128" fmla="*/ 1246008 h 2224519"/>
                <a:gd name="connsiteX129" fmla="*/ 1160446 w 3598495"/>
                <a:gd name="connsiteY129" fmla="*/ 1125427 h 2224519"/>
                <a:gd name="connsiteX130" fmla="*/ 1637744 w 3598495"/>
                <a:gd name="connsiteY130" fmla="*/ 648131 h 2224519"/>
                <a:gd name="connsiteX131" fmla="*/ 1763348 w 3598495"/>
                <a:gd name="connsiteY131" fmla="*/ 336632 h 2224519"/>
                <a:gd name="connsiteX132" fmla="*/ 1642768 w 3598495"/>
                <a:gd name="connsiteY132" fmla="*/ 376825 h 2224519"/>
                <a:gd name="connsiteX133" fmla="*/ 1451848 w 3598495"/>
                <a:gd name="connsiteY133" fmla="*/ 658179 h 2224519"/>
                <a:gd name="connsiteX134" fmla="*/ 1170498 w 3598495"/>
                <a:gd name="connsiteY134" fmla="*/ 497404 h 2224519"/>
                <a:gd name="connsiteX135" fmla="*/ 1200641 w 3598495"/>
                <a:gd name="connsiteY135" fmla="*/ 633056 h 2224519"/>
                <a:gd name="connsiteX136" fmla="*/ 1115230 w 3598495"/>
                <a:gd name="connsiteY136" fmla="*/ 869194 h 2224519"/>
                <a:gd name="connsiteX137" fmla="*/ 1100158 w 3598495"/>
                <a:gd name="connsiteY137" fmla="*/ 1004845 h 2224519"/>
                <a:gd name="connsiteX138" fmla="*/ 904215 w 3598495"/>
                <a:gd name="connsiteY138" fmla="*/ 1014893 h 2224519"/>
                <a:gd name="connsiteX139" fmla="*/ 929336 w 3598495"/>
                <a:gd name="connsiteY139" fmla="*/ 1175667 h 2224519"/>
                <a:gd name="connsiteX140" fmla="*/ 708272 w 3598495"/>
                <a:gd name="connsiteY140" fmla="*/ 984749 h 2224519"/>
                <a:gd name="connsiteX141" fmla="*/ 607789 w 3598495"/>
                <a:gd name="connsiteY141" fmla="*/ 914411 h 2224519"/>
                <a:gd name="connsiteX142" fmla="*/ 809594 w 3598495"/>
                <a:gd name="connsiteY142" fmla="*/ 1313832 h 2224519"/>
                <a:gd name="connsiteX143" fmla="*/ 512330 w 3598495"/>
                <a:gd name="connsiteY143" fmla="*/ 1356538 h 2224519"/>
                <a:gd name="connsiteX144" fmla="*/ 647983 w 3598495"/>
                <a:gd name="connsiteY144" fmla="*/ 1874028 h 2224519"/>
                <a:gd name="connsiteX145" fmla="*/ 537449 w 3598495"/>
                <a:gd name="connsiteY145" fmla="*/ 1798666 h 2224519"/>
                <a:gd name="connsiteX146" fmla="*/ 391749 w 3598495"/>
                <a:gd name="connsiteY146" fmla="*/ 1733351 h 2224519"/>
                <a:gd name="connsiteX147" fmla="*/ 230975 w 3598495"/>
                <a:gd name="connsiteY147" fmla="*/ 1436924 h 2224519"/>
                <a:gd name="connsiteX148" fmla="*/ 356580 w 3598495"/>
                <a:gd name="connsiteY148" fmla="*/ 1668037 h 2224519"/>
                <a:gd name="connsiteX149" fmla="*/ 431942 w 3598495"/>
                <a:gd name="connsiteY149" fmla="*/ 1833835 h 2224519"/>
                <a:gd name="connsiteX150" fmla="*/ 527402 w 3598495"/>
                <a:gd name="connsiteY150" fmla="*/ 1874028 h 2224519"/>
                <a:gd name="connsiteX151" fmla="*/ 507305 w 3598495"/>
                <a:gd name="connsiteY151" fmla="*/ 1989585 h 2224519"/>
                <a:gd name="connsiteX152" fmla="*/ 311362 w 3598495"/>
                <a:gd name="connsiteY152" fmla="*/ 2180503 h 2224519"/>
                <a:gd name="connsiteX153" fmla="*/ 250235 w 3598495"/>
                <a:gd name="connsiteY153" fmla="*/ 2142821 h 2224519"/>
                <a:gd name="connsiteX154" fmla="*/ 220927 w 3598495"/>
                <a:gd name="connsiteY154" fmla="*/ 1989584 h 2224519"/>
                <a:gd name="connsiteX155" fmla="*/ 120444 w 3598495"/>
                <a:gd name="connsiteY155" fmla="*/ 1909197 h 2224519"/>
                <a:gd name="connsiteX156" fmla="*/ 65177 w 3598495"/>
                <a:gd name="connsiteY156" fmla="*/ 1869004 h 2224519"/>
                <a:gd name="connsiteX157" fmla="*/ 80251 w 3598495"/>
                <a:gd name="connsiteY157" fmla="*/ 1673060 h 2224519"/>
                <a:gd name="connsiteX158" fmla="*/ 205854 w 3598495"/>
                <a:gd name="connsiteY158" fmla="*/ 1813738 h 2224519"/>
                <a:gd name="connsiteX159" fmla="*/ 301314 w 3598495"/>
                <a:gd name="connsiteY159" fmla="*/ 1974512 h 2224519"/>
                <a:gd name="connsiteX160" fmla="*/ 326435 w 3598495"/>
                <a:gd name="connsiteY160" fmla="*/ 1863979 h 2224519"/>
                <a:gd name="connsiteX161" fmla="*/ 175710 w 3598495"/>
                <a:gd name="connsiteY161" fmla="*/ 1517311 h 2224519"/>
                <a:gd name="connsiteX162" fmla="*/ 150589 w 3598495"/>
                <a:gd name="connsiteY162" fmla="*/ 1482143 h 2224519"/>
                <a:gd name="connsiteX163" fmla="*/ 30008 w 3598495"/>
                <a:gd name="connsiteY163" fmla="*/ 1642916 h 2224519"/>
                <a:gd name="connsiteX164" fmla="*/ 19959 w 3598495"/>
                <a:gd name="connsiteY164" fmla="*/ 1798665 h 2224519"/>
                <a:gd name="connsiteX165" fmla="*/ 75227 w 3598495"/>
                <a:gd name="connsiteY165" fmla="*/ 1301271 h 2224519"/>
                <a:gd name="connsiteX166" fmla="*/ 175709 w 3598495"/>
                <a:gd name="connsiteY166" fmla="*/ 1341465 h 2224519"/>
                <a:gd name="connsiteX167" fmla="*/ 170685 w 3598495"/>
                <a:gd name="connsiteY167" fmla="*/ 1125426 h 2224519"/>
                <a:gd name="connsiteX168" fmla="*/ 95322 w 3598495"/>
                <a:gd name="connsiteY168" fmla="*/ 1235957 h 2224519"/>
                <a:gd name="connsiteX169" fmla="*/ 180733 w 3598495"/>
                <a:gd name="connsiteY169" fmla="*/ 1045039 h 2224519"/>
                <a:gd name="connsiteX170" fmla="*/ 276193 w 3598495"/>
                <a:gd name="connsiteY170" fmla="*/ 864168 h 2224519"/>
                <a:gd name="connsiteX171" fmla="*/ 471298 w 3598495"/>
                <a:gd name="connsiteY171"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474531 w 3598495"/>
                <a:gd name="connsiteY70" fmla="*/ 1315821 h 2224519"/>
                <a:gd name="connsiteX71" fmla="*/ 2550730 w 3598495"/>
                <a:gd name="connsiteY71" fmla="*/ 1263434 h 2224519"/>
                <a:gd name="connsiteX72" fmla="*/ 2603119 w 3598495"/>
                <a:gd name="connsiteY72" fmla="*/ 1234859 h 2224519"/>
                <a:gd name="connsiteX73" fmla="*/ 2064955 w 3598495"/>
                <a:gd name="connsiteY73" fmla="*/ 1382496 h 2224519"/>
                <a:gd name="connsiteX74" fmla="*/ 2022094 w 3598495"/>
                <a:gd name="connsiteY74" fmla="*/ 1225334 h 2224519"/>
                <a:gd name="connsiteX75" fmla="*/ 2364993 w 3598495"/>
                <a:gd name="connsiteY75" fmla="*/ 1120559 h 2224519"/>
                <a:gd name="connsiteX76" fmla="*/ 2803144 w 3598495"/>
                <a:gd name="connsiteY76" fmla="*/ 1101508 h 2224519"/>
                <a:gd name="connsiteX77" fmla="*/ 2560257 w 3598495"/>
                <a:gd name="connsiteY77" fmla="*/ 820521 h 2224519"/>
                <a:gd name="connsiteX78" fmla="*/ 2226881 w 3598495"/>
                <a:gd name="connsiteY78" fmla="*/ 1049121 h 2224519"/>
                <a:gd name="connsiteX79" fmla="*/ 2105637 w 3598495"/>
                <a:gd name="connsiteY79" fmla="*/ 967096 h 2224519"/>
                <a:gd name="connsiteX80" fmla="*/ 1771168 w 3598495"/>
                <a:gd name="connsiteY80" fmla="*/ 1203194 h 2224519"/>
                <a:gd name="connsiteX81" fmla="*/ 1666272 w 3598495"/>
                <a:gd name="connsiteY81" fmla="*/ 1103537 h 2224519"/>
                <a:gd name="connsiteX82" fmla="*/ 1333340 w 3598495"/>
                <a:gd name="connsiteY82" fmla="*/ 1505003 h 2224519"/>
                <a:gd name="connsiteX83" fmla="*/ 1260930 w 3598495"/>
                <a:gd name="connsiteY83" fmla="*/ 1457024 h 2224519"/>
                <a:gd name="connsiteX84" fmla="*/ 1613074 w 3598495"/>
                <a:gd name="connsiteY84" fmla="*/ 1076685 h 2224519"/>
                <a:gd name="connsiteX85" fmla="*/ 1920715 w 3598495"/>
                <a:gd name="connsiteY85" fmla="*/ 821267 h 2224519"/>
                <a:gd name="connsiteX86" fmla="*/ 1829273 w 3598495"/>
                <a:gd name="connsiteY86" fmla="*/ 817291 h 2224519"/>
                <a:gd name="connsiteX87" fmla="*/ 1773614 w 3598495"/>
                <a:gd name="connsiteY87" fmla="*/ 761632 h 2224519"/>
                <a:gd name="connsiteX88" fmla="*/ 1456874 w 3598495"/>
                <a:gd name="connsiteY88" fmla="*/ 1004847 h 2224519"/>
                <a:gd name="connsiteX89" fmla="*/ 1527211 w 3598495"/>
                <a:gd name="connsiteY89" fmla="*/ 753639 h 2224519"/>
                <a:gd name="connsiteX90" fmla="*/ 1421703 w 3598495"/>
                <a:gd name="connsiteY90" fmla="*/ 834026 h 2224519"/>
                <a:gd name="connsiteX91" fmla="*/ 1512138 w 3598495"/>
                <a:gd name="connsiteY91" fmla="*/ 834026 h 2224519"/>
                <a:gd name="connsiteX92" fmla="*/ 1371461 w 3598495"/>
                <a:gd name="connsiteY92" fmla="*/ 1019920 h 2224519"/>
                <a:gd name="connsiteX93" fmla="*/ 1115228 w 3598495"/>
                <a:gd name="connsiteY93" fmla="*/ 1246008 h 2224519"/>
                <a:gd name="connsiteX94" fmla="*/ 907141 w 3598495"/>
                <a:gd name="connsiteY94" fmla="*/ 1537410 h 2224519"/>
                <a:gd name="connsiteX95" fmla="*/ 858995 w 3598495"/>
                <a:gd name="connsiteY95" fmla="*/ 1612773 h 2224519"/>
                <a:gd name="connsiteX96" fmla="*/ 1009720 w 3598495"/>
                <a:gd name="connsiteY96" fmla="*/ 1909199 h 2224519"/>
                <a:gd name="connsiteX97" fmla="*/ 1100156 w 3598495"/>
                <a:gd name="connsiteY97" fmla="*/ 1889102 h 2224519"/>
                <a:gd name="connsiteX98" fmla="*/ 1243117 w 3598495"/>
                <a:gd name="connsiteY98" fmla="*/ 1429806 h 2224519"/>
                <a:gd name="connsiteX99" fmla="*/ 1356169 w 3598495"/>
                <a:gd name="connsiteY99" fmla="*/ 1501105 h 2224519"/>
                <a:gd name="connsiteX100" fmla="*/ 1352194 w 3598495"/>
                <a:gd name="connsiteY100" fmla="*/ 1596520 h 2224519"/>
                <a:gd name="connsiteX101" fmla="*/ 1324384 w 3598495"/>
                <a:gd name="connsiteY101" fmla="*/ 1770376 h 2224519"/>
                <a:gd name="connsiteX102" fmla="*/ 1416465 w 3598495"/>
                <a:gd name="connsiteY102" fmla="*/ 1910842 h 2224519"/>
                <a:gd name="connsiteX103" fmla="*/ 1340269 w 3598495"/>
                <a:gd name="connsiteY103" fmla="*/ 1640250 h 2224519"/>
                <a:gd name="connsiteX104" fmla="*/ 1606637 w 3598495"/>
                <a:gd name="connsiteY104" fmla="*/ 1513030 h 2224519"/>
                <a:gd name="connsiteX105" fmla="*/ 1723643 w 3598495"/>
                <a:gd name="connsiteY105" fmla="*/ 1293596 h 2224519"/>
                <a:gd name="connsiteX106" fmla="*/ 1989073 w 3598495"/>
                <a:gd name="connsiteY106" fmla="*/ 1262840 h 2224519"/>
                <a:gd name="connsiteX107" fmla="*/ 1885956 w 3598495"/>
                <a:gd name="connsiteY107" fmla="*/ 1550615 h 2224519"/>
                <a:gd name="connsiteX108" fmla="*/ 1755393 w 3598495"/>
                <a:gd name="connsiteY108" fmla="*/ 1719046 h 2224519"/>
                <a:gd name="connsiteX109" fmla="*/ 1596312 w 3598495"/>
                <a:gd name="connsiteY109" fmla="*/ 2013962 h 2224519"/>
                <a:gd name="connsiteX110" fmla="*/ 1574831 w 3598495"/>
                <a:gd name="connsiteY110" fmla="*/ 1921749 h 2224519"/>
                <a:gd name="connsiteX111" fmla="*/ 1471464 w 3598495"/>
                <a:gd name="connsiteY111" fmla="*/ 2065646 h 2224519"/>
                <a:gd name="connsiteX112" fmla="*/ 1582781 w 3598495"/>
                <a:gd name="connsiteY112" fmla="*/ 2133232 h 2224519"/>
                <a:gd name="connsiteX113" fmla="*/ 1451584 w 3598495"/>
                <a:gd name="connsiteY113" fmla="*/ 2200818 h 2224519"/>
                <a:gd name="connsiteX114" fmla="*/ 1228948 w 3598495"/>
                <a:gd name="connsiteY114" fmla="*/ 2208769 h 2224519"/>
                <a:gd name="connsiteX115" fmla="*/ 982457 w 3598495"/>
                <a:gd name="connsiteY115" fmla="*/ 2216722 h 2224519"/>
                <a:gd name="connsiteX116" fmla="*/ 966555 w 3598495"/>
                <a:gd name="connsiteY116" fmla="*/ 2137207 h 2224519"/>
                <a:gd name="connsiteX117" fmla="*/ 1197143 w 3598495"/>
                <a:gd name="connsiteY117" fmla="*/ 2161061 h 2224519"/>
                <a:gd name="connsiteX118" fmla="*/ 1324364 w 3598495"/>
                <a:gd name="connsiteY118" fmla="*/ 2141182 h 2224519"/>
                <a:gd name="connsiteX119" fmla="*/ 1280632 w 3598495"/>
                <a:gd name="connsiteY119" fmla="*/ 1954329 h 2224519"/>
                <a:gd name="connsiteX120" fmla="*/ 1407852 w 3598495"/>
                <a:gd name="connsiteY120" fmla="*/ 1926500 h 2224519"/>
                <a:gd name="connsiteX121" fmla="*/ 1247453 w 3598495"/>
                <a:gd name="connsiteY121" fmla="*/ 1884840 h 2224519"/>
                <a:gd name="connsiteX122" fmla="*/ 1182614 w 3598495"/>
                <a:gd name="connsiteY122" fmla="*/ 2054900 h 2224519"/>
                <a:gd name="connsiteX123" fmla="*/ 1024793 w 3598495"/>
                <a:gd name="connsiteY123" fmla="*/ 2120214 h 2224519"/>
                <a:gd name="connsiteX124" fmla="*/ 884116 w 3598495"/>
                <a:gd name="connsiteY124" fmla="*/ 1758474 h 2224519"/>
                <a:gd name="connsiteX125" fmla="*/ 843922 w 3598495"/>
                <a:gd name="connsiteY125" fmla="*/ 2069973 h 2224519"/>
                <a:gd name="connsiteX126" fmla="*/ 703246 w 3598495"/>
                <a:gd name="connsiteY126" fmla="*/ 1657991 h 2224519"/>
                <a:gd name="connsiteX127" fmla="*/ 803729 w 3598495"/>
                <a:gd name="connsiteY127" fmla="*/ 1406782 h 2224519"/>
                <a:gd name="connsiteX128" fmla="*/ 884115 w 3598495"/>
                <a:gd name="connsiteY128" fmla="*/ 1246008 h 2224519"/>
                <a:gd name="connsiteX129" fmla="*/ 1160446 w 3598495"/>
                <a:gd name="connsiteY129" fmla="*/ 1125427 h 2224519"/>
                <a:gd name="connsiteX130" fmla="*/ 1637744 w 3598495"/>
                <a:gd name="connsiteY130" fmla="*/ 648131 h 2224519"/>
                <a:gd name="connsiteX131" fmla="*/ 1763348 w 3598495"/>
                <a:gd name="connsiteY131" fmla="*/ 336632 h 2224519"/>
                <a:gd name="connsiteX132" fmla="*/ 1642768 w 3598495"/>
                <a:gd name="connsiteY132" fmla="*/ 376825 h 2224519"/>
                <a:gd name="connsiteX133" fmla="*/ 1451848 w 3598495"/>
                <a:gd name="connsiteY133" fmla="*/ 658179 h 2224519"/>
                <a:gd name="connsiteX134" fmla="*/ 1170498 w 3598495"/>
                <a:gd name="connsiteY134" fmla="*/ 497404 h 2224519"/>
                <a:gd name="connsiteX135" fmla="*/ 1200641 w 3598495"/>
                <a:gd name="connsiteY135" fmla="*/ 633056 h 2224519"/>
                <a:gd name="connsiteX136" fmla="*/ 1115230 w 3598495"/>
                <a:gd name="connsiteY136" fmla="*/ 869194 h 2224519"/>
                <a:gd name="connsiteX137" fmla="*/ 1100158 w 3598495"/>
                <a:gd name="connsiteY137" fmla="*/ 1004845 h 2224519"/>
                <a:gd name="connsiteX138" fmla="*/ 904215 w 3598495"/>
                <a:gd name="connsiteY138" fmla="*/ 1014893 h 2224519"/>
                <a:gd name="connsiteX139" fmla="*/ 929336 w 3598495"/>
                <a:gd name="connsiteY139" fmla="*/ 1175667 h 2224519"/>
                <a:gd name="connsiteX140" fmla="*/ 708272 w 3598495"/>
                <a:gd name="connsiteY140" fmla="*/ 984749 h 2224519"/>
                <a:gd name="connsiteX141" fmla="*/ 607789 w 3598495"/>
                <a:gd name="connsiteY141" fmla="*/ 914411 h 2224519"/>
                <a:gd name="connsiteX142" fmla="*/ 809594 w 3598495"/>
                <a:gd name="connsiteY142" fmla="*/ 1313832 h 2224519"/>
                <a:gd name="connsiteX143" fmla="*/ 512330 w 3598495"/>
                <a:gd name="connsiteY143" fmla="*/ 1356538 h 2224519"/>
                <a:gd name="connsiteX144" fmla="*/ 647983 w 3598495"/>
                <a:gd name="connsiteY144" fmla="*/ 1874028 h 2224519"/>
                <a:gd name="connsiteX145" fmla="*/ 537449 w 3598495"/>
                <a:gd name="connsiteY145" fmla="*/ 1798666 h 2224519"/>
                <a:gd name="connsiteX146" fmla="*/ 391749 w 3598495"/>
                <a:gd name="connsiteY146" fmla="*/ 1733351 h 2224519"/>
                <a:gd name="connsiteX147" fmla="*/ 230975 w 3598495"/>
                <a:gd name="connsiteY147" fmla="*/ 1436924 h 2224519"/>
                <a:gd name="connsiteX148" fmla="*/ 356580 w 3598495"/>
                <a:gd name="connsiteY148" fmla="*/ 1668037 h 2224519"/>
                <a:gd name="connsiteX149" fmla="*/ 431942 w 3598495"/>
                <a:gd name="connsiteY149" fmla="*/ 1833835 h 2224519"/>
                <a:gd name="connsiteX150" fmla="*/ 527402 w 3598495"/>
                <a:gd name="connsiteY150" fmla="*/ 1874028 h 2224519"/>
                <a:gd name="connsiteX151" fmla="*/ 507305 w 3598495"/>
                <a:gd name="connsiteY151" fmla="*/ 1989585 h 2224519"/>
                <a:gd name="connsiteX152" fmla="*/ 311362 w 3598495"/>
                <a:gd name="connsiteY152" fmla="*/ 2180503 h 2224519"/>
                <a:gd name="connsiteX153" fmla="*/ 250235 w 3598495"/>
                <a:gd name="connsiteY153" fmla="*/ 2142821 h 2224519"/>
                <a:gd name="connsiteX154" fmla="*/ 220927 w 3598495"/>
                <a:gd name="connsiteY154" fmla="*/ 1989584 h 2224519"/>
                <a:gd name="connsiteX155" fmla="*/ 120444 w 3598495"/>
                <a:gd name="connsiteY155" fmla="*/ 1909197 h 2224519"/>
                <a:gd name="connsiteX156" fmla="*/ 65177 w 3598495"/>
                <a:gd name="connsiteY156" fmla="*/ 1869004 h 2224519"/>
                <a:gd name="connsiteX157" fmla="*/ 80251 w 3598495"/>
                <a:gd name="connsiteY157" fmla="*/ 1673060 h 2224519"/>
                <a:gd name="connsiteX158" fmla="*/ 205854 w 3598495"/>
                <a:gd name="connsiteY158" fmla="*/ 1813738 h 2224519"/>
                <a:gd name="connsiteX159" fmla="*/ 301314 w 3598495"/>
                <a:gd name="connsiteY159" fmla="*/ 1974512 h 2224519"/>
                <a:gd name="connsiteX160" fmla="*/ 326435 w 3598495"/>
                <a:gd name="connsiteY160" fmla="*/ 1863979 h 2224519"/>
                <a:gd name="connsiteX161" fmla="*/ 175710 w 3598495"/>
                <a:gd name="connsiteY161" fmla="*/ 1517311 h 2224519"/>
                <a:gd name="connsiteX162" fmla="*/ 150589 w 3598495"/>
                <a:gd name="connsiteY162" fmla="*/ 1482143 h 2224519"/>
                <a:gd name="connsiteX163" fmla="*/ 30008 w 3598495"/>
                <a:gd name="connsiteY163" fmla="*/ 1642916 h 2224519"/>
                <a:gd name="connsiteX164" fmla="*/ 19959 w 3598495"/>
                <a:gd name="connsiteY164" fmla="*/ 1798665 h 2224519"/>
                <a:gd name="connsiteX165" fmla="*/ 75227 w 3598495"/>
                <a:gd name="connsiteY165" fmla="*/ 1301271 h 2224519"/>
                <a:gd name="connsiteX166" fmla="*/ 175709 w 3598495"/>
                <a:gd name="connsiteY166" fmla="*/ 1341465 h 2224519"/>
                <a:gd name="connsiteX167" fmla="*/ 170685 w 3598495"/>
                <a:gd name="connsiteY167" fmla="*/ 1125426 h 2224519"/>
                <a:gd name="connsiteX168" fmla="*/ 95322 w 3598495"/>
                <a:gd name="connsiteY168" fmla="*/ 1235957 h 2224519"/>
                <a:gd name="connsiteX169" fmla="*/ 180733 w 3598495"/>
                <a:gd name="connsiteY169" fmla="*/ 1045039 h 2224519"/>
                <a:gd name="connsiteX170" fmla="*/ 276193 w 3598495"/>
                <a:gd name="connsiteY170" fmla="*/ 864168 h 2224519"/>
                <a:gd name="connsiteX171" fmla="*/ 471298 w 3598495"/>
                <a:gd name="connsiteY171"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474531 w 3598495"/>
                <a:gd name="connsiteY70" fmla="*/ 1315821 h 2224519"/>
                <a:gd name="connsiteX71" fmla="*/ 2550730 w 3598495"/>
                <a:gd name="connsiteY71" fmla="*/ 1263434 h 2224519"/>
                <a:gd name="connsiteX72" fmla="*/ 2584069 w 3598495"/>
                <a:gd name="connsiteY72" fmla="*/ 1239621 h 2224519"/>
                <a:gd name="connsiteX73" fmla="*/ 2064955 w 3598495"/>
                <a:gd name="connsiteY73" fmla="*/ 1382496 h 2224519"/>
                <a:gd name="connsiteX74" fmla="*/ 2022094 w 3598495"/>
                <a:gd name="connsiteY74" fmla="*/ 1225334 h 2224519"/>
                <a:gd name="connsiteX75" fmla="*/ 2364993 w 3598495"/>
                <a:gd name="connsiteY75" fmla="*/ 1120559 h 2224519"/>
                <a:gd name="connsiteX76" fmla="*/ 2803144 w 3598495"/>
                <a:gd name="connsiteY76" fmla="*/ 1101508 h 2224519"/>
                <a:gd name="connsiteX77" fmla="*/ 2560257 w 3598495"/>
                <a:gd name="connsiteY77" fmla="*/ 820521 h 2224519"/>
                <a:gd name="connsiteX78" fmla="*/ 2226881 w 3598495"/>
                <a:gd name="connsiteY78" fmla="*/ 1049121 h 2224519"/>
                <a:gd name="connsiteX79" fmla="*/ 2105637 w 3598495"/>
                <a:gd name="connsiteY79" fmla="*/ 967096 h 2224519"/>
                <a:gd name="connsiteX80" fmla="*/ 1771168 w 3598495"/>
                <a:gd name="connsiteY80" fmla="*/ 1203194 h 2224519"/>
                <a:gd name="connsiteX81" fmla="*/ 1666272 w 3598495"/>
                <a:gd name="connsiteY81" fmla="*/ 1103537 h 2224519"/>
                <a:gd name="connsiteX82" fmla="*/ 1333340 w 3598495"/>
                <a:gd name="connsiteY82" fmla="*/ 1505003 h 2224519"/>
                <a:gd name="connsiteX83" fmla="*/ 1260930 w 3598495"/>
                <a:gd name="connsiteY83" fmla="*/ 1457024 h 2224519"/>
                <a:gd name="connsiteX84" fmla="*/ 1613074 w 3598495"/>
                <a:gd name="connsiteY84" fmla="*/ 1076685 h 2224519"/>
                <a:gd name="connsiteX85" fmla="*/ 1920715 w 3598495"/>
                <a:gd name="connsiteY85" fmla="*/ 821267 h 2224519"/>
                <a:gd name="connsiteX86" fmla="*/ 1829273 w 3598495"/>
                <a:gd name="connsiteY86" fmla="*/ 817291 h 2224519"/>
                <a:gd name="connsiteX87" fmla="*/ 1773614 w 3598495"/>
                <a:gd name="connsiteY87" fmla="*/ 761632 h 2224519"/>
                <a:gd name="connsiteX88" fmla="*/ 1456874 w 3598495"/>
                <a:gd name="connsiteY88" fmla="*/ 1004847 h 2224519"/>
                <a:gd name="connsiteX89" fmla="*/ 1527211 w 3598495"/>
                <a:gd name="connsiteY89" fmla="*/ 753639 h 2224519"/>
                <a:gd name="connsiteX90" fmla="*/ 1421703 w 3598495"/>
                <a:gd name="connsiteY90" fmla="*/ 834026 h 2224519"/>
                <a:gd name="connsiteX91" fmla="*/ 1512138 w 3598495"/>
                <a:gd name="connsiteY91" fmla="*/ 834026 h 2224519"/>
                <a:gd name="connsiteX92" fmla="*/ 1371461 w 3598495"/>
                <a:gd name="connsiteY92" fmla="*/ 1019920 h 2224519"/>
                <a:gd name="connsiteX93" fmla="*/ 1115228 w 3598495"/>
                <a:gd name="connsiteY93" fmla="*/ 1246008 h 2224519"/>
                <a:gd name="connsiteX94" fmla="*/ 907141 w 3598495"/>
                <a:gd name="connsiteY94" fmla="*/ 1537410 h 2224519"/>
                <a:gd name="connsiteX95" fmla="*/ 858995 w 3598495"/>
                <a:gd name="connsiteY95" fmla="*/ 1612773 h 2224519"/>
                <a:gd name="connsiteX96" fmla="*/ 1009720 w 3598495"/>
                <a:gd name="connsiteY96" fmla="*/ 1909199 h 2224519"/>
                <a:gd name="connsiteX97" fmla="*/ 1100156 w 3598495"/>
                <a:gd name="connsiteY97" fmla="*/ 1889102 h 2224519"/>
                <a:gd name="connsiteX98" fmla="*/ 1243117 w 3598495"/>
                <a:gd name="connsiteY98" fmla="*/ 1429806 h 2224519"/>
                <a:gd name="connsiteX99" fmla="*/ 1356169 w 3598495"/>
                <a:gd name="connsiteY99" fmla="*/ 1501105 h 2224519"/>
                <a:gd name="connsiteX100" fmla="*/ 1352194 w 3598495"/>
                <a:gd name="connsiteY100" fmla="*/ 1596520 h 2224519"/>
                <a:gd name="connsiteX101" fmla="*/ 1324384 w 3598495"/>
                <a:gd name="connsiteY101" fmla="*/ 1770376 h 2224519"/>
                <a:gd name="connsiteX102" fmla="*/ 1416465 w 3598495"/>
                <a:gd name="connsiteY102" fmla="*/ 1910842 h 2224519"/>
                <a:gd name="connsiteX103" fmla="*/ 1340269 w 3598495"/>
                <a:gd name="connsiteY103" fmla="*/ 1640250 h 2224519"/>
                <a:gd name="connsiteX104" fmla="*/ 1606637 w 3598495"/>
                <a:gd name="connsiteY104" fmla="*/ 1513030 h 2224519"/>
                <a:gd name="connsiteX105" fmla="*/ 1723643 w 3598495"/>
                <a:gd name="connsiteY105" fmla="*/ 1293596 h 2224519"/>
                <a:gd name="connsiteX106" fmla="*/ 1989073 w 3598495"/>
                <a:gd name="connsiteY106" fmla="*/ 1262840 h 2224519"/>
                <a:gd name="connsiteX107" fmla="*/ 1885956 w 3598495"/>
                <a:gd name="connsiteY107" fmla="*/ 1550615 h 2224519"/>
                <a:gd name="connsiteX108" fmla="*/ 1755393 w 3598495"/>
                <a:gd name="connsiteY108" fmla="*/ 1719046 h 2224519"/>
                <a:gd name="connsiteX109" fmla="*/ 1596312 w 3598495"/>
                <a:gd name="connsiteY109" fmla="*/ 2013962 h 2224519"/>
                <a:gd name="connsiteX110" fmla="*/ 1574831 w 3598495"/>
                <a:gd name="connsiteY110" fmla="*/ 1921749 h 2224519"/>
                <a:gd name="connsiteX111" fmla="*/ 1471464 w 3598495"/>
                <a:gd name="connsiteY111" fmla="*/ 2065646 h 2224519"/>
                <a:gd name="connsiteX112" fmla="*/ 1582781 w 3598495"/>
                <a:gd name="connsiteY112" fmla="*/ 2133232 h 2224519"/>
                <a:gd name="connsiteX113" fmla="*/ 1451584 w 3598495"/>
                <a:gd name="connsiteY113" fmla="*/ 2200818 h 2224519"/>
                <a:gd name="connsiteX114" fmla="*/ 1228948 w 3598495"/>
                <a:gd name="connsiteY114" fmla="*/ 2208769 h 2224519"/>
                <a:gd name="connsiteX115" fmla="*/ 982457 w 3598495"/>
                <a:gd name="connsiteY115" fmla="*/ 2216722 h 2224519"/>
                <a:gd name="connsiteX116" fmla="*/ 966555 w 3598495"/>
                <a:gd name="connsiteY116" fmla="*/ 2137207 h 2224519"/>
                <a:gd name="connsiteX117" fmla="*/ 1197143 w 3598495"/>
                <a:gd name="connsiteY117" fmla="*/ 2161061 h 2224519"/>
                <a:gd name="connsiteX118" fmla="*/ 1324364 w 3598495"/>
                <a:gd name="connsiteY118" fmla="*/ 2141182 h 2224519"/>
                <a:gd name="connsiteX119" fmla="*/ 1280632 w 3598495"/>
                <a:gd name="connsiteY119" fmla="*/ 1954329 h 2224519"/>
                <a:gd name="connsiteX120" fmla="*/ 1407852 w 3598495"/>
                <a:gd name="connsiteY120" fmla="*/ 1926500 h 2224519"/>
                <a:gd name="connsiteX121" fmla="*/ 1247453 w 3598495"/>
                <a:gd name="connsiteY121" fmla="*/ 1884840 h 2224519"/>
                <a:gd name="connsiteX122" fmla="*/ 1182614 w 3598495"/>
                <a:gd name="connsiteY122" fmla="*/ 2054900 h 2224519"/>
                <a:gd name="connsiteX123" fmla="*/ 1024793 w 3598495"/>
                <a:gd name="connsiteY123" fmla="*/ 2120214 h 2224519"/>
                <a:gd name="connsiteX124" fmla="*/ 884116 w 3598495"/>
                <a:gd name="connsiteY124" fmla="*/ 1758474 h 2224519"/>
                <a:gd name="connsiteX125" fmla="*/ 843922 w 3598495"/>
                <a:gd name="connsiteY125" fmla="*/ 2069973 h 2224519"/>
                <a:gd name="connsiteX126" fmla="*/ 703246 w 3598495"/>
                <a:gd name="connsiteY126" fmla="*/ 1657991 h 2224519"/>
                <a:gd name="connsiteX127" fmla="*/ 803729 w 3598495"/>
                <a:gd name="connsiteY127" fmla="*/ 1406782 h 2224519"/>
                <a:gd name="connsiteX128" fmla="*/ 884115 w 3598495"/>
                <a:gd name="connsiteY128" fmla="*/ 1246008 h 2224519"/>
                <a:gd name="connsiteX129" fmla="*/ 1160446 w 3598495"/>
                <a:gd name="connsiteY129" fmla="*/ 1125427 h 2224519"/>
                <a:gd name="connsiteX130" fmla="*/ 1637744 w 3598495"/>
                <a:gd name="connsiteY130" fmla="*/ 648131 h 2224519"/>
                <a:gd name="connsiteX131" fmla="*/ 1763348 w 3598495"/>
                <a:gd name="connsiteY131" fmla="*/ 336632 h 2224519"/>
                <a:gd name="connsiteX132" fmla="*/ 1642768 w 3598495"/>
                <a:gd name="connsiteY132" fmla="*/ 376825 h 2224519"/>
                <a:gd name="connsiteX133" fmla="*/ 1451848 w 3598495"/>
                <a:gd name="connsiteY133" fmla="*/ 658179 h 2224519"/>
                <a:gd name="connsiteX134" fmla="*/ 1170498 w 3598495"/>
                <a:gd name="connsiteY134" fmla="*/ 497404 h 2224519"/>
                <a:gd name="connsiteX135" fmla="*/ 1200641 w 3598495"/>
                <a:gd name="connsiteY135" fmla="*/ 633056 h 2224519"/>
                <a:gd name="connsiteX136" fmla="*/ 1115230 w 3598495"/>
                <a:gd name="connsiteY136" fmla="*/ 869194 h 2224519"/>
                <a:gd name="connsiteX137" fmla="*/ 1100158 w 3598495"/>
                <a:gd name="connsiteY137" fmla="*/ 1004845 h 2224519"/>
                <a:gd name="connsiteX138" fmla="*/ 904215 w 3598495"/>
                <a:gd name="connsiteY138" fmla="*/ 1014893 h 2224519"/>
                <a:gd name="connsiteX139" fmla="*/ 929336 w 3598495"/>
                <a:gd name="connsiteY139" fmla="*/ 1175667 h 2224519"/>
                <a:gd name="connsiteX140" fmla="*/ 708272 w 3598495"/>
                <a:gd name="connsiteY140" fmla="*/ 984749 h 2224519"/>
                <a:gd name="connsiteX141" fmla="*/ 607789 w 3598495"/>
                <a:gd name="connsiteY141" fmla="*/ 914411 h 2224519"/>
                <a:gd name="connsiteX142" fmla="*/ 809594 w 3598495"/>
                <a:gd name="connsiteY142" fmla="*/ 1313832 h 2224519"/>
                <a:gd name="connsiteX143" fmla="*/ 512330 w 3598495"/>
                <a:gd name="connsiteY143" fmla="*/ 1356538 h 2224519"/>
                <a:gd name="connsiteX144" fmla="*/ 647983 w 3598495"/>
                <a:gd name="connsiteY144" fmla="*/ 1874028 h 2224519"/>
                <a:gd name="connsiteX145" fmla="*/ 537449 w 3598495"/>
                <a:gd name="connsiteY145" fmla="*/ 1798666 h 2224519"/>
                <a:gd name="connsiteX146" fmla="*/ 391749 w 3598495"/>
                <a:gd name="connsiteY146" fmla="*/ 1733351 h 2224519"/>
                <a:gd name="connsiteX147" fmla="*/ 230975 w 3598495"/>
                <a:gd name="connsiteY147" fmla="*/ 1436924 h 2224519"/>
                <a:gd name="connsiteX148" fmla="*/ 356580 w 3598495"/>
                <a:gd name="connsiteY148" fmla="*/ 1668037 h 2224519"/>
                <a:gd name="connsiteX149" fmla="*/ 431942 w 3598495"/>
                <a:gd name="connsiteY149" fmla="*/ 1833835 h 2224519"/>
                <a:gd name="connsiteX150" fmla="*/ 527402 w 3598495"/>
                <a:gd name="connsiteY150" fmla="*/ 1874028 h 2224519"/>
                <a:gd name="connsiteX151" fmla="*/ 507305 w 3598495"/>
                <a:gd name="connsiteY151" fmla="*/ 1989585 h 2224519"/>
                <a:gd name="connsiteX152" fmla="*/ 311362 w 3598495"/>
                <a:gd name="connsiteY152" fmla="*/ 2180503 h 2224519"/>
                <a:gd name="connsiteX153" fmla="*/ 250235 w 3598495"/>
                <a:gd name="connsiteY153" fmla="*/ 2142821 h 2224519"/>
                <a:gd name="connsiteX154" fmla="*/ 220927 w 3598495"/>
                <a:gd name="connsiteY154" fmla="*/ 1989584 h 2224519"/>
                <a:gd name="connsiteX155" fmla="*/ 120444 w 3598495"/>
                <a:gd name="connsiteY155" fmla="*/ 1909197 h 2224519"/>
                <a:gd name="connsiteX156" fmla="*/ 65177 w 3598495"/>
                <a:gd name="connsiteY156" fmla="*/ 1869004 h 2224519"/>
                <a:gd name="connsiteX157" fmla="*/ 80251 w 3598495"/>
                <a:gd name="connsiteY157" fmla="*/ 1673060 h 2224519"/>
                <a:gd name="connsiteX158" fmla="*/ 205854 w 3598495"/>
                <a:gd name="connsiteY158" fmla="*/ 1813738 h 2224519"/>
                <a:gd name="connsiteX159" fmla="*/ 301314 w 3598495"/>
                <a:gd name="connsiteY159" fmla="*/ 1974512 h 2224519"/>
                <a:gd name="connsiteX160" fmla="*/ 326435 w 3598495"/>
                <a:gd name="connsiteY160" fmla="*/ 1863979 h 2224519"/>
                <a:gd name="connsiteX161" fmla="*/ 175710 w 3598495"/>
                <a:gd name="connsiteY161" fmla="*/ 1517311 h 2224519"/>
                <a:gd name="connsiteX162" fmla="*/ 150589 w 3598495"/>
                <a:gd name="connsiteY162" fmla="*/ 1482143 h 2224519"/>
                <a:gd name="connsiteX163" fmla="*/ 30008 w 3598495"/>
                <a:gd name="connsiteY163" fmla="*/ 1642916 h 2224519"/>
                <a:gd name="connsiteX164" fmla="*/ 19959 w 3598495"/>
                <a:gd name="connsiteY164" fmla="*/ 1798665 h 2224519"/>
                <a:gd name="connsiteX165" fmla="*/ 75227 w 3598495"/>
                <a:gd name="connsiteY165" fmla="*/ 1301271 h 2224519"/>
                <a:gd name="connsiteX166" fmla="*/ 175709 w 3598495"/>
                <a:gd name="connsiteY166" fmla="*/ 1341465 h 2224519"/>
                <a:gd name="connsiteX167" fmla="*/ 170685 w 3598495"/>
                <a:gd name="connsiteY167" fmla="*/ 1125426 h 2224519"/>
                <a:gd name="connsiteX168" fmla="*/ 95322 w 3598495"/>
                <a:gd name="connsiteY168" fmla="*/ 1235957 h 2224519"/>
                <a:gd name="connsiteX169" fmla="*/ 180733 w 3598495"/>
                <a:gd name="connsiteY169" fmla="*/ 1045039 h 2224519"/>
                <a:gd name="connsiteX170" fmla="*/ 276193 w 3598495"/>
                <a:gd name="connsiteY170" fmla="*/ 864168 h 2224519"/>
                <a:gd name="connsiteX171" fmla="*/ 471298 w 3598495"/>
                <a:gd name="connsiteY171"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888869 w 3598495"/>
                <a:gd name="connsiteY70" fmla="*/ 1406308 h 2224519"/>
                <a:gd name="connsiteX71" fmla="*/ 2550730 w 3598495"/>
                <a:gd name="connsiteY71" fmla="*/ 1263434 h 2224519"/>
                <a:gd name="connsiteX72" fmla="*/ 2584069 w 3598495"/>
                <a:gd name="connsiteY72" fmla="*/ 1239621 h 2224519"/>
                <a:gd name="connsiteX73" fmla="*/ 2064955 w 3598495"/>
                <a:gd name="connsiteY73" fmla="*/ 1382496 h 2224519"/>
                <a:gd name="connsiteX74" fmla="*/ 2022094 w 3598495"/>
                <a:gd name="connsiteY74" fmla="*/ 1225334 h 2224519"/>
                <a:gd name="connsiteX75" fmla="*/ 2364993 w 3598495"/>
                <a:gd name="connsiteY75" fmla="*/ 1120559 h 2224519"/>
                <a:gd name="connsiteX76" fmla="*/ 2803144 w 3598495"/>
                <a:gd name="connsiteY76" fmla="*/ 1101508 h 2224519"/>
                <a:gd name="connsiteX77" fmla="*/ 2560257 w 3598495"/>
                <a:gd name="connsiteY77" fmla="*/ 820521 h 2224519"/>
                <a:gd name="connsiteX78" fmla="*/ 2226881 w 3598495"/>
                <a:gd name="connsiteY78" fmla="*/ 1049121 h 2224519"/>
                <a:gd name="connsiteX79" fmla="*/ 2105637 w 3598495"/>
                <a:gd name="connsiteY79" fmla="*/ 967096 h 2224519"/>
                <a:gd name="connsiteX80" fmla="*/ 1771168 w 3598495"/>
                <a:gd name="connsiteY80" fmla="*/ 1203194 h 2224519"/>
                <a:gd name="connsiteX81" fmla="*/ 1666272 w 3598495"/>
                <a:gd name="connsiteY81" fmla="*/ 1103537 h 2224519"/>
                <a:gd name="connsiteX82" fmla="*/ 1333340 w 3598495"/>
                <a:gd name="connsiteY82" fmla="*/ 1505003 h 2224519"/>
                <a:gd name="connsiteX83" fmla="*/ 1260930 w 3598495"/>
                <a:gd name="connsiteY83" fmla="*/ 1457024 h 2224519"/>
                <a:gd name="connsiteX84" fmla="*/ 1613074 w 3598495"/>
                <a:gd name="connsiteY84" fmla="*/ 1076685 h 2224519"/>
                <a:gd name="connsiteX85" fmla="*/ 1920715 w 3598495"/>
                <a:gd name="connsiteY85" fmla="*/ 821267 h 2224519"/>
                <a:gd name="connsiteX86" fmla="*/ 1829273 w 3598495"/>
                <a:gd name="connsiteY86" fmla="*/ 817291 h 2224519"/>
                <a:gd name="connsiteX87" fmla="*/ 1773614 w 3598495"/>
                <a:gd name="connsiteY87" fmla="*/ 761632 h 2224519"/>
                <a:gd name="connsiteX88" fmla="*/ 1456874 w 3598495"/>
                <a:gd name="connsiteY88" fmla="*/ 1004847 h 2224519"/>
                <a:gd name="connsiteX89" fmla="*/ 1527211 w 3598495"/>
                <a:gd name="connsiteY89" fmla="*/ 753639 h 2224519"/>
                <a:gd name="connsiteX90" fmla="*/ 1421703 w 3598495"/>
                <a:gd name="connsiteY90" fmla="*/ 834026 h 2224519"/>
                <a:gd name="connsiteX91" fmla="*/ 1512138 w 3598495"/>
                <a:gd name="connsiteY91" fmla="*/ 834026 h 2224519"/>
                <a:gd name="connsiteX92" fmla="*/ 1371461 w 3598495"/>
                <a:gd name="connsiteY92" fmla="*/ 1019920 h 2224519"/>
                <a:gd name="connsiteX93" fmla="*/ 1115228 w 3598495"/>
                <a:gd name="connsiteY93" fmla="*/ 1246008 h 2224519"/>
                <a:gd name="connsiteX94" fmla="*/ 907141 w 3598495"/>
                <a:gd name="connsiteY94" fmla="*/ 1537410 h 2224519"/>
                <a:gd name="connsiteX95" fmla="*/ 858995 w 3598495"/>
                <a:gd name="connsiteY95" fmla="*/ 1612773 h 2224519"/>
                <a:gd name="connsiteX96" fmla="*/ 1009720 w 3598495"/>
                <a:gd name="connsiteY96" fmla="*/ 1909199 h 2224519"/>
                <a:gd name="connsiteX97" fmla="*/ 1100156 w 3598495"/>
                <a:gd name="connsiteY97" fmla="*/ 1889102 h 2224519"/>
                <a:gd name="connsiteX98" fmla="*/ 1243117 w 3598495"/>
                <a:gd name="connsiteY98" fmla="*/ 1429806 h 2224519"/>
                <a:gd name="connsiteX99" fmla="*/ 1356169 w 3598495"/>
                <a:gd name="connsiteY99" fmla="*/ 1501105 h 2224519"/>
                <a:gd name="connsiteX100" fmla="*/ 1352194 w 3598495"/>
                <a:gd name="connsiteY100" fmla="*/ 1596520 h 2224519"/>
                <a:gd name="connsiteX101" fmla="*/ 1324384 w 3598495"/>
                <a:gd name="connsiteY101" fmla="*/ 1770376 h 2224519"/>
                <a:gd name="connsiteX102" fmla="*/ 1416465 w 3598495"/>
                <a:gd name="connsiteY102" fmla="*/ 1910842 h 2224519"/>
                <a:gd name="connsiteX103" fmla="*/ 1340269 w 3598495"/>
                <a:gd name="connsiteY103" fmla="*/ 1640250 h 2224519"/>
                <a:gd name="connsiteX104" fmla="*/ 1606637 w 3598495"/>
                <a:gd name="connsiteY104" fmla="*/ 1513030 h 2224519"/>
                <a:gd name="connsiteX105" fmla="*/ 1723643 w 3598495"/>
                <a:gd name="connsiteY105" fmla="*/ 1293596 h 2224519"/>
                <a:gd name="connsiteX106" fmla="*/ 1989073 w 3598495"/>
                <a:gd name="connsiteY106" fmla="*/ 1262840 h 2224519"/>
                <a:gd name="connsiteX107" fmla="*/ 1885956 w 3598495"/>
                <a:gd name="connsiteY107" fmla="*/ 1550615 h 2224519"/>
                <a:gd name="connsiteX108" fmla="*/ 1755393 w 3598495"/>
                <a:gd name="connsiteY108" fmla="*/ 1719046 h 2224519"/>
                <a:gd name="connsiteX109" fmla="*/ 1596312 w 3598495"/>
                <a:gd name="connsiteY109" fmla="*/ 2013962 h 2224519"/>
                <a:gd name="connsiteX110" fmla="*/ 1574831 w 3598495"/>
                <a:gd name="connsiteY110" fmla="*/ 1921749 h 2224519"/>
                <a:gd name="connsiteX111" fmla="*/ 1471464 w 3598495"/>
                <a:gd name="connsiteY111" fmla="*/ 2065646 h 2224519"/>
                <a:gd name="connsiteX112" fmla="*/ 1582781 w 3598495"/>
                <a:gd name="connsiteY112" fmla="*/ 2133232 h 2224519"/>
                <a:gd name="connsiteX113" fmla="*/ 1451584 w 3598495"/>
                <a:gd name="connsiteY113" fmla="*/ 2200818 h 2224519"/>
                <a:gd name="connsiteX114" fmla="*/ 1228948 w 3598495"/>
                <a:gd name="connsiteY114" fmla="*/ 2208769 h 2224519"/>
                <a:gd name="connsiteX115" fmla="*/ 982457 w 3598495"/>
                <a:gd name="connsiteY115" fmla="*/ 2216722 h 2224519"/>
                <a:gd name="connsiteX116" fmla="*/ 966555 w 3598495"/>
                <a:gd name="connsiteY116" fmla="*/ 2137207 h 2224519"/>
                <a:gd name="connsiteX117" fmla="*/ 1197143 w 3598495"/>
                <a:gd name="connsiteY117" fmla="*/ 2161061 h 2224519"/>
                <a:gd name="connsiteX118" fmla="*/ 1324364 w 3598495"/>
                <a:gd name="connsiteY118" fmla="*/ 2141182 h 2224519"/>
                <a:gd name="connsiteX119" fmla="*/ 1280632 w 3598495"/>
                <a:gd name="connsiteY119" fmla="*/ 1954329 h 2224519"/>
                <a:gd name="connsiteX120" fmla="*/ 1407852 w 3598495"/>
                <a:gd name="connsiteY120" fmla="*/ 1926500 h 2224519"/>
                <a:gd name="connsiteX121" fmla="*/ 1247453 w 3598495"/>
                <a:gd name="connsiteY121" fmla="*/ 1884840 h 2224519"/>
                <a:gd name="connsiteX122" fmla="*/ 1182614 w 3598495"/>
                <a:gd name="connsiteY122" fmla="*/ 2054900 h 2224519"/>
                <a:gd name="connsiteX123" fmla="*/ 1024793 w 3598495"/>
                <a:gd name="connsiteY123" fmla="*/ 2120214 h 2224519"/>
                <a:gd name="connsiteX124" fmla="*/ 884116 w 3598495"/>
                <a:gd name="connsiteY124" fmla="*/ 1758474 h 2224519"/>
                <a:gd name="connsiteX125" fmla="*/ 843922 w 3598495"/>
                <a:gd name="connsiteY125" fmla="*/ 2069973 h 2224519"/>
                <a:gd name="connsiteX126" fmla="*/ 703246 w 3598495"/>
                <a:gd name="connsiteY126" fmla="*/ 1657991 h 2224519"/>
                <a:gd name="connsiteX127" fmla="*/ 803729 w 3598495"/>
                <a:gd name="connsiteY127" fmla="*/ 1406782 h 2224519"/>
                <a:gd name="connsiteX128" fmla="*/ 884115 w 3598495"/>
                <a:gd name="connsiteY128" fmla="*/ 1246008 h 2224519"/>
                <a:gd name="connsiteX129" fmla="*/ 1160446 w 3598495"/>
                <a:gd name="connsiteY129" fmla="*/ 1125427 h 2224519"/>
                <a:gd name="connsiteX130" fmla="*/ 1637744 w 3598495"/>
                <a:gd name="connsiteY130" fmla="*/ 648131 h 2224519"/>
                <a:gd name="connsiteX131" fmla="*/ 1763348 w 3598495"/>
                <a:gd name="connsiteY131" fmla="*/ 336632 h 2224519"/>
                <a:gd name="connsiteX132" fmla="*/ 1642768 w 3598495"/>
                <a:gd name="connsiteY132" fmla="*/ 376825 h 2224519"/>
                <a:gd name="connsiteX133" fmla="*/ 1451848 w 3598495"/>
                <a:gd name="connsiteY133" fmla="*/ 658179 h 2224519"/>
                <a:gd name="connsiteX134" fmla="*/ 1170498 w 3598495"/>
                <a:gd name="connsiteY134" fmla="*/ 497404 h 2224519"/>
                <a:gd name="connsiteX135" fmla="*/ 1200641 w 3598495"/>
                <a:gd name="connsiteY135" fmla="*/ 633056 h 2224519"/>
                <a:gd name="connsiteX136" fmla="*/ 1115230 w 3598495"/>
                <a:gd name="connsiteY136" fmla="*/ 869194 h 2224519"/>
                <a:gd name="connsiteX137" fmla="*/ 1100158 w 3598495"/>
                <a:gd name="connsiteY137" fmla="*/ 1004845 h 2224519"/>
                <a:gd name="connsiteX138" fmla="*/ 904215 w 3598495"/>
                <a:gd name="connsiteY138" fmla="*/ 1014893 h 2224519"/>
                <a:gd name="connsiteX139" fmla="*/ 929336 w 3598495"/>
                <a:gd name="connsiteY139" fmla="*/ 1175667 h 2224519"/>
                <a:gd name="connsiteX140" fmla="*/ 708272 w 3598495"/>
                <a:gd name="connsiteY140" fmla="*/ 984749 h 2224519"/>
                <a:gd name="connsiteX141" fmla="*/ 607789 w 3598495"/>
                <a:gd name="connsiteY141" fmla="*/ 914411 h 2224519"/>
                <a:gd name="connsiteX142" fmla="*/ 809594 w 3598495"/>
                <a:gd name="connsiteY142" fmla="*/ 1313832 h 2224519"/>
                <a:gd name="connsiteX143" fmla="*/ 512330 w 3598495"/>
                <a:gd name="connsiteY143" fmla="*/ 1356538 h 2224519"/>
                <a:gd name="connsiteX144" fmla="*/ 647983 w 3598495"/>
                <a:gd name="connsiteY144" fmla="*/ 1874028 h 2224519"/>
                <a:gd name="connsiteX145" fmla="*/ 537449 w 3598495"/>
                <a:gd name="connsiteY145" fmla="*/ 1798666 h 2224519"/>
                <a:gd name="connsiteX146" fmla="*/ 391749 w 3598495"/>
                <a:gd name="connsiteY146" fmla="*/ 1733351 h 2224519"/>
                <a:gd name="connsiteX147" fmla="*/ 230975 w 3598495"/>
                <a:gd name="connsiteY147" fmla="*/ 1436924 h 2224519"/>
                <a:gd name="connsiteX148" fmla="*/ 356580 w 3598495"/>
                <a:gd name="connsiteY148" fmla="*/ 1668037 h 2224519"/>
                <a:gd name="connsiteX149" fmla="*/ 431942 w 3598495"/>
                <a:gd name="connsiteY149" fmla="*/ 1833835 h 2224519"/>
                <a:gd name="connsiteX150" fmla="*/ 527402 w 3598495"/>
                <a:gd name="connsiteY150" fmla="*/ 1874028 h 2224519"/>
                <a:gd name="connsiteX151" fmla="*/ 507305 w 3598495"/>
                <a:gd name="connsiteY151" fmla="*/ 1989585 h 2224519"/>
                <a:gd name="connsiteX152" fmla="*/ 311362 w 3598495"/>
                <a:gd name="connsiteY152" fmla="*/ 2180503 h 2224519"/>
                <a:gd name="connsiteX153" fmla="*/ 250235 w 3598495"/>
                <a:gd name="connsiteY153" fmla="*/ 2142821 h 2224519"/>
                <a:gd name="connsiteX154" fmla="*/ 220927 w 3598495"/>
                <a:gd name="connsiteY154" fmla="*/ 1989584 h 2224519"/>
                <a:gd name="connsiteX155" fmla="*/ 120444 w 3598495"/>
                <a:gd name="connsiteY155" fmla="*/ 1909197 h 2224519"/>
                <a:gd name="connsiteX156" fmla="*/ 65177 w 3598495"/>
                <a:gd name="connsiteY156" fmla="*/ 1869004 h 2224519"/>
                <a:gd name="connsiteX157" fmla="*/ 80251 w 3598495"/>
                <a:gd name="connsiteY157" fmla="*/ 1673060 h 2224519"/>
                <a:gd name="connsiteX158" fmla="*/ 205854 w 3598495"/>
                <a:gd name="connsiteY158" fmla="*/ 1813738 h 2224519"/>
                <a:gd name="connsiteX159" fmla="*/ 301314 w 3598495"/>
                <a:gd name="connsiteY159" fmla="*/ 1974512 h 2224519"/>
                <a:gd name="connsiteX160" fmla="*/ 326435 w 3598495"/>
                <a:gd name="connsiteY160" fmla="*/ 1863979 h 2224519"/>
                <a:gd name="connsiteX161" fmla="*/ 175710 w 3598495"/>
                <a:gd name="connsiteY161" fmla="*/ 1517311 h 2224519"/>
                <a:gd name="connsiteX162" fmla="*/ 150589 w 3598495"/>
                <a:gd name="connsiteY162" fmla="*/ 1482143 h 2224519"/>
                <a:gd name="connsiteX163" fmla="*/ 30008 w 3598495"/>
                <a:gd name="connsiteY163" fmla="*/ 1642916 h 2224519"/>
                <a:gd name="connsiteX164" fmla="*/ 19959 w 3598495"/>
                <a:gd name="connsiteY164" fmla="*/ 1798665 h 2224519"/>
                <a:gd name="connsiteX165" fmla="*/ 75227 w 3598495"/>
                <a:gd name="connsiteY165" fmla="*/ 1301271 h 2224519"/>
                <a:gd name="connsiteX166" fmla="*/ 175709 w 3598495"/>
                <a:gd name="connsiteY166" fmla="*/ 1341465 h 2224519"/>
                <a:gd name="connsiteX167" fmla="*/ 170685 w 3598495"/>
                <a:gd name="connsiteY167" fmla="*/ 1125426 h 2224519"/>
                <a:gd name="connsiteX168" fmla="*/ 95322 w 3598495"/>
                <a:gd name="connsiteY168" fmla="*/ 1235957 h 2224519"/>
                <a:gd name="connsiteX169" fmla="*/ 180733 w 3598495"/>
                <a:gd name="connsiteY169" fmla="*/ 1045039 h 2224519"/>
                <a:gd name="connsiteX170" fmla="*/ 276193 w 3598495"/>
                <a:gd name="connsiteY170" fmla="*/ 864168 h 2224519"/>
                <a:gd name="connsiteX171" fmla="*/ 471298 w 3598495"/>
                <a:gd name="connsiteY171"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888869 w 3598495"/>
                <a:gd name="connsiteY70" fmla="*/ 1406308 h 2224519"/>
                <a:gd name="connsiteX71" fmla="*/ 3246055 w 3598495"/>
                <a:gd name="connsiteY71" fmla="*/ 1339634 h 2224519"/>
                <a:gd name="connsiteX72" fmla="*/ 2584069 w 3598495"/>
                <a:gd name="connsiteY72" fmla="*/ 1239621 h 2224519"/>
                <a:gd name="connsiteX73" fmla="*/ 2064955 w 3598495"/>
                <a:gd name="connsiteY73" fmla="*/ 1382496 h 2224519"/>
                <a:gd name="connsiteX74" fmla="*/ 2022094 w 3598495"/>
                <a:gd name="connsiteY74" fmla="*/ 1225334 h 2224519"/>
                <a:gd name="connsiteX75" fmla="*/ 2364993 w 3598495"/>
                <a:gd name="connsiteY75" fmla="*/ 1120559 h 2224519"/>
                <a:gd name="connsiteX76" fmla="*/ 2803144 w 3598495"/>
                <a:gd name="connsiteY76" fmla="*/ 1101508 h 2224519"/>
                <a:gd name="connsiteX77" fmla="*/ 2560257 w 3598495"/>
                <a:gd name="connsiteY77" fmla="*/ 820521 h 2224519"/>
                <a:gd name="connsiteX78" fmla="*/ 2226881 w 3598495"/>
                <a:gd name="connsiteY78" fmla="*/ 1049121 h 2224519"/>
                <a:gd name="connsiteX79" fmla="*/ 2105637 w 3598495"/>
                <a:gd name="connsiteY79" fmla="*/ 967096 h 2224519"/>
                <a:gd name="connsiteX80" fmla="*/ 1771168 w 3598495"/>
                <a:gd name="connsiteY80" fmla="*/ 1203194 h 2224519"/>
                <a:gd name="connsiteX81" fmla="*/ 1666272 w 3598495"/>
                <a:gd name="connsiteY81" fmla="*/ 1103537 h 2224519"/>
                <a:gd name="connsiteX82" fmla="*/ 1333340 w 3598495"/>
                <a:gd name="connsiteY82" fmla="*/ 1505003 h 2224519"/>
                <a:gd name="connsiteX83" fmla="*/ 1260930 w 3598495"/>
                <a:gd name="connsiteY83" fmla="*/ 1457024 h 2224519"/>
                <a:gd name="connsiteX84" fmla="*/ 1613074 w 3598495"/>
                <a:gd name="connsiteY84" fmla="*/ 1076685 h 2224519"/>
                <a:gd name="connsiteX85" fmla="*/ 1920715 w 3598495"/>
                <a:gd name="connsiteY85" fmla="*/ 821267 h 2224519"/>
                <a:gd name="connsiteX86" fmla="*/ 1829273 w 3598495"/>
                <a:gd name="connsiteY86" fmla="*/ 817291 h 2224519"/>
                <a:gd name="connsiteX87" fmla="*/ 1773614 w 3598495"/>
                <a:gd name="connsiteY87" fmla="*/ 761632 h 2224519"/>
                <a:gd name="connsiteX88" fmla="*/ 1456874 w 3598495"/>
                <a:gd name="connsiteY88" fmla="*/ 1004847 h 2224519"/>
                <a:gd name="connsiteX89" fmla="*/ 1527211 w 3598495"/>
                <a:gd name="connsiteY89" fmla="*/ 753639 h 2224519"/>
                <a:gd name="connsiteX90" fmla="*/ 1421703 w 3598495"/>
                <a:gd name="connsiteY90" fmla="*/ 834026 h 2224519"/>
                <a:gd name="connsiteX91" fmla="*/ 1512138 w 3598495"/>
                <a:gd name="connsiteY91" fmla="*/ 834026 h 2224519"/>
                <a:gd name="connsiteX92" fmla="*/ 1371461 w 3598495"/>
                <a:gd name="connsiteY92" fmla="*/ 1019920 h 2224519"/>
                <a:gd name="connsiteX93" fmla="*/ 1115228 w 3598495"/>
                <a:gd name="connsiteY93" fmla="*/ 1246008 h 2224519"/>
                <a:gd name="connsiteX94" fmla="*/ 907141 w 3598495"/>
                <a:gd name="connsiteY94" fmla="*/ 1537410 h 2224519"/>
                <a:gd name="connsiteX95" fmla="*/ 858995 w 3598495"/>
                <a:gd name="connsiteY95" fmla="*/ 1612773 h 2224519"/>
                <a:gd name="connsiteX96" fmla="*/ 1009720 w 3598495"/>
                <a:gd name="connsiteY96" fmla="*/ 1909199 h 2224519"/>
                <a:gd name="connsiteX97" fmla="*/ 1100156 w 3598495"/>
                <a:gd name="connsiteY97" fmla="*/ 1889102 h 2224519"/>
                <a:gd name="connsiteX98" fmla="*/ 1243117 w 3598495"/>
                <a:gd name="connsiteY98" fmla="*/ 1429806 h 2224519"/>
                <a:gd name="connsiteX99" fmla="*/ 1356169 w 3598495"/>
                <a:gd name="connsiteY99" fmla="*/ 1501105 h 2224519"/>
                <a:gd name="connsiteX100" fmla="*/ 1352194 w 3598495"/>
                <a:gd name="connsiteY100" fmla="*/ 1596520 h 2224519"/>
                <a:gd name="connsiteX101" fmla="*/ 1324384 w 3598495"/>
                <a:gd name="connsiteY101" fmla="*/ 1770376 h 2224519"/>
                <a:gd name="connsiteX102" fmla="*/ 1416465 w 3598495"/>
                <a:gd name="connsiteY102" fmla="*/ 1910842 h 2224519"/>
                <a:gd name="connsiteX103" fmla="*/ 1340269 w 3598495"/>
                <a:gd name="connsiteY103" fmla="*/ 1640250 h 2224519"/>
                <a:gd name="connsiteX104" fmla="*/ 1606637 w 3598495"/>
                <a:gd name="connsiteY104" fmla="*/ 1513030 h 2224519"/>
                <a:gd name="connsiteX105" fmla="*/ 1723643 w 3598495"/>
                <a:gd name="connsiteY105" fmla="*/ 1293596 h 2224519"/>
                <a:gd name="connsiteX106" fmla="*/ 1989073 w 3598495"/>
                <a:gd name="connsiteY106" fmla="*/ 1262840 h 2224519"/>
                <a:gd name="connsiteX107" fmla="*/ 1885956 w 3598495"/>
                <a:gd name="connsiteY107" fmla="*/ 1550615 h 2224519"/>
                <a:gd name="connsiteX108" fmla="*/ 1755393 w 3598495"/>
                <a:gd name="connsiteY108" fmla="*/ 1719046 h 2224519"/>
                <a:gd name="connsiteX109" fmla="*/ 1596312 w 3598495"/>
                <a:gd name="connsiteY109" fmla="*/ 2013962 h 2224519"/>
                <a:gd name="connsiteX110" fmla="*/ 1574831 w 3598495"/>
                <a:gd name="connsiteY110" fmla="*/ 1921749 h 2224519"/>
                <a:gd name="connsiteX111" fmla="*/ 1471464 w 3598495"/>
                <a:gd name="connsiteY111" fmla="*/ 2065646 h 2224519"/>
                <a:gd name="connsiteX112" fmla="*/ 1582781 w 3598495"/>
                <a:gd name="connsiteY112" fmla="*/ 2133232 h 2224519"/>
                <a:gd name="connsiteX113" fmla="*/ 1451584 w 3598495"/>
                <a:gd name="connsiteY113" fmla="*/ 2200818 h 2224519"/>
                <a:gd name="connsiteX114" fmla="*/ 1228948 w 3598495"/>
                <a:gd name="connsiteY114" fmla="*/ 2208769 h 2224519"/>
                <a:gd name="connsiteX115" fmla="*/ 982457 w 3598495"/>
                <a:gd name="connsiteY115" fmla="*/ 2216722 h 2224519"/>
                <a:gd name="connsiteX116" fmla="*/ 966555 w 3598495"/>
                <a:gd name="connsiteY116" fmla="*/ 2137207 h 2224519"/>
                <a:gd name="connsiteX117" fmla="*/ 1197143 w 3598495"/>
                <a:gd name="connsiteY117" fmla="*/ 2161061 h 2224519"/>
                <a:gd name="connsiteX118" fmla="*/ 1324364 w 3598495"/>
                <a:gd name="connsiteY118" fmla="*/ 2141182 h 2224519"/>
                <a:gd name="connsiteX119" fmla="*/ 1280632 w 3598495"/>
                <a:gd name="connsiteY119" fmla="*/ 1954329 h 2224519"/>
                <a:gd name="connsiteX120" fmla="*/ 1407852 w 3598495"/>
                <a:gd name="connsiteY120" fmla="*/ 1926500 h 2224519"/>
                <a:gd name="connsiteX121" fmla="*/ 1247453 w 3598495"/>
                <a:gd name="connsiteY121" fmla="*/ 1884840 h 2224519"/>
                <a:gd name="connsiteX122" fmla="*/ 1182614 w 3598495"/>
                <a:gd name="connsiteY122" fmla="*/ 2054900 h 2224519"/>
                <a:gd name="connsiteX123" fmla="*/ 1024793 w 3598495"/>
                <a:gd name="connsiteY123" fmla="*/ 2120214 h 2224519"/>
                <a:gd name="connsiteX124" fmla="*/ 884116 w 3598495"/>
                <a:gd name="connsiteY124" fmla="*/ 1758474 h 2224519"/>
                <a:gd name="connsiteX125" fmla="*/ 843922 w 3598495"/>
                <a:gd name="connsiteY125" fmla="*/ 2069973 h 2224519"/>
                <a:gd name="connsiteX126" fmla="*/ 703246 w 3598495"/>
                <a:gd name="connsiteY126" fmla="*/ 1657991 h 2224519"/>
                <a:gd name="connsiteX127" fmla="*/ 803729 w 3598495"/>
                <a:gd name="connsiteY127" fmla="*/ 1406782 h 2224519"/>
                <a:gd name="connsiteX128" fmla="*/ 884115 w 3598495"/>
                <a:gd name="connsiteY128" fmla="*/ 1246008 h 2224519"/>
                <a:gd name="connsiteX129" fmla="*/ 1160446 w 3598495"/>
                <a:gd name="connsiteY129" fmla="*/ 1125427 h 2224519"/>
                <a:gd name="connsiteX130" fmla="*/ 1637744 w 3598495"/>
                <a:gd name="connsiteY130" fmla="*/ 648131 h 2224519"/>
                <a:gd name="connsiteX131" fmla="*/ 1763348 w 3598495"/>
                <a:gd name="connsiteY131" fmla="*/ 336632 h 2224519"/>
                <a:gd name="connsiteX132" fmla="*/ 1642768 w 3598495"/>
                <a:gd name="connsiteY132" fmla="*/ 376825 h 2224519"/>
                <a:gd name="connsiteX133" fmla="*/ 1451848 w 3598495"/>
                <a:gd name="connsiteY133" fmla="*/ 658179 h 2224519"/>
                <a:gd name="connsiteX134" fmla="*/ 1170498 w 3598495"/>
                <a:gd name="connsiteY134" fmla="*/ 497404 h 2224519"/>
                <a:gd name="connsiteX135" fmla="*/ 1200641 w 3598495"/>
                <a:gd name="connsiteY135" fmla="*/ 633056 h 2224519"/>
                <a:gd name="connsiteX136" fmla="*/ 1115230 w 3598495"/>
                <a:gd name="connsiteY136" fmla="*/ 869194 h 2224519"/>
                <a:gd name="connsiteX137" fmla="*/ 1100158 w 3598495"/>
                <a:gd name="connsiteY137" fmla="*/ 1004845 h 2224519"/>
                <a:gd name="connsiteX138" fmla="*/ 904215 w 3598495"/>
                <a:gd name="connsiteY138" fmla="*/ 1014893 h 2224519"/>
                <a:gd name="connsiteX139" fmla="*/ 929336 w 3598495"/>
                <a:gd name="connsiteY139" fmla="*/ 1175667 h 2224519"/>
                <a:gd name="connsiteX140" fmla="*/ 708272 w 3598495"/>
                <a:gd name="connsiteY140" fmla="*/ 984749 h 2224519"/>
                <a:gd name="connsiteX141" fmla="*/ 607789 w 3598495"/>
                <a:gd name="connsiteY141" fmla="*/ 914411 h 2224519"/>
                <a:gd name="connsiteX142" fmla="*/ 809594 w 3598495"/>
                <a:gd name="connsiteY142" fmla="*/ 1313832 h 2224519"/>
                <a:gd name="connsiteX143" fmla="*/ 512330 w 3598495"/>
                <a:gd name="connsiteY143" fmla="*/ 1356538 h 2224519"/>
                <a:gd name="connsiteX144" fmla="*/ 647983 w 3598495"/>
                <a:gd name="connsiteY144" fmla="*/ 1874028 h 2224519"/>
                <a:gd name="connsiteX145" fmla="*/ 537449 w 3598495"/>
                <a:gd name="connsiteY145" fmla="*/ 1798666 h 2224519"/>
                <a:gd name="connsiteX146" fmla="*/ 391749 w 3598495"/>
                <a:gd name="connsiteY146" fmla="*/ 1733351 h 2224519"/>
                <a:gd name="connsiteX147" fmla="*/ 230975 w 3598495"/>
                <a:gd name="connsiteY147" fmla="*/ 1436924 h 2224519"/>
                <a:gd name="connsiteX148" fmla="*/ 356580 w 3598495"/>
                <a:gd name="connsiteY148" fmla="*/ 1668037 h 2224519"/>
                <a:gd name="connsiteX149" fmla="*/ 431942 w 3598495"/>
                <a:gd name="connsiteY149" fmla="*/ 1833835 h 2224519"/>
                <a:gd name="connsiteX150" fmla="*/ 527402 w 3598495"/>
                <a:gd name="connsiteY150" fmla="*/ 1874028 h 2224519"/>
                <a:gd name="connsiteX151" fmla="*/ 507305 w 3598495"/>
                <a:gd name="connsiteY151" fmla="*/ 1989585 h 2224519"/>
                <a:gd name="connsiteX152" fmla="*/ 311362 w 3598495"/>
                <a:gd name="connsiteY152" fmla="*/ 2180503 h 2224519"/>
                <a:gd name="connsiteX153" fmla="*/ 250235 w 3598495"/>
                <a:gd name="connsiteY153" fmla="*/ 2142821 h 2224519"/>
                <a:gd name="connsiteX154" fmla="*/ 220927 w 3598495"/>
                <a:gd name="connsiteY154" fmla="*/ 1989584 h 2224519"/>
                <a:gd name="connsiteX155" fmla="*/ 120444 w 3598495"/>
                <a:gd name="connsiteY155" fmla="*/ 1909197 h 2224519"/>
                <a:gd name="connsiteX156" fmla="*/ 65177 w 3598495"/>
                <a:gd name="connsiteY156" fmla="*/ 1869004 h 2224519"/>
                <a:gd name="connsiteX157" fmla="*/ 80251 w 3598495"/>
                <a:gd name="connsiteY157" fmla="*/ 1673060 h 2224519"/>
                <a:gd name="connsiteX158" fmla="*/ 205854 w 3598495"/>
                <a:gd name="connsiteY158" fmla="*/ 1813738 h 2224519"/>
                <a:gd name="connsiteX159" fmla="*/ 301314 w 3598495"/>
                <a:gd name="connsiteY159" fmla="*/ 1974512 h 2224519"/>
                <a:gd name="connsiteX160" fmla="*/ 326435 w 3598495"/>
                <a:gd name="connsiteY160" fmla="*/ 1863979 h 2224519"/>
                <a:gd name="connsiteX161" fmla="*/ 175710 w 3598495"/>
                <a:gd name="connsiteY161" fmla="*/ 1517311 h 2224519"/>
                <a:gd name="connsiteX162" fmla="*/ 150589 w 3598495"/>
                <a:gd name="connsiteY162" fmla="*/ 1482143 h 2224519"/>
                <a:gd name="connsiteX163" fmla="*/ 30008 w 3598495"/>
                <a:gd name="connsiteY163" fmla="*/ 1642916 h 2224519"/>
                <a:gd name="connsiteX164" fmla="*/ 19959 w 3598495"/>
                <a:gd name="connsiteY164" fmla="*/ 1798665 h 2224519"/>
                <a:gd name="connsiteX165" fmla="*/ 75227 w 3598495"/>
                <a:gd name="connsiteY165" fmla="*/ 1301271 h 2224519"/>
                <a:gd name="connsiteX166" fmla="*/ 175709 w 3598495"/>
                <a:gd name="connsiteY166" fmla="*/ 1341465 h 2224519"/>
                <a:gd name="connsiteX167" fmla="*/ 170685 w 3598495"/>
                <a:gd name="connsiteY167" fmla="*/ 1125426 h 2224519"/>
                <a:gd name="connsiteX168" fmla="*/ 95322 w 3598495"/>
                <a:gd name="connsiteY168" fmla="*/ 1235957 h 2224519"/>
                <a:gd name="connsiteX169" fmla="*/ 180733 w 3598495"/>
                <a:gd name="connsiteY169" fmla="*/ 1045039 h 2224519"/>
                <a:gd name="connsiteX170" fmla="*/ 276193 w 3598495"/>
                <a:gd name="connsiteY170" fmla="*/ 864168 h 2224519"/>
                <a:gd name="connsiteX171" fmla="*/ 471298 w 3598495"/>
                <a:gd name="connsiteY171"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593593 w 3598495"/>
                <a:gd name="connsiteY70" fmla="*/ 14586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22094 w 3598495"/>
                <a:gd name="connsiteY75" fmla="*/ 1225334 h 2224519"/>
                <a:gd name="connsiteX76" fmla="*/ 2364993 w 3598495"/>
                <a:gd name="connsiteY76" fmla="*/ 1120559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22094 w 3598495"/>
                <a:gd name="connsiteY75" fmla="*/ 1225334 h 2224519"/>
                <a:gd name="connsiteX76" fmla="*/ 2364993 w 3598495"/>
                <a:gd name="connsiteY76" fmla="*/ 1120559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22094 w 3598495"/>
                <a:gd name="connsiteY75" fmla="*/ 1225334 h 2224519"/>
                <a:gd name="connsiteX76" fmla="*/ 2364993 w 3598495"/>
                <a:gd name="connsiteY76" fmla="*/ 1120559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36406 w 3598495"/>
                <a:gd name="connsiteY68" fmla="*/ 1349159 h 2224519"/>
                <a:gd name="connsiteX69" fmla="*/ 2326894 w 3598495"/>
                <a:gd name="connsiteY69" fmla="*/ 1472983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22094 w 3598495"/>
                <a:gd name="connsiteY75" fmla="*/ 1225334 h 2224519"/>
                <a:gd name="connsiteX76" fmla="*/ 2364993 w 3598495"/>
                <a:gd name="connsiteY76" fmla="*/ 1120559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6894 w 3598495"/>
                <a:gd name="connsiteY69" fmla="*/ 1472983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22094 w 3598495"/>
                <a:gd name="connsiteY75" fmla="*/ 1225334 h 2224519"/>
                <a:gd name="connsiteX76" fmla="*/ 2364993 w 3598495"/>
                <a:gd name="connsiteY76" fmla="*/ 1120559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458696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22094 w 3598495"/>
                <a:gd name="connsiteY75" fmla="*/ 1225334 h 2224519"/>
                <a:gd name="connsiteX76" fmla="*/ 2364993 w 3598495"/>
                <a:gd name="connsiteY76" fmla="*/ 1120559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458696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22094 w 3598495"/>
                <a:gd name="connsiteY75" fmla="*/ 1225334 h 2224519"/>
                <a:gd name="connsiteX76" fmla="*/ 2364993 w 3598495"/>
                <a:gd name="connsiteY76" fmla="*/ 1120559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458696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05425 w 3598495"/>
                <a:gd name="connsiteY75" fmla="*/ 1225334 h 2224519"/>
                <a:gd name="connsiteX76" fmla="*/ 2364993 w 3598495"/>
                <a:gd name="connsiteY76" fmla="*/ 1120559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458696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05425 w 3598495"/>
                <a:gd name="connsiteY75" fmla="*/ 1225334 h 2224519"/>
                <a:gd name="connsiteX76" fmla="*/ 2372137 w 3598495"/>
                <a:gd name="connsiteY76" fmla="*/ 1108652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458696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05425 w 3598495"/>
                <a:gd name="connsiteY75" fmla="*/ 1225334 h 2224519"/>
                <a:gd name="connsiteX76" fmla="*/ 2372137 w 3598495"/>
                <a:gd name="connsiteY76" fmla="*/ 1108652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458696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05425 w 3598495"/>
                <a:gd name="connsiteY75" fmla="*/ 1225334 h 2224519"/>
                <a:gd name="connsiteX76" fmla="*/ 2372137 w 3598495"/>
                <a:gd name="connsiteY76" fmla="*/ 1108652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458696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05425 w 3598495"/>
                <a:gd name="connsiteY75" fmla="*/ 1225334 h 2224519"/>
                <a:gd name="connsiteX76" fmla="*/ 2372137 w 3598495"/>
                <a:gd name="connsiteY76" fmla="*/ 1108652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690399 h 2224519"/>
                <a:gd name="connsiteX70" fmla="*/ 2707893 w 3598495"/>
                <a:gd name="connsiteY70" fmla="*/ 1306296 h 2224519"/>
                <a:gd name="connsiteX71" fmla="*/ 2888869 w 3598495"/>
                <a:gd name="connsiteY71" fmla="*/ 1406308 h 2224519"/>
                <a:gd name="connsiteX72" fmla="*/ 3246055 w 3598495"/>
                <a:gd name="connsiteY72" fmla="*/ 1339634 h 2224519"/>
                <a:gd name="connsiteX73" fmla="*/ 2584069 w 3598495"/>
                <a:gd name="connsiteY73" fmla="*/ 1239621 h 2224519"/>
                <a:gd name="connsiteX74" fmla="*/ 2064955 w 3598495"/>
                <a:gd name="connsiteY74" fmla="*/ 1382496 h 2224519"/>
                <a:gd name="connsiteX75" fmla="*/ 2005425 w 3598495"/>
                <a:gd name="connsiteY75" fmla="*/ 1225334 h 2224519"/>
                <a:gd name="connsiteX76" fmla="*/ 2372137 w 3598495"/>
                <a:gd name="connsiteY76" fmla="*/ 1108652 h 2224519"/>
                <a:gd name="connsiteX77" fmla="*/ 2803144 w 3598495"/>
                <a:gd name="connsiteY77" fmla="*/ 1101508 h 2224519"/>
                <a:gd name="connsiteX78" fmla="*/ 2560257 w 3598495"/>
                <a:gd name="connsiteY78" fmla="*/ 820521 h 2224519"/>
                <a:gd name="connsiteX79" fmla="*/ 2226881 w 3598495"/>
                <a:gd name="connsiteY79" fmla="*/ 1049121 h 2224519"/>
                <a:gd name="connsiteX80" fmla="*/ 2105637 w 3598495"/>
                <a:gd name="connsiteY80" fmla="*/ 967096 h 2224519"/>
                <a:gd name="connsiteX81" fmla="*/ 1771168 w 3598495"/>
                <a:gd name="connsiteY81" fmla="*/ 1203194 h 2224519"/>
                <a:gd name="connsiteX82" fmla="*/ 1666272 w 3598495"/>
                <a:gd name="connsiteY82" fmla="*/ 1103537 h 2224519"/>
                <a:gd name="connsiteX83" fmla="*/ 1333340 w 3598495"/>
                <a:gd name="connsiteY83" fmla="*/ 1505003 h 2224519"/>
                <a:gd name="connsiteX84" fmla="*/ 1260930 w 3598495"/>
                <a:gd name="connsiteY84" fmla="*/ 1457024 h 2224519"/>
                <a:gd name="connsiteX85" fmla="*/ 1613074 w 3598495"/>
                <a:gd name="connsiteY85" fmla="*/ 1076685 h 2224519"/>
                <a:gd name="connsiteX86" fmla="*/ 1920715 w 3598495"/>
                <a:gd name="connsiteY86" fmla="*/ 821267 h 2224519"/>
                <a:gd name="connsiteX87" fmla="*/ 1829273 w 3598495"/>
                <a:gd name="connsiteY87" fmla="*/ 817291 h 2224519"/>
                <a:gd name="connsiteX88" fmla="*/ 1773614 w 3598495"/>
                <a:gd name="connsiteY88" fmla="*/ 761632 h 2224519"/>
                <a:gd name="connsiteX89" fmla="*/ 1456874 w 3598495"/>
                <a:gd name="connsiteY89" fmla="*/ 1004847 h 2224519"/>
                <a:gd name="connsiteX90" fmla="*/ 1527211 w 3598495"/>
                <a:gd name="connsiteY90" fmla="*/ 753639 h 2224519"/>
                <a:gd name="connsiteX91" fmla="*/ 1421703 w 3598495"/>
                <a:gd name="connsiteY91" fmla="*/ 834026 h 2224519"/>
                <a:gd name="connsiteX92" fmla="*/ 1512138 w 3598495"/>
                <a:gd name="connsiteY92" fmla="*/ 834026 h 2224519"/>
                <a:gd name="connsiteX93" fmla="*/ 1371461 w 3598495"/>
                <a:gd name="connsiteY93" fmla="*/ 1019920 h 2224519"/>
                <a:gd name="connsiteX94" fmla="*/ 1115228 w 3598495"/>
                <a:gd name="connsiteY94" fmla="*/ 1246008 h 2224519"/>
                <a:gd name="connsiteX95" fmla="*/ 907141 w 3598495"/>
                <a:gd name="connsiteY95" fmla="*/ 1537410 h 2224519"/>
                <a:gd name="connsiteX96" fmla="*/ 858995 w 3598495"/>
                <a:gd name="connsiteY96" fmla="*/ 1612773 h 2224519"/>
                <a:gd name="connsiteX97" fmla="*/ 1009720 w 3598495"/>
                <a:gd name="connsiteY97" fmla="*/ 1909199 h 2224519"/>
                <a:gd name="connsiteX98" fmla="*/ 1100156 w 3598495"/>
                <a:gd name="connsiteY98" fmla="*/ 1889102 h 2224519"/>
                <a:gd name="connsiteX99" fmla="*/ 1243117 w 3598495"/>
                <a:gd name="connsiteY99" fmla="*/ 1429806 h 2224519"/>
                <a:gd name="connsiteX100" fmla="*/ 1356169 w 3598495"/>
                <a:gd name="connsiteY100" fmla="*/ 1501105 h 2224519"/>
                <a:gd name="connsiteX101" fmla="*/ 1352194 w 3598495"/>
                <a:gd name="connsiteY101" fmla="*/ 1596520 h 2224519"/>
                <a:gd name="connsiteX102" fmla="*/ 1324384 w 3598495"/>
                <a:gd name="connsiteY102" fmla="*/ 1770376 h 2224519"/>
                <a:gd name="connsiteX103" fmla="*/ 1416465 w 3598495"/>
                <a:gd name="connsiteY103" fmla="*/ 1910842 h 2224519"/>
                <a:gd name="connsiteX104" fmla="*/ 1340269 w 3598495"/>
                <a:gd name="connsiteY104" fmla="*/ 1640250 h 2224519"/>
                <a:gd name="connsiteX105" fmla="*/ 1606637 w 3598495"/>
                <a:gd name="connsiteY105" fmla="*/ 1513030 h 2224519"/>
                <a:gd name="connsiteX106" fmla="*/ 1723643 w 3598495"/>
                <a:gd name="connsiteY106" fmla="*/ 1293596 h 2224519"/>
                <a:gd name="connsiteX107" fmla="*/ 1989073 w 3598495"/>
                <a:gd name="connsiteY107" fmla="*/ 1262840 h 2224519"/>
                <a:gd name="connsiteX108" fmla="*/ 1885956 w 3598495"/>
                <a:gd name="connsiteY108" fmla="*/ 1550615 h 2224519"/>
                <a:gd name="connsiteX109" fmla="*/ 1755393 w 3598495"/>
                <a:gd name="connsiteY109" fmla="*/ 1719046 h 2224519"/>
                <a:gd name="connsiteX110" fmla="*/ 1596312 w 3598495"/>
                <a:gd name="connsiteY110" fmla="*/ 2013962 h 2224519"/>
                <a:gd name="connsiteX111" fmla="*/ 1574831 w 3598495"/>
                <a:gd name="connsiteY111" fmla="*/ 1921749 h 2224519"/>
                <a:gd name="connsiteX112" fmla="*/ 1471464 w 3598495"/>
                <a:gd name="connsiteY112" fmla="*/ 2065646 h 2224519"/>
                <a:gd name="connsiteX113" fmla="*/ 1582781 w 3598495"/>
                <a:gd name="connsiteY113" fmla="*/ 2133232 h 2224519"/>
                <a:gd name="connsiteX114" fmla="*/ 1451584 w 3598495"/>
                <a:gd name="connsiteY114" fmla="*/ 2200818 h 2224519"/>
                <a:gd name="connsiteX115" fmla="*/ 1228948 w 3598495"/>
                <a:gd name="connsiteY115" fmla="*/ 2208769 h 2224519"/>
                <a:gd name="connsiteX116" fmla="*/ 982457 w 3598495"/>
                <a:gd name="connsiteY116" fmla="*/ 2216722 h 2224519"/>
                <a:gd name="connsiteX117" fmla="*/ 966555 w 3598495"/>
                <a:gd name="connsiteY117" fmla="*/ 2137207 h 2224519"/>
                <a:gd name="connsiteX118" fmla="*/ 1197143 w 3598495"/>
                <a:gd name="connsiteY118" fmla="*/ 2161061 h 2224519"/>
                <a:gd name="connsiteX119" fmla="*/ 1324364 w 3598495"/>
                <a:gd name="connsiteY119" fmla="*/ 2141182 h 2224519"/>
                <a:gd name="connsiteX120" fmla="*/ 1280632 w 3598495"/>
                <a:gd name="connsiteY120" fmla="*/ 1954329 h 2224519"/>
                <a:gd name="connsiteX121" fmla="*/ 1407852 w 3598495"/>
                <a:gd name="connsiteY121" fmla="*/ 1926500 h 2224519"/>
                <a:gd name="connsiteX122" fmla="*/ 1247453 w 3598495"/>
                <a:gd name="connsiteY122" fmla="*/ 1884840 h 2224519"/>
                <a:gd name="connsiteX123" fmla="*/ 1182614 w 3598495"/>
                <a:gd name="connsiteY123" fmla="*/ 2054900 h 2224519"/>
                <a:gd name="connsiteX124" fmla="*/ 1024793 w 3598495"/>
                <a:gd name="connsiteY124" fmla="*/ 2120214 h 2224519"/>
                <a:gd name="connsiteX125" fmla="*/ 884116 w 3598495"/>
                <a:gd name="connsiteY125" fmla="*/ 1758474 h 2224519"/>
                <a:gd name="connsiteX126" fmla="*/ 843922 w 3598495"/>
                <a:gd name="connsiteY126" fmla="*/ 2069973 h 2224519"/>
                <a:gd name="connsiteX127" fmla="*/ 703246 w 3598495"/>
                <a:gd name="connsiteY127" fmla="*/ 1657991 h 2224519"/>
                <a:gd name="connsiteX128" fmla="*/ 803729 w 3598495"/>
                <a:gd name="connsiteY128" fmla="*/ 1406782 h 2224519"/>
                <a:gd name="connsiteX129" fmla="*/ 884115 w 3598495"/>
                <a:gd name="connsiteY129" fmla="*/ 1246008 h 2224519"/>
                <a:gd name="connsiteX130" fmla="*/ 1160446 w 3598495"/>
                <a:gd name="connsiteY130" fmla="*/ 1125427 h 2224519"/>
                <a:gd name="connsiteX131" fmla="*/ 1637744 w 3598495"/>
                <a:gd name="connsiteY131" fmla="*/ 648131 h 2224519"/>
                <a:gd name="connsiteX132" fmla="*/ 1763348 w 3598495"/>
                <a:gd name="connsiteY132" fmla="*/ 336632 h 2224519"/>
                <a:gd name="connsiteX133" fmla="*/ 1642768 w 3598495"/>
                <a:gd name="connsiteY133" fmla="*/ 376825 h 2224519"/>
                <a:gd name="connsiteX134" fmla="*/ 1451848 w 3598495"/>
                <a:gd name="connsiteY134" fmla="*/ 658179 h 2224519"/>
                <a:gd name="connsiteX135" fmla="*/ 1170498 w 3598495"/>
                <a:gd name="connsiteY135" fmla="*/ 497404 h 2224519"/>
                <a:gd name="connsiteX136" fmla="*/ 1200641 w 3598495"/>
                <a:gd name="connsiteY136" fmla="*/ 633056 h 2224519"/>
                <a:gd name="connsiteX137" fmla="*/ 1115230 w 3598495"/>
                <a:gd name="connsiteY137" fmla="*/ 869194 h 2224519"/>
                <a:gd name="connsiteX138" fmla="*/ 1100158 w 3598495"/>
                <a:gd name="connsiteY138" fmla="*/ 1004845 h 2224519"/>
                <a:gd name="connsiteX139" fmla="*/ 904215 w 3598495"/>
                <a:gd name="connsiteY139" fmla="*/ 1014893 h 2224519"/>
                <a:gd name="connsiteX140" fmla="*/ 929336 w 3598495"/>
                <a:gd name="connsiteY140" fmla="*/ 1175667 h 2224519"/>
                <a:gd name="connsiteX141" fmla="*/ 708272 w 3598495"/>
                <a:gd name="connsiteY141" fmla="*/ 984749 h 2224519"/>
                <a:gd name="connsiteX142" fmla="*/ 607789 w 3598495"/>
                <a:gd name="connsiteY142" fmla="*/ 914411 h 2224519"/>
                <a:gd name="connsiteX143" fmla="*/ 809594 w 3598495"/>
                <a:gd name="connsiteY143" fmla="*/ 1313832 h 2224519"/>
                <a:gd name="connsiteX144" fmla="*/ 512330 w 3598495"/>
                <a:gd name="connsiteY144" fmla="*/ 1356538 h 2224519"/>
                <a:gd name="connsiteX145" fmla="*/ 647983 w 3598495"/>
                <a:gd name="connsiteY145" fmla="*/ 1874028 h 2224519"/>
                <a:gd name="connsiteX146" fmla="*/ 537449 w 3598495"/>
                <a:gd name="connsiteY146" fmla="*/ 1798666 h 2224519"/>
                <a:gd name="connsiteX147" fmla="*/ 391749 w 3598495"/>
                <a:gd name="connsiteY147" fmla="*/ 1733351 h 2224519"/>
                <a:gd name="connsiteX148" fmla="*/ 230975 w 3598495"/>
                <a:gd name="connsiteY148" fmla="*/ 1436924 h 2224519"/>
                <a:gd name="connsiteX149" fmla="*/ 356580 w 3598495"/>
                <a:gd name="connsiteY149" fmla="*/ 1668037 h 2224519"/>
                <a:gd name="connsiteX150" fmla="*/ 431942 w 3598495"/>
                <a:gd name="connsiteY150" fmla="*/ 1833835 h 2224519"/>
                <a:gd name="connsiteX151" fmla="*/ 527402 w 3598495"/>
                <a:gd name="connsiteY151" fmla="*/ 1874028 h 2224519"/>
                <a:gd name="connsiteX152" fmla="*/ 507305 w 3598495"/>
                <a:gd name="connsiteY152" fmla="*/ 1989585 h 2224519"/>
                <a:gd name="connsiteX153" fmla="*/ 311362 w 3598495"/>
                <a:gd name="connsiteY153" fmla="*/ 2180503 h 2224519"/>
                <a:gd name="connsiteX154" fmla="*/ 250235 w 3598495"/>
                <a:gd name="connsiteY154" fmla="*/ 2142821 h 2224519"/>
                <a:gd name="connsiteX155" fmla="*/ 220927 w 3598495"/>
                <a:gd name="connsiteY155" fmla="*/ 1989584 h 2224519"/>
                <a:gd name="connsiteX156" fmla="*/ 120444 w 3598495"/>
                <a:gd name="connsiteY156" fmla="*/ 1909197 h 2224519"/>
                <a:gd name="connsiteX157" fmla="*/ 65177 w 3598495"/>
                <a:gd name="connsiteY157" fmla="*/ 1869004 h 2224519"/>
                <a:gd name="connsiteX158" fmla="*/ 80251 w 3598495"/>
                <a:gd name="connsiteY158" fmla="*/ 1673060 h 2224519"/>
                <a:gd name="connsiteX159" fmla="*/ 205854 w 3598495"/>
                <a:gd name="connsiteY159" fmla="*/ 1813738 h 2224519"/>
                <a:gd name="connsiteX160" fmla="*/ 301314 w 3598495"/>
                <a:gd name="connsiteY160" fmla="*/ 1974512 h 2224519"/>
                <a:gd name="connsiteX161" fmla="*/ 326435 w 3598495"/>
                <a:gd name="connsiteY161" fmla="*/ 1863979 h 2224519"/>
                <a:gd name="connsiteX162" fmla="*/ 175710 w 3598495"/>
                <a:gd name="connsiteY162" fmla="*/ 1517311 h 2224519"/>
                <a:gd name="connsiteX163" fmla="*/ 150589 w 3598495"/>
                <a:gd name="connsiteY163" fmla="*/ 1482143 h 2224519"/>
                <a:gd name="connsiteX164" fmla="*/ 30008 w 3598495"/>
                <a:gd name="connsiteY164" fmla="*/ 1642916 h 2224519"/>
                <a:gd name="connsiteX165" fmla="*/ 19959 w 3598495"/>
                <a:gd name="connsiteY165" fmla="*/ 1798665 h 2224519"/>
                <a:gd name="connsiteX166" fmla="*/ 75227 w 3598495"/>
                <a:gd name="connsiteY166" fmla="*/ 1301271 h 2224519"/>
                <a:gd name="connsiteX167" fmla="*/ 175709 w 3598495"/>
                <a:gd name="connsiteY167" fmla="*/ 1341465 h 2224519"/>
                <a:gd name="connsiteX168" fmla="*/ 170685 w 3598495"/>
                <a:gd name="connsiteY168" fmla="*/ 1125426 h 2224519"/>
                <a:gd name="connsiteX169" fmla="*/ 95322 w 3598495"/>
                <a:gd name="connsiteY169" fmla="*/ 1235957 h 2224519"/>
                <a:gd name="connsiteX170" fmla="*/ 180733 w 3598495"/>
                <a:gd name="connsiteY170" fmla="*/ 1045039 h 2224519"/>
                <a:gd name="connsiteX171" fmla="*/ 276193 w 3598495"/>
                <a:gd name="connsiteY171" fmla="*/ 864168 h 2224519"/>
                <a:gd name="connsiteX172" fmla="*/ 471298 w 3598495"/>
                <a:gd name="connsiteY172"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690399 h 2224519"/>
                <a:gd name="connsiteX70" fmla="*/ 2323100 w 3598495"/>
                <a:gd name="connsiteY70" fmla="*/ 1407666 h 2224519"/>
                <a:gd name="connsiteX71" fmla="*/ 2707893 w 3598495"/>
                <a:gd name="connsiteY71" fmla="*/ 1306296 h 2224519"/>
                <a:gd name="connsiteX72" fmla="*/ 2888869 w 3598495"/>
                <a:gd name="connsiteY72" fmla="*/ 1406308 h 2224519"/>
                <a:gd name="connsiteX73" fmla="*/ 3246055 w 3598495"/>
                <a:gd name="connsiteY73" fmla="*/ 1339634 h 2224519"/>
                <a:gd name="connsiteX74" fmla="*/ 2584069 w 3598495"/>
                <a:gd name="connsiteY74" fmla="*/ 1239621 h 2224519"/>
                <a:gd name="connsiteX75" fmla="*/ 2064955 w 3598495"/>
                <a:gd name="connsiteY75" fmla="*/ 1382496 h 2224519"/>
                <a:gd name="connsiteX76" fmla="*/ 2005425 w 3598495"/>
                <a:gd name="connsiteY76" fmla="*/ 1225334 h 2224519"/>
                <a:gd name="connsiteX77" fmla="*/ 2372137 w 3598495"/>
                <a:gd name="connsiteY77" fmla="*/ 1108652 h 2224519"/>
                <a:gd name="connsiteX78" fmla="*/ 2803144 w 3598495"/>
                <a:gd name="connsiteY78" fmla="*/ 1101508 h 2224519"/>
                <a:gd name="connsiteX79" fmla="*/ 2560257 w 3598495"/>
                <a:gd name="connsiteY79" fmla="*/ 820521 h 2224519"/>
                <a:gd name="connsiteX80" fmla="*/ 2226881 w 3598495"/>
                <a:gd name="connsiteY80" fmla="*/ 1049121 h 2224519"/>
                <a:gd name="connsiteX81" fmla="*/ 2105637 w 3598495"/>
                <a:gd name="connsiteY81" fmla="*/ 967096 h 2224519"/>
                <a:gd name="connsiteX82" fmla="*/ 1771168 w 3598495"/>
                <a:gd name="connsiteY82" fmla="*/ 1203194 h 2224519"/>
                <a:gd name="connsiteX83" fmla="*/ 1666272 w 3598495"/>
                <a:gd name="connsiteY83" fmla="*/ 1103537 h 2224519"/>
                <a:gd name="connsiteX84" fmla="*/ 1333340 w 3598495"/>
                <a:gd name="connsiteY84" fmla="*/ 1505003 h 2224519"/>
                <a:gd name="connsiteX85" fmla="*/ 1260930 w 3598495"/>
                <a:gd name="connsiteY85" fmla="*/ 1457024 h 2224519"/>
                <a:gd name="connsiteX86" fmla="*/ 1613074 w 3598495"/>
                <a:gd name="connsiteY86" fmla="*/ 1076685 h 2224519"/>
                <a:gd name="connsiteX87" fmla="*/ 1920715 w 3598495"/>
                <a:gd name="connsiteY87" fmla="*/ 821267 h 2224519"/>
                <a:gd name="connsiteX88" fmla="*/ 1829273 w 3598495"/>
                <a:gd name="connsiteY88" fmla="*/ 817291 h 2224519"/>
                <a:gd name="connsiteX89" fmla="*/ 1773614 w 3598495"/>
                <a:gd name="connsiteY89" fmla="*/ 761632 h 2224519"/>
                <a:gd name="connsiteX90" fmla="*/ 1456874 w 3598495"/>
                <a:gd name="connsiteY90" fmla="*/ 1004847 h 2224519"/>
                <a:gd name="connsiteX91" fmla="*/ 1527211 w 3598495"/>
                <a:gd name="connsiteY91" fmla="*/ 753639 h 2224519"/>
                <a:gd name="connsiteX92" fmla="*/ 1421703 w 3598495"/>
                <a:gd name="connsiteY92" fmla="*/ 834026 h 2224519"/>
                <a:gd name="connsiteX93" fmla="*/ 1512138 w 3598495"/>
                <a:gd name="connsiteY93" fmla="*/ 834026 h 2224519"/>
                <a:gd name="connsiteX94" fmla="*/ 1371461 w 3598495"/>
                <a:gd name="connsiteY94" fmla="*/ 1019920 h 2224519"/>
                <a:gd name="connsiteX95" fmla="*/ 1115228 w 3598495"/>
                <a:gd name="connsiteY95" fmla="*/ 1246008 h 2224519"/>
                <a:gd name="connsiteX96" fmla="*/ 907141 w 3598495"/>
                <a:gd name="connsiteY96" fmla="*/ 1537410 h 2224519"/>
                <a:gd name="connsiteX97" fmla="*/ 858995 w 3598495"/>
                <a:gd name="connsiteY97" fmla="*/ 1612773 h 2224519"/>
                <a:gd name="connsiteX98" fmla="*/ 1009720 w 3598495"/>
                <a:gd name="connsiteY98" fmla="*/ 1909199 h 2224519"/>
                <a:gd name="connsiteX99" fmla="*/ 1100156 w 3598495"/>
                <a:gd name="connsiteY99" fmla="*/ 1889102 h 2224519"/>
                <a:gd name="connsiteX100" fmla="*/ 1243117 w 3598495"/>
                <a:gd name="connsiteY100" fmla="*/ 1429806 h 2224519"/>
                <a:gd name="connsiteX101" fmla="*/ 1356169 w 3598495"/>
                <a:gd name="connsiteY101" fmla="*/ 1501105 h 2224519"/>
                <a:gd name="connsiteX102" fmla="*/ 1352194 w 3598495"/>
                <a:gd name="connsiteY102" fmla="*/ 1596520 h 2224519"/>
                <a:gd name="connsiteX103" fmla="*/ 1324384 w 3598495"/>
                <a:gd name="connsiteY103" fmla="*/ 1770376 h 2224519"/>
                <a:gd name="connsiteX104" fmla="*/ 1416465 w 3598495"/>
                <a:gd name="connsiteY104" fmla="*/ 1910842 h 2224519"/>
                <a:gd name="connsiteX105" fmla="*/ 1340269 w 3598495"/>
                <a:gd name="connsiteY105" fmla="*/ 1640250 h 2224519"/>
                <a:gd name="connsiteX106" fmla="*/ 1606637 w 3598495"/>
                <a:gd name="connsiteY106" fmla="*/ 1513030 h 2224519"/>
                <a:gd name="connsiteX107" fmla="*/ 1723643 w 3598495"/>
                <a:gd name="connsiteY107" fmla="*/ 1293596 h 2224519"/>
                <a:gd name="connsiteX108" fmla="*/ 1989073 w 3598495"/>
                <a:gd name="connsiteY108" fmla="*/ 1262840 h 2224519"/>
                <a:gd name="connsiteX109" fmla="*/ 1885956 w 3598495"/>
                <a:gd name="connsiteY109" fmla="*/ 1550615 h 2224519"/>
                <a:gd name="connsiteX110" fmla="*/ 1755393 w 3598495"/>
                <a:gd name="connsiteY110" fmla="*/ 1719046 h 2224519"/>
                <a:gd name="connsiteX111" fmla="*/ 1596312 w 3598495"/>
                <a:gd name="connsiteY111" fmla="*/ 2013962 h 2224519"/>
                <a:gd name="connsiteX112" fmla="*/ 1574831 w 3598495"/>
                <a:gd name="connsiteY112" fmla="*/ 1921749 h 2224519"/>
                <a:gd name="connsiteX113" fmla="*/ 1471464 w 3598495"/>
                <a:gd name="connsiteY113" fmla="*/ 2065646 h 2224519"/>
                <a:gd name="connsiteX114" fmla="*/ 1582781 w 3598495"/>
                <a:gd name="connsiteY114" fmla="*/ 2133232 h 2224519"/>
                <a:gd name="connsiteX115" fmla="*/ 1451584 w 3598495"/>
                <a:gd name="connsiteY115" fmla="*/ 2200818 h 2224519"/>
                <a:gd name="connsiteX116" fmla="*/ 1228948 w 3598495"/>
                <a:gd name="connsiteY116" fmla="*/ 2208769 h 2224519"/>
                <a:gd name="connsiteX117" fmla="*/ 982457 w 3598495"/>
                <a:gd name="connsiteY117" fmla="*/ 2216722 h 2224519"/>
                <a:gd name="connsiteX118" fmla="*/ 966555 w 3598495"/>
                <a:gd name="connsiteY118" fmla="*/ 2137207 h 2224519"/>
                <a:gd name="connsiteX119" fmla="*/ 1197143 w 3598495"/>
                <a:gd name="connsiteY119" fmla="*/ 2161061 h 2224519"/>
                <a:gd name="connsiteX120" fmla="*/ 1324364 w 3598495"/>
                <a:gd name="connsiteY120" fmla="*/ 2141182 h 2224519"/>
                <a:gd name="connsiteX121" fmla="*/ 1280632 w 3598495"/>
                <a:gd name="connsiteY121" fmla="*/ 1954329 h 2224519"/>
                <a:gd name="connsiteX122" fmla="*/ 1407852 w 3598495"/>
                <a:gd name="connsiteY122" fmla="*/ 1926500 h 2224519"/>
                <a:gd name="connsiteX123" fmla="*/ 1247453 w 3598495"/>
                <a:gd name="connsiteY123" fmla="*/ 1884840 h 2224519"/>
                <a:gd name="connsiteX124" fmla="*/ 1182614 w 3598495"/>
                <a:gd name="connsiteY124" fmla="*/ 2054900 h 2224519"/>
                <a:gd name="connsiteX125" fmla="*/ 1024793 w 3598495"/>
                <a:gd name="connsiteY125" fmla="*/ 2120214 h 2224519"/>
                <a:gd name="connsiteX126" fmla="*/ 884116 w 3598495"/>
                <a:gd name="connsiteY126" fmla="*/ 1758474 h 2224519"/>
                <a:gd name="connsiteX127" fmla="*/ 843922 w 3598495"/>
                <a:gd name="connsiteY127" fmla="*/ 2069973 h 2224519"/>
                <a:gd name="connsiteX128" fmla="*/ 703246 w 3598495"/>
                <a:gd name="connsiteY128" fmla="*/ 1657991 h 2224519"/>
                <a:gd name="connsiteX129" fmla="*/ 803729 w 3598495"/>
                <a:gd name="connsiteY129" fmla="*/ 1406782 h 2224519"/>
                <a:gd name="connsiteX130" fmla="*/ 884115 w 3598495"/>
                <a:gd name="connsiteY130" fmla="*/ 1246008 h 2224519"/>
                <a:gd name="connsiteX131" fmla="*/ 1160446 w 3598495"/>
                <a:gd name="connsiteY131" fmla="*/ 1125427 h 2224519"/>
                <a:gd name="connsiteX132" fmla="*/ 1637744 w 3598495"/>
                <a:gd name="connsiteY132" fmla="*/ 648131 h 2224519"/>
                <a:gd name="connsiteX133" fmla="*/ 1763348 w 3598495"/>
                <a:gd name="connsiteY133" fmla="*/ 336632 h 2224519"/>
                <a:gd name="connsiteX134" fmla="*/ 1642768 w 3598495"/>
                <a:gd name="connsiteY134" fmla="*/ 376825 h 2224519"/>
                <a:gd name="connsiteX135" fmla="*/ 1451848 w 3598495"/>
                <a:gd name="connsiteY135" fmla="*/ 658179 h 2224519"/>
                <a:gd name="connsiteX136" fmla="*/ 1170498 w 3598495"/>
                <a:gd name="connsiteY136" fmla="*/ 497404 h 2224519"/>
                <a:gd name="connsiteX137" fmla="*/ 1200641 w 3598495"/>
                <a:gd name="connsiteY137" fmla="*/ 633056 h 2224519"/>
                <a:gd name="connsiteX138" fmla="*/ 1115230 w 3598495"/>
                <a:gd name="connsiteY138" fmla="*/ 869194 h 2224519"/>
                <a:gd name="connsiteX139" fmla="*/ 1100158 w 3598495"/>
                <a:gd name="connsiteY139" fmla="*/ 1004845 h 2224519"/>
                <a:gd name="connsiteX140" fmla="*/ 904215 w 3598495"/>
                <a:gd name="connsiteY140" fmla="*/ 1014893 h 2224519"/>
                <a:gd name="connsiteX141" fmla="*/ 929336 w 3598495"/>
                <a:gd name="connsiteY141" fmla="*/ 1175667 h 2224519"/>
                <a:gd name="connsiteX142" fmla="*/ 708272 w 3598495"/>
                <a:gd name="connsiteY142" fmla="*/ 984749 h 2224519"/>
                <a:gd name="connsiteX143" fmla="*/ 607789 w 3598495"/>
                <a:gd name="connsiteY143" fmla="*/ 914411 h 2224519"/>
                <a:gd name="connsiteX144" fmla="*/ 809594 w 3598495"/>
                <a:gd name="connsiteY144" fmla="*/ 1313832 h 2224519"/>
                <a:gd name="connsiteX145" fmla="*/ 512330 w 3598495"/>
                <a:gd name="connsiteY145" fmla="*/ 1356538 h 2224519"/>
                <a:gd name="connsiteX146" fmla="*/ 647983 w 3598495"/>
                <a:gd name="connsiteY146" fmla="*/ 1874028 h 2224519"/>
                <a:gd name="connsiteX147" fmla="*/ 537449 w 3598495"/>
                <a:gd name="connsiteY147" fmla="*/ 1798666 h 2224519"/>
                <a:gd name="connsiteX148" fmla="*/ 391749 w 3598495"/>
                <a:gd name="connsiteY148" fmla="*/ 1733351 h 2224519"/>
                <a:gd name="connsiteX149" fmla="*/ 230975 w 3598495"/>
                <a:gd name="connsiteY149" fmla="*/ 1436924 h 2224519"/>
                <a:gd name="connsiteX150" fmla="*/ 356580 w 3598495"/>
                <a:gd name="connsiteY150" fmla="*/ 1668037 h 2224519"/>
                <a:gd name="connsiteX151" fmla="*/ 431942 w 3598495"/>
                <a:gd name="connsiteY151" fmla="*/ 1833835 h 2224519"/>
                <a:gd name="connsiteX152" fmla="*/ 527402 w 3598495"/>
                <a:gd name="connsiteY152" fmla="*/ 1874028 h 2224519"/>
                <a:gd name="connsiteX153" fmla="*/ 507305 w 3598495"/>
                <a:gd name="connsiteY153" fmla="*/ 1989585 h 2224519"/>
                <a:gd name="connsiteX154" fmla="*/ 311362 w 3598495"/>
                <a:gd name="connsiteY154" fmla="*/ 2180503 h 2224519"/>
                <a:gd name="connsiteX155" fmla="*/ 250235 w 3598495"/>
                <a:gd name="connsiteY155" fmla="*/ 2142821 h 2224519"/>
                <a:gd name="connsiteX156" fmla="*/ 220927 w 3598495"/>
                <a:gd name="connsiteY156" fmla="*/ 1989584 h 2224519"/>
                <a:gd name="connsiteX157" fmla="*/ 120444 w 3598495"/>
                <a:gd name="connsiteY157" fmla="*/ 1909197 h 2224519"/>
                <a:gd name="connsiteX158" fmla="*/ 65177 w 3598495"/>
                <a:gd name="connsiteY158" fmla="*/ 1869004 h 2224519"/>
                <a:gd name="connsiteX159" fmla="*/ 80251 w 3598495"/>
                <a:gd name="connsiteY159" fmla="*/ 1673060 h 2224519"/>
                <a:gd name="connsiteX160" fmla="*/ 205854 w 3598495"/>
                <a:gd name="connsiteY160" fmla="*/ 1813738 h 2224519"/>
                <a:gd name="connsiteX161" fmla="*/ 301314 w 3598495"/>
                <a:gd name="connsiteY161" fmla="*/ 1974512 h 2224519"/>
                <a:gd name="connsiteX162" fmla="*/ 326435 w 3598495"/>
                <a:gd name="connsiteY162" fmla="*/ 1863979 h 2224519"/>
                <a:gd name="connsiteX163" fmla="*/ 175710 w 3598495"/>
                <a:gd name="connsiteY163" fmla="*/ 1517311 h 2224519"/>
                <a:gd name="connsiteX164" fmla="*/ 150589 w 3598495"/>
                <a:gd name="connsiteY164" fmla="*/ 1482143 h 2224519"/>
                <a:gd name="connsiteX165" fmla="*/ 30008 w 3598495"/>
                <a:gd name="connsiteY165" fmla="*/ 1642916 h 2224519"/>
                <a:gd name="connsiteX166" fmla="*/ 19959 w 3598495"/>
                <a:gd name="connsiteY166" fmla="*/ 1798665 h 2224519"/>
                <a:gd name="connsiteX167" fmla="*/ 75227 w 3598495"/>
                <a:gd name="connsiteY167" fmla="*/ 1301271 h 2224519"/>
                <a:gd name="connsiteX168" fmla="*/ 175709 w 3598495"/>
                <a:gd name="connsiteY168" fmla="*/ 1341465 h 2224519"/>
                <a:gd name="connsiteX169" fmla="*/ 170685 w 3598495"/>
                <a:gd name="connsiteY169" fmla="*/ 1125426 h 2224519"/>
                <a:gd name="connsiteX170" fmla="*/ 95322 w 3598495"/>
                <a:gd name="connsiteY170" fmla="*/ 1235957 h 2224519"/>
                <a:gd name="connsiteX171" fmla="*/ 180733 w 3598495"/>
                <a:gd name="connsiteY171" fmla="*/ 1045039 h 2224519"/>
                <a:gd name="connsiteX172" fmla="*/ 276193 w 3598495"/>
                <a:gd name="connsiteY172" fmla="*/ 864168 h 2224519"/>
                <a:gd name="connsiteX173" fmla="*/ 471298 w 3598495"/>
                <a:gd name="connsiteY173"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690399 h 2224519"/>
                <a:gd name="connsiteX70" fmla="*/ 2360338 w 3598495"/>
                <a:gd name="connsiteY70" fmla="*/ 1428354 h 2224519"/>
                <a:gd name="connsiteX71" fmla="*/ 2707893 w 3598495"/>
                <a:gd name="connsiteY71" fmla="*/ 1306296 h 2224519"/>
                <a:gd name="connsiteX72" fmla="*/ 2888869 w 3598495"/>
                <a:gd name="connsiteY72" fmla="*/ 1406308 h 2224519"/>
                <a:gd name="connsiteX73" fmla="*/ 3246055 w 3598495"/>
                <a:gd name="connsiteY73" fmla="*/ 1339634 h 2224519"/>
                <a:gd name="connsiteX74" fmla="*/ 2584069 w 3598495"/>
                <a:gd name="connsiteY74" fmla="*/ 1239621 h 2224519"/>
                <a:gd name="connsiteX75" fmla="*/ 2064955 w 3598495"/>
                <a:gd name="connsiteY75" fmla="*/ 1382496 h 2224519"/>
                <a:gd name="connsiteX76" fmla="*/ 2005425 w 3598495"/>
                <a:gd name="connsiteY76" fmla="*/ 1225334 h 2224519"/>
                <a:gd name="connsiteX77" fmla="*/ 2372137 w 3598495"/>
                <a:gd name="connsiteY77" fmla="*/ 1108652 h 2224519"/>
                <a:gd name="connsiteX78" fmla="*/ 2803144 w 3598495"/>
                <a:gd name="connsiteY78" fmla="*/ 1101508 h 2224519"/>
                <a:gd name="connsiteX79" fmla="*/ 2560257 w 3598495"/>
                <a:gd name="connsiteY79" fmla="*/ 820521 h 2224519"/>
                <a:gd name="connsiteX80" fmla="*/ 2226881 w 3598495"/>
                <a:gd name="connsiteY80" fmla="*/ 1049121 h 2224519"/>
                <a:gd name="connsiteX81" fmla="*/ 2105637 w 3598495"/>
                <a:gd name="connsiteY81" fmla="*/ 967096 h 2224519"/>
                <a:gd name="connsiteX82" fmla="*/ 1771168 w 3598495"/>
                <a:gd name="connsiteY82" fmla="*/ 1203194 h 2224519"/>
                <a:gd name="connsiteX83" fmla="*/ 1666272 w 3598495"/>
                <a:gd name="connsiteY83" fmla="*/ 1103537 h 2224519"/>
                <a:gd name="connsiteX84" fmla="*/ 1333340 w 3598495"/>
                <a:gd name="connsiteY84" fmla="*/ 1505003 h 2224519"/>
                <a:gd name="connsiteX85" fmla="*/ 1260930 w 3598495"/>
                <a:gd name="connsiteY85" fmla="*/ 1457024 h 2224519"/>
                <a:gd name="connsiteX86" fmla="*/ 1613074 w 3598495"/>
                <a:gd name="connsiteY86" fmla="*/ 1076685 h 2224519"/>
                <a:gd name="connsiteX87" fmla="*/ 1920715 w 3598495"/>
                <a:gd name="connsiteY87" fmla="*/ 821267 h 2224519"/>
                <a:gd name="connsiteX88" fmla="*/ 1829273 w 3598495"/>
                <a:gd name="connsiteY88" fmla="*/ 817291 h 2224519"/>
                <a:gd name="connsiteX89" fmla="*/ 1773614 w 3598495"/>
                <a:gd name="connsiteY89" fmla="*/ 761632 h 2224519"/>
                <a:gd name="connsiteX90" fmla="*/ 1456874 w 3598495"/>
                <a:gd name="connsiteY90" fmla="*/ 1004847 h 2224519"/>
                <a:gd name="connsiteX91" fmla="*/ 1527211 w 3598495"/>
                <a:gd name="connsiteY91" fmla="*/ 753639 h 2224519"/>
                <a:gd name="connsiteX92" fmla="*/ 1421703 w 3598495"/>
                <a:gd name="connsiteY92" fmla="*/ 834026 h 2224519"/>
                <a:gd name="connsiteX93" fmla="*/ 1512138 w 3598495"/>
                <a:gd name="connsiteY93" fmla="*/ 834026 h 2224519"/>
                <a:gd name="connsiteX94" fmla="*/ 1371461 w 3598495"/>
                <a:gd name="connsiteY94" fmla="*/ 1019920 h 2224519"/>
                <a:gd name="connsiteX95" fmla="*/ 1115228 w 3598495"/>
                <a:gd name="connsiteY95" fmla="*/ 1246008 h 2224519"/>
                <a:gd name="connsiteX96" fmla="*/ 907141 w 3598495"/>
                <a:gd name="connsiteY96" fmla="*/ 1537410 h 2224519"/>
                <a:gd name="connsiteX97" fmla="*/ 858995 w 3598495"/>
                <a:gd name="connsiteY97" fmla="*/ 1612773 h 2224519"/>
                <a:gd name="connsiteX98" fmla="*/ 1009720 w 3598495"/>
                <a:gd name="connsiteY98" fmla="*/ 1909199 h 2224519"/>
                <a:gd name="connsiteX99" fmla="*/ 1100156 w 3598495"/>
                <a:gd name="connsiteY99" fmla="*/ 1889102 h 2224519"/>
                <a:gd name="connsiteX100" fmla="*/ 1243117 w 3598495"/>
                <a:gd name="connsiteY100" fmla="*/ 1429806 h 2224519"/>
                <a:gd name="connsiteX101" fmla="*/ 1356169 w 3598495"/>
                <a:gd name="connsiteY101" fmla="*/ 1501105 h 2224519"/>
                <a:gd name="connsiteX102" fmla="*/ 1352194 w 3598495"/>
                <a:gd name="connsiteY102" fmla="*/ 1596520 h 2224519"/>
                <a:gd name="connsiteX103" fmla="*/ 1324384 w 3598495"/>
                <a:gd name="connsiteY103" fmla="*/ 1770376 h 2224519"/>
                <a:gd name="connsiteX104" fmla="*/ 1416465 w 3598495"/>
                <a:gd name="connsiteY104" fmla="*/ 1910842 h 2224519"/>
                <a:gd name="connsiteX105" fmla="*/ 1340269 w 3598495"/>
                <a:gd name="connsiteY105" fmla="*/ 1640250 h 2224519"/>
                <a:gd name="connsiteX106" fmla="*/ 1606637 w 3598495"/>
                <a:gd name="connsiteY106" fmla="*/ 1513030 h 2224519"/>
                <a:gd name="connsiteX107" fmla="*/ 1723643 w 3598495"/>
                <a:gd name="connsiteY107" fmla="*/ 1293596 h 2224519"/>
                <a:gd name="connsiteX108" fmla="*/ 1989073 w 3598495"/>
                <a:gd name="connsiteY108" fmla="*/ 1262840 h 2224519"/>
                <a:gd name="connsiteX109" fmla="*/ 1885956 w 3598495"/>
                <a:gd name="connsiteY109" fmla="*/ 1550615 h 2224519"/>
                <a:gd name="connsiteX110" fmla="*/ 1755393 w 3598495"/>
                <a:gd name="connsiteY110" fmla="*/ 1719046 h 2224519"/>
                <a:gd name="connsiteX111" fmla="*/ 1596312 w 3598495"/>
                <a:gd name="connsiteY111" fmla="*/ 2013962 h 2224519"/>
                <a:gd name="connsiteX112" fmla="*/ 1574831 w 3598495"/>
                <a:gd name="connsiteY112" fmla="*/ 1921749 h 2224519"/>
                <a:gd name="connsiteX113" fmla="*/ 1471464 w 3598495"/>
                <a:gd name="connsiteY113" fmla="*/ 2065646 h 2224519"/>
                <a:gd name="connsiteX114" fmla="*/ 1582781 w 3598495"/>
                <a:gd name="connsiteY114" fmla="*/ 2133232 h 2224519"/>
                <a:gd name="connsiteX115" fmla="*/ 1451584 w 3598495"/>
                <a:gd name="connsiteY115" fmla="*/ 2200818 h 2224519"/>
                <a:gd name="connsiteX116" fmla="*/ 1228948 w 3598495"/>
                <a:gd name="connsiteY116" fmla="*/ 2208769 h 2224519"/>
                <a:gd name="connsiteX117" fmla="*/ 982457 w 3598495"/>
                <a:gd name="connsiteY117" fmla="*/ 2216722 h 2224519"/>
                <a:gd name="connsiteX118" fmla="*/ 966555 w 3598495"/>
                <a:gd name="connsiteY118" fmla="*/ 2137207 h 2224519"/>
                <a:gd name="connsiteX119" fmla="*/ 1197143 w 3598495"/>
                <a:gd name="connsiteY119" fmla="*/ 2161061 h 2224519"/>
                <a:gd name="connsiteX120" fmla="*/ 1324364 w 3598495"/>
                <a:gd name="connsiteY120" fmla="*/ 2141182 h 2224519"/>
                <a:gd name="connsiteX121" fmla="*/ 1280632 w 3598495"/>
                <a:gd name="connsiteY121" fmla="*/ 1954329 h 2224519"/>
                <a:gd name="connsiteX122" fmla="*/ 1407852 w 3598495"/>
                <a:gd name="connsiteY122" fmla="*/ 1926500 h 2224519"/>
                <a:gd name="connsiteX123" fmla="*/ 1247453 w 3598495"/>
                <a:gd name="connsiteY123" fmla="*/ 1884840 h 2224519"/>
                <a:gd name="connsiteX124" fmla="*/ 1182614 w 3598495"/>
                <a:gd name="connsiteY124" fmla="*/ 2054900 h 2224519"/>
                <a:gd name="connsiteX125" fmla="*/ 1024793 w 3598495"/>
                <a:gd name="connsiteY125" fmla="*/ 2120214 h 2224519"/>
                <a:gd name="connsiteX126" fmla="*/ 884116 w 3598495"/>
                <a:gd name="connsiteY126" fmla="*/ 1758474 h 2224519"/>
                <a:gd name="connsiteX127" fmla="*/ 843922 w 3598495"/>
                <a:gd name="connsiteY127" fmla="*/ 2069973 h 2224519"/>
                <a:gd name="connsiteX128" fmla="*/ 703246 w 3598495"/>
                <a:gd name="connsiteY128" fmla="*/ 1657991 h 2224519"/>
                <a:gd name="connsiteX129" fmla="*/ 803729 w 3598495"/>
                <a:gd name="connsiteY129" fmla="*/ 1406782 h 2224519"/>
                <a:gd name="connsiteX130" fmla="*/ 884115 w 3598495"/>
                <a:gd name="connsiteY130" fmla="*/ 1246008 h 2224519"/>
                <a:gd name="connsiteX131" fmla="*/ 1160446 w 3598495"/>
                <a:gd name="connsiteY131" fmla="*/ 1125427 h 2224519"/>
                <a:gd name="connsiteX132" fmla="*/ 1637744 w 3598495"/>
                <a:gd name="connsiteY132" fmla="*/ 648131 h 2224519"/>
                <a:gd name="connsiteX133" fmla="*/ 1763348 w 3598495"/>
                <a:gd name="connsiteY133" fmla="*/ 336632 h 2224519"/>
                <a:gd name="connsiteX134" fmla="*/ 1642768 w 3598495"/>
                <a:gd name="connsiteY134" fmla="*/ 376825 h 2224519"/>
                <a:gd name="connsiteX135" fmla="*/ 1451848 w 3598495"/>
                <a:gd name="connsiteY135" fmla="*/ 658179 h 2224519"/>
                <a:gd name="connsiteX136" fmla="*/ 1170498 w 3598495"/>
                <a:gd name="connsiteY136" fmla="*/ 497404 h 2224519"/>
                <a:gd name="connsiteX137" fmla="*/ 1200641 w 3598495"/>
                <a:gd name="connsiteY137" fmla="*/ 633056 h 2224519"/>
                <a:gd name="connsiteX138" fmla="*/ 1115230 w 3598495"/>
                <a:gd name="connsiteY138" fmla="*/ 869194 h 2224519"/>
                <a:gd name="connsiteX139" fmla="*/ 1100158 w 3598495"/>
                <a:gd name="connsiteY139" fmla="*/ 1004845 h 2224519"/>
                <a:gd name="connsiteX140" fmla="*/ 904215 w 3598495"/>
                <a:gd name="connsiteY140" fmla="*/ 1014893 h 2224519"/>
                <a:gd name="connsiteX141" fmla="*/ 929336 w 3598495"/>
                <a:gd name="connsiteY141" fmla="*/ 1175667 h 2224519"/>
                <a:gd name="connsiteX142" fmla="*/ 708272 w 3598495"/>
                <a:gd name="connsiteY142" fmla="*/ 984749 h 2224519"/>
                <a:gd name="connsiteX143" fmla="*/ 607789 w 3598495"/>
                <a:gd name="connsiteY143" fmla="*/ 914411 h 2224519"/>
                <a:gd name="connsiteX144" fmla="*/ 809594 w 3598495"/>
                <a:gd name="connsiteY144" fmla="*/ 1313832 h 2224519"/>
                <a:gd name="connsiteX145" fmla="*/ 512330 w 3598495"/>
                <a:gd name="connsiteY145" fmla="*/ 1356538 h 2224519"/>
                <a:gd name="connsiteX146" fmla="*/ 647983 w 3598495"/>
                <a:gd name="connsiteY146" fmla="*/ 1874028 h 2224519"/>
                <a:gd name="connsiteX147" fmla="*/ 537449 w 3598495"/>
                <a:gd name="connsiteY147" fmla="*/ 1798666 h 2224519"/>
                <a:gd name="connsiteX148" fmla="*/ 391749 w 3598495"/>
                <a:gd name="connsiteY148" fmla="*/ 1733351 h 2224519"/>
                <a:gd name="connsiteX149" fmla="*/ 230975 w 3598495"/>
                <a:gd name="connsiteY149" fmla="*/ 1436924 h 2224519"/>
                <a:gd name="connsiteX150" fmla="*/ 356580 w 3598495"/>
                <a:gd name="connsiteY150" fmla="*/ 1668037 h 2224519"/>
                <a:gd name="connsiteX151" fmla="*/ 431942 w 3598495"/>
                <a:gd name="connsiteY151" fmla="*/ 1833835 h 2224519"/>
                <a:gd name="connsiteX152" fmla="*/ 527402 w 3598495"/>
                <a:gd name="connsiteY152" fmla="*/ 1874028 h 2224519"/>
                <a:gd name="connsiteX153" fmla="*/ 507305 w 3598495"/>
                <a:gd name="connsiteY153" fmla="*/ 1989585 h 2224519"/>
                <a:gd name="connsiteX154" fmla="*/ 311362 w 3598495"/>
                <a:gd name="connsiteY154" fmla="*/ 2180503 h 2224519"/>
                <a:gd name="connsiteX155" fmla="*/ 250235 w 3598495"/>
                <a:gd name="connsiteY155" fmla="*/ 2142821 h 2224519"/>
                <a:gd name="connsiteX156" fmla="*/ 220927 w 3598495"/>
                <a:gd name="connsiteY156" fmla="*/ 1989584 h 2224519"/>
                <a:gd name="connsiteX157" fmla="*/ 120444 w 3598495"/>
                <a:gd name="connsiteY157" fmla="*/ 1909197 h 2224519"/>
                <a:gd name="connsiteX158" fmla="*/ 65177 w 3598495"/>
                <a:gd name="connsiteY158" fmla="*/ 1869004 h 2224519"/>
                <a:gd name="connsiteX159" fmla="*/ 80251 w 3598495"/>
                <a:gd name="connsiteY159" fmla="*/ 1673060 h 2224519"/>
                <a:gd name="connsiteX160" fmla="*/ 205854 w 3598495"/>
                <a:gd name="connsiteY160" fmla="*/ 1813738 h 2224519"/>
                <a:gd name="connsiteX161" fmla="*/ 301314 w 3598495"/>
                <a:gd name="connsiteY161" fmla="*/ 1974512 h 2224519"/>
                <a:gd name="connsiteX162" fmla="*/ 326435 w 3598495"/>
                <a:gd name="connsiteY162" fmla="*/ 1863979 h 2224519"/>
                <a:gd name="connsiteX163" fmla="*/ 175710 w 3598495"/>
                <a:gd name="connsiteY163" fmla="*/ 1517311 h 2224519"/>
                <a:gd name="connsiteX164" fmla="*/ 150589 w 3598495"/>
                <a:gd name="connsiteY164" fmla="*/ 1482143 h 2224519"/>
                <a:gd name="connsiteX165" fmla="*/ 30008 w 3598495"/>
                <a:gd name="connsiteY165" fmla="*/ 1642916 h 2224519"/>
                <a:gd name="connsiteX166" fmla="*/ 19959 w 3598495"/>
                <a:gd name="connsiteY166" fmla="*/ 1798665 h 2224519"/>
                <a:gd name="connsiteX167" fmla="*/ 75227 w 3598495"/>
                <a:gd name="connsiteY167" fmla="*/ 1301271 h 2224519"/>
                <a:gd name="connsiteX168" fmla="*/ 175709 w 3598495"/>
                <a:gd name="connsiteY168" fmla="*/ 1341465 h 2224519"/>
                <a:gd name="connsiteX169" fmla="*/ 170685 w 3598495"/>
                <a:gd name="connsiteY169" fmla="*/ 1125426 h 2224519"/>
                <a:gd name="connsiteX170" fmla="*/ 95322 w 3598495"/>
                <a:gd name="connsiteY170" fmla="*/ 1235957 h 2224519"/>
                <a:gd name="connsiteX171" fmla="*/ 180733 w 3598495"/>
                <a:gd name="connsiteY171" fmla="*/ 1045039 h 2224519"/>
                <a:gd name="connsiteX172" fmla="*/ 276193 w 3598495"/>
                <a:gd name="connsiteY172" fmla="*/ 864168 h 2224519"/>
                <a:gd name="connsiteX173" fmla="*/ 471298 w 3598495"/>
                <a:gd name="connsiteY173"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690399 h 2224519"/>
                <a:gd name="connsiteX70" fmla="*/ 2360338 w 3598495"/>
                <a:gd name="connsiteY70" fmla="*/ 1428354 h 2224519"/>
                <a:gd name="connsiteX71" fmla="*/ 2707893 w 3598495"/>
                <a:gd name="connsiteY71" fmla="*/ 1306296 h 2224519"/>
                <a:gd name="connsiteX72" fmla="*/ 2888869 w 3598495"/>
                <a:gd name="connsiteY72" fmla="*/ 1406308 h 2224519"/>
                <a:gd name="connsiteX73" fmla="*/ 3246055 w 3598495"/>
                <a:gd name="connsiteY73" fmla="*/ 1339634 h 2224519"/>
                <a:gd name="connsiteX74" fmla="*/ 2584069 w 3598495"/>
                <a:gd name="connsiteY74" fmla="*/ 1239621 h 2224519"/>
                <a:gd name="connsiteX75" fmla="*/ 2064955 w 3598495"/>
                <a:gd name="connsiteY75" fmla="*/ 1382496 h 2224519"/>
                <a:gd name="connsiteX76" fmla="*/ 2005425 w 3598495"/>
                <a:gd name="connsiteY76" fmla="*/ 1225334 h 2224519"/>
                <a:gd name="connsiteX77" fmla="*/ 2372137 w 3598495"/>
                <a:gd name="connsiteY77" fmla="*/ 1108652 h 2224519"/>
                <a:gd name="connsiteX78" fmla="*/ 2803144 w 3598495"/>
                <a:gd name="connsiteY78" fmla="*/ 1101508 h 2224519"/>
                <a:gd name="connsiteX79" fmla="*/ 2560257 w 3598495"/>
                <a:gd name="connsiteY79" fmla="*/ 820521 h 2224519"/>
                <a:gd name="connsiteX80" fmla="*/ 2226881 w 3598495"/>
                <a:gd name="connsiteY80" fmla="*/ 1049121 h 2224519"/>
                <a:gd name="connsiteX81" fmla="*/ 2105637 w 3598495"/>
                <a:gd name="connsiteY81" fmla="*/ 967096 h 2224519"/>
                <a:gd name="connsiteX82" fmla="*/ 1771168 w 3598495"/>
                <a:gd name="connsiteY82" fmla="*/ 1203194 h 2224519"/>
                <a:gd name="connsiteX83" fmla="*/ 1666272 w 3598495"/>
                <a:gd name="connsiteY83" fmla="*/ 1103537 h 2224519"/>
                <a:gd name="connsiteX84" fmla="*/ 1333340 w 3598495"/>
                <a:gd name="connsiteY84" fmla="*/ 1505003 h 2224519"/>
                <a:gd name="connsiteX85" fmla="*/ 1260930 w 3598495"/>
                <a:gd name="connsiteY85" fmla="*/ 1457024 h 2224519"/>
                <a:gd name="connsiteX86" fmla="*/ 1613074 w 3598495"/>
                <a:gd name="connsiteY86" fmla="*/ 1076685 h 2224519"/>
                <a:gd name="connsiteX87" fmla="*/ 1920715 w 3598495"/>
                <a:gd name="connsiteY87" fmla="*/ 821267 h 2224519"/>
                <a:gd name="connsiteX88" fmla="*/ 1829273 w 3598495"/>
                <a:gd name="connsiteY88" fmla="*/ 817291 h 2224519"/>
                <a:gd name="connsiteX89" fmla="*/ 1773614 w 3598495"/>
                <a:gd name="connsiteY89" fmla="*/ 761632 h 2224519"/>
                <a:gd name="connsiteX90" fmla="*/ 1456874 w 3598495"/>
                <a:gd name="connsiteY90" fmla="*/ 1004847 h 2224519"/>
                <a:gd name="connsiteX91" fmla="*/ 1527211 w 3598495"/>
                <a:gd name="connsiteY91" fmla="*/ 753639 h 2224519"/>
                <a:gd name="connsiteX92" fmla="*/ 1421703 w 3598495"/>
                <a:gd name="connsiteY92" fmla="*/ 834026 h 2224519"/>
                <a:gd name="connsiteX93" fmla="*/ 1512138 w 3598495"/>
                <a:gd name="connsiteY93" fmla="*/ 834026 h 2224519"/>
                <a:gd name="connsiteX94" fmla="*/ 1371461 w 3598495"/>
                <a:gd name="connsiteY94" fmla="*/ 1019920 h 2224519"/>
                <a:gd name="connsiteX95" fmla="*/ 1115228 w 3598495"/>
                <a:gd name="connsiteY95" fmla="*/ 1246008 h 2224519"/>
                <a:gd name="connsiteX96" fmla="*/ 907141 w 3598495"/>
                <a:gd name="connsiteY96" fmla="*/ 1537410 h 2224519"/>
                <a:gd name="connsiteX97" fmla="*/ 858995 w 3598495"/>
                <a:gd name="connsiteY97" fmla="*/ 1612773 h 2224519"/>
                <a:gd name="connsiteX98" fmla="*/ 1009720 w 3598495"/>
                <a:gd name="connsiteY98" fmla="*/ 1909199 h 2224519"/>
                <a:gd name="connsiteX99" fmla="*/ 1100156 w 3598495"/>
                <a:gd name="connsiteY99" fmla="*/ 1889102 h 2224519"/>
                <a:gd name="connsiteX100" fmla="*/ 1243117 w 3598495"/>
                <a:gd name="connsiteY100" fmla="*/ 1429806 h 2224519"/>
                <a:gd name="connsiteX101" fmla="*/ 1356169 w 3598495"/>
                <a:gd name="connsiteY101" fmla="*/ 1501105 h 2224519"/>
                <a:gd name="connsiteX102" fmla="*/ 1352194 w 3598495"/>
                <a:gd name="connsiteY102" fmla="*/ 1596520 h 2224519"/>
                <a:gd name="connsiteX103" fmla="*/ 1324384 w 3598495"/>
                <a:gd name="connsiteY103" fmla="*/ 1770376 h 2224519"/>
                <a:gd name="connsiteX104" fmla="*/ 1416465 w 3598495"/>
                <a:gd name="connsiteY104" fmla="*/ 1910842 h 2224519"/>
                <a:gd name="connsiteX105" fmla="*/ 1340269 w 3598495"/>
                <a:gd name="connsiteY105" fmla="*/ 1640250 h 2224519"/>
                <a:gd name="connsiteX106" fmla="*/ 1606637 w 3598495"/>
                <a:gd name="connsiteY106" fmla="*/ 1513030 h 2224519"/>
                <a:gd name="connsiteX107" fmla="*/ 1723643 w 3598495"/>
                <a:gd name="connsiteY107" fmla="*/ 1293596 h 2224519"/>
                <a:gd name="connsiteX108" fmla="*/ 1989073 w 3598495"/>
                <a:gd name="connsiteY108" fmla="*/ 1262840 h 2224519"/>
                <a:gd name="connsiteX109" fmla="*/ 1885956 w 3598495"/>
                <a:gd name="connsiteY109" fmla="*/ 1550615 h 2224519"/>
                <a:gd name="connsiteX110" fmla="*/ 1755393 w 3598495"/>
                <a:gd name="connsiteY110" fmla="*/ 1719046 h 2224519"/>
                <a:gd name="connsiteX111" fmla="*/ 1596312 w 3598495"/>
                <a:gd name="connsiteY111" fmla="*/ 2013962 h 2224519"/>
                <a:gd name="connsiteX112" fmla="*/ 1574831 w 3598495"/>
                <a:gd name="connsiteY112" fmla="*/ 1921749 h 2224519"/>
                <a:gd name="connsiteX113" fmla="*/ 1471464 w 3598495"/>
                <a:gd name="connsiteY113" fmla="*/ 2065646 h 2224519"/>
                <a:gd name="connsiteX114" fmla="*/ 1582781 w 3598495"/>
                <a:gd name="connsiteY114" fmla="*/ 2133232 h 2224519"/>
                <a:gd name="connsiteX115" fmla="*/ 1451584 w 3598495"/>
                <a:gd name="connsiteY115" fmla="*/ 2200818 h 2224519"/>
                <a:gd name="connsiteX116" fmla="*/ 1228948 w 3598495"/>
                <a:gd name="connsiteY116" fmla="*/ 2208769 h 2224519"/>
                <a:gd name="connsiteX117" fmla="*/ 982457 w 3598495"/>
                <a:gd name="connsiteY117" fmla="*/ 2216722 h 2224519"/>
                <a:gd name="connsiteX118" fmla="*/ 966555 w 3598495"/>
                <a:gd name="connsiteY118" fmla="*/ 2137207 h 2224519"/>
                <a:gd name="connsiteX119" fmla="*/ 1197143 w 3598495"/>
                <a:gd name="connsiteY119" fmla="*/ 2161061 h 2224519"/>
                <a:gd name="connsiteX120" fmla="*/ 1324364 w 3598495"/>
                <a:gd name="connsiteY120" fmla="*/ 2141182 h 2224519"/>
                <a:gd name="connsiteX121" fmla="*/ 1280632 w 3598495"/>
                <a:gd name="connsiteY121" fmla="*/ 1954329 h 2224519"/>
                <a:gd name="connsiteX122" fmla="*/ 1407852 w 3598495"/>
                <a:gd name="connsiteY122" fmla="*/ 1926500 h 2224519"/>
                <a:gd name="connsiteX123" fmla="*/ 1247453 w 3598495"/>
                <a:gd name="connsiteY123" fmla="*/ 1884840 h 2224519"/>
                <a:gd name="connsiteX124" fmla="*/ 1182614 w 3598495"/>
                <a:gd name="connsiteY124" fmla="*/ 2054900 h 2224519"/>
                <a:gd name="connsiteX125" fmla="*/ 1024793 w 3598495"/>
                <a:gd name="connsiteY125" fmla="*/ 2120214 h 2224519"/>
                <a:gd name="connsiteX126" fmla="*/ 884116 w 3598495"/>
                <a:gd name="connsiteY126" fmla="*/ 1758474 h 2224519"/>
                <a:gd name="connsiteX127" fmla="*/ 843922 w 3598495"/>
                <a:gd name="connsiteY127" fmla="*/ 2069973 h 2224519"/>
                <a:gd name="connsiteX128" fmla="*/ 703246 w 3598495"/>
                <a:gd name="connsiteY128" fmla="*/ 1657991 h 2224519"/>
                <a:gd name="connsiteX129" fmla="*/ 803729 w 3598495"/>
                <a:gd name="connsiteY129" fmla="*/ 1406782 h 2224519"/>
                <a:gd name="connsiteX130" fmla="*/ 884115 w 3598495"/>
                <a:gd name="connsiteY130" fmla="*/ 1246008 h 2224519"/>
                <a:gd name="connsiteX131" fmla="*/ 1160446 w 3598495"/>
                <a:gd name="connsiteY131" fmla="*/ 1125427 h 2224519"/>
                <a:gd name="connsiteX132" fmla="*/ 1637744 w 3598495"/>
                <a:gd name="connsiteY132" fmla="*/ 648131 h 2224519"/>
                <a:gd name="connsiteX133" fmla="*/ 1763348 w 3598495"/>
                <a:gd name="connsiteY133" fmla="*/ 336632 h 2224519"/>
                <a:gd name="connsiteX134" fmla="*/ 1642768 w 3598495"/>
                <a:gd name="connsiteY134" fmla="*/ 376825 h 2224519"/>
                <a:gd name="connsiteX135" fmla="*/ 1451848 w 3598495"/>
                <a:gd name="connsiteY135" fmla="*/ 658179 h 2224519"/>
                <a:gd name="connsiteX136" fmla="*/ 1170498 w 3598495"/>
                <a:gd name="connsiteY136" fmla="*/ 497404 h 2224519"/>
                <a:gd name="connsiteX137" fmla="*/ 1200641 w 3598495"/>
                <a:gd name="connsiteY137" fmla="*/ 633056 h 2224519"/>
                <a:gd name="connsiteX138" fmla="*/ 1115230 w 3598495"/>
                <a:gd name="connsiteY138" fmla="*/ 869194 h 2224519"/>
                <a:gd name="connsiteX139" fmla="*/ 1100158 w 3598495"/>
                <a:gd name="connsiteY139" fmla="*/ 1004845 h 2224519"/>
                <a:gd name="connsiteX140" fmla="*/ 904215 w 3598495"/>
                <a:gd name="connsiteY140" fmla="*/ 1014893 h 2224519"/>
                <a:gd name="connsiteX141" fmla="*/ 929336 w 3598495"/>
                <a:gd name="connsiteY141" fmla="*/ 1175667 h 2224519"/>
                <a:gd name="connsiteX142" fmla="*/ 708272 w 3598495"/>
                <a:gd name="connsiteY142" fmla="*/ 984749 h 2224519"/>
                <a:gd name="connsiteX143" fmla="*/ 607789 w 3598495"/>
                <a:gd name="connsiteY143" fmla="*/ 914411 h 2224519"/>
                <a:gd name="connsiteX144" fmla="*/ 809594 w 3598495"/>
                <a:gd name="connsiteY144" fmla="*/ 1313832 h 2224519"/>
                <a:gd name="connsiteX145" fmla="*/ 512330 w 3598495"/>
                <a:gd name="connsiteY145" fmla="*/ 1356538 h 2224519"/>
                <a:gd name="connsiteX146" fmla="*/ 647983 w 3598495"/>
                <a:gd name="connsiteY146" fmla="*/ 1874028 h 2224519"/>
                <a:gd name="connsiteX147" fmla="*/ 537449 w 3598495"/>
                <a:gd name="connsiteY147" fmla="*/ 1798666 h 2224519"/>
                <a:gd name="connsiteX148" fmla="*/ 391749 w 3598495"/>
                <a:gd name="connsiteY148" fmla="*/ 1733351 h 2224519"/>
                <a:gd name="connsiteX149" fmla="*/ 230975 w 3598495"/>
                <a:gd name="connsiteY149" fmla="*/ 1436924 h 2224519"/>
                <a:gd name="connsiteX150" fmla="*/ 356580 w 3598495"/>
                <a:gd name="connsiteY150" fmla="*/ 1668037 h 2224519"/>
                <a:gd name="connsiteX151" fmla="*/ 431942 w 3598495"/>
                <a:gd name="connsiteY151" fmla="*/ 1833835 h 2224519"/>
                <a:gd name="connsiteX152" fmla="*/ 527402 w 3598495"/>
                <a:gd name="connsiteY152" fmla="*/ 1874028 h 2224519"/>
                <a:gd name="connsiteX153" fmla="*/ 507305 w 3598495"/>
                <a:gd name="connsiteY153" fmla="*/ 1989585 h 2224519"/>
                <a:gd name="connsiteX154" fmla="*/ 311362 w 3598495"/>
                <a:gd name="connsiteY154" fmla="*/ 2180503 h 2224519"/>
                <a:gd name="connsiteX155" fmla="*/ 250235 w 3598495"/>
                <a:gd name="connsiteY155" fmla="*/ 2142821 h 2224519"/>
                <a:gd name="connsiteX156" fmla="*/ 220927 w 3598495"/>
                <a:gd name="connsiteY156" fmla="*/ 1989584 h 2224519"/>
                <a:gd name="connsiteX157" fmla="*/ 120444 w 3598495"/>
                <a:gd name="connsiteY157" fmla="*/ 1909197 h 2224519"/>
                <a:gd name="connsiteX158" fmla="*/ 65177 w 3598495"/>
                <a:gd name="connsiteY158" fmla="*/ 1869004 h 2224519"/>
                <a:gd name="connsiteX159" fmla="*/ 80251 w 3598495"/>
                <a:gd name="connsiteY159" fmla="*/ 1673060 h 2224519"/>
                <a:gd name="connsiteX160" fmla="*/ 205854 w 3598495"/>
                <a:gd name="connsiteY160" fmla="*/ 1813738 h 2224519"/>
                <a:gd name="connsiteX161" fmla="*/ 301314 w 3598495"/>
                <a:gd name="connsiteY161" fmla="*/ 1974512 h 2224519"/>
                <a:gd name="connsiteX162" fmla="*/ 326435 w 3598495"/>
                <a:gd name="connsiteY162" fmla="*/ 1863979 h 2224519"/>
                <a:gd name="connsiteX163" fmla="*/ 175710 w 3598495"/>
                <a:gd name="connsiteY163" fmla="*/ 1517311 h 2224519"/>
                <a:gd name="connsiteX164" fmla="*/ 150589 w 3598495"/>
                <a:gd name="connsiteY164" fmla="*/ 1482143 h 2224519"/>
                <a:gd name="connsiteX165" fmla="*/ 30008 w 3598495"/>
                <a:gd name="connsiteY165" fmla="*/ 1642916 h 2224519"/>
                <a:gd name="connsiteX166" fmla="*/ 19959 w 3598495"/>
                <a:gd name="connsiteY166" fmla="*/ 1798665 h 2224519"/>
                <a:gd name="connsiteX167" fmla="*/ 75227 w 3598495"/>
                <a:gd name="connsiteY167" fmla="*/ 1301271 h 2224519"/>
                <a:gd name="connsiteX168" fmla="*/ 175709 w 3598495"/>
                <a:gd name="connsiteY168" fmla="*/ 1341465 h 2224519"/>
                <a:gd name="connsiteX169" fmla="*/ 170685 w 3598495"/>
                <a:gd name="connsiteY169" fmla="*/ 1125426 h 2224519"/>
                <a:gd name="connsiteX170" fmla="*/ 95322 w 3598495"/>
                <a:gd name="connsiteY170" fmla="*/ 1235957 h 2224519"/>
                <a:gd name="connsiteX171" fmla="*/ 180733 w 3598495"/>
                <a:gd name="connsiteY171" fmla="*/ 1045039 h 2224519"/>
                <a:gd name="connsiteX172" fmla="*/ 276193 w 3598495"/>
                <a:gd name="connsiteY172" fmla="*/ 864168 h 2224519"/>
                <a:gd name="connsiteX173" fmla="*/ 471298 w 3598495"/>
                <a:gd name="connsiteY173"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690399 h 2224519"/>
                <a:gd name="connsiteX70" fmla="*/ 2360338 w 3598495"/>
                <a:gd name="connsiteY70" fmla="*/ 1428354 h 2224519"/>
                <a:gd name="connsiteX71" fmla="*/ 2707893 w 3598495"/>
                <a:gd name="connsiteY71" fmla="*/ 1306296 h 2224519"/>
                <a:gd name="connsiteX72" fmla="*/ 2888869 w 3598495"/>
                <a:gd name="connsiteY72" fmla="*/ 1406308 h 2224519"/>
                <a:gd name="connsiteX73" fmla="*/ 3246055 w 3598495"/>
                <a:gd name="connsiteY73" fmla="*/ 1339634 h 2224519"/>
                <a:gd name="connsiteX74" fmla="*/ 2584069 w 3598495"/>
                <a:gd name="connsiteY74" fmla="*/ 1239621 h 2224519"/>
                <a:gd name="connsiteX75" fmla="*/ 2064955 w 3598495"/>
                <a:gd name="connsiteY75" fmla="*/ 1382496 h 2224519"/>
                <a:gd name="connsiteX76" fmla="*/ 2005425 w 3598495"/>
                <a:gd name="connsiteY76" fmla="*/ 1225334 h 2224519"/>
                <a:gd name="connsiteX77" fmla="*/ 2372137 w 3598495"/>
                <a:gd name="connsiteY77" fmla="*/ 1108652 h 2224519"/>
                <a:gd name="connsiteX78" fmla="*/ 2803144 w 3598495"/>
                <a:gd name="connsiteY78" fmla="*/ 1101508 h 2224519"/>
                <a:gd name="connsiteX79" fmla="*/ 2560257 w 3598495"/>
                <a:gd name="connsiteY79" fmla="*/ 820521 h 2224519"/>
                <a:gd name="connsiteX80" fmla="*/ 2226881 w 3598495"/>
                <a:gd name="connsiteY80" fmla="*/ 1049121 h 2224519"/>
                <a:gd name="connsiteX81" fmla="*/ 2105637 w 3598495"/>
                <a:gd name="connsiteY81" fmla="*/ 967096 h 2224519"/>
                <a:gd name="connsiteX82" fmla="*/ 1771168 w 3598495"/>
                <a:gd name="connsiteY82" fmla="*/ 1203194 h 2224519"/>
                <a:gd name="connsiteX83" fmla="*/ 1666272 w 3598495"/>
                <a:gd name="connsiteY83" fmla="*/ 1103537 h 2224519"/>
                <a:gd name="connsiteX84" fmla="*/ 1333340 w 3598495"/>
                <a:gd name="connsiteY84" fmla="*/ 1505003 h 2224519"/>
                <a:gd name="connsiteX85" fmla="*/ 1260930 w 3598495"/>
                <a:gd name="connsiteY85" fmla="*/ 1457024 h 2224519"/>
                <a:gd name="connsiteX86" fmla="*/ 1613074 w 3598495"/>
                <a:gd name="connsiteY86" fmla="*/ 1076685 h 2224519"/>
                <a:gd name="connsiteX87" fmla="*/ 1920715 w 3598495"/>
                <a:gd name="connsiteY87" fmla="*/ 821267 h 2224519"/>
                <a:gd name="connsiteX88" fmla="*/ 1829273 w 3598495"/>
                <a:gd name="connsiteY88" fmla="*/ 817291 h 2224519"/>
                <a:gd name="connsiteX89" fmla="*/ 1773614 w 3598495"/>
                <a:gd name="connsiteY89" fmla="*/ 761632 h 2224519"/>
                <a:gd name="connsiteX90" fmla="*/ 1456874 w 3598495"/>
                <a:gd name="connsiteY90" fmla="*/ 1004847 h 2224519"/>
                <a:gd name="connsiteX91" fmla="*/ 1527211 w 3598495"/>
                <a:gd name="connsiteY91" fmla="*/ 753639 h 2224519"/>
                <a:gd name="connsiteX92" fmla="*/ 1421703 w 3598495"/>
                <a:gd name="connsiteY92" fmla="*/ 834026 h 2224519"/>
                <a:gd name="connsiteX93" fmla="*/ 1512138 w 3598495"/>
                <a:gd name="connsiteY93" fmla="*/ 834026 h 2224519"/>
                <a:gd name="connsiteX94" fmla="*/ 1371461 w 3598495"/>
                <a:gd name="connsiteY94" fmla="*/ 1019920 h 2224519"/>
                <a:gd name="connsiteX95" fmla="*/ 1115228 w 3598495"/>
                <a:gd name="connsiteY95" fmla="*/ 1246008 h 2224519"/>
                <a:gd name="connsiteX96" fmla="*/ 907141 w 3598495"/>
                <a:gd name="connsiteY96" fmla="*/ 1537410 h 2224519"/>
                <a:gd name="connsiteX97" fmla="*/ 858995 w 3598495"/>
                <a:gd name="connsiteY97" fmla="*/ 1612773 h 2224519"/>
                <a:gd name="connsiteX98" fmla="*/ 1009720 w 3598495"/>
                <a:gd name="connsiteY98" fmla="*/ 1909199 h 2224519"/>
                <a:gd name="connsiteX99" fmla="*/ 1100156 w 3598495"/>
                <a:gd name="connsiteY99" fmla="*/ 1889102 h 2224519"/>
                <a:gd name="connsiteX100" fmla="*/ 1243117 w 3598495"/>
                <a:gd name="connsiteY100" fmla="*/ 1429806 h 2224519"/>
                <a:gd name="connsiteX101" fmla="*/ 1356169 w 3598495"/>
                <a:gd name="connsiteY101" fmla="*/ 1501105 h 2224519"/>
                <a:gd name="connsiteX102" fmla="*/ 1352194 w 3598495"/>
                <a:gd name="connsiteY102" fmla="*/ 1596520 h 2224519"/>
                <a:gd name="connsiteX103" fmla="*/ 1324384 w 3598495"/>
                <a:gd name="connsiteY103" fmla="*/ 1770376 h 2224519"/>
                <a:gd name="connsiteX104" fmla="*/ 1416465 w 3598495"/>
                <a:gd name="connsiteY104" fmla="*/ 1910842 h 2224519"/>
                <a:gd name="connsiteX105" fmla="*/ 1340269 w 3598495"/>
                <a:gd name="connsiteY105" fmla="*/ 1640250 h 2224519"/>
                <a:gd name="connsiteX106" fmla="*/ 1606637 w 3598495"/>
                <a:gd name="connsiteY106" fmla="*/ 1513030 h 2224519"/>
                <a:gd name="connsiteX107" fmla="*/ 1723643 w 3598495"/>
                <a:gd name="connsiteY107" fmla="*/ 1293596 h 2224519"/>
                <a:gd name="connsiteX108" fmla="*/ 1989073 w 3598495"/>
                <a:gd name="connsiteY108" fmla="*/ 1262840 h 2224519"/>
                <a:gd name="connsiteX109" fmla="*/ 1885956 w 3598495"/>
                <a:gd name="connsiteY109" fmla="*/ 1550615 h 2224519"/>
                <a:gd name="connsiteX110" fmla="*/ 1755393 w 3598495"/>
                <a:gd name="connsiteY110" fmla="*/ 1719046 h 2224519"/>
                <a:gd name="connsiteX111" fmla="*/ 1596312 w 3598495"/>
                <a:gd name="connsiteY111" fmla="*/ 2013962 h 2224519"/>
                <a:gd name="connsiteX112" fmla="*/ 1574831 w 3598495"/>
                <a:gd name="connsiteY112" fmla="*/ 1921749 h 2224519"/>
                <a:gd name="connsiteX113" fmla="*/ 1471464 w 3598495"/>
                <a:gd name="connsiteY113" fmla="*/ 2065646 h 2224519"/>
                <a:gd name="connsiteX114" fmla="*/ 1582781 w 3598495"/>
                <a:gd name="connsiteY114" fmla="*/ 2133232 h 2224519"/>
                <a:gd name="connsiteX115" fmla="*/ 1451584 w 3598495"/>
                <a:gd name="connsiteY115" fmla="*/ 2200818 h 2224519"/>
                <a:gd name="connsiteX116" fmla="*/ 1228948 w 3598495"/>
                <a:gd name="connsiteY116" fmla="*/ 2208769 h 2224519"/>
                <a:gd name="connsiteX117" fmla="*/ 982457 w 3598495"/>
                <a:gd name="connsiteY117" fmla="*/ 2216722 h 2224519"/>
                <a:gd name="connsiteX118" fmla="*/ 966555 w 3598495"/>
                <a:gd name="connsiteY118" fmla="*/ 2137207 h 2224519"/>
                <a:gd name="connsiteX119" fmla="*/ 1197143 w 3598495"/>
                <a:gd name="connsiteY119" fmla="*/ 2161061 h 2224519"/>
                <a:gd name="connsiteX120" fmla="*/ 1324364 w 3598495"/>
                <a:gd name="connsiteY120" fmla="*/ 2141182 h 2224519"/>
                <a:gd name="connsiteX121" fmla="*/ 1280632 w 3598495"/>
                <a:gd name="connsiteY121" fmla="*/ 1954329 h 2224519"/>
                <a:gd name="connsiteX122" fmla="*/ 1407852 w 3598495"/>
                <a:gd name="connsiteY122" fmla="*/ 1926500 h 2224519"/>
                <a:gd name="connsiteX123" fmla="*/ 1247453 w 3598495"/>
                <a:gd name="connsiteY123" fmla="*/ 1884840 h 2224519"/>
                <a:gd name="connsiteX124" fmla="*/ 1182614 w 3598495"/>
                <a:gd name="connsiteY124" fmla="*/ 2054900 h 2224519"/>
                <a:gd name="connsiteX125" fmla="*/ 1024793 w 3598495"/>
                <a:gd name="connsiteY125" fmla="*/ 2120214 h 2224519"/>
                <a:gd name="connsiteX126" fmla="*/ 884116 w 3598495"/>
                <a:gd name="connsiteY126" fmla="*/ 1758474 h 2224519"/>
                <a:gd name="connsiteX127" fmla="*/ 843922 w 3598495"/>
                <a:gd name="connsiteY127" fmla="*/ 2069973 h 2224519"/>
                <a:gd name="connsiteX128" fmla="*/ 703246 w 3598495"/>
                <a:gd name="connsiteY128" fmla="*/ 1657991 h 2224519"/>
                <a:gd name="connsiteX129" fmla="*/ 803729 w 3598495"/>
                <a:gd name="connsiteY129" fmla="*/ 1406782 h 2224519"/>
                <a:gd name="connsiteX130" fmla="*/ 884115 w 3598495"/>
                <a:gd name="connsiteY130" fmla="*/ 1246008 h 2224519"/>
                <a:gd name="connsiteX131" fmla="*/ 1160446 w 3598495"/>
                <a:gd name="connsiteY131" fmla="*/ 1125427 h 2224519"/>
                <a:gd name="connsiteX132" fmla="*/ 1637744 w 3598495"/>
                <a:gd name="connsiteY132" fmla="*/ 648131 h 2224519"/>
                <a:gd name="connsiteX133" fmla="*/ 1763348 w 3598495"/>
                <a:gd name="connsiteY133" fmla="*/ 336632 h 2224519"/>
                <a:gd name="connsiteX134" fmla="*/ 1642768 w 3598495"/>
                <a:gd name="connsiteY134" fmla="*/ 376825 h 2224519"/>
                <a:gd name="connsiteX135" fmla="*/ 1451848 w 3598495"/>
                <a:gd name="connsiteY135" fmla="*/ 658179 h 2224519"/>
                <a:gd name="connsiteX136" fmla="*/ 1170498 w 3598495"/>
                <a:gd name="connsiteY136" fmla="*/ 497404 h 2224519"/>
                <a:gd name="connsiteX137" fmla="*/ 1200641 w 3598495"/>
                <a:gd name="connsiteY137" fmla="*/ 633056 h 2224519"/>
                <a:gd name="connsiteX138" fmla="*/ 1115230 w 3598495"/>
                <a:gd name="connsiteY138" fmla="*/ 869194 h 2224519"/>
                <a:gd name="connsiteX139" fmla="*/ 1100158 w 3598495"/>
                <a:gd name="connsiteY139" fmla="*/ 1004845 h 2224519"/>
                <a:gd name="connsiteX140" fmla="*/ 904215 w 3598495"/>
                <a:gd name="connsiteY140" fmla="*/ 1014893 h 2224519"/>
                <a:gd name="connsiteX141" fmla="*/ 929336 w 3598495"/>
                <a:gd name="connsiteY141" fmla="*/ 1175667 h 2224519"/>
                <a:gd name="connsiteX142" fmla="*/ 708272 w 3598495"/>
                <a:gd name="connsiteY142" fmla="*/ 984749 h 2224519"/>
                <a:gd name="connsiteX143" fmla="*/ 607789 w 3598495"/>
                <a:gd name="connsiteY143" fmla="*/ 914411 h 2224519"/>
                <a:gd name="connsiteX144" fmla="*/ 809594 w 3598495"/>
                <a:gd name="connsiteY144" fmla="*/ 1313832 h 2224519"/>
                <a:gd name="connsiteX145" fmla="*/ 512330 w 3598495"/>
                <a:gd name="connsiteY145" fmla="*/ 1356538 h 2224519"/>
                <a:gd name="connsiteX146" fmla="*/ 647983 w 3598495"/>
                <a:gd name="connsiteY146" fmla="*/ 1874028 h 2224519"/>
                <a:gd name="connsiteX147" fmla="*/ 537449 w 3598495"/>
                <a:gd name="connsiteY147" fmla="*/ 1798666 h 2224519"/>
                <a:gd name="connsiteX148" fmla="*/ 391749 w 3598495"/>
                <a:gd name="connsiteY148" fmla="*/ 1733351 h 2224519"/>
                <a:gd name="connsiteX149" fmla="*/ 230975 w 3598495"/>
                <a:gd name="connsiteY149" fmla="*/ 1436924 h 2224519"/>
                <a:gd name="connsiteX150" fmla="*/ 356580 w 3598495"/>
                <a:gd name="connsiteY150" fmla="*/ 1668037 h 2224519"/>
                <a:gd name="connsiteX151" fmla="*/ 431942 w 3598495"/>
                <a:gd name="connsiteY151" fmla="*/ 1833835 h 2224519"/>
                <a:gd name="connsiteX152" fmla="*/ 527402 w 3598495"/>
                <a:gd name="connsiteY152" fmla="*/ 1874028 h 2224519"/>
                <a:gd name="connsiteX153" fmla="*/ 507305 w 3598495"/>
                <a:gd name="connsiteY153" fmla="*/ 1989585 h 2224519"/>
                <a:gd name="connsiteX154" fmla="*/ 311362 w 3598495"/>
                <a:gd name="connsiteY154" fmla="*/ 2180503 h 2224519"/>
                <a:gd name="connsiteX155" fmla="*/ 250235 w 3598495"/>
                <a:gd name="connsiteY155" fmla="*/ 2142821 h 2224519"/>
                <a:gd name="connsiteX156" fmla="*/ 220927 w 3598495"/>
                <a:gd name="connsiteY156" fmla="*/ 1989584 h 2224519"/>
                <a:gd name="connsiteX157" fmla="*/ 120444 w 3598495"/>
                <a:gd name="connsiteY157" fmla="*/ 1909197 h 2224519"/>
                <a:gd name="connsiteX158" fmla="*/ 65177 w 3598495"/>
                <a:gd name="connsiteY158" fmla="*/ 1869004 h 2224519"/>
                <a:gd name="connsiteX159" fmla="*/ 80251 w 3598495"/>
                <a:gd name="connsiteY159" fmla="*/ 1673060 h 2224519"/>
                <a:gd name="connsiteX160" fmla="*/ 205854 w 3598495"/>
                <a:gd name="connsiteY160" fmla="*/ 1813738 h 2224519"/>
                <a:gd name="connsiteX161" fmla="*/ 301314 w 3598495"/>
                <a:gd name="connsiteY161" fmla="*/ 1974512 h 2224519"/>
                <a:gd name="connsiteX162" fmla="*/ 326435 w 3598495"/>
                <a:gd name="connsiteY162" fmla="*/ 1863979 h 2224519"/>
                <a:gd name="connsiteX163" fmla="*/ 175710 w 3598495"/>
                <a:gd name="connsiteY163" fmla="*/ 1517311 h 2224519"/>
                <a:gd name="connsiteX164" fmla="*/ 150589 w 3598495"/>
                <a:gd name="connsiteY164" fmla="*/ 1482143 h 2224519"/>
                <a:gd name="connsiteX165" fmla="*/ 30008 w 3598495"/>
                <a:gd name="connsiteY165" fmla="*/ 1642916 h 2224519"/>
                <a:gd name="connsiteX166" fmla="*/ 19959 w 3598495"/>
                <a:gd name="connsiteY166" fmla="*/ 1798665 h 2224519"/>
                <a:gd name="connsiteX167" fmla="*/ 75227 w 3598495"/>
                <a:gd name="connsiteY167" fmla="*/ 1301271 h 2224519"/>
                <a:gd name="connsiteX168" fmla="*/ 175709 w 3598495"/>
                <a:gd name="connsiteY168" fmla="*/ 1341465 h 2224519"/>
                <a:gd name="connsiteX169" fmla="*/ 170685 w 3598495"/>
                <a:gd name="connsiteY169" fmla="*/ 1125426 h 2224519"/>
                <a:gd name="connsiteX170" fmla="*/ 95322 w 3598495"/>
                <a:gd name="connsiteY170" fmla="*/ 1235957 h 2224519"/>
                <a:gd name="connsiteX171" fmla="*/ 180733 w 3598495"/>
                <a:gd name="connsiteY171" fmla="*/ 1045039 h 2224519"/>
                <a:gd name="connsiteX172" fmla="*/ 276193 w 3598495"/>
                <a:gd name="connsiteY172" fmla="*/ 864168 h 2224519"/>
                <a:gd name="connsiteX173" fmla="*/ 471298 w 3598495"/>
                <a:gd name="connsiteY173"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690399 h 2224519"/>
                <a:gd name="connsiteX70" fmla="*/ 2360338 w 3598495"/>
                <a:gd name="connsiteY70" fmla="*/ 1428354 h 2224519"/>
                <a:gd name="connsiteX71" fmla="*/ 2707893 w 3598495"/>
                <a:gd name="connsiteY71" fmla="*/ 1306296 h 2224519"/>
                <a:gd name="connsiteX72" fmla="*/ 2888869 w 3598495"/>
                <a:gd name="connsiteY72" fmla="*/ 1406308 h 2224519"/>
                <a:gd name="connsiteX73" fmla="*/ 3246055 w 3598495"/>
                <a:gd name="connsiteY73" fmla="*/ 1339634 h 2224519"/>
                <a:gd name="connsiteX74" fmla="*/ 2584069 w 3598495"/>
                <a:gd name="connsiteY74" fmla="*/ 1239621 h 2224519"/>
                <a:gd name="connsiteX75" fmla="*/ 2064955 w 3598495"/>
                <a:gd name="connsiteY75" fmla="*/ 1382496 h 2224519"/>
                <a:gd name="connsiteX76" fmla="*/ 2005425 w 3598495"/>
                <a:gd name="connsiteY76" fmla="*/ 1225334 h 2224519"/>
                <a:gd name="connsiteX77" fmla="*/ 2372137 w 3598495"/>
                <a:gd name="connsiteY77" fmla="*/ 1108652 h 2224519"/>
                <a:gd name="connsiteX78" fmla="*/ 2803144 w 3598495"/>
                <a:gd name="connsiteY78" fmla="*/ 1101508 h 2224519"/>
                <a:gd name="connsiteX79" fmla="*/ 2560257 w 3598495"/>
                <a:gd name="connsiteY79" fmla="*/ 820521 h 2224519"/>
                <a:gd name="connsiteX80" fmla="*/ 2226881 w 3598495"/>
                <a:gd name="connsiteY80" fmla="*/ 1049121 h 2224519"/>
                <a:gd name="connsiteX81" fmla="*/ 2105637 w 3598495"/>
                <a:gd name="connsiteY81" fmla="*/ 967096 h 2224519"/>
                <a:gd name="connsiteX82" fmla="*/ 1771168 w 3598495"/>
                <a:gd name="connsiteY82" fmla="*/ 1203194 h 2224519"/>
                <a:gd name="connsiteX83" fmla="*/ 1666272 w 3598495"/>
                <a:gd name="connsiteY83" fmla="*/ 1103537 h 2224519"/>
                <a:gd name="connsiteX84" fmla="*/ 1333340 w 3598495"/>
                <a:gd name="connsiteY84" fmla="*/ 1505003 h 2224519"/>
                <a:gd name="connsiteX85" fmla="*/ 1260930 w 3598495"/>
                <a:gd name="connsiteY85" fmla="*/ 1457024 h 2224519"/>
                <a:gd name="connsiteX86" fmla="*/ 1613074 w 3598495"/>
                <a:gd name="connsiteY86" fmla="*/ 1076685 h 2224519"/>
                <a:gd name="connsiteX87" fmla="*/ 1920715 w 3598495"/>
                <a:gd name="connsiteY87" fmla="*/ 821267 h 2224519"/>
                <a:gd name="connsiteX88" fmla="*/ 1829273 w 3598495"/>
                <a:gd name="connsiteY88" fmla="*/ 817291 h 2224519"/>
                <a:gd name="connsiteX89" fmla="*/ 1773614 w 3598495"/>
                <a:gd name="connsiteY89" fmla="*/ 761632 h 2224519"/>
                <a:gd name="connsiteX90" fmla="*/ 1456874 w 3598495"/>
                <a:gd name="connsiteY90" fmla="*/ 1004847 h 2224519"/>
                <a:gd name="connsiteX91" fmla="*/ 1527211 w 3598495"/>
                <a:gd name="connsiteY91" fmla="*/ 753639 h 2224519"/>
                <a:gd name="connsiteX92" fmla="*/ 1421703 w 3598495"/>
                <a:gd name="connsiteY92" fmla="*/ 834026 h 2224519"/>
                <a:gd name="connsiteX93" fmla="*/ 1512138 w 3598495"/>
                <a:gd name="connsiteY93" fmla="*/ 834026 h 2224519"/>
                <a:gd name="connsiteX94" fmla="*/ 1371461 w 3598495"/>
                <a:gd name="connsiteY94" fmla="*/ 1019920 h 2224519"/>
                <a:gd name="connsiteX95" fmla="*/ 1115228 w 3598495"/>
                <a:gd name="connsiteY95" fmla="*/ 1246008 h 2224519"/>
                <a:gd name="connsiteX96" fmla="*/ 907141 w 3598495"/>
                <a:gd name="connsiteY96" fmla="*/ 1537410 h 2224519"/>
                <a:gd name="connsiteX97" fmla="*/ 858995 w 3598495"/>
                <a:gd name="connsiteY97" fmla="*/ 1612773 h 2224519"/>
                <a:gd name="connsiteX98" fmla="*/ 1009720 w 3598495"/>
                <a:gd name="connsiteY98" fmla="*/ 1909199 h 2224519"/>
                <a:gd name="connsiteX99" fmla="*/ 1100156 w 3598495"/>
                <a:gd name="connsiteY99" fmla="*/ 1889102 h 2224519"/>
                <a:gd name="connsiteX100" fmla="*/ 1243117 w 3598495"/>
                <a:gd name="connsiteY100" fmla="*/ 1429806 h 2224519"/>
                <a:gd name="connsiteX101" fmla="*/ 1356169 w 3598495"/>
                <a:gd name="connsiteY101" fmla="*/ 1501105 h 2224519"/>
                <a:gd name="connsiteX102" fmla="*/ 1352194 w 3598495"/>
                <a:gd name="connsiteY102" fmla="*/ 1596520 h 2224519"/>
                <a:gd name="connsiteX103" fmla="*/ 1324384 w 3598495"/>
                <a:gd name="connsiteY103" fmla="*/ 1770376 h 2224519"/>
                <a:gd name="connsiteX104" fmla="*/ 1416465 w 3598495"/>
                <a:gd name="connsiteY104" fmla="*/ 1910842 h 2224519"/>
                <a:gd name="connsiteX105" fmla="*/ 1340269 w 3598495"/>
                <a:gd name="connsiteY105" fmla="*/ 1640250 h 2224519"/>
                <a:gd name="connsiteX106" fmla="*/ 1606637 w 3598495"/>
                <a:gd name="connsiteY106" fmla="*/ 1513030 h 2224519"/>
                <a:gd name="connsiteX107" fmla="*/ 1723643 w 3598495"/>
                <a:gd name="connsiteY107" fmla="*/ 1293596 h 2224519"/>
                <a:gd name="connsiteX108" fmla="*/ 1989073 w 3598495"/>
                <a:gd name="connsiteY108" fmla="*/ 1262840 h 2224519"/>
                <a:gd name="connsiteX109" fmla="*/ 1885956 w 3598495"/>
                <a:gd name="connsiteY109" fmla="*/ 1550615 h 2224519"/>
                <a:gd name="connsiteX110" fmla="*/ 1755393 w 3598495"/>
                <a:gd name="connsiteY110" fmla="*/ 1719046 h 2224519"/>
                <a:gd name="connsiteX111" fmla="*/ 1596312 w 3598495"/>
                <a:gd name="connsiteY111" fmla="*/ 2013962 h 2224519"/>
                <a:gd name="connsiteX112" fmla="*/ 1574831 w 3598495"/>
                <a:gd name="connsiteY112" fmla="*/ 1921749 h 2224519"/>
                <a:gd name="connsiteX113" fmla="*/ 1471464 w 3598495"/>
                <a:gd name="connsiteY113" fmla="*/ 2065646 h 2224519"/>
                <a:gd name="connsiteX114" fmla="*/ 1582781 w 3598495"/>
                <a:gd name="connsiteY114" fmla="*/ 2133232 h 2224519"/>
                <a:gd name="connsiteX115" fmla="*/ 1451584 w 3598495"/>
                <a:gd name="connsiteY115" fmla="*/ 2200818 h 2224519"/>
                <a:gd name="connsiteX116" fmla="*/ 1228948 w 3598495"/>
                <a:gd name="connsiteY116" fmla="*/ 2208769 h 2224519"/>
                <a:gd name="connsiteX117" fmla="*/ 982457 w 3598495"/>
                <a:gd name="connsiteY117" fmla="*/ 2216722 h 2224519"/>
                <a:gd name="connsiteX118" fmla="*/ 966555 w 3598495"/>
                <a:gd name="connsiteY118" fmla="*/ 2137207 h 2224519"/>
                <a:gd name="connsiteX119" fmla="*/ 1197143 w 3598495"/>
                <a:gd name="connsiteY119" fmla="*/ 2161061 h 2224519"/>
                <a:gd name="connsiteX120" fmla="*/ 1324364 w 3598495"/>
                <a:gd name="connsiteY120" fmla="*/ 2141182 h 2224519"/>
                <a:gd name="connsiteX121" fmla="*/ 1280632 w 3598495"/>
                <a:gd name="connsiteY121" fmla="*/ 1954329 h 2224519"/>
                <a:gd name="connsiteX122" fmla="*/ 1407852 w 3598495"/>
                <a:gd name="connsiteY122" fmla="*/ 1926500 h 2224519"/>
                <a:gd name="connsiteX123" fmla="*/ 1247453 w 3598495"/>
                <a:gd name="connsiteY123" fmla="*/ 1884840 h 2224519"/>
                <a:gd name="connsiteX124" fmla="*/ 1182614 w 3598495"/>
                <a:gd name="connsiteY124" fmla="*/ 2054900 h 2224519"/>
                <a:gd name="connsiteX125" fmla="*/ 1024793 w 3598495"/>
                <a:gd name="connsiteY125" fmla="*/ 2120214 h 2224519"/>
                <a:gd name="connsiteX126" fmla="*/ 884116 w 3598495"/>
                <a:gd name="connsiteY126" fmla="*/ 1758474 h 2224519"/>
                <a:gd name="connsiteX127" fmla="*/ 843922 w 3598495"/>
                <a:gd name="connsiteY127" fmla="*/ 2069973 h 2224519"/>
                <a:gd name="connsiteX128" fmla="*/ 703246 w 3598495"/>
                <a:gd name="connsiteY128" fmla="*/ 1657991 h 2224519"/>
                <a:gd name="connsiteX129" fmla="*/ 803729 w 3598495"/>
                <a:gd name="connsiteY129" fmla="*/ 1406782 h 2224519"/>
                <a:gd name="connsiteX130" fmla="*/ 884115 w 3598495"/>
                <a:gd name="connsiteY130" fmla="*/ 1246008 h 2224519"/>
                <a:gd name="connsiteX131" fmla="*/ 1160446 w 3598495"/>
                <a:gd name="connsiteY131" fmla="*/ 1125427 h 2224519"/>
                <a:gd name="connsiteX132" fmla="*/ 1637744 w 3598495"/>
                <a:gd name="connsiteY132" fmla="*/ 648131 h 2224519"/>
                <a:gd name="connsiteX133" fmla="*/ 1763348 w 3598495"/>
                <a:gd name="connsiteY133" fmla="*/ 336632 h 2224519"/>
                <a:gd name="connsiteX134" fmla="*/ 1642768 w 3598495"/>
                <a:gd name="connsiteY134" fmla="*/ 376825 h 2224519"/>
                <a:gd name="connsiteX135" fmla="*/ 1451848 w 3598495"/>
                <a:gd name="connsiteY135" fmla="*/ 658179 h 2224519"/>
                <a:gd name="connsiteX136" fmla="*/ 1170498 w 3598495"/>
                <a:gd name="connsiteY136" fmla="*/ 497404 h 2224519"/>
                <a:gd name="connsiteX137" fmla="*/ 1200641 w 3598495"/>
                <a:gd name="connsiteY137" fmla="*/ 633056 h 2224519"/>
                <a:gd name="connsiteX138" fmla="*/ 1115230 w 3598495"/>
                <a:gd name="connsiteY138" fmla="*/ 869194 h 2224519"/>
                <a:gd name="connsiteX139" fmla="*/ 1100158 w 3598495"/>
                <a:gd name="connsiteY139" fmla="*/ 1004845 h 2224519"/>
                <a:gd name="connsiteX140" fmla="*/ 904215 w 3598495"/>
                <a:gd name="connsiteY140" fmla="*/ 1014893 h 2224519"/>
                <a:gd name="connsiteX141" fmla="*/ 929336 w 3598495"/>
                <a:gd name="connsiteY141" fmla="*/ 1175667 h 2224519"/>
                <a:gd name="connsiteX142" fmla="*/ 708272 w 3598495"/>
                <a:gd name="connsiteY142" fmla="*/ 984749 h 2224519"/>
                <a:gd name="connsiteX143" fmla="*/ 607789 w 3598495"/>
                <a:gd name="connsiteY143" fmla="*/ 914411 h 2224519"/>
                <a:gd name="connsiteX144" fmla="*/ 809594 w 3598495"/>
                <a:gd name="connsiteY144" fmla="*/ 1313832 h 2224519"/>
                <a:gd name="connsiteX145" fmla="*/ 512330 w 3598495"/>
                <a:gd name="connsiteY145" fmla="*/ 1356538 h 2224519"/>
                <a:gd name="connsiteX146" fmla="*/ 647983 w 3598495"/>
                <a:gd name="connsiteY146" fmla="*/ 1874028 h 2224519"/>
                <a:gd name="connsiteX147" fmla="*/ 537449 w 3598495"/>
                <a:gd name="connsiteY147" fmla="*/ 1798666 h 2224519"/>
                <a:gd name="connsiteX148" fmla="*/ 391749 w 3598495"/>
                <a:gd name="connsiteY148" fmla="*/ 1733351 h 2224519"/>
                <a:gd name="connsiteX149" fmla="*/ 230975 w 3598495"/>
                <a:gd name="connsiteY149" fmla="*/ 1436924 h 2224519"/>
                <a:gd name="connsiteX150" fmla="*/ 356580 w 3598495"/>
                <a:gd name="connsiteY150" fmla="*/ 1668037 h 2224519"/>
                <a:gd name="connsiteX151" fmla="*/ 431942 w 3598495"/>
                <a:gd name="connsiteY151" fmla="*/ 1833835 h 2224519"/>
                <a:gd name="connsiteX152" fmla="*/ 527402 w 3598495"/>
                <a:gd name="connsiteY152" fmla="*/ 1874028 h 2224519"/>
                <a:gd name="connsiteX153" fmla="*/ 507305 w 3598495"/>
                <a:gd name="connsiteY153" fmla="*/ 1989585 h 2224519"/>
                <a:gd name="connsiteX154" fmla="*/ 311362 w 3598495"/>
                <a:gd name="connsiteY154" fmla="*/ 2180503 h 2224519"/>
                <a:gd name="connsiteX155" fmla="*/ 250235 w 3598495"/>
                <a:gd name="connsiteY155" fmla="*/ 2142821 h 2224519"/>
                <a:gd name="connsiteX156" fmla="*/ 220927 w 3598495"/>
                <a:gd name="connsiteY156" fmla="*/ 1989584 h 2224519"/>
                <a:gd name="connsiteX157" fmla="*/ 120444 w 3598495"/>
                <a:gd name="connsiteY157" fmla="*/ 1909197 h 2224519"/>
                <a:gd name="connsiteX158" fmla="*/ 65177 w 3598495"/>
                <a:gd name="connsiteY158" fmla="*/ 1869004 h 2224519"/>
                <a:gd name="connsiteX159" fmla="*/ 80251 w 3598495"/>
                <a:gd name="connsiteY159" fmla="*/ 1673060 h 2224519"/>
                <a:gd name="connsiteX160" fmla="*/ 205854 w 3598495"/>
                <a:gd name="connsiteY160" fmla="*/ 1813738 h 2224519"/>
                <a:gd name="connsiteX161" fmla="*/ 301314 w 3598495"/>
                <a:gd name="connsiteY161" fmla="*/ 1974512 h 2224519"/>
                <a:gd name="connsiteX162" fmla="*/ 326435 w 3598495"/>
                <a:gd name="connsiteY162" fmla="*/ 1863979 h 2224519"/>
                <a:gd name="connsiteX163" fmla="*/ 175710 w 3598495"/>
                <a:gd name="connsiteY163" fmla="*/ 1517311 h 2224519"/>
                <a:gd name="connsiteX164" fmla="*/ 150589 w 3598495"/>
                <a:gd name="connsiteY164" fmla="*/ 1482143 h 2224519"/>
                <a:gd name="connsiteX165" fmla="*/ 30008 w 3598495"/>
                <a:gd name="connsiteY165" fmla="*/ 1642916 h 2224519"/>
                <a:gd name="connsiteX166" fmla="*/ 19959 w 3598495"/>
                <a:gd name="connsiteY166" fmla="*/ 1798665 h 2224519"/>
                <a:gd name="connsiteX167" fmla="*/ 75227 w 3598495"/>
                <a:gd name="connsiteY167" fmla="*/ 1301271 h 2224519"/>
                <a:gd name="connsiteX168" fmla="*/ 175709 w 3598495"/>
                <a:gd name="connsiteY168" fmla="*/ 1341465 h 2224519"/>
                <a:gd name="connsiteX169" fmla="*/ 170685 w 3598495"/>
                <a:gd name="connsiteY169" fmla="*/ 1125426 h 2224519"/>
                <a:gd name="connsiteX170" fmla="*/ 95322 w 3598495"/>
                <a:gd name="connsiteY170" fmla="*/ 1235957 h 2224519"/>
                <a:gd name="connsiteX171" fmla="*/ 180733 w 3598495"/>
                <a:gd name="connsiteY171" fmla="*/ 1045039 h 2224519"/>
                <a:gd name="connsiteX172" fmla="*/ 276193 w 3598495"/>
                <a:gd name="connsiteY172" fmla="*/ 864168 h 2224519"/>
                <a:gd name="connsiteX173" fmla="*/ 471298 w 3598495"/>
                <a:gd name="connsiteY173"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690399 h 2224519"/>
                <a:gd name="connsiteX70" fmla="*/ 2360338 w 3598495"/>
                <a:gd name="connsiteY70" fmla="*/ 1428354 h 2224519"/>
                <a:gd name="connsiteX71" fmla="*/ 2707893 w 3598495"/>
                <a:gd name="connsiteY71" fmla="*/ 1306296 h 2224519"/>
                <a:gd name="connsiteX72" fmla="*/ 2888869 w 3598495"/>
                <a:gd name="connsiteY72" fmla="*/ 1406308 h 2224519"/>
                <a:gd name="connsiteX73" fmla="*/ 3246055 w 3598495"/>
                <a:gd name="connsiteY73" fmla="*/ 1339634 h 2224519"/>
                <a:gd name="connsiteX74" fmla="*/ 2584069 w 3598495"/>
                <a:gd name="connsiteY74" fmla="*/ 1239621 h 2224519"/>
                <a:gd name="connsiteX75" fmla="*/ 2044267 w 3598495"/>
                <a:gd name="connsiteY75" fmla="*/ 1386634 h 2224519"/>
                <a:gd name="connsiteX76" fmla="*/ 2005425 w 3598495"/>
                <a:gd name="connsiteY76" fmla="*/ 1225334 h 2224519"/>
                <a:gd name="connsiteX77" fmla="*/ 2372137 w 3598495"/>
                <a:gd name="connsiteY77" fmla="*/ 1108652 h 2224519"/>
                <a:gd name="connsiteX78" fmla="*/ 2803144 w 3598495"/>
                <a:gd name="connsiteY78" fmla="*/ 1101508 h 2224519"/>
                <a:gd name="connsiteX79" fmla="*/ 2560257 w 3598495"/>
                <a:gd name="connsiteY79" fmla="*/ 820521 h 2224519"/>
                <a:gd name="connsiteX80" fmla="*/ 2226881 w 3598495"/>
                <a:gd name="connsiteY80" fmla="*/ 1049121 h 2224519"/>
                <a:gd name="connsiteX81" fmla="*/ 2105637 w 3598495"/>
                <a:gd name="connsiteY81" fmla="*/ 967096 h 2224519"/>
                <a:gd name="connsiteX82" fmla="*/ 1771168 w 3598495"/>
                <a:gd name="connsiteY82" fmla="*/ 1203194 h 2224519"/>
                <a:gd name="connsiteX83" fmla="*/ 1666272 w 3598495"/>
                <a:gd name="connsiteY83" fmla="*/ 1103537 h 2224519"/>
                <a:gd name="connsiteX84" fmla="*/ 1333340 w 3598495"/>
                <a:gd name="connsiteY84" fmla="*/ 1505003 h 2224519"/>
                <a:gd name="connsiteX85" fmla="*/ 1260930 w 3598495"/>
                <a:gd name="connsiteY85" fmla="*/ 1457024 h 2224519"/>
                <a:gd name="connsiteX86" fmla="*/ 1613074 w 3598495"/>
                <a:gd name="connsiteY86" fmla="*/ 1076685 h 2224519"/>
                <a:gd name="connsiteX87" fmla="*/ 1920715 w 3598495"/>
                <a:gd name="connsiteY87" fmla="*/ 821267 h 2224519"/>
                <a:gd name="connsiteX88" fmla="*/ 1829273 w 3598495"/>
                <a:gd name="connsiteY88" fmla="*/ 817291 h 2224519"/>
                <a:gd name="connsiteX89" fmla="*/ 1773614 w 3598495"/>
                <a:gd name="connsiteY89" fmla="*/ 761632 h 2224519"/>
                <a:gd name="connsiteX90" fmla="*/ 1456874 w 3598495"/>
                <a:gd name="connsiteY90" fmla="*/ 1004847 h 2224519"/>
                <a:gd name="connsiteX91" fmla="*/ 1527211 w 3598495"/>
                <a:gd name="connsiteY91" fmla="*/ 753639 h 2224519"/>
                <a:gd name="connsiteX92" fmla="*/ 1421703 w 3598495"/>
                <a:gd name="connsiteY92" fmla="*/ 834026 h 2224519"/>
                <a:gd name="connsiteX93" fmla="*/ 1512138 w 3598495"/>
                <a:gd name="connsiteY93" fmla="*/ 834026 h 2224519"/>
                <a:gd name="connsiteX94" fmla="*/ 1371461 w 3598495"/>
                <a:gd name="connsiteY94" fmla="*/ 1019920 h 2224519"/>
                <a:gd name="connsiteX95" fmla="*/ 1115228 w 3598495"/>
                <a:gd name="connsiteY95" fmla="*/ 1246008 h 2224519"/>
                <a:gd name="connsiteX96" fmla="*/ 907141 w 3598495"/>
                <a:gd name="connsiteY96" fmla="*/ 1537410 h 2224519"/>
                <a:gd name="connsiteX97" fmla="*/ 858995 w 3598495"/>
                <a:gd name="connsiteY97" fmla="*/ 1612773 h 2224519"/>
                <a:gd name="connsiteX98" fmla="*/ 1009720 w 3598495"/>
                <a:gd name="connsiteY98" fmla="*/ 1909199 h 2224519"/>
                <a:gd name="connsiteX99" fmla="*/ 1100156 w 3598495"/>
                <a:gd name="connsiteY99" fmla="*/ 1889102 h 2224519"/>
                <a:gd name="connsiteX100" fmla="*/ 1243117 w 3598495"/>
                <a:gd name="connsiteY100" fmla="*/ 1429806 h 2224519"/>
                <a:gd name="connsiteX101" fmla="*/ 1356169 w 3598495"/>
                <a:gd name="connsiteY101" fmla="*/ 1501105 h 2224519"/>
                <a:gd name="connsiteX102" fmla="*/ 1352194 w 3598495"/>
                <a:gd name="connsiteY102" fmla="*/ 1596520 h 2224519"/>
                <a:gd name="connsiteX103" fmla="*/ 1324384 w 3598495"/>
                <a:gd name="connsiteY103" fmla="*/ 1770376 h 2224519"/>
                <a:gd name="connsiteX104" fmla="*/ 1416465 w 3598495"/>
                <a:gd name="connsiteY104" fmla="*/ 1910842 h 2224519"/>
                <a:gd name="connsiteX105" fmla="*/ 1340269 w 3598495"/>
                <a:gd name="connsiteY105" fmla="*/ 1640250 h 2224519"/>
                <a:gd name="connsiteX106" fmla="*/ 1606637 w 3598495"/>
                <a:gd name="connsiteY106" fmla="*/ 1513030 h 2224519"/>
                <a:gd name="connsiteX107" fmla="*/ 1723643 w 3598495"/>
                <a:gd name="connsiteY107" fmla="*/ 1293596 h 2224519"/>
                <a:gd name="connsiteX108" fmla="*/ 1989073 w 3598495"/>
                <a:gd name="connsiteY108" fmla="*/ 1262840 h 2224519"/>
                <a:gd name="connsiteX109" fmla="*/ 1885956 w 3598495"/>
                <a:gd name="connsiteY109" fmla="*/ 1550615 h 2224519"/>
                <a:gd name="connsiteX110" fmla="*/ 1755393 w 3598495"/>
                <a:gd name="connsiteY110" fmla="*/ 1719046 h 2224519"/>
                <a:gd name="connsiteX111" fmla="*/ 1596312 w 3598495"/>
                <a:gd name="connsiteY111" fmla="*/ 2013962 h 2224519"/>
                <a:gd name="connsiteX112" fmla="*/ 1574831 w 3598495"/>
                <a:gd name="connsiteY112" fmla="*/ 1921749 h 2224519"/>
                <a:gd name="connsiteX113" fmla="*/ 1471464 w 3598495"/>
                <a:gd name="connsiteY113" fmla="*/ 2065646 h 2224519"/>
                <a:gd name="connsiteX114" fmla="*/ 1582781 w 3598495"/>
                <a:gd name="connsiteY114" fmla="*/ 2133232 h 2224519"/>
                <a:gd name="connsiteX115" fmla="*/ 1451584 w 3598495"/>
                <a:gd name="connsiteY115" fmla="*/ 2200818 h 2224519"/>
                <a:gd name="connsiteX116" fmla="*/ 1228948 w 3598495"/>
                <a:gd name="connsiteY116" fmla="*/ 2208769 h 2224519"/>
                <a:gd name="connsiteX117" fmla="*/ 982457 w 3598495"/>
                <a:gd name="connsiteY117" fmla="*/ 2216722 h 2224519"/>
                <a:gd name="connsiteX118" fmla="*/ 966555 w 3598495"/>
                <a:gd name="connsiteY118" fmla="*/ 2137207 h 2224519"/>
                <a:gd name="connsiteX119" fmla="*/ 1197143 w 3598495"/>
                <a:gd name="connsiteY119" fmla="*/ 2161061 h 2224519"/>
                <a:gd name="connsiteX120" fmla="*/ 1324364 w 3598495"/>
                <a:gd name="connsiteY120" fmla="*/ 2141182 h 2224519"/>
                <a:gd name="connsiteX121" fmla="*/ 1280632 w 3598495"/>
                <a:gd name="connsiteY121" fmla="*/ 1954329 h 2224519"/>
                <a:gd name="connsiteX122" fmla="*/ 1407852 w 3598495"/>
                <a:gd name="connsiteY122" fmla="*/ 1926500 h 2224519"/>
                <a:gd name="connsiteX123" fmla="*/ 1247453 w 3598495"/>
                <a:gd name="connsiteY123" fmla="*/ 1884840 h 2224519"/>
                <a:gd name="connsiteX124" fmla="*/ 1182614 w 3598495"/>
                <a:gd name="connsiteY124" fmla="*/ 2054900 h 2224519"/>
                <a:gd name="connsiteX125" fmla="*/ 1024793 w 3598495"/>
                <a:gd name="connsiteY125" fmla="*/ 2120214 h 2224519"/>
                <a:gd name="connsiteX126" fmla="*/ 884116 w 3598495"/>
                <a:gd name="connsiteY126" fmla="*/ 1758474 h 2224519"/>
                <a:gd name="connsiteX127" fmla="*/ 843922 w 3598495"/>
                <a:gd name="connsiteY127" fmla="*/ 2069973 h 2224519"/>
                <a:gd name="connsiteX128" fmla="*/ 703246 w 3598495"/>
                <a:gd name="connsiteY128" fmla="*/ 1657991 h 2224519"/>
                <a:gd name="connsiteX129" fmla="*/ 803729 w 3598495"/>
                <a:gd name="connsiteY129" fmla="*/ 1406782 h 2224519"/>
                <a:gd name="connsiteX130" fmla="*/ 884115 w 3598495"/>
                <a:gd name="connsiteY130" fmla="*/ 1246008 h 2224519"/>
                <a:gd name="connsiteX131" fmla="*/ 1160446 w 3598495"/>
                <a:gd name="connsiteY131" fmla="*/ 1125427 h 2224519"/>
                <a:gd name="connsiteX132" fmla="*/ 1637744 w 3598495"/>
                <a:gd name="connsiteY132" fmla="*/ 648131 h 2224519"/>
                <a:gd name="connsiteX133" fmla="*/ 1763348 w 3598495"/>
                <a:gd name="connsiteY133" fmla="*/ 336632 h 2224519"/>
                <a:gd name="connsiteX134" fmla="*/ 1642768 w 3598495"/>
                <a:gd name="connsiteY134" fmla="*/ 376825 h 2224519"/>
                <a:gd name="connsiteX135" fmla="*/ 1451848 w 3598495"/>
                <a:gd name="connsiteY135" fmla="*/ 658179 h 2224519"/>
                <a:gd name="connsiteX136" fmla="*/ 1170498 w 3598495"/>
                <a:gd name="connsiteY136" fmla="*/ 497404 h 2224519"/>
                <a:gd name="connsiteX137" fmla="*/ 1200641 w 3598495"/>
                <a:gd name="connsiteY137" fmla="*/ 633056 h 2224519"/>
                <a:gd name="connsiteX138" fmla="*/ 1115230 w 3598495"/>
                <a:gd name="connsiteY138" fmla="*/ 869194 h 2224519"/>
                <a:gd name="connsiteX139" fmla="*/ 1100158 w 3598495"/>
                <a:gd name="connsiteY139" fmla="*/ 1004845 h 2224519"/>
                <a:gd name="connsiteX140" fmla="*/ 904215 w 3598495"/>
                <a:gd name="connsiteY140" fmla="*/ 1014893 h 2224519"/>
                <a:gd name="connsiteX141" fmla="*/ 929336 w 3598495"/>
                <a:gd name="connsiteY141" fmla="*/ 1175667 h 2224519"/>
                <a:gd name="connsiteX142" fmla="*/ 708272 w 3598495"/>
                <a:gd name="connsiteY142" fmla="*/ 984749 h 2224519"/>
                <a:gd name="connsiteX143" fmla="*/ 607789 w 3598495"/>
                <a:gd name="connsiteY143" fmla="*/ 914411 h 2224519"/>
                <a:gd name="connsiteX144" fmla="*/ 809594 w 3598495"/>
                <a:gd name="connsiteY144" fmla="*/ 1313832 h 2224519"/>
                <a:gd name="connsiteX145" fmla="*/ 512330 w 3598495"/>
                <a:gd name="connsiteY145" fmla="*/ 1356538 h 2224519"/>
                <a:gd name="connsiteX146" fmla="*/ 647983 w 3598495"/>
                <a:gd name="connsiteY146" fmla="*/ 1874028 h 2224519"/>
                <a:gd name="connsiteX147" fmla="*/ 537449 w 3598495"/>
                <a:gd name="connsiteY147" fmla="*/ 1798666 h 2224519"/>
                <a:gd name="connsiteX148" fmla="*/ 391749 w 3598495"/>
                <a:gd name="connsiteY148" fmla="*/ 1733351 h 2224519"/>
                <a:gd name="connsiteX149" fmla="*/ 230975 w 3598495"/>
                <a:gd name="connsiteY149" fmla="*/ 1436924 h 2224519"/>
                <a:gd name="connsiteX150" fmla="*/ 356580 w 3598495"/>
                <a:gd name="connsiteY150" fmla="*/ 1668037 h 2224519"/>
                <a:gd name="connsiteX151" fmla="*/ 431942 w 3598495"/>
                <a:gd name="connsiteY151" fmla="*/ 1833835 h 2224519"/>
                <a:gd name="connsiteX152" fmla="*/ 527402 w 3598495"/>
                <a:gd name="connsiteY152" fmla="*/ 1874028 h 2224519"/>
                <a:gd name="connsiteX153" fmla="*/ 507305 w 3598495"/>
                <a:gd name="connsiteY153" fmla="*/ 1989585 h 2224519"/>
                <a:gd name="connsiteX154" fmla="*/ 311362 w 3598495"/>
                <a:gd name="connsiteY154" fmla="*/ 2180503 h 2224519"/>
                <a:gd name="connsiteX155" fmla="*/ 250235 w 3598495"/>
                <a:gd name="connsiteY155" fmla="*/ 2142821 h 2224519"/>
                <a:gd name="connsiteX156" fmla="*/ 220927 w 3598495"/>
                <a:gd name="connsiteY156" fmla="*/ 1989584 h 2224519"/>
                <a:gd name="connsiteX157" fmla="*/ 120444 w 3598495"/>
                <a:gd name="connsiteY157" fmla="*/ 1909197 h 2224519"/>
                <a:gd name="connsiteX158" fmla="*/ 65177 w 3598495"/>
                <a:gd name="connsiteY158" fmla="*/ 1869004 h 2224519"/>
                <a:gd name="connsiteX159" fmla="*/ 80251 w 3598495"/>
                <a:gd name="connsiteY159" fmla="*/ 1673060 h 2224519"/>
                <a:gd name="connsiteX160" fmla="*/ 205854 w 3598495"/>
                <a:gd name="connsiteY160" fmla="*/ 1813738 h 2224519"/>
                <a:gd name="connsiteX161" fmla="*/ 301314 w 3598495"/>
                <a:gd name="connsiteY161" fmla="*/ 1974512 h 2224519"/>
                <a:gd name="connsiteX162" fmla="*/ 326435 w 3598495"/>
                <a:gd name="connsiteY162" fmla="*/ 1863979 h 2224519"/>
                <a:gd name="connsiteX163" fmla="*/ 175710 w 3598495"/>
                <a:gd name="connsiteY163" fmla="*/ 1517311 h 2224519"/>
                <a:gd name="connsiteX164" fmla="*/ 150589 w 3598495"/>
                <a:gd name="connsiteY164" fmla="*/ 1482143 h 2224519"/>
                <a:gd name="connsiteX165" fmla="*/ 30008 w 3598495"/>
                <a:gd name="connsiteY165" fmla="*/ 1642916 h 2224519"/>
                <a:gd name="connsiteX166" fmla="*/ 19959 w 3598495"/>
                <a:gd name="connsiteY166" fmla="*/ 1798665 h 2224519"/>
                <a:gd name="connsiteX167" fmla="*/ 75227 w 3598495"/>
                <a:gd name="connsiteY167" fmla="*/ 1301271 h 2224519"/>
                <a:gd name="connsiteX168" fmla="*/ 175709 w 3598495"/>
                <a:gd name="connsiteY168" fmla="*/ 1341465 h 2224519"/>
                <a:gd name="connsiteX169" fmla="*/ 170685 w 3598495"/>
                <a:gd name="connsiteY169" fmla="*/ 1125426 h 2224519"/>
                <a:gd name="connsiteX170" fmla="*/ 95322 w 3598495"/>
                <a:gd name="connsiteY170" fmla="*/ 1235957 h 2224519"/>
                <a:gd name="connsiteX171" fmla="*/ 180733 w 3598495"/>
                <a:gd name="connsiteY171" fmla="*/ 1045039 h 2224519"/>
                <a:gd name="connsiteX172" fmla="*/ 276193 w 3598495"/>
                <a:gd name="connsiteY172" fmla="*/ 864168 h 2224519"/>
                <a:gd name="connsiteX173" fmla="*/ 471298 w 3598495"/>
                <a:gd name="connsiteY173"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64994 w 3598495"/>
                <a:gd name="connsiteY69" fmla="*/ 1690399 h 2224519"/>
                <a:gd name="connsiteX70" fmla="*/ 2360338 w 3598495"/>
                <a:gd name="connsiteY70" fmla="*/ 1428354 h 2224519"/>
                <a:gd name="connsiteX71" fmla="*/ 2707893 w 3598495"/>
                <a:gd name="connsiteY71" fmla="*/ 1306296 h 2224519"/>
                <a:gd name="connsiteX72" fmla="*/ 2888869 w 3598495"/>
                <a:gd name="connsiteY72" fmla="*/ 1406308 h 2224519"/>
                <a:gd name="connsiteX73" fmla="*/ 3246055 w 3598495"/>
                <a:gd name="connsiteY73" fmla="*/ 1339634 h 2224519"/>
                <a:gd name="connsiteX74" fmla="*/ 2584069 w 3598495"/>
                <a:gd name="connsiteY74" fmla="*/ 1239621 h 2224519"/>
                <a:gd name="connsiteX75" fmla="*/ 2044267 w 3598495"/>
                <a:gd name="connsiteY75" fmla="*/ 1386634 h 2224519"/>
                <a:gd name="connsiteX76" fmla="*/ 2005425 w 3598495"/>
                <a:gd name="connsiteY76" fmla="*/ 1225334 h 2224519"/>
                <a:gd name="connsiteX77" fmla="*/ 2372137 w 3598495"/>
                <a:gd name="connsiteY77" fmla="*/ 1108652 h 2224519"/>
                <a:gd name="connsiteX78" fmla="*/ 2803144 w 3598495"/>
                <a:gd name="connsiteY78" fmla="*/ 1101508 h 2224519"/>
                <a:gd name="connsiteX79" fmla="*/ 2560257 w 3598495"/>
                <a:gd name="connsiteY79" fmla="*/ 820521 h 2224519"/>
                <a:gd name="connsiteX80" fmla="*/ 2226881 w 3598495"/>
                <a:gd name="connsiteY80" fmla="*/ 1049121 h 2224519"/>
                <a:gd name="connsiteX81" fmla="*/ 2105637 w 3598495"/>
                <a:gd name="connsiteY81" fmla="*/ 967096 h 2224519"/>
                <a:gd name="connsiteX82" fmla="*/ 1771168 w 3598495"/>
                <a:gd name="connsiteY82" fmla="*/ 1203194 h 2224519"/>
                <a:gd name="connsiteX83" fmla="*/ 1666272 w 3598495"/>
                <a:gd name="connsiteY83" fmla="*/ 1103537 h 2224519"/>
                <a:gd name="connsiteX84" fmla="*/ 1333340 w 3598495"/>
                <a:gd name="connsiteY84" fmla="*/ 1505003 h 2224519"/>
                <a:gd name="connsiteX85" fmla="*/ 1260930 w 3598495"/>
                <a:gd name="connsiteY85" fmla="*/ 1457024 h 2224519"/>
                <a:gd name="connsiteX86" fmla="*/ 1613074 w 3598495"/>
                <a:gd name="connsiteY86" fmla="*/ 1076685 h 2224519"/>
                <a:gd name="connsiteX87" fmla="*/ 1920715 w 3598495"/>
                <a:gd name="connsiteY87" fmla="*/ 821267 h 2224519"/>
                <a:gd name="connsiteX88" fmla="*/ 1829273 w 3598495"/>
                <a:gd name="connsiteY88" fmla="*/ 817291 h 2224519"/>
                <a:gd name="connsiteX89" fmla="*/ 1773614 w 3598495"/>
                <a:gd name="connsiteY89" fmla="*/ 761632 h 2224519"/>
                <a:gd name="connsiteX90" fmla="*/ 1456874 w 3598495"/>
                <a:gd name="connsiteY90" fmla="*/ 1004847 h 2224519"/>
                <a:gd name="connsiteX91" fmla="*/ 1527211 w 3598495"/>
                <a:gd name="connsiteY91" fmla="*/ 753639 h 2224519"/>
                <a:gd name="connsiteX92" fmla="*/ 1421703 w 3598495"/>
                <a:gd name="connsiteY92" fmla="*/ 834026 h 2224519"/>
                <a:gd name="connsiteX93" fmla="*/ 1512138 w 3598495"/>
                <a:gd name="connsiteY93" fmla="*/ 834026 h 2224519"/>
                <a:gd name="connsiteX94" fmla="*/ 1371461 w 3598495"/>
                <a:gd name="connsiteY94" fmla="*/ 1019920 h 2224519"/>
                <a:gd name="connsiteX95" fmla="*/ 1115228 w 3598495"/>
                <a:gd name="connsiteY95" fmla="*/ 1246008 h 2224519"/>
                <a:gd name="connsiteX96" fmla="*/ 907141 w 3598495"/>
                <a:gd name="connsiteY96" fmla="*/ 1537410 h 2224519"/>
                <a:gd name="connsiteX97" fmla="*/ 858995 w 3598495"/>
                <a:gd name="connsiteY97" fmla="*/ 1612773 h 2224519"/>
                <a:gd name="connsiteX98" fmla="*/ 1009720 w 3598495"/>
                <a:gd name="connsiteY98" fmla="*/ 1909199 h 2224519"/>
                <a:gd name="connsiteX99" fmla="*/ 1100156 w 3598495"/>
                <a:gd name="connsiteY99" fmla="*/ 1889102 h 2224519"/>
                <a:gd name="connsiteX100" fmla="*/ 1243117 w 3598495"/>
                <a:gd name="connsiteY100" fmla="*/ 1429806 h 2224519"/>
                <a:gd name="connsiteX101" fmla="*/ 1356169 w 3598495"/>
                <a:gd name="connsiteY101" fmla="*/ 1501105 h 2224519"/>
                <a:gd name="connsiteX102" fmla="*/ 1352194 w 3598495"/>
                <a:gd name="connsiteY102" fmla="*/ 1596520 h 2224519"/>
                <a:gd name="connsiteX103" fmla="*/ 1324384 w 3598495"/>
                <a:gd name="connsiteY103" fmla="*/ 1770376 h 2224519"/>
                <a:gd name="connsiteX104" fmla="*/ 1416465 w 3598495"/>
                <a:gd name="connsiteY104" fmla="*/ 1910842 h 2224519"/>
                <a:gd name="connsiteX105" fmla="*/ 1340269 w 3598495"/>
                <a:gd name="connsiteY105" fmla="*/ 1640250 h 2224519"/>
                <a:gd name="connsiteX106" fmla="*/ 1606637 w 3598495"/>
                <a:gd name="connsiteY106" fmla="*/ 1513030 h 2224519"/>
                <a:gd name="connsiteX107" fmla="*/ 1723643 w 3598495"/>
                <a:gd name="connsiteY107" fmla="*/ 1293596 h 2224519"/>
                <a:gd name="connsiteX108" fmla="*/ 1989073 w 3598495"/>
                <a:gd name="connsiteY108" fmla="*/ 1262840 h 2224519"/>
                <a:gd name="connsiteX109" fmla="*/ 1885956 w 3598495"/>
                <a:gd name="connsiteY109" fmla="*/ 1550615 h 2224519"/>
                <a:gd name="connsiteX110" fmla="*/ 1755393 w 3598495"/>
                <a:gd name="connsiteY110" fmla="*/ 1719046 h 2224519"/>
                <a:gd name="connsiteX111" fmla="*/ 1596312 w 3598495"/>
                <a:gd name="connsiteY111" fmla="*/ 2013962 h 2224519"/>
                <a:gd name="connsiteX112" fmla="*/ 1574831 w 3598495"/>
                <a:gd name="connsiteY112" fmla="*/ 1921749 h 2224519"/>
                <a:gd name="connsiteX113" fmla="*/ 1471464 w 3598495"/>
                <a:gd name="connsiteY113" fmla="*/ 2065646 h 2224519"/>
                <a:gd name="connsiteX114" fmla="*/ 1582781 w 3598495"/>
                <a:gd name="connsiteY114" fmla="*/ 2133232 h 2224519"/>
                <a:gd name="connsiteX115" fmla="*/ 1451584 w 3598495"/>
                <a:gd name="connsiteY115" fmla="*/ 2200818 h 2224519"/>
                <a:gd name="connsiteX116" fmla="*/ 1228948 w 3598495"/>
                <a:gd name="connsiteY116" fmla="*/ 2208769 h 2224519"/>
                <a:gd name="connsiteX117" fmla="*/ 982457 w 3598495"/>
                <a:gd name="connsiteY117" fmla="*/ 2216722 h 2224519"/>
                <a:gd name="connsiteX118" fmla="*/ 966555 w 3598495"/>
                <a:gd name="connsiteY118" fmla="*/ 2137207 h 2224519"/>
                <a:gd name="connsiteX119" fmla="*/ 1197143 w 3598495"/>
                <a:gd name="connsiteY119" fmla="*/ 2161061 h 2224519"/>
                <a:gd name="connsiteX120" fmla="*/ 1324364 w 3598495"/>
                <a:gd name="connsiteY120" fmla="*/ 2141182 h 2224519"/>
                <a:gd name="connsiteX121" fmla="*/ 1280632 w 3598495"/>
                <a:gd name="connsiteY121" fmla="*/ 1954329 h 2224519"/>
                <a:gd name="connsiteX122" fmla="*/ 1407852 w 3598495"/>
                <a:gd name="connsiteY122" fmla="*/ 1926500 h 2224519"/>
                <a:gd name="connsiteX123" fmla="*/ 1247453 w 3598495"/>
                <a:gd name="connsiteY123" fmla="*/ 1884840 h 2224519"/>
                <a:gd name="connsiteX124" fmla="*/ 1182614 w 3598495"/>
                <a:gd name="connsiteY124" fmla="*/ 2054900 h 2224519"/>
                <a:gd name="connsiteX125" fmla="*/ 1024793 w 3598495"/>
                <a:gd name="connsiteY125" fmla="*/ 2120214 h 2224519"/>
                <a:gd name="connsiteX126" fmla="*/ 884116 w 3598495"/>
                <a:gd name="connsiteY126" fmla="*/ 1758474 h 2224519"/>
                <a:gd name="connsiteX127" fmla="*/ 843922 w 3598495"/>
                <a:gd name="connsiteY127" fmla="*/ 2069973 h 2224519"/>
                <a:gd name="connsiteX128" fmla="*/ 703246 w 3598495"/>
                <a:gd name="connsiteY128" fmla="*/ 1657991 h 2224519"/>
                <a:gd name="connsiteX129" fmla="*/ 803729 w 3598495"/>
                <a:gd name="connsiteY129" fmla="*/ 1406782 h 2224519"/>
                <a:gd name="connsiteX130" fmla="*/ 884115 w 3598495"/>
                <a:gd name="connsiteY130" fmla="*/ 1246008 h 2224519"/>
                <a:gd name="connsiteX131" fmla="*/ 1160446 w 3598495"/>
                <a:gd name="connsiteY131" fmla="*/ 1125427 h 2224519"/>
                <a:gd name="connsiteX132" fmla="*/ 1637744 w 3598495"/>
                <a:gd name="connsiteY132" fmla="*/ 648131 h 2224519"/>
                <a:gd name="connsiteX133" fmla="*/ 1763348 w 3598495"/>
                <a:gd name="connsiteY133" fmla="*/ 336632 h 2224519"/>
                <a:gd name="connsiteX134" fmla="*/ 1642768 w 3598495"/>
                <a:gd name="connsiteY134" fmla="*/ 376825 h 2224519"/>
                <a:gd name="connsiteX135" fmla="*/ 1451848 w 3598495"/>
                <a:gd name="connsiteY135" fmla="*/ 658179 h 2224519"/>
                <a:gd name="connsiteX136" fmla="*/ 1170498 w 3598495"/>
                <a:gd name="connsiteY136" fmla="*/ 497404 h 2224519"/>
                <a:gd name="connsiteX137" fmla="*/ 1200641 w 3598495"/>
                <a:gd name="connsiteY137" fmla="*/ 633056 h 2224519"/>
                <a:gd name="connsiteX138" fmla="*/ 1115230 w 3598495"/>
                <a:gd name="connsiteY138" fmla="*/ 869194 h 2224519"/>
                <a:gd name="connsiteX139" fmla="*/ 1100158 w 3598495"/>
                <a:gd name="connsiteY139" fmla="*/ 1004845 h 2224519"/>
                <a:gd name="connsiteX140" fmla="*/ 904215 w 3598495"/>
                <a:gd name="connsiteY140" fmla="*/ 1014893 h 2224519"/>
                <a:gd name="connsiteX141" fmla="*/ 929336 w 3598495"/>
                <a:gd name="connsiteY141" fmla="*/ 1175667 h 2224519"/>
                <a:gd name="connsiteX142" fmla="*/ 708272 w 3598495"/>
                <a:gd name="connsiteY142" fmla="*/ 984749 h 2224519"/>
                <a:gd name="connsiteX143" fmla="*/ 607789 w 3598495"/>
                <a:gd name="connsiteY143" fmla="*/ 914411 h 2224519"/>
                <a:gd name="connsiteX144" fmla="*/ 809594 w 3598495"/>
                <a:gd name="connsiteY144" fmla="*/ 1313832 h 2224519"/>
                <a:gd name="connsiteX145" fmla="*/ 512330 w 3598495"/>
                <a:gd name="connsiteY145" fmla="*/ 1356538 h 2224519"/>
                <a:gd name="connsiteX146" fmla="*/ 647983 w 3598495"/>
                <a:gd name="connsiteY146" fmla="*/ 1874028 h 2224519"/>
                <a:gd name="connsiteX147" fmla="*/ 537449 w 3598495"/>
                <a:gd name="connsiteY147" fmla="*/ 1798666 h 2224519"/>
                <a:gd name="connsiteX148" fmla="*/ 391749 w 3598495"/>
                <a:gd name="connsiteY148" fmla="*/ 1733351 h 2224519"/>
                <a:gd name="connsiteX149" fmla="*/ 230975 w 3598495"/>
                <a:gd name="connsiteY149" fmla="*/ 1436924 h 2224519"/>
                <a:gd name="connsiteX150" fmla="*/ 356580 w 3598495"/>
                <a:gd name="connsiteY150" fmla="*/ 1668037 h 2224519"/>
                <a:gd name="connsiteX151" fmla="*/ 431942 w 3598495"/>
                <a:gd name="connsiteY151" fmla="*/ 1833835 h 2224519"/>
                <a:gd name="connsiteX152" fmla="*/ 527402 w 3598495"/>
                <a:gd name="connsiteY152" fmla="*/ 1874028 h 2224519"/>
                <a:gd name="connsiteX153" fmla="*/ 507305 w 3598495"/>
                <a:gd name="connsiteY153" fmla="*/ 1989585 h 2224519"/>
                <a:gd name="connsiteX154" fmla="*/ 311362 w 3598495"/>
                <a:gd name="connsiteY154" fmla="*/ 2180503 h 2224519"/>
                <a:gd name="connsiteX155" fmla="*/ 250235 w 3598495"/>
                <a:gd name="connsiteY155" fmla="*/ 2142821 h 2224519"/>
                <a:gd name="connsiteX156" fmla="*/ 220927 w 3598495"/>
                <a:gd name="connsiteY156" fmla="*/ 1989584 h 2224519"/>
                <a:gd name="connsiteX157" fmla="*/ 120444 w 3598495"/>
                <a:gd name="connsiteY157" fmla="*/ 1909197 h 2224519"/>
                <a:gd name="connsiteX158" fmla="*/ 65177 w 3598495"/>
                <a:gd name="connsiteY158" fmla="*/ 1869004 h 2224519"/>
                <a:gd name="connsiteX159" fmla="*/ 80251 w 3598495"/>
                <a:gd name="connsiteY159" fmla="*/ 1673060 h 2224519"/>
                <a:gd name="connsiteX160" fmla="*/ 205854 w 3598495"/>
                <a:gd name="connsiteY160" fmla="*/ 1813738 h 2224519"/>
                <a:gd name="connsiteX161" fmla="*/ 301314 w 3598495"/>
                <a:gd name="connsiteY161" fmla="*/ 1974512 h 2224519"/>
                <a:gd name="connsiteX162" fmla="*/ 326435 w 3598495"/>
                <a:gd name="connsiteY162" fmla="*/ 1863979 h 2224519"/>
                <a:gd name="connsiteX163" fmla="*/ 175710 w 3598495"/>
                <a:gd name="connsiteY163" fmla="*/ 1517311 h 2224519"/>
                <a:gd name="connsiteX164" fmla="*/ 150589 w 3598495"/>
                <a:gd name="connsiteY164" fmla="*/ 1482143 h 2224519"/>
                <a:gd name="connsiteX165" fmla="*/ 30008 w 3598495"/>
                <a:gd name="connsiteY165" fmla="*/ 1642916 h 2224519"/>
                <a:gd name="connsiteX166" fmla="*/ 19959 w 3598495"/>
                <a:gd name="connsiteY166" fmla="*/ 1798665 h 2224519"/>
                <a:gd name="connsiteX167" fmla="*/ 75227 w 3598495"/>
                <a:gd name="connsiteY167" fmla="*/ 1301271 h 2224519"/>
                <a:gd name="connsiteX168" fmla="*/ 175709 w 3598495"/>
                <a:gd name="connsiteY168" fmla="*/ 1341465 h 2224519"/>
                <a:gd name="connsiteX169" fmla="*/ 170685 w 3598495"/>
                <a:gd name="connsiteY169" fmla="*/ 1125426 h 2224519"/>
                <a:gd name="connsiteX170" fmla="*/ 95322 w 3598495"/>
                <a:gd name="connsiteY170" fmla="*/ 1235957 h 2224519"/>
                <a:gd name="connsiteX171" fmla="*/ 180733 w 3598495"/>
                <a:gd name="connsiteY171" fmla="*/ 1045039 h 2224519"/>
                <a:gd name="connsiteX172" fmla="*/ 276193 w 3598495"/>
                <a:gd name="connsiteY172" fmla="*/ 864168 h 2224519"/>
                <a:gd name="connsiteX173" fmla="*/ 471298 w 3598495"/>
                <a:gd name="connsiteY173"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285862 w 3598495"/>
                <a:gd name="connsiteY69" fmla="*/ 1486280 h 2224519"/>
                <a:gd name="connsiteX70" fmla="*/ 2364994 w 3598495"/>
                <a:gd name="connsiteY70" fmla="*/ 1690399 h 2224519"/>
                <a:gd name="connsiteX71" fmla="*/ 2360338 w 3598495"/>
                <a:gd name="connsiteY71" fmla="*/ 1428354 h 2224519"/>
                <a:gd name="connsiteX72" fmla="*/ 2707893 w 3598495"/>
                <a:gd name="connsiteY72" fmla="*/ 1306296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64994 w 3598495"/>
                <a:gd name="connsiteY70" fmla="*/ 1690399 h 2224519"/>
                <a:gd name="connsiteX71" fmla="*/ 2360338 w 3598495"/>
                <a:gd name="connsiteY71" fmla="*/ 1428354 h 2224519"/>
                <a:gd name="connsiteX72" fmla="*/ 2707893 w 3598495"/>
                <a:gd name="connsiteY72" fmla="*/ 1306296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64994 w 3598495"/>
                <a:gd name="connsiteY70" fmla="*/ 1690399 h 2224519"/>
                <a:gd name="connsiteX71" fmla="*/ 2360338 w 3598495"/>
                <a:gd name="connsiteY71" fmla="*/ 1428354 h 2224519"/>
                <a:gd name="connsiteX72" fmla="*/ 2707893 w 3598495"/>
                <a:gd name="connsiteY72" fmla="*/ 1306296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64994 w 3598495"/>
                <a:gd name="connsiteY70" fmla="*/ 1690399 h 2224519"/>
                <a:gd name="connsiteX71" fmla="*/ 2360338 w 3598495"/>
                <a:gd name="connsiteY71" fmla="*/ 1428354 h 2224519"/>
                <a:gd name="connsiteX72" fmla="*/ 2707893 w 3598495"/>
                <a:gd name="connsiteY72" fmla="*/ 1306296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6031 w 3598495"/>
                <a:gd name="connsiteY70" fmla="*/ 1690399 h 2224519"/>
                <a:gd name="connsiteX71" fmla="*/ 2360338 w 3598495"/>
                <a:gd name="connsiteY71" fmla="*/ 1428354 h 2224519"/>
                <a:gd name="connsiteX72" fmla="*/ 2707893 w 3598495"/>
                <a:gd name="connsiteY72" fmla="*/ 1306296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6031 w 3598495"/>
                <a:gd name="connsiteY70" fmla="*/ 1690399 h 2224519"/>
                <a:gd name="connsiteX71" fmla="*/ 2343788 w 3598495"/>
                <a:gd name="connsiteY71" fmla="*/ 1428354 h 2224519"/>
                <a:gd name="connsiteX72" fmla="*/ 2707893 w 3598495"/>
                <a:gd name="connsiteY72" fmla="*/ 1306296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07893 w 3598495"/>
                <a:gd name="connsiteY72" fmla="*/ 1306296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07893 w 3598495"/>
                <a:gd name="connsiteY72" fmla="*/ 1306296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584069 w 3598495"/>
                <a:gd name="connsiteY75" fmla="*/ 1239621 h 2224519"/>
                <a:gd name="connsiteX76" fmla="*/ 2044267 w 3598495"/>
                <a:gd name="connsiteY76" fmla="*/ 1386634 h 2224519"/>
                <a:gd name="connsiteX77" fmla="*/ 2005425 w 3598495"/>
                <a:gd name="connsiteY77" fmla="*/ 1225334 h 2224519"/>
                <a:gd name="connsiteX78" fmla="*/ 2372137 w 3598495"/>
                <a:gd name="connsiteY78" fmla="*/ 1108652 h 2224519"/>
                <a:gd name="connsiteX79" fmla="*/ 2803144 w 3598495"/>
                <a:gd name="connsiteY79" fmla="*/ 1101508 h 2224519"/>
                <a:gd name="connsiteX80" fmla="*/ 2560257 w 3598495"/>
                <a:gd name="connsiteY80" fmla="*/ 820521 h 2224519"/>
                <a:gd name="connsiteX81" fmla="*/ 2226881 w 3598495"/>
                <a:gd name="connsiteY81" fmla="*/ 1049121 h 2224519"/>
                <a:gd name="connsiteX82" fmla="*/ 2105637 w 3598495"/>
                <a:gd name="connsiteY82" fmla="*/ 967096 h 2224519"/>
                <a:gd name="connsiteX83" fmla="*/ 1771168 w 3598495"/>
                <a:gd name="connsiteY83" fmla="*/ 1203194 h 2224519"/>
                <a:gd name="connsiteX84" fmla="*/ 1666272 w 3598495"/>
                <a:gd name="connsiteY84" fmla="*/ 1103537 h 2224519"/>
                <a:gd name="connsiteX85" fmla="*/ 1333340 w 3598495"/>
                <a:gd name="connsiteY85" fmla="*/ 1505003 h 2224519"/>
                <a:gd name="connsiteX86" fmla="*/ 1260930 w 3598495"/>
                <a:gd name="connsiteY86" fmla="*/ 1457024 h 2224519"/>
                <a:gd name="connsiteX87" fmla="*/ 1613074 w 3598495"/>
                <a:gd name="connsiteY87" fmla="*/ 1076685 h 2224519"/>
                <a:gd name="connsiteX88" fmla="*/ 1920715 w 3598495"/>
                <a:gd name="connsiteY88" fmla="*/ 821267 h 2224519"/>
                <a:gd name="connsiteX89" fmla="*/ 1829273 w 3598495"/>
                <a:gd name="connsiteY89" fmla="*/ 817291 h 2224519"/>
                <a:gd name="connsiteX90" fmla="*/ 1773614 w 3598495"/>
                <a:gd name="connsiteY90" fmla="*/ 761632 h 2224519"/>
                <a:gd name="connsiteX91" fmla="*/ 1456874 w 3598495"/>
                <a:gd name="connsiteY91" fmla="*/ 1004847 h 2224519"/>
                <a:gd name="connsiteX92" fmla="*/ 1527211 w 3598495"/>
                <a:gd name="connsiteY92" fmla="*/ 753639 h 2224519"/>
                <a:gd name="connsiteX93" fmla="*/ 1421703 w 3598495"/>
                <a:gd name="connsiteY93" fmla="*/ 834026 h 2224519"/>
                <a:gd name="connsiteX94" fmla="*/ 1512138 w 3598495"/>
                <a:gd name="connsiteY94" fmla="*/ 834026 h 2224519"/>
                <a:gd name="connsiteX95" fmla="*/ 1371461 w 3598495"/>
                <a:gd name="connsiteY95" fmla="*/ 1019920 h 2224519"/>
                <a:gd name="connsiteX96" fmla="*/ 1115228 w 3598495"/>
                <a:gd name="connsiteY96" fmla="*/ 1246008 h 2224519"/>
                <a:gd name="connsiteX97" fmla="*/ 907141 w 3598495"/>
                <a:gd name="connsiteY97" fmla="*/ 1537410 h 2224519"/>
                <a:gd name="connsiteX98" fmla="*/ 858995 w 3598495"/>
                <a:gd name="connsiteY98" fmla="*/ 1612773 h 2224519"/>
                <a:gd name="connsiteX99" fmla="*/ 1009720 w 3598495"/>
                <a:gd name="connsiteY99" fmla="*/ 1909199 h 2224519"/>
                <a:gd name="connsiteX100" fmla="*/ 1100156 w 3598495"/>
                <a:gd name="connsiteY100" fmla="*/ 1889102 h 2224519"/>
                <a:gd name="connsiteX101" fmla="*/ 1243117 w 3598495"/>
                <a:gd name="connsiteY101" fmla="*/ 1429806 h 2224519"/>
                <a:gd name="connsiteX102" fmla="*/ 1356169 w 3598495"/>
                <a:gd name="connsiteY102" fmla="*/ 1501105 h 2224519"/>
                <a:gd name="connsiteX103" fmla="*/ 1352194 w 3598495"/>
                <a:gd name="connsiteY103" fmla="*/ 1596520 h 2224519"/>
                <a:gd name="connsiteX104" fmla="*/ 1324384 w 3598495"/>
                <a:gd name="connsiteY104" fmla="*/ 1770376 h 2224519"/>
                <a:gd name="connsiteX105" fmla="*/ 1416465 w 3598495"/>
                <a:gd name="connsiteY105" fmla="*/ 1910842 h 2224519"/>
                <a:gd name="connsiteX106" fmla="*/ 1340269 w 3598495"/>
                <a:gd name="connsiteY106" fmla="*/ 1640250 h 2224519"/>
                <a:gd name="connsiteX107" fmla="*/ 1606637 w 3598495"/>
                <a:gd name="connsiteY107" fmla="*/ 1513030 h 2224519"/>
                <a:gd name="connsiteX108" fmla="*/ 1723643 w 3598495"/>
                <a:gd name="connsiteY108" fmla="*/ 1293596 h 2224519"/>
                <a:gd name="connsiteX109" fmla="*/ 1989073 w 3598495"/>
                <a:gd name="connsiteY109" fmla="*/ 1262840 h 2224519"/>
                <a:gd name="connsiteX110" fmla="*/ 1885956 w 3598495"/>
                <a:gd name="connsiteY110" fmla="*/ 1550615 h 2224519"/>
                <a:gd name="connsiteX111" fmla="*/ 1755393 w 3598495"/>
                <a:gd name="connsiteY111" fmla="*/ 1719046 h 2224519"/>
                <a:gd name="connsiteX112" fmla="*/ 1596312 w 3598495"/>
                <a:gd name="connsiteY112" fmla="*/ 2013962 h 2224519"/>
                <a:gd name="connsiteX113" fmla="*/ 1574831 w 3598495"/>
                <a:gd name="connsiteY113" fmla="*/ 1921749 h 2224519"/>
                <a:gd name="connsiteX114" fmla="*/ 1471464 w 3598495"/>
                <a:gd name="connsiteY114" fmla="*/ 2065646 h 2224519"/>
                <a:gd name="connsiteX115" fmla="*/ 1582781 w 3598495"/>
                <a:gd name="connsiteY115" fmla="*/ 2133232 h 2224519"/>
                <a:gd name="connsiteX116" fmla="*/ 1451584 w 3598495"/>
                <a:gd name="connsiteY116" fmla="*/ 2200818 h 2224519"/>
                <a:gd name="connsiteX117" fmla="*/ 1228948 w 3598495"/>
                <a:gd name="connsiteY117" fmla="*/ 2208769 h 2224519"/>
                <a:gd name="connsiteX118" fmla="*/ 982457 w 3598495"/>
                <a:gd name="connsiteY118" fmla="*/ 2216722 h 2224519"/>
                <a:gd name="connsiteX119" fmla="*/ 966555 w 3598495"/>
                <a:gd name="connsiteY119" fmla="*/ 2137207 h 2224519"/>
                <a:gd name="connsiteX120" fmla="*/ 1197143 w 3598495"/>
                <a:gd name="connsiteY120" fmla="*/ 2161061 h 2224519"/>
                <a:gd name="connsiteX121" fmla="*/ 1324364 w 3598495"/>
                <a:gd name="connsiteY121" fmla="*/ 2141182 h 2224519"/>
                <a:gd name="connsiteX122" fmla="*/ 1280632 w 3598495"/>
                <a:gd name="connsiteY122" fmla="*/ 1954329 h 2224519"/>
                <a:gd name="connsiteX123" fmla="*/ 1407852 w 3598495"/>
                <a:gd name="connsiteY123" fmla="*/ 1926500 h 2224519"/>
                <a:gd name="connsiteX124" fmla="*/ 1247453 w 3598495"/>
                <a:gd name="connsiteY124" fmla="*/ 1884840 h 2224519"/>
                <a:gd name="connsiteX125" fmla="*/ 1182614 w 3598495"/>
                <a:gd name="connsiteY125" fmla="*/ 2054900 h 2224519"/>
                <a:gd name="connsiteX126" fmla="*/ 1024793 w 3598495"/>
                <a:gd name="connsiteY126" fmla="*/ 2120214 h 2224519"/>
                <a:gd name="connsiteX127" fmla="*/ 884116 w 3598495"/>
                <a:gd name="connsiteY127" fmla="*/ 1758474 h 2224519"/>
                <a:gd name="connsiteX128" fmla="*/ 843922 w 3598495"/>
                <a:gd name="connsiteY128" fmla="*/ 2069973 h 2224519"/>
                <a:gd name="connsiteX129" fmla="*/ 703246 w 3598495"/>
                <a:gd name="connsiteY129" fmla="*/ 1657991 h 2224519"/>
                <a:gd name="connsiteX130" fmla="*/ 803729 w 3598495"/>
                <a:gd name="connsiteY130" fmla="*/ 1406782 h 2224519"/>
                <a:gd name="connsiteX131" fmla="*/ 884115 w 3598495"/>
                <a:gd name="connsiteY131" fmla="*/ 1246008 h 2224519"/>
                <a:gd name="connsiteX132" fmla="*/ 1160446 w 3598495"/>
                <a:gd name="connsiteY132" fmla="*/ 1125427 h 2224519"/>
                <a:gd name="connsiteX133" fmla="*/ 1637744 w 3598495"/>
                <a:gd name="connsiteY133" fmla="*/ 648131 h 2224519"/>
                <a:gd name="connsiteX134" fmla="*/ 1763348 w 3598495"/>
                <a:gd name="connsiteY134" fmla="*/ 336632 h 2224519"/>
                <a:gd name="connsiteX135" fmla="*/ 1642768 w 3598495"/>
                <a:gd name="connsiteY135" fmla="*/ 376825 h 2224519"/>
                <a:gd name="connsiteX136" fmla="*/ 1451848 w 3598495"/>
                <a:gd name="connsiteY136" fmla="*/ 658179 h 2224519"/>
                <a:gd name="connsiteX137" fmla="*/ 1170498 w 3598495"/>
                <a:gd name="connsiteY137" fmla="*/ 497404 h 2224519"/>
                <a:gd name="connsiteX138" fmla="*/ 1200641 w 3598495"/>
                <a:gd name="connsiteY138" fmla="*/ 633056 h 2224519"/>
                <a:gd name="connsiteX139" fmla="*/ 1115230 w 3598495"/>
                <a:gd name="connsiteY139" fmla="*/ 869194 h 2224519"/>
                <a:gd name="connsiteX140" fmla="*/ 1100158 w 3598495"/>
                <a:gd name="connsiteY140" fmla="*/ 1004845 h 2224519"/>
                <a:gd name="connsiteX141" fmla="*/ 904215 w 3598495"/>
                <a:gd name="connsiteY141" fmla="*/ 1014893 h 2224519"/>
                <a:gd name="connsiteX142" fmla="*/ 929336 w 3598495"/>
                <a:gd name="connsiteY142" fmla="*/ 1175667 h 2224519"/>
                <a:gd name="connsiteX143" fmla="*/ 708272 w 3598495"/>
                <a:gd name="connsiteY143" fmla="*/ 984749 h 2224519"/>
                <a:gd name="connsiteX144" fmla="*/ 607789 w 3598495"/>
                <a:gd name="connsiteY144" fmla="*/ 914411 h 2224519"/>
                <a:gd name="connsiteX145" fmla="*/ 809594 w 3598495"/>
                <a:gd name="connsiteY145" fmla="*/ 1313832 h 2224519"/>
                <a:gd name="connsiteX146" fmla="*/ 512330 w 3598495"/>
                <a:gd name="connsiteY146" fmla="*/ 1356538 h 2224519"/>
                <a:gd name="connsiteX147" fmla="*/ 647983 w 3598495"/>
                <a:gd name="connsiteY147" fmla="*/ 1874028 h 2224519"/>
                <a:gd name="connsiteX148" fmla="*/ 537449 w 3598495"/>
                <a:gd name="connsiteY148" fmla="*/ 1798666 h 2224519"/>
                <a:gd name="connsiteX149" fmla="*/ 391749 w 3598495"/>
                <a:gd name="connsiteY149" fmla="*/ 1733351 h 2224519"/>
                <a:gd name="connsiteX150" fmla="*/ 230975 w 3598495"/>
                <a:gd name="connsiteY150" fmla="*/ 1436924 h 2224519"/>
                <a:gd name="connsiteX151" fmla="*/ 356580 w 3598495"/>
                <a:gd name="connsiteY151" fmla="*/ 1668037 h 2224519"/>
                <a:gd name="connsiteX152" fmla="*/ 431942 w 3598495"/>
                <a:gd name="connsiteY152" fmla="*/ 1833835 h 2224519"/>
                <a:gd name="connsiteX153" fmla="*/ 527402 w 3598495"/>
                <a:gd name="connsiteY153" fmla="*/ 1874028 h 2224519"/>
                <a:gd name="connsiteX154" fmla="*/ 507305 w 3598495"/>
                <a:gd name="connsiteY154" fmla="*/ 1989585 h 2224519"/>
                <a:gd name="connsiteX155" fmla="*/ 311362 w 3598495"/>
                <a:gd name="connsiteY155" fmla="*/ 2180503 h 2224519"/>
                <a:gd name="connsiteX156" fmla="*/ 250235 w 3598495"/>
                <a:gd name="connsiteY156" fmla="*/ 2142821 h 2224519"/>
                <a:gd name="connsiteX157" fmla="*/ 220927 w 3598495"/>
                <a:gd name="connsiteY157" fmla="*/ 1989584 h 2224519"/>
                <a:gd name="connsiteX158" fmla="*/ 120444 w 3598495"/>
                <a:gd name="connsiteY158" fmla="*/ 1909197 h 2224519"/>
                <a:gd name="connsiteX159" fmla="*/ 65177 w 3598495"/>
                <a:gd name="connsiteY159" fmla="*/ 1869004 h 2224519"/>
                <a:gd name="connsiteX160" fmla="*/ 80251 w 3598495"/>
                <a:gd name="connsiteY160" fmla="*/ 1673060 h 2224519"/>
                <a:gd name="connsiteX161" fmla="*/ 205854 w 3598495"/>
                <a:gd name="connsiteY161" fmla="*/ 1813738 h 2224519"/>
                <a:gd name="connsiteX162" fmla="*/ 301314 w 3598495"/>
                <a:gd name="connsiteY162" fmla="*/ 1974512 h 2224519"/>
                <a:gd name="connsiteX163" fmla="*/ 326435 w 3598495"/>
                <a:gd name="connsiteY163" fmla="*/ 1863979 h 2224519"/>
                <a:gd name="connsiteX164" fmla="*/ 175710 w 3598495"/>
                <a:gd name="connsiteY164" fmla="*/ 1517311 h 2224519"/>
                <a:gd name="connsiteX165" fmla="*/ 150589 w 3598495"/>
                <a:gd name="connsiteY165" fmla="*/ 1482143 h 2224519"/>
                <a:gd name="connsiteX166" fmla="*/ 30008 w 3598495"/>
                <a:gd name="connsiteY166" fmla="*/ 1642916 h 2224519"/>
                <a:gd name="connsiteX167" fmla="*/ 19959 w 3598495"/>
                <a:gd name="connsiteY167" fmla="*/ 1798665 h 2224519"/>
                <a:gd name="connsiteX168" fmla="*/ 75227 w 3598495"/>
                <a:gd name="connsiteY168" fmla="*/ 1301271 h 2224519"/>
                <a:gd name="connsiteX169" fmla="*/ 175709 w 3598495"/>
                <a:gd name="connsiteY169" fmla="*/ 1341465 h 2224519"/>
                <a:gd name="connsiteX170" fmla="*/ 170685 w 3598495"/>
                <a:gd name="connsiteY170" fmla="*/ 1125426 h 2224519"/>
                <a:gd name="connsiteX171" fmla="*/ 95322 w 3598495"/>
                <a:gd name="connsiteY171" fmla="*/ 1235957 h 2224519"/>
                <a:gd name="connsiteX172" fmla="*/ 180733 w 3598495"/>
                <a:gd name="connsiteY172" fmla="*/ 1045039 h 2224519"/>
                <a:gd name="connsiteX173" fmla="*/ 276193 w 3598495"/>
                <a:gd name="connsiteY173" fmla="*/ 864168 h 2224519"/>
                <a:gd name="connsiteX174" fmla="*/ 471298 w 3598495"/>
                <a:gd name="connsiteY174"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745131 w 3598495"/>
                <a:gd name="connsiteY75" fmla="*/ 1246301 h 2224519"/>
                <a:gd name="connsiteX76" fmla="*/ 2584069 w 3598495"/>
                <a:gd name="connsiteY76" fmla="*/ 1239621 h 2224519"/>
                <a:gd name="connsiteX77" fmla="*/ 2044267 w 3598495"/>
                <a:gd name="connsiteY77" fmla="*/ 1386634 h 2224519"/>
                <a:gd name="connsiteX78" fmla="*/ 2005425 w 3598495"/>
                <a:gd name="connsiteY78" fmla="*/ 1225334 h 2224519"/>
                <a:gd name="connsiteX79" fmla="*/ 2372137 w 3598495"/>
                <a:gd name="connsiteY79" fmla="*/ 1108652 h 2224519"/>
                <a:gd name="connsiteX80" fmla="*/ 2803144 w 3598495"/>
                <a:gd name="connsiteY80" fmla="*/ 1101508 h 2224519"/>
                <a:gd name="connsiteX81" fmla="*/ 2560257 w 3598495"/>
                <a:gd name="connsiteY81" fmla="*/ 820521 h 2224519"/>
                <a:gd name="connsiteX82" fmla="*/ 2226881 w 3598495"/>
                <a:gd name="connsiteY82" fmla="*/ 1049121 h 2224519"/>
                <a:gd name="connsiteX83" fmla="*/ 2105637 w 3598495"/>
                <a:gd name="connsiteY83" fmla="*/ 967096 h 2224519"/>
                <a:gd name="connsiteX84" fmla="*/ 1771168 w 3598495"/>
                <a:gd name="connsiteY84" fmla="*/ 1203194 h 2224519"/>
                <a:gd name="connsiteX85" fmla="*/ 1666272 w 3598495"/>
                <a:gd name="connsiteY85" fmla="*/ 1103537 h 2224519"/>
                <a:gd name="connsiteX86" fmla="*/ 1333340 w 3598495"/>
                <a:gd name="connsiteY86" fmla="*/ 1505003 h 2224519"/>
                <a:gd name="connsiteX87" fmla="*/ 1260930 w 3598495"/>
                <a:gd name="connsiteY87" fmla="*/ 1457024 h 2224519"/>
                <a:gd name="connsiteX88" fmla="*/ 1613074 w 3598495"/>
                <a:gd name="connsiteY88" fmla="*/ 1076685 h 2224519"/>
                <a:gd name="connsiteX89" fmla="*/ 1920715 w 3598495"/>
                <a:gd name="connsiteY89" fmla="*/ 821267 h 2224519"/>
                <a:gd name="connsiteX90" fmla="*/ 1829273 w 3598495"/>
                <a:gd name="connsiteY90" fmla="*/ 817291 h 2224519"/>
                <a:gd name="connsiteX91" fmla="*/ 1773614 w 3598495"/>
                <a:gd name="connsiteY91" fmla="*/ 761632 h 2224519"/>
                <a:gd name="connsiteX92" fmla="*/ 1456874 w 3598495"/>
                <a:gd name="connsiteY92" fmla="*/ 1004847 h 2224519"/>
                <a:gd name="connsiteX93" fmla="*/ 1527211 w 3598495"/>
                <a:gd name="connsiteY93" fmla="*/ 753639 h 2224519"/>
                <a:gd name="connsiteX94" fmla="*/ 1421703 w 3598495"/>
                <a:gd name="connsiteY94" fmla="*/ 834026 h 2224519"/>
                <a:gd name="connsiteX95" fmla="*/ 1512138 w 3598495"/>
                <a:gd name="connsiteY95" fmla="*/ 834026 h 2224519"/>
                <a:gd name="connsiteX96" fmla="*/ 1371461 w 3598495"/>
                <a:gd name="connsiteY96" fmla="*/ 1019920 h 2224519"/>
                <a:gd name="connsiteX97" fmla="*/ 1115228 w 3598495"/>
                <a:gd name="connsiteY97" fmla="*/ 1246008 h 2224519"/>
                <a:gd name="connsiteX98" fmla="*/ 907141 w 3598495"/>
                <a:gd name="connsiteY98" fmla="*/ 1537410 h 2224519"/>
                <a:gd name="connsiteX99" fmla="*/ 858995 w 3598495"/>
                <a:gd name="connsiteY99" fmla="*/ 1612773 h 2224519"/>
                <a:gd name="connsiteX100" fmla="*/ 1009720 w 3598495"/>
                <a:gd name="connsiteY100" fmla="*/ 1909199 h 2224519"/>
                <a:gd name="connsiteX101" fmla="*/ 1100156 w 3598495"/>
                <a:gd name="connsiteY101" fmla="*/ 1889102 h 2224519"/>
                <a:gd name="connsiteX102" fmla="*/ 1243117 w 3598495"/>
                <a:gd name="connsiteY102" fmla="*/ 1429806 h 2224519"/>
                <a:gd name="connsiteX103" fmla="*/ 1356169 w 3598495"/>
                <a:gd name="connsiteY103" fmla="*/ 1501105 h 2224519"/>
                <a:gd name="connsiteX104" fmla="*/ 1352194 w 3598495"/>
                <a:gd name="connsiteY104" fmla="*/ 1596520 h 2224519"/>
                <a:gd name="connsiteX105" fmla="*/ 1324384 w 3598495"/>
                <a:gd name="connsiteY105" fmla="*/ 1770376 h 2224519"/>
                <a:gd name="connsiteX106" fmla="*/ 1416465 w 3598495"/>
                <a:gd name="connsiteY106" fmla="*/ 1910842 h 2224519"/>
                <a:gd name="connsiteX107" fmla="*/ 1340269 w 3598495"/>
                <a:gd name="connsiteY107" fmla="*/ 1640250 h 2224519"/>
                <a:gd name="connsiteX108" fmla="*/ 1606637 w 3598495"/>
                <a:gd name="connsiteY108" fmla="*/ 1513030 h 2224519"/>
                <a:gd name="connsiteX109" fmla="*/ 1723643 w 3598495"/>
                <a:gd name="connsiteY109" fmla="*/ 1293596 h 2224519"/>
                <a:gd name="connsiteX110" fmla="*/ 1989073 w 3598495"/>
                <a:gd name="connsiteY110" fmla="*/ 1262840 h 2224519"/>
                <a:gd name="connsiteX111" fmla="*/ 1885956 w 3598495"/>
                <a:gd name="connsiteY111" fmla="*/ 1550615 h 2224519"/>
                <a:gd name="connsiteX112" fmla="*/ 1755393 w 3598495"/>
                <a:gd name="connsiteY112" fmla="*/ 1719046 h 2224519"/>
                <a:gd name="connsiteX113" fmla="*/ 1596312 w 3598495"/>
                <a:gd name="connsiteY113" fmla="*/ 2013962 h 2224519"/>
                <a:gd name="connsiteX114" fmla="*/ 1574831 w 3598495"/>
                <a:gd name="connsiteY114" fmla="*/ 1921749 h 2224519"/>
                <a:gd name="connsiteX115" fmla="*/ 1471464 w 3598495"/>
                <a:gd name="connsiteY115" fmla="*/ 2065646 h 2224519"/>
                <a:gd name="connsiteX116" fmla="*/ 1582781 w 3598495"/>
                <a:gd name="connsiteY116" fmla="*/ 2133232 h 2224519"/>
                <a:gd name="connsiteX117" fmla="*/ 1451584 w 3598495"/>
                <a:gd name="connsiteY117" fmla="*/ 2200818 h 2224519"/>
                <a:gd name="connsiteX118" fmla="*/ 1228948 w 3598495"/>
                <a:gd name="connsiteY118" fmla="*/ 2208769 h 2224519"/>
                <a:gd name="connsiteX119" fmla="*/ 982457 w 3598495"/>
                <a:gd name="connsiteY119" fmla="*/ 2216722 h 2224519"/>
                <a:gd name="connsiteX120" fmla="*/ 966555 w 3598495"/>
                <a:gd name="connsiteY120" fmla="*/ 2137207 h 2224519"/>
                <a:gd name="connsiteX121" fmla="*/ 1197143 w 3598495"/>
                <a:gd name="connsiteY121" fmla="*/ 2161061 h 2224519"/>
                <a:gd name="connsiteX122" fmla="*/ 1324364 w 3598495"/>
                <a:gd name="connsiteY122" fmla="*/ 2141182 h 2224519"/>
                <a:gd name="connsiteX123" fmla="*/ 1280632 w 3598495"/>
                <a:gd name="connsiteY123" fmla="*/ 1954329 h 2224519"/>
                <a:gd name="connsiteX124" fmla="*/ 1407852 w 3598495"/>
                <a:gd name="connsiteY124" fmla="*/ 1926500 h 2224519"/>
                <a:gd name="connsiteX125" fmla="*/ 1247453 w 3598495"/>
                <a:gd name="connsiteY125" fmla="*/ 1884840 h 2224519"/>
                <a:gd name="connsiteX126" fmla="*/ 1182614 w 3598495"/>
                <a:gd name="connsiteY126" fmla="*/ 2054900 h 2224519"/>
                <a:gd name="connsiteX127" fmla="*/ 1024793 w 3598495"/>
                <a:gd name="connsiteY127" fmla="*/ 2120214 h 2224519"/>
                <a:gd name="connsiteX128" fmla="*/ 884116 w 3598495"/>
                <a:gd name="connsiteY128" fmla="*/ 1758474 h 2224519"/>
                <a:gd name="connsiteX129" fmla="*/ 843922 w 3598495"/>
                <a:gd name="connsiteY129" fmla="*/ 2069973 h 2224519"/>
                <a:gd name="connsiteX130" fmla="*/ 703246 w 3598495"/>
                <a:gd name="connsiteY130" fmla="*/ 1657991 h 2224519"/>
                <a:gd name="connsiteX131" fmla="*/ 803729 w 3598495"/>
                <a:gd name="connsiteY131" fmla="*/ 1406782 h 2224519"/>
                <a:gd name="connsiteX132" fmla="*/ 884115 w 3598495"/>
                <a:gd name="connsiteY132" fmla="*/ 1246008 h 2224519"/>
                <a:gd name="connsiteX133" fmla="*/ 1160446 w 3598495"/>
                <a:gd name="connsiteY133" fmla="*/ 1125427 h 2224519"/>
                <a:gd name="connsiteX134" fmla="*/ 1637744 w 3598495"/>
                <a:gd name="connsiteY134" fmla="*/ 648131 h 2224519"/>
                <a:gd name="connsiteX135" fmla="*/ 1763348 w 3598495"/>
                <a:gd name="connsiteY135" fmla="*/ 336632 h 2224519"/>
                <a:gd name="connsiteX136" fmla="*/ 1642768 w 3598495"/>
                <a:gd name="connsiteY136" fmla="*/ 376825 h 2224519"/>
                <a:gd name="connsiteX137" fmla="*/ 1451848 w 3598495"/>
                <a:gd name="connsiteY137" fmla="*/ 658179 h 2224519"/>
                <a:gd name="connsiteX138" fmla="*/ 1170498 w 3598495"/>
                <a:gd name="connsiteY138" fmla="*/ 497404 h 2224519"/>
                <a:gd name="connsiteX139" fmla="*/ 1200641 w 3598495"/>
                <a:gd name="connsiteY139" fmla="*/ 633056 h 2224519"/>
                <a:gd name="connsiteX140" fmla="*/ 1115230 w 3598495"/>
                <a:gd name="connsiteY140" fmla="*/ 869194 h 2224519"/>
                <a:gd name="connsiteX141" fmla="*/ 1100158 w 3598495"/>
                <a:gd name="connsiteY141" fmla="*/ 1004845 h 2224519"/>
                <a:gd name="connsiteX142" fmla="*/ 904215 w 3598495"/>
                <a:gd name="connsiteY142" fmla="*/ 1014893 h 2224519"/>
                <a:gd name="connsiteX143" fmla="*/ 929336 w 3598495"/>
                <a:gd name="connsiteY143" fmla="*/ 1175667 h 2224519"/>
                <a:gd name="connsiteX144" fmla="*/ 708272 w 3598495"/>
                <a:gd name="connsiteY144" fmla="*/ 984749 h 2224519"/>
                <a:gd name="connsiteX145" fmla="*/ 607789 w 3598495"/>
                <a:gd name="connsiteY145" fmla="*/ 914411 h 2224519"/>
                <a:gd name="connsiteX146" fmla="*/ 809594 w 3598495"/>
                <a:gd name="connsiteY146" fmla="*/ 1313832 h 2224519"/>
                <a:gd name="connsiteX147" fmla="*/ 512330 w 3598495"/>
                <a:gd name="connsiteY147" fmla="*/ 1356538 h 2224519"/>
                <a:gd name="connsiteX148" fmla="*/ 647983 w 3598495"/>
                <a:gd name="connsiteY148" fmla="*/ 1874028 h 2224519"/>
                <a:gd name="connsiteX149" fmla="*/ 537449 w 3598495"/>
                <a:gd name="connsiteY149" fmla="*/ 1798666 h 2224519"/>
                <a:gd name="connsiteX150" fmla="*/ 391749 w 3598495"/>
                <a:gd name="connsiteY150" fmla="*/ 1733351 h 2224519"/>
                <a:gd name="connsiteX151" fmla="*/ 230975 w 3598495"/>
                <a:gd name="connsiteY151" fmla="*/ 1436924 h 2224519"/>
                <a:gd name="connsiteX152" fmla="*/ 356580 w 3598495"/>
                <a:gd name="connsiteY152" fmla="*/ 1668037 h 2224519"/>
                <a:gd name="connsiteX153" fmla="*/ 431942 w 3598495"/>
                <a:gd name="connsiteY153" fmla="*/ 1833835 h 2224519"/>
                <a:gd name="connsiteX154" fmla="*/ 527402 w 3598495"/>
                <a:gd name="connsiteY154" fmla="*/ 1874028 h 2224519"/>
                <a:gd name="connsiteX155" fmla="*/ 507305 w 3598495"/>
                <a:gd name="connsiteY155" fmla="*/ 1989585 h 2224519"/>
                <a:gd name="connsiteX156" fmla="*/ 311362 w 3598495"/>
                <a:gd name="connsiteY156" fmla="*/ 2180503 h 2224519"/>
                <a:gd name="connsiteX157" fmla="*/ 250235 w 3598495"/>
                <a:gd name="connsiteY157" fmla="*/ 2142821 h 2224519"/>
                <a:gd name="connsiteX158" fmla="*/ 220927 w 3598495"/>
                <a:gd name="connsiteY158" fmla="*/ 1989584 h 2224519"/>
                <a:gd name="connsiteX159" fmla="*/ 120444 w 3598495"/>
                <a:gd name="connsiteY159" fmla="*/ 1909197 h 2224519"/>
                <a:gd name="connsiteX160" fmla="*/ 65177 w 3598495"/>
                <a:gd name="connsiteY160" fmla="*/ 1869004 h 2224519"/>
                <a:gd name="connsiteX161" fmla="*/ 80251 w 3598495"/>
                <a:gd name="connsiteY161" fmla="*/ 1673060 h 2224519"/>
                <a:gd name="connsiteX162" fmla="*/ 205854 w 3598495"/>
                <a:gd name="connsiteY162" fmla="*/ 1813738 h 2224519"/>
                <a:gd name="connsiteX163" fmla="*/ 301314 w 3598495"/>
                <a:gd name="connsiteY163" fmla="*/ 1974512 h 2224519"/>
                <a:gd name="connsiteX164" fmla="*/ 326435 w 3598495"/>
                <a:gd name="connsiteY164" fmla="*/ 1863979 h 2224519"/>
                <a:gd name="connsiteX165" fmla="*/ 175710 w 3598495"/>
                <a:gd name="connsiteY165" fmla="*/ 1517311 h 2224519"/>
                <a:gd name="connsiteX166" fmla="*/ 150589 w 3598495"/>
                <a:gd name="connsiteY166" fmla="*/ 1482143 h 2224519"/>
                <a:gd name="connsiteX167" fmla="*/ 30008 w 3598495"/>
                <a:gd name="connsiteY167" fmla="*/ 1642916 h 2224519"/>
                <a:gd name="connsiteX168" fmla="*/ 19959 w 3598495"/>
                <a:gd name="connsiteY168" fmla="*/ 1798665 h 2224519"/>
                <a:gd name="connsiteX169" fmla="*/ 75227 w 3598495"/>
                <a:gd name="connsiteY169" fmla="*/ 1301271 h 2224519"/>
                <a:gd name="connsiteX170" fmla="*/ 175709 w 3598495"/>
                <a:gd name="connsiteY170" fmla="*/ 1341465 h 2224519"/>
                <a:gd name="connsiteX171" fmla="*/ 170685 w 3598495"/>
                <a:gd name="connsiteY171" fmla="*/ 1125426 h 2224519"/>
                <a:gd name="connsiteX172" fmla="*/ 95322 w 3598495"/>
                <a:gd name="connsiteY172" fmla="*/ 1235957 h 2224519"/>
                <a:gd name="connsiteX173" fmla="*/ 180733 w 3598495"/>
                <a:gd name="connsiteY173" fmla="*/ 1045039 h 2224519"/>
                <a:gd name="connsiteX174" fmla="*/ 276193 w 3598495"/>
                <a:gd name="connsiteY174" fmla="*/ 864168 h 2224519"/>
                <a:gd name="connsiteX175" fmla="*/ 471298 w 3598495"/>
                <a:gd name="connsiteY175"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794782 w 3598495"/>
                <a:gd name="connsiteY75" fmla="*/ 1204926 h 2224519"/>
                <a:gd name="connsiteX76" fmla="*/ 2584069 w 3598495"/>
                <a:gd name="connsiteY76" fmla="*/ 1239621 h 2224519"/>
                <a:gd name="connsiteX77" fmla="*/ 2044267 w 3598495"/>
                <a:gd name="connsiteY77" fmla="*/ 1386634 h 2224519"/>
                <a:gd name="connsiteX78" fmla="*/ 2005425 w 3598495"/>
                <a:gd name="connsiteY78" fmla="*/ 1225334 h 2224519"/>
                <a:gd name="connsiteX79" fmla="*/ 2372137 w 3598495"/>
                <a:gd name="connsiteY79" fmla="*/ 1108652 h 2224519"/>
                <a:gd name="connsiteX80" fmla="*/ 2803144 w 3598495"/>
                <a:gd name="connsiteY80" fmla="*/ 1101508 h 2224519"/>
                <a:gd name="connsiteX81" fmla="*/ 2560257 w 3598495"/>
                <a:gd name="connsiteY81" fmla="*/ 820521 h 2224519"/>
                <a:gd name="connsiteX82" fmla="*/ 2226881 w 3598495"/>
                <a:gd name="connsiteY82" fmla="*/ 1049121 h 2224519"/>
                <a:gd name="connsiteX83" fmla="*/ 2105637 w 3598495"/>
                <a:gd name="connsiteY83" fmla="*/ 967096 h 2224519"/>
                <a:gd name="connsiteX84" fmla="*/ 1771168 w 3598495"/>
                <a:gd name="connsiteY84" fmla="*/ 1203194 h 2224519"/>
                <a:gd name="connsiteX85" fmla="*/ 1666272 w 3598495"/>
                <a:gd name="connsiteY85" fmla="*/ 1103537 h 2224519"/>
                <a:gd name="connsiteX86" fmla="*/ 1333340 w 3598495"/>
                <a:gd name="connsiteY86" fmla="*/ 1505003 h 2224519"/>
                <a:gd name="connsiteX87" fmla="*/ 1260930 w 3598495"/>
                <a:gd name="connsiteY87" fmla="*/ 1457024 h 2224519"/>
                <a:gd name="connsiteX88" fmla="*/ 1613074 w 3598495"/>
                <a:gd name="connsiteY88" fmla="*/ 1076685 h 2224519"/>
                <a:gd name="connsiteX89" fmla="*/ 1920715 w 3598495"/>
                <a:gd name="connsiteY89" fmla="*/ 821267 h 2224519"/>
                <a:gd name="connsiteX90" fmla="*/ 1829273 w 3598495"/>
                <a:gd name="connsiteY90" fmla="*/ 817291 h 2224519"/>
                <a:gd name="connsiteX91" fmla="*/ 1773614 w 3598495"/>
                <a:gd name="connsiteY91" fmla="*/ 761632 h 2224519"/>
                <a:gd name="connsiteX92" fmla="*/ 1456874 w 3598495"/>
                <a:gd name="connsiteY92" fmla="*/ 1004847 h 2224519"/>
                <a:gd name="connsiteX93" fmla="*/ 1527211 w 3598495"/>
                <a:gd name="connsiteY93" fmla="*/ 753639 h 2224519"/>
                <a:gd name="connsiteX94" fmla="*/ 1421703 w 3598495"/>
                <a:gd name="connsiteY94" fmla="*/ 834026 h 2224519"/>
                <a:gd name="connsiteX95" fmla="*/ 1512138 w 3598495"/>
                <a:gd name="connsiteY95" fmla="*/ 834026 h 2224519"/>
                <a:gd name="connsiteX96" fmla="*/ 1371461 w 3598495"/>
                <a:gd name="connsiteY96" fmla="*/ 1019920 h 2224519"/>
                <a:gd name="connsiteX97" fmla="*/ 1115228 w 3598495"/>
                <a:gd name="connsiteY97" fmla="*/ 1246008 h 2224519"/>
                <a:gd name="connsiteX98" fmla="*/ 907141 w 3598495"/>
                <a:gd name="connsiteY98" fmla="*/ 1537410 h 2224519"/>
                <a:gd name="connsiteX99" fmla="*/ 858995 w 3598495"/>
                <a:gd name="connsiteY99" fmla="*/ 1612773 h 2224519"/>
                <a:gd name="connsiteX100" fmla="*/ 1009720 w 3598495"/>
                <a:gd name="connsiteY100" fmla="*/ 1909199 h 2224519"/>
                <a:gd name="connsiteX101" fmla="*/ 1100156 w 3598495"/>
                <a:gd name="connsiteY101" fmla="*/ 1889102 h 2224519"/>
                <a:gd name="connsiteX102" fmla="*/ 1243117 w 3598495"/>
                <a:gd name="connsiteY102" fmla="*/ 1429806 h 2224519"/>
                <a:gd name="connsiteX103" fmla="*/ 1356169 w 3598495"/>
                <a:gd name="connsiteY103" fmla="*/ 1501105 h 2224519"/>
                <a:gd name="connsiteX104" fmla="*/ 1352194 w 3598495"/>
                <a:gd name="connsiteY104" fmla="*/ 1596520 h 2224519"/>
                <a:gd name="connsiteX105" fmla="*/ 1324384 w 3598495"/>
                <a:gd name="connsiteY105" fmla="*/ 1770376 h 2224519"/>
                <a:gd name="connsiteX106" fmla="*/ 1416465 w 3598495"/>
                <a:gd name="connsiteY106" fmla="*/ 1910842 h 2224519"/>
                <a:gd name="connsiteX107" fmla="*/ 1340269 w 3598495"/>
                <a:gd name="connsiteY107" fmla="*/ 1640250 h 2224519"/>
                <a:gd name="connsiteX108" fmla="*/ 1606637 w 3598495"/>
                <a:gd name="connsiteY108" fmla="*/ 1513030 h 2224519"/>
                <a:gd name="connsiteX109" fmla="*/ 1723643 w 3598495"/>
                <a:gd name="connsiteY109" fmla="*/ 1293596 h 2224519"/>
                <a:gd name="connsiteX110" fmla="*/ 1989073 w 3598495"/>
                <a:gd name="connsiteY110" fmla="*/ 1262840 h 2224519"/>
                <a:gd name="connsiteX111" fmla="*/ 1885956 w 3598495"/>
                <a:gd name="connsiteY111" fmla="*/ 1550615 h 2224519"/>
                <a:gd name="connsiteX112" fmla="*/ 1755393 w 3598495"/>
                <a:gd name="connsiteY112" fmla="*/ 1719046 h 2224519"/>
                <a:gd name="connsiteX113" fmla="*/ 1596312 w 3598495"/>
                <a:gd name="connsiteY113" fmla="*/ 2013962 h 2224519"/>
                <a:gd name="connsiteX114" fmla="*/ 1574831 w 3598495"/>
                <a:gd name="connsiteY114" fmla="*/ 1921749 h 2224519"/>
                <a:gd name="connsiteX115" fmla="*/ 1471464 w 3598495"/>
                <a:gd name="connsiteY115" fmla="*/ 2065646 h 2224519"/>
                <a:gd name="connsiteX116" fmla="*/ 1582781 w 3598495"/>
                <a:gd name="connsiteY116" fmla="*/ 2133232 h 2224519"/>
                <a:gd name="connsiteX117" fmla="*/ 1451584 w 3598495"/>
                <a:gd name="connsiteY117" fmla="*/ 2200818 h 2224519"/>
                <a:gd name="connsiteX118" fmla="*/ 1228948 w 3598495"/>
                <a:gd name="connsiteY118" fmla="*/ 2208769 h 2224519"/>
                <a:gd name="connsiteX119" fmla="*/ 982457 w 3598495"/>
                <a:gd name="connsiteY119" fmla="*/ 2216722 h 2224519"/>
                <a:gd name="connsiteX120" fmla="*/ 966555 w 3598495"/>
                <a:gd name="connsiteY120" fmla="*/ 2137207 h 2224519"/>
                <a:gd name="connsiteX121" fmla="*/ 1197143 w 3598495"/>
                <a:gd name="connsiteY121" fmla="*/ 2161061 h 2224519"/>
                <a:gd name="connsiteX122" fmla="*/ 1324364 w 3598495"/>
                <a:gd name="connsiteY122" fmla="*/ 2141182 h 2224519"/>
                <a:gd name="connsiteX123" fmla="*/ 1280632 w 3598495"/>
                <a:gd name="connsiteY123" fmla="*/ 1954329 h 2224519"/>
                <a:gd name="connsiteX124" fmla="*/ 1407852 w 3598495"/>
                <a:gd name="connsiteY124" fmla="*/ 1926500 h 2224519"/>
                <a:gd name="connsiteX125" fmla="*/ 1247453 w 3598495"/>
                <a:gd name="connsiteY125" fmla="*/ 1884840 h 2224519"/>
                <a:gd name="connsiteX126" fmla="*/ 1182614 w 3598495"/>
                <a:gd name="connsiteY126" fmla="*/ 2054900 h 2224519"/>
                <a:gd name="connsiteX127" fmla="*/ 1024793 w 3598495"/>
                <a:gd name="connsiteY127" fmla="*/ 2120214 h 2224519"/>
                <a:gd name="connsiteX128" fmla="*/ 884116 w 3598495"/>
                <a:gd name="connsiteY128" fmla="*/ 1758474 h 2224519"/>
                <a:gd name="connsiteX129" fmla="*/ 843922 w 3598495"/>
                <a:gd name="connsiteY129" fmla="*/ 2069973 h 2224519"/>
                <a:gd name="connsiteX130" fmla="*/ 703246 w 3598495"/>
                <a:gd name="connsiteY130" fmla="*/ 1657991 h 2224519"/>
                <a:gd name="connsiteX131" fmla="*/ 803729 w 3598495"/>
                <a:gd name="connsiteY131" fmla="*/ 1406782 h 2224519"/>
                <a:gd name="connsiteX132" fmla="*/ 884115 w 3598495"/>
                <a:gd name="connsiteY132" fmla="*/ 1246008 h 2224519"/>
                <a:gd name="connsiteX133" fmla="*/ 1160446 w 3598495"/>
                <a:gd name="connsiteY133" fmla="*/ 1125427 h 2224519"/>
                <a:gd name="connsiteX134" fmla="*/ 1637744 w 3598495"/>
                <a:gd name="connsiteY134" fmla="*/ 648131 h 2224519"/>
                <a:gd name="connsiteX135" fmla="*/ 1763348 w 3598495"/>
                <a:gd name="connsiteY135" fmla="*/ 336632 h 2224519"/>
                <a:gd name="connsiteX136" fmla="*/ 1642768 w 3598495"/>
                <a:gd name="connsiteY136" fmla="*/ 376825 h 2224519"/>
                <a:gd name="connsiteX137" fmla="*/ 1451848 w 3598495"/>
                <a:gd name="connsiteY137" fmla="*/ 658179 h 2224519"/>
                <a:gd name="connsiteX138" fmla="*/ 1170498 w 3598495"/>
                <a:gd name="connsiteY138" fmla="*/ 497404 h 2224519"/>
                <a:gd name="connsiteX139" fmla="*/ 1200641 w 3598495"/>
                <a:gd name="connsiteY139" fmla="*/ 633056 h 2224519"/>
                <a:gd name="connsiteX140" fmla="*/ 1115230 w 3598495"/>
                <a:gd name="connsiteY140" fmla="*/ 869194 h 2224519"/>
                <a:gd name="connsiteX141" fmla="*/ 1100158 w 3598495"/>
                <a:gd name="connsiteY141" fmla="*/ 1004845 h 2224519"/>
                <a:gd name="connsiteX142" fmla="*/ 904215 w 3598495"/>
                <a:gd name="connsiteY142" fmla="*/ 1014893 h 2224519"/>
                <a:gd name="connsiteX143" fmla="*/ 929336 w 3598495"/>
                <a:gd name="connsiteY143" fmla="*/ 1175667 h 2224519"/>
                <a:gd name="connsiteX144" fmla="*/ 708272 w 3598495"/>
                <a:gd name="connsiteY144" fmla="*/ 984749 h 2224519"/>
                <a:gd name="connsiteX145" fmla="*/ 607789 w 3598495"/>
                <a:gd name="connsiteY145" fmla="*/ 914411 h 2224519"/>
                <a:gd name="connsiteX146" fmla="*/ 809594 w 3598495"/>
                <a:gd name="connsiteY146" fmla="*/ 1313832 h 2224519"/>
                <a:gd name="connsiteX147" fmla="*/ 512330 w 3598495"/>
                <a:gd name="connsiteY147" fmla="*/ 1356538 h 2224519"/>
                <a:gd name="connsiteX148" fmla="*/ 647983 w 3598495"/>
                <a:gd name="connsiteY148" fmla="*/ 1874028 h 2224519"/>
                <a:gd name="connsiteX149" fmla="*/ 537449 w 3598495"/>
                <a:gd name="connsiteY149" fmla="*/ 1798666 h 2224519"/>
                <a:gd name="connsiteX150" fmla="*/ 391749 w 3598495"/>
                <a:gd name="connsiteY150" fmla="*/ 1733351 h 2224519"/>
                <a:gd name="connsiteX151" fmla="*/ 230975 w 3598495"/>
                <a:gd name="connsiteY151" fmla="*/ 1436924 h 2224519"/>
                <a:gd name="connsiteX152" fmla="*/ 356580 w 3598495"/>
                <a:gd name="connsiteY152" fmla="*/ 1668037 h 2224519"/>
                <a:gd name="connsiteX153" fmla="*/ 431942 w 3598495"/>
                <a:gd name="connsiteY153" fmla="*/ 1833835 h 2224519"/>
                <a:gd name="connsiteX154" fmla="*/ 527402 w 3598495"/>
                <a:gd name="connsiteY154" fmla="*/ 1874028 h 2224519"/>
                <a:gd name="connsiteX155" fmla="*/ 507305 w 3598495"/>
                <a:gd name="connsiteY155" fmla="*/ 1989585 h 2224519"/>
                <a:gd name="connsiteX156" fmla="*/ 311362 w 3598495"/>
                <a:gd name="connsiteY156" fmla="*/ 2180503 h 2224519"/>
                <a:gd name="connsiteX157" fmla="*/ 250235 w 3598495"/>
                <a:gd name="connsiteY157" fmla="*/ 2142821 h 2224519"/>
                <a:gd name="connsiteX158" fmla="*/ 220927 w 3598495"/>
                <a:gd name="connsiteY158" fmla="*/ 1989584 h 2224519"/>
                <a:gd name="connsiteX159" fmla="*/ 120444 w 3598495"/>
                <a:gd name="connsiteY159" fmla="*/ 1909197 h 2224519"/>
                <a:gd name="connsiteX160" fmla="*/ 65177 w 3598495"/>
                <a:gd name="connsiteY160" fmla="*/ 1869004 h 2224519"/>
                <a:gd name="connsiteX161" fmla="*/ 80251 w 3598495"/>
                <a:gd name="connsiteY161" fmla="*/ 1673060 h 2224519"/>
                <a:gd name="connsiteX162" fmla="*/ 205854 w 3598495"/>
                <a:gd name="connsiteY162" fmla="*/ 1813738 h 2224519"/>
                <a:gd name="connsiteX163" fmla="*/ 301314 w 3598495"/>
                <a:gd name="connsiteY163" fmla="*/ 1974512 h 2224519"/>
                <a:gd name="connsiteX164" fmla="*/ 326435 w 3598495"/>
                <a:gd name="connsiteY164" fmla="*/ 1863979 h 2224519"/>
                <a:gd name="connsiteX165" fmla="*/ 175710 w 3598495"/>
                <a:gd name="connsiteY165" fmla="*/ 1517311 h 2224519"/>
                <a:gd name="connsiteX166" fmla="*/ 150589 w 3598495"/>
                <a:gd name="connsiteY166" fmla="*/ 1482143 h 2224519"/>
                <a:gd name="connsiteX167" fmla="*/ 30008 w 3598495"/>
                <a:gd name="connsiteY167" fmla="*/ 1642916 h 2224519"/>
                <a:gd name="connsiteX168" fmla="*/ 19959 w 3598495"/>
                <a:gd name="connsiteY168" fmla="*/ 1798665 h 2224519"/>
                <a:gd name="connsiteX169" fmla="*/ 75227 w 3598495"/>
                <a:gd name="connsiteY169" fmla="*/ 1301271 h 2224519"/>
                <a:gd name="connsiteX170" fmla="*/ 175709 w 3598495"/>
                <a:gd name="connsiteY170" fmla="*/ 1341465 h 2224519"/>
                <a:gd name="connsiteX171" fmla="*/ 170685 w 3598495"/>
                <a:gd name="connsiteY171" fmla="*/ 1125426 h 2224519"/>
                <a:gd name="connsiteX172" fmla="*/ 95322 w 3598495"/>
                <a:gd name="connsiteY172" fmla="*/ 1235957 h 2224519"/>
                <a:gd name="connsiteX173" fmla="*/ 180733 w 3598495"/>
                <a:gd name="connsiteY173" fmla="*/ 1045039 h 2224519"/>
                <a:gd name="connsiteX174" fmla="*/ 276193 w 3598495"/>
                <a:gd name="connsiteY174" fmla="*/ 864168 h 2224519"/>
                <a:gd name="connsiteX175" fmla="*/ 471298 w 3598495"/>
                <a:gd name="connsiteY175"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794782 w 3598495"/>
                <a:gd name="connsiteY75" fmla="*/ 1204926 h 2224519"/>
                <a:gd name="connsiteX76" fmla="*/ 2584069 w 3598495"/>
                <a:gd name="connsiteY76" fmla="*/ 1239621 h 2224519"/>
                <a:gd name="connsiteX77" fmla="*/ 2044267 w 3598495"/>
                <a:gd name="connsiteY77" fmla="*/ 1386634 h 2224519"/>
                <a:gd name="connsiteX78" fmla="*/ 2005425 w 3598495"/>
                <a:gd name="connsiteY78" fmla="*/ 1225334 h 2224519"/>
                <a:gd name="connsiteX79" fmla="*/ 2372137 w 3598495"/>
                <a:gd name="connsiteY79" fmla="*/ 1108652 h 2224519"/>
                <a:gd name="connsiteX80" fmla="*/ 2803144 w 3598495"/>
                <a:gd name="connsiteY80" fmla="*/ 1101508 h 2224519"/>
                <a:gd name="connsiteX81" fmla="*/ 2560257 w 3598495"/>
                <a:gd name="connsiteY81" fmla="*/ 820521 h 2224519"/>
                <a:gd name="connsiteX82" fmla="*/ 2226881 w 3598495"/>
                <a:gd name="connsiteY82" fmla="*/ 1049121 h 2224519"/>
                <a:gd name="connsiteX83" fmla="*/ 2105637 w 3598495"/>
                <a:gd name="connsiteY83" fmla="*/ 967096 h 2224519"/>
                <a:gd name="connsiteX84" fmla="*/ 1771168 w 3598495"/>
                <a:gd name="connsiteY84" fmla="*/ 1203194 h 2224519"/>
                <a:gd name="connsiteX85" fmla="*/ 1666272 w 3598495"/>
                <a:gd name="connsiteY85" fmla="*/ 1103537 h 2224519"/>
                <a:gd name="connsiteX86" fmla="*/ 1333340 w 3598495"/>
                <a:gd name="connsiteY86" fmla="*/ 1505003 h 2224519"/>
                <a:gd name="connsiteX87" fmla="*/ 1260930 w 3598495"/>
                <a:gd name="connsiteY87" fmla="*/ 1457024 h 2224519"/>
                <a:gd name="connsiteX88" fmla="*/ 1613074 w 3598495"/>
                <a:gd name="connsiteY88" fmla="*/ 1076685 h 2224519"/>
                <a:gd name="connsiteX89" fmla="*/ 1920715 w 3598495"/>
                <a:gd name="connsiteY89" fmla="*/ 821267 h 2224519"/>
                <a:gd name="connsiteX90" fmla="*/ 1829273 w 3598495"/>
                <a:gd name="connsiteY90" fmla="*/ 817291 h 2224519"/>
                <a:gd name="connsiteX91" fmla="*/ 1773614 w 3598495"/>
                <a:gd name="connsiteY91" fmla="*/ 761632 h 2224519"/>
                <a:gd name="connsiteX92" fmla="*/ 1456874 w 3598495"/>
                <a:gd name="connsiteY92" fmla="*/ 1004847 h 2224519"/>
                <a:gd name="connsiteX93" fmla="*/ 1527211 w 3598495"/>
                <a:gd name="connsiteY93" fmla="*/ 753639 h 2224519"/>
                <a:gd name="connsiteX94" fmla="*/ 1421703 w 3598495"/>
                <a:gd name="connsiteY94" fmla="*/ 834026 h 2224519"/>
                <a:gd name="connsiteX95" fmla="*/ 1512138 w 3598495"/>
                <a:gd name="connsiteY95" fmla="*/ 834026 h 2224519"/>
                <a:gd name="connsiteX96" fmla="*/ 1371461 w 3598495"/>
                <a:gd name="connsiteY96" fmla="*/ 1019920 h 2224519"/>
                <a:gd name="connsiteX97" fmla="*/ 1115228 w 3598495"/>
                <a:gd name="connsiteY97" fmla="*/ 1246008 h 2224519"/>
                <a:gd name="connsiteX98" fmla="*/ 907141 w 3598495"/>
                <a:gd name="connsiteY98" fmla="*/ 1537410 h 2224519"/>
                <a:gd name="connsiteX99" fmla="*/ 858995 w 3598495"/>
                <a:gd name="connsiteY99" fmla="*/ 1612773 h 2224519"/>
                <a:gd name="connsiteX100" fmla="*/ 1009720 w 3598495"/>
                <a:gd name="connsiteY100" fmla="*/ 1909199 h 2224519"/>
                <a:gd name="connsiteX101" fmla="*/ 1100156 w 3598495"/>
                <a:gd name="connsiteY101" fmla="*/ 1889102 h 2224519"/>
                <a:gd name="connsiteX102" fmla="*/ 1243117 w 3598495"/>
                <a:gd name="connsiteY102" fmla="*/ 1429806 h 2224519"/>
                <a:gd name="connsiteX103" fmla="*/ 1356169 w 3598495"/>
                <a:gd name="connsiteY103" fmla="*/ 1501105 h 2224519"/>
                <a:gd name="connsiteX104" fmla="*/ 1352194 w 3598495"/>
                <a:gd name="connsiteY104" fmla="*/ 1596520 h 2224519"/>
                <a:gd name="connsiteX105" fmla="*/ 1324384 w 3598495"/>
                <a:gd name="connsiteY105" fmla="*/ 1770376 h 2224519"/>
                <a:gd name="connsiteX106" fmla="*/ 1416465 w 3598495"/>
                <a:gd name="connsiteY106" fmla="*/ 1910842 h 2224519"/>
                <a:gd name="connsiteX107" fmla="*/ 1340269 w 3598495"/>
                <a:gd name="connsiteY107" fmla="*/ 1640250 h 2224519"/>
                <a:gd name="connsiteX108" fmla="*/ 1606637 w 3598495"/>
                <a:gd name="connsiteY108" fmla="*/ 1513030 h 2224519"/>
                <a:gd name="connsiteX109" fmla="*/ 1723643 w 3598495"/>
                <a:gd name="connsiteY109" fmla="*/ 1293596 h 2224519"/>
                <a:gd name="connsiteX110" fmla="*/ 1989073 w 3598495"/>
                <a:gd name="connsiteY110" fmla="*/ 1262840 h 2224519"/>
                <a:gd name="connsiteX111" fmla="*/ 1885956 w 3598495"/>
                <a:gd name="connsiteY111" fmla="*/ 1550615 h 2224519"/>
                <a:gd name="connsiteX112" fmla="*/ 1755393 w 3598495"/>
                <a:gd name="connsiteY112" fmla="*/ 1719046 h 2224519"/>
                <a:gd name="connsiteX113" fmla="*/ 1596312 w 3598495"/>
                <a:gd name="connsiteY113" fmla="*/ 2013962 h 2224519"/>
                <a:gd name="connsiteX114" fmla="*/ 1574831 w 3598495"/>
                <a:gd name="connsiteY114" fmla="*/ 1921749 h 2224519"/>
                <a:gd name="connsiteX115" fmla="*/ 1471464 w 3598495"/>
                <a:gd name="connsiteY115" fmla="*/ 2065646 h 2224519"/>
                <a:gd name="connsiteX116" fmla="*/ 1582781 w 3598495"/>
                <a:gd name="connsiteY116" fmla="*/ 2133232 h 2224519"/>
                <a:gd name="connsiteX117" fmla="*/ 1451584 w 3598495"/>
                <a:gd name="connsiteY117" fmla="*/ 2200818 h 2224519"/>
                <a:gd name="connsiteX118" fmla="*/ 1228948 w 3598495"/>
                <a:gd name="connsiteY118" fmla="*/ 2208769 h 2224519"/>
                <a:gd name="connsiteX119" fmla="*/ 982457 w 3598495"/>
                <a:gd name="connsiteY119" fmla="*/ 2216722 h 2224519"/>
                <a:gd name="connsiteX120" fmla="*/ 966555 w 3598495"/>
                <a:gd name="connsiteY120" fmla="*/ 2137207 h 2224519"/>
                <a:gd name="connsiteX121" fmla="*/ 1197143 w 3598495"/>
                <a:gd name="connsiteY121" fmla="*/ 2161061 h 2224519"/>
                <a:gd name="connsiteX122" fmla="*/ 1324364 w 3598495"/>
                <a:gd name="connsiteY122" fmla="*/ 2141182 h 2224519"/>
                <a:gd name="connsiteX123" fmla="*/ 1280632 w 3598495"/>
                <a:gd name="connsiteY123" fmla="*/ 1954329 h 2224519"/>
                <a:gd name="connsiteX124" fmla="*/ 1407852 w 3598495"/>
                <a:gd name="connsiteY124" fmla="*/ 1926500 h 2224519"/>
                <a:gd name="connsiteX125" fmla="*/ 1247453 w 3598495"/>
                <a:gd name="connsiteY125" fmla="*/ 1884840 h 2224519"/>
                <a:gd name="connsiteX126" fmla="*/ 1182614 w 3598495"/>
                <a:gd name="connsiteY126" fmla="*/ 2054900 h 2224519"/>
                <a:gd name="connsiteX127" fmla="*/ 1024793 w 3598495"/>
                <a:gd name="connsiteY127" fmla="*/ 2120214 h 2224519"/>
                <a:gd name="connsiteX128" fmla="*/ 884116 w 3598495"/>
                <a:gd name="connsiteY128" fmla="*/ 1758474 h 2224519"/>
                <a:gd name="connsiteX129" fmla="*/ 843922 w 3598495"/>
                <a:gd name="connsiteY129" fmla="*/ 2069973 h 2224519"/>
                <a:gd name="connsiteX130" fmla="*/ 703246 w 3598495"/>
                <a:gd name="connsiteY130" fmla="*/ 1657991 h 2224519"/>
                <a:gd name="connsiteX131" fmla="*/ 803729 w 3598495"/>
                <a:gd name="connsiteY131" fmla="*/ 1406782 h 2224519"/>
                <a:gd name="connsiteX132" fmla="*/ 884115 w 3598495"/>
                <a:gd name="connsiteY132" fmla="*/ 1246008 h 2224519"/>
                <a:gd name="connsiteX133" fmla="*/ 1160446 w 3598495"/>
                <a:gd name="connsiteY133" fmla="*/ 1125427 h 2224519"/>
                <a:gd name="connsiteX134" fmla="*/ 1637744 w 3598495"/>
                <a:gd name="connsiteY134" fmla="*/ 648131 h 2224519"/>
                <a:gd name="connsiteX135" fmla="*/ 1763348 w 3598495"/>
                <a:gd name="connsiteY135" fmla="*/ 336632 h 2224519"/>
                <a:gd name="connsiteX136" fmla="*/ 1642768 w 3598495"/>
                <a:gd name="connsiteY136" fmla="*/ 376825 h 2224519"/>
                <a:gd name="connsiteX137" fmla="*/ 1451848 w 3598495"/>
                <a:gd name="connsiteY137" fmla="*/ 658179 h 2224519"/>
                <a:gd name="connsiteX138" fmla="*/ 1170498 w 3598495"/>
                <a:gd name="connsiteY138" fmla="*/ 497404 h 2224519"/>
                <a:gd name="connsiteX139" fmla="*/ 1200641 w 3598495"/>
                <a:gd name="connsiteY139" fmla="*/ 633056 h 2224519"/>
                <a:gd name="connsiteX140" fmla="*/ 1115230 w 3598495"/>
                <a:gd name="connsiteY140" fmla="*/ 869194 h 2224519"/>
                <a:gd name="connsiteX141" fmla="*/ 1100158 w 3598495"/>
                <a:gd name="connsiteY141" fmla="*/ 1004845 h 2224519"/>
                <a:gd name="connsiteX142" fmla="*/ 904215 w 3598495"/>
                <a:gd name="connsiteY142" fmla="*/ 1014893 h 2224519"/>
                <a:gd name="connsiteX143" fmla="*/ 929336 w 3598495"/>
                <a:gd name="connsiteY143" fmla="*/ 1175667 h 2224519"/>
                <a:gd name="connsiteX144" fmla="*/ 708272 w 3598495"/>
                <a:gd name="connsiteY144" fmla="*/ 984749 h 2224519"/>
                <a:gd name="connsiteX145" fmla="*/ 607789 w 3598495"/>
                <a:gd name="connsiteY145" fmla="*/ 914411 h 2224519"/>
                <a:gd name="connsiteX146" fmla="*/ 809594 w 3598495"/>
                <a:gd name="connsiteY146" fmla="*/ 1313832 h 2224519"/>
                <a:gd name="connsiteX147" fmla="*/ 512330 w 3598495"/>
                <a:gd name="connsiteY147" fmla="*/ 1356538 h 2224519"/>
                <a:gd name="connsiteX148" fmla="*/ 647983 w 3598495"/>
                <a:gd name="connsiteY148" fmla="*/ 1874028 h 2224519"/>
                <a:gd name="connsiteX149" fmla="*/ 537449 w 3598495"/>
                <a:gd name="connsiteY149" fmla="*/ 1798666 h 2224519"/>
                <a:gd name="connsiteX150" fmla="*/ 391749 w 3598495"/>
                <a:gd name="connsiteY150" fmla="*/ 1733351 h 2224519"/>
                <a:gd name="connsiteX151" fmla="*/ 230975 w 3598495"/>
                <a:gd name="connsiteY151" fmla="*/ 1436924 h 2224519"/>
                <a:gd name="connsiteX152" fmla="*/ 356580 w 3598495"/>
                <a:gd name="connsiteY152" fmla="*/ 1668037 h 2224519"/>
                <a:gd name="connsiteX153" fmla="*/ 431942 w 3598495"/>
                <a:gd name="connsiteY153" fmla="*/ 1833835 h 2224519"/>
                <a:gd name="connsiteX154" fmla="*/ 527402 w 3598495"/>
                <a:gd name="connsiteY154" fmla="*/ 1874028 h 2224519"/>
                <a:gd name="connsiteX155" fmla="*/ 507305 w 3598495"/>
                <a:gd name="connsiteY155" fmla="*/ 1989585 h 2224519"/>
                <a:gd name="connsiteX156" fmla="*/ 311362 w 3598495"/>
                <a:gd name="connsiteY156" fmla="*/ 2180503 h 2224519"/>
                <a:gd name="connsiteX157" fmla="*/ 250235 w 3598495"/>
                <a:gd name="connsiteY157" fmla="*/ 2142821 h 2224519"/>
                <a:gd name="connsiteX158" fmla="*/ 220927 w 3598495"/>
                <a:gd name="connsiteY158" fmla="*/ 1989584 h 2224519"/>
                <a:gd name="connsiteX159" fmla="*/ 120444 w 3598495"/>
                <a:gd name="connsiteY159" fmla="*/ 1909197 h 2224519"/>
                <a:gd name="connsiteX160" fmla="*/ 65177 w 3598495"/>
                <a:gd name="connsiteY160" fmla="*/ 1869004 h 2224519"/>
                <a:gd name="connsiteX161" fmla="*/ 80251 w 3598495"/>
                <a:gd name="connsiteY161" fmla="*/ 1673060 h 2224519"/>
                <a:gd name="connsiteX162" fmla="*/ 205854 w 3598495"/>
                <a:gd name="connsiteY162" fmla="*/ 1813738 h 2224519"/>
                <a:gd name="connsiteX163" fmla="*/ 301314 w 3598495"/>
                <a:gd name="connsiteY163" fmla="*/ 1974512 h 2224519"/>
                <a:gd name="connsiteX164" fmla="*/ 326435 w 3598495"/>
                <a:gd name="connsiteY164" fmla="*/ 1863979 h 2224519"/>
                <a:gd name="connsiteX165" fmla="*/ 175710 w 3598495"/>
                <a:gd name="connsiteY165" fmla="*/ 1517311 h 2224519"/>
                <a:gd name="connsiteX166" fmla="*/ 150589 w 3598495"/>
                <a:gd name="connsiteY166" fmla="*/ 1482143 h 2224519"/>
                <a:gd name="connsiteX167" fmla="*/ 30008 w 3598495"/>
                <a:gd name="connsiteY167" fmla="*/ 1642916 h 2224519"/>
                <a:gd name="connsiteX168" fmla="*/ 19959 w 3598495"/>
                <a:gd name="connsiteY168" fmla="*/ 1798665 h 2224519"/>
                <a:gd name="connsiteX169" fmla="*/ 75227 w 3598495"/>
                <a:gd name="connsiteY169" fmla="*/ 1301271 h 2224519"/>
                <a:gd name="connsiteX170" fmla="*/ 175709 w 3598495"/>
                <a:gd name="connsiteY170" fmla="*/ 1341465 h 2224519"/>
                <a:gd name="connsiteX171" fmla="*/ 170685 w 3598495"/>
                <a:gd name="connsiteY171" fmla="*/ 1125426 h 2224519"/>
                <a:gd name="connsiteX172" fmla="*/ 95322 w 3598495"/>
                <a:gd name="connsiteY172" fmla="*/ 1235957 h 2224519"/>
                <a:gd name="connsiteX173" fmla="*/ 180733 w 3598495"/>
                <a:gd name="connsiteY173" fmla="*/ 1045039 h 2224519"/>
                <a:gd name="connsiteX174" fmla="*/ 276193 w 3598495"/>
                <a:gd name="connsiteY174" fmla="*/ 864168 h 2224519"/>
                <a:gd name="connsiteX175" fmla="*/ 471298 w 3598495"/>
                <a:gd name="connsiteY175"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23100 w 3598495"/>
                <a:gd name="connsiteY69" fmla="*/ 1486280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943734 w 3598495"/>
                <a:gd name="connsiteY75" fmla="*/ 1238026 h 2224519"/>
                <a:gd name="connsiteX76" fmla="*/ 2794782 w 3598495"/>
                <a:gd name="connsiteY76" fmla="*/ 1204926 h 2224519"/>
                <a:gd name="connsiteX77" fmla="*/ 2584069 w 3598495"/>
                <a:gd name="connsiteY77" fmla="*/ 1239621 h 2224519"/>
                <a:gd name="connsiteX78" fmla="*/ 2044267 w 3598495"/>
                <a:gd name="connsiteY78" fmla="*/ 1386634 h 2224519"/>
                <a:gd name="connsiteX79" fmla="*/ 2005425 w 3598495"/>
                <a:gd name="connsiteY79" fmla="*/ 1225334 h 2224519"/>
                <a:gd name="connsiteX80" fmla="*/ 2372137 w 3598495"/>
                <a:gd name="connsiteY80" fmla="*/ 1108652 h 2224519"/>
                <a:gd name="connsiteX81" fmla="*/ 2803144 w 3598495"/>
                <a:gd name="connsiteY81" fmla="*/ 1101508 h 2224519"/>
                <a:gd name="connsiteX82" fmla="*/ 2560257 w 3598495"/>
                <a:gd name="connsiteY82" fmla="*/ 820521 h 2224519"/>
                <a:gd name="connsiteX83" fmla="*/ 2226881 w 3598495"/>
                <a:gd name="connsiteY83" fmla="*/ 1049121 h 2224519"/>
                <a:gd name="connsiteX84" fmla="*/ 2105637 w 3598495"/>
                <a:gd name="connsiteY84" fmla="*/ 967096 h 2224519"/>
                <a:gd name="connsiteX85" fmla="*/ 1771168 w 3598495"/>
                <a:gd name="connsiteY85" fmla="*/ 1203194 h 2224519"/>
                <a:gd name="connsiteX86" fmla="*/ 1666272 w 3598495"/>
                <a:gd name="connsiteY86" fmla="*/ 1103537 h 2224519"/>
                <a:gd name="connsiteX87" fmla="*/ 1333340 w 3598495"/>
                <a:gd name="connsiteY87" fmla="*/ 1505003 h 2224519"/>
                <a:gd name="connsiteX88" fmla="*/ 1260930 w 3598495"/>
                <a:gd name="connsiteY88" fmla="*/ 1457024 h 2224519"/>
                <a:gd name="connsiteX89" fmla="*/ 1613074 w 3598495"/>
                <a:gd name="connsiteY89" fmla="*/ 1076685 h 2224519"/>
                <a:gd name="connsiteX90" fmla="*/ 1920715 w 3598495"/>
                <a:gd name="connsiteY90" fmla="*/ 821267 h 2224519"/>
                <a:gd name="connsiteX91" fmla="*/ 1829273 w 3598495"/>
                <a:gd name="connsiteY91" fmla="*/ 817291 h 2224519"/>
                <a:gd name="connsiteX92" fmla="*/ 1773614 w 3598495"/>
                <a:gd name="connsiteY92" fmla="*/ 761632 h 2224519"/>
                <a:gd name="connsiteX93" fmla="*/ 1456874 w 3598495"/>
                <a:gd name="connsiteY93" fmla="*/ 1004847 h 2224519"/>
                <a:gd name="connsiteX94" fmla="*/ 1527211 w 3598495"/>
                <a:gd name="connsiteY94" fmla="*/ 753639 h 2224519"/>
                <a:gd name="connsiteX95" fmla="*/ 1421703 w 3598495"/>
                <a:gd name="connsiteY95" fmla="*/ 834026 h 2224519"/>
                <a:gd name="connsiteX96" fmla="*/ 1512138 w 3598495"/>
                <a:gd name="connsiteY96" fmla="*/ 834026 h 2224519"/>
                <a:gd name="connsiteX97" fmla="*/ 1371461 w 3598495"/>
                <a:gd name="connsiteY97" fmla="*/ 1019920 h 2224519"/>
                <a:gd name="connsiteX98" fmla="*/ 1115228 w 3598495"/>
                <a:gd name="connsiteY98" fmla="*/ 1246008 h 2224519"/>
                <a:gd name="connsiteX99" fmla="*/ 907141 w 3598495"/>
                <a:gd name="connsiteY99" fmla="*/ 1537410 h 2224519"/>
                <a:gd name="connsiteX100" fmla="*/ 858995 w 3598495"/>
                <a:gd name="connsiteY100" fmla="*/ 1612773 h 2224519"/>
                <a:gd name="connsiteX101" fmla="*/ 1009720 w 3598495"/>
                <a:gd name="connsiteY101" fmla="*/ 1909199 h 2224519"/>
                <a:gd name="connsiteX102" fmla="*/ 1100156 w 3598495"/>
                <a:gd name="connsiteY102" fmla="*/ 1889102 h 2224519"/>
                <a:gd name="connsiteX103" fmla="*/ 1243117 w 3598495"/>
                <a:gd name="connsiteY103" fmla="*/ 1429806 h 2224519"/>
                <a:gd name="connsiteX104" fmla="*/ 1356169 w 3598495"/>
                <a:gd name="connsiteY104" fmla="*/ 1501105 h 2224519"/>
                <a:gd name="connsiteX105" fmla="*/ 1352194 w 3598495"/>
                <a:gd name="connsiteY105" fmla="*/ 1596520 h 2224519"/>
                <a:gd name="connsiteX106" fmla="*/ 1324384 w 3598495"/>
                <a:gd name="connsiteY106" fmla="*/ 1770376 h 2224519"/>
                <a:gd name="connsiteX107" fmla="*/ 1416465 w 3598495"/>
                <a:gd name="connsiteY107" fmla="*/ 1910842 h 2224519"/>
                <a:gd name="connsiteX108" fmla="*/ 1340269 w 3598495"/>
                <a:gd name="connsiteY108" fmla="*/ 1640250 h 2224519"/>
                <a:gd name="connsiteX109" fmla="*/ 1606637 w 3598495"/>
                <a:gd name="connsiteY109" fmla="*/ 1513030 h 2224519"/>
                <a:gd name="connsiteX110" fmla="*/ 1723643 w 3598495"/>
                <a:gd name="connsiteY110" fmla="*/ 1293596 h 2224519"/>
                <a:gd name="connsiteX111" fmla="*/ 1989073 w 3598495"/>
                <a:gd name="connsiteY111" fmla="*/ 1262840 h 2224519"/>
                <a:gd name="connsiteX112" fmla="*/ 1885956 w 3598495"/>
                <a:gd name="connsiteY112" fmla="*/ 1550615 h 2224519"/>
                <a:gd name="connsiteX113" fmla="*/ 1755393 w 3598495"/>
                <a:gd name="connsiteY113" fmla="*/ 1719046 h 2224519"/>
                <a:gd name="connsiteX114" fmla="*/ 1596312 w 3598495"/>
                <a:gd name="connsiteY114" fmla="*/ 2013962 h 2224519"/>
                <a:gd name="connsiteX115" fmla="*/ 1574831 w 3598495"/>
                <a:gd name="connsiteY115" fmla="*/ 1921749 h 2224519"/>
                <a:gd name="connsiteX116" fmla="*/ 1471464 w 3598495"/>
                <a:gd name="connsiteY116" fmla="*/ 2065646 h 2224519"/>
                <a:gd name="connsiteX117" fmla="*/ 1582781 w 3598495"/>
                <a:gd name="connsiteY117" fmla="*/ 2133232 h 2224519"/>
                <a:gd name="connsiteX118" fmla="*/ 1451584 w 3598495"/>
                <a:gd name="connsiteY118" fmla="*/ 2200818 h 2224519"/>
                <a:gd name="connsiteX119" fmla="*/ 1228948 w 3598495"/>
                <a:gd name="connsiteY119" fmla="*/ 2208769 h 2224519"/>
                <a:gd name="connsiteX120" fmla="*/ 982457 w 3598495"/>
                <a:gd name="connsiteY120" fmla="*/ 2216722 h 2224519"/>
                <a:gd name="connsiteX121" fmla="*/ 966555 w 3598495"/>
                <a:gd name="connsiteY121" fmla="*/ 2137207 h 2224519"/>
                <a:gd name="connsiteX122" fmla="*/ 1197143 w 3598495"/>
                <a:gd name="connsiteY122" fmla="*/ 2161061 h 2224519"/>
                <a:gd name="connsiteX123" fmla="*/ 1324364 w 3598495"/>
                <a:gd name="connsiteY123" fmla="*/ 2141182 h 2224519"/>
                <a:gd name="connsiteX124" fmla="*/ 1280632 w 3598495"/>
                <a:gd name="connsiteY124" fmla="*/ 1954329 h 2224519"/>
                <a:gd name="connsiteX125" fmla="*/ 1407852 w 3598495"/>
                <a:gd name="connsiteY125" fmla="*/ 1926500 h 2224519"/>
                <a:gd name="connsiteX126" fmla="*/ 1247453 w 3598495"/>
                <a:gd name="connsiteY126" fmla="*/ 1884840 h 2224519"/>
                <a:gd name="connsiteX127" fmla="*/ 1182614 w 3598495"/>
                <a:gd name="connsiteY127" fmla="*/ 2054900 h 2224519"/>
                <a:gd name="connsiteX128" fmla="*/ 1024793 w 3598495"/>
                <a:gd name="connsiteY128" fmla="*/ 2120214 h 2224519"/>
                <a:gd name="connsiteX129" fmla="*/ 884116 w 3598495"/>
                <a:gd name="connsiteY129" fmla="*/ 1758474 h 2224519"/>
                <a:gd name="connsiteX130" fmla="*/ 843922 w 3598495"/>
                <a:gd name="connsiteY130" fmla="*/ 2069973 h 2224519"/>
                <a:gd name="connsiteX131" fmla="*/ 703246 w 3598495"/>
                <a:gd name="connsiteY131" fmla="*/ 1657991 h 2224519"/>
                <a:gd name="connsiteX132" fmla="*/ 803729 w 3598495"/>
                <a:gd name="connsiteY132" fmla="*/ 1406782 h 2224519"/>
                <a:gd name="connsiteX133" fmla="*/ 884115 w 3598495"/>
                <a:gd name="connsiteY133" fmla="*/ 1246008 h 2224519"/>
                <a:gd name="connsiteX134" fmla="*/ 1160446 w 3598495"/>
                <a:gd name="connsiteY134" fmla="*/ 1125427 h 2224519"/>
                <a:gd name="connsiteX135" fmla="*/ 1637744 w 3598495"/>
                <a:gd name="connsiteY135" fmla="*/ 648131 h 2224519"/>
                <a:gd name="connsiteX136" fmla="*/ 1763348 w 3598495"/>
                <a:gd name="connsiteY136" fmla="*/ 336632 h 2224519"/>
                <a:gd name="connsiteX137" fmla="*/ 1642768 w 3598495"/>
                <a:gd name="connsiteY137" fmla="*/ 376825 h 2224519"/>
                <a:gd name="connsiteX138" fmla="*/ 1451848 w 3598495"/>
                <a:gd name="connsiteY138" fmla="*/ 658179 h 2224519"/>
                <a:gd name="connsiteX139" fmla="*/ 1170498 w 3598495"/>
                <a:gd name="connsiteY139" fmla="*/ 497404 h 2224519"/>
                <a:gd name="connsiteX140" fmla="*/ 1200641 w 3598495"/>
                <a:gd name="connsiteY140" fmla="*/ 633056 h 2224519"/>
                <a:gd name="connsiteX141" fmla="*/ 1115230 w 3598495"/>
                <a:gd name="connsiteY141" fmla="*/ 869194 h 2224519"/>
                <a:gd name="connsiteX142" fmla="*/ 1100158 w 3598495"/>
                <a:gd name="connsiteY142" fmla="*/ 1004845 h 2224519"/>
                <a:gd name="connsiteX143" fmla="*/ 904215 w 3598495"/>
                <a:gd name="connsiteY143" fmla="*/ 1014893 h 2224519"/>
                <a:gd name="connsiteX144" fmla="*/ 929336 w 3598495"/>
                <a:gd name="connsiteY144" fmla="*/ 1175667 h 2224519"/>
                <a:gd name="connsiteX145" fmla="*/ 708272 w 3598495"/>
                <a:gd name="connsiteY145" fmla="*/ 984749 h 2224519"/>
                <a:gd name="connsiteX146" fmla="*/ 607789 w 3598495"/>
                <a:gd name="connsiteY146" fmla="*/ 914411 h 2224519"/>
                <a:gd name="connsiteX147" fmla="*/ 809594 w 3598495"/>
                <a:gd name="connsiteY147" fmla="*/ 1313832 h 2224519"/>
                <a:gd name="connsiteX148" fmla="*/ 512330 w 3598495"/>
                <a:gd name="connsiteY148" fmla="*/ 1356538 h 2224519"/>
                <a:gd name="connsiteX149" fmla="*/ 647983 w 3598495"/>
                <a:gd name="connsiteY149" fmla="*/ 1874028 h 2224519"/>
                <a:gd name="connsiteX150" fmla="*/ 537449 w 3598495"/>
                <a:gd name="connsiteY150" fmla="*/ 1798666 h 2224519"/>
                <a:gd name="connsiteX151" fmla="*/ 391749 w 3598495"/>
                <a:gd name="connsiteY151" fmla="*/ 1733351 h 2224519"/>
                <a:gd name="connsiteX152" fmla="*/ 230975 w 3598495"/>
                <a:gd name="connsiteY152" fmla="*/ 1436924 h 2224519"/>
                <a:gd name="connsiteX153" fmla="*/ 356580 w 3598495"/>
                <a:gd name="connsiteY153" fmla="*/ 1668037 h 2224519"/>
                <a:gd name="connsiteX154" fmla="*/ 431942 w 3598495"/>
                <a:gd name="connsiteY154" fmla="*/ 1833835 h 2224519"/>
                <a:gd name="connsiteX155" fmla="*/ 527402 w 3598495"/>
                <a:gd name="connsiteY155" fmla="*/ 1874028 h 2224519"/>
                <a:gd name="connsiteX156" fmla="*/ 507305 w 3598495"/>
                <a:gd name="connsiteY156" fmla="*/ 1989585 h 2224519"/>
                <a:gd name="connsiteX157" fmla="*/ 311362 w 3598495"/>
                <a:gd name="connsiteY157" fmla="*/ 2180503 h 2224519"/>
                <a:gd name="connsiteX158" fmla="*/ 250235 w 3598495"/>
                <a:gd name="connsiteY158" fmla="*/ 2142821 h 2224519"/>
                <a:gd name="connsiteX159" fmla="*/ 220927 w 3598495"/>
                <a:gd name="connsiteY159" fmla="*/ 1989584 h 2224519"/>
                <a:gd name="connsiteX160" fmla="*/ 120444 w 3598495"/>
                <a:gd name="connsiteY160" fmla="*/ 1909197 h 2224519"/>
                <a:gd name="connsiteX161" fmla="*/ 65177 w 3598495"/>
                <a:gd name="connsiteY161" fmla="*/ 1869004 h 2224519"/>
                <a:gd name="connsiteX162" fmla="*/ 80251 w 3598495"/>
                <a:gd name="connsiteY162" fmla="*/ 1673060 h 2224519"/>
                <a:gd name="connsiteX163" fmla="*/ 205854 w 3598495"/>
                <a:gd name="connsiteY163" fmla="*/ 1813738 h 2224519"/>
                <a:gd name="connsiteX164" fmla="*/ 301314 w 3598495"/>
                <a:gd name="connsiteY164" fmla="*/ 1974512 h 2224519"/>
                <a:gd name="connsiteX165" fmla="*/ 326435 w 3598495"/>
                <a:gd name="connsiteY165" fmla="*/ 1863979 h 2224519"/>
                <a:gd name="connsiteX166" fmla="*/ 175710 w 3598495"/>
                <a:gd name="connsiteY166" fmla="*/ 1517311 h 2224519"/>
                <a:gd name="connsiteX167" fmla="*/ 150589 w 3598495"/>
                <a:gd name="connsiteY167" fmla="*/ 1482143 h 2224519"/>
                <a:gd name="connsiteX168" fmla="*/ 30008 w 3598495"/>
                <a:gd name="connsiteY168" fmla="*/ 1642916 h 2224519"/>
                <a:gd name="connsiteX169" fmla="*/ 19959 w 3598495"/>
                <a:gd name="connsiteY169" fmla="*/ 1798665 h 2224519"/>
                <a:gd name="connsiteX170" fmla="*/ 75227 w 3598495"/>
                <a:gd name="connsiteY170" fmla="*/ 1301271 h 2224519"/>
                <a:gd name="connsiteX171" fmla="*/ 175709 w 3598495"/>
                <a:gd name="connsiteY171" fmla="*/ 1341465 h 2224519"/>
                <a:gd name="connsiteX172" fmla="*/ 170685 w 3598495"/>
                <a:gd name="connsiteY172" fmla="*/ 1125426 h 2224519"/>
                <a:gd name="connsiteX173" fmla="*/ 95322 w 3598495"/>
                <a:gd name="connsiteY173" fmla="*/ 1235957 h 2224519"/>
                <a:gd name="connsiteX174" fmla="*/ 180733 w 3598495"/>
                <a:gd name="connsiteY174" fmla="*/ 1045039 h 2224519"/>
                <a:gd name="connsiteX175" fmla="*/ 276193 w 3598495"/>
                <a:gd name="connsiteY175" fmla="*/ 864168 h 2224519"/>
                <a:gd name="connsiteX176" fmla="*/ 471298 w 3598495"/>
                <a:gd name="connsiteY176"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943734 w 3598495"/>
                <a:gd name="connsiteY75" fmla="*/ 1238026 h 2224519"/>
                <a:gd name="connsiteX76" fmla="*/ 2794782 w 3598495"/>
                <a:gd name="connsiteY76" fmla="*/ 1204926 h 2224519"/>
                <a:gd name="connsiteX77" fmla="*/ 2584069 w 3598495"/>
                <a:gd name="connsiteY77" fmla="*/ 1239621 h 2224519"/>
                <a:gd name="connsiteX78" fmla="*/ 2044267 w 3598495"/>
                <a:gd name="connsiteY78" fmla="*/ 1386634 h 2224519"/>
                <a:gd name="connsiteX79" fmla="*/ 2005425 w 3598495"/>
                <a:gd name="connsiteY79" fmla="*/ 1225334 h 2224519"/>
                <a:gd name="connsiteX80" fmla="*/ 2372137 w 3598495"/>
                <a:gd name="connsiteY80" fmla="*/ 1108652 h 2224519"/>
                <a:gd name="connsiteX81" fmla="*/ 2803144 w 3598495"/>
                <a:gd name="connsiteY81" fmla="*/ 1101508 h 2224519"/>
                <a:gd name="connsiteX82" fmla="*/ 2560257 w 3598495"/>
                <a:gd name="connsiteY82" fmla="*/ 820521 h 2224519"/>
                <a:gd name="connsiteX83" fmla="*/ 2226881 w 3598495"/>
                <a:gd name="connsiteY83" fmla="*/ 1049121 h 2224519"/>
                <a:gd name="connsiteX84" fmla="*/ 2105637 w 3598495"/>
                <a:gd name="connsiteY84" fmla="*/ 967096 h 2224519"/>
                <a:gd name="connsiteX85" fmla="*/ 1771168 w 3598495"/>
                <a:gd name="connsiteY85" fmla="*/ 1203194 h 2224519"/>
                <a:gd name="connsiteX86" fmla="*/ 1666272 w 3598495"/>
                <a:gd name="connsiteY86" fmla="*/ 1103537 h 2224519"/>
                <a:gd name="connsiteX87" fmla="*/ 1333340 w 3598495"/>
                <a:gd name="connsiteY87" fmla="*/ 1505003 h 2224519"/>
                <a:gd name="connsiteX88" fmla="*/ 1260930 w 3598495"/>
                <a:gd name="connsiteY88" fmla="*/ 1457024 h 2224519"/>
                <a:gd name="connsiteX89" fmla="*/ 1613074 w 3598495"/>
                <a:gd name="connsiteY89" fmla="*/ 1076685 h 2224519"/>
                <a:gd name="connsiteX90" fmla="*/ 1920715 w 3598495"/>
                <a:gd name="connsiteY90" fmla="*/ 821267 h 2224519"/>
                <a:gd name="connsiteX91" fmla="*/ 1829273 w 3598495"/>
                <a:gd name="connsiteY91" fmla="*/ 817291 h 2224519"/>
                <a:gd name="connsiteX92" fmla="*/ 1773614 w 3598495"/>
                <a:gd name="connsiteY92" fmla="*/ 761632 h 2224519"/>
                <a:gd name="connsiteX93" fmla="*/ 1456874 w 3598495"/>
                <a:gd name="connsiteY93" fmla="*/ 1004847 h 2224519"/>
                <a:gd name="connsiteX94" fmla="*/ 1527211 w 3598495"/>
                <a:gd name="connsiteY94" fmla="*/ 753639 h 2224519"/>
                <a:gd name="connsiteX95" fmla="*/ 1421703 w 3598495"/>
                <a:gd name="connsiteY95" fmla="*/ 834026 h 2224519"/>
                <a:gd name="connsiteX96" fmla="*/ 1512138 w 3598495"/>
                <a:gd name="connsiteY96" fmla="*/ 834026 h 2224519"/>
                <a:gd name="connsiteX97" fmla="*/ 1371461 w 3598495"/>
                <a:gd name="connsiteY97" fmla="*/ 1019920 h 2224519"/>
                <a:gd name="connsiteX98" fmla="*/ 1115228 w 3598495"/>
                <a:gd name="connsiteY98" fmla="*/ 1246008 h 2224519"/>
                <a:gd name="connsiteX99" fmla="*/ 907141 w 3598495"/>
                <a:gd name="connsiteY99" fmla="*/ 1537410 h 2224519"/>
                <a:gd name="connsiteX100" fmla="*/ 858995 w 3598495"/>
                <a:gd name="connsiteY100" fmla="*/ 1612773 h 2224519"/>
                <a:gd name="connsiteX101" fmla="*/ 1009720 w 3598495"/>
                <a:gd name="connsiteY101" fmla="*/ 1909199 h 2224519"/>
                <a:gd name="connsiteX102" fmla="*/ 1100156 w 3598495"/>
                <a:gd name="connsiteY102" fmla="*/ 1889102 h 2224519"/>
                <a:gd name="connsiteX103" fmla="*/ 1243117 w 3598495"/>
                <a:gd name="connsiteY103" fmla="*/ 1429806 h 2224519"/>
                <a:gd name="connsiteX104" fmla="*/ 1356169 w 3598495"/>
                <a:gd name="connsiteY104" fmla="*/ 1501105 h 2224519"/>
                <a:gd name="connsiteX105" fmla="*/ 1352194 w 3598495"/>
                <a:gd name="connsiteY105" fmla="*/ 1596520 h 2224519"/>
                <a:gd name="connsiteX106" fmla="*/ 1324384 w 3598495"/>
                <a:gd name="connsiteY106" fmla="*/ 1770376 h 2224519"/>
                <a:gd name="connsiteX107" fmla="*/ 1416465 w 3598495"/>
                <a:gd name="connsiteY107" fmla="*/ 1910842 h 2224519"/>
                <a:gd name="connsiteX108" fmla="*/ 1340269 w 3598495"/>
                <a:gd name="connsiteY108" fmla="*/ 1640250 h 2224519"/>
                <a:gd name="connsiteX109" fmla="*/ 1606637 w 3598495"/>
                <a:gd name="connsiteY109" fmla="*/ 1513030 h 2224519"/>
                <a:gd name="connsiteX110" fmla="*/ 1723643 w 3598495"/>
                <a:gd name="connsiteY110" fmla="*/ 1293596 h 2224519"/>
                <a:gd name="connsiteX111" fmla="*/ 1989073 w 3598495"/>
                <a:gd name="connsiteY111" fmla="*/ 1262840 h 2224519"/>
                <a:gd name="connsiteX112" fmla="*/ 1885956 w 3598495"/>
                <a:gd name="connsiteY112" fmla="*/ 1550615 h 2224519"/>
                <a:gd name="connsiteX113" fmla="*/ 1755393 w 3598495"/>
                <a:gd name="connsiteY113" fmla="*/ 1719046 h 2224519"/>
                <a:gd name="connsiteX114" fmla="*/ 1596312 w 3598495"/>
                <a:gd name="connsiteY114" fmla="*/ 2013962 h 2224519"/>
                <a:gd name="connsiteX115" fmla="*/ 1574831 w 3598495"/>
                <a:gd name="connsiteY115" fmla="*/ 1921749 h 2224519"/>
                <a:gd name="connsiteX116" fmla="*/ 1471464 w 3598495"/>
                <a:gd name="connsiteY116" fmla="*/ 2065646 h 2224519"/>
                <a:gd name="connsiteX117" fmla="*/ 1582781 w 3598495"/>
                <a:gd name="connsiteY117" fmla="*/ 2133232 h 2224519"/>
                <a:gd name="connsiteX118" fmla="*/ 1451584 w 3598495"/>
                <a:gd name="connsiteY118" fmla="*/ 2200818 h 2224519"/>
                <a:gd name="connsiteX119" fmla="*/ 1228948 w 3598495"/>
                <a:gd name="connsiteY119" fmla="*/ 2208769 h 2224519"/>
                <a:gd name="connsiteX120" fmla="*/ 982457 w 3598495"/>
                <a:gd name="connsiteY120" fmla="*/ 2216722 h 2224519"/>
                <a:gd name="connsiteX121" fmla="*/ 966555 w 3598495"/>
                <a:gd name="connsiteY121" fmla="*/ 2137207 h 2224519"/>
                <a:gd name="connsiteX122" fmla="*/ 1197143 w 3598495"/>
                <a:gd name="connsiteY122" fmla="*/ 2161061 h 2224519"/>
                <a:gd name="connsiteX123" fmla="*/ 1324364 w 3598495"/>
                <a:gd name="connsiteY123" fmla="*/ 2141182 h 2224519"/>
                <a:gd name="connsiteX124" fmla="*/ 1280632 w 3598495"/>
                <a:gd name="connsiteY124" fmla="*/ 1954329 h 2224519"/>
                <a:gd name="connsiteX125" fmla="*/ 1407852 w 3598495"/>
                <a:gd name="connsiteY125" fmla="*/ 1926500 h 2224519"/>
                <a:gd name="connsiteX126" fmla="*/ 1247453 w 3598495"/>
                <a:gd name="connsiteY126" fmla="*/ 1884840 h 2224519"/>
                <a:gd name="connsiteX127" fmla="*/ 1182614 w 3598495"/>
                <a:gd name="connsiteY127" fmla="*/ 2054900 h 2224519"/>
                <a:gd name="connsiteX128" fmla="*/ 1024793 w 3598495"/>
                <a:gd name="connsiteY128" fmla="*/ 2120214 h 2224519"/>
                <a:gd name="connsiteX129" fmla="*/ 884116 w 3598495"/>
                <a:gd name="connsiteY129" fmla="*/ 1758474 h 2224519"/>
                <a:gd name="connsiteX130" fmla="*/ 843922 w 3598495"/>
                <a:gd name="connsiteY130" fmla="*/ 2069973 h 2224519"/>
                <a:gd name="connsiteX131" fmla="*/ 703246 w 3598495"/>
                <a:gd name="connsiteY131" fmla="*/ 1657991 h 2224519"/>
                <a:gd name="connsiteX132" fmla="*/ 803729 w 3598495"/>
                <a:gd name="connsiteY132" fmla="*/ 1406782 h 2224519"/>
                <a:gd name="connsiteX133" fmla="*/ 884115 w 3598495"/>
                <a:gd name="connsiteY133" fmla="*/ 1246008 h 2224519"/>
                <a:gd name="connsiteX134" fmla="*/ 1160446 w 3598495"/>
                <a:gd name="connsiteY134" fmla="*/ 1125427 h 2224519"/>
                <a:gd name="connsiteX135" fmla="*/ 1637744 w 3598495"/>
                <a:gd name="connsiteY135" fmla="*/ 648131 h 2224519"/>
                <a:gd name="connsiteX136" fmla="*/ 1763348 w 3598495"/>
                <a:gd name="connsiteY136" fmla="*/ 336632 h 2224519"/>
                <a:gd name="connsiteX137" fmla="*/ 1642768 w 3598495"/>
                <a:gd name="connsiteY137" fmla="*/ 376825 h 2224519"/>
                <a:gd name="connsiteX138" fmla="*/ 1451848 w 3598495"/>
                <a:gd name="connsiteY138" fmla="*/ 658179 h 2224519"/>
                <a:gd name="connsiteX139" fmla="*/ 1170498 w 3598495"/>
                <a:gd name="connsiteY139" fmla="*/ 497404 h 2224519"/>
                <a:gd name="connsiteX140" fmla="*/ 1200641 w 3598495"/>
                <a:gd name="connsiteY140" fmla="*/ 633056 h 2224519"/>
                <a:gd name="connsiteX141" fmla="*/ 1115230 w 3598495"/>
                <a:gd name="connsiteY141" fmla="*/ 869194 h 2224519"/>
                <a:gd name="connsiteX142" fmla="*/ 1100158 w 3598495"/>
                <a:gd name="connsiteY142" fmla="*/ 1004845 h 2224519"/>
                <a:gd name="connsiteX143" fmla="*/ 904215 w 3598495"/>
                <a:gd name="connsiteY143" fmla="*/ 1014893 h 2224519"/>
                <a:gd name="connsiteX144" fmla="*/ 929336 w 3598495"/>
                <a:gd name="connsiteY144" fmla="*/ 1175667 h 2224519"/>
                <a:gd name="connsiteX145" fmla="*/ 708272 w 3598495"/>
                <a:gd name="connsiteY145" fmla="*/ 984749 h 2224519"/>
                <a:gd name="connsiteX146" fmla="*/ 607789 w 3598495"/>
                <a:gd name="connsiteY146" fmla="*/ 914411 h 2224519"/>
                <a:gd name="connsiteX147" fmla="*/ 809594 w 3598495"/>
                <a:gd name="connsiteY147" fmla="*/ 1313832 h 2224519"/>
                <a:gd name="connsiteX148" fmla="*/ 512330 w 3598495"/>
                <a:gd name="connsiteY148" fmla="*/ 1356538 h 2224519"/>
                <a:gd name="connsiteX149" fmla="*/ 647983 w 3598495"/>
                <a:gd name="connsiteY149" fmla="*/ 1874028 h 2224519"/>
                <a:gd name="connsiteX150" fmla="*/ 537449 w 3598495"/>
                <a:gd name="connsiteY150" fmla="*/ 1798666 h 2224519"/>
                <a:gd name="connsiteX151" fmla="*/ 391749 w 3598495"/>
                <a:gd name="connsiteY151" fmla="*/ 1733351 h 2224519"/>
                <a:gd name="connsiteX152" fmla="*/ 230975 w 3598495"/>
                <a:gd name="connsiteY152" fmla="*/ 1436924 h 2224519"/>
                <a:gd name="connsiteX153" fmla="*/ 356580 w 3598495"/>
                <a:gd name="connsiteY153" fmla="*/ 1668037 h 2224519"/>
                <a:gd name="connsiteX154" fmla="*/ 431942 w 3598495"/>
                <a:gd name="connsiteY154" fmla="*/ 1833835 h 2224519"/>
                <a:gd name="connsiteX155" fmla="*/ 527402 w 3598495"/>
                <a:gd name="connsiteY155" fmla="*/ 1874028 h 2224519"/>
                <a:gd name="connsiteX156" fmla="*/ 507305 w 3598495"/>
                <a:gd name="connsiteY156" fmla="*/ 1989585 h 2224519"/>
                <a:gd name="connsiteX157" fmla="*/ 311362 w 3598495"/>
                <a:gd name="connsiteY157" fmla="*/ 2180503 h 2224519"/>
                <a:gd name="connsiteX158" fmla="*/ 250235 w 3598495"/>
                <a:gd name="connsiteY158" fmla="*/ 2142821 h 2224519"/>
                <a:gd name="connsiteX159" fmla="*/ 220927 w 3598495"/>
                <a:gd name="connsiteY159" fmla="*/ 1989584 h 2224519"/>
                <a:gd name="connsiteX160" fmla="*/ 120444 w 3598495"/>
                <a:gd name="connsiteY160" fmla="*/ 1909197 h 2224519"/>
                <a:gd name="connsiteX161" fmla="*/ 65177 w 3598495"/>
                <a:gd name="connsiteY161" fmla="*/ 1869004 h 2224519"/>
                <a:gd name="connsiteX162" fmla="*/ 80251 w 3598495"/>
                <a:gd name="connsiteY162" fmla="*/ 1673060 h 2224519"/>
                <a:gd name="connsiteX163" fmla="*/ 205854 w 3598495"/>
                <a:gd name="connsiteY163" fmla="*/ 1813738 h 2224519"/>
                <a:gd name="connsiteX164" fmla="*/ 301314 w 3598495"/>
                <a:gd name="connsiteY164" fmla="*/ 1974512 h 2224519"/>
                <a:gd name="connsiteX165" fmla="*/ 326435 w 3598495"/>
                <a:gd name="connsiteY165" fmla="*/ 1863979 h 2224519"/>
                <a:gd name="connsiteX166" fmla="*/ 175710 w 3598495"/>
                <a:gd name="connsiteY166" fmla="*/ 1517311 h 2224519"/>
                <a:gd name="connsiteX167" fmla="*/ 150589 w 3598495"/>
                <a:gd name="connsiteY167" fmla="*/ 1482143 h 2224519"/>
                <a:gd name="connsiteX168" fmla="*/ 30008 w 3598495"/>
                <a:gd name="connsiteY168" fmla="*/ 1642916 h 2224519"/>
                <a:gd name="connsiteX169" fmla="*/ 19959 w 3598495"/>
                <a:gd name="connsiteY169" fmla="*/ 1798665 h 2224519"/>
                <a:gd name="connsiteX170" fmla="*/ 75227 w 3598495"/>
                <a:gd name="connsiteY170" fmla="*/ 1301271 h 2224519"/>
                <a:gd name="connsiteX171" fmla="*/ 175709 w 3598495"/>
                <a:gd name="connsiteY171" fmla="*/ 1341465 h 2224519"/>
                <a:gd name="connsiteX172" fmla="*/ 170685 w 3598495"/>
                <a:gd name="connsiteY172" fmla="*/ 1125426 h 2224519"/>
                <a:gd name="connsiteX173" fmla="*/ 95322 w 3598495"/>
                <a:gd name="connsiteY173" fmla="*/ 1235957 h 2224519"/>
                <a:gd name="connsiteX174" fmla="*/ 180733 w 3598495"/>
                <a:gd name="connsiteY174" fmla="*/ 1045039 h 2224519"/>
                <a:gd name="connsiteX175" fmla="*/ 276193 w 3598495"/>
                <a:gd name="connsiteY175" fmla="*/ 864168 h 2224519"/>
                <a:gd name="connsiteX176" fmla="*/ 471298 w 3598495"/>
                <a:gd name="connsiteY176"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877533 w 3598495"/>
                <a:gd name="connsiteY75" fmla="*/ 1258714 h 2224519"/>
                <a:gd name="connsiteX76" fmla="*/ 2794782 w 3598495"/>
                <a:gd name="connsiteY76" fmla="*/ 1204926 h 2224519"/>
                <a:gd name="connsiteX77" fmla="*/ 2584069 w 3598495"/>
                <a:gd name="connsiteY77" fmla="*/ 1239621 h 2224519"/>
                <a:gd name="connsiteX78" fmla="*/ 2044267 w 3598495"/>
                <a:gd name="connsiteY78" fmla="*/ 1386634 h 2224519"/>
                <a:gd name="connsiteX79" fmla="*/ 2005425 w 3598495"/>
                <a:gd name="connsiteY79" fmla="*/ 1225334 h 2224519"/>
                <a:gd name="connsiteX80" fmla="*/ 2372137 w 3598495"/>
                <a:gd name="connsiteY80" fmla="*/ 1108652 h 2224519"/>
                <a:gd name="connsiteX81" fmla="*/ 2803144 w 3598495"/>
                <a:gd name="connsiteY81" fmla="*/ 1101508 h 2224519"/>
                <a:gd name="connsiteX82" fmla="*/ 2560257 w 3598495"/>
                <a:gd name="connsiteY82" fmla="*/ 820521 h 2224519"/>
                <a:gd name="connsiteX83" fmla="*/ 2226881 w 3598495"/>
                <a:gd name="connsiteY83" fmla="*/ 1049121 h 2224519"/>
                <a:gd name="connsiteX84" fmla="*/ 2105637 w 3598495"/>
                <a:gd name="connsiteY84" fmla="*/ 967096 h 2224519"/>
                <a:gd name="connsiteX85" fmla="*/ 1771168 w 3598495"/>
                <a:gd name="connsiteY85" fmla="*/ 1203194 h 2224519"/>
                <a:gd name="connsiteX86" fmla="*/ 1666272 w 3598495"/>
                <a:gd name="connsiteY86" fmla="*/ 1103537 h 2224519"/>
                <a:gd name="connsiteX87" fmla="*/ 1333340 w 3598495"/>
                <a:gd name="connsiteY87" fmla="*/ 1505003 h 2224519"/>
                <a:gd name="connsiteX88" fmla="*/ 1260930 w 3598495"/>
                <a:gd name="connsiteY88" fmla="*/ 1457024 h 2224519"/>
                <a:gd name="connsiteX89" fmla="*/ 1613074 w 3598495"/>
                <a:gd name="connsiteY89" fmla="*/ 1076685 h 2224519"/>
                <a:gd name="connsiteX90" fmla="*/ 1920715 w 3598495"/>
                <a:gd name="connsiteY90" fmla="*/ 821267 h 2224519"/>
                <a:gd name="connsiteX91" fmla="*/ 1829273 w 3598495"/>
                <a:gd name="connsiteY91" fmla="*/ 817291 h 2224519"/>
                <a:gd name="connsiteX92" fmla="*/ 1773614 w 3598495"/>
                <a:gd name="connsiteY92" fmla="*/ 761632 h 2224519"/>
                <a:gd name="connsiteX93" fmla="*/ 1456874 w 3598495"/>
                <a:gd name="connsiteY93" fmla="*/ 1004847 h 2224519"/>
                <a:gd name="connsiteX94" fmla="*/ 1527211 w 3598495"/>
                <a:gd name="connsiteY94" fmla="*/ 753639 h 2224519"/>
                <a:gd name="connsiteX95" fmla="*/ 1421703 w 3598495"/>
                <a:gd name="connsiteY95" fmla="*/ 834026 h 2224519"/>
                <a:gd name="connsiteX96" fmla="*/ 1512138 w 3598495"/>
                <a:gd name="connsiteY96" fmla="*/ 834026 h 2224519"/>
                <a:gd name="connsiteX97" fmla="*/ 1371461 w 3598495"/>
                <a:gd name="connsiteY97" fmla="*/ 1019920 h 2224519"/>
                <a:gd name="connsiteX98" fmla="*/ 1115228 w 3598495"/>
                <a:gd name="connsiteY98" fmla="*/ 1246008 h 2224519"/>
                <a:gd name="connsiteX99" fmla="*/ 907141 w 3598495"/>
                <a:gd name="connsiteY99" fmla="*/ 1537410 h 2224519"/>
                <a:gd name="connsiteX100" fmla="*/ 858995 w 3598495"/>
                <a:gd name="connsiteY100" fmla="*/ 1612773 h 2224519"/>
                <a:gd name="connsiteX101" fmla="*/ 1009720 w 3598495"/>
                <a:gd name="connsiteY101" fmla="*/ 1909199 h 2224519"/>
                <a:gd name="connsiteX102" fmla="*/ 1100156 w 3598495"/>
                <a:gd name="connsiteY102" fmla="*/ 1889102 h 2224519"/>
                <a:gd name="connsiteX103" fmla="*/ 1243117 w 3598495"/>
                <a:gd name="connsiteY103" fmla="*/ 1429806 h 2224519"/>
                <a:gd name="connsiteX104" fmla="*/ 1356169 w 3598495"/>
                <a:gd name="connsiteY104" fmla="*/ 1501105 h 2224519"/>
                <a:gd name="connsiteX105" fmla="*/ 1352194 w 3598495"/>
                <a:gd name="connsiteY105" fmla="*/ 1596520 h 2224519"/>
                <a:gd name="connsiteX106" fmla="*/ 1324384 w 3598495"/>
                <a:gd name="connsiteY106" fmla="*/ 1770376 h 2224519"/>
                <a:gd name="connsiteX107" fmla="*/ 1416465 w 3598495"/>
                <a:gd name="connsiteY107" fmla="*/ 1910842 h 2224519"/>
                <a:gd name="connsiteX108" fmla="*/ 1340269 w 3598495"/>
                <a:gd name="connsiteY108" fmla="*/ 1640250 h 2224519"/>
                <a:gd name="connsiteX109" fmla="*/ 1606637 w 3598495"/>
                <a:gd name="connsiteY109" fmla="*/ 1513030 h 2224519"/>
                <a:gd name="connsiteX110" fmla="*/ 1723643 w 3598495"/>
                <a:gd name="connsiteY110" fmla="*/ 1293596 h 2224519"/>
                <a:gd name="connsiteX111" fmla="*/ 1989073 w 3598495"/>
                <a:gd name="connsiteY111" fmla="*/ 1262840 h 2224519"/>
                <a:gd name="connsiteX112" fmla="*/ 1885956 w 3598495"/>
                <a:gd name="connsiteY112" fmla="*/ 1550615 h 2224519"/>
                <a:gd name="connsiteX113" fmla="*/ 1755393 w 3598495"/>
                <a:gd name="connsiteY113" fmla="*/ 1719046 h 2224519"/>
                <a:gd name="connsiteX114" fmla="*/ 1596312 w 3598495"/>
                <a:gd name="connsiteY114" fmla="*/ 2013962 h 2224519"/>
                <a:gd name="connsiteX115" fmla="*/ 1574831 w 3598495"/>
                <a:gd name="connsiteY115" fmla="*/ 1921749 h 2224519"/>
                <a:gd name="connsiteX116" fmla="*/ 1471464 w 3598495"/>
                <a:gd name="connsiteY116" fmla="*/ 2065646 h 2224519"/>
                <a:gd name="connsiteX117" fmla="*/ 1582781 w 3598495"/>
                <a:gd name="connsiteY117" fmla="*/ 2133232 h 2224519"/>
                <a:gd name="connsiteX118" fmla="*/ 1451584 w 3598495"/>
                <a:gd name="connsiteY118" fmla="*/ 2200818 h 2224519"/>
                <a:gd name="connsiteX119" fmla="*/ 1228948 w 3598495"/>
                <a:gd name="connsiteY119" fmla="*/ 2208769 h 2224519"/>
                <a:gd name="connsiteX120" fmla="*/ 982457 w 3598495"/>
                <a:gd name="connsiteY120" fmla="*/ 2216722 h 2224519"/>
                <a:gd name="connsiteX121" fmla="*/ 966555 w 3598495"/>
                <a:gd name="connsiteY121" fmla="*/ 2137207 h 2224519"/>
                <a:gd name="connsiteX122" fmla="*/ 1197143 w 3598495"/>
                <a:gd name="connsiteY122" fmla="*/ 2161061 h 2224519"/>
                <a:gd name="connsiteX123" fmla="*/ 1324364 w 3598495"/>
                <a:gd name="connsiteY123" fmla="*/ 2141182 h 2224519"/>
                <a:gd name="connsiteX124" fmla="*/ 1280632 w 3598495"/>
                <a:gd name="connsiteY124" fmla="*/ 1954329 h 2224519"/>
                <a:gd name="connsiteX125" fmla="*/ 1407852 w 3598495"/>
                <a:gd name="connsiteY125" fmla="*/ 1926500 h 2224519"/>
                <a:gd name="connsiteX126" fmla="*/ 1247453 w 3598495"/>
                <a:gd name="connsiteY126" fmla="*/ 1884840 h 2224519"/>
                <a:gd name="connsiteX127" fmla="*/ 1182614 w 3598495"/>
                <a:gd name="connsiteY127" fmla="*/ 2054900 h 2224519"/>
                <a:gd name="connsiteX128" fmla="*/ 1024793 w 3598495"/>
                <a:gd name="connsiteY128" fmla="*/ 2120214 h 2224519"/>
                <a:gd name="connsiteX129" fmla="*/ 884116 w 3598495"/>
                <a:gd name="connsiteY129" fmla="*/ 1758474 h 2224519"/>
                <a:gd name="connsiteX130" fmla="*/ 843922 w 3598495"/>
                <a:gd name="connsiteY130" fmla="*/ 2069973 h 2224519"/>
                <a:gd name="connsiteX131" fmla="*/ 703246 w 3598495"/>
                <a:gd name="connsiteY131" fmla="*/ 1657991 h 2224519"/>
                <a:gd name="connsiteX132" fmla="*/ 803729 w 3598495"/>
                <a:gd name="connsiteY132" fmla="*/ 1406782 h 2224519"/>
                <a:gd name="connsiteX133" fmla="*/ 884115 w 3598495"/>
                <a:gd name="connsiteY133" fmla="*/ 1246008 h 2224519"/>
                <a:gd name="connsiteX134" fmla="*/ 1160446 w 3598495"/>
                <a:gd name="connsiteY134" fmla="*/ 1125427 h 2224519"/>
                <a:gd name="connsiteX135" fmla="*/ 1637744 w 3598495"/>
                <a:gd name="connsiteY135" fmla="*/ 648131 h 2224519"/>
                <a:gd name="connsiteX136" fmla="*/ 1763348 w 3598495"/>
                <a:gd name="connsiteY136" fmla="*/ 336632 h 2224519"/>
                <a:gd name="connsiteX137" fmla="*/ 1642768 w 3598495"/>
                <a:gd name="connsiteY137" fmla="*/ 376825 h 2224519"/>
                <a:gd name="connsiteX138" fmla="*/ 1451848 w 3598495"/>
                <a:gd name="connsiteY138" fmla="*/ 658179 h 2224519"/>
                <a:gd name="connsiteX139" fmla="*/ 1170498 w 3598495"/>
                <a:gd name="connsiteY139" fmla="*/ 497404 h 2224519"/>
                <a:gd name="connsiteX140" fmla="*/ 1200641 w 3598495"/>
                <a:gd name="connsiteY140" fmla="*/ 633056 h 2224519"/>
                <a:gd name="connsiteX141" fmla="*/ 1115230 w 3598495"/>
                <a:gd name="connsiteY141" fmla="*/ 869194 h 2224519"/>
                <a:gd name="connsiteX142" fmla="*/ 1100158 w 3598495"/>
                <a:gd name="connsiteY142" fmla="*/ 1004845 h 2224519"/>
                <a:gd name="connsiteX143" fmla="*/ 904215 w 3598495"/>
                <a:gd name="connsiteY143" fmla="*/ 1014893 h 2224519"/>
                <a:gd name="connsiteX144" fmla="*/ 929336 w 3598495"/>
                <a:gd name="connsiteY144" fmla="*/ 1175667 h 2224519"/>
                <a:gd name="connsiteX145" fmla="*/ 708272 w 3598495"/>
                <a:gd name="connsiteY145" fmla="*/ 984749 h 2224519"/>
                <a:gd name="connsiteX146" fmla="*/ 607789 w 3598495"/>
                <a:gd name="connsiteY146" fmla="*/ 914411 h 2224519"/>
                <a:gd name="connsiteX147" fmla="*/ 809594 w 3598495"/>
                <a:gd name="connsiteY147" fmla="*/ 1313832 h 2224519"/>
                <a:gd name="connsiteX148" fmla="*/ 512330 w 3598495"/>
                <a:gd name="connsiteY148" fmla="*/ 1356538 h 2224519"/>
                <a:gd name="connsiteX149" fmla="*/ 647983 w 3598495"/>
                <a:gd name="connsiteY149" fmla="*/ 1874028 h 2224519"/>
                <a:gd name="connsiteX150" fmla="*/ 537449 w 3598495"/>
                <a:gd name="connsiteY150" fmla="*/ 1798666 h 2224519"/>
                <a:gd name="connsiteX151" fmla="*/ 391749 w 3598495"/>
                <a:gd name="connsiteY151" fmla="*/ 1733351 h 2224519"/>
                <a:gd name="connsiteX152" fmla="*/ 230975 w 3598495"/>
                <a:gd name="connsiteY152" fmla="*/ 1436924 h 2224519"/>
                <a:gd name="connsiteX153" fmla="*/ 356580 w 3598495"/>
                <a:gd name="connsiteY153" fmla="*/ 1668037 h 2224519"/>
                <a:gd name="connsiteX154" fmla="*/ 431942 w 3598495"/>
                <a:gd name="connsiteY154" fmla="*/ 1833835 h 2224519"/>
                <a:gd name="connsiteX155" fmla="*/ 527402 w 3598495"/>
                <a:gd name="connsiteY155" fmla="*/ 1874028 h 2224519"/>
                <a:gd name="connsiteX156" fmla="*/ 507305 w 3598495"/>
                <a:gd name="connsiteY156" fmla="*/ 1989585 h 2224519"/>
                <a:gd name="connsiteX157" fmla="*/ 311362 w 3598495"/>
                <a:gd name="connsiteY157" fmla="*/ 2180503 h 2224519"/>
                <a:gd name="connsiteX158" fmla="*/ 250235 w 3598495"/>
                <a:gd name="connsiteY158" fmla="*/ 2142821 h 2224519"/>
                <a:gd name="connsiteX159" fmla="*/ 220927 w 3598495"/>
                <a:gd name="connsiteY159" fmla="*/ 1989584 h 2224519"/>
                <a:gd name="connsiteX160" fmla="*/ 120444 w 3598495"/>
                <a:gd name="connsiteY160" fmla="*/ 1909197 h 2224519"/>
                <a:gd name="connsiteX161" fmla="*/ 65177 w 3598495"/>
                <a:gd name="connsiteY161" fmla="*/ 1869004 h 2224519"/>
                <a:gd name="connsiteX162" fmla="*/ 80251 w 3598495"/>
                <a:gd name="connsiteY162" fmla="*/ 1673060 h 2224519"/>
                <a:gd name="connsiteX163" fmla="*/ 205854 w 3598495"/>
                <a:gd name="connsiteY163" fmla="*/ 1813738 h 2224519"/>
                <a:gd name="connsiteX164" fmla="*/ 301314 w 3598495"/>
                <a:gd name="connsiteY164" fmla="*/ 1974512 h 2224519"/>
                <a:gd name="connsiteX165" fmla="*/ 326435 w 3598495"/>
                <a:gd name="connsiteY165" fmla="*/ 1863979 h 2224519"/>
                <a:gd name="connsiteX166" fmla="*/ 175710 w 3598495"/>
                <a:gd name="connsiteY166" fmla="*/ 1517311 h 2224519"/>
                <a:gd name="connsiteX167" fmla="*/ 150589 w 3598495"/>
                <a:gd name="connsiteY167" fmla="*/ 1482143 h 2224519"/>
                <a:gd name="connsiteX168" fmla="*/ 30008 w 3598495"/>
                <a:gd name="connsiteY168" fmla="*/ 1642916 h 2224519"/>
                <a:gd name="connsiteX169" fmla="*/ 19959 w 3598495"/>
                <a:gd name="connsiteY169" fmla="*/ 1798665 h 2224519"/>
                <a:gd name="connsiteX170" fmla="*/ 75227 w 3598495"/>
                <a:gd name="connsiteY170" fmla="*/ 1301271 h 2224519"/>
                <a:gd name="connsiteX171" fmla="*/ 175709 w 3598495"/>
                <a:gd name="connsiteY171" fmla="*/ 1341465 h 2224519"/>
                <a:gd name="connsiteX172" fmla="*/ 170685 w 3598495"/>
                <a:gd name="connsiteY172" fmla="*/ 1125426 h 2224519"/>
                <a:gd name="connsiteX173" fmla="*/ 95322 w 3598495"/>
                <a:gd name="connsiteY173" fmla="*/ 1235957 h 2224519"/>
                <a:gd name="connsiteX174" fmla="*/ 180733 w 3598495"/>
                <a:gd name="connsiteY174" fmla="*/ 1045039 h 2224519"/>
                <a:gd name="connsiteX175" fmla="*/ 276193 w 3598495"/>
                <a:gd name="connsiteY175" fmla="*/ 864168 h 2224519"/>
                <a:gd name="connsiteX176" fmla="*/ 471298 w 3598495"/>
                <a:gd name="connsiteY176"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894083 w 3598495"/>
                <a:gd name="connsiteY75" fmla="*/ 1266989 h 2224519"/>
                <a:gd name="connsiteX76" fmla="*/ 2794782 w 3598495"/>
                <a:gd name="connsiteY76" fmla="*/ 1204926 h 2224519"/>
                <a:gd name="connsiteX77" fmla="*/ 2584069 w 3598495"/>
                <a:gd name="connsiteY77" fmla="*/ 1239621 h 2224519"/>
                <a:gd name="connsiteX78" fmla="*/ 2044267 w 3598495"/>
                <a:gd name="connsiteY78" fmla="*/ 1386634 h 2224519"/>
                <a:gd name="connsiteX79" fmla="*/ 2005425 w 3598495"/>
                <a:gd name="connsiteY79" fmla="*/ 1225334 h 2224519"/>
                <a:gd name="connsiteX80" fmla="*/ 2372137 w 3598495"/>
                <a:gd name="connsiteY80" fmla="*/ 1108652 h 2224519"/>
                <a:gd name="connsiteX81" fmla="*/ 2803144 w 3598495"/>
                <a:gd name="connsiteY81" fmla="*/ 1101508 h 2224519"/>
                <a:gd name="connsiteX82" fmla="*/ 2560257 w 3598495"/>
                <a:gd name="connsiteY82" fmla="*/ 820521 h 2224519"/>
                <a:gd name="connsiteX83" fmla="*/ 2226881 w 3598495"/>
                <a:gd name="connsiteY83" fmla="*/ 1049121 h 2224519"/>
                <a:gd name="connsiteX84" fmla="*/ 2105637 w 3598495"/>
                <a:gd name="connsiteY84" fmla="*/ 967096 h 2224519"/>
                <a:gd name="connsiteX85" fmla="*/ 1771168 w 3598495"/>
                <a:gd name="connsiteY85" fmla="*/ 1203194 h 2224519"/>
                <a:gd name="connsiteX86" fmla="*/ 1666272 w 3598495"/>
                <a:gd name="connsiteY86" fmla="*/ 1103537 h 2224519"/>
                <a:gd name="connsiteX87" fmla="*/ 1333340 w 3598495"/>
                <a:gd name="connsiteY87" fmla="*/ 1505003 h 2224519"/>
                <a:gd name="connsiteX88" fmla="*/ 1260930 w 3598495"/>
                <a:gd name="connsiteY88" fmla="*/ 1457024 h 2224519"/>
                <a:gd name="connsiteX89" fmla="*/ 1613074 w 3598495"/>
                <a:gd name="connsiteY89" fmla="*/ 1076685 h 2224519"/>
                <a:gd name="connsiteX90" fmla="*/ 1920715 w 3598495"/>
                <a:gd name="connsiteY90" fmla="*/ 821267 h 2224519"/>
                <a:gd name="connsiteX91" fmla="*/ 1829273 w 3598495"/>
                <a:gd name="connsiteY91" fmla="*/ 817291 h 2224519"/>
                <a:gd name="connsiteX92" fmla="*/ 1773614 w 3598495"/>
                <a:gd name="connsiteY92" fmla="*/ 761632 h 2224519"/>
                <a:gd name="connsiteX93" fmla="*/ 1456874 w 3598495"/>
                <a:gd name="connsiteY93" fmla="*/ 1004847 h 2224519"/>
                <a:gd name="connsiteX94" fmla="*/ 1527211 w 3598495"/>
                <a:gd name="connsiteY94" fmla="*/ 753639 h 2224519"/>
                <a:gd name="connsiteX95" fmla="*/ 1421703 w 3598495"/>
                <a:gd name="connsiteY95" fmla="*/ 834026 h 2224519"/>
                <a:gd name="connsiteX96" fmla="*/ 1512138 w 3598495"/>
                <a:gd name="connsiteY96" fmla="*/ 834026 h 2224519"/>
                <a:gd name="connsiteX97" fmla="*/ 1371461 w 3598495"/>
                <a:gd name="connsiteY97" fmla="*/ 1019920 h 2224519"/>
                <a:gd name="connsiteX98" fmla="*/ 1115228 w 3598495"/>
                <a:gd name="connsiteY98" fmla="*/ 1246008 h 2224519"/>
                <a:gd name="connsiteX99" fmla="*/ 907141 w 3598495"/>
                <a:gd name="connsiteY99" fmla="*/ 1537410 h 2224519"/>
                <a:gd name="connsiteX100" fmla="*/ 858995 w 3598495"/>
                <a:gd name="connsiteY100" fmla="*/ 1612773 h 2224519"/>
                <a:gd name="connsiteX101" fmla="*/ 1009720 w 3598495"/>
                <a:gd name="connsiteY101" fmla="*/ 1909199 h 2224519"/>
                <a:gd name="connsiteX102" fmla="*/ 1100156 w 3598495"/>
                <a:gd name="connsiteY102" fmla="*/ 1889102 h 2224519"/>
                <a:gd name="connsiteX103" fmla="*/ 1243117 w 3598495"/>
                <a:gd name="connsiteY103" fmla="*/ 1429806 h 2224519"/>
                <a:gd name="connsiteX104" fmla="*/ 1356169 w 3598495"/>
                <a:gd name="connsiteY104" fmla="*/ 1501105 h 2224519"/>
                <a:gd name="connsiteX105" fmla="*/ 1352194 w 3598495"/>
                <a:gd name="connsiteY105" fmla="*/ 1596520 h 2224519"/>
                <a:gd name="connsiteX106" fmla="*/ 1324384 w 3598495"/>
                <a:gd name="connsiteY106" fmla="*/ 1770376 h 2224519"/>
                <a:gd name="connsiteX107" fmla="*/ 1416465 w 3598495"/>
                <a:gd name="connsiteY107" fmla="*/ 1910842 h 2224519"/>
                <a:gd name="connsiteX108" fmla="*/ 1340269 w 3598495"/>
                <a:gd name="connsiteY108" fmla="*/ 1640250 h 2224519"/>
                <a:gd name="connsiteX109" fmla="*/ 1606637 w 3598495"/>
                <a:gd name="connsiteY109" fmla="*/ 1513030 h 2224519"/>
                <a:gd name="connsiteX110" fmla="*/ 1723643 w 3598495"/>
                <a:gd name="connsiteY110" fmla="*/ 1293596 h 2224519"/>
                <a:gd name="connsiteX111" fmla="*/ 1989073 w 3598495"/>
                <a:gd name="connsiteY111" fmla="*/ 1262840 h 2224519"/>
                <a:gd name="connsiteX112" fmla="*/ 1885956 w 3598495"/>
                <a:gd name="connsiteY112" fmla="*/ 1550615 h 2224519"/>
                <a:gd name="connsiteX113" fmla="*/ 1755393 w 3598495"/>
                <a:gd name="connsiteY113" fmla="*/ 1719046 h 2224519"/>
                <a:gd name="connsiteX114" fmla="*/ 1596312 w 3598495"/>
                <a:gd name="connsiteY114" fmla="*/ 2013962 h 2224519"/>
                <a:gd name="connsiteX115" fmla="*/ 1574831 w 3598495"/>
                <a:gd name="connsiteY115" fmla="*/ 1921749 h 2224519"/>
                <a:gd name="connsiteX116" fmla="*/ 1471464 w 3598495"/>
                <a:gd name="connsiteY116" fmla="*/ 2065646 h 2224519"/>
                <a:gd name="connsiteX117" fmla="*/ 1582781 w 3598495"/>
                <a:gd name="connsiteY117" fmla="*/ 2133232 h 2224519"/>
                <a:gd name="connsiteX118" fmla="*/ 1451584 w 3598495"/>
                <a:gd name="connsiteY118" fmla="*/ 2200818 h 2224519"/>
                <a:gd name="connsiteX119" fmla="*/ 1228948 w 3598495"/>
                <a:gd name="connsiteY119" fmla="*/ 2208769 h 2224519"/>
                <a:gd name="connsiteX120" fmla="*/ 982457 w 3598495"/>
                <a:gd name="connsiteY120" fmla="*/ 2216722 h 2224519"/>
                <a:gd name="connsiteX121" fmla="*/ 966555 w 3598495"/>
                <a:gd name="connsiteY121" fmla="*/ 2137207 h 2224519"/>
                <a:gd name="connsiteX122" fmla="*/ 1197143 w 3598495"/>
                <a:gd name="connsiteY122" fmla="*/ 2161061 h 2224519"/>
                <a:gd name="connsiteX123" fmla="*/ 1324364 w 3598495"/>
                <a:gd name="connsiteY123" fmla="*/ 2141182 h 2224519"/>
                <a:gd name="connsiteX124" fmla="*/ 1280632 w 3598495"/>
                <a:gd name="connsiteY124" fmla="*/ 1954329 h 2224519"/>
                <a:gd name="connsiteX125" fmla="*/ 1407852 w 3598495"/>
                <a:gd name="connsiteY125" fmla="*/ 1926500 h 2224519"/>
                <a:gd name="connsiteX126" fmla="*/ 1247453 w 3598495"/>
                <a:gd name="connsiteY126" fmla="*/ 1884840 h 2224519"/>
                <a:gd name="connsiteX127" fmla="*/ 1182614 w 3598495"/>
                <a:gd name="connsiteY127" fmla="*/ 2054900 h 2224519"/>
                <a:gd name="connsiteX128" fmla="*/ 1024793 w 3598495"/>
                <a:gd name="connsiteY128" fmla="*/ 2120214 h 2224519"/>
                <a:gd name="connsiteX129" fmla="*/ 884116 w 3598495"/>
                <a:gd name="connsiteY129" fmla="*/ 1758474 h 2224519"/>
                <a:gd name="connsiteX130" fmla="*/ 843922 w 3598495"/>
                <a:gd name="connsiteY130" fmla="*/ 2069973 h 2224519"/>
                <a:gd name="connsiteX131" fmla="*/ 703246 w 3598495"/>
                <a:gd name="connsiteY131" fmla="*/ 1657991 h 2224519"/>
                <a:gd name="connsiteX132" fmla="*/ 803729 w 3598495"/>
                <a:gd name="connsiteY132" fmla="*/ 1406782 h 2224519"/>
                <a:gd name="connsiteX133" fmla="*/ 884115 w 3598495"/>
                <a:gd name="connsiteY133" fmla="*/ 1246008 h 2224519"/>
                <a:gd name="connsiteX134" fmla="*/ 1160446 w 3598495"/>
                <a:gd name="connsiteY134" fmla="*/ 1125427 h 2224519"/>
                <a:gd name="connsiteX135" fmla="*/ 1637744 w 3598495"/>
                <a:gd name="connsiteY135" fmla="*/ 648131 h 2224519"/>
                <a:gd name="connsiteX136" fmla="*/ 1763348 w 3598495"/>
                <a:gd name="connsiteY136" fmla="*/ 336632 h 2224519"/>
                <a:gd name="connsiteX137" fmla="*/ 1642768 w 3598495"/>
                <a:gd name="connsiteY137" fmla="*/ 376825 h 2224519"/>
                <a:gd name="connsiteX138" fmla="*/ 1451848 w 3598495"/>
                <a:gd name="connsiteY138" fmla="*/ 658179 h 2224519"/>
                <a:gd name="connsiteX139" fmla="*/ 1170498 w 3598495"/>
                <a:gd name="connsiteY139" fmla="*/ 497404 h 2224519"/>
                <a:gd name="connsiteX140" fmla="*/ 1200641 w 3598495"/>
                <a:gd name="connsiteY140" fmla="*/ 633056 h 2224519"/>
                <a:gd name="connsiteX141" fmla="*/ 1115230 w 3598495"/>
                <a:gd name="connsiteY141" fmla="*/ 869194 h 2224519"/>
                <a:gd name="connsiteX142" fmla="*/ 1100158 w 3598495"/>
                <a:gd name="connsiteY142" fmla="*/ 1004845 h 2224519"/>
                <a:gd name="connsiteX143" fmla="*/ 904215 w 3598495"/>
                <a:gd name="connsiteY143" fmla="*/ 1014893 h 2224519"/>
                <a:gd name="connsiteX144" fmla="*/ 929336 w 3598495"/>
                <a:gd name="connsiteY144" fmla="*/ 1175667 h 2224519"/>
                <a:gd name="connsiteX145" fmla="*/ 708272 w 3598495"/>
                <a:gd name="connsiteY145" fmla="*/ 984749 h 2224519"/>
                <a:gd name="connsiteX146" fmla="*/ 607789 w 3598495"/>
                <a:gd name="connsiteY146" fmla="*/ 914411 h 2224519"/>
                <a:gd name="connsiteX147" fmla="*/ 809594 w 3598495"/>
                <a:gd name="connsiteY147" fmla="*/ 1313832 h 2224519"/>
                <a:gd name="connsiteX148" fmla="*/ 512330 w 3598495"/>
                <a:gd name="connsiteY148" fmla="*/ 1356538 h 2224519"/>
                <a:gd name="connsiteX149" fmla="*/ 647983 w 3598495"/>
                <a:gd name="connsiteY149" fmla="*/ 1874028 h 2224519"/>
                <a:gd name="connsiteX150" fmla="*/ 537449 w 3598495"/>
                <a:gd name="connsiteY150" fmla="*/ 1798666 h 2224519"/>
                <a:gd name="connsiteX151" fmla="*/ 391749 w 3598495"/>
                <a:gd name="connsiteY151" fmla="*/ 1733351 h 2224519"/>
                <a:gd name="connsiteX152" fmla="*/ 230975 w 3598495"/>
                <a:gd name="connsiteY152" fmla="*/ 1436924 h 2224519"/>
                <a:gd name="connsiteX153" fmla="*/ 356580 w 3598495"/>
                <a:gd name="connsiteY153" fmla="*/ 1668037 h 2224519"/>
                <a:gd name="connsiteX154" fmla="*/ 431942 w 3598495"/>
                <a:gd name="connsiteY154" fmla="*/ 1833835 h 2224519"/>
                <a:gd name="connsiteX155" fmla="*/ 527402 w 3598495"/>
                <a:gd name="connsiteY155" fmla="*/ 1874028 h 2224519"/>
                <a:gd name="connsiteX156" fmla="*/ 507305 w 3598495"/>
                <a:gd name="connsiteY156" fmla="*/ 1989585 h 2224519"/>
                <a:gd name="connsiteX157" fmla="*/ 311362 w 3598495"/>
                <a:gd name="connsiteY157" fmla="*/ 2180503 h 2224519"/>
                <a:gd name="connsiteX158" fmla="*/ 250235 w 3598495"/>
                <a:gd name="connsiteY158" fmla="*/ 2142821 h 2224519"/>
                <a:gd name="connsiteX159" fmla="*/ 220927 w 3598495"/>
                <a:gd name="connsiteY159" fmla="*/ 1989584 h 2224519"/>
                <a:gd name="connsiteX160" fmla="*/ 120444 w 3598495"/>
                <a:gd name="connsiteY160" fmla="*/ 1909197 h 2224519"/>
                <a:gd name="connsiteX161" fmla="*/ 65177 w 3598495"/>
                <a:gd name="connsiteY161" fmla="*/ 1869004 h 2224519"/>
                <a:gd name="connsiteX162" fmla="*/ 80251 w 3598495"/>
                <a:gd name="connsiteY162" fmla="*/ 1673060 h 2224519"/>
                <a:gd name="connsiteX163" fmla="*/ 205854 w 3598495"/>
                <a:gd name="connsiteY163" fmla="*/ 1813738 h 2224519"/>
                <a:gd name="connsiteX164" fmla="*/ 301314 w 3598495"/>
                <a:gd name="connsiteY164" fmla="*/ 1974512 h 2224519"/>
                <a:gd name="connsiteX165" fmla="*/ 326435 w 3598495"/>
                <a:gd name="connsiteY165" fmla="*/ 1863979 h 2224519"/>
                <a:gd name="connsiteX166" fmla="*/ 175710 w 3598495"/>
                <a:gd name="connsiteY166" fmla="*/ 1517311 h 2224519"/>
                <a:gd name="connsiteX167" fmla="*/ 150589 w 3598495"/>
                <a:gd name="connsiteY167" fmla="*/ 1482143 h 2224519"/>
                <a:gd name="connsiteX168" fmla="*/ 30008 w 3598495"/>
                <a:gd name="connsiteY168" fmla="*/ 1642916 h 2224519"/>
                <a:gd name="connsiteX169" fmla="*/ 19959 w 3598495"/>
                <a:gd name="connsiteY169" fmla="*/ 1798665 h 2224519"/>
                <a:gd name="connsiteX170" fmla="*/ 75227 w 3598495"/>
                <a:gd name="connsiteY170" fmla="*/ 1301271 h 2224519"/>
                <a:gd name="connsiteX171" fmla="*/ 175709 w 3598495"/>
                <a:gd name="connsiteY171" fmla="*/ 1341465 h 2224519"/>
                <a:gd name="connsiteX172" fmla="*/ 170685 w 3598495"/>
                <a:gd name="connsiteY172" fmla="*/ 1125426 h 2224519"/>
                <a:gd name="connsiteX173" fmla="*/ 95322 w 3598495"/>
                <a:gd name="connsiteY173" fmla="*/ 1235957 h 2224519"/>
                <a:gd name="connsiteX174" fmla="*/ 180733 w 3598495"/>
                <a:gd name="connsiteY174" fmla="*/ 1045039 h 2224519"/>
                <a:gd name="connsiteX175" fmla="*/ 276193 w 3598495"/>
                <a:gd name="connsiteY175" fmla="*/ 864168 h 2224519"/>
                <a:gd name="connsiteX176" fmla="*/ 471298 w 3598495"/>
                <a:gd name="connsiteY176"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894083 w 3598495"/>
                <a:gd name="connsiteY75" fmla="*/ 1266989 h 2224519"/>
                <a:gd name="connsiteX76" fmla="*/ 2794782 w 3598495"/>
                <a:gd name="connsiteY76" fmla="*/ 1204926 h 2224519"/>
                <a:gd name="connsiteX77" fmla="*/ 2584069 w 3598495"/>
                <a:gd name="connsiteY77" fmla="*/ 1239621 h 2224519"/>
                <a:gd name="connsiteX78" fmla="*/ 2044267 w 3598495"/>
                <a:gd name="connsiteY78" fmla="*/ 1386634 h 2224519"/>
                <a:gd name="connsiteX79" fmla="*/ 2005425 w 3598495"/>
                <a:gd name="connsiteY79" fmla="*/ 1225334 h 2224519"/>
                <a:gd name="connsiteX80" fmla="*/ 2372137 w 3598495"/>
                <a:gd name="connsiteY80" fmla="*/ 1108652 h 2224519"/>
                <a:gd name="connsiteX81" fmla="*/ 2803144 w 3598495"/>
                <a:gd name="connsiteY81" fmla="*/ 1101508 h 2224519"/>
                <a:gd name="connsiteX82" fmla="*/ 2560257 w 3598495"/>
                <a:gd name="connsiteY82" fmla="*/ 820521 h 2224519"/>
                <a:gd name="connsiteX83" fmla="*/ 2226881 w 3598495"/>
                <a:gd name="connsiteY83" fmla="*/ 1049121 h 2224519"/>
                <a:gd name="connsiteX84" fmla="*/ 2105637 w 3598495"/>
                <a:gd name="connsiteY84" fmla="*/ 967096 h 2224519"/>
                <a:gd name="connsiteX85" fmla="*/ 1771168 w 3598495"/>
                <a:gd name="connsiteY85" fmla="*/ 1203194 h 2224519"/>
                <a:gd name="connsiteX86" fmla="*/ 1666272 w 3598495"/>
                <a:gd name="connsiteY86" fmla="*/ 1103537 h 2224519"/>
                <a:gd name="connsiteX87" fmla="*/ 1333340 w 3598495"/>
                <a:gd name="connsiteY87" fmla="*/ 1505003 h 2224519"/>
                <a:gd name="connsiteX88" fmla="*/ 1260930 w 3598495"/>
                <a:gd name="connsiteY88" fmla="*/ 1457024 h 2224519"/>
                <a:gd name="connsiteX89" fmla="*/ 1613074 w 3598495"/>
                <a:gd name="connsiteY89" fmla="*/ 1076685 h 2224519"/>
                <a:gd name="connsiteX90" fmla="*/ 1920715 w 3598495"/>
                <a:gd name="connsiteY90" fmla="*/ 821267 h 2224519"/>
                <a:gd name="connsiteX91" fmla="*/ 1829273 w 3598495"/>
                <a:gd name="connsiteY91" fmla="*/ 817291 h 2224519"/>
                <a:gd name="connsiteX92" fmla="*/ 1773614 w 3598495"/>
                <a:gd name="connsiteY92" fmla="*/ 761632 h 2224519"/>
                <a:gd name="connsiteX93" fmla="*/ 1456874 w 3598495"/>
                <a:gd name="connsiteY93" fmla="*/ 1004847 h 2224519"/>
                <a:gd name="connsiteX94" fmla="*/ 1527211 w 3598495"/>
                <a:gd name="connsiteY94" fmla="*/ 753639 h 2224519"/>
                <a:gd name="connsiteX95" fmla="*/ 1421703 w 3598495"/>
                <a:gd name="connsiteY95" fmla="*/ 834026 h 2224519"/>
                <a:gd name="connsiteX96" fmla="*/ 1512138 w 3598495"/>
                <a:gd name="connsiteY96" fmla="*/ 834026 h 2224519"/>
                <a:gd name="connsiteX97" fmla="*/ 1371461 w 3598495"/>
                <a:gd name="connsiteY97" fmla="*/ 1019920 h 2224519"/>
                <a:gd name="connsiteX98" fmla="*/ 1115228 w 3598495"/>
                <a:gd name="connsiteY98" fmla="*/ 1246008 h 2224519"/>
                <a:gd name="connsiteX99" fmla="*/ 907141 w 3598495"/>
                <a:gd name="connsiteY99" fmla="*/ 1537410 h 2224519"/>
                <a:gd name="connsiteX100" fmla="*/ 858995 w 3598495"/>
                <a:gd name="connsiteY100" fmla="*/ 1612773 h 2224519"/>
                <a:gd name="connsiteX101" fmla="*/ 1009720 w 3598495"/>
                <a:gd name="connsiteY101" fmla="*/ 1909199 h 2224519"/>
                <a:gd name="connsiteX102" fmla="*/ 1100156 w 3598495"/>
                <a:gd name="connsiteY102" fmla="*/ 1889102 h 2224519"/>
                <a:gd name="connsiteX103" fmla="*/ 1243117 w 3598495"/>
                <a:gd name="connsiteY103" fmla="*/ 1429806 h 2224519"/>
                <a:gd name="connsiteX104" fmla="*/ 1356169 w 3598495"/>
                <a:gd name="connsiteY104" fmla="*/ 1501105 h 2224519"/>
                <a:gd name="connsiteX105" fmla="*/ 1352194 w 3598495"/>
                <a:gd name="connsiteY105" fmla="*/ 1596520 h 2224519"/>
                <a:gd name="connsiteX106" fmla="*/ 1324384 w 3598495"/>
                <a:gd name="connsiteY106" fmla="*/ 1770376 h 2224519"/>
                <a:gd name="connsiteX107" fmla="*/ 1416465 w 3598495"/>
                <a:gd name="connsiteY107" fmla="*/ 1910842 h 2224519"/>
                <a:gd name="connsiteX108" fmla="*/ 1340269 w 3598495"/>
                <a:gd name="connsiteY108" fmla="*/ 1640250 h 2224519"/>
                <a:gd name="connsiteX109" fmla="*/ 1606637 w 3598495"/>
                <a:gd name="connsiteY109" fmla="*/ 1513030 h 2224519"/>
                <a:gd name="connsiteX110" fmla="*/ 1723643 w 3598495"/>
                <a:gd name="connsiteY110" fmla="*/ 1293596 h 2224519"/>
                <a:gd name="connsiteX111" fmla="*/ 1989073 w 3598495"/>
                <a:gd name="connsiteY111" fmla="*/ 1262840 h 2224519"/>
                <a:gd name="connsiteX112" fmla="*/ 1885956 w 3598495"/>
                <a:gd name="connsiteY112" fmla="*/ 1550615 h 2224519"/>
                <a:gd name="connsiteX113" fmla="*/ 1755393 w 3598495"/>
                <a:gd name="connsiteY113" fmla="*/ 1719046 h 2224519"/>
                <a:gd name="connsiteX114" fmla="*/ 1596312 w 3598495"/>
                <a:gd name="connsiteY114" fmla="*/ 2013962 h 2224519"/>
                <a:gd name="connsiteX115" fmla="*/ 1574831 w 3598495"/>
                <a:gd name="connsiteY115" fmla="*/ 1921749 h 2224519"/>
                <a:gd name="connsiteX116" fmla="*/ 1471464 w 3598495"/>
                <a:gd name="connsiteY116" fmla="*/ 2065646 h 2224519"/>
                <a:gd name="connsiteX117" fmla="*/ 1582781 w 3598495"/>
                <a:gd name="connsiteY117" fmla="*/ 2133232 h 2224519"/>
                <a:gd name="connsiteX118" fmla="*/ 1451584 w 3598495"/>
                <a:gd name="connsiteY118" fmla="*/ 2200818 h 2224519"/>
                <a:gd name="connsiteX119" fmla="*/ 1228948 w 3598495"/>
                <a:gd name="connsiteY119" fmla="*/ 2208769 h 2224519"/>
                <a:gd name="connsiteX120" fmla="*/ 982457 w 3598495"/>
                <a:gd name="connsiteY120" fmla="*/ 2216722 h 2224519"/>
                <a:gd name="connsiteX121" fmla="*/ 966555 w 3598495"/>
                <a:gd name="connsiteY121" fmla="*/ 2137207 h 2224519"/>
                <a:gd name="connsiteX122" fmla="*/ 1197143 w 3598495"/>
                <a:gd name="connsiteY122" fmla="*/ 2161061 h 2224519"/>
                <a:gd name="connsiteX123" fmla="*/ 1324364 w 3598495"/>
                <a:gd name="connsiteY123" fmla="*/ 2141182 h 2224519"/>
                <a:gd name="connsiteX124" fmla="*/ 1280632 w 3598495"/>
                <a:gd name="connsiteY124" fmla="*/ 1954329 h 2224519"/>
                <a:gd name="connsiteX125" fmla="*/ 1407852 w 3598495"/>
                <a:gd name="connsiteY125" fmla="*/ 1926500 h 2224519"/>
                <a:gd name="connsiteX126" fmla="*/ 1247453 w 3598495"/>
                <a:gd name="connsiteY126" fmla="*/ 1884840 h 2224519"/>
                <a:gd name="connsiteX127" fmla="*/ 1182614 w 3598495"/>
                <a:gd name="connsiteY127" fmla="*/ 2054900 h 2224519"/>
                <a:gd name="connsiteX128" fmla="*/ 1024793 w 3598495"/>
                <a:gd name="connsiteY128" fmla="*/ 2120214 h 2224519"/>
                <a:gd name="connsiteX129" fmla="*/ 884116 w 3598495"/>
                <a:gd name="connsiteY129" fmla="*/ 1758474 h 2224519"/>
                <a:gd name="connsiteX130" fmla="*/ 843922 w 3598495"/>
                <a:gd name="connsiteY130" fmla="*/ 2069973 h 2224519"/>
                <a:gd name="connsiteX131" fmla="*/ 703246 w 3598495"/>
                <a:gd name="connsiteY131" fmla="*/ 1657991 h 2224519"/>
                <a:gd name="connsiteX132" fmla="*/ 803729 w 3598495"/>
                <a:gd name="connsiteY132" fmla="*/ 1406782 h 2224519"/>
                <a:gd name="connsiteX133" fmla="*/ 884115 w 3598495"/>
                <a:gd name="connsiteY133" fmla="*/ 1246008 h 2224519"/>
                <a:gd name="connsiteX134" fmla="*/ 1160446 w 3598495"/>
                <a:gd name="connsiteY134" fmla="*/ 1125427 h 2224519"/>
                <a:gd name="connsiteX135" fmla="*/ 1637744 w 3598495"/>
                <a:gd name="connsiteY135" fmla="*/ 648131 h 2224519"/>
                <a:gd name="connsiteX136" fmla="*/ 1763348 w 3598495"/>
                <a:gd name="connsiteY136" fmla="*/ 336632 h 2224519"/>
                <a:gd name="connsiteX137" fmla="*/ 1642768 w 3598495"/>
                <a:gd name="connsiteY137" fmla="*/ 376825 h 2224519"/>
                <a:gd name="connsiteX138" fmla="*/ 1451848 w 3598495"/>
                <a:gd name="connsiteY138" fmla="*/ 658179 h 2224519"/>
                <a:gd name="connsiteX139" fmla="*/ 1170498 w 3598495"/>
                <a:gd name="connsiteY139" fmla="*/ 497404 h 2224519"/>
                <a:gd name="connsiteX140" fmla="*/ 1200641 w 3598495"/>
                <a:gd name="connsiteY140" fmla="*/ 633056 h 2224519"/>
                <a:gd name="connsiteX141" fmla="*/ 1115230 w 3598495"/>
                <a:gd name="connsiteY141" fmla="*/ 869194 h 2224519"/>
                <a:gd name="connsiteX142" fmla="*/ 1100158 w 3598495"/>
                <a:gd name="connsiteY142" fmla="*/ 1004845 h 2224519"/>
                <a:gd name="connsiteX143" fmla="*/ 904215 w 3598495"/>
                <a:gd name="connsiteY143" fmla="*/ 1014893 h 2224519"/>
                <a:gd name="connsiteX144" fmla="*/ 929336 w 3598495"/>
                <a:gd name="connsiteY144" fmla="*/ 1175667 h 2224519"/>
                <a:gd name="connsiteX145" fmla="*/ 708272 w 3598495"/>
                <a:gd name="connsiteY145" fmla="*/ 984749 h 2224519"/>
                <a:gd name="connsiteX146" fmla="*/ 607789 w 3598495"/>
                <a:gd name="connsiteY146" fmla="*/ 914411 h 2224519"/>
                <a:gd name="connsiteX147" fmla="*/ 809594 w 3598495"/>
                <a:gd name="connsiteY147" fmla="*/ 1313832 h 2224519"/>
                <a:gd name="connsiteX148" fmla="*/ 512330 w 3598495"/>
                <a:gd name="connsiteY148" fmla="*/ 1356538 h 2224519"/>
                <a:gd name="connsiteX149" fmla="*/ 647983 w 3598495"/>
                <a:gd name="connsiteY149" fmla="*/ 1874028 h 2224519"/>
                <a:gd name="connsiteX150" fmla="*/ 537449 w 3598495"/>
                <a:gd name="connsiteY150" fmla="*/ 1798666 h 2224519"/>
                <a:gd name="connsiteX151" fmla="*/ 391749 w 3598495"/>
                <a:gd name="connsiteY151" fmla="*/ 1733351 h 2224519"/>
                <a:gd name="connsiteX152" fmla="*/ 230975 w 3598495"/>
                <a:gd name="connsiteY152" fmla="*/ 1436924 h 2224519"/>
                <a:gd name="connsiteX153" fmla="*/ 356580 w 3598495"/>
                <a:gd name="connsiteY153" fmla="*/ 1668037 h 2224519"/>
                <a:gd name="connsiteX154" fmla="*/ 431942 w 3598495"/>
                <a:gd name="connsiteY154" fmla="*/ 1833835 h 2224519"/>
                <a:gd name="connsiteX155" fmla="*/ 527402 w 3598495"/>
                <a:gd name="connsiteY155" fmla="*/ 1874028 h 2224519"/>
                <a:gd name="connsiteX156" fmla="*/ 507305 w 3598495"/>
                <a:gd name="connsiteY156" fmla="*/ 1989585 h 2224519"/>
                <a:gd name="connsiteX157" fmla="*/ 311362 w 3598495"/>
                <a:gd name="connsiteY157" fmla="*/ 2180503 h 2224519"/>
                <a:gd name="connsiteX158" fmla="*/ 250235 w 3598495"/>
                <a:gd name="connsiteY158" fmla="*/ 2142821 h 2224519"/>
                <a:gd name="connsiteX159" fmla="*/ 220927 w 3598495"/>
                <a:gd name="connsiteY159" fmla="*/ 1989584 h 2224519"/>
                <a:gd name="connsiteX160" fmla="*/ 120444 w 3598495"/>
                <a:gd name="connsiteY160" fmla="*/ 1909197 h 2224519"/>
                <a:gd name="connsiteX161" fmla="*/ 65177 w 3598495"/>
                <a:gd name="connsiteY161" fmla="*/ 1869004 h 2224519"/>
                <a:gd name="connsiteX162" fmla="*/ 80251 w 3598495"/>
                <a:gd name="connsiteY162" fmla="*/ 1673060 h 2224519"/>
                <a:gd name="connsiteX163" fmla="*/ 205854 w 3598495"/>
                <a:gd name="connsiteY163" fmla="*/ 1813738 h 2224519"/>
                <a:gd name="connsiteX164" fmla="*/ 301314 w 3598495"/>
                <a:gd name="connsiteY164" fmla="*/ 1974512 h 2224519"/>
                <a:gd name="connsiteX165" fmla="*/ 326435 w 3598495"/>
                <a:gd name="connsiteY165" fmla="*/ 1863979 h 2224519"/>
                <a:gd name="connsiteX166" fmla="*/ 175710 w 3598495"/>
                <a:gd name="connsiteY166" fmla="*/ 1517311 h 2224519"/>
                <a:gd name="connsiteX167" fmla="*/ 150589 w 3598495"/>
                <a:gd name="connsiteY167" fmla="*/ 1482143 h 2224519"/>
                <a:gd name="connsiteX168" fmla="*/ 30008 w 3598495"/>
                <a:gd name="connsiteY168" fmla="*/ 1642916 h 2224519"/>
                <a:gd name="connsiteX169" fmla="*/ 19959 w 3598495"/>
                <a:gd name="connsiteY169" fmla="*/ 1798665 h 2224519"/>
                <a:gd name="connsiteX170" fmla="*/ 75227 w 3598495"/>
                <a:gd name="connsiteY170" fmla="*/ 1301271 h 2224519"/>
                <a:gd name="connsiteX171" fmla="*/ 175709 w 3598495"/>
                <a:gd name="connsiteY171" fmla="*/ 1341465 h 2224519"/>
                <a:gd name="connsiteX172" fmla="*/ 170685 w 3598495"/>
                <a:gd name="connsiteY172" fmla="*/ 1125426 h 2224519"/>
                <a:gd name="connsiteX173" fmla="*/ 95322 w 3598495"/>
                <a:gd name="connsiteY173" fmla="*/ 1235957 h 2224519"/>
                <a:gd name="connsiteX174" fmla="*/ 180733 w 3598495"/>
                <a:gd name="connsiteY174" fmla="*/ 1045039 h 2224519"/>
                <a:gd name="connsiteX175" fmla="*/ 276193 w 3598495"/>
                <a:gd name="connsiteY175" fmla="*/ 864168 h 2224519"/>
                <a:gd name="connsiteX176" fmla="*/ 471298 w 3598495"/>
                <a:gd name="connsiteY176"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3246055 w 3598495"/>
                <a:gd name="connsiteY74" fmla="*/ 1339634 h 2224519"/>
                <a:gd name="connsiteX75" fmla="*/ 2894083 w 3598495"/>
                <a:gd name="connsiteY75" fmla="*/ 1266989 h 2224519"/>
                <a:gd name="connsiteX76" fmla="*/ 2794782 w 3598495"/>
                <a:gd name="connsiteY76" fmla="*/ 1204926 h 2224519"/>
                <a:gd name="connsiteX77" fmla="*/ 2584069 w 3598495"/>
                <a:gd name="connsiteY77" fmla="*/ 1239621 h 2224519"/>
                <a:gd name="connsiteX78" fmla="*/ 2044267 w 3598495"/>
                <a:gd name="connsiteY78" fmla="*/ 1386634 h 2224519"/>
                <a:gd name="connsiteX79" fmla="*/ 2005425 w 3598495"/>
                <a:gd name="connsiteY79" fmla="*/ 1225334 h 2224519"/>
                <a:gd name="connsiteX80" fmla="*/ 2372137 w 3598495"/>
                <a:gd name="connsiteY80" fmla="*/ 1108652 h 2224519"/>
                <a:gd name="connsiteX81" fmla="*/ 2803144 w 3598495"/>
                <a:gd name="connsiteY81" fmla="*/ 1101508 h 2224519"/>
                <a:gd name="connsiteX82" fmla="*/ 2560257 w 3598495"/>
                <a:gd name="connsiteY82" fmla="*/ 820521 h 2224519"/>
                <a:gd name="connsiteX83" fmla="*/ 2226881 w 3598495"/>
                <a:gd name="connsiteY83" fmla="*/ 1049121 h 2224519"/>
                <a:gd name="connsiteX84" fmla="*/ 2105637 w 3598495"/>
                <a:gd name="connsiteY84" fmla="*/ 967096 h 2224519"/>
                <a:gd name="connsiteX85" fmla="*/ 1771168 w 3598495"/>
                <a:gd name="connsiteY85" fmla="*/ 1203194 h 2224519"/>
                <a:gd name="connsiteX86" fmla="*/ 1666272 w 3598495"/>
                <a:gd name="connsiteY86" fmla="*/ 1103537 h 2224519"/>
                <a:gd name="connsiteX87" fmla="*/ 1333340 w 3598495"/>
                <a:gd name="connsiteY87" fmla="*/ 1505003 h 2224519"/>
                <a:gd name="connsiteX88" fmla="*/ 1260930 w 3598495"/>
                <a:gd name="connsiteY88" fmla="*/ 1457024 h 2224519"/>
                <a:gd name="connsiteX89" fmla="*/ 1613074 w 3598495"/>
                <a:gd name="connsiteY89" fmla="*/ 1076685 h 2224519"/>
                <a:gd name="connsiteX90" fmla="*/ 1920715 w 3598495"/>
                <a:gd name="connsiteY90" fmla="*/ 821267 h 2224519"/>
                <a:gd name="connsiteX91" fmla="*/ 1829273 w 3598495"/>
                <a:gd name="connsiteY91" fmla="*/ 817291 h 2224519"/>
                <a:gd name="connsiteX92" fmla="*/ 1773614 w 3598495"/>
                <a:gd name="connsiteY92" fmla="*/ 761632 h 2224519"/>
                <a:gd name="connsiteX93" fmla="*/ 1456874 w 3598495"/>
                <a:gd name="connsiteY93" fmla="*/ 1004847 h 2224519"/>
                <a:gd name="connsiteX94" fmla="*/ 1527211 w 3598495"/>
                <a:gd name="connsiteY94" fmla="*/ 753639 h 2224519"/>
                <a:gd name="connsiteX95" fmla="*/ 1421703 w 3598495"/>
                <a:gd name="connsiteY95" fmla="*/ 834026 h 2224519"/>
                <a:gd name="connsiteX96" fmla="*/ 1512138 w 3598495"/>
                <a:gd name="connsiteY96" fmla="*/ 834026 h 2224519"/>
                <a:gd name="connsiteX97" fmla="*/ 1371461 w 3598495"/>
                <a:gd name="connsiteY97" fmla="*/ 1019920 h 2224519"/>
                <a:gd name="connsiteX98" fmla="*/ 1115228 w 3598495"/>
                <a:gd name="connsiteY98" fmla="*/ 1246008 h 2224519"/>
                <a:gd name="connsiteX99" fmla="*/ 907141 w 3598495"/>
                <a:gd name="connsiteY99" fmla="*/ 1537410 h 2224519"/>
                <a:gd name="connsiteX100" fmla="*/ 858995 w 3598495"/>
                <a:gd name="connsiteY100" fmla="*/ 1612773 h 2224519"/>
                <a:gd name="connsiteX101" fmla="*/ 1009720 w 3598495"/>
                <a:gd name="connsiteY101" fmla="*/ 1909199 h 2224519"/>
                <a:gd name="connsiteX102" fmla="*/ 1100156 w 3598495"/>
                <a:gd name="connsiteY102" fmla="*/ 1889102 h 2224519"/>
                <a:gd name="connsiteX103" fmla="*/ 1243117 w 3598495"/>
                <a:gd name="connsiteY103" fmla="*/ 1429806 h 2224519"/>
                <a:gd name="connsiteX104" fmla="*/ 1356169 w 3598495"/>
                <a:gd name="connsiteY104" fmla="*/ 1501105 h 2224519"/>
                <a:gd name="connsiteX105" fmla="*/ 1352194 w 3598495"/>
                <a:gd name="connsiteY105" fmla="*/ 1596520 h 2224519"/>
                <a:gd name="connsiteX106" fmla="*/ 1324384 w 3598495"/>
                <a:gd name="connsiteY106" fmla="*/ 1770376 h 2224519"/>
                <a:gd name="connsiteX107" fmla="*/ 1416465 w 3598495"/>
                <a:gd name="connsiteY107" fmla="*/ 1910842 h 2224519"/>
                <a:gd name="connsiteX108" fmla="*/ 1340269 w 3598495"/>
                <a:gd name="connsiteY108" fmla="*/ 1640250 h 2224519"/>
                <a:gd name="connsiteX109" fmla="*/ 1606637 w 3598495"/>
                <a:gd name="connsiteY109" fmla="*/ 1513030 h 2224519"/>
                <a:gd name="connsiteX110" fmla="*/ 1723643 w 3598495"/>
                <a:gd name="connsiteY110" fmla="*/ 1293596 h 2224519"/>
                <a:gd name="connsiteX111" fmla="*/ 1989073 w 3598495"/>
                <a:gd name="connsiteY111" fmla="*/ 1262840 h 2224519"/>
                <a:gd name="connsiteX112" fmla="*/ 1885956 w 3598495"/>
                <a:gd name="connsiteY112" fmla="*/ 1550615 h 2224519"/>
                <a:gd name="connsiteX113" fmla="*/ 1755393 w 3598495"/>
                <a:gd name="connsiteY113" fmla="*/ 1719046 h 2224519"/>
                <a:gd name="connsiteX114" fmla="*/ 1596312 w 3598495"/>
                <a:gd name="connsiteY114" fmla="*/ 2013962 h 2224519"/>
                <a:gd name="connsiteX115" fmla="*/ 1574831 w 3598495"/>
                <a:gd name="connsiteY115" fmla="*/ 1921749 h 2224519"/>
                <a:gd name="connsiteX116" fmla="*/ 1471464 w 3598495"/>
                <a:gd name="connsiteY116" fmla="*/ 2065646 h 2224519"/>
                <a:gd name="connsiteX117" fmla="*/ 1582781 w 3598495"/>
                <a:gd name="connsiteY117" fmla="*/ 2133232 h 2224519"/>
                <a:gd name="connsiteX118" fmla="*/ 1451584 w 3598495"/>
                <a:gd name="connsiteY118" fmla="*/ 2200818 h 2224519"/>
                <a:gd name="connsiteX119" fmla="*/ 1228948 w 3598495"/>
                <a:gd name="connsiteY119" fmla="*/ 2208769 h 2224519"/>
                <a:gd name="connsiteX120" fmla="*/ 982457 w 3598495"/>
                <a:gd name="connsiteY120" fmla="*/ 2216722 h 2224519"/>
                <a:gd name="connsiteX121" fmla="*/ 966555 w 3598495"/>
                <a:gd name="connsiteY121" fmla="*/ 2137207 h 2224519"/>
                <a:gd name="connsiteX122" fmla="*/ 1197143 w 3598495"/>
                <a:gd name="connsiteY122" fmla="*/ 2161061 h 2224519"/>
                <a:gd name="connsiteX123" fmla="*/ 1324364 w 3598495"/>
                <a:gd name="connsiteY123" fmla="*/ 2141182 h 2224519"/>
                <a:gd name="connsiteX124" fmla="*/ 1280632 w 3598495"/>
                <a:gd name="connsiteY124" fmla="*/ 1954329 h 2224519"/>
                <a:gd name="connsiteX125" fmla="*/ 1407852 w 3598495"/>
                <a:gd name="connsiteY125" fmla="*/ 1926500 h 2224519"/>
                <a:gd name="connsiteX126" fmla="*/ 1247453 w 3598495"/>
                <a:gd name="connsiteY126" fmla="*/ 1884840 h 2224519"/>
                <a:gd name="connsiteX127" fmla="*/ 1182614 w 3598495"/>
                <a:gd name="connsiteY127" fmla="*/ 2054900 h 2224519"/>
                <a:gd name="connsiteX128" fmla="*/ 1024793 w 3598495"/>
                <a:gd name="connsiteY128" fmla="*/ 2120214 h 2224519"/>
                <a:gd name="connsiteX129" fmla="*/ 884116 w 3598495"/>
                <a:gd name="connsiteY129" fmla="*/ 1758474 h 2224519"/>
                <a:gd name="connsiteX130" fmla="*/ 843922 w 3598495"/>
                <a:gd name="connsiteY130" fmla="*/ 2069973 h 2224519"/>
                <a:gd name="connsiteX131" fmla="*/ 703246 w 3598495"/>
                <a:gd name="connsiteY131" fmla="*/ 1657991 h 2224519"/>
                <a:gd name="connsiteX132" fmla="*/ 803729 w 3598495"/>
                <a:gd name="connsiteY132" fmla="*/ 1406782 h 2224519"/>
                <a:gd name="connsiteX133" fmla="*/ 884115 w 3598495"/>
                <a:gd name="connsiteY133" fmla="*/ 1246008 h 2224519"/>
                <a:gd name="connsiteX134" fmla="*/ 1160446 w 3598495"/>
                <a:gd name="connsiteY134" fmla="*/ 1125427 h 2224519"/>
                <a:gd name="connsiteX135" fmla="*/ 1637744 w 3598495"/>
                <a:gd name="connsiteY135" fmla="*/ 648131 h 2224519"/>
                <a:gd name="connsiteX136" fmla="*/ 1763348 w 3598495"/>
                <a:gd name="connsiteY136" fmla="*/ 336632 h 2224519"/>
                <a:gd name="connsiteX137" fmla="*/ 1642768 w 3598495"/>
                <a:gd name="connsiteY137" fmla="*/ 376825 h 2224519"/>
                <a:gd name="connsiteX138" fmla="*/ 1451848 w 3598495"/>
                <a:gd name="connsiteY138" fmla="*/ 658179 h 2224519"/>
                <a:gd name="connsiteX139" fmla="*/ 1170498 w 3598495"/>
                <a:gd name="connsiteY139" fmla="*/ 497404 h 2224519"/>
                <a:gd name="connsiteX140" fmla="*/ 1200641 w 3598495"/>
                <a:gd name="connsiteY140" fmla="*/ 633056 h 2224519"/>
                <a:gd name="connsiteX141" fmla="*/ 1115230 w 3598495"/>
                <a:gd name="connsiteY141" fmla="*/ 869194 h 2224519"/>
                <a:gd name="connsiteX142" fmla="*/ 1100158 w 3598495"/>
                <a:gd name="connsiteY142" fmla="*/ 1004845 h 2224519"/>
                <a:gd name="connsiteX143" fmla="*/ 904215 w 3598495"/>
                <a:gd name="connsiteY143" fmla="*/ 1014893 h 2224519"/>
                <a:gd name="connsiteX144" fmla="*/ 929336 w 3598495"/>
                <a:gd name="connsiteY144" fmla="*/ 1175667 h 2224519"/>
                <a:gd name="connsiteX145" fmla="*/ 708272 w 3598495"/>
                <a:gd name="connsiteY145" fmla="*/ 984749 h 2224519"/>
                <a:gd name="connsiteX146" fmla="*/ 607789 w 3598495"/>
                <a:gd name="connsiteY146" fmla="*/ 914411 h 2224519"/>
                <a:gd name="connsiteX147" fmla="*/ 809594 w 3598495"/>
                <a:gd name="connsiteY147" fmla="*/ 1313832 h 2224519"/>
                <a:gd name="connsiteX148" fmla="*/ 512330 w 3598495"/>
                <a:gd name="connsiteY148" fmla="*/ 1356538 h 2224519"/>
                <a:gd name="connsiteX149" fmla="*/ 647983 w 3598495"/>
                <a:gd name="connsiteY149" fmla="*/ 1874028 h 2224519"/>
                <a:gd name="connsiteX150" fmla="*/ 537449 w 3598495"/>
                <a:gd name="connsiteY150" fmla="*/ 1798666 h 2224519"/>
                <a:gd name="connsiteX151" fmla="*/ 391749 w 3598495"/>
                <a:gd name="connsiteY151" fmla="*/ 1733351 h 2224519"/>
                <a:gd name="connsiteX152" fmla="*/ 230975 w 3598495"/>
                <a:gd name="connsiteY152" fmla="*/ 1436924 h 2224519"/>
                <a:gd name="connsiteX153" fmla="*/ 356580 w 3598495"/>
                <a:gd name="connsiteY153" fmla="*/ 1668037 h 2224519"/>
                <a:gd name="connsiteX154" fmla="*/ 431942 w 3598495"/>
                <a:gd name="connsiteY154" fmla="*/ 1833835 h 2224519"/>
                <a:gd name="connsiteX155" fmla="*/ 527402 w 3598495"/>
                <a:gd name="connsiteY155" fmla="*/ 1874028 h 2224519"/>
                <a:gd name="connsiteX156" fmla="*/ 507305 w 3598495"/>
                <a:gd name="connsiteY156" fmla="*/ 1989585 h 2224519"/>
                <a:gd name="connsiteX157" fmla="*/ 311362 w 3598495"/>
                <a:gd name="connsiteY157" fmla="*/ 2180503 h 2224519"/>
                <a:gd name="connsiteX158" fmla="*/ 250235 w 3598495"/>
                <a:gd name="connsiteY158" fmla="*/ 2142821 h 2224519"/>
                <a:gd name="connsiteX159" fmla="*/ 220927 w 3598495"/>
                <a:gd name="connsiteY159" fmla="*/ 1989584 h 2224519"/>
                <a:gd name="connsiteX160" fmla="*/ 120444 w 3598495"/>
                <a:gd name="connsiteY160" fmla="*/ 1909197 h 2224519"/>
                <a:gd name="connsiteX161" fmla="*/ 65177 w 3598495"/>
                <a:gd name="connsiteY161" fmla="*/ 1869004 h 2224519"/>
                <a:gd name="connsiteX162" fmla="*/ 80251 w 3598495"/>
                <a:gd name="connsiteY162" fmla="*/ 1673060 h 2224519"/>
                <a:gd name="connsiteX163" fmla="*/ 205854 w 3598495"/>
                <a:gd name="connsiteY163" fmla="*/ 1813738 h 2224519"/>
                <a:gd name="connsiteX164" fmla="*/ 301314 w 3598495"/>
                <a:gd name="connsiteY164" fmla="*/ 1974512 h 2224519"/>
                <a:gd name="connsiteX165" fmla="*/ 326435 w 3598495"/>
                <a:gd name="connsiteY165" fmla="*/ 1863979 h 2224519"/>
                <a:gd name="connsiteX166" fmla="*/ 175710 w 3598495"/>
                <a:gd name="connsiteY166" fmla="*/ 1517311 h 2224519"/>
                <a:gd name="connsiteX167" fmla="*/ 150589 w 3598495"/>
                <a:gd name="connsiteY167" fmla="*/ 1482143 h 2224519"/>
                <a:gd name="connsiteX168" fmla="*/ 30008 w 3598495"/>
                <a:gd name="connsiteY168" fmla="*/ 1642916 h 2224519"/>
                <a:gd name="connsiteX169" fmla="*/ 19959 w 3598495"/>
                <a:gd name="connsiteY169" fmla="*/ 1798665 h 2224519"/>
                <a:gd name="connsiteX170" fmla="*/ 75227 w 3598495"/>
                <a:gd name="connsiteY170" fmla="*/ 1301271 h 2224519"/>
                <a:gd name="connsiteX171" fmla="*/ 175709 w 3598495"/>
                <a:gd name="connsiteY171" fmla="*/ 1341465 h 2224519"/>
                <a:gd name="connsiteX172" fmla="*/ 170685 w 3598495"/>
                <a:gd name="connsiteY172" fmla="*/ 1125426 h 2224519"/>
                <a:gd name="connsiteX173" fmla="*/ 95322 w 3598495"/>
                <a:gd name="connsiteY173" fmla="*/ 1235957 h 2224519"/>
                <a:gd name="connsiteX174" fmla="*/ 180733 w 3598495"/>
                <a:gd name="connsiteY174" fmla="*/ 1045039 h 2224519"/>
                <a:gd name="connsiteX175" fmla="*/ 276193 w 3598495"/>
                <a:gd name="connsiteY175" fmla="*/ 864168 h 2224519"/>
                <a:gd name="connsiteX176" fmla="*/ 471298 w 3598495"/>
                <a:gd name="connsiteY176"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947871 w 3598495"/>
                <a:gd name="connsiteY74" fmla="*/ 1386978 h 2224519"/>
                <a:gd name="connsiteX75" fmla="*/ 3246055 w 3598495"/>
                <a:gd name="connsiteY75" fmla="*/ 1339634 h 2224519"/>
                <a:gd name="connsiteX76" fmla="*/ 2894083 w 3598495"/>
                <a:gd name="connsiteY76" fmla="*/ 1266989 h 2224519"/>
                <a:gd name="connsiteX77" fmla="*/ 2794782 w 3598495"/>
                <a:gd name="connsiteY77" fmla="*/ 1204926 h 2224519"/>
                <a:gd name="connsiteX78" fmla="*/ 2584069 w 3598495"/>
                <a:gd name="connsiteY78" fmla="*/ 1239621 h 2224519"/>
                <a:gd name="connsiteX79" fmla="*/ 2044267 w 3598495"/>
                <a:gd name="connsiteY79" fmla="*/ 1386634 h 2224519"/>
                <a:gd name="connsiteX80" fmla="*/ 2005425 w 3598495"/>
                <a:gd name="connsiteY80" fmla="*/ 1225334 h 2224519"/>
                <a:gd name="connsiteX81" fmla="*/ 2372137 w 3598495"/>
                <a:gd name="connsiteY81" fmla="*/ 1108652 h 2224519"/>
                <a:gd name="connsiteX82" fmla="*/ 2803144 w 3598495"/>
                <a:gd name="connsiteY82" fmla="*/ 1101508 h 2224519"/>
                <a:gd name="connsiteX83" fmla="*/ 2560257 w 3598495"/>
                <a:gd name="connsiteY83" fmla="*/ 820521 h 2224519"/>
                <a:gd name="connsiteX84" fmla="*/ 2226881 w 3598495"/>
                <a:gd name="connsiteY84" fmla="*/ 1049121 h 2224519"/>
                <a:gd name="connsiteX85" fmla="*/ 2105637 w 3598495"/>
                <a:gd name="connsiteY85" fmla="*/ 967096 h 2224519"/>
                <a:gd name="connsiteX86" fmla="*/ 1771168 w 3598495"/>
                <a:gd name="connsiteY86" fmla="*/ 1203194 h 2224519"/>
                <a:gd name="connsiteX87" fmla="*/ 1666272 w 3598495"/>
                <a:gd name="connsiteY87" fmla="*/ 1103537 h 2224519"/>
                <a:gd name="connsiteX88" fmla="*/ 1333340 w 3598495"/>
                <a:gd name="connsiteY88" fmla="*/ 1505003 h 2224519"/>
                <a:gd name="connsiteX89" fmla="*/ 1260930 w 3598495"/>
                <a:gd name="connsiteY89" fmla="*/ 1457024 h 2224519"/>
                <a:gd name="connsiteX90" fmla="*/ 1613074 w 3598495"/>
                <a:gd name="connsiteY90" fmla="*/ 1076685 h 2224519"/>
                <a:gd name="connsiteX91" fmla="*/ 1920715 w 3598495"/>
                <a:gd name="connsiteY91" fmla="*/ 821267 h 2224519"/>
                <a:gd name="connsiteX92" fmla="*/ 1829273 w 3598495"/>
                <a:gd name="connsiteY92" fmla="*/ 817291 h 2224519"/>
                <a:gd name="connsiteX93" fmla="*/ 1773614 w 3598495"/>
                <a:gd name="connsiteY93" fmla="*/ 761632 h 2224519"/>
                <a:gd name="connsiteX94" fmla="*/ 1456874 w 3598495"/>
                <a:gd name="connsiteY94" fmla="*/ 1004847 h 2224519"/>
                <a:gd name="connsiteX95" fmla="*/ 1527211 w 3598495"/>
                <a:gd name="connsiteY95" fmla="*/ 753639 h 2224519"/>
                <a:gd name="connsiteX96" fmla="*/ 1421703 w 3598495"/>
                <a:gd name="connsiteY96" fmla="*/ 834026 h 2224519"/>
                <a:gd name="connsiteX97" fmla="*/ 1512138 w 3598495"/>
                <a:gd name="connsiteY97" fmla="*/ 834026 h 2224519"/>
                <a:gd name="connsiteX98" fmla="*/ 1371461 w 3598495"/>
                <a:gd name="connsiteY98" fmla="*/ 1019920 h 2224519"/>
                <a:gd name="connsiteX99" fmla="*/ 1115228 w 3598495"/>
                <a:gd name="connsiteY99" fmla="*/ 1246008 h 2224519"/>
                <a:gd name="connsiteX100" fmla="*/ 907141 w 3598495"/>
                <a:gd name="connsiteY100" fmla="*/ 1537410 h 2224519"/>
                <a:gd name="connsiteX101" fmla="*/ 858995 w 3598495"/>
                <a:gd name="connsiteY101" fmla="*/ 1612773 h 2224519"/>
                <a:gd name="connsiteX102" fmla="*/ 1009720 w 3598495"/>
                <a:gd name="connsiteY102" fmla="*/ 1909199 h 2224519"/>
                <a:gd name="connsiteX103" fmla="*/ 1100156 w 3598495"/>
                <a:gd name="connsiteY103" fmla="*/ 1889102 h 2224519"/>
                <a:gd name="connsiteX104" fmla="*/ 1243117 w 3598495"/>
                <a:gd name="connsiteY104" fmla="*/ 1429806 h 2224519"/>
                <a:gd name="connsiteX105" fmla="*/ 1356169 w 3598495"/>
                <a:gd name="connsiteY105" fmla="*/ 1501105 h 2224519"/>
                <a:gd name="connsiteX106" fmla="*/ 1352194 w 3598495"/>
                <a:gd name="connsiteY106" fmla="*/ 1596520 h 2224519"/>
                <a:gd name="connsiteX107" fmla="*/ 1324384 w 3598495"/>
                <a:gd name="connsiteY107" fmla="*/ 1770376 h 2224519"/>
                <a:gd name="connsiteX108" fmla="*/ 1416465 w 3598495"/>
                <a:gd name="connsiteY108" fmla="*/ 1910842 h 2224519"/>
                <a:gd name="connsiteX109" fmla="*/ 1340269 w 3598495"/>
                <a:gd name="connsiteY109" fmla="*/ 1640250 h 2224519"/>
                <a:gd name="connsiteX110" fmla="*/ 1606637 w 3598495"/>
                <a:gd name="connsiteY110" fmla="*/ 1513030 h 2224519"/>
                <a:gd name="connsiteX111" fmla="*/ 1723643 w 3598495"/>
                <a:gd name="connsiteY111" fmla="*/ 1293596 h 2224519"/>
                <a:gd name="connsiteX112" fmla="*/ 1989073 w 3598495"/>
                <a:gd name="connsiteY112" fmla="*/ 1262840 h 2224519"/>
                <a:gd name="connsiteX113" fmla="*/ 1885956 w 3598495"/>
                <a:gd name="connsiteY113" fmla="*/ 1550615 h 2224519"/>
                <a:gd name="connsiteX114" fmla="*/ 1755393 w 3598495"/>
                <a:gd name="connsiteY114" fmla="*/ 1719046 h 2224519"/>
                <a:gd name="connsiteX115" fmla="*/ 1596312 w 3598495"/>
                <a:gd name="connsiteY115" fmla="*/ 2013962 h 2224519"/>
                <a:gd name="connsiteX116" fmla="*/ 1574831 w 3598495"/>
                <a:gd name="connsiteY116" fmla="*/ 1921749 h 2224519"/>
                <a:gd name="connsiteX117" fmla="*/ 1471464 w 3598495"/>
                <a:gd name="connsiteY117" fmla="*/ 2065646 h 2224519"/>
                <a:gd name="connsiteX118" fmla="*/ 1582781 w 3598495"/>
                <a:gd name="connsiteY118" fmla="*/ 2133232 h 2224519"/>
                <a:gd name="connsiteX119" fmla="*/ 1451584 w 3598495"/>
                <a:gd name="connsiteY119" fmla="*/ 2200818 h 2224519"/>
                <a:gd name="connsiteX120" fmla="*/ 1228948 w 3598495"/>
                <a:gd name="connsiteY120" fmla="*/ 2208769 h 2224519"/>
                <a:gd name="connsiteX121" fmla="*/ 982457 w 3598495"/>
                <a:gd name="connsiteY121" fmla="*/ 2216722 h 2224519"/>
                <a:gd name="connsiteX122" fmla="*/ 966555 w 3598495"/>
                <a:gd name="connsiteY122" fmla="*/ 2137207 h 2224519"/>
                <a:gd name="connsiteX123" fmla="*/ 1197143 w 3598495"/>
                <a:gd name="connsiteY123" fmla="*/ 2161061 h 2224519"/>
                <a:gd name="connsiteX124" fmla="*/ 1324364 w 3598495"/>
                <a:gd name="connsiteY124" fmla="*/ 2141182 h 2224519"/>
                <a:gd name="connsiteX125" fmla="*/ 1280632 w 3598495"/>
                <a:gd name="connsiteY125" fmla="*/ 1954329 h 2224519"/>
                <a:gd name="connsiteX126" fmla="*/ 1407852 w 3598495"/>
                <a:gd name="connsiteY126" fmla="*/ 1926500 h 2224519"/>
                <a:gd name="connsiteX127" fmla="*/ 1247453 w 3598495"/>
                <a:gd name="connsiteY127" fmla="*/ 1884840 h 2224519"/>
                <a:gd name="connsiteX128" fmla="*/ 1182614 w 3598495"/>
                <a:gd name="connsiteY128" fmla="*/ 2054900 h 2224519"/>
                <a:gd name="connsiteX129" fmla="*/ 1024793 w 3598495"/>
                <a:gd name="connsiteY129" fmla="*/ 2120214 h 2224519"/>
                <a:gd name="connsiteX130" fmla="*/ 884116 w 3598495"/>
                <a:gd name="connsiteY130" fmla="*/ 1758474 h 2224519"/>
                <a:gd name="connsiteX131" fmla="*/ 843922 w 3598495"/>
                <a:gd name="connsiteY131" fmla="*/ 2069973 h 2224519"/>
                <a:gd name="connsiteX132" fmla="*/ 703246 w 3598495"/>
                <a:gd name="connsiteY132" fmla="*/ 1657991 h 2224519"/>
                <a:gd name="connsiteX133" fmla="*/ 803729 w 3598495"/>
                <a:gd name="connsiteY133" fmla="*/ 1406782 h 2224519"/>
                <a:gd name="connsiteX134" fmla="*/ 884115 w 3598495"/>
                <a:gd name="connsiteY134" fmla="*/ 1246008 h 2224519"/>
                <a:gd name="connsiteX135" fmla="*/ 1160446 w 3598495"/>
                <a:gd name="connsiteY135" fmla="*/ 1125427 h 2224519"/>
                <a:gd name="connsiteX136" fmla="*/ 1637744 w 3598495"/>
                <a:gd name="connsiteY136" fmla="*/ 648131 h 2224519"/>
                <a:gd name="connsiteX137" fmla="*/ 1763348 w 3598495"/>
                <a:gd name="connsiteY137" fmla="*/ 336632 h 2224519"/>
                <a:gd name="connsiteX138" fmla="*/ 1642768 w 3598495"/>
                <a:gd name="connsiteY138" fmla="*/ 376825 h 2224519"/>
                <a:gd name="connsiteX139" fmla="*/ 1451848 w 3598495"/>
                <a:gd name="connsiteY139" fmla="*/ 658179 h 2224519"/>
                <a:gd name="connsiteX140" fmla="*/ 1170498 w 3598495"/>
                <a:gd name="connsiteY140" fmla="*/ 497404 h 2224519"/>
                <a:gd name="connsiteX141" fmla="*/ 1200641 w 3598495"/>
                <a:gd name="connsiteY141" fmla="*/ 633056 h 2224519"/>
                <a:gd name="connsiteX142" fmla="*/ 1115230 w 3598495"/>
                <a:gd name="connsiteY142" fmla="*/ 869194 h 2224519"/>
                <a:gd name="connsiteX143" fmla="*/ 1100158 w 3598495"/>
                <a:gd name="connsiteY143" fmla="*/ 1004845 h 2224519"/>
                <a:gd name="connsiteX144" fmla="*/ 904215 w 3598495"/>
                <a:gd name="connsiteY144" fmla="*/ 1014893 h 2224519"/>
                <a:gd name="connsiteX145" fmla="*/ 929336 w 3598495"/>
                <a:gd name="connsiteY145" fmla="*/ 1175667 h 2224519"/>
                <a:gd name="connsiteX146" fmla="*/ 708272 w 3598495"/>
                <a:gd name="connsiteY146" fmla="*/ 984749 h 2224519"/>
                <a:gd name="connsiteX147" fmla="*/ 607789 w 3598495"/>
                <a:gd name="connsiteY147" fmla="*/ 914411 h 2224519"/>
                <a:gd name="connsiteX148" fmla="*/ 809594 w 3598495"/>
                <a:gd name="connsiteY148" fmla="*/ 1313832 h 2224519"/>
                <a:gd name="connsiteX149" fmla="*/ 512330 w 3598495"/>
                <a:gd name="connsiteY149" fmla="*/ 1356538 h 2224519"/>
                <a:gd name="connsiteX150" fmla="*/ 647983 w 3598495"/>
                <a:gd name="connsiteY150" fmla="*/ 1874028 h 2224519"/>
                <a:gd name="connsiteX151" fmla="*/ 537449 w 3598495"/>
                <a:gd name="connsiteY151" fmla="*/ 1798666 h 2224519"/>
                <a:gd name="connsiteX152" fmla="*/ 391749 w 3598495"/>
                <a:gd name="connsiteY152" fmla="*/ 1733351 h 2224519"/>
                <a:gd name="connsiteX153" fmla="*/ 230975 w 3598495"/>
                <a:gd name="connsiteY153" fmla="*/ 1436924 h 2224519"/>
                <a:gd name="connsiteX154" fmla="*/ 356580 w 3598495"/>
                <a:gd name="connsiteY154" fmla="*/ 1668037 h 2224519"/>
                <a:gd name="connsiteX155" fmla="*/ 431942 w 3598495"/>
                <a:gd name="connsiteY155" fmla="*/ 1833835 h 2224519"/>
                <a:gd name="connsiteX156" fmla="*/ 527402 w 3598495"/>
                <a:gd name="connsiteY156" fmla="*/ 1874028 h 2224519"/>
                <a:gd name="connsiteX157" fmla="*/ 507305 w 3598495"/>
                <a:gd name="connsiteY157" fmla="*/ 1989585 h 2224519"/>
                <a:gd name="connsiteX158" fmla="*/ 311362 w 3598495"/>
                <a:gd name="connsiteY158" fmla="*/ 2180503 h 2224519"/>
                <a:gd name="connsiteX159" fmla="*/ 250235 w 3598495"/>
                <a:gd name="connsiteY159" fmla="*/ 2142821 h 2224519"/>
                <a:gd name="connsiteX160" fmla="*/ 220927 w 3598495"/>
                <a:gd name="connsiteY160" fmla="*/ 1989584 h 2224519"/>
                <a:gd name="connsiteX161" fmla="*/ 120444 w 3598495"/>
                <a:gd name="connsiteY161" fmla="*/ 1909197 h 2224519"/>
                <a:gd name="connsiteX162" fmla="*/ 65177 w 3598495"/>
                <a:gd name="connsiteY162" fmla="*/ 1869004 h 2224519"/>
                <a:gd name="connsiteX163" fmla="*/ 80251 w 3598495"/>
                <a:gd name="connsiteY163" fmla="*/ 1673060 h 2224519"/>
                <a:gd name="connsiteX164" fmla="*/ 205854 w 3598495"/>
                <a:gd name="connsiteY164" fmla="*/ 1813738 h 2224519"/>
                <a:gd name="connsiteX165" fmla="*/ 301314 w 3598495"/>
                <a:gd name="connsiteY165" fmla="*/ 1974512 h 2224519"/>
                <a:gd name="connsiteX166" fmla="*/ 326435 w 3598495"/>
                <a:gd name="connsiteY166" fmla="*/ 1863979 h 2224519"/>
                <a:gd name="connsiteX167" fmla="*/ 175710 w 3598495"/>
                <a:gd name="connsiteY167" fmla="*/ 1517311 h 2224519"/>
                <a:gd name="connsiteX168" fmla="*/ 150589 w 3598495"/>
                <a:gd name="connsiteY168" fmla="*/ 1482143 h 2224519"/>
                <a:gd name="connsiteX169" fmla="*/ 30008 w 3598495"/>
                <a:gd name="connsiteY169" fmla="*/ 1642916 h 2224519"/>
                <a:gd name="connsiteX170" fmla="*/ 19959 w 3598495"/>
                <a:gd name="connsiteY170" fmla="*/ 1798665 h 2224519"/>
                <a:gd name="connsiteX171" fmla="*/ 75227 w 3598495"/>
                <a:gd name="connsiteY171" fmla="*/ 1301271 h 2224519"/>
                <a:gd name="connsiteX172" fmla="*/ 175709 w 3598495"/>
                <a:gd name="connsiteY172" fmla="*/ 1341465 h 2224519"/>
                <a:gd name="connsiteX173" fmla="*/ 170685 w 3598495"/>
                <a:gd name="connsiteY173" fmla="*/ 1125426 h 2224519"/>
                <a:gd name="connsiteX174" fmla="*/ 95322 w 3598495"/>
                <a:gd name="connsiteY174" fmla="*/ 1235957 h 2224519"/>
                <a:gd name="connsiteX175" fmla="*/ 180733 w 3598495"/>
                <a:gd name="connsiteY175" fmla="*/ 1045039 h 2224519"/>
                <a:gd name="connsiteX176" fmla="*/ 276193 w 3598495"/>
                <a:gd name="connsiteY176" fmla="*/ 864168 h 2224519"/>
                <a:gd name="connsiteX177" fmla="*/ 471298 w 3598495"/>
                <a:gd name="connsiteY177"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5818 w 3598495"/>
                <a:gd name="connsiteY74" fmla="*/ 1295952 h 2224519"/>
                <a:gd name="connsiteX75" fmla="*/ 3246055 w 3598495"/>
                <a:gd name="connsiteY75" fmla="*/ 1339634 h 2224519"/>
                <a:gd name="connsiteX76" fmla="*/ 2894083 w 3598495"/>
                <a:gd name="connsiteY76" fmla="*/ 1266989 h 2224519"/>
                <a:gd name="connsiteX77" fmla="*/ 2794782 w 3598495"/>
                <a:gd name="connsiteY77" fmla="*/ 1204926 h 2224519"/>
                <a:gd name="connsiteX78" fmla="*/ 2584069 w 3598495"/>
                <a:gd name="connsiteY78" fmla="*/ 1239621 h 2224519"/>
                <a:gd name="connsiteX79" fmla="*/ 2044267 w 3598495"/>
                <a:gd name="connsiteY79" fmla="*/ 1386634 h 2224519"/>
                <a:gd name="connsiteX80" fmla="*/ 2005425 w 3598495"/>
                <a:gd name="connsiteY80" fmla="*/ 1225334 h 2224519"/>
                <a:gd name="connsiteX81" fmla="*/ 2372137 w 3598495"/>
                <a:gd name="connsiteY81" fmla="*/ 1108652 h 2224519"/>
                <a:gd name="connsiteX82" fmla="*/ 2803144 w 3598495"/>
                <a:gd name="connsiteY82" fmla="*/ 1101508 h 2224519"/>
                <a:gd name="connsiteX83" fmla="*/ 2560257 w 3598495"/>
                <a:gd name="connsiteY83" fmla="*/ 820521 h 2224519"/>
                <a:gd name="connsiteX84" fmla="*/ 2226881 w 3598495"/>
                <a:gd name="connsiteY84" fmla="*/ 1049121 h 2224519"/>
                <a:gd name="connsiteX85" fmla="*/ 2105637 w 3598495"/>
                <a:gd name="connsiteY85" fmla="*/ 967096 h 2224519"/>
                <a:gd name="connsiteX86" fmla="*/ 1771168 w 3598495"/>
                <a:gd name="connsiteY86" fmla="*/ 1203194 h 2224519"/>
                <a:gd name="connsiteX87" fmla="*/ 1666272 w 3598495"/>
                <a:gd name="connsiteY87" fmla="*/ 1103537 h 2224519"/>
                <a:gd name="connsiteX88" fmla="*/ 1333340 w 3598495"/>
                <a:gd name="connsiteY88" fmla="*/ 1505003 h 2224519"/>
                <a:gd name="connsiteX89" fmla="*/ 1260930 w 3598495"/>
                <a:gd name="connsiteY89" fmla="*/ 1457024 h 2224519"/>
                <a:gd name="connsiteX90" fmla="*/ 1613074 w 3598495"/>
                <a:gd name="connsiteY90" fmla="*/ 1076685 h 2224519"/>
                <a:gd name="connsiteX91" fmla="*/ 1920715 w 3598495"/>
                <a:gd name="connsiteY91" fmla="*/ 821267 h 2224519"/>
                <a:gd name="connsiteX92" fmla="*/ 1829273 w 3598495"/>
                <a:gd name="connsiteY92" fmla="*/ 817291 h 2224519"/>
                <a:gd name="connsiteX93" fmla="*/ 1773614 w 3598495"/>
                <a:gd name="connsiteY93" fmla="*/ 761632 h 2224519"/>
                <a:gd name="connsiteX94" fmla="*/ 1456874 w 3598495"/>
                <a:gd name="connsiteY94" fmla="*/ 1004847 h 2224519"/>
                <a:gd name="connsiteX95" fmla="*/ 1527211 w 3598495"/>
                <a:gd name="connsiteY95" fmla="*/ 753639 h 2224519"/>
                <a:gd name="connsiteX96" fmla="*/ 1421703 w 3598495"/>
                <a:gd name="connsiteY96" fmla="*/ 834026 h 2224519"/>
                <a:gd name="connsiteX97" fmla="*/ 1512138 w 3598495"/>
                <a:gd name="connsiteY97" fmla="*/ 834026 h 2224519"/>
                <a:gd name="connsiteX98" fmla="*/ 1371461 w 3598495"/>
                <a:gd name="connsiteY98" fmla="*/ 1019920 h 2224519"/>
                <a:gd name="connsiteX99" fmla="*/ 1115228 w 3598495"/>
                <a:gd name="connsiteY99" fmla="*/ 1246008 h 2224519"/>
                <a:gd name="connsiteX100" fmla="*/ 907141 w 3598495"/>
                <a:gd name="connsiteY100" fmla="*/ 1537410 h 2224519"/>
                <a:gd name="connsiteX101" fmla="*/ 858995 w 3598495"/>
                <a:gd name="connsiteY101" fmla="*/ 1612773 h 2224519"/>
                <a:gd name="connsiteX102" fmla="*/ 1009720 w 3598495"/>
                <a:gd name="connsiteY102" fmla="*/ 1909199 h 2224519"/>
                <a:gd name="connsiteX103" fmla="*/ 1100156 w 3598495"/>
                <a:gd name="connsiteY103" fmla="*/ 1889102 h 2224519"/>
                <a:gd name="connsiteX104" fmla="*/ 1243117 w 3598495"/>
                <a:gd name="connsiteY104" fmla="*/ 1429806 h 2224519"/>
                <a:gd name="connsiteX105" fmla="*/ 1356169 w 3598495"/>
                <a:gd name="connsiteY105" fmla="*/ 1501105 h 2224519"/>
                <a:gd name="connsiteX106" fmla="*/ 1352194 w 3598495"/>
                <a:gd name="connsiteY106" fmla="*/ 1596520 h 2224519"/>
                <a:gd name="connsiteX107" fmla="*/ 1324384 w 3598495"/>
                <a:gd name="connsiteY107" fmla="*/ 1770376 h 2224519"/>
                <a:gd name="connsiteX108" fmla="*/ 1416465 w 3598495"/>
                <a:gd name="connsiteY108" fmla="*/ 1910842 h 2224519"/>
                <a:gd name="connsiteX109" fmla="*/ 1340269 w 3598495"/>
                <a:gd name="connsiteY109" fmla="*/ 1640250 h 2224519"/>
                <a:gd name="connsiteX110" fmla="*/ 1606637 w 3598495"/>
                <a:gd name="connsiteY110" fmla="*/ 1513030 h 2224519"/>
                <a:gd name="connsiteX111" fmla="*/ 1723643 w 3598495"/>
                <a:gd name="connsiteY111" fmla="*/ 1293596 h 2224519"/>
                <a:gd name="connsiteX112" fmla="*/ 1989073 w 3598495"/>
                <a:gd name="connsiteY112" fmla="*/ 1262840 h 2224519"/>
                <a:gd name="connsiteX113" fmla="*/ 1885956 w 3598495"/>
                <a:gd name="connsiteY113" fmla="*/ 1550615 h 2224519"/>
                <a:gd name="connsiteX114" fmla="*/ 1755393 w 3598495"/>
                <a:gd name="connsiteY114" fmla="*/ 1719046 h 2224519"/>
                <a:gd name="connsiteX115" fmla="*/ 1596312 w 3598495"/>
                <a:gd name="connsiteY115" fmla="*/ 2013962 h 2224519"/>
                <a:gd name="connsiteX116" fmla="*/ 1574831 w 3598495"/>
                <a:gd name="connsiteY116" fmla="*/ 1921749 h 2224519"/>
                <a:gd name="connsiteX117" fmla="*/ 1471464 w 3598495"/>
                <a:gd name="connsiteY117" fmla="*/ 2065646 h 2224519"/>
                <a:gd name="connsiteX118" fmla="*/ 1582781 w 3598495"/>
                <a:gd name="connsiteY118" fmla="*/ 2133232 h 2224519"/>
                <a:gd name="connsiteX119" fmla="*/ 1451584 w 3598495"/>
                <a:gd name="connsiteY119" fmla="*/ 2200818 h 2224519"/>
                <a:gd name="connsiteX120" fmla="*/ 1228948 w 3598495"/>
                <a:gd name="connsiteY120" fmla="*/ 2208769 h 2224519"/>
                <a:gd name="connsiteX121" fmla="*/ 982457 w 3598495"/>
                <a:gd name="connsiteY121" fmla="*/ 2216722 h 2224519"/>
                <a:gd name="connsiteX122" fmla="*/ 966555 w 3598495"/>
                <a:gd name="connsiteY122" fmla="*/ 2137207 h 2224519"/>
                <a:gd name="connsiteX123" fmla="*/ 1197143 w 3598495"/>
                <a:gd name="connsiteY123" fmla="*/ 2161061 h 2224519"/>
                <a:gd name="connsiteX124" fmla="*/ 1324364 w 3598495"/>
                <a:gd name="connsiteY124" fmla="*/ 2141182 h 2224519"/>
                <a:gd name="connsiteX125" fmla="*/ 1280632 w 3598495"/>
                <a:gd name="connsiteY125" fmla="*/ 1954329 h 2224519"/>
                <a:gd name="connsiteX126" fmla="*/ 1407852 w 3598495"/>
                <a:gd name="connsiteY126" fmla="*/ 1926500 h 2224519"/>
                <a:gd name="connsiteX127" fmla="*/ 1247453 w 3598495"/>
                <a:gd name="connsiteY127" fmla="*/ 1884840 h 2224519"/>
                <a:gd name="connsiteX128" fmla="*/ 1182614 w 3598495"/>
                <a:gd name="connsiteY128" fmla="*/ 2054900 h 2224519"/>
                <a:gd name="connsiteX129" fmla="*/ 1024793 w 3598495"/>
                <a:gd name="connsiteY129" fmla="*/ 2120214 h 2224519"/>
                <a:gd name="connsiteX130" fmla="*/ 884116 w 3598495"/>
                <a:gd name="connsiteY130" fmla="*/ 1758474 h 2224519"/>
                <a:gd name="connsiteX131" fmla="*/ 843922 w 3598495"/>
                <a:gd name="connsiteY131" fmla="*/ 2069973 h 2224519"/>
                <a:gd name="connsiteX132" fmla="*/ 703246 w 3598495"/>
                <a:gd name="connsiteY132" fmla="*/ 1657991 h 2224519"/>
                <a:gd name="connsiteX133" fmla="*/ 803729 w 3598495"/>
                <a:gd name="connsiteY133" fmla="*/ 1406782 h 2224519"/>
                <a:gd name="connsiteX134" fmla="*/ 884115 w 3598495"/>
                <a:gd name="connsiteY134" fmla="*/ 1246008 h 2224519"/>
                <a:gd name="connsiteX135" fmla="*/ 1160446 w 3598495"/>
                <a:gd name="connsiteY135" fmla="*/ 1125427 h 2224519"/>
                <a:gd name="connsiteX136" fmla="*/ 1637744 w 3598495"/>
                <a:gd name="connsiteY136" fmla="*/ 648131 h 2224519"/>
                <a:gd name="connsiteX137" fmla="*/ 1763348 w 3598495"/>
                <a:gd name="connsiteY137" fmla="*/ 336632 h 2224519"/>
                <a:gd name="connsiteX138" fmla="*/ 1642768 w 3598495"/>
                <a:gd name="connsiteY138" fmla="*/ 376825 h 2224519"/>
                <a:gd name="connsiteX139" fmla="*/ 1451848 w 3598495"/>
                <a:gd name="connsiteY139" fmla="*/ 658179 h 2224519"/>
                <a:gd name="connsiteX140" fmla="*/ 1170498 w 3598495"/>
                <a:gd name="connsiteY140" fmla="*/ 497404 h 2224519"/>
                <a:gd name="connsiteX141" fmla="*/ 1200641 w 3598495"/>
                <a:gd name="connsiteY141" fmla="*/ 633056 h 2224519"/>
                <a:gd name="connsiteX142" fmla="*/ 1115230 w 3598495"/>
                <a:gd name="connsiteY142" fmla="*/ 869194 h 2224519"/>
                <a:gd name="connsiteX143" fmla="*/ 1100158 w 3598495"/>
                <a:gd name="connsiteY143" fmla="*/ 1004845 h 2224519"/>
                <a:gd name="connsiteX144" fmla="*/ 904215 w 3598495"/>
                <a:gd name="connsiteY144" fmla="*/ 1014893 h 2224519"/>
                <a:gd name="connsiteX145" fmla="*/ 929336 w 3598495"/>
                <a:gd name="connsiteY145" fmla="*/ 1175667 h 2224519"/>
                <a:gd name="connsiteX146" fmla="*/ 708272 w 3598495"/>
                <a:gd name="connsiteY146" fmla="*/ 984749 h 2224519"/>
                <a:gd name="connsiteX147" fmla="*/ 607789 w 3598495"/>
                <a:gd name="connsiteY147" fmla="*/ 914411 h 2224519"/>
                <a:gd name="connsiteX148" fmla="*/ 809594 w 3598495"/>
                <a:gd name="connsiteY148" fmla="*/ 1313832 h 2224519"/>
                <a:gd name="connsiteX149" fmla="*/ 512330 w 3598495"/>
                <a:gd name="connsiteY149" fmla="*/ 1356538 h 2224519"/>
                <a:gd name="connsiteX150" fmla="*/ 647983 w 3598495"/>
                <a:gd name="connsiteY150" fmla="*/ 1874028 h 2224519"/>
                <a:gd name="connsiteX151" fmla="*/ 537449 w 3598495"/>
                <a:gd name="connsiteY151" fmla="*/ 1798666 h 2224519"/>
                <a:gd name="connsiteX152" fmla="*/ 391749 w 3598495"/>
                <a:gd name="connsiteY152" fmla="*/ 1733351 h 2224519"/>
                <a:gd name="connsiteX153" fmla="*/ 230975 w 3598495"/>
                <a:gd name="connsiteY153" fmla="*/ 1436924 h 2224519"/>
                <a:gd name="connsiteX154" fmla="*/ 356580 w 3598495"/>
                <a:gd name="connsiteY154" fmla="*/ 1668037 h 2224519"/>
                <a:gd name="connsiteX155" fmla="*/ 431942 w 3598495"/>
                <a:gd name="connsiteY155" fmla="*/ 1833835 h 2224519"/>
                <a:gd name="connsiteX156" fmla="*/ 527402 w 3598495"/>
                <a:gd name="connsiteY156" fmla="*/ 1874028 h 2224519"/>
                <a:gd name="connsiteX157" fmla="*/ 507305 w 3598495"/>
                <a:gd name="connsiteY157" fmla="*/ 1989585 h 2224519"/>
                <a:gd name="connsiteX158" fmla="*/ 311362 w 3598495"/>
                <a:gd name="connsiteY158" fmla="*/ 2180503 h 2224519"/>
                <a:gd name="connsiteX159" fmla="*/ 250235 w 3598495"/>
                <a:gd name="connsiteY159" fmla="*/ 2142821 h 2224519"/>
                <a:gd name="connsiteX160" fmla="*/ 220927 w 3598495"/>
                <a:gd name="connsiteY160" fmla="*/ 1989584 h 2224519"/>
                <a:gd name="connsiteX161" fmla="*/ 120444 w 3598495"/>
                <a:gd name="connsiteY161" fmla="*/ 1909197 h 2224519"/>
                <a:gd name="connsiteX162" fmla="*/ 65177 w 3598495"/>
                <a:gd name="connsiteY162" fmla="*/ 1869004 h 2224519"/>
                <a:gd name="connsiteX163" fmla="*/ 80251 w 3598495"/>
                <a:gd name="connsiteY163" fmla="*/ 1673060 h 2224519"/>
                <a:gd name="connsiteX164" fmla="*/ 205854 w 3598495"/>
                <a:gd name="connsiteY164" fmla="*/ 1813738 h 2224519"/>
                <a:gd name="connsiteX165" fmla="*/ 301314 w 3598495"/>
                <a:gd name="connsiteY165" fmla="*/ 1974512 h 2224519"/>
                <a:gd name="connsiteX166" fmla="*/ 326435 w 3598495"/>
                <a:gd name="connsiteY166" fmla="*/ 1863979 h 2224519"/>
                <a:gd name="connsiteX167" fmla="*/ 175710 w 3598495"/>
                <a:gd name="connsiteY167" fmla="*/ 1517311 h 2224519"/>
                <a:gd name="connsiteX168" fmla="*/ 150589 w 3598495"/>
                <a:gd name="connsiteY168" fmla="*/ 1482143 h 2224519"/>
                <a:gd name="connsiteX169" fmla="*/ 30008 w 3598495"/>
                <a:gd name="connsiteY169" fmla="*/ 1642916 h 2224519"/>
                <a:gd name="connsiteX170" fmla="*/ 19959 w 3598495"/>
                <a:gd name="connsiteY170" fmla="*/ 1798665 h 2224519"/>
                <a:gd name="connsiteX171" fmla="*/ 75227 w 3598495"/>
                <a:gd name="connsiteY171" fmla="*/ 1301271 h 2224519"/>
                <a:gd name="connsiteX172" fmla="*/ 175709 w 3598495"/>
                <a:gd name="connsiteY172" fmla="*/ 1341465 h 2224519"/>
                <a:gd name="connsiteX173" fmla="*/ 170685 w 3598495"/>
                <a:gd name="connsiteY173" fmla="*/ 1125426 h 2224519"/>
                <a:gd name="connsiteX174" fmla="*/ 95322 w 3598495"/>
                <a:gd name="connsiteY174" fmla="*/ 1235957 h 2224519"/>
                <a:gd name="connsiteX175" fmla="*/ 180733 w 3598495"/>
                <a:gd name="connsiteY175" fmla="*/ 1045039 h 2224519"/>
                <a:gd name="connsiteX176" fmla="*/ 276193 w 3598495"/>
                <a:gd name="connsiteY176" fmla="*/ 864168 h 2224519"/>
                <a:gd name="connsiteX177" fmla="*/ 471298 w 3598495"/>
                <a:gd name="connsiteY177"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5818 w 3598495"/>
                <a:gd name="connsiteY74" fmla="*/ 1295952 h 2224519"/>
                <a:gd name="connsiteX75" fmla="*/ 2918908 w 3598495"/>
                <a:gd name="connsiteY75" fmla="*/ 1295952 h 2224519"/>
                <a:gd name="connsiteX76" fmla="*/ 3246055 w 3598495"/>
                <a:gd name="connsiteY76" fmla="*/ 1339634 h 2224519"/>
                <a:gd name="connsiteX77" fmla="*/ 2894083 w 3598495"/>
                <a:gd name="connsiteY77" fmla="*/ 1266989 h 2224519"/>
                <a:gd name="connsiteX78" fmla="*/ 2794782 w 3598495"/>
                <a:gd name="connsiteY78" fmla="*/ 1204926 h 2224519"/>
                <a:gd name="connsiteX79" fmla="*/ 2584069 w 3598495"/>
                <a:gd name="connsiteY79" fmla="*/ 1239621 h 2224519"/>
                <a:gd name="connsiteX80" fmla="*/ 2044267 w 3598495"/>
                <a:gd name="connsiteY80" fmla="*/ 1386634 h 2224519"/>
                <a:gd name="connsiteX81" fmla="*/ 2005425 w 3598495"/>
                <a:gd name="connsiteY81" fmla="*/ 1225334 h 2224519"/>
                <a:gd name="connsiteX82" fmla="*/ 2372137 w 3598495"/>
                <a:gd name="connsiteY82" fmla="*/ 1108652 h 2224519"/>
                <a:gd name="connsiteX83" fmla="*/ 2803144 w 3598495"/>
                <a:gd name="connsiteY83" fmla="*/ 1101508 h 2224519"/>
                <a:gd name="connsiteX84" fmla="*/ 2560257 w 3598495"/>
                <a:gd name="connsiteY84" fmla="*/ 820521 h 2224519"/>
                <a:gd name="connsiteX85" fmla="*/ 2226881 w 3598495"/>
                <a:gd name="connsiteY85" fmla="*/ 1049121 h 2224519"/>
                <a:gd name="connsiteX86" fmla="*/ 2105637 w 3598495"/>
                <a:gd name="connsiteY86" fmla="*/ 967096 h 2224519"/>
                <a:gd name="connsiteX87" fmla="*/ 1771168 w 3598495"/>
                <a:gd name="connsiteY87" fmla="*/ 1203194 h 2224519"/>
                <a:gd name="connsiteX88" fmla="*/ 1666272 w 3598495"/>
                <a:gd name="connsiteY88" fmla="*/ 1103537 h 2224519"/>
                <a:gd name="connsiteX89" fmla="*/ 1333340 w 3598495"/>
                <a:gd name="connsiteY89" fmla="*/ 1505003 h 2224519"/>
                <a:gd name="connsiteX90" fmla="*/ 1260930 w 3598495"/>
                <a:gd name="connsiteY90" fmla="*/ 1457024 h 2224519"/>
                <a:gd name="connsiteX91" fmla="*/ 1613074 w 3598495"/>
                <a:gd name="connsiteY91" fmla="*/ 1076685 h 2224519"/>
                <a:gd name="connsiteX92" fmla="*/ 1920715 w 3598495"/>
                <a:gd name="connsiteY92" fmla="*/ 821267 h 2224519"/>
                <a:gd name="connsiteX93" fmla="*/ 1829273 w 3598495"/>
                <a:gd name="connsiteY93" fmla="*/ 817291 h 2224519"/>
                <a:gd name="connsiteX94" fmla="*/ 1773614 w 3598495"/>
                <a:gd name="connsiteY94" fmla="*/ 761632 h 2224519"/>
                <a:gd name="connsiteX95" fmla="*/ 1456874 w 3598495"/>
                <a:gd name="connsiteY95" fmla="*/ 1004847 h 2224519"/>
                <a:gd name="connsiteX96" fmla="*/ 1527211 w 3598495"/>
                <a:gd name="connsiteY96" fmla="*/ 753639 h 2224519"/>
                <a:gd name="connsiteX97" fmla="*/ 1421703 w 3598495"/>
                <a:gd name="connsiteY97" fmla="*/ 834026 h 2224519"/>
                <a:gd name="connsiteX98" fmla="*/ 1512138 w 3598495"/>
                <a:gd name="connsiteY98" fmla="*/ 834026 h 2224519"/>
                <a:gd name="connsiteX99" fmla="*/ 1371461 w 3598495"/>
                <a:gd name="connsiteY99" fmla="*/ 1019920 h 2224519"/>
                <a:gd name="connsiteX100" fmla="*/ 1115228 w 3598495"/>
                <a:gd name="connsiteY100" fmla="*/ 1246008 h 2224519"/>
                <a:gd name="connsiteX101" fmla="*/ 907141 w 3598495"/>
                <a:gd name="connsiteY101" fmla="*/ 1537410 h 2224519"/>
                <a:gd name="connsiteX102" fmla="*/ 858995 w 3598495"/>
                <a:gd name="connsiteY102" fmla="*/ 1612773 h 2224519"/>
                <a:gd name="connsiteX103" fmla="*/ 1009720 w 3598495"/>
                <a:gd name="connsiteY103" fmla="*/ 1909199 h 2224519"/>
                <a:gd name="connsiteX104" fmla="*/ 1100156 w 3598495"/>
                <a:gd name="connsiteY104" fmla="*/ 1889102 h 2224519"/>
                <a:gd name="connsiteX105" fmla="*/ 1243117 w 3598495"/>
                <a:gd name="connsiteY105" fmla="*/ 1429806 h 2224519"/>
                <a:gd name="connsiteX106" fmla="*/ 1356169 w 3598495"/>
                <a:gd name="connsiteY106" fmla="*/ 1501105 h 2224519"/>
                <a:gd name="connsiteX107" fmla="*/ 1352194 w 3598495"/>
                <a:gd name="connsiteY107" fmla="*/ 1596520 h 2224519"/>
                <a:gd name="connsiteX108" fmla="*/ 1324384 w 3598495"/>
                <a:gd name="connsiteY108" fmla="*/ 1770376 h 2224519"/>
                <a:gd name="connsiteX109" fmla="*/ 1416465 w 3598495"/>
                <a:gd name="connsiteY109" fmla="*/ 1910842 h 2224519"/>
                <a:gd name="connsiteX110" fmla="*/ 1340269 w 3598495"/>
                <a:gd name="connsiteY110" fmla="*/ 1640250 h 2224519"/>
                <a:gd name="connsiteX111" fmla="*/ 1606637 w 3598495"/>
                <a:gd name="connsiteY111" fmla="*/ 1513030 h 2224519"/>
                <a:gd name="connsiteX112" fmla="*/ 1723643 w 3598495"/>
                <a:gd name="connsiteY112" fmla="*/ 1293596 h 2224519"/>
                <a:gd name="connsiteX113" fmla="*/ 1989073 w 3598495"/>
                <a:gd name="connsiteY113" fmla="*/ 1262840 h 2224519"/>
                <a:gd name="connsiteX114" fmla="*/ 1885956 w 3598495"/>
                <a:gd name="connsiteY114" fmla="*/ 1550615 h 2224519"/>
                <a:gd name="connsiteX115" fmla="*/ 1755393 w 3598495"/>
                <a:gd name="connsiteY115" fmla="*/ 1719046 h 2224519"/>
                <a:gd name="connsiteX116" fmla="*/ 1596312 w 3598495"/>
                <a:gd name="connsiteY116" fmla="*/ 2013962 h 2224519"/>
                <a:gd name="connsiteX117" fmla="*/ 1574831 w 3598495"/>
                <a:gd name="connsiteY117" fmla="*/ 1921749 h 2224519"/>
                <a:gd name="connsiteX118" fmla="*/ 1471464 w 3598495"/>
                <a:gd name="connsiteY118" fmla="*/ 2065646 h 2224519"/>
                <a:gd name="connsiteX119" fmla="*/ 1582781 w 3598495"/>
                <a:gd name="connsiteY119" fmla="*/ 2133232 h 2224519"/>
                <a:gd name="connsiteX120" fmla="*/ 1451584 w 3598495"/>
                <a:gd name="connsiteY120" fmla="*/ 2200818 h 2224519"/>
                <a:gd name="connsiteX121" fmla="*/ 1228948 w 3598495"/>
                <a:gd name="connsiteY121" fmla="*/ 2208769 h 2224519"/>
                <a:gd name="connsiteX122" fmla="*/ 982457 w 3598495"/>
                <a:gd name="connsiteY122" fmla="*/ 2216722 h 2224519"/>
                <a:gd name="connsiteX123" fmla="*/ 966555 w 3598495"/>
                <a:gd name="connsiteY123" fmla="*/ 2137207 h 2224519"/>
                <a:gd name="connsiteX124" fmla="*/ 1197143 w 3598495"/>
                <a:gd name="connsiteY124" fmla="*/ 2161061 h 2224519"/>
                <a:gd name="connsiteX125" fmla="*/ 1324364 w 3598495"/>
                <a:gd name="connsiteY125" fmla="*/ 2141182 h 2224519"/>
                <a:gd name="connsiteX126" fmla="*/ 1280632 w 3598495"/>
                <a:gd name="connsiteY126" fmla="*/ 1954329 h 2224519"/>
                <a:gd name="connsiteX127" fmla="*/ 1407852 w 3598495"/>
                <a:gd name="connsiteY127" fmla="*/ 1926500 h 2224519"/>
                <a:gd name="connsiteX128" fmla="*/ 1247453 w 3598495"/>
                <a:gd name="connsiteY128" fmla="*/ 1884840 h 2224519"/>
                <a:gd name="connsiteX129" fmla="*/ 1182614 w 3598495"/>
                <a:gd name="connsiteY129" fmla="*/ 2054900 h 2224519"/>
                <a:gd name="connsiteX130" fmla="*/ 1024793 w 3598495"/>
                <a:gd name="connsiteY130" fmla="*/ 2120214 h 2224519"/>
                <a:gd name="connsiteX131" fmla="*/ 884116 w 3598495"/>
                <a:gd name="connsiteY131" fmla="*/ 1758474 h 2224519"/>
                <a:gd name="connsiteX132" fmla="*/ 843922 w 3598495"/>
                <a:gd name="connsiteY132" fmla="*/ 2069973 h 2224519"/>
                <a:gd name="connsiteX133" fmla="*/ 703246 w 3598495"/>
                <a:gd name="connsiteY133" fmla="*/ 1657991 h 2224519"/>
                <a:gd name="connsiteX134" fmla="*/ 803729 w 3598495"/>
                <a:gd name="connsiteY134" fmla="*/ 1406782 h 2224519"/>
                <a:gd name="connsiteX135" fmla="*/ 884115 w 3598495"/>
                <a:gd name="connsiteY135" fmla="*/ 1246008 h 2224519"/>
                <a:gd name="connsiteX136" fmla="*/ 1160446 w 3598495"/>
                <a:gd name="connsiteY136" fmla="*/ 1125427 h 2224519"/>
                <a:gd name="connsiteX137" fmla="*/ 1637744 w 3598495"/>
                <a:gd name="connsiteY137" fmla="*/ 648131 h 2224519"/>
                <a:gd name="connsiteX138" fmla="*/ 1763348 w 3598495"/>
                <a:gd name="connsiteY138" fmla="*/ 336632 h 2224519"/>
                <a:gd name="connsiteX139" fmla="*/ 1642768 w 3598495"/>
                <a:gd name="connsiteY139" fmla="*/ 376825 h 2224519"/>
                <a:gd name="connsiteX140" fmla="*/ 1451848 w 3598495"/>
                <a:gd name="connsiteY140" fmla="*/ 658179 h 2224519"/>
                <a:gd name="connsiteX141" fmla="*/ 1170498 w 3598495"/>
                <a:gd name="connsiteY141" fmla="*/ 497404 h 2224519"/>
                <a:gd name="connsiteX142" fmla="*/ 1200641 w 3598495"/>
                <a:gd name="connsiteY142" fmla="*/ 633056 h 2224519"/>
                <a:gd name="connsiteX143" fmla="*/ 1115230 w 3598495"/>
                <a:gd name="connsiteY143" fmla="*/ 869194 h 2224519"/>
                <a:gd name="connsiteX144" fmla="*/ 1100158 w 3598495"/>
                <a:gd name="connsiteY144" fmla="*/ 1004845 h 2224519"/>
                <a:gd name="connsiteX145" fmla="*/ 904215 w 3598495"/>
                <a:gd name="connsiteY145" fmla="*/ 1014893 h 2224519"/>
                <a:gd name="connsiteX146" fmla="*/ 929336 w 3598495"/>
                <a:gd name="connsiteY146" fmla="*/ 1175667 h 2224519"/>
                <a:gd name="connsiteX147" fmla="*/ 708272 w 3598495"/>
                <a:gd name="connsiteY147" fmla="*/ 984749 h 2224519"/>
                <a:gd name="connsiteX148" fmla="*/ 607789 w 3598495"/>
                <a:gd name="connsiteY148" fmla="*/ 914411 h 2224519"/>
                <a:gd name="connsiteX149" fmla="*/ 809594 w 3598495"/>
                <a:gd name="connsiteY149" fmla="*/ 1313832 h 2224519"/>
                <a:gd name="connsiteX150" fmla="*/ 512330 w 3598495"/>
                <a:gd name="connsiteY150" fmla="*/ 1356538 h 2224519"/>
                <a:gd name="connsiteX151" fmla="*/ 647983 w 3598495"/>
                <a:gd name="connsiteY151" fmla="*/ 1874028 h 2224519"/>
                <a:gd name="connsiteX152" fmla="*/ 537449 w 3598495"/>
                <a:gd name="connsiteY152" fmla="*/ 1798666 h 2224519"/>
                <a:gd name="connsiteX153" fmla="*/ 391749 w 3598495"/>
                <a:gd name="connsiteY153" fmla="*/ 1733351 h 2224519"/>
                <a:gd name="connsiteX154" fmla="*/ 230975 w 3598495"/>
                <a:gd name="connsiteY154" fmla="*/ 1436924 h 2224519"/>
                <a:gd name="connsiteX155" fmla="*/ 356580 w 3598495"/>
                <a:gd name="connsiteY155" fmla="*/ 1668037 h 2224519"/>
                <a:gd name="connsiteX156" fmla="*/ 431942 w 3598495"/>
                <a:gd name="connsiteY156" fmla="*/ 1833835 h 2224519"/>
                <a:gd name="connsiteX157" fmla="*/ 527402 w 3598495"/>
                <a:gd name="connsiteY157" fmla="*/ 1874028 h 2224519"/>
                <a:gd name="connsiteX158" fmla="*/ 507305 w 3598495"/>
                <a:gd name="connsiteY158" fmla="*/ 1989585 h 2224519"/>
                <a:gd name="connsiteX159" fmla="*/ 311362 w 3598495"/>
                <a:gd name="connsiteY159" fmla="*/ 2180503 h 2224519"/>
                <a:gd name="connsiteX160" fmla="*/ 250235 w 3598495"/>
                <a:gd name="connsiteY160" fmla="*/ 2142821 h 2224519"/>
                <a:gd name="connsiteX161" fmla="*/ 220927 w 3598495"/>
                <a:gd name="connsiteY161" fmla="*/ 1989584 h 2224519"/>
                <a:gd name="connsiteX162" fmla="*/ 120444 w 3598495"/>
                <a:gd name="connsiteY162" fmla="*/ 1909197 h 2224519"/>
                <a:gd name="connsiteX163" fmla="*/ 65177 w 3598495"/>
                <a:gd name="connsiteY163" fmla="*/ 1869004 h 2224519"/>
                <a:gd name="connsiteX164" fmla="*/ 80251 w 3598495"/>
                <a:gd name="connsiteY164" fmla="*/ 1673060 h 2224519"/>
                <a:gd name="connsiteX165" fmla="*/ 205854 w 3598495"/>
                <a:gd name="connsiteY165" fmla="*/ 1813738 h 2224519"/>
                <a:gd name="connsiteX166" fmla="*/ 301314 w 3598495"/>
                <a:gd name="connsiteY166" fmla="*/ 1974512 h 2224519"/>
                <a:gd name="connsiteX167" fmla="*/ 326435 w 3598495"/>
                <a:gd name="connsiteY167" fmla="*/ 1863979 h 2224519"/>
                <a:gd name="connsiteX168" fmla="*/ 175710 w 3598495"/>
                <a:gd name="connsiteY168" fmla="*/ 1517311 h 2224519"/>
                <a:gd name="connsiteX169" fmla="*/ 150589 w 3598495"/>
                <a:gd name="connsiteY169" fmla="*/ 1482143 h 2224519"/>
                <a:gd name="connsiteX170" fmla="*/ 30008 w 3598495"/>
                <a:gd name="connsiteY170" fmla="*/ 1642916 h 2224519"/>
                <a:gd name="connsiteX171" fmla="*/ 19959 w 3598495"/>
                <a:gd name="connsiteY171" fmla="*/ 1798665 h 2224519"/>
                <a:gd name="connsiteX172" fmla="*/ 75227 w 3598495"/>
                <a:gd name="connsiteY172" fmla="*/ 1301271 h 2224519"/>
                <a:gd name="connsiteX173" fmla="*/ 175709 w 3598495"/>
                <a:gd name="connsiteY173" fmla="*/ 1341465 h 2224519"/>
                <a:gd name="connsiteX174" fmla="*/ 170685 w 3598495"/>
                <a:gd name="connsiteY174" fmla="*/ 1125426 h 2224519"/>
                <a:gd name="connsiteX175" fmla="*/ 95322 w 3598495"/>
                <a:gd name="connsiteY175" fmla="*/ 1235957 h 2224519"/>
                <a:gd name="connsiteX176" fmla="*/ 180733 w 3598495"/>
                <a:gd name="connsiteY176" fmla="*/ 1045039 h 2224519"/>
                <a:gd name="connsiteX177" fmla="*/ 276193 w 3598495"/>
                <a:gd name="connsiteY177" fmla="*/ 864168 h 2224519"/>
                <a:gd name="connsiteX178" fmla="*/ 471298 w 3598495"/>
                <a:gd name="connsiteY178"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5818 w 3598495"/>
                <a:gd name="connsiteY74" fmla="*/ 1295952 h 2224519"/>
                <a:gd name="connsiteX75" fmla="*/ 2889945 w 3598495"/>
                <a:gd name="connsiteY75" fmla="*/ 1304227 h 2224519"/>
                <a:gd name="connsiteX76" fmla="*/ 3246055 w 3598495"/>
                <a:gd name="connsiteY76" fmla="*/ 1339634 h 2224519"/>
                <a:gd name="connsiteX77" fmla="*/ 2894083 w 3598495"/>
                <a:gd name="connsiteY77" fmla="*/ 1266989 h 2224519"/>
                <a:gd name="connsiteX78" fmla="*/ 2794782 w 3598495"/>
                <a:gd name="connsiteY78" fmla="*/ 1204926 h 2224519"/>
                <a:gd name="connsiteX79" fmla="*/ 2584069 w 3598495"/>
                <a:gd name="connsiteY79" fmla="*/ 1239621 h 2224519"/>
                <a:gd name="connsiteX80" fmla="*/ 2044267 w 3598495"/>
                <a:gd name="connsiteY80" fmla="*/ 1386634 h 2224519"/>
                <a:gd name="connsiteX81" fmla="*/ 2005425 w 3598495"/>
                <a:gd name="connsiteY81" fmla="*/ 1225334 h 2224519"/>
                <a:gd name="connsiteX82" fmla="*/ 2372137 w 3598495"/>
                <a:gd name="connsiteY82" fmla="*/ 1108652 h 2224519"/>
                <a:gd name="connsiteX83" fmla="*/ 2803144 w 3598495"/>
                <a:gd name="connsiteY83" fmla="*/ 1101508 h 2224519"/>
                <a:gd name="connsiteX84" fmla="*/ 2560257 w 3598495"/>
                <a:gd name="connsiteY84" fmla="*/ 820521 h 2224519"/>
                <a:gd name="connsiteX85" fmla="*/ 2226881 w 3598495"/>
                <a:gd name="connsiteY85" fmla="*/ 1049121 h 2224519"/>
                <a:gd name="connsiteX86" fmla="*/ 2105637 w 3598495"/>
                <a:gd name="connsiteY86" fmla="*/ 967096 h 2224519"/>
                <a:gd name="connsiteX87" fmla="*/ 1771168 w 3598495"/>
                <a:gd name="connsiteY87" fmla="*/ 1203194 h 2224519"/>
                <a:gd name="connsiteX88" fmla="*/ 1666272 w 3598495"/>
                <a:gd name="connsiteY88" fmla="*/ 1103537 h 2224519"/>
                <a:gd name="connsiteX89" fmla="*/ 1333340 w 3598495"/>
                <a:gd name="connsiteY89" fmla="*/ 1505003 h 2224519"/>
                <a:gd name="connsiteX90" fmla="*/ 1260930 w 3598495"/>
                <a:gd name="connsiteY90" fmla="*/ 1457024 h 2224519"/>
                <a:gd name="connsiteX91" fmla="*/ 1613074 w 3598495"/>
                <a:gd name="connsiteY91" fmla="*/ 1076685 h 2224519"/>
                <a:gd name="connsiteX92" fmla="*/ 1920715 w 3598495"/>
                <a:gd name="connsiteY92" fmla="*/ 821267 h 2224519"/>
                <a:gd name="connsiteX93" fmla="*/ 1829273 w 3598495"/>
                <a:gd name="connsiteY93" fmla="*/ 817291 h 2224519"/>
                <a:gd name="connsiteX94" fmla="*/ 1773614 w 3598495"/>
                <a:gd name="connsiteY94" fmla="*/ 761632 h 2224519"/>
                <a:gd name="connsiteX95" fmla="*/ 1456874 w 3598495"/>
                <a:gd name="connsiteY95" fmla="*/ 1004847 h 2224519"/>
                <a:gd name="connsiteX96" fmla="*/ 1527211 w 3598495"/>
                <a:gd name="connsiteY96" fmla="*/ 753639 h 2224519"/>
                <a:gd name="connsiteX97" fmla="*/ 1421703 w 3598495"/>
                <a:gd name="connsiteY97" fmla="*/ 834026 h 2224519"/>
                <a:gd name="connsiteX98" fmla="*/ 1512138 w 3598495"/>
                <a:gd name="connsiteY98" fmla="*/ 834026 h 2224519"/>
                <a:gd name="connsiteX99" fmla="*/ 1371461 w 3598495"/>
                <a:gd name="connsiteY99" fmla="*/ 1019920 h 2224519"/>
                <a:gd name="connsiteX100" fmla="*/ 1115228 w 3598495"/>
                <a:gd name="connsiteY100" fmla="*/ 1246008 h 2224519"/>
                <a:gd name="connsiteX101" fmla="*/ 907141 w 3598495"/>
                <a:gd name="connsiteY101" fmla="*/ 1537410 h 2224519"/>
                <a:gd name="connsiteX102" fmla="*/ 858995 w 3598495"/>
                <a:gd name="connsiteY102" fmla="*/ 1612773 h 2224519"/>
                <a:gd name="connsiteX103" fmla="*/ 1009720 w 3598495"/>
                <a:gd name="connsiteY103" fmla="*/ 1909199 h 2224519"/>
                <a:gd name="connsiteX104" fmla="*/ 1100156 w 3598495"/>
                <a:gd name="connsiteY104" fmla="*/ 1889102 h 2224519"/>
                <a:gd name="connsiteX105" fmla="*/ 1243117 w 3598495"/>
                <a:gd name="connsiteY105" fmla="*/ 1429806 h 2224519"/>
                <a:gd name="connsiteX106" fmla="*/ 1356169 w 3598495"/>
                <a:gd name="connsiteY106" fmla="*/ 1501105 h 2224519"/>
                <a:gd name="connsiteX107" fmla="*/ 1352194 w 3598495"/>
                <a:gd name="connsiteY107" fmla="*/ 1596520 h 2224519"/>
                <a:gd name="connsiteX108" fmla="*/ 1324384 w 3598495"/>
                <a:gd name="connsiteY108" fmla="*/ 1770376 h 2224519"/>
                <a:gd name="connsiteX109" fmla="*/ 1416465 w 3598495"/>
                <a:gd name="connsiteY109" fmla="*/ 1910842 h 2224519"/>
                <a:gd name="connsiteX110" fmla="*/ 1340269 w 3598495"/>
                <a:gd name="connsiteY110" fmla="*/ 1640250 h 2224519"/>
                <a:gd name="connsiteX111" fmla="*/ 1606637 w 3598495"/>
                <a:gd name="connsiteY111" fmla="*/ 1513030 h 2224519"/>
                <a:gd name="connsiteX112" fmla="*/ 1723643 w 3598495"/>
                <a:gd name="connsiteY112" fmla="*/ 1293596 h 2224519"/>
                <a:gd name="connsiteX113" fmla="*/ 1989073 w 3598495"/>
                <a:gd name="connsiteY113" fmla="*/ 1262840 h 2224519"/>
                <a:gd name="connsiteX114" fmla="*/ 1885956 w 3598495"/>
                <a:gd name="connsiteY114" fmla="*/ 1550615 h 2224519"/>
                <a:gd name="connsiteX115" fmla="*/ 1755393 w 3598495"/>
                <a:gd name="connsiteY115" fmla="*/ 1719046 h 2224519"/>
                <a:gd name="connsiteX116" fmla="*/ 1596312 w 3598495"/>
                <a:gd name="connsiteY116" fmla="*/ 2013962 h 2224519"/>
                <a:gd name="connsiteX117" fmla="*/ 1574831 w 3598495"/>
                <a:gd name="connsiteY117" fmla="*/ 1921749 h 2224519"/>
                <a:gd name="connsiteX118" fmla="*/ 1471464 w 3598495"/>
                <a:gd name="connsiteY118" fmla="*/ 2065646 h 2224519"/>
                <a:gd name="connsiteX119" fmla="*/ 1582781 w 3598495"/>
                <a:gd name="connsiteY119" fmla="*/ 2133232 h 2224519"/>
                <a:gd name="connsiteX120" fmla="*/ 1451584 w 3598495"/>
                <a:gd name="connsiteY120" fmla="*/ 2200818 h 2224519"/>
                <a:gd name="connsiteX121" fmla="*/ 1228948 w 3598495"/>
                <a:gd name="connsiteY121" fmla="*/ 2208769 h 2224519"/>
                <a:gd name="connsiteX122" fmla="*/ 982457 w 3598495"/>
                <a:gd name="connsiteY122" fmla="*/ 2216722 h 2224519"/>
                <a:gd name="connsiteX123" fmla="*/ 966555 w 3598495"/>
                <a:gd name="connsiteY123" fmla="*/ 2137207 h 2224519"/>
                <a:gd name="connsiteX124" fmla="*/ 1197143 w 3598495"/>
                <a:gd name="connsiteY124" fmla="*/ 2161061 h 2224519"/>
                <a:gd name="connsiteX125" fmla="*/ 1324364 w 3598495"/>
                <a:gd name="connsiteY125" fmla="*/ 2141182 h 2224519"/>
                <a:gd name="connsiteX126" fmla="*/ 1280632 w 3598495"/>
                <a:gd name="connsiteY126" fmla="*/ 1954329 h 2224519"/>
                <a:gd name="connsiteX127" fmla="*/ 1407852 w 3598495"/>
                <a:gd name="connsiteY127" fmla="*/ 1926500 h 2224519"/>
                <a:gd name="connsiteX128" fmla="*/ 1247453 w 3598495"/>
                <a:gd name="connsiteY128" fmla="*/ 1884840 h 2224519"/>
                <a:gd name="connsiteX129" fmla="*/ 1182614 w 3598495"/>
                <a:gd name="connsiteY129" fmla="*/ 2054900 h 2224519"/>
                <a:gd name="connsiteX130" fmla="*/ 1024793 w 3598495"/>
                <a:gd name="connsiteY130" fmla="*/ 2120214 h 2224519"/>
                <a:gd name="connsiteX131" fmla="*/ 884116 w 3598495"/>
                <a:gd name="connsiteY131" fmla="*/ 1758474 h 2224519"/>
                <a:gd name="connsiteX132" fmla="*/ 843922 w 3598495"/>
                <a:gd name="connsiteY132" fmla="*/ 2069973 h 2224519"/>
                <a:gd name="connsiteX133" fmla="*/ 703246 w 3598495"/>
                <a:gd name="connsiteY133" fmla="*/ 1657991 h 2224519"/>
                <a:gd name="connsiteX134" fmla="*/ 803729 w 3598495"/>
                <a:gd name="connsiteY134" fmla="*/ 1406782 h 2224519"/>
                <a:gd name="connsiteX135" fmla="*/ 884115 w 3598495"/>
                <a:gd name="connsiteY135" fmla="*/ 1246008 h 2224519"/>
                <a:gd name="connsiteX136" fmla="*/ 1160446 w 3598495"/>
                <a:gd name="connsiteY136" fmla="*/ 1125427 h 2224519"/>
                <a:gd name="connsiteX137" fmla="*/ 1637744 w 3598495"/>
                <a:gd name="connsiteY137" fmla="*/ 648131 h 2224519"/>
                <a:gd name="connsiteX138" fmla="*/ 1763348 w 3598495"/>
                <a:gd name="connsiteY138" fmla="*/ 336632 h 2224519"/>
                <a:gd name="connsiteX139" fmla="*/ 1642768 w 3598495"/>
                <a:gd name="connsiteY139" fmla="*/ 376825 h 2224519"/>
                <a:gd name="connsiteX140" fmla="*/ 1451848 w 3598495"/>
                <a:gd name="connsiteY140" fmla="*/ 658179 h 2224519"/>
                <a:gd name="connsiteX141" fmla="*/ 1170498 w 3598495"/>
                <a:gd name="connsiteY141" fmla="*/ 497404 h 2224519"/>
                <a:gd name="connsiteX142" fmla="*/ 1200641 w 3598495"/>
                <a:gd name="connsiteY142" fmla="*/ 633056 h 2224519"/>
                <a:gd name="connsiteX143" fmla="*/ 1115230 w 3598495"/>
                <a:gd name="connsiteY143" fmla="*/ 869194 h 2224519"/>
                <a:gd name="connsiteX144" fmla="*/ 1100158 w 3598495"/>
                <a:gd name="connsiteY144" fmla="*/ 1004845 h 2224519"/>
                <a:gd name="connsiteX145" fmla="*/ 904215 w 3598495"/>
                <a:gd name="connsiteY145" fmla="*/ 1014893 h 2224519"/>
                <a:gd name="connsiteX146" fmla="*/ 929336 w 3598495"/>
                <a:gd name="connsiteY146" fmla="*/ 1175667 h 2224519"/>
                <a:gd name="connsiteX147" fmla="*/ 708272 w 3598495"/>
                <a:gd name="connsiteY147" fmla="*/ 984749 h 2224519"/>
                <a:gd name="connsiteX148" fmla="*/ 607789 w 3598495"/>
                <a:gd name="connsiteY148" fmla="*/ 914411 h 2224519"/>
                <a:gd name="connsiteX149" fmla="*/ 809594 w 3598495"/>
                <a:gd name="connsiteY149" fmla="*/ 1313832 h 2224519"/>
                <a:gd name="connsiteX150" fmla="*/ 512330 w 3598495"/>
                <a:gd name="connsiteY150" fmla="*/ 1356538 h 2224519"/>
                <a:gd name="connsiteX151" fmla="*/ 647983 w 3598495"/>
                <a:gd name="connsiteY151" fmla="*/ 1874028 h 2224519"/>
                <a:gd name="connsiteX152" fmla="*/ 537449 w 3598495"/>
                <a:gd name="connsiteY152" fmla="*/ 1798666 h 2224519"/>
                <a:gd name="connsiteX153" fmla="*/ 391749 w 3598495"/>
                <a:gd name="connsiteY153" fmla="*/ 1733351 h 2224519"/>
                <a:gd name="connsiteX154" fmla="*/ 230975 w 3598495"/>
                <a:gd name="connsiteY154" fmla="*/ 1436924 h 2224519"/>
                <a:gd name="connsiteX155" fmla="*/ 356580 w 3598495"/>
                <a:gd name="connsiteY155" fmla="*/ 1668037 h 2224519"/>
                <a:gd name="connsiteX156" fmla="*/ 431942 w 3598495"/>
                <a:gd name="connsiteY156" fmla="*/ 1833835 h 2224519"/>
                <a:gd name="connsiteX157" fmla="*/ 527402 w 3598495"/>
                <a:gd name="connsiteY157" fmla="*/ 1874028 h 2224519"/>
                <a:gd name="connsiteX158" fmla="*/ 507305 w 3598495"/>
                <a:gd name="connsiteY158" fmla="*/ 1989585 h 2224519"/>
                <a:gd name="connsiteX159" fmla="*/ 311362 w 3598495"/>
                <a:gd name="connsiteY159" fmla="*/ 2180503 h 2224519"/>
                <a:gd name="connsiteX160" fmla="*/ 250235 w 3598495"/>
                <a:gd name="connsiteY160" fmla="*/ 2142821 h 2224519"/>
                <a:gd name="connsiteX161" fmla="*/ 220927 w 3598495"/>
                <a:gd name="connsiteY161" fmla="*/ 1989584 h 2224519"/>
                <a:gd name="connsiteX162" fmla="*/ 120444 w 3598495"/>
                <a:gd name="connsiteY162" fmla="*/ 1909197 h 2224519"/>
                <a:gd name="connsiteX163" fmla="*/ 65177 w 3598495"/>
                <a:gd name="connsiteY163" fmla="*/ 1869004 h 2224519"/>
                <a:gd name="connsiteX164" fmla="*/ 80251 w 3598495"/>
                <a:gd name="connsiteY164" fmla="*/ 1673060 h 2224519"/>
                <a:gd name="connsiteX165" fmla="*/ 205854 w 3598495"/>
                <a:gd name="connsiteY165" fmla="*/ 1813738 h 2224519"/>
                <a:gd name="connsiteX166" fmla="*/ 301314 w 3598495"/>
                <a:gd name="connsiteY166" fmla="*/ 1974512 h 2224519"/>
                <a:gd name="connsiteX167" fmla="*/ 326435 w 3598495"/>
                <a:gd name="connsiteY167" fmla="*/ 1863979 h 2224519"/>
                <a:gd name="connsiteX168" fmla="*/ 175710 w 3598495"/>
                <a:gd name="connsiteY168" fmla="*/ 1517311 h 2224519"/>
                <a:gd name="connsiteX169" fmla="*/ 150589 w 3598495"/>
                <a:gd name="connsiteY169" fmla="*/ 1482143 h 2224519"/>
                <a:gd name="connsiteX170" fmla="*/ 30008 w 3598495"/>
                <a:gd name="connsiteY170" fmla="*/ 1642916 h 2224519"/>
                <a:gd name="connsiteX171" fmla="*/ 19959 w 3598495"/>
                <a:gd name="connsiteY171" fmla="*/ 1798665 h 2224519"/>
                <a:gd name="connsiteX172" fmla="*/ 75227 w 3598495"/>
                <a:gd name="connsiteY172" fmla="*/ 1301271 h 2224519"/>
                <a:gd name="connsiteX173" fmla="*/ 175709 w 3598495"/>
                <a:gd name="connsiteY173" fmla="*/ 1341465 h 2224519"/>
                <a:gd name="connsiteX174" fmla="*/ 170685 w 3598495"/>
                <a:gd name="connsiteY174" fmla="*/ 1125426 h 2224519"/>
                <a:gd name="connsiteX175" fmla="*/ 95322 w 3598495"/>
                <a:gd name="connsiteY175" fmla="*/ 1235957 h 2224519"/>
                <a:gd name="connsiteX176" fmla="*/ 180733 w 3598495"/>
                <a:gd name="connsiteY176" fmla="*/ 1045039 h 2224519"/>
                <a:gd name="connsiteX177" fmla="*/ 276193 w 3598495"/>
                <a:gd name="connsiteY177" fmla="*/ 864168 h 2224519"/>
                <a:gd name="connsiteX178" fmla="*/ 471298 w 3598495"/>
                <a:gd name="connsiteY178"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5818 w 3598495"/>
                <a:gd name="connsiteY74" fmla="*/ 1295952 h 2224519"/>
                <a:gd name="connsiteX75" fmla="*/ 2889945 w 3598495"/>
                <a:gd name="connsiteY75" fmla="*/ 1304227 h 2224519"/>
                <a:gd name="connsiteX76" fmla="*/ 3088548 w 3598495"/>
                <a:gd name="connsiteY76" fmla="*/ 1333190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5818 w 3598495"/>
                <a:gd name="connsiteY74" fmla="*/ 1295952 h 2224519"/>
                <a:gd name="connsiteX75" fmla="*/ 2889945 w 3598495"/>
                <a:gd name="connsiteY75" fmla="*/ 1304227 h 2224519"/>
                <a:gd name="connsiteX76" fmla="*/ 3067860 w 3598495"/>
                <a:gd name="connsiteY76" fmla="*/ 1432491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5818 w 3598495"/>
                <a:gd name="connsiteY74" fmla="*/ 1295952 h 2224519"/>
                <a:gd name="connsiteX75" fmla="*/ 2889945 w 3598495"/>
                <a:gd name="connsiteY75" fmla="*/ 1304227 h 2224519"/>
                <a:gd name="connsiteX76" fmla="*/ 3067860 w 3598495"/>
                <a:gd name="connsiteY76" fmla="*/ 1432491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5818 w 3598495"/>
                <a:gd name="connsiteY74" fmla="*/ 1295952 h 2224519"/>
                <a:gd name="connsiteX75" fmla="*/ 2889945 w 3598495"/>
                <a:gd name="connsiteY75" fmla="*/ 1304227 h 2224519"/>
                <a:gd name="connsiteX76" fmla="*/ 3067860 w 3598495"/>
                <a:gd name="connsiteY76" fmla="*/ 1432491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5818 w 3598495"/>
                <a:gd name="connsiteY74" fmla="*/ 1295952 h 2224519"/>
                <a:gd name="connsiteX75" fmla="*/ 2889945 w 3598495"/>
                <a:gd name="connsiteY75" fmla="*/ 1304227 h 2224519"/>
                <a:gd name="connsiteX76" fmla="*/ 3067860 w 3598495"/>
                <a:gd name="connsiteY76" fmla="*/ 1432491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53405 w 3598495"/>
                <a:gd name="connsiteY74" fmla="*/ 1320777 h 2224519"/>
                <a:gd name="connsiteX75" fmla="*/ 2889945 w 3598495"/>
                <a:gd name="connsiteY75" fmla="*/ 1304227 h 2224519"/>
                <a:gd name="connsiteX76" fmla="*/ 3067860 w 3598495"/>
                <a:gd name="connsiteY76" fmla="*/ 1432491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74092 w 3598495"/>
                <a:gd name="connsiteY74" fmla="*/ 1291815 h 2224519"/>
                <a:gd name="connsiteX75" fmla="*/ 2889945 w 3598495"/>
                <a:gd name="connsiteY75" fmla="*/ 1304227 h 2224519"/>
                <a:gd name="connsiteX76" fmla="*/ 3067860 w 3598495"/>
                <a:gd name="connsiteY76" fmla="*/ 1432491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9954 w 3598495"/>
                <a:gd name="connsiteY74" fmla="*/ 1300090 h 2224519"/>
                <a:gd name="connsiteX75" fmla="*/ 2889945 w 3598495"/>
                <a:gd name="connsiteY75" fmla="*/ 1304227 h 2224519"/>
                <a:gd name="connsiteX76" fmla="*/ 3067860 w 3598495"/>
                <a:gd name="connsiteY76" fmla="*/ 1432491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9954 w 3598495"/>
                <a:gd name="connsiteY74" fmla="*/ 1300090 h 2224519"/>
                <a:gd name="connsiteX75" fmla="*/ 2889945 w 3598495"/>
                <a:gd name="connsiteY75" fmla="*/ 1304227 h 2224519"/>
                <a:gd name="connsiteX76" fmla="*/ 3067860 w 3598495"/>
                <a:gd name="connsiteY76" fmla="*/ 1432491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495"/>
                <a:gd name="connsiteY0" fmla="*/ 663201 h 2224519"/>
                <a:gd name="connsiteX1" fmla="*/ 693200 w 3598495"/>
                <a:gd name="connsiteY1" fmla="*/ 401944 h 2224519"/>
                <a:gd name="connsiteX2" fmla="*/ 743441 w 3598495"/>
                <a:gd name="connsiteY2" fmla="*/ 462235 h 2224519"/>
                <a:gd name="connsiteX3" fmla="*/ 708273 w 3598495"/>
                <a:gd name="connsiteY3" fmla="*/ 572766 h 2224519"/>
                <a:gd name="connsiteX4" fmla="*/ 637934 w 3598495"/>
                <a:gd name="connsiteY4" fmla="*/ 582815 h 2224519"/>
                <a:gd name="connsiteX5" fmla="*/ 562573 w 3598495"/>
                <a:gd name="connsiteY5" fmla="*/ 617984 h 2224519"/>
                <a:gd name="connsiteX6" fmla="*/ 688176 w 3598495"/>
                <a:gd name="connsiteY6" fmla="*/ 768709 h 2224519"/>
                <a:gd name="connsiteX7" fmla="*/ 487209 w 3598495"/>
                <a:gd name="connsiteY7" fmla="*/ 743589 h 2224519"/>
                <a:gd name="connsiteX8" fmla="*/ 421895 w 3598495"/>
                <a:gd name="connsiteY8" fmla="*/ 944556 h 2224519"/>
                <a:gd name="connsiteX9" fmla="*/ 241862 w 3598495"/>
                <a:gd name="connsiteY9" fmla="*/ 984749 h 2224519"/>
                <a:gd name="connsiteX10" fmla="*/ 306338 w 3598495"/>
                <a:gd name="connsiteY10" fmla="*/ 1276151 h 2224519"/>
                <a:gd name="connsiteX11" fmla="*/ 492233 w 3598495"/>
                <a:gd name="connsiteY11" fmla="*/ 1185716 h 2224519"/>
                <a:gd name="connsiteX12" fmla="*/ 477162 w 3598495"/>
                <a:gd name="connsiteY12" fmla="*/ 969676 h 2224519"/>
                <a:gd name="connsiteX13" fmla="*/ 738418 w 3598495"/>
                <a:gd name="connsiteY13" fmla="*/ 773733 h 2224519"/>
                <a:gd name="connsiteX14" fmla="*/ 818805 w 3598495"/>
                <a:gd name="connsiteY14" fmla="*/ 808903 h 2224519"/>
                <a:gd name="connsiteX15" fmla="*/ 889144 w 3598495"/>
                <a:gd name="connsiteY15" fmla="*/ 909386 h 2224519"/>
                <a:gd name="connsiteX16" fmla="*/ 793684 w 3598495"/>
                <a:gd name="connsiteY16" fmla="*/ 698370 h 2224519"/>
                <a:gd name="connsiteX17" fmla="*/ 803732 w 3598495"/>
                <a:gd name="connsiteY17" fmla="*/ 427065 h 2224519"/>
                <a:gd name="connsiteX18" fmla="*/ 979579 w 3598495"/>
                <a:gd name="connsiteY18" fmla="*/ 281364 h 2224519"/>
                <a:gd name="connsiteX19" fmla="*/ 904216 w 3598495"/>
                <a:gd name="connsiteY19" fmla="*/ 462235 h 2224519"/>
                <a:gd name="connsiteX20" fmla="*/ 899192 w 3598495"/>
                <a:gd name="connsiteY20" fmla="*/ 537597 h 2224519"/>
                <a:gd name="connsiteX21" fmla="*/ 1029820 w 3598495"/>
                <a:gd name="connsiteY21" fmla="*/ 557694 h 2224519"/>
                <a:gd name="connsiteX22" fmla="*/ 974554 w 3598495"/>
                <a:gd name="connsiteY22" fmla="*/ 758661 h 2224519"/>
                <a:gd name="connsiteX23" fmla="*/ 994652 w 3598495"/>
                <a:gd name="connsiteY23" fmla="*/ 778759 h 2224519"/>
                <a:gd name="connsiteX24" fmla="*/ 959482 w 3598495"/>
                <a:gd name="connsiteY24" fmla="*/ 497404 h 2224519"/>
                <a:gd name="connsiteX25" fmla="*/ 1034844 w 3598495"/>
                <a:gd name="connsiteY25" fmla="*/ 306485 h 2224519"/>
                <a:gd name="connsiteX26" fmla="*/ 1155424 w 3598495"/>
                <a:gd name="connsiteY26" fmla="*/ 140687 h 2224519"/>
                <a:gd name="connsiteX27" fmla="*/ 1265955 w 3598495"/>
                <a:gd name="connsiteY27" fmla="*/ 206001 h 2224519"/>
                <a:gd name="connsiteX28" fmla="*/ 1145375 w 3598495"/>
                <a:gd name="connsiteY28" fmla="*/ 296438 h 2224519"/>
                <a:gd name="connsiteX29" fmla="*/ 1311173 w 3598495"/>
                <a:gd name="connsiteY29" fmla="*/ 406970 h 2224519"/>
                <a:gd name="connsiteX30" fmla="*/ 1346340 w 3598495"/>
                <a:gd name="connsiteY30" fmla="*/ 115567 h 2224519"/>
                <a:gd name="connsiteX31" fmla="*/ 1436777 w 3598495"/>
                <a:gd name="connsiteY31" fmla="*/ 45231 h 2224519"/>
                <a:gd name="connsiteX32" fmla="*/ 1872613 w 3598495"/>
                <a:gd name="connsiteY32" fmla="*/ 11326 h 2224519"/>
                <a:gd name="connsiteX33" fmla="*/ 1952519 w 3598495"/>
                <a:gd name="connsiteY33" fmla="*/ 22160 h 2224519"/>
                <a:gd name="connsiteX34" fmla="*/ 2225311 w 3598495"/>
                <a:gd name="connsiteY34" fmla="*/ 79631 h 2224519"/>
                <a:gd name="connsiteX35" fmla="*/ 2341181 w 3598495"/>
                <a:gd name="connsiteY35" fmla="*/ 539534 h 2224519"/>
                <a:gd name="connsiteX36" fmla="*/ 2293556 w 3598495"/>
                <a:gd name="connsiteY36" fmla="*/ 349033 h 2224519"/>
                <a:gd name="connsiteX37" fmla="*/ 2131631 w 3598495"/>
                <a:gd name="connsiteY37" fmla="*/ 329984 h 2224519"/>
                <a:gd name="connsiteX38" fmla="*/ 2093531 w 3598495"/>
                <a:gd name="connsiteY38" fmla="*/ 172821 h 2224519"/>
                <a:gd name="connsiteX39" fmla="*/ 1964943 w 3598495"/>
                <a:gd name="connsiteY39" fmla="*/ 239496 h 2224519"/>
                <a:gd name="connsiteX40" fmla="*/ 1936368 w 3598495"/>
                <a:gd name="connsiteY40" fmla="*/ 56934 h 2224519"/>
                <a:gd name="connsiteX41" fmla="*/ 1773395 w 3598495"/>
                <a:gd name="connsiteY41" fmla="*/ 50254 h 2224519"/>
                <a:gd name="connsiteX42" fmla="*/ 1708081 w 3598495"/>
                <a:gd name="connsiteY42" fmla="*/ 110545 h 2224519"/>
                <a:gd name="connsiteX43" fmla="*/ 1461896 w 3598495"/>
                <a:gd name="connsiteY43" fmla="*/ 90447 h 2224519"/>
                <a:gd name="connsiteX44" fmla="*/ 1421703 w 3598495"/>
                <a:gd name="connsiteY44" fmla="*/ 396922 h 2224519"/>
                <a:gd name="connsiteX45" fmla="*/ 1878903 w 3598495"/>
                <a:gd name="connsiteY45" fmla="*/ 291415 h 2224519"/>
                <a:gd name="connsiteX46" fmla="*/ 1968422 w 3598495"/>
                <a:gd name="connsiteY46" fmla="*/ 228894 h 2224519"/>
                <a:gd name="connsiteX47" fmla="*/ 2091943 w 3598495"/>
                <a:gd name="connsiteY47" fmla="*/ 226796 h 2224519"/>
                <a:gd name="connsiteX48" fmla="*/ 2041143 w 3598495"/>
                <a:gd name="connsiteY48" fmla="*/ 518896 h 2224519"/>
                <a:gd name="connsiteX49" fmla="*/ 1901443 w 3598495"/>
                <a:gd name="connsiteY49" fmla="*/ 779246 h 2224519"/>
                <a:gd name="connsiteX50" fmla="*/ 2123693 w 3598495"/>
                <a:gd name="connsiteY50" fmla="*/ 868146 h 2224519"/>
                <a:gd name="connsiteX51" fmla="*/ 2117343 w 3598495"/>
                <a:gd name="connsiteY51" fmla="*/ 398246 h 2224519"/>
                <a:gd name="connsiteX52" fmla="*/ 2361818 w 3598495"/>
                <a:gd name="connsiteY52" fmla="*/ 377609 h 2224519"/>
                <a:gd name="connsiteX53" fmla="*/ 2326893 w 3598495"/>
                <a:gd name="connsiteY53" fmla="*/ 531596 h 2224519"/>
                <a:gd name="connsiteX54" fmla="*/ 2213753 w 3598495"/>
                <a:gd name="connsiteY54" fmla="*/ 879852 h 2224519"/>
                <a:gd name="connsiteX55" fmla="*/ 2426908 w 3598495"/>
                <a:gd name="connsiteY55" fmla="*/ 577634 h 2224519"/>
                <a:gd name="connsiteX56" fmla="*/ 2693607 w 3598495"/>
                <a:gd name="connsiteY56" fmla="*/ 882434 h 2224519"/>
                <a:gd name="connsiteX57" fmla="*/ 2960305 w 3598495"/>
                <a:gd name="connsiteY57" fmla="*/ 1058646 h 2224519"/>
                <a:gd name="connsiteX58" fmla="*/ 3598480 w 3598495"/>
                <a:gd name="connsiteY58" fmla="*/ 730034 h 2224519"/>
                <a:gd name="connsiteX59" fmla="*/ 3022218 w 3598495"/>
                <a:gd name="connsiteY59" fmla="*/ 1572996 h 2224519"/>
                <a:gd name="connsiteX60" fmla="*/ 2965069 w 3598495"/>
                <a:gd name="connsiteY60" fmla="*/ 1701584 h 2224519"/>
                <a:gd name="connsiteX61" fmla="*/ 2712657 w 3598495"/>
                <a:gd name="connsiteY61" fmla="*/ 1572996 h 2224519"/>
                <a:gd name="connsiteX62" fmla="*/ 2364994 w 3598495"/>
                <a:gd name="connsiteY62" fmla="*/ 1739684 h 2224519"/>
                <a:gd name="connsiteX63" fmla="*/ 1741107 w 3598495"/>
                <a:gd name="connsiteY63" fmla="*/ 1953996 h 2224519"/>
                <a:gd name="connsiteX64" fmla="*/ 1783969 w 3598495"/>
                <a:gd name="connsiteY64" fmla="*/ 1796834 h 2224519"/>
                <a:gd name="connsiteX65" fmla="*/ 1836357 w 3598495"/>
                <a:gd name="connsiteY65" fmla="*/ 1606334 h 2224519"/>
                <a:gd name="connsiteX66" fmla="*/ 2164969 w 3598495"/>
                <a:gd name="connsiteY66" fmla="*/ 1577759 h 2224519"/>
                <a:gd name="connsiteX67" fmla="*/ 2050669 w 3598495"/>
                <a:gd name="connsiteY67" fmla="*/ 1434884 h 2224519"/>
                <a:gd name="connsiteX68" fmla="*/ 2241169 w 3598495"/>
                <a:gd name="connsiteY68" fmla="*/ 1339634 h 2224519"/>
                <a:gd name="connsiteX69" fmla="*/ 2339650 w 3598495"/>
                <a:gd name="connsiteY69" fmla="*/ 1482143 h 2224519"/>
                <a:gd name="connsiteX70" fmla="*/ 2331894 w 3598495"/>
                <a:gd name="connsiteY70" fmla="*/ 1673849 h 2224519"/>
                <a:gd name="connsiteX71" fmla="*/ 2343788 w 3598495"/>
                <a:gd name="connsiteY71" fmla="*/ 1428354 h 2224519"/>
                <a:gd name="connsiteX72" fmla="*/ 2720306 w 3598495"/>
                <a:gd name="connsiteY72" fmla="*/ 1293883 h 2224519"/>
                <a:gd name="connsiteX73" fmla="*/ 2888869 w 3598495"/>
                <a:gd name="connsiteY73" fmla="*/ 1406308 h 2224519"/>
                <a:gd name="connsiteX74" fmla="*/ 2769954 w 3598495"/>
                <a:gd name="connsiteY74" fmla="*/ 1300090 h 2224519"/>
                <a:gd name="connsiteX75" fmla="*/ 2889945 w 3598495"/>
                <a:gd name="connsiteY75" fmla="*/ 1304227 h 2224519"/>
                <a:gd name="connsiteX76" fmla="*/ 3067860 w 3598495"/>
                <a:gd name="connsiteY76" fmla="*/ 1432491 h 2224519"/>
                <a:gd name="connsiteX77" fmla="*/ 3246055 w 3598495"/>
                <a:gd name="connsiteY77" fmla="*/ 1339634 h 2224519"/>
                <a:gd name="connsiteX78" fmla="*/ 2894083 w 3598495"/>
                <a:gd name="connsiteY78" fmla="*/ 1266989 h 2224519"/>
                <a:gd name="connsiteX79" fmla="*/ 2794782 w 3598495"/>
                <a:gd name="connsiteY79" fmla="*/ 1204926 h 2224519"/>
                <a:gd name="connsiteX80" fmla="*/ 2584069 w 3598495"/>
                <a:gd name="connsiteY80" fmla="*/ 1239621 h 2224519"/>
                <a:gd name="connsiteX81" fmla="*/ 2044267 w 3598495"/>
                <a:gd name="connsiteY81" fmla="*/ 1386634 h 2224519"/>
                <a:gd name="connsiteX82" fmla="*/ 2005425 w 3598495"/>
                <a:gd name="connsiteY82" fmla="*/ 1225334 h 2224519"/>
                <a:gd name="connsiteX83" fmla="*/ 2372137 w 3598495"/>
                <a:gd name="connsiteY83" fmla="*/ 1108652 h 2224519"/>
                <a:gd name="connsiteX84" fmla="*/ 2803144 w 3598495"/>
                <a:gd name="connsiteY84" fmla="*/ 1101508 h 2224519"/>
                <a:gd name="connsiteX85" fmla="*/ 2560257 w 3598495"/>
                <a:gd name="connsiteY85" fmla="*/ 820521 h 2224519"/>
                <a:gd name="connsiteX86" fmla="*/ 2226881 w 3598495"/>
                <a:gd name="connsiteY86" fmla="*/ 1049121 h 2224519"/>
                <a:gd name="connsiteX87" fmla="*/ 2105637 w 3598495"/>
                <a:gd name="connsiteY87" fmla="*/ 967096 h 2224519"/>
                <a:gd name="connsiteX88" fmla="*/ 1771168 w 3598495"/>
                <a:gd name="connsiteY88" fmla="*/ 1203194 h 2224519"/>
                <a:gd name="connsiteX89" fmla="*/ 1666272 w 3598495"/>
                <a:gd name="connsiteY89" fmla="*/ 1103537 h 2224519"/>
                <a:gd name="connsiteX90" fmla="*/ 1333340 w 3598495"/>
                <a:gd name="connsiteY90" fmla="*/ 1505003 h 2224519"/>
                <a:gd name="connsiteX91" fmla="*/ 1260930 w 3598495"/>
                <a:gd name="connsiteY91" fmla="*/ 1457024 h 2224519"/>
                <a:gd name="connsiteX92" fmla="*/ 1613074 w 3598495"/>
                <a:gd name="connsiteY92" fmla="*/ 1076685 h 2224519"/>
                <a:gd name="connsiteX93" fmla="*/ 1920715 w 3598495"/>
                <a:gd name="connsiteY93" fmla="*/ 821267 h 2224519"/>
                <a:gd name="connsiteX94" fmla="*/ 1829273 w 3598495"/>
                <a:gd name="connsiteY94" fmla="*/ 817291 h 2224519"/>
                <a:gd name="connsiteX95" fmla="*/ 1773614 w 3598495"/>
                <a:gd name="connsiteY95" fmla="*/ 761632 h 2224519"/>
                <a:gd name="connsiteX96" fmla="*/ 1456874 w 3598495"/>
                <a:gd name="connsiteY96" fmla="*/ 1004847 h 2224519"/>
                <a:gd name="connsiteX97" fmla="*/ 1527211 w 3598495"/>
                <a:gd name="connsiteY97" fmla="*/ 753639 h 2224519"/>
                <a:gd name="connsiteX98" fmla="*/ 1421703 w 3598495"/>
                <a:gd name="connsiteY98" fmla="*/ 834026 h 2224519"/>
                <a:gd name="connsiteX99" fmla="*/ 1512138 w 3598495"/>
                <a:gd name="connsiteY99" fmla="*/ 834026 h 2224519"/>
                <a:gd name="connsiteX100" fmla="*/ 1371461 w 3598495"/>
                <a:gd name="connsiteY100" fmla="*/ 1019920 h 2224519"/>
                <a:gd name="connsiteX101" fmla="*/ 1115228 w 3598495"/>
                <a:gd name="connsiteY101" fmla="*/ 1246008 h 2224519"/>
                <a:gd name="connsiteX102" fmla="*/ 907141 w 3598495"/>
                <a:gd name="connsiteY102" fmla="*/ 1537410 h 2224519"/>
                <a:gd name="connsiteX103" fmla="*/ 858995 w 3598495"/>
                <a:gd name="connsiteY103" fmla="*/ 1612773 h 2224519"/>
                <a:gd name="connsiteX104" fmla="*/ 1009720 w 3598495"/>
                <a:gd name="connsiteY104" fmla="*/ 1909199 h 2224519"/>
                <a:gd name="connsiteX105" fmla="*/ 1100156 w 3598495"/>
                <a:gd name="connsiteY105" fmla="*/ 1889102 h 2224519"/>
                <a:gd name="connsiteX106" fmla="*/ 1243117 w 3598495"/>
                <a:gd name="connsiteY106" fmla="*/ 1429806 h 2224519"/>
                <a:gd name="connsiteX107" fmla="*/ 1356169 w 3598495"/>
                <a:gd name="connsiteY107" fmla="*/ 1501105 h 2224519"/>
                <a:gd name="connsiteX108" fmla="*/ 1352194 w 3598495"/>
                <a:gd name="connsiteY108" fmla="*/ 1596520 h 2224519"/>
                <a:gd name="connsiteX109" fmla="*/ 1324384 w 3598495"/>
                <a:gd name="connsiteY109" fmla="*/ 1770376 h 2224519"/>
                <a:gd name="connsiteX110" fmla="*/ 1416465 w 3598495"/>
                <a:gd name="connsiteY110" fmla="*/ 1910842 h 2224519"/>
                <a:gd name="connsiteX111" fmla="*/ 1340269 w 3598495"/>
                <a:gd name="connsiteY111" fmla="*/ 1640250 h 2224519"/>
                <a:gd name="connsiteX112" fmla="*/ 1606637 w 3598495"/>
                <a:gd name="connsiteY112" fmla="*/ 1513030 h 2224519"/>
                <a:gd name="connsiteX113" fmla="*/ 1723643 w 3598495"/>
                <a:gd name="connsiteY113" fmla="*/ 1293596 h 2224519"/>
                <a:gd name="connsiteX114" fmla="*/ 1989073 w 3598495"/>
                <a:gd name="connsiteY114" fmla="*/ 1262840 h 2224519"/>
                <a:gd name="connsiteX115" fmla="*/ 1885956 w 3598495"/>
                <a:gd name="connsiteY115" fmla="*/ 1550615 h 2224519"/>
                <a:gd name="connsiteX116" fmla="*/ 1755393 w 3598495"/>
                <a:gd name="connsiteY116" fmla="*/ 1719046 h 2224519"/>
                <a:gd name="connsiteX117" fmla="*/ 1596312 w 3598495"/>
                <a:gd name="connsiteY117" fmla="*/ 2013962 h 2224519"/>
                <a:gd name="connsiteX118" fmla="*/ 1574831 w 3598495"/>
                <a:gd name="connsiteY118" fmla="*/ 1921749 h 2224519"/>
                <a:gd name="connsiteX119" fmla="*/ 1471464 w 3598495"/>
                <a:gd name="connsiteY119" fmla="*/ 2065646 h 2224519"/>
                <a:gd name="connsiteX120" fmla="*/ 1582781 w 3598495"/>
                <a:gd name="connsiteY120" fmla="*/ 2133232 h 2224519"/>
                <a:gd name="connsiteX121" fmla="*/ 1451584 w 3598495"/>
                <a:gd name="connsiteY121" fmla="*/ 2200818 h 2224519"/>
                <a:gd name="connsiteX122" fmla="*/ 1228948 w 3598495"/>
                <a:gd name="connsiteY122" fmla="*/ 2208769 h 2224519"/>
                <a:gd name="connsiteX123" fmla="*/ 982457 w 3598495"/>
                <a:gd name="connsiteY123" fmla="*/ 2216722 h 2224519"/>
                <a:gd name="connsiteX124" fmla="*/ 966555 w 3598495"/>
                <a:gd name="connsiteY124" fmla="*/ 2137207 h 2224519"/>
                <a:gd name="connsiteX125" fmla="*/ 1197143 w 3598495"/>
                <a:gd name="connsiteY125" fmla="*/ 2161061 h 2224519"/>
                <a:gd name="connsiteX126" fmla="*/ 1324364 w 3598495"/>
                <a:gd name="connsiteY126" fmla="*/ 2141182 h 2224519"/>
                <a:gd name="connsiteX127" fmla="*/ 1280632 w 3598495"/>
                <a:gd name="connsiteY127" fmla="*/ 1954329 h 2224519"/>
                <a:gd name="connsiteX128" fmla="*/ 1407852 w 3598495"/>
                <a:gd name="connsiteY128" fmla="*/ 1926500 h 2224519"/>
                <a:gd name="connsiteX129" fmla="*/ 1247453 w 3598495"/>
                <a:gd name="connsiteY129" fmla="*/ 1884840 h 2224519"/>
                <a:gd name="connsiteX130" fmla="*/ 1182614 w 3598495"/>
                <a:gd name="connsiteY130" fmla="*/ 2054900 h 2224519"/>
                <a:gd name="connsiteX131" fmla="*/ 1024793 w 3598495"/>
                <a:gd name="connsiteY131" fmla="*/ 2120214 h 2224519"/>
                <a:gd name="connsiteX132" fmla="*/ 884116 w 3598495"/>
                <a:gd name="connsiteY132" fmla="*/ 1758474 h 2224519"/>
                <a:gd name="connsiteX133" fmla="*/ 843922 w 3598495"/>
                <a:gd name="connsiteY133" fmla="*/ 2069973 h 2224519"/>
                <a:gd name="connsiteX134" fmla="*/ 703246 w 3598495"/>
                <a:gd name="connsiteY134" fmla="*/ 1657991 h 2224519"/>
                <a:gd name="connsiteX135" fmla="*/ 803729 w 3598495"/>
                <a:gd name="connsiteY135" fmla="*/ 1406782 h 2224519"/>
                <a:gd name="connsiteX136" fmla="*/ 884115 w 3598495"/>
                <a:gd name="connsiteY136" fmla="*/ 1246008 h 2224519"/>
                <a:gd name="connsiteX137" fmla="*/ 1160446 w 3598495"/>
                <a:gd name="connsiteY137" fmla="*/ 1125427 h 2224519"/>
                <a:gd name="connsiteX138" fmla="*/ 1637744 w 3598495"/>
                <a:gd name="connsiteY138" fmla="*/ 648131 h 2224519"/>
                <a:gd name="connsiteX139" fmla="*/ 1763348 w 3598495"/>
                <a:gd name="connsiteY139" fmla="*/ 336632 h 2224519"/>
                <a:gd name="connsiteX140" fmla="*/ 1642768 w 3598495"/>
                <a:gd name="connsiteY140" fmla="*/ 376825 h 2224519"/>
                <a:gd name="connsiteX141" fmla="*/ 1451848 w 3598495"/>
                <a:gd name="connsiteY141" fmla="*/ 658179 h 2224519"/>
                <a:gd name="connsiteX142" fmla="*/ 1170498 w 3598495"/>
                <a:gd name="connsiteY142" fmla="*/ 497404 h 2224519"/>
                <a:gd name="connsiteX143" fmla="*/ 1200641 w 3598495"/>
                <a:gd name="connsiteY143" fmla="*/ 633056 h 2224519"/>
                <a:gd name="connsiteX144" fmla="*/ 1115230 w 3598495"/>
                <a:gd name="connsiteY144" fmla="*/ 869194 h 2224519"/>
                <a:gd name="connsiteX145" fmla="*/ 1100158 w 3598495"/>
                <a:gd name="connsiteY145" fmla="*/ 1004845 h 2224519"/>
                <a:gd name="connsiteX146" fmla="*/ 904215 w 3598495"/>
                <a:gd name="connsiteY146" fmla="*/ 1014893 h 2224519"/>
                <a:gd name="connsiteX147" fmla="*/ 929336 w 3598495"/>
                <a:gd name="connsiteY147" fmla="*/ 1175667 h 2224519"/>
                <a:gd name="connsiteX148" fmla="*/ 708272 w 3598495"/>
                <a:gd name="connsiteY148" fmla="*/ 984749 h 2224519"/>
                <a:gd name="connsiteX149" fmla="*/ 607789 w 3598495"/>
                <a:gd name="connsiteY149" fmla="*/ 914411 h 2224519"/>
                <a:gd name="connsiteX150" fmla="*/ 809594 w 3598495"/>
                <a:gd name="connsiteY150" fmla="*/ 1313832 h 2224519"/>
                <a:gd name="connsiteX151" fmla="*/ 512330 w 3598495"/>
                <a:gd name="connsiteY151" fmla="*/ 1356538 h 2224519"/>
                <a:gd name="connsiteX152" fmla="*/ 647983 w 3598495"/>
                <a:gd name="connsiteY152" fmla="*/ 1874028 h 2224519"/>
                <a:gd name="connsiteX153" fmla="*/ 537449 w 3598495"/>
                <a:gd name="connsiteY153" fmla="*/ 1798666 h 2224519"/>
                <a:gd name="connsiteX154" fmla="*/ 391749 w 3598495"/>
                <a:gd name="connsiteY154" fmla="*/ 1733351 h 2224519"/>
                <a:gd name="connsiteX155" fmla="*/ 230975 w 3598495"/>
                <a:gd name="connsiteY155" fmla="*/ 1436924 h 2224519"/>
                <a:gd name="connsiteX156" fmla="*/ 356580 w 3598495"/>
                <a:gd name="connsiteY156" fmla="*/ 1668037 h 2224519"/>
                <a:gd name="connsiteX157" fmla="*/ 431942 w 3598495"/>
                <a:gd name="connsiteY157" fmla="*/ 1833835 h 2224519"/>
                <a:gd name="connsiteX158" fmla="*/ 527402 w 3598495"/>
                <a:gd name="connsiteY158" fmla="*/ 1874028 h 2224519"/>
                <a:gd name="connsiteX159" fmla="*/ 507305 w 3598495"/>
                <a:gd name="connsiteY159" fmla="*/ 1989585 h 2224519"/>
                <a:gd name="connsiteX160" fmla="*/ 311362 w 3598495"/>
                <a:gd name="connsiteY160" fmla="*/ 2180503 h 2224519"/>
                <a:gd name="connsiteX161" fmla="*/ 250235 w 3598495"/>
                <a:gd name="connsiteY161" fmla="*/ 2142821 h 2224519"/>
                <a:gd name="connsiteX162" fmla="*/ 220927 w 3598495"/>
                <a:gd name="connsiteY162" fmla="*/ 1989584 h 2224519"/>
                <a:gd name="connsiteX163" fmla="*/ 120444 w 3598495"/>
                <a:gd name="connsiteY163" fmla="*/ 1909197 h 2224519"/>
                <a:gd name="connsiteX164" fmla="*/ 65177 w 3598495"/>
                <a:gd name="connsiteY164" fmla="*/ 1869004 h 2224519"/>
                <a:gd name="connsiteX165" fmla="*/ 80251 w 3598495"/>
                <a:gd name="connsiteY165" fmla="*/ 1673060 h 2224519"/>
                <a:gd name="connsiteX166" fmla="*/ 205854 w 3598495"/>
                <a:gd name="connsiteY166" fmla="*/ 1813738 h 2224519"/>
                <a:gd name="connsiteX167" fmla="*/ 301314 w 3598495"/>
                <a:gd name="connsiteY167" fmla="*/ 1974512 h 2224519"/>
                <a:gd name="connsiteX168" fmla="*/ 326435 w 3598495"/>
                <a:gd name="connsiteY168" fmla="*/ 1863979 h 2224519"/>
                <a:gd name="connsiteX169" fmla="*/ 175710 w 3598495"/>
                <a:gd name="connsiteY169" fmla="*/ 1517311 h 2224519"/>
                <a:gd name="connsiteX170" fmla="*/ 150589 w 3598495"/>
                <a:gd name="connsiteY170" fmla="*/ 1482143 h 2224519"/>
                <a:gd name="connsiteX171" fmla="*/ 30008 w 3598495"/>
                <a:gd name="connsiteY171" fmla="*/ 1642916 h 2224519"/>
                <a:gd name="connsiteX172" fmla="*/ 19959 w 3598495"/>
                <a:gd name="connsiteY172" fmla="*/ 1798665 h 2224519"/>
                <a:gd name="connsiteX173" fmla="*/ 75227 w 3598495"/>
                <a:gd name="connsiteY173" fmla="*/ 1301271 h 2224519"/>
                <a:gd name="connsiteX174" fmla="*/ 175709 w 3598495"/>
                <a:gd name="connsiteY174" fmla="*/ 1341465 h 2224519"/>
                <a:gd name="connsiteX175" fmla="*/ 170685 w 3598495"/>
                <a:gd name="connsiteY175" fmla="*/ 1125426 h 2224519"/>
                <a:gd name="connsiteX176" fmla="*/ 95322 w 3598495"/>
                <a:gd name="connsiteY176" fmla="*/ 1235957 h 2224519"/>
                <a:gd name="connsiteX177" fmla="*/ 180733 w 3598495"/>
                <a:gd name="connsiteY177" fmla="*/ 1045039 h 2224519"/>
                <a:gd name="connsiteX178" fmla="*/ 276193 w 3598495"/>
                <a:gd name="connsiteY178" fmla="*/ 864168 h 2224519"/>
                <a:gd name="connsiteX179" fmla="*/ 471298 w 3598495"/>
                <a:gd name="connsiteY179" fmla="*/ 663201 h 2224519"/>
                <a:gd name="connsiteX0" fmla="*/ 471298 w 3598540"/>
                <a:gd name="connsiteY0" fmla="*/ 663201 h 2224519"/>
                <a:gd name="connsiteX1" fmla="*/ 693200 w 3598540"/>
                <a:gd name="connsiteY1" fmla="*/ 401944 h 2224519"/>
                <a:gd name="connsiteX2" fmla="*/ 743441 w 3598540"/>
                <a:gd name="connsiteY2" fmla="*/ 462235 h 2224519"/>
                <a:gd name="connsiteX3" fmla="*/ 708273 w 3598540"/>
                <a:gd name="connsiteY3" fmla="*/ 572766 h 2224519"/>
                <a:gd name="connsiteX4" fmla="*/ 637934 w 3598540"/>
                <a:gd name="connsiteY4" fmla="*/ 582815 h 2224519"/>
                <a:gd name="connsiteX5" fmla="*/ 562573 w 3598540"/>
                <a:gd name="connsiteY5" fmla="*/ 617984 h 2224519"/>
                <a:gd name="connsiteX6" fmla="*/ 688176 w 3598540"/>
                <a:gd name="connsiteY6" fmla="*/ 768709 h 2224519"/>
                <a:gd name="connsiteX7" fmla="*/ 487209 w 3598540"/>
                <a:gd name="connsiteY7" fmla="*/ 743589 h 2224519"/>
                <a:gd name="connsiteX8" fmla="*/ 421895 w 3598540"/>
                <a:gd name="connsiteY8" fmla="*/ 944556 h 2224519"/>
                <a:gd name="connsiteX9" fmla="*/ 241862 w 3598540"/>
                <a:gd name="connsiteY9" fmla="*/ 984749 h 2224519"/>
                <a:gd name="connsiteX10" fmla="*/ 306338 w 3598540"/>
                <a:gd name="connsiteY10" fmla="*/ 1276151 h 2224519"/>
                <a:gd name="connsiteX11" fmla="*/ 492233 w 3598540"/>
                <a:gd name="connsiteY11" fmla="*/ 1185716 h 2224519"/>
                <a:gd name="connsiteX12" fmla="*/ 477162 w 3598540"/>
                <a:gd name="connsiteY12" fmla="*/ 969676 h 2224519"/>
                <a:gd name="connsiteX13" fmla="*/ 738418 w 3598540"/>
                <a:gd name="connsiteY13" fmla="*/ 773733 h 2224519"/>
                <a:gd name="connsiteX14" fmla="*/ 818805 w 3598540"/>
                <a:gd name="connsiteY14" fmla="*/ 808903 h 2224519"/>
                <a:gd name="connsiteX15" fmla="*/ 889144 w 3598540"/>
                <a:gd name="connsiteY15" fmla="*/ 909386 h 2224519"/>
                <a:gd name="connsiteX16" fmla="*/ 793684 w 3598540"/>
                <a:gd name="connsiteY16" fmla="*/ 698370 h 2224519"/>
                <a:gd name="connsiteX17" fmla="*/ 803732 w 3598540"/>
                <a:gd name="connsiteY17" fmla="*/ 427065 h 2224519"/>
                <a:gd name="connsiteX18" fmla="*/ 979579 w 3598540"/>
                <a:gd name="connsiteY18" fmla="*/ 281364 h 2224519"/>
                <a:gd name="connsiteX19" fmla="*/ 904216 w 3598540"/>
                <a:gd name="connsiteY19" fmla="*/ 462235 h 2224519"/>
                <a:gd name="connsiteX20" fmla="*/ 899192 w 3598540"/>
                <a:gd name="connsiteY20" fmla="*/ 537597 h 2224519"/>
                <a:gd name="connsiteX21" fmla="*/ 1029820 w 3598540"/>
                <a:gd name="connsiteY21" fmla="*/ 557694 h 2224519"/>
                <a:gd name="connsiteX22" fmla="*/ 974554 w 3598540"/>
                <a:gd name="connsiteY22" fmla="*/ 758661 h 2224519"/>
                <a:gd name="connsiteX23" fmla="*/ 994652 w 3598540"/>
                <a:gd name="connsiteY23" fmla="*/ 778759 h 2224519"/>
                <a:gd name="connsiteX24" fmla="*/ 959482 w 3598540"/>
                <a:gd name="connsiteY24" fmla="*/ 497404 h 2224519"/>
                <a:gd name="connsiteX25" fmla="*/ 1034844 w 3598540"/>
                <a:gd name="connsiteY25" fmla="*/ 306485 h 2224519"/>
                <a:gd name="connsiteX26" fmla="*/ 1155424 w 3598540"/>
                <a:gd name="connsiteY26" fmla="*/ 140687 h 2224519"/>
                <a:gd name="connsiteX27" fmla="*/ 1265955 w 3598540"/>
                <a:gd name="connsiteY27" fmla="*/ 206001 h 2224519"/>
                <a:gd name="connsiteX28" fmla="*/ 1145375 w 3598540"/>
                <a:gd name="connsiteY28" fmla="*/ 296438 h 2224519"/>
                <a:gd name="connsiteX29" fmla="*/ 1311173 w 3598540"/>
                <a:gd name="connsiteY29" fmla="*/ 406970 h 2224519"/>
                <a:gd name="connsiteX30" fmla="*/ 1346340 w 3598540"/>
                <a:gd name="connsiteY30" fmla="*/ 115567 h 2224519"/>
                <a:gd name="connsiteX31" fmla="*/ 1436777 w 3598540"/>
                <a:gd name="connsiteY31" fmla="*/ 45231 h 2224519"/>
                <a:gd name="connsiteX32" fmla="*/ 1872613 w 3598540"/>
                <a:gd name="connsiteY32" fmla="*/ 11326 h 2224519"/>
                <a:gd name="connsiteX33" fmla="*/ 1952519 w 3598540"/>
                <a:gd name="connsiteY33" fmla="*/ 22160 h 2224519"/>
                <a:gd name="connsiteX34" fmla="*/ 2225311 w 3598540"/>
                <a:gd name="connsiteY34" fmla="*/ 79631 h 2224519"/>
                <a:gd name="connsiteX35" fmla="*/ 2341181 w 3598540"/>
                <a:gd name="connsiteY35" fmla="*/ 539534 h 2224519"/>
                <a:gd name="connsiteX36" fmla="*/ 2293556 w 3598540"/>
                <a:gd name="connsiteY36" fmla="*/ 349033 h 2224519"/>
                <a:gd name="connsiteX37" fmla="*/ 2131631 w 3598540"/>
                <a:gd name="connsiteY37" fmla="*/ 329984 h 2224519"/>
                <a:gd name="connsiteX38" fmla="*/ 2093531 w 3598540"/>
                <a:gd name="connsiteY38" fmla="*/ 172821 h 2224519"/>
                <a:gd name="connsiteX39" fmla="*/ 1964943 w 3598540"/>
                <a:gd name="connsiteY39" fmla="*/ 239496 h 2224519"/>
                <a:gd name="connsiteX40" fmla="*/ 1936368 w 3598540"/>
                <a:gd name="connsiteY40" fmla="*/ 56934 h 2224519"/>
                <a:gd name="connsiteX41" fmla="*/ 1773395 w 3598540"/>
                <a:gd name="connsiteY41" fmla="*/ 50254 h 2224519"/>
                <a:gd name="connsiteX42" fmla="*/ 1708081 w 3598540"/>
                <a:gd name="connsiteY42" fmla="*/ 110545 h 2224519"/>
                <a:gd name="connsiteX43" fmla="*/ 1461896 w 3598540"/>
                <a:gd name="connsiteY43" fmla="*/ 90447 h 2224519"/>
                <a:gd name="connsiteX44" fmla="*/ 1421703 w 3598540"/>
                <a:gd name="connsiteY44" fmla="*/ 396922 h 2224519"/>
                <a:gd name="connsiteX45" fmla="*/ 1878903 w 3598540"/>
                <a:gd name="connsiteY45" fmla="*/ 291415 h 2224519"/>
                <a:gd name="connsiteX46" fmla="*/ 1968422 w 3598540"/>
                <a:gd name="connsiteY46" fmla="*/ 228894 h 2224519"/>
                <a:gd name="connsiteX47" fmla="*/ 2091943 w 3598540"/>
                <a:gd name="connsiteY47" fmla="*/ 226796 h 2224519"/>
                <a:gd name="connsiteX48" fmla="*/ 2041143 w 3598540"/>
                <a:gd name="connsiteY48" fmla="*/ 518896 h 2224519"/>
                <a:gd name="connsiteX49" fmla="*/ 1901443 w 3598540"/>
                <a:gd name="connsiteY49" fmla="*/ 779246 h 2224519"/>
                <a:gd name="connsiteX50" fmla="*/ 2123693 w 3598540"/>
                <a:gd name="connsiteY50" fmla="*/ 868146 h 2224519"/>
                <a:gd name="connsiteX51" fmla="*/ 2117343 w 3598540"/>
                <a:gd name="connsiteY51" fmla="*/ 398246 h 2224519"/>
                <a:gd name="connsiteX52" fmla="*/ 2361818 w 3598540"/>
                <a:gd name="connsiteY52" fmla="*/ 377609 h 2224519"/>
                <a:gd name="connsiteX53" fmla="*/ 2326893 w 3598540"/>
                <a:gd name="connsiteY53" fmla="*/ 531596 h 2224519"/>
                <a:gd name="connsiteX54" fmla="*/ 2213753 w 3598540"/>
                <a:gd name="connsiteY54" fmla="*/ 879852 h 2224519"/>
                <a:gd name="connsiteX55" fmla="*/ 2426908 w 3598540"/>
                <a:gd name="connsiteY55" fmla="*/ 577634 h 2224519"/>
                <a:gd name="connsiteX56" fmla="*/ 2693607 w 3598540"/>
                <a:gd name="connsiteY56" fmla="*/ 882434 h 2224519"/>
                <a:gd name="connsiteX57" fmla="*/ 2960305 w 3598540"/>
                <a:gd name="connsiteY57" fmla="*/ 1058646 h 2224519"/>
                <a:gd name="connsiteX58" fmla="*/ 3598480 w 3598540"/>
                <a:gd name="connsiteY58" fmla="*/ 730034 h 2224519"/>
                <a:gd name="connsiteX59" fmla="*/ 3394599 w 3598540"/>
                <a:gd name="connsiteY59" fmla="*/ 1366118 h 2224519"/>
                <a:gd name="connsiteX60" fmla="*/ 2965069 w 3598540"/>
                <a:gd name="connsiteY60" fmla="*/ 1701584 h 2224519"/>
                <a:gd name="connsiteX61" fmla="*/ 2712657 w 3598540"/>
                <a:gd name="connsiteY61" fmla="*/ 1572996 h 2224519"/>
                <a:gd name="connsiteX62" fmla="*/ 2364994 w 3598540"/>
                <a:gd name="connsiteY62" fmla="*/ 1739684 h 2224519"/>
                <a:gd name="connsiteX63" fmla="*/ 1741107 w 3598540"/>
                <a:gd name="connsiteY63" fmla="*/ 1953996 h 2224519"/>
                <a:gd name="connsiteX64" fmla="*/ 1783969 w 3598540"/>
                <a:gd name="connsiteY64" fmla="*/ 1796834 h 2224519"/>
                <a:gd name="connsiteX65" fmla="*/ 1836357 w 3598540"/>
                <a:gd name="connsiteY65" fmla="*/ 1606334 h 2224519"/>
                <a:gd name="connsiteX66" fmla="*/ 2164969 w 3598540"/>
                <a:gd name="connsiteY66" fmla="*/ 1577759 h 2224519"/>
                <a:gd name="connsiteX67" fmla="*/ 2050669 w 3598540"/>
                <a:gd name="connsiteY67" fmla="*/ 1434884 h 2224519"/>
                <a:gd name="connsiteX68" fmla="*/ 2241169 w 3598540"/>
                <a:gd name="connsiteY68" fmla="*/ 1339634 h 2224519"/>
                <a:gd name="connsiteX69" fmla="*/ 2339650 w 3598540"/>
                <a:gd name="connsiteY69" fmla="*/ 1482143 h 2224519"/>
                <a:gd name="connsiteX70" fmla="*/ 2331894 w 3598540"/>
                <a:gd name="connsiteY70" fmla="*/ 1673849 h 2224519"/>
                <a:gd name="connsiteX71" fmla="*/ 2343788 w 3598540"/>
                <a:gd name="connsiteY71" fmla="*/ 1428354 h 2224519"/>
                <a:gd name="connsiteX72" fmla="*/ 2720306 w 3598540"/>
                <a:gd name="connsiteY72" fmla="*/ 1293883 h 2224519"/>
                <a:gd name="connsiteX73" fmla="*/ 2888869 w 3598540"/>
                <a:gd name="connsiteY73" fmla="*/ 1406308 h 2224519"/>
                <a:gd name="connsiteX74" fmla="*/ 2769954 w 3598540"/>
                <a:gd name="connsiteY74" fmla="*/ 1300090 h 2224519"/>
                <a:gd name="connsiteX75" fmla="*/ 2889945 w 3598540"/>
                <a:gd name="connsiteY75" fmla="*/ 1304227 h 2224519"/>
                <a:gd name="connsiteX76" fmla="*/ 3067860 w 3598540"/>
                <a:gd name="connsiteY76" fmla="*/ 1432491 h 2224519"/>
                <a:gd name="connsiteX77" fmla="*/ 3246055 w 3598540"/>
                <a:gd name="connsiteY77" fmla="*/ 1339634 h 2224519"/>
                <a:gd name="connsiteX78" fmla="*/ 2894083 w 3598540"/>
                <a:gd name="connsiteY78" fmla="*/ 1266989 h 2224519"/>
                <a:gd name="connsiteX79" fmla="*/ 2794782 w 3598540"/>
                <a:gd name="connsiteY79" fmla="*/ 1204926 h 2224519"/>
                <a:gd name="connsiteX80" fmla="*/ 2584069 w 3598540"/>
                <a:gd name="connsiteY80" fmla="*/ 1239621 h 2224519"/>
                <a:gd name="connsiteX81" fmla="*/ 2044267 w 3598540"/>
                <a:gd name="connsiteY81" fmla="*/ 1386634 h 2224519"/>
                <a:gd name="connsiteX82" fmla="*/ 2005425 w 3598540"/>
                <a:gd name="connsiteY82" fmla="*/ 1225334 h 2224519"/>
                <a:gd name="connsiteX83" fmla="*/ 2372137 w 3598540"/>
                <a:gd name="connsiteY83" fmla="*/ 1108652 h 2224519"/>
                <a:gd name="connsiteX84" fmla="*/ 2803144 w 3598540"/>
                <a:gd name="connsiteY84" fmla="*/ 1101508 h 2224519"/>
                <a:gd name="connsiteX85" fmla="*/ 2560257 w 3598540"/>
                <a:gd name="connsiteY85" fmla="*/ 820521 h 2224519"/>
                <a:gd name="connsiteX86" fmla="*/ 2226881 w 3598540"/>
                <a:gd name="connsiteY86" fmla="*/ 1049121 h 2224519"/>
                <a:gd name="connsiteX87" fmla="*/ 2105637 w 3598540"/>
                <a:gd name="connsiteY87" fmla="*/ 967096 h 2224519"/>
                <a:gd name="connsiteX88" fmla="*/ 1771168 w 3598540"/>
                <a:gd name="connsiteY88" fmla="*/ 1203194 h 2224519"/>
                <a:gd name="connsiteX89" fmla="*/ 1666272 w 3598540"/>
                <a:gd name="connsiteY89" fmla="*/ 1103537 h 2224519"/>
                <a:gd name="connsiteX90" fmla="*/ 1333340 w 3598540"/>
                <a:gd name="connsiteY90" fmla="*/ 1505003 h 2224519"/>
                <a:gd name="connsiteX91" fmla="*/ 1260930 w 3598540"/>
                <a:gd name="connsiteY91" fmla="*/ 1457024 h 2224519"/>
                <a:gd name="connsiteX92" fmla="*/ 1613074 w 3598540"/>
                <a:gd name="connsiteY92" fmla="*/ 1076685 h 2224519"/>
                <a:gd name="connsiteX93" fmla="*/ 1920715 w 3598540"/>
                <a:gd name="connsiteY93" fmla="*/ 821267 h 2224519"/>
                <a:gd name="connsiteX94" fmla="*/ 1829273 w 3598540"/>
                <a:gd name="connsiteY94" fmla="*/ 817291 h 2224519"/>
                <a:gd name="connsiteX95" fmla="*/ 1773614 w 3598540"/>
                <a:gd name="connsiteY95" fmla="*/ 761632 h 2224519"/>
                <a:gd name="connsiteX96" fmla="*/ 1456874 w 3598540"/>
                <a:gd name="connsiteY96" fmla="*/ 1004847 h 2224519"/>
                <a:gd name="connsiteX97" fmla="*/ 1527211 w 3598540"/>
                <a:gd name="connsiteY97" fmla="*/ 753639 h 2224519"/>
                <a:gd name="connsiteX98" fmla="*/ 1421703 w 3598540"/>
                <a:gd name="connsiteY98" fmla="*/ 834026 h 2224519"/>
                <a:gd name="connsiteX99" fmla="*/ 1512138 w 3598540"/>
                <a:gd name="connsiteY99" fmla="*/ 834026 h 2224519"/>
                <a:gd name="connsiteX100" fmla="*/ 1371461 w 3598540"/>
                <a:gd name="connsiteY100" fmla="*/ 1019920 h 2224519"/>
                <a:gd name="connsiteX101" fmla="*/ 1115228 w 3598540"/>
                <a:gd name="connsiteY101" fmla="*/ 1246008 h 2224519"/>
                <a:gd name="connsiteX102" fmla="*/ 907141 w 3598540"/>
                <a:gd name="connsiteY102" fmla="*/ 1537410 h 2224519"/>
                <a:gd name="connsiteX103" fmla="*/ 858995 w 3598540"/>
                <a:gd name="connsiteY103" fmla="*/ 1612773 h 2224519"/>
                <a:gd name="connsiteX104" fmla="*/ 1009720 w 3598540"/>
                <a:gd name="connsiteY104" fmla="*/ 1909199 h 2224519"/>
                <a:gd name="connsiteX105" fmla="*/ 1100156 w 3598540"/>
                <a:gd name="connsiteY105" fmla="*/ 1889102 h 2224519"/>
                <a:gd name="connsiteX106" fmla="*/ 1243117 w 3598540"/>
                <a:gd name="connsiteY106" fmla="*/ 1429806 h 2224519"/>
                <a:gd name="connsiteX107" fmla="*/ 1356169 w 3598540"/>
                <a:gd name="connsiteY107" fmla="*/ 1501105 h 2224519"/>
                <a:gd name="connsiteX108" fmla="*/ 1352194 w 3598540"/>
                <a:gd name="connsiteY108" fmla="*/ 1596520 h 2224519"/>
                <a:gd name="connsiteX109" fmla="*/ 1324384 w 3598540"/>
                <a:gd name="connsiteY109" fmla="*/ 1770376 h 2224519"/>
                <a:gd name="connsiteX110" fmla="*/ 1416465 w 3598540"/>
                <a:gd name="connsiteY110" fmla="*/ 1910842 h 2224519"/>
                <a:gd name="connsiteX111" fmla="*/ 1340269 w 3598540"/>
                <a:gd name="connsiteY111" fmla="*/ 1640250 h 2224519"/>
                <a:gd name="connsiteX112" fmla="*/ 1606637 w 3598540"/>
                <a:gd name="connsiteY112" fmla="*/ 1513030 h 2224519"/>
                <a:gd name="connsiteX113" fmla="*/ 1723643 w 3598540"/>
                <a:gd name="connsiteY113" fmla="*/ 1293596 h 2224519"/>
                <a:gd name="connsiteX114" fmla="*/ 1989073 w 3598540"/>
                <a:gd name="connsiteY114" fmla="*/ 1262840 h 2224519"/>
                <a:gd name="connsiteX115" fmla="*/ 1885956 w 3598540"/>
                <a:gd name="connsiteY115" fmla="*/ 1550615 h 2224519"/>
                <a:gd name="connsiteX116" fmla="*/ 1755393 w 3598540"/>
                <a:gd name="connsiteY116" fmla="*/ 1719046 h 2224519"/>
                <a:gd name="connsiteX117" fmla="*/ 1596312 w 3598540"/>
                <a:gd name="connsiteY117" fmla="*/ 2013962 h 2224519"/>
                <a:gd name="connsiteX118" fmla="*/ 1574831 w 3598540"/>
                <a:gd name="connsiteY118" fmla="*/ 1921749 h 2224519"/>
                <a:gd name="connsiteX119" fmla="*/ 1471464 w 3598540"/>
                <a:gd name="connsiteY119" fmla="*/ 2065646 h 2224519"/>
                <a:gd name="connsiteX120" fmla="*/ 1582781 w 3598540"/>
                <a:gd name="connsiteY120" fmla="*/ 2133232 h 2224519"/>
                <a:gd name="connsiteX121" fmla="*/ 1451584 w 3598540"/>
                <a:gd name="connsiteY121" fmla="*/ 2200818 h 2224519"/>
                <a:gd name="connsiteX122" fmla="*/ 1228948 w 3598540"/>
                <a:gd name="connsiteY122" fmla="*/ 2208769 h 2224519"/>
                <a:gd name="connsiteX123" fmla="*/ 982457 w 3598540"/>
                <a:gd name="connsiteY123" fmla="*/ 2216722 h 2224519"/>
                <a:gd name="connsiteX124" fmla="*/ 966555 w 3598540"/>
                <a:gd name="connsiteY124" fmla="*/ 2137207 h 2224519"/>
                <a:gd name="connsiteX125" fmla="*/ 1197143 w 3598540"/>
                <a:gd name="connsiteY125" fmla="*/ 2161061 h 2224519"/>
                <a:gd name="connsiteX126" fmla="*/ 1324364 w 3598540"/>
                <a:gd name="connsiteY126" fmla="*/ 2141182 h 2224519"/>
                <a:gd name="connsiteX127" fmla="*/ 1280632 w 3598540"/>
                <a:gd name="connsiteY127" fmla="*/ 1954329 h 2224519"/>
                <a:gd name="connsiteX128" fmla="*/ 1407852 w 3598540"/>
                <a:gd name="connsiteY128" fmla="*/ 1926500 h 2224519"/>
                <a:gd name="connsiteX129" fmla="*/ 1247453 w 3598540"/>
                <a:gd name="connsiteY129" fmla="*/ 1884840 h 2224519"/>
                <a:gd name="connsiteX130" fmla="*/ 1182614 w 3598540"/>
                <a:gd name="connsiteY130" fmla="*/ 2054900 h 2224519"/>
                <a:gd name="connsiteX131" fmla="*/ 1024793 w 3598540"/>
                <a:gd name="connsiteY131" fmla="*/ 2120214 h 2224519"/>
                <a:gd name="connsiteX132" fmla="*/ 884116 w 3598540"/>
                <a:gd name="connsiteY132" fmla="*/ 1758474 h 2224519"/>
                <a:gd name="connsiteX133" fmla="*/ 843922 w 3598540"/>
                <a:gd name="connsiteY133" fmla="*/ 2069973 h 2224519"/>
                <a:gd name="connsiteX134" fmla="*/ 703246 w 3598540"/>
                <a:gd name="connsiteY134" fmla="*/ 1657991 h 2224519"/>
                <a:gd name="connsiteX135" fmla="*/ 803729 w 3598540"/>
                <a:gd name="connsiteY135" fmla="*/ 1406782 h 2224519"/>
                <a:gd name="connsiteX136" fmla="*/ 884115 w 3598540"/>
                <a:gd name="connsiteY136" fmla="*/ 1246008 h 2224519"/>
                <a:gd name="connsiteX137" fmla="*/ 1160446 w 3598540"/>
                <a:gd name="connsiteY137" fmla="*/ 1125427 h 2224519"/>
                <a:gd name="connsiteX138" fmla="*/ 1637744 w 3598540"/>
                <a:gd name="connsiteY138" fmla="*/ 648131 h 2224519"/>
                <a:gd name="connsiteX139" fmla="*/ 1763348 w 3598540"/>
                <a:gd name="connsiteY139" fmla="*/ 336632 h 2224519"/>
                <a:gd name="connsiteX140" fmla="*/ 1642768 w 3598540"/>
                <a:gd name="connsiteY140" fmla="*/ 376825 h 2224519"/>
                <a:gd name="connsiteX141" fmla="*/ 1451848 w 3598540"/>
                <a:gd name="connsiteY141" fmla="*/ 658179 h 2224519"/>
                <a:gd name="connsiteX142" fmla="*/ 1170498 w 3598540"/>
                <a:gd name="connsiteY142" fmla="*/ 497404 h 2224519"/>
                <a:gd name="connsiteX143" fmla="*/ 1200641 w 3598540"/>
                <a:gd name="connsiteY143" fmla="*/ 633056 h 2224519"/>
                <a:gd name="connsiteX144" fmla="*/ 1115230 w 3598540"/>
                <a:gd name="connsiteY144" fmla="*/ 869194 h 2224519"/>
                <a:gd name="connsiteX145" fmla="*/ 1100158 w 3598540"/>
                <a:gd name="connsiteY145" fmla="*/ 1004845 h 2224519"/>
                <a:gd name="connsiteX146" fmla="*/ 904215 w 3598540"/>
                <a:gd name="connsiteY146" fmla="*/ 1014893 h 2224519"/>
                <a:gd name="connsiteX147" fmla="*/ 929336 w 3598540"/>
                <a:gd name="connsiteY147" fmla="*/ 1175667 h 2224519"/>
                <a:gd name="connsiteX148" fmla="*/ 708272 w 3598540"/>
                <a:gd name="connsiteY148" fmla="*/ 984749 h 2224519"/>
                <a:gd name="connsiteX149" fmla="*/ 607789 w 3598540"/>
                <a:gd name="connsiteY149" fmla="*/ 914411 h 2224519"/>
                <a:gd name="connsiteX150" fmla="*/ 809594 w 3598540"/>
                <a:gd name="connsiteY150" fmla="*/ 1313832 h 2224519"/>
                <a:gd name="connsiteX151" fmla="*/ 512330 w 3598540"/>
                <a:gd name="connsiteY151" fmla="*/ 1356538 h 2224519"/>
                <a:gd name="connsiteX152" fmla="*/ 647983 w 3598540"/>
                <a:gd name="connsiteY152" fmla="*/ 1874028 h 2224519"/>
                <a:gd name="connsiteX153" fmla="*/ 537449 w 3598540"/>
                <a:gd name="connsiteY153" fmla="*/ 1798666 h 2224519"/>
                <a:gd name="connsiteX154" fmla="*/ 391749 w 3598540"/>
                <a:gd name="connsiteY154" fmla="*/ 1733351 h 2224519"/>
                <a:gd name="connsiteX155" fmla="*/ 230975 w 3598540"/>
                <a:gd name="connsiteY155" fmla="*/ 1436924 h 2224519"/>
                <a:gd name="connsiteX156" fmla="*/ 356580 w 3598540"/>
                <a:gd name="connsiteY156" fmla="*/ 1668037 h 2224519"/>
                <a:gd name="connsiteX157" fmla="*/ 431942 w 3598540"/>
                <a:gd name="connsiteY157" fmla="*/ 1833835 h 2224519"/>
                <a:gd name="connsiteX158" fmla="*/ 527402 w 3598540"/>
                <a:gd name="connsiteY158" fmla="*/ 1874028 h 2224519"/>
                <a:gd name="connsiteX159" fmla="*/ 507305 w 3598540"/>
                <a:gd name="connsiteY159" fmla="*/ 1989585 h 2224519"/>
                <a:gd name="connsiteX160" fmla="*/ 311362 w 3598540"/>
                <a:gd name="connsiteY160" fmla="*/ 2180503 h 2224519"/>
                <a:gd name="connsiteX161" fmla="*/ 250235 w 3598540"/>
                <a:gd name="connsiteY161" fmla="*/ 2142821 h 2224519"/>
                <a:gd name="connsiteX162" fmla="*/ 220927 w 3598540"/>
                <a:gd name="connsiteY162" fmla="*/ 1989584 h 2224519"/>
                <a:gd name="connsiteX163" fmla="*/ 120444 w 3598540"/>
                <a:gd name="connsiteY163" fmla="*/ 1909197 h 2224519"/>
                <a:gd name="connsiteX164" fmla="*/ 65177 w 3598540"/>
                <a:gd name="connsiteY164" fmla="*/ 1869004 h 2224519"/>
                <a:gd name="connsiteX165" fmla="*/ 80251 w 3598540"/>
                <a:gd name="connsiteY165" fmla="*/ 1673060 h 2224519"/>
                <a:gd name="connsiteX166" fmla="*/ 205854 w 3598540"/>
                <a:gd name="connsiteY166" fmla="*/ 1813738 h 2224519"/>
                <a:gd name="connsiteX167" fmla="*/ 301314 w 3598540"/>
                <a:gd name="connsiteY167" fmla="*/ 1974512 h 2224519"/>
                <a:gd name="connsiteX168" fmla="*/ 326435 w 3598540"/>
                <a:gd name="connsiteY168" fmla="*/ 1863979 h 2224519"/>
                <a:gd name="connsiteX169" fmla="*/ 175710 w 3598540"/>
                <a:gd name="connsiteY169" fmla="*/ 1517311 h 2224519"/>
                <a:gd name="connsiteX170" fmla="*/ 150589 w 3598540"/>
                <a:gd name="connsiteY170" fmla="*/ 1482143 h 2224519"/>
                <a:gd name="connsiteX171" fmla="*/ 30008 w 3598540"/>
                <a:gd name="connsiteY171" fmla="*/ 1642916 h 2224519"/>
                <a:gd name="connsiteX172" fmla="*/ 19959 w 3598540"/>
                <a:gd name="connsiteY172" fmla="*/ 1798665 h 2224519"/>
                <a:gd name="connsiteX173" fmla="*/ 75227 w 3598540"/>
                <a:gd name="connsiteY173" fmla="*/ 1301271 h 2224519"/>
                <a:gd name="connsiteX174" fmla="*/ 175709 w 3598540"/>
                <a:gd name="connsiteY174" fmla="*/ 1341465 h 2224519"/>
                <a:gd name="connsiteX175" fmla="*/ 170685 w 3598540"/>
                <a:gd name="connsiteY175" fmla="*/ 1125426 h 2224519"/>
                <a:gd name="connsiteX176" fmla="*/ 95322 w 3598540"/>
                <a:gd name="connsiteY176" fmla="*/ 1235957 h 2224519"/>
                <a:gd name="connsiteX177" fmla="*/ 180733 w 3598540"/>
                <a:gd name="connsiteY177" fmla="*/ 1045039 h 2224519"/>
                <a:gd name="connsiteX178" fmla="*/ 276193 w 3598540"/>
                <a:gd name="connsiteY178" fmla="*/ 864168 h 2224519"/>
                <a:gd name="connsiteX179" fmla="*/ 471298 w 3598540"/>
                <a:gd name="connsiteY179" fmla="*/ 663201 h 2224519"/>
                <a:gd name="connsiteX0" fmla="*/ 471298 w 3598540"/>
                <a:gd name="connsiteY0" fmla="*/ 663201 h 2224519"/>
                <a:gd name="connsiteX1" fmla="*/ 693200 w 3598540"/>
                <a:gd name="connsiteY1" fmla="*/ 401944 h 2224519"/>
                <a:gd name="connsiteX2" fmla="*/ 743441 w 3598540"/>
                <a:gd name="connsiteY2" fmla="*/ 462235 h 2224519"/>
                <a:gd name="connsiteX3" fmla="*/ 708273 w 3598540"/>
                <a:gd name="connsiteY3" fmla="*/ 572766 h 2224519"/>
                <a:gd name="connsiteX4" fmla="*/ 637934 w 3598540"/>
                <a:gd name="connsiteY4" fmla="*/ 582815 h 2224519"/>
                <a:gd name="connsiteX5" fmla="*/ 562573 w 3598540"/>
                <a:gd name="connsiteY5" fmla="*/ 617984 h 2224519"/>
                <a:gd name="connsiteX6" fmla="*/ 688176 w 3598540"/>
                <a:gd name="connsiteY6" fmla="*/ 768709 h 2224519"/>
                <a:gd name="connsiteX7" fmla="*/ 487209 w 3598540"/>
                <a:gd name="connsiteY7" fmla="*/ 743589 h 2224519"/>
                <a:gd name="connsiteX8" fmla="*/ 421895 w 3598540"/>
                <a:gd name="connsiteY8" fmla="*/ 944556 h 2224519"/>
                <a:gd name="connsiteX9" fmla="*/ 241862 w 3598540"/>
                <a:gd name="connsiteY9" fmla="*/ 984749 h 2224519"/>
                <a:gd name="connsiteX10" fmla="*/ 306338 w 3598540"/>
                <a:gd name="connsiteY10" fmla="*/ 1276151 h 2224519"/>
                <a:gd name="connsiteX11" fmla="*/ 492233 w 3598540"/>
                <a:gd name="connsiteY11" fmla="*/ 1185716 h 2224519"/>
                <a:gd name="connsiteX12" fmla="*/ 477162 w 3598540"/>
                <a:gd name="connsiteY12" fmla="*/ 969676 h 2224519"/>
                <a:gd name="connsiteX13" fmla="*/ 738418 w 3598540"/>
                <a:gd name="connsiteY13" fmla="*/ 773733 h 2224519"/>
                <a:gd name="connsiteX14" fmla="*/ 818805 w 3598540"/>
                <a:gd name="connsiteY14" fmla="*/ 808903 h 2224519"/>
                <a:gd name="connsiteX15" fmla="*/ 889144 w 3598540"/>
                <a:gd name="connsiteY15" fmla="*/ 909386 h 2224519"/>
                <a:gd name="connsiteX16" fmla="*/ 793684 w 3598540"/>
                <a:gd name="connsiteY16" fmla="*/ 698370 h 2224519"/>
                <a:gd name="connsiteX17" fmla="*/ 803732 w 3598540"/>
                <a:gd name="connsiteY17" fmla="*/ 427065 h 2224519"/>
                <a:gd name="connsiteX18" fmla="*/ 979579 w 3598540"/>
                <a:gd name="connsiteY18" fmla="*/ 281364 h 2224519"/>
                <a:gd name="connsiteX19" fmla="*/ 904216 w 3598540"/>
                <a:gd name="connsiteY19" fmla="*/ 462235 h 2224519"/>
                <a:gd name="connsiteX20" fmla="*/ 899192 w 3598540"/>
                <a:gd name="connsiteY20" fmla="*/ 537597 h 2224519"/>
                <a:gd name="connsiteX21" fmla="*/ 1029820 w 3598540"/>
                <a:gd name="connsiteY21" fmla="*/ 557694 h 2224519"/>
                <a:gd name="connsiteX22" fmla="*/ 974554 w 3598540"/>
                <a:gd name="connsiteY22" fmla="*/ 758661 h 2224519"/>
                <a:gd name="connsiteX23" fmla="*/ 994652 w 3598540"/>
                <a:gd name="connsiteY23" fmla="*/ 778759 h 2224519"/>
                <a:gd name="connsiteX24" fmla="*/ 959482 w 3598540"/>
                <a:gd name="connsiteY24" fmla="*/ 497404 h 2224519"/>
                <a:gd name="connsiteX25" fmla="*/ 1034844 w 3598540"/>
                <a:gd name="connsiteY25" fmla="*/ 306485 h 2224519"/>
                <a:gd name="connsiteX26" fmla="*/ 1155424 w 3598540"/>
                <a:gd name="connsiteY26" fmla="*/ 140687 h 2224519"/>
                <a:gd name="connsiteX27" fmla="*/ 1265955 w 3598540"/>
                <a:gd name="connsiteY27" fmla="*/ 206001 h 2224519"/>
                <a:gd name="connsiteX28" fmla="*/ 1145375 w 3598540"/>
                <a:gd name="connsiteY28" fmla="*/ 296438 h 2224519"/>
                <a:gd name="connsiteX29" fmla="*/ 1311173 w 3598540"/>
                <a:gd name="connsiteY29" fmla="*/ 406970 h 2224519"/>
                <a:gd name="connsiteX30" fmla="*/ 1346340 w 3598540"/>
                <a:gd name="connsiteY30" fmla="*/ 115567 h 2224519"/>
                <a:gd name="connsiteX31" fmla="*/ 1436777 w 3598540"/>
                <a:gd name="connsiteY31" fmla="*/ 45231 h 2224519"/>
                <a:gd name="connsiteX32" fmla="*/ 1872613 w 3598540"/>
                <a:gd name="connsiteY32" fmla="*/ 11326 h 2224519"/>
                <a:gd name="connsiteX33" fmla="*/ 1952519 w 3598540"/>
                <a:gd name="connsiteY33" fmla="*/ 22160 h 2224519"/>
                <a:gd name="connsiteX34" fmla="*/ 2225311 w 3598540"/>
                <a:gd name="connsiteY34" fmla="*/ 79631 h 2224519"/>
                <a:gd name="connsiteX35" fmla="*/ 2341181 w 3598540"/>
                <a:gd name="connsiteY35" fmla="*/ 539534 h 2224519"/>
                <a:gd name="connsiteX36" fmla="*/ 2293556 w 3598540"/>
                <a:gd name="connsiteY36" fmla="*/ 349033 h 2224519"/>
                <a:gd name="connsiteX37" fmla="*/ 2131631 w 3598540"/>
                <a:gd name="connsiteY37" fmla="*/ 329984 h 2224519"/>
                <a:gd name="connsiteX38" fmla="*/ 2093531 w 3598540"/>
                <a:gd name="connsiteY38" fmla="*/ 172821 h 2224519"/>
                <a:gd name="connsiteX39" fmla="*/ 1964943 w 3598540"/>
                <a:gd name="connsiteY39" fmla="*/ 239496 h 2224519"/>
                <a:gd name="connsiteX40" fmla="*/ 1936368 w 3598540"/>
                <a:gd name="connsiteY40" fmla="*/ 56934 h 2224519"/>
                <a:gd name="connsiteX41" fmla="*/ 1773395 w 3598540"/>
                <a:gd name="connsiteY41" fmla="*/ 50254 h 2224519"/>
                <a:gd name="connsiteX42" fmla="*/ 1708081 w 3598540"/>
                <a:gd name="connsiteY42" fmla="*/ 110545 h 2224519"/>
                <a:gd name="connsiteX43" fmla="*/ 1461896 w 3598540"/>
                <a:gd name="connsiteY43" fmla="*/ 90447 h 2224519"/>
                <a:gd name="connsiteX44" fmla="*/ 1421703 w 3598540"/>
                <a:gd name="connsiteY44" fmla="*/ 396922 h 2224519"/>
                <a:gd name="connsiteX45" fmla="*/ 1878903 w 3598540"/>
                <a:gd name="connsiteY45" fmla="*/ 291415 h 2224519"/>
                <a:gd name="connsiteX46" fmla="*/ 1968422 w 3598540"/>
                <a:gd name="connsiteY46" fmla="*/ 228894 h 2224519"/>
                <a:gd name="connsiteX47" fmla="*/ 2091943 w 3598540"/>
                <a:gd name="connsiteY47" fmla="*/ 226796 h 2224519"/>
                <a:gd name="connsiteX48" fmla="*/ 2041143 w 3598540"/>
                <a:gd name="connsiteY48" fmla="*/ 518896 h 2224519"/>
                <a:gd name="connsiteX49" fmla="*/ 1901443 w 3598540"/>
                <a:gd name="connsiteY49" fmla="*/ 779246 h 2224519"/>
                <a:gd name="connsiteX50" fmla="*/ 2123693 w 3598540"/>
                <a:gd name="connsiteY50" fmla="*/ 868146 h 2224519"/>
                <a:gd name="connsiteX51" fmla="*/ 2117343 w 3598540"/>
                <a:gd name="connsiteY51" fmla="*/ 398246 h 2224519"/>
                <a:gd name="connsiteX52" fmla="*/ 2361818 w 3598540"/>
                <a:gd name="connsiteY52" fmla="*/ 377609 h 2224519"/>
                <a:gd name="connsiteX53" fmla="*/ 2326893 w 3598540"/>
                <a:gd name="connsiteY53" fmla="*/ 531596 h 2224519"/>
                <a:gd name="connsiteX54" fmla="*/ 2213753 w 3598540"/>
                <a:gd name="connsiteY54" fmla="*/ 879852 h 2224519"/>
                <a:gd name="connsiteX55" fmla="*/ 2426908 w 3598540"/>
                <a:gd name="connsiteY55" fmla="*/ 577634 h 2224519"/>
                <a:gd name="connsiteX56" fmla="*/ 2693607 w 3598540"/>
                <a:gd name="connsiteY56" fmla="*/ 882434 h 2224519"/>
                <a:gd name="connsiteX57" fmla="*/ 2960305 w 3598540"/>
                <a:gd name="connsiteY57" fmla="*/ 1058646 h 2224519"/>
                <a:gd name="connsiteX58" fmla="*/ 3598480 w 3598540"/>
                <a:gd name="connsiteY58" fmla="*/ 730034 h 2224519"/>
                <a:gd name="connsiteX59" fmla="*/ 3394599 w 3598540"/>
                <a:gd name="connsiteY59" fmla="*/ 1366118 h 2224519"/>
                <a:gd name="connsiteX60" fmla="*/ 3022994 w 3598540"/>
                <a:gd name="connsiteY60" fmla="*/ 1569182 h 2224519"/>
                <a:gd name="connsiteX61" fmla="*/ 2712657 w 3598540"/>
                <a:gd name="connsiteY61" fmla="*/ 1572996 h 2224519"/>
                <a:gd name="connsiteX62" fmla="*/ 2364994 w 3598540"/>
                <a:gd name="connsiteY62" fmla="*/ 1739684 h 2224519"/>
                <a:gd name="connsiteX63" fmla="*/ 1741107 w 3598540"/>
                <a:gd name="connsiteY63" fmla="*/ 1953996 h 2224519"/>
                <a:gd name="connsiteX64" fmla="*/ 1783969 w 3598540"/>
                <a:gd name="connsiteY64" fmla="*/ 1796834 h 2224519"/>
                <a:gd name="connsiteX65" fmla="*/ 1836357 w 3598540"/>
                <a:gd name="connsiteY65" fmla="*/ 1606334 h 2224519"/>
                <a:gd name="connsiteX66" fmla="*/ 2164969 w 3598540"/>
                <a:gd name="connsiteY66" fmla="*/ 1577759 h 2224519"/>
                <a:gd name="connsiteX67" fmla="*/ 2050669 w 3598540"/>
                <a:gd name="connsiteY67" fmla="*/ 1434884 h 2224519"/>
                <a:gd name="connsiteX68" fmla="*/ 2241169 w 3598540"/>
                <a:gd name="connsiteY68" fmla="*/ 1339634 h 2224519"/>
                <a:gd name="connsiteX69" fmla="*/ 2339650 w 3598540"/>
                <a:gd name="connsiteY69" fmla="*/ 1482143 h 2224519"/>
                <a:gd name="connsiteX70" fmla="*/ 2331894 w 3598540"/>
                <a:gd name="connsiteY70" fmla="*/ 1673849 h 2224519"/>
                <a:gd name="connsiteX71" fmla="*/ 2343788 w 3598540"/>
                <a:gd name="connsiteY71" fmla="*/ 1428354 h 2224519"/>
                <a:gd name="connsiteX72" fmla="*/ 2720306 w 3598540"/>
                <a:gd name="connsiteY72" fmla="*/ 1293883 h 2224519"/>
                <a:gd name="connsiteX73" fmla="*/ 2888869 w 3598540"/>
                <a:gd name="connsiteY73" fmla="*/ 1406308 h 2224519"/>
                <a:gd name="connsiteX74" fmla="*/ 2769954 w 3598540"/>
                <a:gd name="connsiteY74" fmla="*/ 1300090 h 2224519"/>
                <a:gd name="connsiteX75" fmla="*/ 2889945 w 3598540"/>
                <a:gd name="connsiteY75" fmla="*/ 1304227 h 2224519"/>
                <a:gd name="connsiteX76" fmla="*/ 3067860 w 3598540"/>
                <a:gd name="connsiteY76" fmla="*/ 1432491 h 2224519"/>
                <a:gd name="connsiteX77" fmla="*/ 3246055 w 3598540"/>
                <a:gd name="connsiteY77" fmla="*/ 1339634 h 2224519"/>
                <a:gd name="connsiteX78" fmla="*/ 2894083 w 3598540"/>
                <a:gd name="connsiteY78" fmla="*/ 1266989 h 2224519"/>
                <a:gd name="connsiteX79" fmla="*/ 2794782 w 3598540"/>
                <a:gd name="connsiteY79" fmla="*/ 1204926 h 2224519"/>
                <a:gd name="connsiteX80" fmla="*/ 2584069 w 3598540"/>
                <a:gd name="connsiteY80" fmla="*/ 1239621 h 2224519"/>
                <a:gd name="connsiteX81" fmla="*/ 2044267 w 3598540"/>
                <a:gd name="connsiteY81" fmla="*/ 1386634 h 2224519"/>
                <a:gd name="connsiteX82" fmla="*/ 2005425 w 3598540"/>
                <a:gd name="connsiteY82" fmla="*/ 1225334 h 2224519"/>
                <a:gd name="connsiteX83" fmla="*/ 2372137 w 3598540"/>
                <a:gd name="connsiteY83" fmla="*/ 1108652 h 2224519"/>
                <a:gd name="connsiteX84" fmla="*/ 2803144 w 3598540"/>
                <a:gd name="connsiteY84" fmla="*/ 1101508 h 2224519"/>
                <a:gd name="connsiteX85" fmla="*/ 2560257 w 3598540"/>
                <a:gd name="connsiteY85" fmla="*/ 820521 h 2224519"/>
                <a:gd name="connsiteX86" fmla="*/ 2226881 w 3598540"/>
                <a:gd name="connsiteY86" fmla="*/ 1049121 h 2224519"/>
                <a:gd name="connsiteX87" fmla="*/ 2105637 w 3598540"/>
                <a:gd name="connsiteY87" fmla="*/ 967096 h 2224519"/>
                <a:gd name="connsiteX88" fmla="*/ 1771168 w 3598540"/>
                <a:gd name="connsiteY88" fmla="*/ 1203194 h 2224519"/>
                <a:gd name="connsiteX89" fmla="*/ 1666272 w 3598540"/>
                <a:gd name="connsiteY89" fmla="*/ 1103537 h 2224519"/>
                <a:gd name="connsiteX90" fmla="*/ 1333340 w 3598540"/>
                <a:gd name="connsiteY90" fmla="*/ 1505003 h 2224519"/>
                <a:gd name="connsiteX91" fmla="*/ 1260930 w 3598540"/>
                <a:gd name="connsiteY91" fmla="*/ 1457024 h 2224519"/>
                <a:gd name="connsiteX92" fmla="*/ 1613074 w 3598540"/>
                <a:gd name="connsiteY92" fmla="*/ 1076685 h 2224519"/>
                <a:gd name="connsiteX93" fmla="*/ 1920715 w 3598540"/>
                <a:gd name="connsiteY93" fmla="*/ 821267 h 2224519"/>
                <a:gd name="connsiteX94" fmla="*/ 1829273 w 3598540"/>
                <a:gd name="connsiteY94" fmla="*/ 817291 h 2224519"/>
                <a:gd name="connsiteX95" fmla="*/ 1773614 w 3598540"/>
                <a:gd name="connsiteY95" fmla="*/ 761632 h 2224519"/>
                <a:gd name="connsiteX96" fmla="*/ 1456874 w 3598540"/>
                <a:gd name="connsiteY96" fmla="*/ 1004847 h 2224519"/>
                <a:gd name="connsiteX97" fmla="*/ 1527211 w 3598540"/>
                <a:gd name="connsiteY97" fmla="*/ 753639 h 2224519"/>
                <a:gd name="connsiteX98" fmla="*/ 1421703 w 3598540"/>
                <a:gd name="connsiteY98" fmla="*/ 834026 h 2224519"/>
                <a:gd name="connsiteX99" fmla="*/ 1512138 w 3598540"/>
                <a:gd name="connsiteY99" fmla="*/ 834026 h 2224519"/>
                <a:gd name="connsiteX100" fmla="*/ 1371461 w 3598540"/>
                <a:gd name="connsiteY100" fmla="*/ 1019920 h 2224519"/>
                <a:gd name="connsiteX101" fmla="*/ 1115228 w 3598540"/>
                <a:gd name="connsiteY101" fmla="*/ 1246008 h 2224519"/>
                <a:gd name="connsiteX102" fmla="*/ 907141 w 3598540"/>
                <a:gd name="connsiteY102" fmla="*/ 1537410 h 2224519"/>
                <a:gd name="connsiteX103" fmla="*/ 858995 w 3598540"/>
                <a:gd name="connsiteY103" fmla="*/ 1612773 h 2224519"/>
                <a:gd name="connsiteX104" fmla="*/ 1009720 w 3598540"/>
                <a:gd name="connsiteY104" fmla="*/ 1909199 h 2224519"/>
                <a:gd name="connsiteX105" fmla="*/ 1100156 w 3598540"/>
                <a:gd name="connsiteY105" fmla="*/ 1889102 h 2224519"/>
                <a:gd name="connsiteX106" fmla="*/ 1243117 w 3598540"/>
                <a:gd name="connsiteY106" fmla="*/ 1429806 h 2224519"/>
                <a:gd name="connsiteX107" fmla="*/ 1356169 w 3598540"/>
                <a:gd name="connsiteY107" fmla="*/ 1501105 h 2224519"/>
                <a:gd name="connsiteX108" fmla="*/ 1352194 w 3598540"/>
                <a:gd name="connsiteY108" fmla="*/ 1596520 h 2224519"/>
                <a:gd name="connsiteX109" fmla="*/ 1324384 w 3598540"/>
                <a:gd name="connsiteY109" fmla="*/ 1770376 h 2224519"/>
                <a:gd name="connsiteX110" fmla="*/ 1416465 w 3598540"/>
                <a:gd name="connsiteY110" fmla="*/ 1910842 h 2224519"/>
                <a:gd name="connsiteX111" fmla="*/ 1340269 w 3598540"/>
                <a:gd name="connsiteY111" fmla="*/ 1640250 h 2224519"/>
                <a:gd name="connsiteX112" fmla="*/ 1606637 w 3598540"/>
                <a:gd name="connsiteY112" fmla="*/ 1513030 h 2224519"/>
                <a:gd name="connsiteX113" fmla="*/ 1723643 w 3598540"/>
                <a:gd name="connsiteY113" fmla="*/ 1293596 h 2224519"/>
                <a:gd name="connsiteX114" fmla="*/ 1989073 w 3598540"/>
                <a:gd name="connsiteY114" fmla="*/ 1262840 h 2224519"/>
                <a:gd name="connsiteX115" fmla="*/ 1885956 w 3598540"/>
                <a:gd name="connsiteY115" fmla="*/ 1550615 h 2224519"/>
                <a:gd name="connsiteX116" fmla="*/ 1755393 w 3598540"/>
                <a:gd name="connsiteY116" fmla="*/ 1719046 h 2224519"/>
                <a:gd name="connsiteX117" fmla="*/ 1596312 w 3598540"/>
                <a:gd name="connsiteY117" fmla="*/ 2013962 h 2224519"/>
                <a:gd name="connsiteX118" fmla="*/ 1574831 w 3598540"/>
                <a:gd name="connsiteY118" fmla="*/ 1921749 h 2224519"/>
                <a:gd name="connsiteX119" fmla="*/ 1471464 w 3598540"/>
                <a:gd name="connsiteY119" fmla="*/ 2065646 h 2224519"/>
                <a:gd name="connsiteX120" fmla="*/ 1582781 w 3598540"/>
                <a:gd name="connsiteY120" fmla="*/ 2133232 h 2224519"/>
                <a:gd name="connsiteX121" fmla="*/ 1451584 w 3598540"/>
                <a:gd name="connsiteY121" fmla="*/ 2200818 h 2224519"/>
                <a:gd name="connsiteX122" fmla="*/ 1228948 w 3598540"/>
                <a:gd name="connsiteY122" fmla="*/ 2208769 h 2224519"/>
                <a:gd name="connsiteX123" fmla="*/ 982457 w 3598540"/>
                <a:gd name="connsiteY123" fmla="*/ 2216722 h 2224519"/>
                <a:gd name="connsiteX124" fmla="*/ 966555 w 3598540"/>
                <a:gd name="connsiteY124" fmla="*/ 2137207 h 2224519"/>
                <a:gd name="connsiteX125" fmla="*/ 1197143 w 3598540"/>
                <a:gd name="connsiteY125" fmla="*/ 2161061 h 2224519"/>
                <a:gd name="connsiteX126" fmla="*/ 1324364 w 3598540"/>
                <a:gd name="connsiteY126" fmla="*/ 2141182 h 2224519"/>
                <a:gd name="connsiteX127" fmla="*/ 1280632 w 3598540"/>
                <a:gd name="connsiteY127" fmla="*/ 1954329 h 2224519"/>
                <a:gd name="connsiteX128" fmla="*/ 1407852 w 3598540"/>
                <a:gd name="connsiteY128" fmla="*/ 1926500 h 2224519"/>
                <a:gd name="connsiteX129" fmla="*/ 1247453 w 3598540"/>
                <a:gd name="connsiteY129" fmla="*/ 1884840 h 2224519"/>
                <a:gd name="connsiteX130" fmla="*/ 1182614 w 3598540"/>
                <a:gd name="connsiteY130" fmla="*/ 2054900 h 2224519"/>
                <a:gd name="connsiteX131" fmla="*/ 1024793 w 3598540"/>
                <a:gd name="connsiteY131" fmla="*/ 2120214 h 2224519"/>
                <a:gd name="connsiteX132" fmla="*/ 884116 w 3598540"/>
                <a:gd name="connsiteY132" fmla="*/ 1758474 h 2224519"/>
                <a:gd name="connsiteX133" fmla="*/ 843922 w 3598540"/>
                <a:gd name="connsiteY133" fmla="*/ 2069973 h 2224519"/>
                <a:gd name="connsiteX134" fmla="*/ 703246 w 3598540"/>
                <a:gd name="connsiteY134" fmla="*/ 1657991 h 2224519"/>
                <a:gd name="connsiteX135" fmla="*/ 803729 w 3598540"/>
                <a:gd name="connsiteY135" fmla="*/ 1406782 h 2224519"/>
                <a:gd name="connsiteX136" fmla="*/ 884115 w 3598540"/>
                <a:gd name="connsiteY136" fmla="*/ 1246008 h 2224519"/>
                <a:gd name="connsiteX137" fmla="*/ 1160446 w 3598540"/>
                <a:gd name="connsiteY137" fmla="*/ 1125427 h 2224519"/>
                <a:gd name="connsiteX138" fmla="*/ 1637744 w 3598540"/>
                <a:gd name="connsiteY138" fmla="*/ 648131 h 2224519"/>
                <a:gd name="connsiteX139" fmla="*/ 1763348 w 3598540"/>
                <a:gd name="connsiteY139" fmla="*/ 336632 h 2224519"/>
                <a:gd name="connsiteX140" fmla="*/ 1642768 w 3598540"/>
                <a:gd name="connsiteY140" fmla="*/ 376825 h 2224519"/>
                <a:gd name="connsiteX141" fmla="*/ 1451848 w 3598540"/>
                <a:gd name="connsiteY141" fmla="*/ 658179 h 2224519"/>
                <a:gd name="connsiteX142" fmla="*/ 1170498 w 3598540"/>
                <a:gd name="connsiteY142" fmla="*/ 497404 h 2224519"/>
                <a:gd name="connsiteX143" fmla="*/ 1200641 w 3598540"/>
                <a:gd name="connsiteY143" fmla="*/ 633056 h 2224519"/>
                <a:gd name="connsiteX144" fmla="*/ 1115230 w 3598540"/>
                <a:gd name="connsiteY144" fmla="*/ 869194 h 2224519"/>
                <a:gd name="connsiteX145" fmla="*/ 1100158 w 3598540"/>
                <a:gd name="connsiteY145" fmla="*/ 1004845 h 2224519"/>
                <a:gd name="connsiteX146" fmla="*/ 904215 w 3598540"/>
                <a:gd name="connsiteY146" fmla="*/ 1014893 h 2224519"/>
                <a:gd name="connsiteX147" fmla="*/ 929336 w 3598540"/>
                <a:gd name="connsiteY147" fmla="*/ 1175667 h 2224519"/>
                <a:gd name="connsiteX148" fmla="*/ 708272 w 3598540"/>
                <a:gd name="connsiteY148" fmla="*/ 984749 h 2224519"/>
                <a:gd name="connsiteX149" fmla="*/ 607789 w 3598540"/>
                <a:gd name="connsiteY149" fmla="*/ 914411 h 2224519"/>
                <a:gd name="connsiteX150" fmla="*/ 809594 w 3598540"/>
                <a:gd name="connsiteY150" fmla="*/ 1313832 h 2224519"/>
                <a:gd name="connsiteX151" fmla="*/ 512330 w 3598540"/>
                <a:gd name="connsiteY151" fmla="*/ 1356538 h 2224519"/>
                <a:gd name="connsiteX152" fmla="*/ 647983 w 3598540"/>
                <a:gd name="connsiteY152" fmla="*/ 1874028 h 2224519"/>
                <a:gd name="connsiteX153" fmla="*/ 537449 w 3598540"/>
                <a:gd name="connsiteY153" fmla="*/ 1798666 h 2224519"/>
                <a:gd name="connsiteX154" fmla="*/ 391749 w 3598540"/>
                <a:gd name="connsiteY154" fmla="*/ 1733351 h 2224519"/>
                <a:gd name="connsiteX155" fmla="*/ 230975 w 3598540"/>
                <a:gd name="connsiteY155" fmla="*/ 1436924 h 2224519"/>
                <a:gd name="connsiteX156" fmla="*/ 356580 w 3598540"/>
                <a:gd name="connsiteY156" fmla="*/ 1668037 h 2224519"/>
                <a:gd name="connsiteX157" fmla="*/ 431942 w 3598540"/>
                <a:gd name="connsiteY157" fmla="*/ 1833835 h 2224519"/>
                <a:gd name="connsiteX158" fmla="*/ 527402 w 3598540"/>
                <a:gd name="connsiteY158" fmla="*/ 1874028 h 2224519"/>
                <a:gd name="connsiteX159" fmla="*/ 507305 w 3598540"/>
                <a:gd name="connsiteY159" fmla="*/ 1989585 h 2224519"/>
                <a:gd name="connsiteX160" fmla="*/ 311362 w 3598540"/>
                <a:gd name="connsiteY160" fmla="*/ 2180503 h 2224519"/>
                <a:gd name="connsiteX161" fmla="*/ 250235 w 3598540"/>
                <a:gd name="connsiteY161" fmla="*/ 2142821 h 2224519"/>
                <a:gd name="connsiteX162" fmla="*/ 220927 w 3598540"/>
                <a:gd name="connsiteY162" fmla="*/ 1989584 h 2224519"/>
                <a:gd name="connsiteX163" fmla="*/ 120444 w 3598540"/>
                <a:gd name="connsiteY163" fmla="*/ 1909197 h 2224519"/>
                <a:gd name="connsiteX164" fmla="*/ 65177 w 3598540"/>
                <a:gd name="connsiteY164" fmla="*/ 1869004 h 2224519"/>
                <a:gd name="connsiteX165" fmla="*/ 80251 w 3598540"/>
                <a:gd name="connsiteY165" fmla="*/ 1673060 h 2224519"/>
                <a:gd name="connsiteX166" fmla="*/ 205854 w 3598540"/>
                <a:gd name="connsiteY166" fmla="*/ 1813738 h 2224519"/>
                <a:gd name="connsiteX167" fmla="*/ 301314 w 3598540"/>
                <a:gd name="connsiteY167" fmla="*/ 1974512 h 2224519"/>
                <a:gd name="connsiteX168" fmla="*/ 326435 w 3598540"/>
                <a:gd name="connsiteY168" fmla="*/ 1863979 h 2224519"/>
                <a:gd name="connsiteX169" fmla="*/ 175710 w 3598540"/>
                <a:gd name="connsiteY169" fmla="*/ 1517311 h 2224519"/>
                <a:gd name="connsiteX170" fmla="*/ 150589 w 3598540"/>
                <a:gd name="connsiteY170" fmla="*/ 1482143 h 2224519"/>
                <a:gd name="connsiteX171" fmla="*/ 30008 w 3598540"/>
                <a:gd name="connsiteY171" fmla="*/ 1642916 h 2224519"/>
                <a:gd name="connsiteX172" fmla="*/ 19959 w 3598540"/>
                <a:gd name="connsiteY172" fmla="*/ 1798665 h 2224519"/>
                <a:gd name="connsiteX173" fmla="*/ 75227 w 3598540"/>
                <a:gd name="connsiteY173" fmla="*/ 1301271 h 2224519"/>
                <a:gd name="connsiteX174" fmla="*/ 175709 w 3598540"/>
                <a:gd name="connsiteY174" fmla="*/ 1341465 h 2224519"/>
                <a:gd name="connsiteX175" fmla="*/ 170685 w 3598540"/>
                <a:gd name="connsiteY175" fmla="*/ 1125426 h 2224519"/>
                <a:gd name="connsiteX176" fmla="*/ 95322 w 3598540"/>
                <a:gd name="connsiteY176" fmla="*/ 1235957 h 2224519"/>
                <a:gd name="connsiteX177" fmla="*/ 180733 w 3598540"/>
                <a:gd name="connsiteY177" fmla="*/ 1045039 h 2224519"/>
                <a:gd name="connsiteX178" fmla="*/ 276193 w 3598540"/>
                <a:gd name="connsiteY178" fmla="*/ 864168 h 2224519"/>
                <a:gd name="connsiteX179" fmla="*/ 471298 w 3598540"/>
                <a:gd name="connsiteY179" fmla="*/ 663201 h 2224519"/>
                <a:gd name="connsiteX0" fmla="*/ 471298 w 3598540"/>
                <a:gd name="connsiteY0" fmla="*/ 663201 h 2224519"/>
                <a:gd name="connsiteX1" fmla="*/ 693200 w 3598540"/>
                <a:gd name="connsiteY1" fmla="*/ 401944 h 2224519"/>
                <a:gd name="connsiteX2" fmla="*/ 743441 w 3598540"/>
                <a:gd name="connsiteY2" fmla="*/ 462235 h 2224519"/>
                <a:gd name="connsiteX3" fmla="*/ 708273 w 3598540"/>
                <a:gd name="connsiteY3" fmla="*/ 572766 h 2224519"/>
                <a:gd name="connsiteX4" fmla="*/ 637934 w 3598540"/>
                <a:gd name="connsiteY4" fmla="*/ 582815 h 2224519"/>
                <a:gd name="connsiteX5" fmla="*/ 562573 w 3598540"/>
                <a:gd name="connsiteY5" fmla="*/ 617984 h 2224519"/>
                <a:gd name="connsiteX6" fmla="*/ 688176 w 3598540"/>
                <a:gd name="connsiteY6" fmla="*/ 768709 h 2224519"/>
                <a:gd name="connsiteX7" fmla="*/ 487209 w 3598540"/>
                <a:gd name="connsiteY7" fmla="*/ 743589 h 2224519"/>
                <a:gd name="connsiteX8" fmla="*/ 421895 w 3598540"/>
                <a:gd name="connsiteY8" fmla="*/ 944556 h 2224519"/>
                <a:gd name="connsiteX9" fmla="*/ 241862 w 3598540"/>
                <a:gd name="connsiteY9" fmla="*/ 984749 h 2224519"/>
                <a:gd name="connsiteX10" fmla="*/ 306338 w 3598540"/>
                <a:gd name="connsiteY10" fmla="*/ 1276151 h 2224519"/>
                <a:gd name="connsiteX11" fmla="*/ 492233 w 3598540"/>
                <a:gd name="connsiteY11" fmla="*/ 1185716 h 2224519"/>
                <a:gd name="connsiteX12" fmla="*/ 477162 w 3598540"/>
                <a:gd name="connsiteY12" fmla="*/ 969676 h 2224519"/>
                <a:gd name="connsiteX13" fmla="*/ 738418 w 3598540"/>
                <a:gd name="connsiteY13" fmla="*/ 773733 h 2224519"/>
                <a:gd name="connsiteX14" fmla="*/ 818805 w 3598540"/>
                <a:gd name="connsiteY14" fmla="*/ 808903 h 2224519"/>
                <a:gd name="connsiteX15" fmla="*/ 889144 w 3598540"/>
                <a:gd name="connsiteY15" fmla="*/ 909386 h 2224519"/>
                <a:gd name="connsiteX16" fmla="*/ 793684 w 3598540"/>
                <a:gd name="connsiteY16" fmla="*/ 698370 h 2224519"/>
                <a:gd name="connsiteX17" fmla="*/ 803732 w 3598540"/>
                <a:gd name="connsiteY17" fmla="*/ 427065 h 2224519"/>
                <a:gd name="connsiteX18" fmla="*/ 979579 w 3598540"/>
                <a:gd name="connsiteY18" fmla="*/ 281364 h 2224519"/>
                <a:gd name="connsiteX19" fmla="*/ 904216 w 3598540"/>
                <a:gd name="connsiteY19" fmla="*/ 462235 h 2224519"/>
                <a:gd name="connsiteX20" fmla="*/ 899192 w 3598540"/>
                <a:gd name="connsiteY20" fmla="*/ 537597 h 2224519"/>
                <a:gd name="connsiteX21" fmla="*/ 1029820 w 3598540"/>
                <a:gd name="connsiteY21" fmla="*/ 557694 h 2224519"/>
                <a:gd name="connsiteX22" fmla="*/ 974554 w 3598540"/>
                <a:gd name="connsiteY22" fmla="*/ 758661 h 2224519"/>
                <a:gd name="connsiteX23" fmla="*/ 994652 w 3598540"/>
                <a:gd name="connsiteY23" fmla="*/ 778759 h 2224519"/>
                <a:gd name="connsiteX24" fmla="*/ 959482 w 3598540"/>
                <a:gd name="connsiteY24" fmla="*/ 497404 h 2224519"/>
                <a:gd name="connsiteX25" fmla="*/ 1034844 w 3598540"/>
                <a:gd name="connsiteY25" fmla="*/ 306485 h 2224519"/>
                <a:gd name="connsiteX26" fmla="*/ 1155424 w 3598540"/>
                <a:gd name="connsiteY26" fmla="*/ 140687 h 2224519"/>
                <a:gd name="connsiteX27" fmla="*/ 1265955 w 3598540"/>
                <a:gd name="connsiteY27" fmla="*/ 206001 h 2224519"/>
                <a:gd name="connsiteX28" fmla="*/ 1145375 w 3598540"/>
                <a:gd name="connsiteY28" fmla="*/ 296438 h 2224519"/>
                <a:gd name="connsiteX29" fmla="*/ 1311173 w 3598540"/>
                <a:gd name="connsiteY29" fmla="*/ 406970 h 2224519"/>
                <a:gd name="connsiteX30" fmla="*/ 1346340 w 3598540"/>
                <a:gd name="connsiteY30" fmla="*/ 115567 h 2224519"/>
                <a:gd name="connsiteX31" fmla="*/ 1436777 w 3598540"/>
                <a:gd name="connsiteY31" fmla="*/ 45231 h 2224519"/>
                <a:gd name="connsiteX32" fmla="*/ 1872613 w 3598540"/>
                <a:gd name="connsiteY32" fmla="*/ 11326 h 2224519"/>
                <a:gd name="connsiteX33" fmla="*/ 1952519 w 3598540"/>
                <a:gd name="connsiteY33" fmla="*/ 22160 h 2224519"/>
                <a:gd name="connsiteX34" fmla="*/ 2225311 w 3598540"/>
                <a:gd name="connsiteY34" fmla="*/ 79631 h 2224519"/>
                <a:gd name="connsiteX35" fmla="*/ 2341181 w 3598540"/>
                <a:gd name="connsiteY35" fmla="*/ 539534 h 2224519"/>
                <a:gd name="connsiteX36" fmla="*/ 2293556 w 3598540"/>
                <a:gd name="connsiteY36" fmla="*/ 349033 h 2224519"/>
                <a:gd name="connsiteX37" fmla="*/ 2131631 w 3598540"/>
                <a:gd name="connsiteY37" fmla="*/ 329984 h 2224519"/>
                <a:gd name="connsiteX38" fmla="*/ 2093531 w 3598540"/>
                <a:gd name="connsiteY38" fmla="*/ 172821 h 2224519"/>
                <a:gd name="connsiteX39" fmla="*/ 1964943 w 3598540"/>
                <a:gd name="connsiteY39" fmla="*/ 239496 h 2224519"/>
                <a:gd name="connsiteX40" fmla="*/ 1936368 w 3598540"/>
                <a:gd name="connsiteY40" fmla="*/ 56934 h 2224519"/>
                <a:gd name="connsiteX41" fmla="*/ 1773395 w 3598540"/>
                <a:gd name="connsiteY41" fmla="*/ 50254 h 2224519"/>
                <a:gd name="connsiteX42" fmla="*/ 1708081 w 3598540"/>
                <a:gd name="connsiteY42" fmla="*/ 110545 h 2224519"/>
                <a:gd name="connsiteX43" fmla="*/ 1461896 w 3598540"/>
                <a:gd name="connsiteY43" fmla="*/ 90447 h 2224519"/>
                <a:gd name="connsiteX44" fmla="*/ 1421703 w 3598540"/>
                <a:gd name="connsiteY44" fmla="*/ 396922 h 2224519"/>
                <a:gd name="connsiteX45" fmla="*/ 1878903 w 3598540"/>
                <a:gd name="connsiteY45" fmla="*/ 291415 h 2224519"/>
                <a:gd name="connsiteX46" fmla="*/ 1968422 w 3598540"/>
                <a:gd name="connsiteY46" fmla="*/ 228894 h 2224519"/>
                <a:gd name="connsiteX47" fmla="*/ 2091943 w 3598540"/>
                <a:gd name="connsiteY47" fmla="*/ 226796 h 2224519"/>
                <a:gd name="connsiteX48" fmla="*/ 2041143 w 3598540"/>
                <a:gd name="connsiteY48" fmla="*/ 518896 h 2224519"/>
                <a:gd name="connsiteX49" fmla="*/ 1901443 w 3598540"/>
                <a:gd name="connsiteY49" fmla="*/ 779246 h 2224519"/>
                <a:gd name="connsiteX50" fmla="*/ 2123693 w 3598540"/>
                <a:gd name="connsiteY50" fmla="*/ 868146 h 2224519"/>
                <a:gd name="connsiteX51" fmla="*/ 2117343 w 3598540"/>
                <a:gd name="connsiteY51" fmla="*/ 398246 h 2224519"/>
                <a:gd name="connsiteX52" fmla="*/ 2361818 w 3598540"/>
                <a:gd name="connsiteY52" fmla="*/ 377609 h 2224519"/>
                <a:gd name="connsiteX53" fmla="*/ 2326893 w 3598540"/>
                <a:gd name="connsiteY53" fmla="*/ 531596 h 2224519"/>
                <a:gd name="connsiteX54" fmla="*/ 2213753 w 3598540"/>
                <a:gd name="connsiteY54" fmla="*/ 879852 h 2224519"/>
                <a:gd name="connsiteX55" fmla="*/ 2426908 w 3598540"/>
                <a:gd name="connsiteY55" fmla="*/ 577634 h 2224519"/>
                <a:gd name="connsiteX56" fmla="*/ 2693607 w 3598540"/>
                <a:gd name="connsiteY56" fmla="*/ 882434 h 2224519"/>
                <a:gd name="connsiteX57" fmla="*/ 2960305 w 3598540"/>
                <a:gd name="connsiteY57" fmla="*/ 1058646 h 2224519"/>
                <a:gd name="connsiteX58" fmla="*/ 3598480 w 3598540"/>
                <a:gd name="connsiteY58" fmla="*/ 730034 h 2224519"/>
                <a:gd name="connsiteX59" fmla="*/ 3394599 w 3598540"/>
                <a:gd name="connsiteY59" fmla="*/ 1366118 h 2224519"/>
                <a:gd name="connsiteX60" fmla="*/ 3022994 w 3598540"/>
                <a:gd name="connsiteY60" fmla="*/ 1569182 h 2224519"/>
                <a:gd name="connsiteX61" fmla="*/ 2712657 w 3598540"/>
                <a:gd name="connsiteY61" fmla="*/ 1572996 h 2224519"/>
                <a:gd name="connsiteX62" fmla="*/ 2364994 w 3598540"/>
                <a:gd name="connsiteY62" fmla="*/ 1739684 h 2224519"/>
                <a:gd name="connsiteX63" fmla="*/ 1741107 w 3598540"/>
                <a:gd name="connsiteY63" fmla="*/ 1953996 h 2224519"/>
                <a:gd name="connsiteX64" fmla="*/ 1783969 w 3598540"/>
                <a:gd name="connsiteY64" fmla="*/ 1796834 h 2224519"/>
                <a:gd name="connsiteX65" fmla="*/ 1836357 w 3598540"/>
                <a:gd name="connsiteY65" fmla="*/ 1606334 h 2224519"/>
                <a:gd name="connsiteX66" fmla="*/ 2164969 w 3598540"/>
                <a:gd name="connsiteY66" fmla="*/ 1577759 h 2224519"/>
                <a:gd name="connsiteX67" fmla="*/ 2050669 w 3598540"/>
                <a:gd name="connsiteY67" fmla="*/ 1434884 h 2224519"/>
                <a:gd name="connsiteX68" fmla="*/ 2241169 w 3598540"/>
                <a:gd name="connsiteY68" fmla="*/ 1339634 h 2224519"/>
                <a:gd name="connsiteX69" fmla="*/ 2339650 w 3598540"/>
                <a:gd name="connsiteY69" fmla="*/ 1482143 h 2224519"/>
                <a:gd name="connsiteX70" fmla="*/ 2331894 w 3598540"/>
                <a:gd name="connsiteY70" fmla="*/ 1673849 h 2224519"/>
                <a:gd name="connsiteX71" fmla="*/ 2343788 w 3598540"/>
                <a:gd name="connsiteY71" fmla="*/ 1428354 h 2224519"/>
                <a:gd name="connsiteX72" fmla="*/ 2720306 w 3598540"/>
                <a:gd name="connsiteY72" fmla="*/ 1293883 h 2224519"/>
                <a:gd name="connsiteX73" fmla="*/ 2888869 w 3598540"/>
                <a:gd name="connsiteY73" fmla="*/ 1406308 h 2224519"/>
                <a:gd name="connsiteX74" fmla="*/ 2769954 w 3598540"/>
                <a:gd name="connsiteY74" fmla="*/ 1300090 h 2224519"/>
                <a:gd name="connsiteX75" fmla="*/ 2889945 w 3598540"/>
                <a:gd name="connsiteY75" fmla="*/ 1304227 h 2224519"/>
                <a:gd name="connsiteX76" fmla="*/ 3067860 w 3598540"/>
                <a:gd name="connsiteY76" fmla="*/ 1432491 h 2224519"/>
                <a:gd name="connsiteX77" fmla="*/ 3246055 w 3598540"/>
                <a:gd name="connsiteY77" fmla="*/ 1339634 h 2224519"/>
                <a:gd name="connsiteX78" fmla="*/ 2894083 w 3598540"/>
                <a:gd name="connsiteY78" fmla="*/ 1266989 h 2224519"/>
                <a:gd name="connsiteX79" fmla="*/ 2794782 w 3598540"/>
                <a:gd name="connsiteY79" fmla="*/ 1204926 h 2224519"/>
                <a:gd name="connsiteX80" fmla="*/ 2584069 w 3598540"/>
                <a:gd name="connsiteY80" fmla="*/ 1239621 h 2224519"/>
                <a:gd name="connsiteX81" fmla="*/ 2044267 w 3598540"/>
                <a:gd name="connsiteY81" fmla="*/ 1386634 h 2224519"/>
                <a:gd name="connsiteX82" fmla="*/ 2005425 w 3598540"/>
                <a:gd name="connsiteY82" fmla="*/ 1225334 h 2224519"/>
                <a:gd name="connsiteX83" fmla="*/ 2372137 w 3598540"/>
                <a:gd name="connsiteY83" fmla="*/ 1108652 h 2224519"/>
                <a:gd name="connsiteX84" fmla="*/ 2803144 w 3598540"/>
                <a:gd name="connsiteY84" fmla="*/ 1101508 h 2224519"/>
                <a:gd name="connsiteX85" fmla="*/ 2560257 w 3598540"/>
                <a:gd name="connsiteY85" fmla="*/ 820521 h 2224519"/>
                <a:gd name="connsiteX86" fmla="*/ 2226881 w 3598540"/>
                <a:gd name="connsiteY86" fmla="*/ 1049121 h 2224519"/>
                <a:gd name="connsiteX87" fmla="*/ 2105637 w 3598540"/>
                <a:gd name="connsiteY87" fmla="*/ 967096 h 2224519"/>
                <a:gd name="connsiteX88" fmla="*/ 1771168 w 3598540"/>
                <a:gd name="connsiteY88" fmla="*/ 1203194 h 2224519"/>
                <a:gd name="connsiteX89" fmla="*/ 1666272 w 3598540"/>
                <a:gd name="connsiteY89" fmla="*/ 1103537 h 2224519"/>
                <a:gd name="connsiteX90" fmla="*/ 1333340 w 3598540"/>
                <a:gd name="connsiteY90" fmla="*/ 1505003 h 2224519"/>
                <a:gd name="connsiteX91" fmla="*/ 1260930 w 3598540"/>
                <a:gd name="connsiteY91" fmla="*/ 1457024 h 2224519"/>
                <a:gd name="connsiteX92" fmla="*/ 1613074 w 3598540"/>
                <a:gd name="connsiteY92" fmla="*/ 1076685 h 2224519"/>
                <a:gd name="connsiteX93" fmla="*/ 1920715 w 3598540"/>
                <a:gd name="connsiteY93" fmla="*/ 821267 h 2224519"/>
                <a:gd name="connsiteX94" fmla="*/ 1829273 w 3598540"/>
                <a:gd name="connsiteY94" fmla="*/ 817291 h 2224519"/>
                <a:gd name="connsiteX95" fmla="*/ 1773614 w 3598540"/>
                <a:gd name="connsiteY95" fmla="*/ 761632 h 2224519"/>
                <a:gd name="connsiteX96" fmla="*/ 1456874 w 3598540"/>
                <a:gd name="connsiteY96" fmla="*/ 1004847 h 2224519"/>
                <a:gd name="connsiteX97" fmla="*/ 1527211 w 3598540"/>
                <a:gd name="connsiteY97" fmla="*/ 753639 h 2224519"/>
                <a:gd name="connsiteX98" fmla="*/ 1421703 w 3598540"/>
                <a:gd name="connsiteY98" fmla="*/ 834026 h 2224519"/>
                <a:gd name="connsiteX99" fmla="*/ 1512138 w 3598540"/>
                <a:gd name="connsiteY99" fmla="*/ 834026 h 2224519"/>
                <a:gd name="connsiteX100" fmla="*/ 1371461 w 3598540"/>
                <a:gd name="connsiteY100" fmla="*/ 1019920 h 2224519"/>
                <a:gd name="connsiteX101" fmla="*/ 1115228 w 3598540"/>
                <a:gd name="connsiteY101" fmla="*/ 1246008 h 2224519"/>
                <a:gd name="connsiteX102" fmla="*/ 907141 w 3598540"/>
                <a:gd name="connsiteY102" fmla="*/ 1537410 h 2224519"/>
                <a:gd name="connsiteX103" fmla="*/ 858995 w 3598540"/>
                <a:gd name="connsiteY103" fmla="*/ 1612773 h 2224519"/>
                <a:gd name="connsiteX104" fmla="*/ 1009720 w 3598540"/>
                <a:gd name="connsiteY104" fmla="*/ 1909199 h 2224519"/>
                <a:gd name="connsiteX105" fmla="*/ 1100156 w 3598540"/>
                <a:gd name="connsiteY105" fmla="*/ 1889102 h 2224519"/>
                <a:gd name="connsiteX106" fmla="*/ 1243117 w 3598540"/>
                <a:gd name="connsiteY106" fmla="*/ 1429806 h 2224519"/>
                <a:gd name="connsiteX107" fmla="*/ 1356169 w 3598540"/>
                <a:gd name="connsiteY107" fmla="*/ 1501105 h 2224519"/>
                <a:gd name="connsiteX108" fmla="*/ 1352194 w 3598540"/>
                <a:gd name="connsiteY108" fmla="*/ 1596520 h 2224519"/>
                <a:gd name="connsiteX109" fmla="*/ 1324384 w 3598540"/>
                <a:gd name="connsiteY109" fmla="*/ 1770376 h 2224519"/>
                <a:gd name="connsiteX110" fmla="*/ 1416465 w 3598540"/>
                <a:gd name="connsiteY110" fmla="*/ 1910842 h 2224519"/>
                <a:gd name="connsiteX111" fmla="*/ 1340269 w 3598540"/>
                <a:gd name="connsiteY111" fmla="*/ 1640250 h 2224519"/>
                <a:gd name="connsiteX112" fmla="*/ 1606637 w 3598540"/>
                <a:gd name="connsiteY112" fmla="*/ 1513030 h 2224519"/>
                <a:gd name="connsiteX113" fmla="*/ 1723643 w 3598540"/>
                <a:gd name="connsiteY113" fmla="*/ 1293596 h 2224519"/>
                <a:gd name="connsiteX114" fmla="*/ 1989073 w 3598540"/>
                <a:gd name="connsiteY114" fmla="*/ 1262840 h 2224519"/>
                <a:gd name="connsiteX115" fmla="*/ 1885956 w 3598540"/>
                <a:gd name="connsiteY115" fmla="*/ 1550615 h 2224519"/>
                <a:gd name="connsiteX116" fmla="*/ 1755393 w 3598540"/>
                <a:gd name="connsiteY116" fmla="*/ 1719046 h 2224519"/>
                <a:gd name="connsiteX117" fmla="*/ 1596312 w 3598540"/>
                <a:gd name="connsiteY117" fmla="*/ 2013962 h 2224519"/>
                <a:gd name="connsiteX118" fmla="*/ 1574831 w 3598540"/>
                <a:gd name="connsiteY118" fmla="*/ 1921749 h 2224519"/>
                <a:gd name="connsiteX119" fmla="*/ 1471464 w 3598540"/>
                <a:gd name="connsiteY119" fmla="*/ 2065646 h 2224519"/>
                <a:gd name="connsiteX120" fmla="*/ 1582781 w 3598540"/>
                <a:gd name="connsiteY120" fmla="*/ 2133232 h 2224519"/>
                <a:gd name="connsiteX121" fmla="*/ 1451584 w 3598540"/>
                <a:gd name="connsiteY121" fmla="*/ 2200818 h 2224519"/>
                <a:gd name="connsiteX122" fmla="*/ 1228948 w 3598540"/>
                <a:gd name="connsiteY122" fmla="*/ 2208769 h 2224519"/>
                <a:gd name="connsiteX123" fmla="*/ 982457 w 3598540"/>
                <a:gd name="connsiteY123" fmla="*/ 2216722 h 2224519"/>
                <a:gd name="connsiteX124" fmla="*/ 966555 w 3598540"/>
                <a:gd name="connsiteY124" fmla="*/ 2137207 h 2224519"/>
                <a:gd name="connsiteX125" fmla="*/ 1197143 w 3598540"/>
                <a:gd name="connsiteY125" fmla="*/ 2161061 h 2224519"/>
                <a:gd name="connsiteX126" fmla="*/ 1324364 w 3598540"/>
                <a:gd name="connsiteY126" fmla="*/ 2141182 h 2224519"/>
                <a:gd name="connsiteX127" fmla="*/ 1280632 w 3598540"/>
                <a:gd name="connsiteY127" fmla="*/ 1954329 h 2224519"/>
                <a:gd name="connsiteX128" fmla="*/ 1407852 w 3598540"/>
                <a:gd name="connsiteY128" fmla="*/ 1926500 h 2224519"/>
                <a:gd name="connsiteX129" fmla="*/ 1247453 w 3598540"/>
                <a:gd name="connsiteY129" fmla="*/ 1884840 h 2224519"/>
                <a:gd name="connsiteX130" fmla="*/ 1182614 w 3598540"/>
                <a:gd name="connsiteY130" fmla="*/ 2054900 h 2224519"/>
                <a:gd name="connsiteX131" fmla="*/ 1024793 w 3598540"/>
                <a:gd name="connsiteY131" fmla="*/ 2120214 h 2224519"/>
                <a:gd name="connsiteX132" fmla="*/ 884116 w 3598540"/>
                <a:gd name="connsiteY132" fmla="*/ 1758474 h 2224519"/>
                <a:gd name="connsiteX133" fmla="*/ 843922 w 3598540"/>
                <a:gd name="connsiteY133" fmla="*/ 2069973 h 2224519"/>
                <a:gd name="connsiteX134" fmla="*/ 703246 w 3598540"/>
                <a:gd name="connsiteY134" fmla="*/ 1657991 h 2224519"/>
                <a:gd name="connsiteX135" fmla="*/ 803729 w 3598540"/>
                <a:gd name="connsiteY135" fmla="*/ 1406782 h 2224519"/>
                <a:gd name="connsiteX136" fmla="*/ 884115 w 3598540"/>
                <a:gd name="connsiteY136" fmla="*/ 1246008 h 2224519"/>
                <a:gd name="connsiteX137" fmla="*/ 1160446 w 3598540"/>
                <a:gd name="connsiteY137" fmla="*/ 1125427 h 2224519"/>
                <a:gd name="connsiteX138" fmla="*/ 1637744 w 3598540"/>
                <a:gd name="connsiteY138" fmla="*/ 648131 h 2224519"/>
                <a:gd name="connsiteX139" fmla="*/ 1763348 w 3598540"/>
                <a:gd name="connsiteY139" fmla="*/ 336632 h 2224519"/>
                <a:gd name="connsiteX140" fmla="*/ 1642768 w 3598540"/>
                <a:gd name="connsiteY140" fmla="*/ 376825 h 2224519"/>
                <a:gd name="connsiteX141" fmla="*/ 1451848 w 3598540"/>
                <a:gd name="connsiteY141" fmla="*/ 658179 h 2224519"/>
                <a:gd name="connsiteX142" fmla="*/ 1170498 w 3598540"/>
                <a:gd name="connsiteY142" fmla="*/ 497404 h 2224519"/>
                <a:gd name="connsiteX143" fmla="*/ 1200641 w 3598540"/>
                <a:gd name="connsiteY143" fmla="*/ 633056 h 2224519"/>
                <a:gd name="connsiteX144" fmla="*/ 1115230 w 3598540"/>
                <a:gd name="connsiteY144" fmla="*/ 869194 h 2224519"/>
                <a:gd name="connsiteX145" fmla="*/ 1100158 w 3598540"/>
                <a:gd name="connsiteY145" fmla="*/ 1004845 h 2224519"/>
                <a:gd name="connsiteX146" fmla="*/ 904215 w 3598540"/>
                <a:gd name="connsiteY146" fmla="*/ 1014893 h 2224519"/>
                <a:gd name="connsiteX147" fmla="*/ 929336 w 3598540"/>
                <a:gd name="connsiteY147" fmla="*/ 1175667 h 2224519"/>
                <a:gd name="connsiteX148" fmla="*/ 708272 w 3598540"/>
                <a:gd name="connsiteY148" fmla="*/ 984749 h 2224519"/>
                <a:gd name="connsiteX149" fmla="*/ 607789 w 3598540"/>
                <a:gd name="connsiteY149" fmla="*/ 914411 h 2224519"/>
                <a:gd name="connsiteX150" fmla="*/ 809594 w 3598540"/>
                <a:gd name="connsiteY150" fmla="*/ 1313832 h 2224519"/>
                <a:gd name="connsiteX151" fmla="*/ 512330 w 3598540"/>
                <a:gd name="connsiteY151" fmla="*/ 1356538 h 2224519"/>
                <a:gd name="connsiteX152" fmla="*/ 647983 w 3598540"/>
                <a:gd name="connsiteY152" fmla="*/ 1874028 h 2224519"/>
                <a:gd name="connsiteX153" fmla="*/ 537449 w 3598540"/>
                <a:gd name="connsiteY153" fmla="*/ 1798666 h 2224519"/>
                <a:gd name="connsiteX154" fmla="*/ 391749 w 3598540"/>
                <a:gd name="connsiteY154" fmla="*/ 1733351 h 2224519"/>
                <a:gd name="connsiteX155" fmla="*/ 230975 w 3598540"/>
                <a:gd name="connsiteY155" fmla="*/ 1436924 h 2224519"/>
                <a:gd name="connsiteX156" fmla="*/ 356580 w 3598540"/>
                <a:gd name="connsiteY156" fmla="*/ 1668037 h 2224519"/>
                <a:gd name="connsiteX157" fmla="*/ 431942 w 3598540"/>
                <a:gd name="connsiteY157" fmla="*/ 1833835 h 2224519"/>
                <a:gd name="connsiteX158" fmla="*/ 527402 w 3598540"/>
                <a:gd name="connsiteY158" fmla="*/ 1874028 h 2224519"/>
                <a:gd name="connsiteX159" fmla="*/ 507305 w 3598540"/>
                <a:gd name="connsiteY159" fmla="*/ 1989585 h 2224519"/>
                <a:gd name="connsiteX160" fmla="*/ 311362 w 3598540"/>
                <a:gd name="connsiteY160" fmla="*/ 2180503 h 2224519"/>
                <a:gd name="connsiteX161" fmla="*/ 250235 w 3598540"/>
                <a:gd name="connsiteY161" fmla="*/ 2142821 h 2224519"/>
                <a:gd name="connsiteX162" fmla="*/ 220927 w 3598540"/>
                <a:gd name="connsiteY162" fmla="*/ 1989584 h 2224519"/>
                <a:gd name="connsiteX163" fmla="*/ 120444 w 3598540"/>
                <a:gd name="connsiteY163" fmla="*/ 1909197 h 2224519"/>
                <a:gd name="connsiteX164" fmla="*/ 65177 w 3598540"/>
                <a:gd name="connsiteY164" fmla="*/ 1869004 h 2224519"/>
                <a:gd name="connsiteX165" fmla="*/ 80251 w 3598540"/>
                <a:gd name="connsiteY165" fmla="*/ 1673060 h 2224519"/>
                <a:gd name="connsiteX166" fmla="*/ 205854 w 3598540"/>
                <a:gd name="connsiteY166" fmla="*/ 1813738 h 2224519"/>
                <a:gd name="connsiteX167" fmla="*/ 301314 w 3598540"/>
                <a:gd name="connsiteY167" fmla="*/ 1974512 h 2224519"/>
                <a:gd name="connsiteX168" fmla="*/ 326435 w 3598540"/>
                <a:gd name="connsiteY168" fmla="*/ 1863979 h 2224519"/>
                <a:gd name="connsiteX169" fmla="*/ 175710 w 3598540"/>
                <a:gd name="connsiteY169" fmla="*/ 1517311 h 2224519"/>
                <a:gd name="connsiteX170" fmla="*/ 150589 w 3598540"/>
                <a:gd name="connsiteY170" fmla="*/ 1482143 h 2224519"/>
                <a:gd name="connsiteX171" fmla="*/ 30008 w 3598540"/>
                <a:gd name="connsiteY171" fmla="*/ 1642916 h 2224519"/>
                <a:gd name="connsiteX172" fmla="*/ 19959 w 3598540"/>
                <a:gd name="connsiteY172" fmla="*/ 1798665 h 2224519"/>
                <a:gd name="connsiteX173" fmla="*/ 75227 w 3598540"/>
                <a:gd name="connsiteY173" fmla="*/ 1301271 h 2224519"/>
                <a:gd name="connsiteX174" fmla="*/ 175709 w 3598540"/>
                <a:gd name="connsiteY174" fmla="*/ 1341465 h 2224519"/>
                <a:gd name="connsiteX175" fmla="*/ 170685 w 3598540"/>
                <a:gd name="connsiteY175" fmla="*/ 1125426 h 2224519"/>
                <a:gd name="connsiteX176" fmla="*/ 95322 w 3598540"/>
                <a:gd name="connsiteY176" fmla="*/ 1235957 h 2224519"/>
                <a:gd name="connsiteX177" fmla="*/ 180733 w 3598540"/>
                <a:gd name="connsiteY177" fmla="*/ 1045039 h 2224519"/>
                <a:gd name="connsiteX178" fmla="*/ 276193 w 3598540"/>
                <a:gd name="connsiteY178" fmla="*/ 864168 h 2224519"/>
                <a:gd name="connsiteX179" fmla="*/ 471298 w 3598540"/>
                <a:gd name="connsiteY179" fmla="*/ 663201 h 2224519"/>
                <a:gd name="connsiteX0" fmla="*/ 471298 w 3598540"/>
                <a:gd name="connsiteY0" fmla="*/ 663201 h 2224519"/>
                <a:gd name="connsiteX1" fmla="*/ 693200 w 3598540"/>
                <a:gd name="connsiteY1" fmla="*/ 401944 h 2224519"/>
                <a:gd name="connsiteX2" fmla="*/ 743441 w 3598540"/>
                <a:gd name="connsiteY2" fmla="*/ 462235 h 2224519"/>
                <a:gd name="connsiteX3" fmla="*/ 708273 w 3598540"/>
                <a:gd name="connsiteY3" fmla="*/ 572766 h 2224519"/>
                <a:gd name="connsiteX4" fmla="*/ 637934 w 3598540"/>
                <a:gd name="connsiteY4" fmla="*/ 582815 h 2224519"/>
                <a:gd name="connsiteX5" fmla="*/ 562573 w 3598540"/>
                <a:gd name="connsiteY5" fmla="*/ 617984 h 2224519"/>
                <a:gd name="connsiteX6" fmla="*/ 688176 w 3598540"/>
                <a:gd name="connsiteY6" fmla="*/ 768709 h 2224519"/>
                <a:gd name="connsiteX7" fmla="*/ 487209 w 3598540"/>
                <a:gd name="connsiteY7" fmla="*/ 743589 h 2224519"/>
                <a:gd name="connsiteX8" fmla="*/ 421895 w 3598540"/>
                <a:gd name="connsiteY8" fmla="*/ 944556 h 2224519"/>
                <a:gd name="connsiteX9" fmla="*/ 241862 w 3598540"/>
                <a:gd name="connsiteY9" fmla="*/ 984749 h 2224519"/>
                <a:gd name="connsiteX10" fmla="*/ 306338 w 3598540"/>
                <a:gd name="connsiteY10" fmla="*/ 1276151 h 2224519"/>
                <a:gd name="connsiteX11" fmla="*/ 492233 w 3598540"/>
                <a:gd name="connsiteY11" fmla="*/ 1185716 h 2224519"/>
                <a:gd name="connsiteX12" fmla="*/ 477162 w 3598540"/>
                <a:gd name="connsiteY12" fmla="*/ 969676 h 2224519"/>
                <a:gd name="connsiteX13" fmla="*/ 738418 w 3598540"/>
                <a:gd name="connsiteY13" fmla="*/ 773733 h 2224519"/>
                <a:gd name="connsiteX14" fmla="*/ 818805 w 3598540"/>
                <a:gd name="connsiteY14" fmla="*/ 808903 h 2224519"/>
                <a:gd name="connsiteX15" fmla="*/ 889144 w 3598540"/>
                <a:gd name="connsiteY15" fmla="*/ 909386 h 2224519"/>
                <a:gd name="connsiteX16" fmla="*/ 793684 w 3598540"/>
                <a:gd name="connsiteY16" fmla="*/ 698370 h 2224519"/>
                <a:gd name="connsiteX17" fmla="*/ 803732 w 3598540"/>
                <a:gd name="connsiteY17" fmla="*/ 427065 h 2224519"/>
                <a:gd name="connsiteX18" fmla="*/ 979579 w 3598540"/>
                <a:gd name="connsiteY18" fmla="*/ 281364 h 2224519"/>
                <a:gd name="connsiteX19" fmla="*/ 904216 w 3598540"/>
                <a:gd name="connsiteY19" fmla="*/ 462235 h 2224519"/>
                <a:gd name="connsiteX20" fmla="*/ 899192 w 3598540"/>
                <a:gd name="connsiteY20" fmla="*/ 537597 h 2224519"/>
                <a:gd name="connsiteX21" fmla="*/ 1029820 w 3598540"/>
                <a:gd name="connsiteY21" fmla="*/ 557694 h 2224519"/>
                <a:gd name="connsiteX22" fmla="*/ 974554 w 3598540"/>
                <a:gd name="connsiteY22" fmla="*/ 758661 h 2224519"/>
                <a:gd name="connsiteX23" fmla="*/ 994652 w 3598540"/>
                <a:gd name="connsiteY23" fmla="*/ 778759 h 2224519"/>
                <a:gd name="connsiteX24" fmla="*/ 959482 w 3598540"/>
                <a:gd name="connsiteY24" fmla="*/ 497404 h 2224519"/>
                <a:gd name="connsiteX25" fmla="*/ 1034844 w 3598540"/>
                <a:gd name="connsiteY25" fmla="*/ 306485 h 2224519"/>
                <a:gd name="connsiteX26" fmla="*/ 1155424 w 3598540"/>
                <a:gd name="connsiteY26" fmla="*/ 140687 h 2224519"/>
                <a:gd name="connsiteX27" fmla="*/ 1265955 w 3598540"/>
                <a:gd name="connsiteY27" fmla="*/ 206001 h 2224519"/>
                <a:gd name="connsiteX28" fmla="*/ 1145375 w 3598540"/>
                <a:gd name="connsiteY28" fmla="*/ 296438 h 2224519"/>
                <a:gd name="connsiteX29" fmla="*/ 1311173 w 3598540"/>
                <a:gd name="connsiteY29" fmla="*/ 406970 h 2224519"/>
                <a:gd name="connsiteX30" fmla="*/ 1346340 w 3598540"/>
                <a:gd name="connsiteY30" fmla="*/ 115567 h 2224519"/>
                <a:gd name="connsiteX31" fmla="*/ 1436777 w 3598540"/>
                <a:gd name="connsiteY31" fmla="*/ 45231 h 2224519"/>
                <a:gd name="connsiteX32" fmla="*/ 1872613 w 3598540"/>
                <a:gd name="connsiteY32" fmla="*/ 11326 h 2224519"/>
                <a:gd name="connsiteX33" fmla="*/ 1952519 w 3598540"/>
                <a:gd name="connsiteY33" fmla="*/ 22160 h 2224519"/>
                <a:gd name="connsiteX34" fmla="*/ 2225311 w 3598540"/>
                <a:gd name="connsiteY34" fmla="*/ 79631 h 2224519"/>
                <a:gd name="connsiteX35" fmla="*/ 2341181 w 3598540"/>
                <a:gd name="connsiteY35" fmla="*/ 539534 h 2224519"/>
                <a:gd name="connsiteX36" fmla="*/ 2293556 w 3598540"/>
                <a:gd name="connsiteY36" fmla="*/ 349033 h 2224519"/>
                <a:gd name="connsiteX37" fmla="*/ 2131631 w 3598540"/>
                <a:gd name="connsiteY37" fmla="*/ 329984 h 2224519"/>
                <a:gd name="connsiteX38" fmla="*/ 2093531 w 3598540"/>
                <a:gd name="connsiteY38" fmla="*/ 172821 h 2224519"/>
                <a:gd name="connsiteX39" fmla="*/ 1964943 w 3598540"/>
                <a:gd name="connsiteY39" fmla="*/ 239496 h 2224519"/>
                <a:gd name="connsiteX40" fmla="*/ 1936368 w 3598540"/>
                <a:gd name="connsiteY40" fmla="*/ 56934 h 2224519"/>
                <a:gd name="connsiteX41" fmla="*/ 1773395 w 3598540"/>
                <a:gd name="connsiteY41" fmla="*/ 50254 h 2224519"/>
                <a:gd name="connsiteX42" fmla="*/ 1708081 w 3598540"/>
                <a:gd name="connsiteY42" fmla="*/ 110545 h 2224519"/>
                <a:gd name="connsiteX43" fmla="*/ 1461896 w 3598540"/>
                <a:gd name="connsiteY43" fmla="*/ 90447 h 2224519"/>
                <a:gd name="connsiteX44" fmla="*/ 1421703 w 3598540"/>
                <a:gd name="connsiteY44" fmla="*/ 396922 h 2224519"/>
                <a:gd name="connsiteX45" fmla="*/ 1878903 w 3598540"/>
                <a:gd name="connsiteY45" fmla="*/ 291415 h 2224519"/>
                <a:gd name="connsiteX46" fmla="*/ 1968422 w 3598540"/>
                <a:gd name="connsiteY46" fmla="*/ 228894 h 2224519"/>
                <a:gd name="connsiteX47" fmla="*/ 2091943 w 3598540"/>
                <a:gd name="connsiteY47" fmla="*/ 226796 h 2224519"/>
                <a:gd name="connsiteX48" fmla="*/ 2041143 w 3598540"/>
                <a:gd name="connsiteY48" fmla="*/ 518896 h 2224519"/>
                <a:gd name="connsiteX49" fmla="*/ 1901443 w 3598540"/>
                <a:gd name="connsiteY49" fmla="*/ 779246 h 2224519"/>
                <a:gd name="connsiteX50" fmla="*/ 2123693 w 3598540"/>
                <a:gd name="connsiteY50" fmla="*/ 868146 h 2224519"/>
                <a:gd name="connsiteX51" fmla="*/ 2117343 w 3598540"/>
                <a:gd name="connsiteY51" fmla="*/ 398246 h 2224519"/>
                <a:gd name="connsiteX52" fmla="*/ 2361818 w 3598540"/>
                <a:gd name="connsiteY52" fmla="*/ 377609 h 2224519"/>
                <a:gd name="connsiteX53" fmla="*/ 2326893 w 3598540"/>
                <a:gd name="connsiteY53" fmla="*/ 531596 h 2224519"/>
                <a:gd name="connsiteX54" fmla="*/ 2213753 w 3598540"/>
                <a:gd name="connsiteY54" fmla="*/ 879852 h 2224519"/>
                <a:gd name="connsiteX55" fmla="*/ 2426908 w 3598540"/>
                <a:gd name="connsiteY55" fmla="*/ 577634 h 2224519"/>
                <a:gd name="connsiteX56" fmla="*/ 2693607 w 3598540"/>
                <a:gd name="connsiteY56" fmla="*/ 882434 h 2224519"/>
                <a:gd name="connsiteX57" fmla="*/ 2960305 w 3598540"/>
                <a:gd name="connsiteY57" fmla="*/ 1058646 h 2224519"/>
                <a:gd name="connsiteX58" fmla="*/ 3598480 w 3598540"/>
                <a:gd name="connsiteY58" fmla="*/ 730034 h 2224519"/>
                <a:gd name="connsiteX59" fmla="*/ 3394599 w 3598540"/>
                <a:gd name="connsiteY59" fmla="*/ 1366118 h 2224519"/>
                <a:gd name="connsiteX60" fmla="*/ 3022994 w 3598540"/>
                <a:gd name="connsiteY60" fmla="*/ 1569182 h 2224519"/>
                <a:gd name="connsiteX61" fmla="*/ 2712657 w 3598540"/>
                <a:gd name="connsiteY61" fmla="*/ 1572996 h 2224519"/>
                <a:gd name="connsiteX62" fmla="*/ 2364994 w 3598540"/>
                <a:gd name="connsiteY62" fmla="*/ 1739684 h 2224519"/>
                <a:gd name="connsiteX63" fmla="*/ 1741107 w 3598540"/>
                <a:gd name="connsiteY63" fmla="*/ 1953996 h 2224519"/>
                <a:gd name="connsiteX64" fmla="*/ 1783969 w 3598540"/>
                <a:gd name="connsiteY64" fmla="*/ 1796834 h 2224519"/>
                <a:gd name="connsiteX65" fmla="*/ 1836357 w 3598540"/>
                <a:gd name="connsiteY65" fmla="*/ 1606334 h 2224519"/>
                <a:gd name="connsiteX66" fmla="*/ 2164969 w 3598540"/>
                <a:gd name="connsiteY66" fmla="*/ 1577759 h 2224519"/>
                <a:gd name="connsiteX67" fmla="*/ 2050669 w 3598540"/>
                <a:gd name="connsiteY67" fmla="*/ 1434884 h 2224519"/>
                <a:gd name="connsiteX68" fmla="*/ 2241169 w 3598540"/>
                <a:gd name="connsiteY68" fmla="*/ 1339634 h 2224519"/>
                <a:gd name="connsiteX69" fmla="*/ 2339650 w 3598540"/>
                <a:gd name="connsiteY69" fmla="*/ 1482143 h 2224519"/>
                <a:gd name="connsiteX70" fmla="*/ 2331894 w 3598540"/>
                <a:gd name="connsiteY70" fmla="*/ 1673849 h 2224519"/>
                <a:gd name="connsiteX71" fmla="*/ 2343788 w 3598540"/>
                <a:gd name="connsiteY71" fmla="*/ 1428354 h 2224519"/>
                <a:gd name="connsiteX72" fmla="*/ 2720306 w 3598540"/>
                <a:gd name="connsiteY72" fmla="*/ 1293883 h 2224519"/>
                <a:gd name="connsiteX73" fmla="*/ 2888869 w 3598540"/>
                <a:gd name="connsiteY73" fmla="*/ 1406308 h 2224519"/>
                <a:gd name="connsiteX74" fmla="*/ 2769954 w 3598540"/>
                <a:gd name="connsiteY74" fmla="*/ 1300090 h 2224519"/>
                <a:gd name="connsiteX75" fmla="*/ 2889945 w 3598540"/>
                <a:gd name="connsiteY75" fmla="*/ 1304227 h 2224519"/>
                <a:gd name="connsiteX76" fmla="*/ 3067860 w 3598540"/>
                <a:gd name="connsiteY76" fmla="*/ 1432491 h 2224519"/>
                <a:gd name="connsiteX77" fmla="*/ 3246055 w 3598540"/>
                <a:gd name="connsiteY77" fmla="*/ 1339634 h 2224519"/>
                <a:gd name="connsiteX78" fmla="*/ 2894083 w 3598540"/>
                <a:gd name="connsiteY78" fmla="*/ 1266989 h 2224519"/>
                <a:gd name="connsiteX79" fmla="*/ 2794782 w 3598540"/>
                <a:gd name="connsiteY79" fmla="*/ 1204926 h 2224519"/>
                <a:gd name="connsiteX80" fmla="*/ 2584069 w 3598540"/>
                <a:gd name="connsiteY80" fmla="*/ 1239621 h 2224519"/>
                <a:gd name="connsiteX81" fmla="*/ 2044267 w 3598540"/>
                <a:gd name="connsiteY81" fmla="*/ 1386634 h 2224519"/>
                <a:gd name="connsiteX82" fmla="*/ 2005425 w 3598540"/>
                <a:gd name="connsiteY82" fmla="*/ 1225334 h 2224519"/>
                <a:gd name="connsiteX83" fmla="*/ 2372137 w 3598540"/>
                <a:gd name="connsiteY83" fmla="*/ 1108652 h 2224519"/>
                <a:gd name="connsiteX84" fmla="*/ 2803144 w 3598540"/>
                <a:gd name="connsiteY84" fmla="*/ 1101508 h 2224519"/>
                <a:gd name="connsiteX85" fmla="*/ 2560257 w 3598540"/>
                <a:gd name="connsiteY85" fmla="*/ 820521 h 2224519"/>
                <a:gd name="connsiteX86" fmla="*/ 2226881 w 3598540"/>
                <a:gd name="connsiteY86" fmla="*/ 1049121 h 2224519"/>
                <a:gd name="connsiteX87" fmla="*/ 2105637 w 3598540"/>
                <a:gd name="connsiteY87" fmla="*/ 967096 h 2224519"/>
                <a:gd name="connsiteX88" fmla="*/ 1771168 w 3598540"/>
                <a:gd name="connsiteY88" fmla="*/ 1203194 h 2224519"/>
                <a:gd name="connsiteX89" fmla="*/ 1666272 w 3598540"/>
                <a:gd name="connsiteY89" fmla="*/ 1103537 h 2224519"/>
                <a:gd name="connsiteX90" fmla="*/ 1333340 w 3598540"/>
                <a:gd name="connsiteY90" fmla="*/ 1505003 h 2224519"/>
                <a:gd name="connsiteX91" fmla="*/ 1260930 w 3598540"/>
                <a:gd name="connsiteY91" fmla="*/ 1457024 h 2224519"/>
                <a:gd name="connsiteX92" fmla="*/ 1613074 w 3598540"/>
                <a:gd name="connsiteY92" fmla="*/ 1076685 h 2224519"/>
                <a:gd name="connsiteX93" fmla="*/ 1920715 w 3598540"/>
                <a:gd name="connsiteY93" fmla="*/ 821267 h 2224519"/>
                <a:gd name="connsiteX94" fmla="*/ 1829273 w 3598540"/>
                <a:gd name="connsiteY94" fmla="*/ 817291 h 2224519"/>
                <a:gd name="connsiteX95" fmla="*/ 1773614 w 3598540"/>
                <a:gd name="connsiteY95" fmla="*/ 761632 h 2224519"/>
                <a:gd name="connsiteX96" fmla="*/ 1456874 w 3598540"/>
                <a:gd name="connsiteY96" fmla="*/ 1004847 h 2224519"/>
                <a:gd name="connsiteX97" fmla="*/ 1527211 w 3598540"/>
                <a:gd name="connsiteY97" fmla="*/ 753639 h 2224519"/>
                <a:gd name="connsiteX98" fmla="*/ 1421703 w 3598540"/>
                <a:gd name="connsiteY98" fmla="*/ 834026 h 2224519"/>
                <a:gd name="connsiteX99" fmla="*/ 1512138 w 3598540"/>
                <a:gd name="connsiteY99" fmla="*/ 834026 h 2224519"/>
                <a:gd name="connsiteX100" fmla="*/ 1371461 w 3598540"/>
                <a:gd name="connsiteY100" fmla="*/ 1019920 h 2224519"/>
                <a:gd name="connsiteX101" fmla="*/ 1115228 w 3598540"/>
                <a:gd name="connsiteY101" fmla="*/ 1246008 h 2224519"/>
                <a:gd name="connsiteX102" fmla="*/ 907141 w 3598540"/>
                <a:gd name="connsiteY102" fmla="*/ 1537410 h 2224519"/>
                <a:gd name="connsiteX103" fmla="*/ 858995 w 3598540"/>
                <a:gd name="connsiteY103" fmla="*/ 1612773 h 2224519"/>
                <a:gd name="connsiteX104" fmla="*/ 1009720 w 3598540"/>
                <a:gd name="connsiteY104" fmla="*/ 1909199 h 2224519"/>
                <a:gd name="connsiteX105" fmla="*/ 1100156 w 3598540"/>
                <a:gd name="connsiteY105" fmla="*/ 1889102 h 2224519"/>
                <a:gd name="connsiteX106" fmla="*/ 1243117 w 3598540"/>
                <a:gd name="connsiteY106" fmla="*/ 1429806 h 2224519"/>
                <a:gd name="connsiteX107" fmla="*/ 1356169 w 3598540"/>
                <a:gd name="connsiteY107" fmla="*/ 1501105 h 2224519"/>
                <a:gd name="connsiteX108" fmla="*/ 1352194 w 3598540"/>
                <a:gd name="connsiteY108" fmla="*/ 1596520 h 2224519"/>
                <a:gd name="connsiteX109" fmla="*/ 1324384 w 3598540"/>
                <a:gd name="connsiteY109" fmla="*/ 1770376 h 2224519"/>
                <a:gd name="connsiteX110" fmla="*/ 1416465 w 3598540"/>
                <a:gd name="connsiteY110" fmla="*/ 1910842 h 2224519"/>
                <a:gd name="connsiteX111" fmla="*/ 1340269 w 3598540"/>
                <a:gd name="connsiteY111" fmla="*/ 1640250 h 2224519"/>
                <a:gd name="connsiteX112" fmla="*/ 1606637 w 3598540"/>
                <a:gd name="connsiteY112" fmla="*/ 1513030 h 2224519"/>
                <a:gd name="connsiteX113" fmla="*/ 1723643 w 3598540"/>
                <a:gd name="connsiteY113" fmla="*/ 1293596 h 2224519"/>
                <a:gd name="connsiteX114" fmla="*/ 1989073 w 3598540"/>
                <a:gd name="connsiteY114" fmla="*/ 1262840 h 2224519"/>
                <a:gd name="connsiteX115" fmla="*/ 1885956 w 3598540"/>
                <a:gd name="connsiteY115" fmla="*/ 1550615 h 2224519"/>
                <a:gd name="connsiteX116" fmla="*/ 1755393 w 3598540"/>
                <a:gd name="connsiteY116" fmla="*/ 1719046 h 2224519"/>
                <a:gd name="connsiteX117" fmla="*/ 1596312 w 3598540"/>
                <a:gd name="connsiteY117" fmla="*/ 2013962 h 2224519"/>
                <a:gd name="connsiteX118" fmla="*/ 1574831 w 3598540"/>
                <a:gd name="connsiteY118" fmla="*/ 1921749 h 2224519"/>
                <a:gd name="connsiteX119" fmla="*/ 1471464 w 3598540"/>
                <a:gd name="connsiteY119" fmla="*/ 2065646 h 2224519"/>
                <a:gd name="connsiteX120" fmla="*/ 1582781 w 3598540"/>
                <a:gd name="connsiteY120" fmla="*/ 2133232 h 2224519"/>
                <a:gd name="connsiteX121" fmla="*/ 1451584 w 3598540"/>
                <a:gd name="connsiteY121" fmla="*/ 2200818 h 2224519"/>
                <a:gd name="connsiteX122" fmla="*/ 1228948 w 3598540"/>
                <a:gd name="connsiteY122" fmla="*/ 2208769 h 2224519"/>
                <a:gd name="connsiteX123" fmla="*/ 982457 w 3598540"/>
                <a:gd name="connsiteY123" fmla="*/ 2216722 h 2224519"/>
                <a:gd name="connsiteX124" fmla="*/ 966555 w 3598540"/>
                <a:gd name="connsiteY124" fmla="*/ 2137207 h 2224519"/>
                <a:gd name="connsiteX125" fmla="*/ 1197143 w 3598540"/>
                <a:gd name="connsiteY125" fmla="*/ 2161061 h 2224519"/>
                <a:gd name="connsiteX126" fmla="*/ 1324364 w 3598540"/>
                <a:gd name="connsiteY126" fmla="*/ 2141182 h 2224519"/>
                <a:gd name="connsiteX127" fmla="*/ 1280632 w 3598540"/>
                <a:gd name="connsiteY127" fmla="*/ 1954329 h 2224519"/>
                <a:gd name="connsiteX128" fmla="*/ 1407852 w 3598540"/>
                <a:gd name="connsiteY128" fmla="*/ 1926500 h 2224519"/>
                <a:gd name="connsiteX129" fmla="*/ 1247453 w 3598540"/>
                <a:gd name="connsiteY129" fmla="*/ 1884840 h 2224519"/>
                <a:gd name="connsiteX130" fmla="*/ 1182614 w 3598540"/>
                <a:gd name="connsiteY130" fmla="*/ 2054900 h 2224519"/>
                <a:gd name="connsiteX131" fmla="*/ 1024793 w 3598540"/>
                <a:gd name="connsiteY131" fmla="*/ 2120214 h 2224519"/>
                <a:gd name="connsiteX132" fmla="*/ 884116 w 3598540"/>
                <a:gd name="connsiteY132" fmla="*/ 1758474 h 2224519"/>
                <a:gd name="connsiteX133" fmla="*/ 843922 w 3598540"/>
                <a:gd name="connsiteY133" fmla="*/ 2069973 h 2224519"/>
                <a:gd name="connsiteX134" fmla="*/ 703246 w 3598540"/>
                <a:gd name="connsiteY134" fmla="*/ 1657991 h 2224519"/>
                <a:gd name="connsiteX135" fmla="*/ 803729 w 3598540"/>
                <a:gd name="connsiteY135" fmla="*/ 1406782 h 2224519"/>
                <a:gd name="connsiteX136" fmla="*/ 884115 w 3598540"/>
                <a:gd name="connsiteY136" fmla="*/ 1246008 h 2224519"/>
                <a:gd name="connsiteX137" fmla="*/ 1160446 w 3598540"/>
                <a:gd name="connsiteY137" fmla="*/ 1125427 h 2224519"/>
                <a:gd name="connsiteX138" fmla="*/ 1637744 w 3598540"/>
                <a:gd name="connsiteY138" fmla="*/ 648131 h 2224519"/>
                <a:gd name="connsiteX139" fmla="*/ 1763348 w 3598540"/>
                <a:gd name="connsiteY139" fmla="*/ 336632 h 2224519"/>
                <a:gd name="connsiteX140" fmla="*/ 1642768 w 3598540"/>
                <a:gd name="connsiteY140" fmla="*/ 376825 h 2224519"/>
                <a:gd name="connsiteX141" fmla="*/ 1451848 w 3598540"/>
                <a:gd name="connsiteY141" fmla="*/ 658179 h 2224519"/>
                <a:gd name="connsiteX142" fmla="*/ 1170498 w 3598540"/>
                <a:gd name="connsiteY142" fmla="*/ 497404 h 2224519"/>
                <a:gd name="connsiteX143" fmla="*/ 1200641 w 3598540"/>
                <a:gd name="connsiteY143" fmla="*/ 633056 h 2224519"/>
                <a:gd name="connsiteX144" fmla="*/ 1115230 w 3598540"/>
                <a:gd name="connsiteY144" fmla="*/ 869194 h 2224519"/>
                <a:gd name="connsiteX145" fmla="*/ 1100158 w 3598540"/>
                <a:gd name="connsiteY145" fmla="*/ 1004845 h 2224519"/>
                <a:gd name="connsiteX146" fmla="*/ 904215 w 3598540"/>
                <a:gd name="connsiteY146" fmla="*/ 1014893 h 2224519"/>
                <a:gd name="connsiteX147" fmla="*/ 929336 w 3598540"/>
                <a:gd name="connsiteY147" fmla="*/ 1175667 h 2224519"/>
                <a:gd name="connsiteX148" fmla="*/ 708272 w 3598540"/>
                <a:gd name="connsiteY148" fmla="*/ 984749 h 2224519"/>
                <a:gd name="connsiteX149" fmla="*/ 607789 w 3598540"/>
                <a:gd name="connsiteY149" fmla="*/ 914411 h 2224519"/>
                <a:gd name="connsiteX150" fmla="*/ 809594 w 3598540"/>
                <a:gd name="connsiteY150" fmla="*/ 1313832 h 2224519"/>
                <a:gd name="connsiteX151" fmla="*/ 512330 w 3598540"/>
                <a:gd name="connsiteY151" fmla="*/ 1356538 h 2224519"/>
                <a:gd name="connsiteX152" fmla="*/ 647983 w 3598540"/>
                <a:gd name="connsiteY152" fmla="*/ 1874028 h 2224519"/>
                <a:gd name="connsiteX153" fmla="*/ 537449 w 3598540"/>
                <a:gd name="connsiteY153" fmla="*/ 1798666 h 2224519"/>
                <a:gd name="connsiteX154" fmla="*/ 391749 w 3598540"/>
                <a:gd name="connsiteY154" fmla="*/ 1733351 h 2224519"/>
                <a:gd name="connsiteX155" fmla="*/ 230975 w 3598540"/>
                <a:gd name="connsiteY155" fmla="*/ 1436924 h 2224519"/>
                <a:gd name="connsiteX156" fmla="*/ 356580 w 3598540"/>
                <a:gd name="connsiteY156" fmla="*/ 1668037 h 2224519"/>
                <a:gd name="connsiteX157" fmla="*/ 431942 w 3598540"/>
                <a:gd name="connsiteY157" fmla="*/ 1833835 h 2224519"/>
                <a:gd name="connsiteX158" fmla="*/ 527402 w 3598540"/>
                <a:gd name="connsiteY158" fmla="*/ 1874028 h 2224519"/>
                <a:gd name="connsiteX159" fmla="*/ 507305 w 3598540"/>
                <a:gd name="connsiteY159" fmla="*/ 1989585 h 2224519"/>
                <a:gd name="connsiteX160" fmla="*/ 311362 w 3598540"/>
                <a:gd name="connsiteY160" fmla="*/ 2180503 h 2224519"/>
                <a:gd name="connsiteX161" fmla="*/ 250235 w 3598540"/>
                <a:gd name="connsiteY161" fmla="*/ 2142821 h 2224519"/>
                <a:gd name="connsiteX162" fmla="*/ 220927 w 3598540"/>
                <a:gd name="connsiteY162" fmla="*/ 1989584 h 2224519"/>
                <a:gd name="connsiteX163" fmla="*/ 120444 w 3598540"/>
                <a:gd name="connsiteY163" fmla="*/ 1909197 h 2224519"/>
                <a:gd name="connsiteX164" fmla="*/ 65177 w 3598540"/>
                <a:gd name="connsiteY164" fmla="*/ 1869004 h 2224519"/>
                <a:gd name="connsiteX165" fmla="*/ 80251 w 3598540"/>
                <a:gd name="connsiteY165" fmla="*/ 1673060 h 2224519"/>
                <a:gd name="connsiteX166" fmla="*/ 205854 w 3598540"/>
                <a:gd name="connsiteY166" fmla="*/ 1813738 h 2224519"/>
                <a:gd name="connsiteX167" fmla="*/ 301314 w 3598540"/>
                <a:gd name="connsiteY167" fmla="*/ 1974512 h 2224519"/>
                <a:gd name="connsiteX168" fmla="*/ 326435 w 3598540"/>
                <a:gd name="connsiteY168" fmla="*/ 1863979 h 2224519"/>
                <a:gd name="connsiteX169" fmla="*/ 175710 w 3598540"/>
                <a:gd name="connsiteY169" fmla="*/ 1517311 h 2224519"/>
                <a:gd name="connsiteX170" fmla="*/ 150589 w 3598540"/>
                <a:gd name="connsiteY170" fmla="*/ 1482143 h 2224519"/>
                <a:gd name="connsiteX171" fmla="*/ 30008 w 3598540"/>
                <a:gd name="connsiteY171" fmla="*/ 1642916 h 2224519"/>
                <a:gd name="connsiteX172" fmla="*/ 19959 w 3598540"/>
                <a:gd name="connsiteY172" fmla="*/ 1798665 h 2224519"/>
                <a:gd name="connsiteX173" fmla="*/ 75227 w 3598540"/>
                <a:gd name="connsiteY173" fmla="*/ 1301271 h 2224519"/>
                <a:gd name="connsiteX174" fmla="*/ 175709 w 3598540"/>
                <a:gd name="connsiteY174" fmla="*/ 1341465 h 2224519"/>
                <a:gd name="connsiteX175" fmla="*/ 170685 w 3598540"/>
                <a:gd name="connsiteY175" fmla="*/ 1125426 h 2224519"/>
                <a:gd name="connsiteX176" fmla="*/ 95322 w 3598540"/>
                <a:gd name="connsiteY176" fmla="*/ 1235957 h 2224519"/>
                <a:gd name="connsiteX177" fmla="*/ 180733 w 3598540"/>
                <a:gd name="connsiteY177" fmla="*/ 1045039 h 2224519"/>
                <a:gd name="connsiteX178" fmla="*/ 276193 w 3598540"/>
                <a:gd name="connsiteY178" fmla="*/ 864168 h 2224519"/>
                <a:gd name="connsiteX179" fmla="*/ 471298 w 3598540"/>
                <a:gd name="connsiteY179"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598480 w 3598513"/>
                <a:gd name="connsiteY58" fmla="*/ 730034 h 2224519"/>
                <a:gd name="connsiteX59" fmla="*/ 3295297 w 3598513"/>
                <a:gd name="connsiteY59" fmla="*/ 1254404 h 2224519"/>
                <a:gd name="connsiteX60" fmla="*/ 3022994 w 3598513"/>
                <a:gd name="connsiteY60" fmla="*/ 1569182 h 2224519"/>
                <a:gd name="connsiteX61" fmla="*/ 2712657 w 3598513"/>
                <a:gd name="connsiteY61" fmla="*/ 1572996 h 2224519"/>
                <a:gd name="connsiteX62" fmla="*/ 2364994 w 3598513"/>
                <a:gd name="connsiteY62" fmla="*/ 1739684 h 2224519"/>
                <a:gd name="connsiteX63" fmla="*/ 1741107 w 3598513"/>
                <a:gd name="connsiteY63" fmla="*/ 1953996 h 2224519"/>
                <a:gd name="connsiteX64" fmla="*/ 1783969 w 3598513"/>
                <a:gd name="connsiteY64" fmla="*/ 1796834 h 2224519"/>
                <a:gd name="connsiteX65" fmla="*/ 1836357 w 3598513"/>
                <a:gd name="connsiteY65" fmla="*/ 1606334 h 2224519"/>
                <a:gd name="connsiteX66" fmla="*/ 2164969 w 3598513"/>
                <a:gd name="connsiteY66" fmla="*/ 1577759 h 2224519"/>
                <a:gd name="connsiteX67" fmla="*/ 2050669 w 3598513"/>
                <a:gd name="connsiteY67" fmla="*/ 1434884 h 2224519"/>
                <a:gd name="connsiteX68" fmla="*/ 2241169 w 3598513"/>
                <a:gd name="connsiteY68" fmla="*/ 1339634 h 2224519"/>
                <a:gd name="connsiteX69" fmla="*/ 2339650 w 3598513"/>
                <a:gd name="connsiteY69" fmla="*/ 1482143 h 2224519"/>
                <a:gd name="connsiteX70" fmla="*/ 2331894 w 3598513"/>
                <a:gd name="connsiteY70" fmla="*/ 1673849 h 2224519"/>
                <a:gd name="connsiteX71" fmla="*/ 2343788 w 3598513"/>
                <a:gd name="connsiteY71" fmla="*/ 1428354 h 2224519"/>
                <a:gd name="connsiteX72" fmla="*/ 2720306 w 3598513"/>
                <a:gd name="connsiteY72" fmla="*/ 1293883 h 2224519"/>
                <a:gd name="connsiteX73" fmla="*/ 2888869 w 3598513"/>
                <a:gd name="connsiteY73" fmla="*/ 1406308 h 2224519"/>
                <a:gd name="connsiteX74" fmla="*/ 2769954 w 3598513"/>
                <a:gd name="connsiteY74" fmla="*/ 1300090 h 2224519"/>
                <a:gd name="connsiteX75" fmla="*/ 2889945 w 3598513"/>
                <a:gd name="connsiteY75" fmla="*/ 1304227 h 2224519"/>
                <a:gd name="connsiteX76" fmla="*/ 3067860 w 3598513"/>
                <a:gd name="connsiteY76" fmla="*/ 1432491 h 2224519"/>
                <a:gd name="connsiteX77" fmla="*/ 3246055 w 3598513"/>
                <a:gd name="connsiteY77" fmla="*/ 1339634 h 2224519"/>
                <a:gd name="connsiteX78" fmla="*/ 2894083 w 3598513"/>
                <a:gd name="connsiteY78" fmla="*/ 1266989 h 2224519"/>
                <a:gd name="connsiteX79" fmla="*/ 2794782 w 3598513"/>
                <a:gd name="connsiteY79" fmla="*/ 1204926 h 2224519"/>
                <a:gd name="connsiteX80" fmla="*/ 2584069 w 3598513"/>
                <a:gd name="connsiteY80" fmla="*/ 1239621 h 2224519"/>
                <a:gd name="connsiteX81" fmla="*/ 2044267 w 3598513"/>
                <a:gd name="connsiteY81" fmla="*/ 1386634 h 2224519"/>
                <a:gd name="connsiteX82" fmla="*/ 2005425 w 3598513"/>
                <a:gd name="connsiteY82" fmla="*/ 1225334 h 2224519"/>
                <a:gd name="connsiteX83" fmla="*/ 2372137 w 3598513"/>
                <a:gd name="connsiteY83" fmla="*/ 1108652 h 2224519"/>
                <a:gd name="connsiteX84" fmla="*/ 2803144 w 3598513"/>
                <a:gd name="connsiteY84" fmla="*/ 1101508 h 2224519"/>
                <a:gd name="connsiteX85" fmla="*/ 2560257 w 3598513"/>
                <a:gd name="connsiteY85" fmla="*/ 820521 h 2224519"/>
                <a:gd name="connsiteX86" fmla="*/ 2226881 w 3598513"/>
                <a:gd name="connsiteY86" fmla="*/ 1049121 h 2224519"/>
                <a:gd name="connsiteX87" fmla="*/ 2105637 w 3598513"/>
                <a:gd name="connsiteY87" fmla="*/ 967096 h 2224519"/>
                <a:gd name="connsiteX88" fmla="*/ 1771168 w 3598513"/>
                <a:gd name="connsiteY88" fmla="*/ 1203194 h 2224519"/>
                <a:gd name="connsiteX89" fmla="*/ 1666272 w 3598513"/>
                <a:gd name="connsiteY89" fmla="*/ 1103537 h 2224519"/>
                <a:gd name="connsiteX90" fmla="*/ 1333340 w 3598513"/>
                <a:gd name="connsiteY90" fmla="*/ 1505003 h 2224519"/>
                <a:gd name="connsiteX91" fmla="*/ 1260930 w 3598513"/>
                <a:gd name="connsiteY91" fmla="*/ 1457024 h 2224519"/>
                <a:gd name="connsiteX92" fmla="*/ 1613074 w 3598513"/>
                <a:gd name="connsiteY92" fmla="*/ 1076685 h 2224519"/>
                <a:gd name="connsiteX93" fmla="*/ 1920715 w 3598513"/>
                <a:gd name="connsiteY93" fmla="*/ 821267 h 2224519"/>
                <a:gd name="connsiteX94" fmla="*/ 1829273 w 3598513"/>
                <a:gd name="connsiteY94" fmla="*/ 817291 h 2224519"/>
                <a:gd name="connsiteX95" fmla="*/ 1773614 w 3598513"/>
                <a:gd name="connsiteY95" fmla="*/ 761632 h 2224519"/>
                <a:gd name="connsiteX96" fmla="*/ 1456874 w 3598513"/>
                <a:gd name="connsiteY96" fmla="*/ 1004847 h 2224519"/>
                <a:gd name="connsiteX97" fmla="*/ 1527211 w 3598513"/>
                <a:gd name="connsiteY97" fmla="*/ 753639 h 2224519"/>
                <a:gd name="connsiteX98" fmla="*/ 1421703 w 3598513"/>
                <a:gd name="connsiteY98" fmla="*/ 834026 h 2224519"/>
                <a:gd name="connsiteX99" fmla="*/ 1512138 w 3598513"/>
                <a:gd name="connsiteY99" fmla="*/ 834026 h 2224519"/>
                <a:gd name="connsiteX100" fmla="*/ 1371461 w 3598513"/>
                <a:gd name="connsiteY100" fmla="*/ 1019920 h 2224519"/>
                <a:gd name="connsiteX101" fmla="*/ 1115228 w 3598513"/>
                <a:gd name="connsiteY101" fmla="*/ 1246008 h 2224519"/>
                <a:gd name="connsiteX102" fmla="*/ 907141 w 3598513"/>
                <a:gd name="connsiteY102" fmla="*/ 1537410 h 2224519"/>
                <a:gd name="connsiteX103" fmla="*/ 858995 w 3598513"/>
                <a:gd name="connsiteY103" fmla="*/ 1612773 h 2224519"/>
                <a:gd name="connsiteX104" fmla="*/ 1009720 w 3598513"/>
                <a:gd name="connsiteY104" fmla="*/ 1909199 h 2224519"/>
                <a:gd name="connsiteX105" fmla="*/ 1100156 w 3598513"/>
                <a:gd name="connsiteY105" fmla="*/ 1889102 h 2224519"/>
                <a:gd name="connsiteX106" fmla="*/ 1243117 w 3598513"/>
                <a:gd name="connsiteY106" fmla="*/ 1429806 h 2224519"/>
                <a:gd name="connsiteX107" fmla="*/ 1356169 w 3598513"/>
                <a:gd name="connsiteY107" fmla="*/ 1501105 h 2224519"/>
                <a:gd name="connsiteX108" fmla="*/ 1352194 w 3598513"/>
                <a:gd name="connsiteY108" fmla="*/ 1596520 h 2224519"/>
                <a:gd name="connsiteX109" fmla="*/ 1324384 w 3598513"/>
                <a:gd name="connsiteY109" fmla="*/ 1770376 h 2224519"/>
                <a:gd name="connsiteX110" fmla="*/ 1416465 w 3598513"/>
                <a:gd name="connsiteY110" fmla="*/ 1910842 h 2224519"/>
                <a:gd name="connsiteX111" fmla="*/ 1340269 w 3598513"/>
                <a:gd name="connsiteY111" fmla="*/ 1640250 h 2224519"/>
                <a:gd name="connsiteX112" fmla="*/ 1606637 w 3598513"/>
                <a:gd name="connsiteY112" fmla="*/ 1513030 h 2224519"/>
                <a:gd name="connsiteX113" fmla="*/ 1723643 w 3598513"/>
                <a:gd name="connsiteY113" fmla="*/ 1293596 h 2224519"/>
                <a:gd name="connsiteX114" fmla="*/ 1989073 w 3598513"/>
                <a:gd name="connsiteY114" fmla="*/ 1262840 h 2224519"/>
                <a:gd name="connsiteX115" fmla="*/ 1885956 w 3598513"/>
                <a:gd name="connsiteY115" fmla="*/ 1550615 h 2224519"/>
                <a:gd name="connsiteX116" fmla="*/ 1755393 w 3598513"/>
                <a:gd name="connsiteY116" fmla="*/ 1719046 h 2224519"/>
                <a:gd name="connsiteX117" fmla="*/ 1596312 w 3598513"/>
                <a:gd name="connsiteY117" fmla="*/ 2013962 h 2224519"/>
                <a:gd name="connsiteX118" fmla="*/ 1574831 w 3598513"/>
                <a:gd name="connsiteY118" fmla="*/ 1921749 h 2224519"/>
                <a:gd name="connsiteX119" fmla="*/ 1471464 w 3598513"/>
                <a:gd name="connsiteY119" fmla="*/ 2065646 h 2224519"/>
                <a:gd name="connsiteX120" fmla="*/ 1582781 w 3598513"/>
                <a:gd name="connsiteY120" fmla="*/ 2133232 h 2224519"/>
                <a:gd name="connsiteX121" fmla="*/ 1451584 w 3598513"/>
                <a:gd name="connsiteY121" fmla="*/ 2200818 h 2224519"/>
                <a:gd name="connsiteX122" fmla="*/ 1228948 w 3598513"/>
                <a:gd name="connsiteY122" fmla="*/ 2208769 h 2224519"/>
                <a:gd name="connsiteX123" fmla="*/ 982457 w 3598513"/>
                <a:gd name="connsiteY123" fmla="*/ 2216722 h 2224519"/>
                <a:gd name="connsiteX124" fmla="*/ 966555 w 3598513"/>
                <a:gd name="connsiteY124" fmla="*/ 2137207 h 2224519"/>
                <a:gd name="connsiteX125" fmla="*/ 1197143 w 3598513"/>
                <a:gd name="connsiteY125" fmla="*/ 2161061 h 2224519"/>
                <a:gd name="connsiteX126" fmla="*/ 1324364 w 3598513"/>
                <a:gd name="connsiteY126" fmla="*/ 2141182 h 2224519"/>
                <a:gd name="connsiteX127" fmla="*/ 1280632 w 3598513"/>
                <a:gd name="connsiteY127" fmla="*/ 1954329 h 2224519"/>
                <a:gd name="connsiteX128" fmla="*/ 1407852 w 3598513"/>
                <a:gd name="connsiteY128" fmla="*/ 1926500 h 2224519"/>
                <a:gd name="connsiteX129" fmla="*/ 1247453 w 3598513"/>
                <a:gd name="connsiteY129" fmla="*/ 1884840 h 2224519"/>
                <a:gd name="connsiteX130" fmla="*/ 1182614 w 3598513"/>
                <a:gd name="connsiteY130" fmla="*/ 2054900 h 2224519"/>
                <a:gd name="connsiteX131" fmla="*/ 1024793 w 3598513"/>
                <a:gd name="connsiteY131" fmla="*/ 2120214 h 2224519"/>
                <a:gd name="connsiteX132" fmla="*/ 884116 w 3598513"/>
                <a:gd name="connsiteY132" fmla="*/ 1758474 h 2224519"/>
                <a:gd name="connsiteX133" fmla="*/ 843922 w 3598513"/>
                <a:gd name="connsiteY133" fmla="*/ 2069973 h 2224519"/>
                <a:gd name="connsiteX134" fmla="*/ 703246 w 3598513"/>
                <a:gd name="connsiteY134" fmla="*/ 1657991 h 2224519"/>
                <a:gd name="connsiteX135" fmla="*/ 803729 w 3598513"/>
                <a:gd name="connsiteY135" fmla="*/ 1406782 h 2224519"/>
                <a:gd name="connsiteX136" fmla="*/ 884115 w 3598513"/>
                <a:gd name="connsiteY136" fmla="*/ 1246008 h 2224519"/>
                <a:gd name="connsiteX137" fmla="*/ 1160446 w 3598513"/>
                <a:gd name="connsiteY137" fmla="*/ 1125427 h 2224519"/>
                <a:gd name="connsiteX138" fmla="*/ 1637744 w 3598513"/>
                <a:gd name="connsiteY138" fmla="*/ 648131 h 2224519"/>
                <a:gd name="connsiteX139" fmla="*/ 1763348 w 3598513"/>
                <a:gd name="connsiteY139" fmla="*/ 336632 h 2224519"/>
                <a:gd name="connsiteX140" fmla="*/ 1642768 w 3598513"/>
                <a:gd name="connsiteY140" fmla="*/ 376825 h 2224519"/>
                <a:gd name="connsiteX141" fmla="*/ 1451848 w 3598513"/>
                <a:gd name="connsiteY141" fmla="*/ 658179 h 2224519"/>
                <a:gd name="connsiteX142" fmla="*/ 1170498 w 3598513"/>
                <a:gd name="connsiteY142" fmla="*/ 497404 h 2224519"/>
                <a:gd name="connsiteX143" fmla="*/ 1200641 w 3598513"/>
                <a:gd name="connsiteY143" fmla="*/ 633056 h 2224519"/>
                <a:gd name="connsiteX144" fmla="*/ 1115230 w 3598513"/>
                <a:gd name="connsiteY144" fmla="*/ 869194 h 2224519"/>
                <a:gd name="connsiteX145" fmla="*/ 1100158 w 3598513"/>
                <a:gd name="connsiteY145" fmla="*/ 1004845 h 2224519"/>
                <a:gd name="connsiteX146" fmla="*/ 904215 w 3598513"/>
                <a:gd name="connsiteY146" fmla="*/ 1014893 h 2224519"/>
                <a:gd name="connsiteX147" fmla="*/ 929336 w 3598513"/>
                <a:gd name="connsiteY147" fmla="*/ 1175667 h 2224519"/>
                <a:gd name="connsiteX148" fmla="*/ 708272 w 3598513"/>
                <a:gd name="connsiteY148" fmla="*/ 984749 h 2224519"/>
                <a:gd name="connsiteX149" fmla="*/ 607789 w 3598513"/>
                <a:gd name="connsiteY149" fmla="*/ 914411 h 2224519"/>
                <a:gd name="connsiteX150" fmla="*/ 809594 w 3598513"/>
                <a:gd name="connsiteY150" fmla="*/ 1313832 h 2224519"/>
                <a:gd name="connsiteX151" fmla="*/ 512330 w 3598513"/>
                <a:gd name="connsiteY151" fmla="*/ 1356538 h 2224519"/>
                <a:gd name="connsiteX152" fmla="*/ 647983 w 3598513"/>
                <a:gd name="connsiteY152" fmla="*/ 1874028 h 2224519"/>
                <a:gd name="connsiteX153" fmla="*/ 537449 w 3598513"/>
                <a:gd name="connsiteY153" fmla="*/ 1798666 h 2224519"/>
                <a:gd name="connsiteX154" fmla="*/ 391749 w 3598513"/>
                <a:gd name="connsiteY154" fmla="*/ 1733351 h 2224519"/>
                <a:gd name="connsiteX155" fmla="*/ 230975 w 3598513"/>
                <a:gd name="connsiteY155" fmla="*/ 1436924 h 2224519"/>
                <a:gd name="connsiteX156" fmla="*/ 356580 w 3598513"/>
                <a:gd name="connsiteY156" fmla="*/ 1668037 h 2224519"/>
                <a:gd name="connsiteX157" fmla="*/ 431942 w 3598513"/>
                <a:gd name="connsiteY157" fmla="*/ 1833835 h 2224519"/>
                <a:gd name="connsiteX158" fmla="*/ 527402 w 3598513"/>
                <a:gd name="connsiteY158" fmla="*/ 1874028 h 2224519"/>
                <a:gd name="connsiteX159" fmla="*/ 507305 w 3598513"/>
                <a:gd name="connsiteY159" fmla="*/ 1989585 h 2224519"/>
                <a:gd name="connsiteX160" fmla="*/ 311362 w 3598513"/>
                <a:gd name="connsiteY160" fmla="*/ 2180503 h 2224519"/>
                <a:gd name="connsiteX161" fmla="*/ 250235 w 3598513"/>
                <a:gd name="connsiteY161" fmla="*/ 2142821 h 2224519"/>
                <a:gd name="connsiteX162" fmla="*/ 220927 w 3598513"/>
                <a:gd name="connsiteY162" fmla="*/ 1989584 h 2224519"/>
                <a:gd name="connsiteX163" fmla="*/ 120444 w 3598513"/>
                <a:gd name="connsiteY163" fmla="*/ 1909197 h 2224519"/>
                <a:gd name="connsiteX164" fmla="*/ 65177 w 3598513"/>
                <a:gd name="connsiteY164" fmla="*/ 1869004 h 2224519"/>
                <a:gd name="connsiteX165" fmla="*/ 80251 w 3598513"/>
                <a:gd name="connsiteY165" fmla="*/ 1673060 h 2224519"/>
                <a:gd name="connsiteX166" fmla="*/ 205854 w 3598513"/>
                <a:gd name="connsiteY166" fmla="*/ 1813738 h 2224519"/>
                <a:gd name="connsiteX167" fmla="*/ 301314 w 3598513"/>
                <a:gd name="connsiteY167" fmla="*/ 1974512 h 2224519"/>
                <a:gd name="connsiteX168" fmla="*/ 326435 w 3598513"/>
                <a:gd name="connsiteY168" fmla="*/ 1863979 h 2224519"/>
                <a:gd name="connsiteX169" fmla="*/ 175710 w 3598513"/>
                <a:gd name="connsiteY169" fmla="*/ 1517311 h 2224519"/>
                <a:gd name="connsiteX170" fmla="*/ 150589 w 3598513"/>
                <a:gd name="connsiteY170" fmla="*/ 1482143 h 2224519"/>
                <a:gd name="connsiteX171" fmla="*/ 30008 w 3598513"/>
                <a:gd name="connsiteY171" fmla="*/ 1642916 h 2224519"/>
                <a:gd name="connsiteX172" fmla="*/ 19959 w 3598513"/>
                <a:gd name="connsiteY172" fmla="*/ 1798665 h 2224519"/>
                <a:gd name="connsiteX173" fmla="*/ 75227 w 3598513"/>
                <a:gd name="connsiteY173" fmla="*/ 1301271 h 2224519"/>
                <a:gd name="connsiteX174" fmla="*/ 175709 w 3598513"/>
                <a:gd name="connsiteY174" fmla="*/ 1341465 h 2224519"/>
                <a:gd name="connsiteX175" fmla="*/ 170685 w 3598513"/>
                <a:gd name="connsiteY175" fmla="*/ 1125426 h 2224519"/>
                <a:gd name="connsiteX176" fmla="*/ 95322 w 3598513"/>
                <a:gd name="connsiteY176" fmla="*/ 1235957 h 2224519"/>
                <a:gd name="connsiteX177" fmla="*/ 180733 w 3598513"/>
                <a:gd name="connsiteY177" fmla="*/ 1045039 h 2224519"/>
                <a:gd name="connsiteX178" fmla="*/ 276193 w 3598513"/>
                <a:gd name="connsiteY178" fmla="*/ 864168 h 2224519"/>
                <a:gd name="connsiteX179" fmla="*/ 471298 w 3598513"/>
                <a:gd name="connsiteY179"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598480 w 3598513"/>
                <a:gd name="connsiteY58" fmla="*/ 730034 h 2224519"/>
                <a:gd name="connsiteX59" fmla="*/ 3295297 w 3598513"/>
                <a:gd name="connsiteY59" fmla="*/ 1254404 h 2224519"/>
                <a:gd name="connsiteX60" fmla="*/ 3022994 w 3598513"/>
                <a:gd name="connsiteY60" fmla="*/ 1569182 h 2224519"/>
                <a:gd name="connsiteX61" fmla="*/ 2712657 w 3598513"/>
                <a:gd name="connsiteY61" fmla="*/ 1572996 h 2224519"/>
                <a:gd name="connsiteX62" fmla="*/ 2364994 w 3598513"/>
                <a:gd name="connsiteY62" fmla="*/ 1739684 h 2224519"/>
                <a:gd name="connsiteX63" fmla="*/ 1741107 w 3598513"/>
                <a:gd name="connsiteY63" fmla="*/ 1953996 h 2224519"/>
                <a:gd name="connsiteX64" fmla="*/ 1783969 w 3598513"/>
                <a:gd name="connsiteY64" fmla="*/ 1796834 h 2224519"/>
                <a:gd name="connsiteX65" fmla="*/ 1836357 w 3598513"/>
                <a:gd name="connsiteY65" fmla="*/ 1606334 h 2224519"/>
                <a:gd name="connsiteX66" fmla="*/ 2164969 w 3598513"/>
                <a:gd name="connsiteY66" fmla="*/ 1577759 h 2224519"/>
                <a:gd name="connsiteX67" fmla="*/ 2050669 w 3598513"/>
                <a:gd name="connsiteY67" fmla="*/ 1434884 h 2224519"/>
                <a:gd name="connsiteX68" fmla="*/ 2241169 w 3598513"/>
                <a:gd name="connsiteY68" fmla="*/ 1339634 h 2224519"/>
                <a:gd name="connsiteX69" fmla="*/ 2339650 w 3598513"/>
                <a:gd name="connsiteY69" fmla="*/ 1482143 h 2224519"/>
                <a:gd name="connsiteX70" fmla="*/ 2331894 w 3598513"/>
                <a:gd name="connsiteY70" fmla="*/ 1673849 h 2224519"/>
                <a:gd name="connsiteX71" fmla="*/ 2343788 w 3598513"/>
                <a:gd name="connsiteY71" fmla="*/ 1428354 h 2224519"/>
                <a:gd name="connsiteX72" fmla="*/ 2720306 w 3598513"/>
                <a:gd name="connsiteY72" fmla="*/ 1293883 h 2224519"/>
                <a:gd name="connsiteX73" fmla="*/ 2888869 w 3598513"/>
                <a:gd name="connsiteY73" fmla="*/ 1406308 h 2224519"/>
                <a:gd name="connsiteX74" fmla="*/ 2769954 w 3598513"/>
                <a:gd name="connsiteY74" fmla="*/ 1300090 h 2224519"/>
                <a:gd name="connsiteX75" fmla="*/ 2889945 w 3598513"/>
                <a:gd name="connsiteY75" fmla="*/ 1304227 h 2224519"/>
                <a:gd name="connsiteX76" fmla="*/ 3067860 w 3598513"/>
                <a:gd name="connsiteY76" fmla="*/ 1432491 h 2224519"/>
                <a:gd name="connsiteX77" fmla="*/ 3246055 w 3598513"/>
                <a:gd name="connsiteY77" fmla="*/ 1339634 h 2224519"/>
                <a:gd name="connsiteX78" fmla="*/ 2894083 w 3598513"/>
                <a:gd name="connsiteY78" fmla="*/ 1266989 h 2224519"/>
                <a:gd name="connsiteX79" fmla="*/ 2794782 w 3598513"/>
                <a:gd name="connsiteY79" fmla="*/ 1204926 h 2224519"/>
                <a:gd name="connsiteX80" fmla="*/ 2584069 w 3598513"/>
                <a:gd name="connsiteY80" fmla="*/ 1239621 h 2224519"/>
                <a:gd name="connsiteX81" fmla="*/ 2044267 w 3598513"/>
                <a:gd name="connsiteY81" fmla="*/ 1386634 h 2224519"/>
                <a:gd name="connsiteX82" fmla="*/ 2005425 w 3598513"/>
                <a:gd name="connsiteY82" fmla="*/ 1225334 h 2224519"/>
                <a:gd name="connsiteX83" fmla="*/ 2372137 w 3598513"/>
                <a:gd name="connsiteY83" fmla="*/ 1108652 h 2224519"/>
                <a:gd name="connsiteX84" fmla="*/ 2803144 w 3598513"/>
                <a:gd name="connsiteY84" fmla="*/ 1101508 h 2224519"/>
                <a:gd name="connsiteX85" fmla="*/ 2560257 w 3598513"/>
                <a:gd name="connsiteY85" fmla="*/ 820521 h 2224519"/>
                <a:gd name="connsiteX86" fmla="*/ 2226881 w 3598513"/>
                <a:gd name="connsiteY86" fmla="*/ 1049121 h 2224519"/>
                <a:gd name="connsiteX87" fmla="*/ 2105637 w 3598513"/>
                <a:gd name="connsiteY87" fmla="*/ 967096 h 2224519"/>
                <a:gd name="connsiteX88" fmla="*/ 1771168 w 3598513"/>
                <a:gd name="connsiteY88" fmla="*/ 1203194 h 2224519"/>
                <a:gd name="connsiteX89" fmla="*/ 1666272 w 3598513"/>
                <a:gd name="connsiteY89" fmla="*/ 1103537 h 2224519"/>
                <a:gd name="connsiteX90" fmla="*/ 1333340 w 3598513"/>
                <a:gd name="connsiteY90" fmla="*/ 1505003 h 2224519"/>
                <a:gd name="connsiteX91" fmla="*/ 1260930 w 3598513"/>
                <a:gd name="connsiteY91" fmla="*/ 1457024 h 2224519"/>
                <a:gd name="connsiteX92" fmla="*/ 1613074 w 3598513"/>
                <a:gd name="connsiteY92" fmla="*/ 1076685 h 2224519"/>
                <a:gd name="connsiteX93" fmla="*/ 1920715 w 3598513"/>
                <a:gd name="connsiteY93" fmla="*/ 821267 h 2224519"/>
                <a:gd name="connsiteX94" fmla="*/ 1829273 w 3598513"/>
                <a:gd name="connsiteY94" fmla="*/ 817291 h 2224519"/>
                <a:gd name="connsiteX95" fmla="*/ 1773614 w 3598513"/>
                <a:gd name="connsiteY95" fmla="*/ 761632 h 2224519"/>
                <a:gd name="connsiteX96" fmla="*/ 1456874 w 3598513"/>
                <a:gd name="connsiteY96" fmla="*/ 1004847 h 2224519"/>
                <a:gd name="connsiteX97" fmla="*/ 1527211 w 3598513"/>
                <a:gd name="connsiteY97" fmla="*/ 753639 h 2224519"/>
                <a:gd name="connsiteX98" fmla="*/ 1421703 w 3598513"/>
                <a:gd name="connsiteY98" fmla="*/ 834026 h 2224519"/>
                <a:gd name="connsiteX99" fmla="*/ 1512138 w 3598513"/>
                <a:gd name="connsiteY99" fmla="*/ 834026 h 2224519"/>
                <a:gd name="connsiteX100" fmla="*/ 1371461 w 3598513"/>
                <a:gd name="connsiteY100" fmla="*/ 1019920 h 2224519"/>
                <a:gd name="connsiteX101" fmla="*/ 1115228 w 3598513"/>
                <a:gd name="connsiteY101" fmla="*/ 1246008 h 2224519"/>
                <a:gd name="connsiteX102" fmla="*/ 907141 w 3598513"/>
                <a:gd name="connsiteY102" fmla="*/ 1537410 h 2224519"/>
                <a:gd name="connsiteX103" fmla="*/ 858995 w 3598513"/>
                <a:gd name="connsiteY103" fmla="*/ 1612773 h 2224519"/>
                <a:gd name="connsiteX104" fmla="*/ 1009720 w 3598513"/>
                <a:gd name="connsiteY104" fmla="*/ 1909199 h 2224519"/>
                <a:gd name="connsiteX105" fmla="*/ 1100156 w 3598513"/>
                <a:gd name="connsiteY105" fmla="*/ 1889102 h 2224519"/>
                <a:gd name="connsiteX106" fmla="*/ 1243117 w 3598513"/>
                <a:gd name="connsiteY106" fmla="*/ 1429806 h 2224519"/>
                <a:gd name="connsiteX107" fmla="*/ 1356169 w 3598513"/>
                <a:gd name="connsiteY107" fmla="*/ 1501105 h 2224519"/>
                <a:gd name="connsiteX108" fmla="*/ 1352194 w 3598513"/>
                <a:gd name="connsiteY108" fmla="*/ 1596520 h 2224519"/>
                <a:gd name="connsiteX109" fmla="*/ 1324384 w 3598513"/>
                <a:gd name="connsiteY109" fmla="*/ 1770376 h 2224519"/>
                <a:gd name="connsiteX110" fmla="*/ 1416465 w 3598513"/>
                <a:gd name="connsiteY110" fmla="*/ 1910842 h 2224519"/>
                <a:gd name="connsiteX111" fmla="*/ 1340269 w 3598513"/>
                <a:gd name="connsiteY111" fmla="*/ 1640250 h 2224519"/>
                <a:gd name="connsiteX112" fmla="*/ 1606637 w 3598513"/>
                <a:gd name="connsiteY112" fmla="*/ 1513030 h 2224519"/>
                <a:gd name="connsiteX113" fmla="*/ 1723643 w 3598513"/>
                <a:gd name="connsiteY113" fmla="*/ 1293596 h 2224519"/>
                <a:gd name="connsiteX114" fmla="*/ 1989073 w 3598513"/>
                <a:gd name="connsiteY114" fmla="*/ 1262840 h 2224519"/>
                <a:gd name="connsiteX115" fmla="*/ 1885956 w 3598513"/>
                <a:gd name="connsiteY115" fmla="*/ 1550615 h 2224519"/>
                <a:gd name="connsiteX116" fmla="*/ 1755393 w 3598513"/>
                <a:gd name="connsiteY116" fmla="*/ 1719046 h 2224519"/>
                <a:gd name="connsiteX117" fmla="*/ 1596312 w 3598513"/>
                <a:gd name="connsiteY117" fmla="*/ 2013962 h 2224519"/>
                <a:gd name="connsiteX118" fmla="*/ 1574831 w 3598513"/>
                <a:gd name="connsiteY118" fmla="*/ 1921749 h 2224519"/>
                <a:gd name="connsiteX119" fmla="*/ 1471464 w 3598513"/>
                <a:gd name="connsiteY119" fmla="*/ 2065646 h 2224519"/>
                <a:gd name="connsiteX120" fmla="*/ 1582781 w 3598513"/>
                <a:gd name="connsiteY120" fmla="*/ 2133232 h 2224519"/>
                <a:gd name="connsiteX121" fmla="*/ 1451584 w 3598513"/>
                <a:gd name="connsiteY121" fmla="*/ 2200818 h 2224519"/>
                <a:gd name="connsiteX122" fmla="*/ 1228948 w 3598513"/>
                <a:gd name="connsiteY122" fmla="*/ 2208769 h 2224519"/>
                <a:gd name="connsiteX123" fmla="*/ 982457 w 3598513"/>
                <a:gd name="connsiteY123" fmla="*/ 2216722 h 2224519"/>
                <a:gd name="connsiteX124" fmla="*/ 966555 w 3598513"/>
                <a:gd name="connsiteY124" fmla="*/ 2137207 h 2224519"/>
                <a:gd name="connsiteX125" fmla="*/ 1197143 w 3598513"/>
                <a:gd name="connsiteY125" fmla="*/ 2161061 h 2224519"/>
                <a:gd name="connsiteX126" fmla="*/ 1324364 w 3598513"/>
                <a:gd name="connsiteY126" fmla="*/ 2141182 h 2224519"/>
                <a:gd name="connsiteX127" fmla="*/ 1280632 w 3598513"/>
                <a:gd name="connsiteY127" fmla="*/ 1954329 h 2224519"/>
                <a:gd name="connsiteX128" fmla="*/ 1407852 w 3598513"/>
                <a:gd name="connsiteY128" fmla="*/ 1926500 h 2224519"/>
                <a:gd name="connsiteX129" fmla="*/ 1247453 w 3598513"/>
                <a:gd name="connsiteY129" fmla="*/ 1884840 h 2224519"/>
                <a:gd name="connsiteX130" fmla="*/ 1182614 w 3598513"/>
                <a:gd name="connsiteY130" fmla="*/ 2054900 h 2224519"/>
                <a:gd name="connsiteX131" fmla="*/ 1024793 w 3598513"/>
                <a:gd name="connsiteY131" fmla="*/ 2120214 h 2224519"/>
                <a:gd name="connsiteX132" fmla="*/ 884116 w 3598513"/>
                <a:gd name="connsiteY132" fmla="*/ 1758474 h 2224519"/>
                <a:gd name="connsiteX133" fmla="*/ 843922 w 3598513"/>
                <a:gd name="connsiteY133" fmla="*/ 2069973 h 2224519"/>
                <a:gd name="connsiteX134" fmla="*/ 703246 w 3598513"/>
                <a:gd name="connsiteY134" fmla="*/ 1657991 h 2224519"/>
                <a:gd name="connsiteX135" fmla="*/ 803729 w 3598513"/>
                <a:gd name="connsiteY135" fmla="*/ 1406782 h 2224519"/>
                <a:gd name="connsiteX136" fmla="*/ 884115 w 3598513"/>
                <a:gd name="connsiteY136" fmla="*/ 1246008 h 2224519"/>
                <a:gd name="connsiteX137" fmla="*/ 1160446 w 3598513"/>
                <a:gd name="connsiteY137" fmla="*/ 1125427 h 2224519"/>
                <a:gd name="connsiteX138" fmla="*/ 1637744 w 3598513"/>
                <a:gd name="connsiteY138" fmla="*/ 648131 h 2224519"/>
                <a:gd name="connsiteX139" fmla="*/ 1763348 w 3598513"/>
                <a:gd name="connsiteY139" fmla="*/ 336632 h 2224519"/>
                <a:gd name="connsiteX140" fmla="*/ 1642768 w 3598513"/>
                <a:gd name="connsiteY140" fmla="*/ 376825 h 2224519"/>
                <a:gd name="connsiteX141" fmla="*/ 1451848 w 3598513"/>
                <a:gd name="connsiteY141" fmla="*/ 658179 h 2224519"/>
                <a:gd name="connsiteX142" fmla="*/ 1170498 w 3598513"/>
                <a:gd name="connsiteY142" fmla="*/ 497404 h 2224519"/>
                <a:gd name="connsiteX143" fmla="*/ 1200641 w 3598513"/>
                <a:gd name="connsiteY143" fmla="*/ 633056 h 2224519"/>
                <a:gd name="connsiteX144" fmla="*/ 1115230 w 3598513"/>
                <a:gd name="connsiteY144" fmla="*/ 869194 h 2224519"/>
                <a:gd name="connsiteX145" fmla="*/ 1100158 w 3598513"/>
                <a:gd name="connsiteY145" fmla="*/ 1004845 h 2224519"/>
                <a:gd name="connsiteX146" fmla="*/ 904215 w 3598513"/>
                <a:gd name="connsiteY146" fmla="*/ 1014893 h 2224519"/>
                <a:gd name="connsiteX147" fmla="*/ 929336 w 3598513"/>
                <a:gd name="connsiteY147" fmla="*/ 1175667 h 2224519"/>
                <a:gd name="connsiteX148" fmla="*/ 708272 w 3598513"/>
                <a:gd name="connsiteY148" fmla="*/ 984749 h 2224519"/>
                <a:gd name="connsiteX149" fmla="*/ 607789 w 3598513"/>
                <a:gd name="connsiteY149" fmla="*/ 914411 h 2224519"/>
                <a:gd name="connsiteX150" fmla="*/ 809594 w 3598513"/>
                <a:gd name="connsiteY150" fmla="*/ 1313832 h 2224519"/>
                <a:gd name="connsiteX151" fmla="*/ 512330 w 3598513"/>
                <a:gd name="connsiteY151" fmla="*/ 1356538 h 2224519"/>
                <a:gd name="connsiteX152" fmla="*/ 647983 w 3598513"/>
                <a:gd name="connsiteY152" fmla="*/ 1874028 h 2224519"/>
                <a:gd name="connsiteX153" fmla="*/ 537449 w 3598513"/>
                <a:gd name="connsiteY153" fmla="*/ 1798666 h 2224519"/>
                <a:gd name="connsiteX154" fmla="*/ 391749 w 3598513"/>
                <a:gd name="connsiteY154" fmla="*/ 1733351 h 2224519"/>
                <a:gd name="connsiteX155" fmla="*/ 230975 w 3598513"/>
                <a:gd name="connsiteY155" fmla="*/ 1436924 h 2224519"/>
                <a:gd name="connsiteX156" fmla="*/ 356580 w 3598513"/>
                <a:gd name="connsiteY156" fmla="*/ 1668037 h 2224519"/>
                <a:gd name="connsiteX157" fmla="*/ 431942 w 3598513"/>
                <a:gd name="connsiteY157" fmla="*/ 1833835 h 2224519"/>
                <a:gd name="connsiteX158" fmla="*/ 527402 w 3598513"/>
                <a:gd name="connsiteY158" fmla="*/ 1874028 h 2224519"/>
                <a:gd name="connsiteX159" fmla="*/ 507305 w 3598513"/>
                <a:gd name="connsiteY159" fmla="*/ 1989585 h 2224519"/>
                <a:gd name="connsiteX160" fmla="*/ 311362 w 3598513"/>
                <a:gd name="connsiteY160" fmla="*/ 2180503 h 2224519"/>
                <a:gd name="connsiteX161" fmla="*/ 250235 w 3598513"/>
                <a:gd name="connsiteY161" fmla="*/ 2142821 h 2224519"/>
                <a:gd name="connsiteX162" fmla="*/ 220927 w 3598513"/>
                <a:gd name="connsiteY162" fmla="*/ 1989584 h 2224519"/>
                <a:gd name="connsiteX163" fmla="*/ 120444 w 3598513"/>
                <a:gd name="connsiteY163" fmla="*/ 1909197 h 2224519"/>
                <a:gd name="connsiteX164" fmla="*/ 65177 w 3598513"/>
                <a:gd name="connsiteY164" fmla="*/ 1869004 h 2224519"/>
                <a:gd name="connsiteX165" fmla="*/ 80251 w 3598513"/>
                <a:gd name="connsiteY165" fmla="*/ 1673060 h 2224519"/>
                <a:gd name="connsiteX166" fmla="*/ 205854 w 3598513"/>
                <a:gd name="connsiteY166" fmla="*/ 1813738 h 2224519"/>
                <a:gd name="connsiteX167" fmla="*/ 301314 w 3598513"/>
                <a:gd name="connsiteY167" fmla="*/ 1974512 h 2224519"/>
                <a:gd name="connsiteX168" fmla="*/ 326435 w 3598513"/>
                <a:gd name="connsiteY168" fmla="*/ 1863979 h 2224519"/>
                <a:gd name="connsiteX169" fmla="*/ 175710 w 3598513"/>
                <a:gd name="connsiteY169" fmla="*/ 1517311 h 2224519"/>
                <a:gd name="connsiteX170" fmla="*/ 150589 w 3598513"/>
                <a:gd name="connsiteY170" fmla="*/ 1482143 h 2224519"/>
                <a:gd name="connsiteX171" fmla="*/ 30008 w 3598513"/>
                <a:gd name="connsiteY171" fmla="*/ 1642916 h 2224519"/>
                <a:gd name="connsiteX172" fmla="*/ 19959 w 3598513"/>
                <a:gd name="connsiteY172" fmla="*/ 1798665 h 2224519"/>
                <a:gd name="connsiteX173" fmla="*/ 75227 w 3598513"/>
                <a:gd name="connsiteY173" fmla="*/ 1301271 h 2224519"/>
                <a:gd name="connsiteX174" fmla="*/ 175709 w 3598513"/>
                <a:gd name="connsiteY174" fmla="*/ 1341465 h 2224519"/>
                <a:gd name="connsiteX175" fmla="*/ 170685 w 3598513"/>
                <a:gd name="connsiteY175" fmla="*/ 1125426 h 2224519"/>
                <a:gd name="connsiteX176" fmla="*/ 95322 w 3598513"/>
                <a:gd name="connsiteY176" fmla="*/ 1235957 h 2224519"/>
                <a:gd name="connsiteX177" fmla="*/ 180733 w 3598513"/>
                <a:gd name="connsiteY177" fmla="*/ 1045039 h 2224519"/>
                <a:gd name="connsiteX178" fmla="*/ 276193 w 3598513"/>
                <a:gd name="connsiteY178" fmla="*/ 864168 h 2224519"/>
                <a:gd name="connsiteX179" fmla="*/ 471298 w 3598513"/>
                <a:gd name="connsiteY179"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598480 w 3598513"/>
                <a:gd name="connsiteY58" fmla="*/ 730034 h 2224519"/>
                <a:gd name="connsiteX59" fmla="*/ 3295297 w 3598513"/>
                <a:gd name="connsiteY59" fmla="*/ 1254404 h 2224519"/>
                <a:gd name="connsiteX60" fmla="*/ 3022994 w 3598513"/>
                <a:gd name="connsiteY60" fmla="*/ 1569182 h 2224519"/>
                <a:gd name="connsiteX61" fmla="*/ 2712657 w 3598513"/>
                <a:gd name="connsiteY61" fmla="*/ 1572996 h 2224519"/>
                <a:gd name="connsiteX62" fmla="*/ 2364994 w 3598513"/>
                <a:gd name="connsiteY62" fmla="*/ 1739684 h 2224519"/>
                <a:gd name="connsiteX63" fmla="*/ 1741107 w 3598513"/>
                <a:gd name="connsiteY63" fmla="*/ 1953996 h 2224519"/>
                <a:gd name="connsiteX64" fmla="*/ 1783969 w 3598513"/>
                <a:gd name="connsiteY64" fmla="*/ 1796834 h 2224519"/>
                <a:gd name="connsiteX65" fmla="*/ 1836357 w 3598513"/>
                <a:gd name="connsiteY65" fmla="*/ 1606334 h 2224519"/>
                <a:gd name="connsiteX66" fmla="*/ 2164969 w 3598513"/>
                <a:gd name="connsiteY66" fmla="*/ 1577759 h 2224519"/>
                <a:gd name="connsiteX67" fmla="*/ 2050669 w 3598513"/>
                <a:gd name="connsiteY67" fmla="*/ 1434884 h 2224519"/>
                <a:gd name="connsiteX68" fmla="*/ 2241169 w 3598513"/>
                <a:gd name="connsiteY68" fmla="*/ 1339634 h 2224519"/>
                <a:gd name="connsiteX69" fmla="*/ 2339650 w 3598513"/>
                <a:gd name="connsiteY69" fmla="*/ 1482143 h 2224519"/>
                <a:gd name="connsiteX70" fmla="*/ 2331894 w 3598513"/>
                <a:gd name="connsiteY70" fmla="*/ 1673849 h 2224519"/>
                <a:gd name="connsiteX71" fmla="*/ 2343788 w 3598513"/>
                <a:gd name="connsiteY71" fmla="*/ 1428354 h 2224519"/>
                <a:gd name="connsiteX72" fmla="*/ 2720306 w 3598513"/>
                <a:gd name="connsiteY72" fmla="*/ 1293883 h 2224519"/>
                <a:gd name="connsiteX73" fmla="*/ 2888869 w 3598513"/>
                <a:gd name="connsiteY73" fmla="*/ 1406308 h 2224519"/>
                <a:gd name="connsiteX74" fmla="*/ 2769954 w 3598513"/>
                <a:gd name="connsiteY74" fmla="*/ 1300090 h 2224519"/>
                <a:gd name="connsiteX75" fmla="*/ 2889945 w 3598513"/>
                <a:gd name="connsiteY75" fmla="*/ 1304227 h 2224519"/>
                <a:gd name="connsiteX76" fmla="*/ 3067860 w 3598513"/>
                <a:gd name="connsiteY76" fmla="*/ 1432491 h 2224519"/>
                <a:gd name="connsiteX77" fmla="*/ 3246055 w 3598513"/>
                <a:gd name="connsiteY77" fmla="*/ 1339634 h 2224519"/>
                <a:gd name="connsiteX78" fmla="*/ 3071998 w 3598513"/>
                <a:gd name="connsiteY78" fmla="*/ 1300090 h 2224519"/>
                <a:gd name="connsiteX79" fmla="*/ 2894083 w 3598513"/>
                <a:gd name="connsiteY79" fmla="*/ 1266989 h 2224519"/>
                <a:gd name="connsiteX80" fmla="*/ 2794782 w 3598513"/>
                <a:gd name="connsiteY80" fmla="*/ 1204926 h 2224519"/>
                <a:gd name="connsiteX81" fmla="*/ 2584069 w 3598513"/>
                <a:gd name="connsiteY81" fmla="*/ 1239621 h 2224519"/>
                <a:gd name="connsiteX82" fmla="*/ 2044267 w 3598513"/>
                <a:gd name="connsiteY82" fmla="*/ 1386634 h 2224519"/>
                <a:gd name="connsiteX83" fmla="*/ 2005425 w 3598513"/>
                <a:gd name="connsiteY83" fmla="*/ 1225334 h 2224519"/>
                <a:gd name="connsiteX84" fmla="*/ 2372137 w 3598513"/>
                <a:gd name="connsiteY84" fmla="*/ 1108652 h 2224519"/>
                <a:gd name="connsiteX85" fmla="*/ 2803144 w 3598513"/>
                <a:gd name="connsiteY85" fmla="*/ 1101508 h 2224519"/>
                <a:gd name="connsiteX86" fmla="*/ 2560257 w 3598513"/>
                <a:gd name="connsiteY86" fmla="*/ 820521 h 2224519"/>
                <a:gd name="connsiteX87" fmla="*/ 2226881 w 3598513"/>
                <a:gd name="connsiteY87" fmla="*/ 1049121 h 2224519"/>
                <a:gd name="connsiteX88" fmla="*/ 2105637 w 3598513"/>
                <a:gd name="connsiteY88" fmla="*/ 967096 h 2224519"/>
                <a:gd name="connsiteX89" fmla="*/ 1771168 w 3598513"/>
                <a:gd name="connsiteY89" fmla="*/ 1203194 h 2224519"/>
                <a:gd name="connsiteX90" fmla="*/ 1666272 w 3598513"/>
                <a:gd name="connsiteY90" fmla="*/ 1103537 h 2224519"/>
                <a:gd name="connsiteX91" fmla="*/ 1333340 w 3598513"/>
                <a:gd name="connsiteY91" fmla="*/ 1505003 h 2224519"/>
                <a:gd name="connsiteX92" fmla="*/ 1260930 w 3598513"/>
                <a:gd name="connsiteY92" fmla="*/ 1457024 h 2224519"/>
                <a:gd name="connsiteX93" fmla="*/ 1613074 w 3598513"/>
                <a:gd name="connsiteY93" fmla="*/ 1076685 h 2224519"/>
                <a:gd name="connsiteX94" fmla="*/ 1920715 w 3598513"/>
                <a:gd name="connsiteY94" fmla="*/ 821267 h 2224519"/>
                <a:gd name="connsiteX95" fmla="*/ 1829273 w 3598513"/>
                <a:gd name="connsiteY95" fmla="*/ 817291 h 2224519"/>
                <a:gd name="connsiteX96" fmla="*/ 1773614 w 3598513"/>
                <a:gd name="connsiteY96" fmla="*/ 761632 h 2224519"/>
                <a:gd name="connsiteX97" fmla="*/ 1456874 w 3598513"/>
                <a:gd name="connsiteY97" fmla="*/ 1004847 h 2224519"/>
                <a:gd name="connsiteX98" fmla="*/ 1527211 w 3598513"/>
                <a:gd name="connsiteY98" fmla="*/ 753639 h 2224519"/>
                <a:gd name="connsiteX99" fmla="*/ 1421703 w 3598513"/>
                <a:gd name="connsiteY99" fmla="*/ 834026 h 2224519"/>
                <a:gd name="connsiteX100" fmla="*/ 1512138 w 3598513"/>
                <a:gd name="connsiteY100" fmla="*/ 834026 h 2224519"/>
                <a:gd name="connsiteX101" fmla="*/ 1371461 w 3598513"/>
                <a:gd name="connsiteY101" fmla="*/ 1019920 h 2224519"/>
                <a:gd name="connsiteX102" fmla="*/ 1115228 w 3598513"/>
                <a:gd name="connsiteY102" fmla="*/ 1246008 h 2224519"/>
                <a:gd name="connsiteX103" fmla="*/ 907141 w 3598513"/>
                <a:gd name="connsiteY103" fmla="*/ 1537410 h 2224519"/>
                <a:gd name="connsiteX104" fmla="*/ 858995 w 3598513"/>
                <a:gd name="connsiteY104" fmla="*/ 1612773 h 2224519"/>
                <a:gd name="connsiteX105" fmla="*/ 1009720 w 3598513"/>
                <a:gd name="connsiteY105" fmla="*/ 1909199 h 2224519"/>
                <a:gd name="connsiteX106" fmla="*/ 1100156 w 3598513"/>
                <a:gd name="connsiteY106" fmla="*/ 1889102 h 2224519"/>
                <a:gd name="connsiteX107" fmla="*/ 1243117 w 3598513"/>
                <a:gd name="connsiteY107" fmla="*/ 1429806 h 2224519"/>
                <a:gd name="connsiteX108" fmla="*/ 1356169 w 3598513"/>
                <a:gd name="connsiteY108" fmla="*/ 1501105 h 2224519"/>
                <a:gd name="connsiteX109" fmla="*/ 1352194 w 3598513"/>
                <a:gd name="connsiteY109" fmla="*/ 1596520 h 2224519"/>
                <a:gd name="connsiteX110" fmla="*/ 1324384 w 3598513"/>
                <a:gd name="connsiteY110" fmla="*/ 1770376 h 2224519"/>
                <a:gd name="connsiteX111" fmla="*/ 1416465 w 3598513"/>
                <a:gd name="connsiteY111" fmla="*/ 1910842 h 2224519"/>
                <a:gd name="connsiteX112" fmla="*/ 1340269 w 3598513"/>
                <a:gd name="connsiteY112" fmla="*/ 1640250 h 2224519"/>
                <a:gd name="connsiteX113" fmla="*/ 1606637 w 3598513"/>
                <a:gd name="connsiteY113" fmla="*/ 1513030 h 2224519"/>
                <a:gd name="connsiteX114" fmla="*/ 1723643 w 3598513"/>
                <a:gd name="connsiteY114" fmla="*/ 1293596 h 2224519"/>
                <a:gd name="connsiteX115" fmla="*/ 1989073 w 3598513"/>
                <a:gd name="connsiteY115" fmla="*/ 1262840 h 2224519"/>
                <a:gd name="connsiteX116" fmla="*/ 1885956 w 3598513"/>
                <a:gd name="connsiteY116" fmla="*/ 1550615 h 2224519"/>
                <a:gd name="connsiteX117" fmla="*/ 1755393 w 3598513"/>
                <a:gd name="connsiteY117" fmla="*/ 1719046 h 2224519"/>
                <a:gd name="connsiteX118" fmla="*/ 1596312 w 3598513"/>
                <a:gd name="connsiteY118" fmla="*/ 2013962 h 2224519"/>
                <a:gd name="connsiteX119" fmla="*/ 1574831 w 3598513"/>
                <a:gd name="connsiteY119" fmla="*/ 1921749 h 2224519"/>
                <a:gd name="connsiteX120" fmla="*/ 1471464 w 3598513"/>
                <a:gd name="connsiteY120" fmla="*/ 2065646 h 2224519"/>
                <a:gd name="connsiteX121" fmla="*/ 1582781 w 3598513"/>
                <a:gd name="connsiteY121" fmla="*/ 2133232 h 2224519"/>
                <a:gd name="connsiteX122" fmla="*/ 1451584 w 3598513"/>
                <a:gd name="connsiteY122" fmla="*/ 2200818 h 2224519"/>
                <a:gd name="connsiteX123" fmla="*/ 1228948 w 3598513"/>
                <a:gd name="connsiteY123" fmla="*/ 2208769 h 2224519"/>
                <a:gd name="connsiteX124" fmla="*/ 982457 w 3598513"/>
                <a:gd name="connsiteY124" fmla="*/ 2216722 h 2224519"/>
                <a:gd name="connsiteX125" fmla="*/ 966555 w 3598513"/>
                <a:gd name="connsiteY125" fmla="*/ 2137207 h 2224519"/>
                <a:gd name="connsiteX126" fmla="*/ 1197143 w 3598513"/>
                <a:gd name="connsiteY126" fmla="*/ 2161061 h 2224519"/>
                <a:gd name="connsiteX127" fmla="*/ 1324364 w 3598513"/>
                <a:gd name="connsiteY127" fmla="*/ 2141182 h 2224519"/>
                <a:gd name="connsiteX128" fmla="*/ 1280632 w 3598513"/>
                <a:gd name="connsiteY128" fmla="*/ 1954329 h 2224519"/>
                <a:gd name="connsiteX129" fmla="*/ 1407852 w 3598513"/>
                <a:gd name="connsiteY129" fmla="*/ 1926500 h 2224519"/>
                <a:gd name="connsiteX130" fmla="*/ 1247453 w 3598513"/>
                <a:gd name="connsiteY130" fmla="*/ 1884840 h 2224519"/>
                <a:gd name="connsiteX131" fmla="*/ 1182614 w 3598513"/>
                <a:gd name="connsiteY131" fmla="*/ 2054900 h 2224519"/>
                <a:gd name="connsiteX132" fmla="*/ 1024793 w 3598513"/>
                <a:gd name="connsiteY132" fmla="*/ 2120214 h 2224519"/>
                <a:gd name="connsiteX133" fmla="*/ 884116 w 3598513"/>
                <a:gd name="connsiteY133" fmla="*/ 1758474 h 2224519"/>
                <a:gd name="connsiteX134" fmla="*/ 843922 w 3598513"/>
                <a:gd name="connsiteY134" fmla="*/ 2069973 h 2224519"/>
                <a:gd name="connsiteX135" fmla="*/ 703246 w 3598513"/>
                <a:gd name="connsiteY135" fmla="*/ 1657991 h 2224519"/>
                <a:gd name="connsiteX136" fmla="*/ 803729 w 3598513"/>
                <a:gd name="connsiteY136" fmla="*/ 1406782 h 2224519"/>
                <a:gd name="connsiteX137" fmla="*/ 884115 w 3598513"/>
                <a:gd name="connsiteY137" fmla="*/ 1246008 h 2224519"/>
                <a:gd name="connsiteX138" fmla="*/ 1160446 w 3598513"/>
                <a:gd name="connsiteY138" fmla="*/ 1125427 h 2224519"/>
                <a:gd name="connsiteX139" fmla="*/ 1637744 w 3598513"/>
                <a:gd name="connsiteY139" fmla="*/ 648131 h 2224519"/>
                <a:gd name="connsiteX140" fmla="*/ 1763348 w 3598513"/>
                <a:gd name="connsiteY140" fmla="*/ 336632 h 2224519"/>
                <a:gd name="connsiteX141" fmla="*/ 1642768 w 3598513"/>
                <a:gd name="connsiteY141" fmla="*/ 376825 h 2224519"/>
                <a:gd name="connsiteX142" fmla="*/ 1451848 w 3598513"/>
                <a:gd name="connsiteY142" fmla="*/ 658179 h 2224519"/>
                <a:gd name="connsiteX143" fmla="*/ 1170498 w 3598513"/>
                <a:gd name="connsiteY143" fmla="*/ 497404 h 2224519"/>
                <a:gd name="connsiteX144" fmla="*/ 1200641 w 3598513"/>
                <a:gd name="connsiteY144" fmla="*/ 633056 h 2224519"/>
                <a:gd name="connsiteX145" fmla="*/ 1115230 w 3598513"/>
                <a:gd name="connsiteY145" fmla="*/ 869194 h 2224519"/>
                <a:gd name="connsiteX146" fmla="*/ 1100158 w 3598513"/>
                <a:gd name="connsiteY146" fmla="*/ 1004845 h 2224519"/>
                <a:gd name="connsiteX147" fmla="*/ 904215 w 3598513"/>
                <a:gd name="connsiteY147" fmla="*/ 1014893 h 2224519"/>
                <a:gd name="connsiteX148" fmla="*/ 929336 w 3598513"/>
                <a:gd name="connsiteY148" fmla="*/ 1175667 h 2224519"/>
                <a:gd name="connsiteX149" fmla="*/ 708272 w 3598513"/>
                <a:gd name="connsiteY149" fmla="*/ 984749 h 2224519"/>
                <a:gd name="connsiteX150" fmla="*/ 607789 w 3598513"/>
                <a:gd name="connsiteY150" fmla="*/ 914411 h 2224519"/>
                <a:gd name="connsiteX151" fmla="*/ 809594 w 3598513"/>
                <a:gd name="connsiteY151" fmla="*/ 1313832 h 2224519"/>
                <a:gd name="connsiteX152" fmla="*/ 512330 w 3598513"/>
                <a:gd name="connsiteY152" fmla="*/ 1356538 h 2224519"/>
                <a:gd name="connsiteX153" fmla="*/ 647983 w 3598513"/>
                <a:gd name="connsiteY153" fmla="*/ 1874028 h 2224519"/>
                <a:gd name="connsiteX154" fmla="*/ 537449 w 3598513"/>
                <a:gd name="connsiteY154" fmla="*/ 1798666 h 2224519"/>
                <a:gd name="connsiteX155" fmla="*/ 391749 w 3598513"/>
                <a:gd name="connsiteY155" fmla="*/ 1733351 h 2224519"/>
                <a:gd name="connsiteX156" fmla="*/ 230975 w 3598513"/>
                <a:gd name="connsiteY156" fmla="*/ 1436924 h 2224519"/>
                <a:gd name="connsiteX157" fmla="*/ 356580 w 3598513"/>
                <a:gd name="connsiteY157" fmla="*/ 1668037 h 2224519"/>
                <a:gd name="connsiteX158" fmla="*/ 431942 w 3598513"/>
                <a:gd name="connsiteY158" fmla="*/ 1833835 h 2224519"/>
                <a:gd name="connsiteX159" fmla="*/ 527402 w 3598513"/>
                <a:gd name="connsiteY159" fmla="*/ 1874028 h 2224519"/>
                <a:gd name="connsiteX160" fmla="*/ 507305 w 3598513"/>
                <a:gd name="connsiteY160" fmla="*/ 1989585 h 2224519"/>
                <a:gd name="connsiteX161" fmla="*/ 311362 w 3598513"/>
                <a:gd name="connsiteY161" fmla="*/ 2180503 h 2224519"/>
                <a:gd name="connsiteX162" fmla="*/ 250235 w 3598513"/>
                <a:gd name="connsiteY162" fmla="*/ 2142821 h 2224519"/>
                <a:gd name="connsiteX163" fmla="*/ 220927 w 3598513"/>
                <a:gd name="connsiteY163" fmla="*/ 1989584 h 2224519"/>
                <a:gd name="connsiteX164" fmla="*/ 120444 w 3598513"/>
                <a:gd name="connsiteY164" fmla="*/ 1909197 h 2224519"/>
                <a:gd name="connsiteX165" fmla="*/ 65177 w 3598513"/>
                <a:gd name="connsiteY165" fmla="*/ 1869004 h 2224519"/>
                <a:gd name="connsiteX166" fmla="*/ 80251 w 3598513"/>
                <a:gd name="connsiteY166" fmla="*/ 1673060 h 2224519"/>
                <a:gd name="connsiteX167" fmla="*/ 205854 w 3598513"/>
                <a:gd name="connsiteY167" fmla="*/ 1813738 h 2224519"/>
                <a:gd name="connsiteX168" fmla="*/ 301314 w 3598513"/>
                <a:gd name="connsiteY168" fmla="*/ 1974512 h 2224519"/>
                <a:gd name="connsiteX169" fmla="*/ 326435 w 3598513"/>
                <a:gd name="connsiteY169" fmla="*/ 1863979 h 2224519"/>
                <a:gd name="connsiteX170" fmla="*/ 175710 w 3598513"/>
                <a:gd name="connsiteY170" fmla="*/ 1517311 h 2224519"/>
                <a:gd name="connsiteX171" fmla="*/ 150589 w 3598513"/>
                <a:gd name="connsiteY171" fmla="*/ 1482143 h 2224519"/>
                <a:gd name="connsiteX172" fmla="*/ 30008 w 3598513"/>
                <a:gd name="connsiteY172" fmla="*/ 1642916 h 2224519"/>
                <a:gd name="connsiteX173" fmla="*/ 19959 w 3598513"/>
                <a:gd name="connsiteY173" fmla="*/ 1798665 h 2224519"/>
                <a:gd name="connsiteX174" fmla="*/ 75227 w 3598513"/>
                <a:gd name="connsiteY174" fmla="*/ 1301271 h 2224519"/>
                <a:gd name="connsiteX175" fmla="*/ 175709 w 3598513"/>
                <a:gd name="connsiteY175" fmla="*/ 1341465 h 2224519"/>
                <a:gd name="connsiteX176" fmla="*/ 170685 w 3598513"/>
                <a:gd name="connsiteY176" fmla="*/ 1125426 h 2224519"/>
                <a:gd name="connsiteX177" fmla="*/ 95322 w 3598513"/>
                <a:gd name="connsiteY177" fmla="*/ 1235957 h 2224519"/>
                <a:gd name="connsiteX178" fmla="*/ 180733 w 3598513"/>
                <a:gd name="connsiteY178" fmla="*/ 1045039 h 2224519"/>
                <a:gd name="connsiteX179" fmla="*/ 276193 w 3598513"/>
                <a:gd name="connsiteY179" fmla="*/ 864168 h 2224519"/>
                <a:gd name="connsiteX180" fmla="*/ 471298 w 3598513"/>
                <a:gd name="connsiteY180"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598480 w 3598513"/>
                <a:gd name="connsiteY58" fmla="*/ 730034 h 2224519"/>
                <a:gd name="connsiteX59" fmla="*/ 3295297 w 3598513"/>
                <a:gd name="connsiteY59" fmla="*/ 1254404 h 2224519"/>
                <a:gd name="connsiteX60" fmla="*/ 3022994 w 3598513"/>
                <a:gd name="connsiteY60" fmla="*/ 1569182 h 2224519"/>
                <a:gd name="connsiteX61" fmla="*/ 2712657 w 3598513"/>
                <a:gd name="connsiteY61" fmla="*/ 1572996 h 2224519"/>
                <a:gd name="connsiteX62" fmla="*/ 2364994 w 3598513"/>
                <a:gd name="connsiteY62" fmla="*/ 1739684 h 2224519"/>
                <a:gd name="connsiteX63" fmla="*/ 1741107 w 3598513"/>
                <a:gd name="connsiteY63" fmla="*/ 1953996 h 2224519"/>
                <a:gd name="connsiteX64" fmla="*/ 1783969 w 3598513"/>
                <a:gd name="connsiteY64" fmla="*/ 1796834 h 2224519"/>
                <a:gd name="connsiteX65" fmla="*/ 1836357 w 3598513"/>
                <a:gd name="connsiteY65" fmla="*/ 1606334 h 2224519"/>
                <a:gd name="connsiteX66" fmla="*/ 2164969 w 3598513"/>
                <a:gd name="connsiteY66" fmla="*/ 1577759 h 2224519"/>
                <a:gd name="connsiteX67" fmla="*/ 2050669 w 3598513"/>
                <a:gd name="connsiteY67" fmla="*/ 1434884 h 2224519"/>
                <a:gd name="connsiteX68" fmla="*/ 2241169 w 3598513"/>
                <a:gd name="connsiteY68" fmla="*/ 1339634 h 2224519"/>
                <a:gd name="connsiteX69" fmla="*/ 2339650 w 3598513"/>
                <a:gd name="connsiteY69" fmla="*/ 1482143 h 2224519"/>
                <a:gd name="connsiteX70" fmla="*/ 2331894 w 3598513"/>
                <a:gd name="connsiteY70" fmla="*/ 1673849 h 2224519"/>
                <a:gd name="connsiteX71" fmla="*/ 2343788 w 3598513"/>
                <a:gd name="connsiteY71" fmla="*/ 1428354 h 2224519"/>
                <a:gd name="connsiteX72" fmla="*/ 2720306 w 3598513"/>
                <a:gd name="connsiteY72" fmla="*/ 1293883 h 2224519"/>
                <a:gd name="connsiteX73" fmla="*/ 2888869 w 3598513"/>
                <a:gd name="connsiteY73" fmla="*/ 1406308 h 2224519"/>
                <a:gd name="connsiteX74" fmla="*/ 2769954 w 3598513"/>
                <a:gd name="connsiteY74" fmla="*/ 1300090 h 2224519"/>
                <a:gd name="connsiteX75" fmla="*/ 2889945 w 3598513"/>
                <a:gd name="connsiteY75" fmla="*/ 1304227 h 2224519"/>
                <a:gd name="connsiteX76" fmla="*/ 3067860 w 3598513"/>
                <a:gd name="connsiteY76" fmla="*/ 1432491 h 2224519"/>
                <a:gd name="connsiteX77" fmla="*/ 3246055 w 3598513"/>
                <a:gd name="connsiteY77" fmla="*/ 1339634 h 2224519"/>
                <a:gd name="connsiteX78" fmla="*/ 3109236 w 3598513"/>
                <a:gd name="connsiteY78" fmla="*/ 1312503 h 2224519"/>
                <a:gd name="connsiteX79" fmla="*/ 2894083 w 3598513"/>
                <a:gd name="connsiteY79" fmla="*/ 1266989 h 2224519"/>
                <a:gd name="connsiteX80" fmla="*/ 2794782 w 3598513"/>
                <a:gd name="connsiteY80" fmla="*/ 1204926 h 2224519"/>
                <a:gd name="connsiteX81" fmla="*/ 2584069 w 3598513"/>
                <a:gd name="connsiteY81" fmla="*/ 1239621 h 2224519"/>
                <a:gd name="connsiteX82" fmla="*/ 2044267 w 3598513"/>
                <a:gd name="connsiteY82" fmla="*/ 1386634 h 2224519"/>
                <a:gd name="connsiteX83" fmla="*/ 2005425 w 3598513"/>
                <a:gd name="connsiteY83" fmla="*/ 1225334 h 2224519"/>
                <a:gd name="connsiteX84" fmla="*/ 2372137 w 3598513"/>
                <a:gd name="connsiteY84" fmla="*/ 1108652 h 2224519"/>
                <a:gd name="connsiteX85" fmla="*/ 2803144 w 3598513"/>
                <a:gd name="connsiteY85" fmla="*/ 1101508 h 2224519"/>
                <a:gd name="connsiteX86" fmla="*/ 2560257 w 3598513"/>
                <a:gd name="connsiteY86" fmla="*/ 820521 h 2224519"/>
                <a:gd name="connsiteX87" fmla="*/ 2226881 w 3598513"/>
                <a:gd name="connsiteY87" fmla="*/ 1049121 h 2224519"/>
                <a:gd name="connsiteX88" fmla="*/ 2105637 w 3598513"/>
                <a:gd name="connsiteY88" fmla="*/ 967096 h 2224519"/>
                <a:gd name="connsiteX89" fmla="*/ 1771168 w 3598513"/>
                <a:gd name="connsiteY89" fmla="*/ 1203194 h 2224519"/>
                <a:gd name="connsiteX90" fmla="*/ 1666272 w 3598513"/>
                <a:gd name="connsiteY90" fmla="*/ 1103537 h 2224519"/>
                <a:gd name="connsiteX91" fmla="*/ 1333340 w 3598513"/>
                <a:gd name="connsiteY91" fmla="*/ 1505003 h 2224519"/>
                <a:gd name="connsiteX92" fmla="*/ 1260930 w 3598513"/>
                <a:gd name="connsiteY92" fmla="*/ 1457024 h 2224519"/>
                <a:gd name="connsiteX93" fmla="*/ 1613074 w 3598513"/>
                <a:gd name="connsiteY93" fmla="*/ 1076685 h 2224519"/>
                <a:gd name="connsiteX94" fmla="*/ 1920715 w 3598513"/>
                <a:gd name="connsiteY94" fmla="*/ 821267 h 2224519"/>
                <a:gd name="connsiteX95" fmla="*/ 1829273 w 3598513"/>
                <a:gd name="connsiteY95" fmla="*/ 817291 h 2224519"/>
                <a:gd name="connsiteX96" fmla="*/ 1773614 w 3598513"/>
                <a:gd name="connsiteY96" fmla="*/ 761632 h 2224519"/>
                <a:gd name="connsiteX97" fmla="*/ 1456874 w 3598513"/>
                <a:gd name="connsiteY97" fmla="*/ 1004847 h 2224519"/>
                <a:gd name="connsiteX98" fmla="*/ 1527211 w 3598513"/>
                <a:gd name="connsiteY98" fmla="*/ 753639 h 2224519"/>
                <a:gd name="connsiteX99" fmla="*/ 1421703 w 3598513"/>
                <a:gd name="connsiteY99" fmla="*/ 834026 h 2224519"/>
                <a:gd name="connsiteX100" fmla="*/ 1512138 w 3598513"/>
                <a:gd name="connsiteY100" fmla="*/ 834026 h 2224519"/>
                <a:gd name="connsiteX101" fmla="*/ 1371461 w 3598513"/>
                <a:gd name="connsiteY101" fmla="*/ 1019920 h 2224519"/>
                <a:gd name="connsiteX102" fmla="*/ 1115228 w 3598513"/>
                <a:gd name="connsiteY102" fmla="*/ 1246008 h 2224519"/>
                <a:gd name="connsiteX103" fmla="*/ 907141 w 3598513"/>
                <a:gd name="connsiteY103" fmla="*/ 1537410 h 2224519"/>
                <a:gd name="connsiteX104" fmla="*/ 858995 w 3598513"/>
                <a:gd name="connsiteY104" fmla="*/ 1612773 h 2224519"/>
                <a:gd name="connsiteX105" fmla="*/ 1009720 w 3598513"/>
                <a:gd name="connsiteY105" fmla="*/ 1909199 h 2224519"/>
                <a:gd name="connsiteX106" fmla="*/ 1100156 w 3598513"/>
                <a:gd name="connsiteY106" fmla="*/ 1889102 h 2224519"/>
                <a:gd name="connsiteX107" fmla="*/ 1243117 w 3598513"/>
                <a:gd name="connsiteY107" fmla="*/ 1429806 h 2224519"/>
                <a:gd name="connsiteX108" fmla="*/ 1356169 w 3598513"/>
                <a:gd name="connsiteY108" fmla="*/ 1501105 h 2224519"/>
                <a:gd name="connsiteX109" fmla="*/ 1352194 w 3598513"/>
                <a:gd name="connsiteY109" fmla="*/ 1596520 h 2224519"/>
                <a:gd name="connsiteX110" fmla="*/ 1324384 w 3598513"/>
                <a:gd name="connsiteY110" fmla="*/ 1770376 h 2224519"/>
                <a:gd name="connsiteX111" fmla="*/ 1416465 w 3598513"/>
                <a:gd name="connsiteY111" fmla="*/ 1910842 h 2224519"/>
                <a:gd name="connsiteX112" fmla="*/ 1340269 w 3598513"/>
                <a:gd name="connsiteY112" fmla="*/ 1640250 h 2224519"/>
                <a:gd name="connsiteX113" fmla="*/ 1606637 w 3598513"/>
                <a:gd name="connsiteY113" fmla="*/ 1513030 h 2224519"/>
                <a:gd name="connsiteX114" fmla="*/ 1723643 w 3598513"/>
                <a:gd name="connsiteY114" fmla="*/ 1293596 h 2224519"/>
                <a:gd name="connsiteX115" fmla="*/ 1989073 w 3598513"/>
                <a:gd name="connsiteY115" fmla="*/ 1262840 h 2224519"/>
                <a:gd name="connsiteX116" fmla="*/ 1885956 w 3598513"/>
                <a:gd name="connsiteY116" fmla="*/ 1550615 h 2224519"/>
                <a:gd name="connsiteX117" fmla="*/ 1755393 w 3598513"/>
                <a:gd name="connsiteY117" fmla="*/ 1719046 h 2224519"/>
                <a:gd name="connsiteX118" fmla="*/ 1596312 w 3598513"/>
                <a:gd name="connsiteY118" fmla="*/ 2013962 h 2224519"/>
                <a:gd name="connsiteX119" fmla="*/ 1574831 w 3598513"/>
                <a:gd name="connsiteY119" fmla="*/ 1921749 h 2224519"/>
                <a:gd name="connsiteX120" fmla="*/ 1471464 w 3598513"/>
                <a:gd name="connsiteY120" fmla="*/ 2065646 h 2224519"/>
                <a:gd name="connsiteX121" fmla="*/ 1582781 w 3598513"/>
                <a:gd name="connsiteY121" fmla="*/ 2133232 h 2224519"/>
                <a:gd name="connsiteX122" fmla="*/ 1451584 w 3598513"/>
                <a:gd name="connsiteY122" fmla="*/ 2200818 h 2224519"/>
                <a:gd name="connsiteX123" fmla="*/ 1228948 w 3598513"/>
                <a:gd name="connsiteY123" fmla="*/ 2208769 h 2224519"/>
                <a:gd name="connsiteX124" fmla="*/ 982457 w 3598513"/>
                <a:gd name="connsiteY124" fmla="*/ 2216722 h 2224519"/>
                <a:gd name="connsiteX125" fmla="*/ 966555 w 3598513"/>
                <a:gd name="connsiteY125" fmla="*/ 2137207 h 2224519"/>
                <a:gd name="connsiteX126" fmla="*/ 1197143 w 3598513"/>
                <a:gd name="connsiteY126" fmla="*/ 2161061 h 2224519"/>
                <a:gd name="connsiteX127" fmla="*/ 1324364 w 3598513"/>
                <a:gd name="connsiteY127" fmla="*/ 2141182 h 2224519"/>
                <a:gd name="connsiteX128" fmla="*/ 1280632 w 3598513"/>
                <a:gd name="connsiteY128" fmla="*/ 1954329 h 2224519"/>
                <a:gd name="connsiteX129" fmla="*/ 1407852 w 3598513"/>
                <a:gd name="connsiteY129" fmla="*/ 1926500 h 2224519"/>
                <a:gd name="connsiteX130" fmla="*/ 1247453 w 3598513"/>
                <a:gd name="connsiteY130" fmla="*/ 1884840 h 2224519"/>
                <a:gd name="connsiteX131" fmla="*/ 1182614 w 3598513"/>
                <a:gd name="connsiteY131" fmla="*/ 2054900 h 2224519"/>
                <a:gd name="connsiteX132" fmla="*/ 1024793 w 3598513"/>
                <a:gd name="connsiteY132" fmla="*/ 2120214 h 2224519"/>
                <a:gd name="connsiteX133" fmla="*/ 884116 w 3598513"/>
                <a:gd name="connsiteY133" fmla="*/ 1758474 h 2224519"/>
                <a:gd name="connsiteX134" fmla="*/ 843922 w 3598513"/>
                <a:gd name="connsiteY134" fmla="*/ 2069973 h 2224519"/>
                <a:gd name="connsiteX135" fmla="*/ 703246 w 3598513"/>
                <a:gd name="connsiteY135" fmla="*/ 1657991 h 2224519"/>
                <a:gd name="connsiteX136" fmla="*/ 803729 w 3598513"/>
                <a:gd name="connsiteY136" fmla="*/ 1406782 h 2224519"/>
                <a:gd name="connsiteX137" fmla="*/ 884115 w 3598513"/>
                <a:gd name="connsiteY137" fmla="*/ 1246008 h 2224519"/>
                <a:gd name="connsiteX138" fmla="*/ 1160446 w 3598513"/>
                <a:gd name="connsiteY138" fmla="*/ 1125427 h 2224519"/>
                <a:gd name="connsiteX139" fmla="*/ 1637744 w 3598513"/>
                <a:gd name="connsiteY139" fmla="*/ 648131 h 2224519"/>
                <a:gd name="connsiteX140" fmla="*/ 1763348 w 3598513"/>
                <a:gd name="connsiteY140" fmla="*/ 336632 h 2224519"/>
                <a:gd name="connsiteX141" fmla="*/ 1642768 w 3598513"/>
                <a:gd name="connsiteY141" fmla="*/ 376825 h 2224519"/>
                <a:gd name="connsiteX142" fmla="*/ 1451848 w 3598513"/>
                <a:gd name="connsiteY142" fmla="*/ 658179 h 2224519"/>
                <a:gd name="connsiteX143" fmla="*/ 1170498 w 3598513"/>
                <a:gd name="connsiteY143" fmla="*/ 497404 h 2224519"/>
                <a:gd name="connsiteX144" fmla="*/ 1200641 w 3598513"/>
                <a:gd name="connsiteY144" fmla="*/ 633056 h 2224519"/>
                <a:gd name="connsiteX145" fmla="*/ 1115230 w 3598513"/>
                <a:gd name="connsiteY145" fmla="*/ 869194 h 2224519"/>
                <a:gd name="connsiteX146" fmla="*/ 1100158 w 3598513"/>
                <a:gd name="connsiteY146" fmla="*/ 1004845 h 2224519"/>
                <a:gd name="connsiteX147" fmla="*/ 904215 w 3598513"/>
                <a:gd name="connsiteY147" fmla="*/ 1014893 h 2224519"/>
                <a:gd name="connsiteX148" fmla="*/ 929336 w 3598513"/>
                <a:gd name="connsiteY148" fmla="*/ 1175667 h 2224519"/>
                <a:gd name="connsiteX149" fmla="*/ 708272 w 3598513"/>
                <a:gd name="connsiteY149" fmla="*/ 984749 h 2224519"/>
                <a:gd name="connsiteX150" fmla="*/ 607789 w 3598513"/>
                <a:gd name="connsiteY150" fmla="*/ 914411 h 2224519"/>
                <a:gd name="connsiteX151" fmla="*/ 809594 w 3598513"/>
                <a:gd name="connsiteY151" fmla="*/ 1313832 h 2224519"/>
                <a:gd name="connsiteX152" fmla="*/ 512330 w 3598513"/>
                <a:gd name="connsiteY152" fmla="*/ 1356538 h 2224519"/>
                <a:gd name="connsiteX153" fmla="*/ 647983 w 3598513"/>
                <a:gd name="connsiteY153" fmla="*/ 1874028 h 2224519"/>
                <a:gd name="connsiteX154" fmla="*/ 537449 w 3598513"/>
                <a:gd name="connsiteY154" fmla="*/ 1798666 h 2224519"/>
                <a:gd name="connsiteX155" fmla="*/ 391749 w 3598513"/>
                <a:gd name="connsiteY155" fmla="*/ 1733351 h 2224519"/>
                <a:gd name="connsiteX156" fmla="*/ 230975 w 3598513"/>
                <a:gd name="connsiteY156" fmla="*/ 1436924 h 2224519"/>
                <a:gd name="connsiteX157" fmla="*/ 356580 w 3598513"/>
                <a:gd name="connsiteY157" fmla="*/ 1668037 h 2224519"/>
                <a:gd name="connsiteX158" fmla="*/ 431942 w 3598513"/>
                <a:gd name="connsiteY158" fmla="*/ 1833835 h 2224519"/>
                <a:gd name="connsiteX159" fmla="*/ 527402 w 3598513"/>
                <a:gd name="connsiteY159" fmla="*/ 1874028 h 2224519"/>
                <a:gd name="connsiteX160" fmla="*/ 507305 w 3598513"/>
                <a:gd name="connsiteY160" fmla="*/ 1989585 h 2224519"/>
                <a:gd name="connsiteX161" fmla="*/ 311362 w 3598513"/>
                <a:gd name="connsiteY161" fmla="*/ 2180503 h 2224519"/>
                <a:gd name="connsiteX162" fmla="*/ 250235 w 3598513"/>
                <a:gd name="connsiteY162" fmla="*/ 2142821 h 2224519"/>
                <a:gd name="connsiteX163" fmla="*/ 220927 w 3598513"/>
                <a:gd name="connsiteY163" fmla="*/ 1989584 h 2224519"/>
                <a:gd name="connsiteX164" fmla="*/ 120444 w 3598513"/>
                <a:gd name="connsiteY164" fmla="*/ 1909197 h 2224519"/>
                <a:gd name="connsiteX165" fmla="*/ 65177 w 3598513"/>
                <a:gd name="connsiteY165" fmla="*/ 1869004 h 2224519"/>
                <a:gd name="connsiteX166" fmla="*/ 80251 w 3598513"/>
                <a:gd name="connsiteY166" fmla="*/ 1673060 h 2224519"/>
                <a:gd name="connsiteX167" fmla="*/ 205854 w 3598513"/>
                <a:gd name="connsiteY167" fmla="*/ 1813738 h 2224519"/>
                <a:gd name="connsiteX168" fmla="*/ 301314 w 3598513"/>
                <a:gd name="connsiteY168" fmla="*/ 1974512 h 2224519"/>
                <a:gd name="connsiteX169" fmla="*/ 326435 w 3598513"/>
                <a:gd name="connsiteY169" fmla="*/ 1863979 h 2224519"/>
                <a:gd name="connsiteX170" fmla="*/ 175710 w 3598513"/>
                <a:gd name="connsiteY170" fmla="*/ 1517311 h 2224519"/>
                <a:gd name="connsiteX171" fmla="*/ 150589 w 3598513"/>
                <a:gd name="connsiteY171" fmla="*/ 1482143 h 2224519"/>
                <a:gd name="connsiteX172" fmla="*/ 30008 w 3598513"/>
                <a:gd name="connsiteY172" fmla="*/ 1642916 h 2224519"/>
                <a:gd name="connsiteX173" fmla="*/ 19959 w 3598513"/>
                <a:gd name="connsiteY173" fmla="*/ 1798665 h 2224519"/>
                <a:gd name="connsiteX174" fmla="*/ 75227 w 3598513"/>
                <a:gd name="connsiteY174" fmla="*/ 1301271 h 2224519"/>
                <a:gd name="connsiteX175" fmla="*/ 175709 w 3598513"/>
                <a:gd name="connsiteY175" fmla="*/ 1341465 h 2224519"/>
                <a:gd name="connsiteX176" fmla="*/ 170685 w 3598513"/>
                <a:gd name="connsiteY176" fmla="*/ 1125426 h 2224519"/>
                <a:gd name="connsiteX177" fmla="*/ 95322 w 3598513"/>
                <a:gd name="connsiteY177" fmla="*/ 1235957 h 2224519"/>
                <a:gd name="connsiteX178" fmla="*/ 180733 w 3598513"/>
                <a:gd name="connsiteY178" fmla="*/ 1045039 h 2224519"/>
                <a:gd name="connsiteX179" fmla="*/ 276193 w 3598513"/>
                <a:gd name="connsiteY179" fmla="*/ 864168 h 2224519"/>
                <a:gd name="connsiteX180" fmla="*/ 471298 w 3598513"/>
                <a:gd name="connsiteY180"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598480 w 3598513"/>
                <a:gd name="connsiteY58" fmla="*/ 730034 h 2224519"/>
                <a:gd name="connsiteX59" fmla="*/ 3295297 w 3598513"/>
                <a:gd name="connsiteY59" fmla="*/ 1254404 h 2224519"/>
                <a:gd name="connsiteX60" fmla="*/ 3022994 w 3598513"/>
                <a:gd name="connsiteY60" fmla="*/ 1569182 h 2224519"/>
                <a:gd name="connsiteX61" fmla="*/ 2712657 w 3598513"/>
                <a:gd name="connsiteY61" fmla="*/ 1572996 h 2224519"/>
                <a:gd name="connsiteX62" fmla="*/ 2364994 w 3598513"/>
                <a:gd name="connsiteY62" fmla="*/ 1739684 h 2224519"/>
                <a:gd name="connsiteX63" fmla="*/ 1741107 w 3598513"/>
                <a:gd name="connsiteY63" fmla="*/ 1953996 h 2224519"/>
                <a:gd name="connsiteX64" fmla="*/ 1783969 w 3598513"/>
                <a:gd name="connsiteY64" fmla="*/ 1796834 h 2224519"/>
                <a:gd name="connsiteX65" fmla="*/ 1836357 w 3598513"/>
                <a:gd name="connsiteY65" fmla="*/ 1606334 h 2224519"/>
                <a:gd name="connsiteX66" fmla="*/ 2164969 w 3598513"/>
                <a:gd name="connsiteY66" fmla="*/ 1577759 h 2224519"/>
                <a:gd name="connsiteX67" fmla="*/ 2050669 w 3598513"/>
                <a:gd name="connsiteY67" fmla="*/ 1434884 h 2224519"/>
                <a:gd name="connsiteX68" fmla="*/ 2241169 w 3598513"/>
                <a:gd name="connsiteY68" fmla="*/ 1339634 h 2224519"/>
                <a:gd name="connsiteX69" fmla="*/ 2339650 w 3598513"/>
                <a:gd name="connsiteY69" fmla="*/ 1482143 h 2224519"/>
                <a:gd name="connsiteX70" fmla="*/ 2331894 w 3598513"/>
                <a:gd name="connsiteY70" fmla="*/ 1673849 h 2224519"/>
                <a:gd name="connsiteX71" fmla="*/ 2343788 w 3598513"/>
                <a:gd name="connsiteY71" fmla="*/ 1428354 h 2224519"/>
                <a:gd name="connsiteX72" fmla="*/ 2720306 w 3598513"/>
                <a:gd name="connsiteY72" fmla="*/ 1293883 h 2224519"/>
                <a:gd name="connsiteX73" fmla="*/ 2888869 w 3598513"/>
                <a:gd name="connsiteY73" fmla="*/ 1406308 h 2224519"/>
                <a:gd name="connsiteX74" fmla="*/ 2769954 w 3598513"/>
                <a:gd name="connsiteY74" fmla="*/ 1300090 h 2224519"/>
                <a:gd name="connsiteX75" fmla="*/ 2889945 w 3598513"/>
                <a:gd name="connsiteY75" fmla="*/ 1304227 h 2224519"/>
                <a:gd name="connsiteX76" fmla="*/ 3067860 w 3598513"/>
                <a:gd name="connsiteY76" fmla="*/ 1432491 h 2224519"/>
                <a:gd name="connsiteX77" fmla="*/ 3246055 w 3598513"/>
                <a:gd name="connsiteY77" fmla="*/ 1339634 h 2224519"/>
                <a:gd name="connsiteX78" fmla="*/ 3109236 w 3598513"/>
                <a:gd name="connsiteY78" fmla="*/ 1312503 h 2224519"/>
                <a:gd name="connsiteX79" fmla="*/ 2894083 w 3598513"/>
                <a:gd name="connsiteY79" fmla="*/ 1266989 h 2224519"/>
                <a:gd name="connsiteX80" fmla="*/ 2794782 w 3598513"/>
                <a:gd name="connsiteY80" fmla="*/ 1204926 h 2224519"/>
                <a:gd name="connsiteX81" fmla="*/ 2584069 w 3598513"/>
                <a:gd name="connsiteY81" fmla="*/ 1239621 h 2224519"/>
                <a:gd name="connsiteX82" fmla="*/ 2044267 w 3598513"/>
                <a:gd name="connsiteY82" fmla="*/ 1386634 h 2224519"/>
                <a:gd name="connsiteX83" fmla="*/ 2005425 w 3598513"/>
                <a:gd name="connsiteY83" fmla="*/ 1225334 h 2224519"/>
                <a:gd name="connsiteX84" fmla="*/ 2372137 w 3598513"/>
                <a:gd name="connsiteY84" fmla="*/ 1108652 h 2224519"/>
                <a:gd name="connsiteX85" fmla="*/ 2803144 w 3598513"/>
                <a:gd name="connsiteY85" fmla="*/ 1101508 h 2224519"/>
                <a:gd name="connsiteX86" fmla="*/ 2560257 w 3598513"/>
                <a:gd name="connsiteY86" fmla="*/ 820521 h 2224519"/>
                <a:gd name="connsiteX87" fmla="*/ 2226881 w 3598513"/>
                <a:gd name="connsiteY87" fmla="*/ 1049121 h 2224519"/>
                <a:gd name="connsiteX88" fmla="*/ 2105637 w 3598513"/>
                <a:gd name="connsiteY88" fmla="*/ 967096 h 2224519"/>
                <a:gd name="connsiteX89" fmla="*/ 1771168 w 3598513"/>
                <a:gd name="connsiteY89" fmla="*/ 1203194 h 2224519"/>
                <a:gd name="connsiteX90" fmla="*/ 1666272 w 3598513"/>
                <a:gd name="connsiteY90" fmla="*/ 1103537 h 2224519"/>
                <a:gd name="connsiteX91" fmla="*/ 1333340 w 3598513"/>
                <a:gd name="connsiteY91" fmla="*/ 1505003 h 2224519"/>
                <a:gd name="connsiteX92" fmla="*/ 1260930 w 3598513"/>
                <a:gd name="connsiteY92" fmla="*/ 1457024 h 2224519"/>
                <a:gd name="connsiteX93" fmla="*/ 1613074 w 3598513"/>
                <a:gd name="connsiteY93" fmla="*/ 1076685 h 2224519"/>
                <a:gd name="connsiteX94" fmla="*/ 1920715 w 3598513"/>
                <a:gd name="connsiteY94" fmla="*/ 821267 h 2224519"/>
                <a:gd name="connsiteX95" fmla="*/ 1829273 w 3598513"/>
                <a:gd name="connsiteY95" fmla="*/ 817291 h 2224519"/>
                <a:gd name="connsiteX96" fmla="*/ 1773614 w 3598513"/>
                <a:gd name="connsiteY96" fmla="*/ 761632 h 2224519"/>
                <a:gd name="connsiteX97" fmla="*/ 1456874 w 3598513"/>
                <a:gd name="connsiteY97" fmla="*/ 1004847 h 2224519"/>
                <a:gd name="connsiteX98" fmla="*/ 1527211 w 3598513"/>
                <a:gd name="connsiteY98" fmla="*/ 753639 h 2224519"/>
                <a:gd name="connsiteX99" fmla="*/ 1421703 w 3598513"/>
                <a:gd name="connsiteY99" fmla="*/ 834026 h 2224519"/>
                <a:gd name="connsiteX100" fmla="*/ 1512138 w 3598513"/>
                <a:gd name="connsiteY100" fmla="*/ 834026 h 2224519"/>
                <a:gd name="connsiteX101" fmla="*/ 1371461 w 3598513"/>
                <a:gd name="connsiteY101" fmla="*/ 1019920 h 2224519"/>
                <a:gd name="connsiteX102" fmla="*/ 1115228 w 3598513"/>
                <a:gd name="connsiteY102" fmla="*/ 1246008 h 2224519"/>
                <a:gd name="connsiteX103" fmla="*/ 907141 w 3598513"/>
                <a:gd name="connsiteY103" fmla="*/ 1537410 h 2224519"/>
                <a:gd name="connsiteX104" fmla="*/ 858995 w 3598513"/>
                <a:gd name="connsiteY104" fmla="*/ 1612773 h 2224519"/>
                <a:gd name="connsiteX105" fmla="*/ 1009720 w 3598513"/>
                <a:gd name="connsiteY105" fmla="*/ 1909199 h 2224519"/>
                <a:gd name="connsiteX106" fmla="*/ 1100156 w 3598513"/>
                <a:gd name="connsiteY106" fmla="*/ 1889102 h 2224519"/>
                <a:gd name="connsiteX107" fmla="*/ 1243117 w 3598513"/>
                <a:gd name="connsiteY107" fmla="*/ 1429806 h 2224519"/>
                <a:gd name="connsiteX108" fmla="*/ 1356169 w 3598513"/>
                <a:gd name="connsiteY108" fmla="*/ 1501105 h 2224519"/>
                <a:gd name="connsiteX109" fmla="*/ 1352194 w 3598513"/>
                <a:gd name="connsiteY109" fmla="*/ 1596520 h 2224519"/>
                <a:gd name="connsiteX110" fmla="*/ 1324384 w 3598513"/>
                <a:gd name="connsiteY110" fmla="*/ 1770376 h 2224519"/>
                <a:gd name="connsiteX111" fmla="*/ 1416465 w 3598513"/>
                <a:gd name="connsiteY111" fmla="*/ 1910842 h 2224519"/>
                <a:gd name="connsiteX112" fmla="*/ 1340269 w 3598513"/>
                <a:gd name="connsiteY112" fmla="*/ 1640250 h 2224519"/>
                <a:gd name="connsiteX113" fmla="*/ 1606637 w 3598513"/>
                <a:gd name="connsiteY113" fmla="*/ 1513030 h 2224519"/>
                <a:gd name="connsiteX114" fmla="*/ 1723643 w 3598513"/>
                <a:gd name="connsiteY114" fmla="*/ 1293596 h 2224519"/>
                <a:gd name="connsiteX115" fmla="*/ 1989073 w 3598513"/>
                <a:gd name="connsiteY115" fmla="*/ 1262840 h 2224519"/>
                <a:gd name="connsiteX116" fmla="*/ 1885956 w 3598513"/>
                <a:gd name="connsiteY116" fmla="*/ 1550615 h 2224519"/>
                <a:gd name="connsiteX117" fmla="*/ 1755393 w 3598513"/>
                <a:gd name="connsiteY117" fmla="*/ 1719046 h 2224519"/>
                <a:gd name="connsiteX118" fmla="*/ 1596312 w 3598513"/>
                <a:gd name="connsiteY118" fmla="*/ 2013962 h 2224519"/>
                <a:gd name="connsiteX119" fmla="*/ 1574831 w 3598513"/>
                <a:gd name="connsiteY119" fmla="*/ 1921749 h 2224519"/>
                <a:gd name="connsiteX120" fmla="*/ 1471464 w 3598513"/>
                <a:gd name="connsiteY120" fmla="*/ 2065646 h 2224519"/>
                <a:gd name="connsiteX121" fmla="*/ 1582781 w 3598513"/>
                <a:gd name="connsiteY121" fmla="*/ 2133232 h 2224519"/>
                <a:gd name="connsiteX122" fmla="*/ 1451584 w 3598513"/>
                <a:gd name="connsiteY122" fmla="*/ 2200818 h 2224519"/>
                <a:gd name="connsiteX123" fmla="*/ 1228948 w 3598513"/>
                <a:gd name="connsiteY123" fmla="*/ 2208769 h 2224519"/>
                <a:gd name="connsiteX124" fmla="*/ 982457 w 3598513"/>
                <a:gd name="connsiteY124" fmla="*/ 2216722 h 2224519"/>
                <a:gd name="connsiteX125" fmla="*/ 966555 w 3598513"/>
                <a:gd name="connsiteY125" fmla="*/ 2137207 h 2224519"/>
                <a:gd name="connsiteX126" fmla="*/ 1197143 w 3598513"/>
                <a:gd name="connsiteY126" fmla="*/ 2161061 h 2224519"/>
                <a:gd name="connsiteX127" fmla="*/ 1324364 w 3598513"/>
                <a:gd name="connsiteY127" fmla="*/ 2141182 h 2224519"/>
                <a:gd name="connsiteX128" fmla="*/ 1280632 w 3598513"/>
                <a:gd name="connsiteY128" fmla="*/ 1954329 h 2224519"/>
                <a:gd name="connsiteX129" fmla="*/ 1407852 w 3598513"/>
                <a:gd name="connsiteY129" fmla="*/ 1926500 h 2224519"/>
                <a:gd name="connsiteX130" fmla="*/ 1247453 w 3598513"/>
                <a:gd name="connsiteY130" fmla="*/ 1884840 h 2224519"/>
                <a:gd name="connsiteX131" fmla="*/ 1182614 w 3598513"/>
                <a:gd name="connsiteY131" fmla="*/ 2054900 h 2224519"/>
                <a:gd name="connsiteX132" fmla="*/ 1024793 w 3598513"/>
                <a:gd name="connsiteY132" fmla="*/ 2120214 h 2224519"/>
                <a:gd name="connsiteX133" fmla="*/ 884116 w 3598513"/>
                <a:gd name="connsiteY133" fmla="*/ 1758474 h 2224519"/>
                <a:gd name="connsiteX134" fmla="*/ 843922 w 3598513"/>
                <a:gd name="connsiteY134" fmla="*/ 2069973 h 2224519"/>
                <a:gd name="connsiteX135" fmla="*/ 703246 w 3598513"/>
                <a:gd name="connsiteY135" fmla="*/ 1657991 h 2224519"/>
                <a:gd name="connsiteX136" fmla="*/ 803729 w 3598513"/>
                <a:gd name="connsiteY136" fmla="*/ 1406782 h 2224519"/>
                <a:gd name="connsiteX137" fmla="*/ 884115 w 3598513"/>
                <a:gd name="connsiteY137" fmla="*/ 1246008 h 2224519"/>
                <a:gd name="connsiteX138" fmla="*/ 1160446 w 3598513"/>
                <a:gd name="connsiteY138" fmla="*/ 1125427 h 2224519"/>
                <a:gd name="connsiteX139" fmla="*/ 1637744 w 3598513"/>
                <a:gd name="connsiteY139" fmla="*/ 648131 h 2224519"/>
                <a:gd name="connsiteX140" fmla="*/ 1763348 w 3598513"/>
                <a:gd name="connsiteY140" fmla="*/ 336632 h 2224519"/>
                <a:gd name="connsiteX141" fmla="*/ 1642768 w 3598513"/>
                <a:gd name="connsiteY141" fmla="*/ 376825 h 2224519"/>
                <a:gd name="connsiteX142" fmla="*/ 1451848 w 3598513"/>
                <a:gd name="connsiteY142" fmla="*/ 658179 h 2224519"/>
                <a:gd name="connsiteX143" fmla="*/ 1170498 w 3598513"/>
                <a:gd name="connsiteY143" fmla="*/ 497404 h 2224519"/>
                <a:gd name="connsiteX144" fmla="*/ 1200641 w 3598513"/>
                <a:gd name="connsiteY144" fmla="*/ 633056 h 2224519"/>
                <a:gd name="connsiteX145" fmla="*/ 1115230 w 3598513"/>
                <a:gd name="connsiteY145" fmla="*/ 869194 h 2224519"/>
                <a:gd name="connsiteX146" fmla="*/ 1100158 w 3598513"/>
                <a:gd name="connsiteY146" fmla="*/ 1004845 h 2224519"/>
                <a:gd name="connsiteX147" fmla="*/ 904215 w 3598513"/>
                <a:gd name="connsiteY147" fmla="*/ 1014893 h 2224519"/>
                <a:gd name="connsiteX148" fmla="*/ 929336 w 3598513"/>
                <a:gd name="connsiteY148" fmla="*/ 1175667 h 2224519"/>
                <a:gd name="connsiteX149" fmla="*/ 708272 w 3598513"/>
                <a:gd name="connsiteY149" fmla="*/ 984749 h 2224519"/>
                <a:gd name="connsiteX150" fmla="*/ 607789 w 3598513"/>
                <a:gd name="connsiteY150" fmla="*/ 914411 h 2224519"/>
                <a:gd name="connsiteX151" fmla="*/ 809594 w 3598513"/>
                <a:gd name="connsiteY151" fmla="*/ 1313832 h 2224519"/>
                <a:gd name="connsiteX152" fmla="*/ 512330 w 3598513"/>
                <a:gd name="connsiteY152" fmla="*/ 1356538 h 2224519"/>
                <a:gd name="connsiteX153" fmla="*/ 647983 w 3598513"/>
                <a:gd name="connsiteY153" fmla="*/ 1874028 h 2224519"/>
                <a:gd name="connsiteX154" fmla="*/ 537449 w 3598513"/>
                <a:gd name="connsiteY154" fmla="*/ 1798666 h 2224519"/>
                <a:gd name="connsiteX155" fmla="*/ 391749 w 3598513"/>
                <a:gd name="connsiteY155" fmla="*/ 1733351 h 2224519"/>
                <a:gd name="connsiteX156" fmla="*/ 230975 w 3598513"/>
                <a:gd name="connsiteY156" fmla="*/ 1436924 h 2224519"/>
                <a:gd name="connsiteX157" fmla="*/ 356580 w 3598513"/>
                <a:gd name="connsiteY157" fmla="*/ 1668037 h 2224519"/>
                <a:gd name="connsiteX158" fmla="*/ 431942 w 3598513"/>
                <a:gd name="connsiteY158" fmla="*/ 1833835 h 2224519"/>
                <a:gd name="connsiteX159" fmla="*/ 527402 w 3598513"/>
                <a:gd name="connsiteY159" fmla="*/ 1874028 h 2224519"/>
                <a:gd name="connsiteX160" fmla="*/ 507305 w 3598513"/>
                <a:gd name="connsiteY160" fmla="*/ 1989585 h 2224519"/>
                <a:gd name="connsiteX161" fmla="*/ 311362 w 3598513"/>
                <a:gd name="connsiteY161" fmla="*/ 2180503 h 2224519"/>
                <a:gd name="connsiteX162" fmla="*/ 250235 w 3598513"/>
                <a:gd name="connsiteY162" fmla="*/ 2142821 h 2224519"/>
                <a:gd name="connsiteX163" fmla="*/ 220927 w 3598513"/>
                <a:gd name="connsiteY163" fmla="*/ 1989584 h 2224519"/>
                <a:gd name="connsiteX164" fmla="*/ 120444 w 3598513"/>
                <a:gd name="connsiteY164" fmla="*/ 1909197 h 2224519"/>
                <a:gd name="connsiteX165" fmla="*/ 65177 w 3598513"/>
                <a:gd name="connsiteY165" fmla="*/ 1869004 h 2224519"/>
                <a:gd name="connsiteX166" fmla="*/ 80251 w 3598513"/>
                <a:gd name="connsiteY166" fmla="*/ 1673060 h 2224519"/>
                <a:gd name="connsiteX167" fmla="*/ 205854 w 3598513"/>
                <a:gd name="connsiteY167" fmla="*/ 1813738 h 2224519"/>
                <a:gd name="connsiteX168" fmla="*/ 301314 w 3598513"/>
                <a:gd name="connsiteY168" fmla="*/ 1974512 h 2224519"/>
                <a:gd name="connsiteX169" fmla="*/ 326435 w 3598513"/>
                <a:gd name="connsiteY169" fmla="*/ 1863979 h 2224519"/>
                <a:gd name="connsiteX170" fmla="*/ 175710 w 3598513"/>
                <a:gd name="connsiteY170" fmla="*/ 1517311 h 2224519"/>
                <a:gd name="connsiteX171" fmla="*/ 150589 w 3598513"/>
                <a:gd name="connsiteY171" fmla="*/ 1482143 h 2224519"/>
                <a:gd name="connsiteX172" fmla="*/ 30008 w 3598513"/>
                <a:gd name="connsiteY172" fmla="*/ 1642916 h 2224519"/>
                <a:gd name="connsiteX173" fmla="*/ 19959 w 3598513"/>
                <a:gd name="connsiteY173" fmla="*/ 1798665 h 2224519"/>
                <a:gd name="connsiteX174" fmla="*/ 75227 w 3598513"/>
                <a:gd name="connsiteY174" fmla="*/ 1301271 h 2224519"/>
                <a:gd name="connsiteX175" fmla="*/ 175709 w 3598513"/>
                <a:gd name="connsiteY175" fmla="*/ 1341465 h 2224519"/>
                <a:gd name="connsiteX176" fmla="*/ 170685 w 3598513"/>
                <a:gd name="connsiteY176" fmla="*/ 1125426 h 2224519"/>
                <a:gd name="connsiteX177" fmla="*/ 95322 w 3598513"/>
                <a:gd name="connsiteY177" fmla="*/ 1235957 h 2224519"/>
                <a:gd name="connsiteX178" fmla="*/ 180733 w 3598513"/>
                <a:gd name="connsiteY178" fmla="*/ 1045039 h 2224519"/>
                <a:gd name="connsiteX179" fmla="*/ 276193 w 3598513"/>
                <a:gd name="connsiteY179" fmla="*/ 864168 h 2224519"/>
                <a:gd name="connsiteX180" fmla="*/ 471298 w 3598513"/>
                <a:gd name="connsiteY180"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598480 w 3598513"/>
                <a:gd name="connsiteY58" fmla="*/ 730034 h 2224519"/>
                <a:gd name="connsiteX59" fmla="*/ 3295297 w 3598513"/>
                <a:gd name="connsiteY59" fmla="*/ 1254404 h 2224519"/>
                <a:gd name="connsiteX60" fmla="*/ 3022994 w 3598513"/>
                <a:gd name="connsiteY60" fmla="*/ 1569182 h 2224519"/>
                <a:gd name="connsiteX61" fmla="*/ 2712657 w 3598513"/>
                <a:gd name="connsiteY61" fmla="*/ 1572996 h 2224519"/>
                <a:gd name="connsiteX62" fmla="*/ 2364994 w 3598513"/>
                <a:gd name="connsiteY62" fmla="*/ 1739684 h 2224519"/>
                <a:gd name="connsiteX63" fmla="*/ 1741107 w 3598513"/>
                <a:gd name="connsiteY63" fmla="*/ 1953996 h 2224519"/>
                <a:gd name="connsiteX64" fmla="*/ 1783969 w 3598513"/>
                <a:gd name="connsiteY64" fmla="*/ 1796834 h 2224519"/>
                <a:gd name="connsiteX65" fmla="*/ 1836357 w 3598513"/>
                <a:gd name="connsiteY65" fmla="*/ 1606334 h 2224519"/>
                <a:gd name="connsiteX66" fmla="*/ 2164969 w 3598513"/>
                <a:gd name="connsiteY66" fmla="*/ 1577759 h 2224519"/>
                <a:gd name="connsiteX67" fmla="*/ 2050669 w 3598513"/>
                <a:gd name="connsiteY67" fmla="*/ 1434884 h 2224519"/>
                <a:gd name="connsiteX68" fmla="*/ 2241169 w 3598513"/>
                <a:gd name="connsiteY68" fmla="*/ 1339634 h 2224519"/>
                <a:gd name="connsiteX69" fmla="*/ 2339650 w 3598513"/>
                <a:gd name="connsiteY69" fmla="*/ 1482143 h 2224519"/>
                <a:gd name="connsiteX70" fmla="*/ 2331894 w 3598513"/>
                <a:gd name="connsiteY70" fmla="*/ 1673849 h 2224519"/>
                <a:gd name="connsiteX71" fmla="*/ 2343788 w 3598513"/>
                <a:gd name="connsiteY71" fmla="*/ 1428354 h 2224519"/>
                <a:gd name="connsiteX72" fmla="*/ 2720306 w 3598513"/>
                <a:gd name="connsiteY72" fmla="*/ 1293883 h 2224519"/>
                <a:gd name="connsiteX73" fmla="*/ 2888869 w 3598513"/>
                <a:gd name="connsiteY73" fmla="*/ 1406308 h 2224519"/>
                <a:gd name="connsiteX74" fmla="*/ 2769954 w 3598513"/>
                <a:gd name="connsiteY74" fmla="*/ 1300090 h 2224519"/>
                <a:gd name="connsiteX75" fmla="*/ 2889945 w 3598513"/>
                <a:gd name="connsiteY75" fmla="*/ 1304227 h 2224519"/>
                <a:gd name="connsiteX76" fmla="*/ 3067860 w 3598513"/>
                <a:gd name="connsiteY76" fmla="*/ 1432491 h 2224519"/>
                <a:gd name="connsiteX77" fmla="*/ 3246055 w 3598513"/>
                <a:gd name="connsiteY77" fmla="*/ 1339634 h 2224519"/>
                <a:gd name="connsiteX78" fmla="*/ 3187850 w 3598513"/>
                <a:gd name="connsiteY78" fmla="*/ 1320777 h 2224519"/>
                <a:gd name="connsiteX79" fmla="*/ 3109236 w 3598513"/>
                <a:gd name="connsiteY79" fmla="*/ 1312503 h 2224519"/>
                <a:gd name="connsiteX80" fmla="*/ 2894083 w 3598513"/>
                <a:gd name="connsiteY80" fmla="*/ 1266989 h 2224519"/>
                <a:gd name="connsiteX81" fmla="*/ 2794782 w 3598513"/>
                <a:gd name="connsiteY81" fmla="*/ 1204926 h 2224519"/>
                <a:gd name="connsiteX82" fmla="*/ 2584069 w 3598513"/>
                <a:gd name="connsiteY82" fmla="*/ 1239621 h 2224519"/>
                <a:gd name="connsiteX83" fmla="*/ 2044267 w 3598513"/>
                <a:gd name="connsiteY83" fmla="*/ 1386634 h 2224519"/>
                <a:gd name="connsiteX84" fmla="*/ 2005425 w 3598513"/>
                <a:gd name="connsiteY84" fmla="*/ 1225334 h 2224519"/>
                <a:gd name="connsiteX85" fmla="*/ 2372137 w 3598513"/>
                <a:gd name="connsiteY85" fmla="*/ 1108652 h 2224519"/>
                <a:gd name="connsiteX86" fmla="*/ 2803144 w 3598513"/>
                <a:gd name="connsiteY86" fmla="*/ 1101508 h 2224519"/>
                <a:gd name="connsiteX87" fmla="*/ 2560257 w 3598513"/>
                <a:gd name="connsiteY87" fmla="*/ 820521 h 2224519"/>
                <a:gd name="connsiteX88" fmla="*/ 2226881 w 3598513"/>
                <a:gd name="connsiteY88" fmla="*/ 1049121 h 2224519"/>
                <a:gd name="connsiteX89" fmla="*/ 2105637 w 3598513"/>
                <a:gd name="connsiteY89" fmla="*/ 967096 h 2224519"/>
                <a:gd name="connsiteX90" fmla="*/ 1771168 w 3598513"/>
                <a:gd name="connsiteY90" fmla="*/ 1203194 h 2224519"/>
                <a:gd name="connsiteX91" fmla="*/ 1666272 w 3598513"/>
                <a:gd name="connsiteY91" fmla="*/ 1103537 h 2224519"/>
                <a:gd name="connsiteX92" fmla="*/ 1333340 w 3598513"/>
                <a:gd name="connsiteY92" fmla="*/ 1505003 h 2224519"/>
                <a:gd name="connsiteX93" fmla="*/ 1260930 w 3598513"/>
                <a:gd name="connsiteY93" fmla="*/ 1457024 h 2224519"/>
                <a:gd name="connsiteX94" fmla="*/ 1613074 w 3598513"/>
                <a:gd name="connsiteY94" fmla="*/ 1076685 h 2224519"/>
                <a:gd name="connsiteX95" fmla="*/ 1920715 w 3598513"/>
                <a:gd name="connsiteY95" fmla="*/ 821267 h 2224519"/>
                <a:gd name="connsiteX96" fmla="*/ 1829273 w 3598513"/>
                <a:gd name="connsiteY96" fmla="*/ 817291 h 2224519"/>
                <a:gd name="connsiteX97" fmla="*/ 1773614 w 3598513"/>
                <a:gd name="connsiteY97" fmla="*/ 761632 h 2224519"/>
                <a:gd name="connsiteX98" fmla="*/ 1456874 w 3598513"/>
                <a:gd name="connsiteY98" fmla="*/ 1004847 h 2224519"/>
                <a:gd name="connsiteX99" fmla="*/ 1527211 w 3598513"/>
                <a:gd name="connsiteY99" fmla="*/ 753639 h 2224519"/>
                <a:gd name="connsiteX100" fmla="*/ 1421703 w 3598513"/>
                <a:gd name="connsiteY100" fmla="*/ 834026 h 2224519"/>
                <a:gd name="connsiteX101" fmla="*/ 1512138 w 3598513"/>
                <a:gd name="connsiteY101" fmla="*/ 834026 h 2224519"/>
                <a:gd name="connsiteX102" fmla="*/ 1371461 w 3598513"/>
                <a:gd name="connsiteY102" fmla="*/ 1019920 h 2224519"/>
                <a:gd name="connsiteX103" fmla="*/ 1115228 w 3598513"/>
                <a:gd name="connsiteY103" fmla="*/ 1246008 h 2224519"/>
                <a:gd name="connsiteX104" fmla="*/ 907141 w 3598513"/>
                <a:gd name="connsiteY104" fmla="*/ 1537410 h 2224519"/>
                <a:gd name="connsiteX105" fmla="*/ 858995 w 3598513"/>
                <a:gd name="connsiteY105" fmla="*/ 1612773 h 2224519"/>
                <a:gd name="connsiteX106" fmla="*/ 1009720 w 3598513"/>
                <a:gd name="connsiteY106" fmla="*/ 1909199 h 2224519"/>
                <a:gd name="connsiteX107" fmla="*/ 1100156 w 3598513"/>
                <a:gd name="connsiteY107" fmla="*/ 1889102 h 2224519"/>
                <a:gd name="connsiteX108" fmla="*/ 1243117 w 3598513"/>
                <a:gd name="connsiteY108" fmla="*/ 1429806 h 2224519"/>
                <a:gd name="connsiteX109" fmla="*/ 1356169 w 3598513"/>
                <a:gd name="connsiteY109" fmla="*/ 1501105 h 2224519"/>
                <a:gd name="connsiteX110" fmla="*/ 1352194 w 3598513"/>
                <a:gd name="connsiteY110" fmla="*/ 1596520 h 2224519"/>
                <a:gd name="connsiteX111" fmla="*/ 1324384 w 3598513"/>
                <a:gd name="connsiteY111" fmla="*/ 1770376 h 2224519"/>
                <a:gd name="connsiteX112" fmla="*/ 1416465 w 3598513"/>
                <a:gd name="connsiteY112" fmla="*/ 1910842 h 2224519"/>
                <a:gd name="connsiteX113" fmla="*/ 1340269 w 3598513"/>
                <a:gd name="connsiteY113" fmla="*/ 1640250 h 2224519"/>
                <a:gd name="connsiteX114" fmla="*/ 1606637 w 3598513"/>
                <a:gd name="connsiteY114" fmla="*/ 1513030 h 2224519"/>
                <a:gd name="connsiteX115" fmla="*/ 1723643 w 3598513"/>
                <a:gd name="connsiteY115" fmla="*/ 1293596 h 2224519"/>
                <a:gd name="connsiteX116" fmla="*/ 1989073 w 3598513"/>
                <a:gd name="connsiteY116" fmla="*/ 1262840 h 2224519"/>
                <a:gd name="connsiteX117" fmla="*/ 1885956 w 3598513"/>
                <a:gd name="connsiteY117" fmla="*/ 1550615 h 2224519"/>
                <a:gd name="connsiteX118" fmla="*/ 1755393 w 3598513"/>
                <a:gd name="connsiteY118" fmla="*/ 1719046 h 2224519"/>
                <a:gd name="connsiteX119" fmla="*/ 1596312 w 3598513"/>
                <a:gd name="connsiteY119" fmla="*/ 2013962 h 2224519"/>
                <a:gd name="connsiteX120" fmla="*/ 1574831 w 3598513"/>
                <a:gd name="connsiteY120" fmla="*/ 1921749 h 2224519"/>
                <a:gd name="connsiteX121" fmla="*/ 1471464 w 3598513"/>
                <a:gd name="connsiteY121" fmla="*/ 2065646 h 2224519"/>
                <a:gd name="connsiteX122" fmla="*/ 1582781 w 3598513"/>
                <a:gd name="connsiteY122" fmla="*/ 2133232 h 2224519"/>
                <a:gd name="connsiteX123" fmla="*/ 1451584 w 3598513"/>
                <a:gd name="connsiteY123" fmla="*/ 2200818 h 2224519"/>
                <a:gd name="connsiteX124" fmla="*/ 1228948 w 3598513"/>
                <a:gd name="connsiteY124" fmla="*/ 2208769 h 2224519"/>
                <a:gd name="connsiteX125" fmla="*/ 982457 w 3598513"/>
                <a:gd name="connsiteY125" fmla="*/ 2216722 h 2224519"/>
                <a:gd name="connsiteX126" fmla="*/ 966555 w 3598513"/>
                <a:gd name="connsiteY126" fmla="*/ 2137207 h 2224519"/>
                <a:gd name="connsiteX127" fmla="*/ 1197143 w 3598513"/>
                <a:gd name="connsiteY127" fmla="*/ 2161061 h 2224519"/>
                <a:gd name="connsiteX128" fmla="*/ 1324364 w 3598513"/>
                <a:gd name="connsiteY128" fmla="*/ 2141182 h 2224519"/>
                <a:gd name="connsiteX129" fmla="*/ 1280632 w 3598513"/>
                <a:gd name="connsiteY129" fmla="*/ 1954329 h 2224519"/>
                <a:gd name="connsiteX130" fmla="*/ 1407852 w 3598513"/>
                <a:gd name="connsiteY130" fmla="*/ 1926500 h 2224519"/>
                <a:gd name="connsiteX131" fmla="*/ 1247453 w 3598513"/>
                <a:gd name="connsiteY131" fmla="*/ 1884840 h 2224519"/>
                <a:gd name="connsiteX132" fmla="*/ 1182614 w 3598513"/>
                <a:gd name="connsiteY132" fmla="*/ 2054900 h 2224519"/>
                <a:gd name="connsiteX133" fmla="*/ 1024793 w 3598513"/>
                <a:gd name="connsiteY133" fmla="*/ 2120214 h 2224519"/>
                <a:gd name="connsiteX134" fmla="*/ 884116 w 3598513"/>
                <a:gd name="connsiteY134" fmla="*/ 1758474 h 2224519"/>
                <a:gd name="connsiteX135" fmla="*/ 843922 w 3598513"/>
                <a:gd name="connsiteY135" fmla="*/ 2069973 h 2224519"/>
                <a:gd name="connsiteX136" fmla="*/ 703246 w 3598513"/>
                <a:gd name="connsiteY136" fmla="*/ 1657991 h 2224519"/>
                <a:gd name="connsiteX137" fmla="*/ 803729 w 3598513"/>
                <a:gd name="connsiteY137" fmla="*/ 1406782 h 2224519"/>
                <a:gd name="connsiteX138" fmla="*/ 884115 w 3598513"/>
                <a:gd name="connsiteY138" fmla="*/ 1246008 h 2224519"/>
                <a:gd name="connsiteX139" fmla="*/ 1160446 w 3598513"/>
                <a:gd name="connsiteY139" fmla="*/ 1125427 h 2224519"/>
                <a:gd name="connsiteX140" fmla="*/ 1637744 w 3598513"/>
                <a:gd name="connsiteY140" fmla="*/ 648131 h 2224519"/>
                <a:gd name="connsiteX141" fmla="*/ 1763348 w 3598513"/>
                <a:gd name="connsiteY141" fmla="*/ 336632 h 2224519"/>
                <a:gd name="connsiteX142" fmla="*/ 1642768 w 3598513"/>
                <a:gd name="connsiteY142" fmla="*/ 376825 h 2224519"/>
                <a:gd name="connsiteX143" fmla="*/ 1451848 w 3598513"/>
                <a:gd name="connsiteY143" fmla="*/ 658179 h 2224519"/>
                <a:gd name="connsiteX144" fmla="*/ 1170498 w 3598513"/>
                <a:gd name="connsiteY144" fmla="*/ 497404 h 2224519"/>
                <a:gd name="connsiteX145" fmla="*/ 1200641 w 3598513"/>
                <a:gd name="connsiteY145" fmla="*/ 633056 h 2224519"/>
                <a:gd name="connsiteX146" fmla="*/ 1115230 w 3598513"/>
                <a:gd name="connsiteY146" fmla="*/ 869194 h 2224519"/>
                <a:gd name="connsiteX147" fmla="*/ 1100158 w 3598513"/>
                <a:gd name="connsiteY147" fmla="*/ 1004845 h 2224519"/>
                <a:gd name="connsiteX148" fmla="*/ 904215 w 3598513"/>
                <a:gd name="connsiteY148" fmla="*/ 1014893 h 2224519"/>
                <a:gd name="connsiteX149" fmla="*/ 929336 w 3598513"/>
                <a:gd name="connsiteY149" fmla="*/ 1175667 h 2224519"/>
                <a:gd name="connsiteX150" fmla="*/ 708272 w 3598513"/>
                <a:gd name="connsiteY150" fmla="*/ 984749 h 2224519"/>
                <a:gd name="connsiteX151" fmla="*/ 607789 w 3598513"/>
                <a:gd name="connsiteY151" fmla="*/ 914411 h 2224519"/>
                <a:gd name="connsiteX152" fmla="*/ 809594 w 3598513"/>
                <a:gd name="connsiteY152" fmla="*/ 1313832 h 2224519"/>
                <a:gd name="connsiteX153" fmla="*/ 512330 w 3598513"/>
                <a:gd name="connsiteY153" fmla="*/ 1356538 h 2224519"/>
                <a:gd name="connsiteX154" fmla="*/ 647983 w 3598513"/>
                <a:gd name="connsiteY154" fmla="*/ 1874028 h 2224519"/>
                <a:gd name="connsiteX155" fmla="*/ 537449 w 3598513"/>
                <a:gd name="connsiteY155" fmla="*/ 1798666 h 2224519"/>
                <a:gd name="connsiteX156" fmla="*/ 391749 w 3598513"/>
                <a:gd name="connsiteY156" fmla="*/ 1733351 h 2224519"/>
                <a:gd name="connsiteX157" fmla="*/ 230975 w 3598513"/>
                <a:gd name="connsiteY157" fmla="*/ 1436924 h 2224519"/>
                <a:gd name="connsiteX158" fmla="*/ 356580 w 3598513"/>
                <a:gd name="connsiteY158" fmla="*/ 1668037 h 2224519"/>
                <a:gd name="connsiteX159" fmla="*/ 431942 w 3598513"/>
                <a:gd name="connsiteY159" fmla="*/ 1833835 h 2224519"/>
                <a:gd name="connsiteX160" fmla="*/ 527402 w 3598513"/>
                <a:gd name="connsiteY160" fmla="*/ 1874028 h 2224519"/>
                <a:gd name="connsiteX161" fmla="*/ 507305 w 3598513"/>
                <a:gd name="connsiteY161" fmla="*/ 1989585 h 2224519"/>
                <a:gd name="connsiteX162" fmla="*/ 311362 w 3598513"/>
                <a:gd name="connsiteY162" fmla="*/ 2180503 h 2224519"/>
                <a:gd name="connsiteX163" fmla="*/ 250235 w 3598513"/>
                <a:gd name="connsiteY163" fmla="*/ 2142821 h 2224519"/>
                <a:gd name="connsiteX164" fmla="*/ 220927 w 3598513"/>
                <a:gd name="connsiteY164" fmla="*/ 1989584 h 2224519"/>
                <a:gd name="connsiteX165" fmla="*/ 120444 w 3598513"/>
                <a:gd name="connsiteY165" fmla="*/ 1909197 h 2224519"/>
                <a:gd name="connsiteX166" fmla="*/ 65177 w 3598513"/>
                <a:gd name="connsiteY166" fmla="*/ 1869004 h 2224519"/>
                <a:gd name="connsiteX167" fmla="*/ 80251 w 3598513"/>
                <a:gd name="connsiteY167" fmla="*/ 1673060 h 2224519"/>
                <a:gd name="connsiteX168" fmla="*/ 205854 w 3598513"/>
                <a:gd name="connsiteY168" fmla="*/ 1813738 h 2224519"/>
                <a:gd name="connsiteX169" fmla="*/ 301314 w 3598513"/>
                <a:gd name="connsiteY169" fmla="*/ 1974512 h 2224519"/>
                <a:gd name="connsiteX170" fmla="*/ 326435 w 3598513"/>
                <a:gd name="connsiteY170" fmla="*/ 1863979 h 2224519"/>
                <a:gd name="connsiteX171" fmla="*/ 175710 w 3598513"/>
                <a:gd name="connsiteY171" fmla="*/ 1517311 h 2224519"/>
                <a:gd name="connsiteX172" fmla="*/ 150589 w 3598513"/>
                <a:gd name="connsiteY172" fmla="*/ 1482143 h 2224519"/>
                <a:gd name="connsiteX173" fmla="*/ 30008 w 3598513"/>
                <a:gd name="connsiteY173" fmla="*/ 1642916 h 2224519"/>
                <a:gd name="connsiteX174" fmla="*/ 19959 w 3598513"/>
                <a:gd name="connsiteY174" fmla="*/ 1798665 h 2224519"/>
                <a:gd name="connsiteX175" fmla="*/ 75227 w 3598513"/>
                <a:gd name="connsiteY175" fmla="*/ 1301271 h 2224519"/>
                <a:gd name="connsiteX176" fmla="*/ 175709 w 3598513"/>
                <a:gd name="connsiteY176" fmla="*/ 1341465 h 2224519"/>
                <a:gd name="connsiteX177" fmla="*/ 170685 w 3598513"/>
                <a:gd name="connsiteY177" fmla="*/ 1125426 h 2224519"/>
                <a:gd name="connsiteX178" fmla="*/ 95322 w 3598513"/>
                <a:gd name="connsiteY178" fmla="*/ 1235957 h 2224519"/>
                <a:gd name="connsiteX179" fmla="*/ 180733 w 3598513"/>
                <a:gd name="connsiteY179" fmla="*/ 1045039 h 2224519"/>
                <a:gd name="connsiteX180" fmla="*/ 276193 w 3598513"/>
                <a:gd name="connsiteY180" fmla="*/ 864168 h 2224519"/>
                <a:gd name="connsiteX181" fmla="*/ 471298 w 3598513"/>
                <a:gd name="connsiteY181"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598480 w 3598513"/>
                <a:gd name="connsiteY58" fmla="*/ 730034 h 2224519"/>
                <a:gd name="connsiteX59" fmla="*/ 3295297 w 3598513"/>
                <a:gd name="connsiteY59" fmla="*/ 1254404 h 2224519"/>
                <a:gd name="connsiteX60" fmla="*/ 3022994 w 3598513"/>
                <a:gd name="connsiteY60" fmla="*/ 1569182 h 2224519"/>
                <a:gd name="connsiteX61" fmla="*/ 2712657 w 3598513"/>
                <a:gd name="connsiteY61" fmla="*/ 1572996 h 2224519"/>
                <a:gd name="connsiteX62" fmla="*/ 2364994 w 3598513"/>
                <a:gd name="connsiteY62" fmla="*/ 1739684 h 2224519"/>
                <a:gd name="connsiteX63" fmla="*/ 1741107 w 3598513"/>
                <a:gd name="connsiteY63" fmla="*/ 1953996 h 2224519"/>
                <a:gd name="connsiteX64" fmla="*/ 1783969 w 3598513"/>
                <a:gd name="connsiteY64" fmla="*/ 1796834 h 2224519"/>
                <a:gd name="connsiteX65" fmla="*/ 1836357 w 3598513"/>
                <a:gd name="connsiteY65" fmla="*/ 1606334 h 2224519"/>
                <a:gd name="connsiteX66" fmla="*/ 2164969 w 3598513"/>
                <a:gd name="connsiteY66" fmla="*/ 1577759 h 2224519"/>
                <a:gd name="connsiteX67" fmla="*/ 2050669 w 3598513"/>
                <a:gd name="connsiteY67" fmla="*/ 1434884 h 2224519"/>
                <a:gd name="connsiteX68" fmla="*/ 2241169 w 3598513"/>
                <a:gd name="connsiteY68" fmla="*/ 1339634 h 2224519"/>
                <a:gd name="connsiteX69" fmla="*/ 2339650 w 3598513"/>
                <a:gd name="connsiteY69" fmla="*/ 1482143 h 2224519"/>
                <a:gd name="connsiteX70" fmla="*/ 2331894 w 3598513"/>
                <a:gd name="connsiteY70" fmla="*/ 1673849 h 2224519"/>
                <a:gd name="connsiteX71" fmla="*/ 2343788 w 3598513"/>
                <a:gd name="connsiteY71" fmla="*/ 1428354 h 2224519"/>
                <a:gd name="connsiteX72" fmla="*/ 2720306 w 3598513"/>
                <a:gd name="connsiteY72" fmla="*/ 1293883 h 2224519"/>
                <a:gd name="connsiteX73" fmla="*/ 2888869 w 3598513"/>
                <a:gd name="connsiteY73" fmla="*/ 1406308 h 2224519"/>
                <a:gd name="connsiteX74" fmla="*/ 2769954 w 3598513"/>
                <a:gd name="connsiteY74" fmla="*/ 1300090 h 2224519"/>
                <a:gd name="connsiteX75" fmla="*/ 2889945 w 3598513"/>
                <a:gd name="connsiteY75" fmla="*/ 1304227 h 2224519"/>
                <a:gd name="connsiteX76" fmla="*/ 3067860 w 3598513"/>
                <a:gd name="connsiteY76" fmla="*/ 1432491 h 2224519"/>
                <a:gd name="connsiteX77" fmla="*/ 3246055 w 3598513"/>
                <a:gd name="connsiteY77" fmla="*/ 1339634 h 2224519"/>
                <a:gd name="connsiteX78" fmla="*/ 3071998 w 3598513"/>
                <a:gd name="connsiteY78" fmla="*/ 1386978 h 2224519"/>
                <a:gd name="connsiteX79" fmla="*/ 3109236 w 3598513"/>
                <a:gd name="connsiteY79" fmla="*/ 1312503 h 2224519"/>
                <a:gd name="connsiteX80" fmla="*/ 2894083 w 3598513"/>
                <a:gd name="connsiteY80" fmla="*/ 1266989 h 2224519"/>
                <a:gd name="connsiteX81" fmla="*/ 2794782 w 3598513"/>
                <a:gd name="connsiteY81" fmla="*/ 1204926 h 2224519"/>
                <a:gd name="connsiteX82" fmla="*/ 2584069 w 3598513"/>
                <a:gd name="connsiteY82" fmla="*/ 1239621 h 2224519"/>
                <a:gd name="connsiteX83" fmla="*/ 2044267 w 3598513"/>
                <a:gd name="connsiteY83" fmla="*/ 1386634 h 2224519"/>
                <a:gd name="connsiteX84" fmla="*/ 2005425 w 3598513"/>
                <a:gd name="connsiteY84" fmla="*/ 1225334 h 2224519"/>
                <a:gd name="connsiteX85" fmla="*/ 2372137 w 3598513"/>
                <a:gd name="connsiteY85" fmla="*/ 1108652 h 2224519"/>
                <a:gd name="connsiteX86" fmla="*/ 2803144 w 3598513"/>
                <a:gd name="connsiteY86" fmla="*/ 1101508 h 2224519"/>
                <a:gd name="connsiteX87" fmla="*/ 2560257 w 3598513"/>
                <a:gd name="connsiteY87" fmla="*/ 820521 h 2224519"/>
                <a:gd name="connsiteX88" fmla="*/ 2226881 w 3598513"/>
                <a:gd name="connsiteY88" fmla="*/ 1049121 h 2224519"/>
                <a:gd name="connsiteX89" fmla="*/ 2105637 w 3598513"/>
                <a:gd name="connsiteY89" fmla="*/ 967096 h 2224519"/>
                <a:gd name="connsiteX90" fmla="*/ 1771168 w 3598513"/>
                <a:gd name="connsiteY90" fmla="*/ 1203194 h 2224519"/>
                <a:gd name="connsiteX91" fmla="*/ 1666272 w 3598513"/>
                <a:gd name="connsiteY91" fmla="*/ 1103537 h 2224519"/>
                <a:gd name="connsiteX92" fmla="*/ 1333340 w 3598513"/>
                <a:gd name="connsiteY92" fmla="*/ 1505003 h 2224519"/>
                <a:gd name="connsiteX93" fmla="*/ 1260930 w 3598513"/>
                <a:gd name="connsiteY93" fmla="*/ 1457024 h 2224519"/>
                <a:gd name="connsiteX94" fmla="*/ 1613074 w 3598513"/>
                <a:gd name="connsiteY94" fmla="*/ 1076685 h 2224519"/>
                <a:gd name="connsiteX95" fmla="*/ 1920715 w 3598513"/>
                <a:gd name="connsiteY95" fmla="*/ 821267 h 2224519"/>
                <a:gd name="connsiteX96" fmla="*/ 1829273 w 3598513"/>
                <a:gd name="connsiteY96" fmla="*/ 817291 h 2224519"/>
                <a:gd name="connsiteX97" fmla="*/ 1773614 w 3598513"/>
                <a:gd name="connsiteY97" fmla="*/ 761632 h 2224519"/>
                <a:gd name="connsiteX98" fmla="*/ 1456874 w 3598513"/>
                <a:gd name="connsiteY98" fmla="*/ 1004847 h 2224519"/>
                <a:gd name="connsiteX99" fmla="*/ 1527211 w 3598513"/>
                <a:gd name="connsiteY99" fmla="*/ 753639 h 2224519"/>
                <a:gd name="connsiteX100" fmla="*/ 1421703 w 3598513"/>
                <a:gd name="connsiteY100" fmla="*/ 834026 h 2224519"/>
                <a:gd name="connsiteX101" fmla="*/ 1512138 w 3598513"/>
                <a:gd name="connsiteY101" fmla="*/ 834026 h 2224519"/>
                <a:gd name="connsiteX102" fmla="*/ 1371461 w 3598513"/>
                <a:gd name="connsiteY102" fmla="*/ 1019920 h 2224519"/>
                <a:gd name="connsiteX103" fmla="*/ 1115228 w 3598513"/>
                <a:gd name="connsiteY103" fmla="*/ 1246008 h 2224519"/>
                <a:gd name="connsiteX104" fmla="*/ 907141 w 3598513"/>
                <a:gd name="connsiteY104" fmla="*/ 1537410 h 2224519"/>
                <a:gd name="connsiteX105" fmla="*/ 858995 w 3598513"/>
                <a:gd name="connsiteY105" fmla="*/ 1612773 h 2224519"/>
                <a:gd name="connsiteX106" fmla="*/ 1009720 w 3598513"/>
                <a:gd name="connsiteY106" fmla="*/ 1909199 h 2224519"/>
                <a:gd name="connsiteX107" fmla="*/ 1100156 w 3598513"/>
                <a:gd name="connsiteY107" fmla="*/ 1889102 h 2224519"/>
                <a:gd name="connsiteX108" fmla="*/ 1243117 w 3598513"/>
                <a:gd name="connsiteY108" fmla="*/ 1429806 h 2224519"/>
                <a:gd name="connsiteX109" fmla="*/ 1356169 w 3598513"/>
                <a:gd name="connsiteY109" fmla="*/ 1501105 h 2224519"/>
                <a:gd name="connsiteX110" fmla="*/ 1352194 w 3598513"/>
                <a:gd name="connsiteY110" fmla="*/ 1596520 h 2224519"/>
                <a:gd name="connsiteX111" fmla="*/ 1324384 w 3598513"/>
                <a:gd name="connsiteY111" fmla="*/ 1770376 h 2224519"/>
                <a:gd name="connsiteX112" fmla="*/ 1416465 w 3598513"/>
                <a:gd name="connsiteY112" fmla="*/ 1910842 h 2224519"/>
                <a:gd name="connsiteX113" fmla="*/ 1340269 w 3598513"/>
                <a:gd name="connsiteY113" fmla="*/ 1640250 h 2224519"/>
                <a:gd name="connsiteX114" fmla="*/ 1606637 w 3598513"/>
                <a:gd name="connsiteY114" fmla="*/ 1513030 h 2224519"/>
                <a:gd name="connsiteX115" fmla="*/ 1723643 w 3598513"/>
                <a:gd name="connsiteY115" fmla="*/ 1293596 h 2224519"/>
                <a:gd name="connsiteX116" fmla="*/ 1989073 w 3598513"/>
                <a:gd name="connsiteY116" fmla="*/ 1262840 h 2224519"/>
                <a:gd name="connsiteX117" fmla="*/ 1885956 w 3598513"/>
                <a:gd name="connsiteY117" fmla="*/ 1550615 h 2224519"/>
                <a:gd name="connsiteX118" fmla="*/ 1755393 w 3598513"/>
                <a:gd name="connsiteY118" fmla="*/ 1719046 h 2224519"/>
                <a:gd name="connsiteX119" fmla="*/ 1596312 w 3598513"/>
                <a:gd name="connsiteY119" fmla="*/ 2013962 h 2224519"/>
                <a:gd name="connsiteX120" fmla="*/ 1574831 w 3598513"/>
                <a:gd name="connsiteY120" fmla="*/ 1921749 h 2224519"/>
                <a:gd name="connsiteX121" fmla="*/ 1471464 w 3598513"/>
                <a:gd name="connsiteY121" fmla="*/ 2065646 h 2224519"/>
                <a:gd name="connsiteX122" fmla="*/ 1582781 w 3598513"/>
                <a:gd name="connsiteY122" fmla="*/ 2133232 h 2224519"/>
                <a:gd name="connsiteX123" fmla="*/ 1451584 w 3598513"/>
                <a:gd name="connsiteY123" fmla="*/ 2200818 h 2224519"/>
                <a:gd name="connsiteX124" fmla="*/ 1228948 w 3598513"/>
                <a:gd name="connsiteY124" fmla="*/ 2208769 h 2224519"/>
                <a:gd name="connsiteX125" fmla="*/ 982457 w 3598513"/>
                <a:gd name="connsiteY125" fmla="*/ 2216722 h 2224519"/>
                <a:gd name="connsiteX126" fmla="*/ 966555 w 3598513"/>
                <a:gd name="connsiteY126" fmla="*/ 2137207 h 2224519"/>
                <a:gd name="connsiteX127" fmla="*/ 1197143 w 3598513"/>
                <a:gd name="connsiteY127" fmla="*/ 2161061 h 2224519"/>
                <a:gd name="connsiteX128" fmla="*/ 1324364 w 3598513"/>
                <a:gd name="connsiteY128" fmla="*/ 2141182 h 2224519"/>
                <a:gd name="connsiteX129" fmla="*/ 1280632 w 3598513"/>
                <a:gd name="connsiteY129" fmla="*/ 1954329 h 2224519"/>
                <a:gd name="connsiteX130" fmla="*/ 1407852 w 3598513"/>
                <a:gd name="connsiteY130" fmla="*/ 1926500 h 2224519"/>
                <a:gd name="connsiteX131" fmla="*/ 1247453 w 3598513"/>
                <a:gd name="connsiteY131" fmla="*/ 1884840 h 2224519"/>
                <a:gd name="connsiteX132" fmla="*/ 1182614 w 3598513"/>
                <a:gd name="connsiteY132" fmla="*/ 2054900 h 2224519"/>
                <a:gd name="connsiteX133" fmla="*/ 1024793 w 3598513"/>
                <a:gd name="connsiteY133" fmla="*/ 2120214 h 2224519"/>
                <a:gd name="connsiteX134" fmla="*/ 884116 w 3598513"/>
                <a:gd name="connsiteY134" fmla="*/ 1758474 h 2224519"/>
                <a:gd name="connsiteX135" fmla="*/ 843922 w 3598513"/>
                <a:gd name="connsiteY135" fmla="*/ 2069973 h 2224519"/>
                <a:gd name="connsiteX136" fmla="*/ 703246 w 3598513"/>
                <a:gd name="connsiteY136" fmla="*/ 1657991 h 2224519"/>
                <a:gd name="connsiteX137" fmla="*/ 803729 w 3598513"/>
                <a:gd name="connsiteY137" fmla="*/ 1406782 h 2224519"/>
                <a:gd name="connsiteX138" fmla="*/ 884115 w 3598513"/>
                <a:gd name="connsiteY138" fmla="*/ 1246008 h 2224519"/>
                <a:gd name="connsiteX139" fmla="*/ 1160446 w 3598513"/>
                <a:gd name="connsiteY139" fmla="*/ 1125427 h 2224519"/>
                <a:gd name="connsiteX140" fmla="*/ 1637744 w 3598513"/>
                <a:gd name="connsiteY140" fmla="*/ 648131 h 2224519"/>
                <a:gd name="connsiteX141" fmla="*/ 1763348 w 3598513"/>
                <a:gd name="connsiteY141" fmla="*/ 336632 h 2224519"/>
                <a:gd name="connsiteX142" fmla="*/ 1642768 w 3598513"/>
                <a:gd name="connsiteY142" fmla="*/ 376825 h 2224519"/>
                <a:gd name="connsiteX143" fmla="*/ 1451848 w 3598513"/>
                <a:gd name="connsiteY143" fmla="*/ 658179 h 2224519"/>
                <a:gd name="connsiteX144" fmla="*/ 1170498 w 3598513"/>
                <a:gd name="connsiteY144" fmla="*/ 497404 h 2224519"/>
                <a:gd name="connsiteX145" fmla="*/ 1200641 w 3598513"/>
                <a:gd name="connsiteY145" fmla="*/ 633056 h 2224519"/>
                <a:gd name="connsiteX146" fmla="*/ 1115230 w 3598513"/>
                <a:gd name="connsiteY146" fmla="*/ 869194 h 2224519"/>
                <a:gd name="connsiteX147" fmla="*/ 1100158 w 3598513"/>
                <a:gd name="connsiteY147" fmla="*/ 1004845 h 2224519"/>
                <a:gd name="connsiteX148" fmla="*/ 904215 w 3598513"/>
                <a:gd name="connsiteY148" fmla="*/ 1014893 h 2224519"/>
                <a:gd name="connsiteX149" fmla="*/ 929336 w 3598513"/>
                <a:gd name="connsiteY149" fmla="*/ 1175667 h 2224519"/>
                <a:gd name="connsiteX150" fmla="*/ 708272 w 3598513"/>
                <a:gd name="connsiteY150" fmla="*/ 984749 h 2224519"/>
                <a:gd name="connsiteX151" fmla="*/ 607789 w 3598513"/>
                <a:gd name="connsiteY151" fmla="*/ 914411 h 2224519"/>
                <a:gd name="connsiteX152" fmla="*/ 809594 w 3598513"/>
                <a:gd name="connsiteY152" fmla="*/ 1313832 h 2224519"/>
                <a:gd name="connsiteX153" fmla="*/ 512330 w 3598513"/>
                <a:gd name="connsiteY153" fmla="*/ 1356538 h 2224519"/>
                <a:gd name="connsiteX154" fmla="*/ 647983 w 3598513"/>
                <a:gd name="connsiteY154" fmla="*/ 1874028 h 2224519"/>
                <a:gd name="connsiteX155" fmla="*/ 537449 w 3598513"/>
                <a:gd name="connsiteY155" fmla="*/ 1798666 h 2224519"/>
                <a:gd name="connsiteX156" fmla="*/ 391749 w 3598513"/>
                <a:gd name="connsiteY156" fmla="*/ 1733351 h 2224519"/>
                <a:gd name="connsiteX157" fmla="*/ 230975 w 3598513"/>
                <a:gd name="connsiteY157" fmla="*/ 1436924 h 2224519"/>
                <a:gd name="connsiteX158" fmla="*/ 356580 w 3598513"/>
                <a:gd name="connsiteY158" fmla="*/ 1668037 h 2224519"/>
                <a:gd name="connsiteX159" fmla="*/ 431942 w 3598513"/>
                <a:gd name="connsiteY159" fmla="*/ 1833835 h 2224519"/>
                <a:gd name="connsiteX160" fmla="*/ 527402 w 3598513"/>
                <a:gd name="connsiteY160" fmla="*/ 1874028 h 2224519"/>
                <a:gd name="connsiteX161" fmla="*/ 507305 w 3598513"/>
                <a:gd name="connsiteY161" fmla="*/ 1989585 h 2224519"/>
                <a:gd name="connsiteX162" fmla="*/ 311362 w 3598513"/>
                <a:gd name="connsiteY162" fmla="*/ 2180503 h 2224519"/>
                <a:gd name="connsiteX163" fmla="*/ 250235 w 3598513"/>
                <a:gd name="connsiteY163" fmla="*/ 2142821 h 2224519"/>
                <a:gd name="connsiteX164" fmla="*/ 220927 w 3598513"/>
                <a:gd name="connsiteY164" fmla="*/ 1989584 h 2224519"/>
                <a:gd name="connsiteX165" fmla="*/ 120444 w 3598513"/>
                <a:gd name="connsiteY165" fmla="*/ 1909197 h 2224519"/>
                <a:gd name="connsiteX166" fmla="*/ 65177 w 3598513"/>
                <a:gd name="connsiteY166" fmla="*/ 1869004 h 2224519"/>
                <a:gd name="connsiteX167" fmla="*/ 80251 w 3598513"/>
                <a:gd name="connsiteY167" fmla="*/ 1673060 h 2224519"/>
                <a:gd name="connsiteX168" fmla="*/ 205854 w 3598513"/>
                <a:gd name="connsiteY168" fmla="*/ 1813738 h 2224519"/>
                <a:gd name="connsiteX169" fmla="*/ 301314 w 3598513"/>
                <a:gd name="connsiteY169" fmla="*/ 1974512 h 2224519"/>
                <a:gd name="connsiteX170" fmla="*/ 326435 w 3598513"/>
                <a:gd name="connsiteY170" fmla="*/ 1863979 h 2224519"/>
                <a:gd name="connsiteX171" fmla="*/ 175710 w 3598513"/>
                <a:gd name="connsiteY171" fmla="*/ 1517311 h 2224519"/>
                <a:gd name="connsiteX172" fmla="*/ 150589 w 3598513"/>
                <a:gd name="connsiteY172" fmla="*/ 1482143 h 2224519"/>
                <a:gd name="connsiteX173" fmla="*/ 30008 w 3598513"/>
                <a:gd name="connsiteY173" fmla="*/ 1642916 h 2224519"/>
                <a:gd name="connsiteX174" fmla="*/ 19959 w 3598513"/>
                <a:gd name="connsiteY174" fmla="*/ 1798665 h 2224519"/>
                <a:gd name="connsiteX175" fmla="*/ 75227 w 3598513"/>
                <a:gd name="connsiteY175" fmla="*/ 1301271 h 2224519"/>
                <a:gd name="connsiteX176" fmla="*/ 175709 w 3598513"/>
                <a:gd name="connsiteY176" fmla="*/ 1341465 h 2224519"/>
                <a:gd name="connsiteX177" fmla="*/ 170685 w 3598513"/>
                <a:gd name="connsiteY177" fmla="*/ 1125426 h 2224519"/>
                <a:gd name="connsiteX178" fmla="*/ 95322 w 3598513"/>
                <a:gd name="connsiteY178" fmla="*/ 1235957 h 2224519"/>
                <a:gd name="connsiteX179" fmla="*/ 180733 w 3598513"/>
                <a:gd name="connsiteY179" fmla="*/ 1045039 h 2224519"/>
                <a:gd name="connsiteX180" fmla="*/ 276193 w 3598513"/>
                <a:gd name="connsiteY180" fmla="*/ 864168 h 2224519"/>
                <a:gd name="connsiteX181" fmla="*/ 471298 w 3598513"/>
                <a:gd name="connsiteY181"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598480 w 3598513"/>
                <a:gd name="connsiteY58" fmla="*/ 730034 h 2224519"/>
                <a:gd name="connsiteX59" fmla="*/ 3295297 w 3598513"/>
                <a:gd name="connsiteY59" fmla="*/ 1254404 h 2224519"/>
                <a:gd name="connsiteX60" fmla="*/ 3022994 w 3598513"/>
                <a:gd name="connsiteY60" fmla="*/ 1569182 h 2224519"/>
                <a:gd name="connsiteX61" fmla="*/ 2712657 w 3598513"/>
                <a:gd name="connsiteY61" fmla="*/ 1572996 h 2224519"/>
                <a:gd name="connsiteX62" fmla="*/ 2364994 w 3598513"/>
                <a:gd name="connsiteY62" fmla="*/ 1739684 h 2224519"/>
                <a:gd name="connsiteX63" fmla="*/ 1741107 w 3598513"/>
                <a:gd name="connsiteY63" fmla="*/ 1953996 h 2224519"/>
                <a:gd name="connsiteX64" fmla="*/ 1783969 w 3598513"/>
                <a:gd name="connsiteY64" fmla="*/ 1796834 h 2224519"/>
                <a:gd name="connsiteX65" fmla="*/ 1836357 w 3598513"/>
                <a:gd name="connsiteY65" fmla="*/ 1606334 h 2224519"/>
                <a:gd name="connsiteX66" fmla="*/ 2164969 w 3598513"/>
                <a:gd name="connsiteY66" fmla="*/ 1577759 h 2224519"/>
                <a:gd name="connsiteX67" fmla="*/ 2050669 w 3598513"/>
                <a:gd name="connsiteY67" fmla="*/ 1434884 h 2224519"/>
                <a:gd name="connsiteX68" fmla="*/ 2241169 w 3598513"/>
                <a:gd name="connsiteY68" fmla="*/ 1339634 h 2224519"/>
                <a:gd name="connsiteX69" fmla="*/ 2339650 w 3598513"/>
                <a:gd name="connsiteY69" fmla="*/ 1482143 h 2224519"/>
                <a:gd name="connsiteX70" fmla="*/ 2331894 w 3598513"/>
                <a:gd name="connsiteY70" fmla="*/ 1673849 h 2224519"/>
                <a:gd name="connsiteX71" fmla="*/ 2343788 w 3598513"/>
                <a:gd name="connsiteY71" fmla="*/ 1428354 h 2224519"/>
                <a:gd name="connsiteX72" fmla="*/ 2720306 w 3598513"/>
                <a:gd name="connsiteY72" fmla="*/ 1293883 h 2224519"/>
                <a:gd name="connsiteX73" fmla="*/ 2888869 w 3598513"/>
                <a:gd name="connsiteY73" fmla="*/ 1406308 h 2224519"/>
                <a:gd name="connsiteX74" fmla="*/ 2769954 w 3598513"/>
                <a:gd name="connsiteY74" fmla="*/ 1300090 h 2224519"/>
                <a:gd name="connsiteX75" fmla="*/ 2889945 w 3598513"/>
                <a:gd name="connsiteY75" fmla="*/ 1304227 h 2224519"/>
                <a:gd name="connsiteX76" fmla="*/ 3067860 w 3598513"/>
                <a:gd name="connsiteY76" fmla="*/ 1432491 h 2224519"/>
                <a:gd name="connsiteX77" fmla="*/ 3246055 w 3598513"/>
                <a:gd name="connsiteY77" fmla="*/ 1339634 h 2224519"/>
                <a:gd name="connsiteX78" fmla="*/ 3071998 w 3598513"/>
                <a:gd name="connsiteY78" fmla="*/ 1386978 h 2224519"/>
                <a:gd name="connsiteX79" fmla="*/ 3109236 w 3598513"/>
                <a:gd name="connsiteY79" fmla="*/ 1312503 h 2224519"/>
                <a:gd name="connsiteX80" fmla="*/ 2894083 w 3598513"/>
                <a:gd name="connsiteY80" fmla="*/ 1266989 h 2224519"/>
                <a:gd name="connsiteX81" fmla="*/ 2794782 w 3598513"/>
                <a:gd name="connsiteY81" fmla="*/ 1204926 h 2224519"/>
                <a:gd name="connsiteX82" fmla="*/ 2584069 w 3598513"/>
                <a:gd name="connsiteY82" fmla="*/ 1239621 h 2224519"/>
                <a:gd name="connsiteX83" fmla="*/ 2044267 w 3598513"/>
                <a:gd name="connsiteY83" fmla="*/ 1386634 h 2224519"/>
                <a:gd name="connsiteX84" fmla="*/ 2005425 w 3598513"/>
                <a:gd name="connsiteY84" fmla="*/ 1225334 h 2224519"/>
                <a:gd name="connsiteX85" fmla="*/ 2372137 w 3598513"/>
                <a:gd name="connsiteY85" fmla="*/ 1108652 h 2224519"/>
                <a:gd name="connsiteX86" fmla="*/ 2803144 w 3598513"/>
                <a:gd name="connsiteY86" fmla="*/ 1101508 h 2224519"/>
                <a:gd name="connsiteX87" fmla="*/ 2560257 w 3598513"/>
                <a:gd name="connsiteY87" fmla="*/ 820521 h 2224519"/>
                <a:gd name="connsiteX88" fmla="*/ 2226881 w 3598513"/>
                <a:gd name="connsiteY88" fmla="*/ 1049121 h 2224519"/>
                <a:gd name="connsiteX89" fmla="*/ 2105637 w 3598513"/>
                <a:gd name="connsiteY89" fmla="*/ 967096 h 2224519"/>
                <a:gd name="connsiteX90" fmla="*/ 1771168 w 3598513"/>
                <a:gd name="connsiteY90" fmla="*/ 1203194 h 2224519"/>
                <a:gd name="connsiteX91" fmla="*/ 1666272 w 3598513"/>
                <a:gd name="connsiteY91" fmla="*/ 1103537 h 2224519"/>
                <a:gd name="connsiteX92" fmla="*/ 1333340 w 3598513"/>
                <a:gd name="connsiteY92" fmla="*/ 1505003 h 2224519"/>
                <a:gd name="connsiteX93" fmla="*/ 1260930 w 3598513"/>
                <a:gd name="connsiteY93" fmla="*/ 1457024 h 2224519"/>
                <a:gd name="connsiteX94" fmla="*/ 1613074 w 3598513"/>
                <a:gd name="connsiteY94" fmla="*/ 1076685 h 2224519"/>
                <a:gd name="connsiteX95" fmla="*/ 1920715 w 3598513"/>
                <a:gd name="connsiteY95" fmla="*/ 821267 h 2224519"/>
                <a:gd name="connsiteX96" fmla="*/ 1829273 w 3598513"/>
                <a:gd name="connsiteY96" fmla="*/ 817291 h 2224519"/>
                <a:gd name="connsiteX97" fmla="*/ 1773614 w 3598513"/>
                <a:gd name="connsiteY97" fmla="*/ 761632 h 2224519"/>
                <a:gd name="connsiteX98" fmla="*/ 1456874 w 3598513"/>
                <a:gd name="connsiteY98" fmla="*/ 1004847 h 2224519"/>
                <a:gd name="connsiteX99" fmla="*/ 1527211 w 3598513"/>
                <a:gd name="connsiteY99" fmla="*/ 753639 h 2224519"/>
                <a:gd name="connsiteX100" fmla="*/ 1421703 w 3598513"/>
                <a:gd name="connsiteY100" fmla="*/ 834026 h 2224519"/>
                <a:gd name="connsiteX101" fmla="*/ 1512138 w 3598513"/>
                <a:gd name="connsiteY101" fmla="*/ 834026 h 2224519"/>
                <a:gd name="connsiteX102" fmla="*/ 1371461 w 3598513"/>
                <a:gd name="connsiteY102" fmla="*/ 1019920 h 2224519"/>
                <a:gd name="connsiteX103" fmla="*/ 1115228 w 3598513"/>
                <a:gd name="connsiteY103" fmla="*/ 1246008 h 2224519"/>
                <a:gd name="connsiteX104" fmla="*/ 907141 w 3598513"/>
                <a:gd name="connsiteY104" fmla="*/ 1537410 h 2224519"/>
                <a:gd name="connsiteX105" fmla="*/ 858995 w 3598513"/>
                <a:gd name="connsiteY105" fmla="*/ 1612773 h 2224519"/>
                <a:gd name="connsiteX106" fmla="*/ 1009720 w 3598513"/>
                <a:gd name="connsiteY106" fmla="*/ 1909199 h 2224519"/>
                <a:gd name="connsiteX107" fmla="*/ 1100156 w 3598513"/>
                <a:gd name="connsiteY107" fmla="*/ 1889102 h 2224519"/>
                <a:gd name="connsiteX108" fmla="*/ 1243117 w 3598513"/>
                <a:gd name="connsiteY108" fmla="*/ 1429806 h 2224519"/>
                <a:gd name="connsiteX109" fmla="*/ 1356169 w 3598513"/>
                <a:gd name="connsiteY109" fmla="*/ 1501105 h 2224519"/>
                <a:gd name="connsiteX110" fmla="*/ 1352194 w 3598513"/>
                <a:gd name="connsiteY110" fmla="*/ 1596520 h 2224519"/>
                <a:gd name="connsiteX111" fmla="*/ 1324384 w 3598513"/>
                <a:gd name="connsiteY111" fmla="*/ 1770376 h 2224519"/>
                <a:gd name="connsiteX112" fmla="*/ 1416465 w 3598513"/>
                <a:gd name="connsiteY112" fmla="*/ 1910842 h 2224519"/>
                <a:gd name="connsiteX113" fmla="*/ 1340269 w 3598513"/>
                <a:gd name="connsiteY113" fmla="*/ 1640250 h 2224519"/>
                <a:gd name="connsiteX114" fmla="*/ 1606637 w 3598513"/>
                <a:gd name="connsiteY114" fmla="*/ 1513030 h 2224519"/>
                <a:gd name="connsiteX115" fmla="*/ 1723643 w 3598513"/>
                <a:gd name="connsiteY115" fmla="*/ 1293596 h 2224519"/>
                <a:gd name="connsiteX116" fmla="*/ 1989073 w 3598513"/>
                <a:gd name="connsiteY116" fmla="*/ 1262840 h 2224519"/>
                <a:gd name="connsiteX117" fmla="*/ 1885956 w 3598513"/>
                <a:gd name="connsiteY117" fmla="*/ 1550615 h 2224519"/>
                <a:gd name="connsiteX118" fmla="*/ 1755393 w 3598513"/>
                <a:gd name="connsiteY118" fmla="*/ 1719046 h 2224519"/>
                <a:gd name="connsiteX119" fmla="*/ 1596312 w 3598513"/>
                <a:gd name="connsiteY119" fmla="*/ 2013962 h 2224519"/>
                <a:gd name="connsiteX120" fmla="*/ 1574831 w 3598513"/>
                <a:gd name="connsiteY120" fmla="*/ 1921749 h 2224519"/>
                <a:gd name="connsiteX121" fmla="*/ 1471464 w 3598513"/>
                <a:gd name="connsiteY121" fmla="*/ 2065646 h 2224519"/>
                <a:gd name="connsiteX122" fmla="*/ 1582781 w 3598513"/>
                <a:gd name="connsiteY122" fmla="*/ 2133232 h 2224519"/>
                <a:gd name="connsiteX123" fmla="*/ 1451584 w 3598513"/>
                <a:gd name="connsiteY123" fmla="*/ 2200818 h 2224519"/>
                <a:gd name="connsiteX124" fmla="*/ 1228948 w 3598513"/>
                <a:gd name="connsiteY124" fmla="*/ 2208769 h 2224519"/>
                <a:gd name="connsiteX125" fmla="*/ 982457 w 3598513"/>
                <a:gd name="connsiteY125" fmla="*/ 2216722 h 2224519"/>
                <a:gd name="connsiteX126" fmla="*/ 966555 w 3598513"/>
                <a:gd name="connsiteY126" fmla="*/ 2137207 h 2224519"/>
                <a:gd name="connsiteX127" fmla="*/ 1197143 w 3598513"/>
                <a:gd name="connsiteY127" fmla="*/ 2161061 h 2224519"/>
                <a:gd name="connsiteX128" fmla="*/ 1324364 w 3598513"/>
                <a:gd name="connsiteY128" fmla="*/ 2141182 h 2224519"/>
                <a:gd name="connsiteX129" fmla="*/ 1280632 w 3598513"/>
                <a:gd name="connsiteY129" fmla="*/ 1954329 h 2224519"/>
                <a:gd name="connsiteX130" fmla="*/ 1407852 w 3598513"/>
                <a:gd name="connsiteY130" fmla="*/ 1926500 h 2224519"/>
                <a:gd name="connsiteX131" fmla="*/ 1247453 w 3598513"/>
                <a:gd name="connsiteY131" fmla="*/ 1884840 h 2224519"/>
                <a:gd name="connsiteX132" fmla="*/ 1182614 w 3598513"/>
                <a:gd name="connsiteY132" fmla="*/ 2054900 h 2224519"/>
                <a:gd name="connsiteX133" fmla="*/ 1024793 w 3598513"/>
                <a:gd name="connsiteY133" fmla="*/ 2120214 h 2224519"/>
                <a:gd name="connsiteX134" fmla="*/ 884116 w 3598513"/>
                <a:gd name="connsiteY134" fmla="*/ 1758474 h 2224519"/>
                <a:gd name="connsiteX135" fmla="*/ 843922 w 3598513"/>
                <a:gd name="connsiteY135" fmla="*/ 2069973 h 2224519"/>
                <a:gd name="connsiteX136" fmla="*/ 703246 w 3598513"/>
                <a:gd name="connsiteY136" fmla="*/ 1657991 h 2224519"/>
                <a:gd name="connsiteX137" fmla="*/ 803729 w 3598513"/>
                <a:gd name="connsiteY137" fmla="*/ 1406782 h 2224519"/>
                <a:gd name="connsiteX138" fmla="*/ 884115 w 3598513"/>
                <a:gd name="connsiteY138" fmla="*/ 1246008 h 2224519"/>
                <a:gd name="connsiteX139" fmla="*/ 1160446 w 3598513"/>
                <a:gd name="connsiteY139" fmla="*/ 1125427 h 2224519"/>
                <a:gd name="connsiteX140" fmla="*/ 1637744 w 3598513"/>
                <a:gd name="connsiteY140" fmla="*/ 648131 h 2224519"/>
                <a:gd name="connsiteX141" fmla="*/ 1763348 w 3598513"/>
                <a:gd name="connsiteY141" fmla="*/ 336632 h 2224519"/>
                <a:gd name="connsiteX142" fmla="*/ 1642768 w 3598513"/>
                <a:gd name="connsiteY142" fmla="*/ 376825 h 2224519"/>
                <a:gd name="connsiteX143" fmla="*/ 1451848 w 3598513"/>
                <a:gd name="connsiteY143" fmla="*/ 658179 h 2224519"/>
                <a:gd name="connsiteX144" fmla="*/ 1170498 w 3598513"/>
                <a:gd name="connsiteY144" fmla="*/ 497404 h 2224519"/>
                <a:gd name="connsiteX145" fmla="*/ 1200641 w 3598513"/>
                <a:gd name="connsiteY145" fmla="*/ 633056 h 2224519"/>
                <a:gd name="connsiteX146" fmla="*/ 1115230 w 3598513"/>
                <a:gd name="connsiteY146" fmla="*/ 869194 h 2224519"/>
                <a:gd name="connsiteX147" fmla="*/ 1100158 w 3598513"/>
                <a:gd name="connsiteY147" fmla="*/ 1004845 h 2224519"/>
                <a:gd name="connsiteX148" fmla="*/ 904215 w 3598513"/>
                <a:gd name="connsiteY148" fmla="*/ 1014893 h 2224519"/>
                <a:gd name="connsiteX149" fmla="*/ 929336 w 3598513"/>
                <a:gd name="connsiteY149" fmla="*/ 1175667 h 2224519"/>
                <a:gd name="connsiteX150" fmla="*/ 708272 w 3598513"/>
                <a:gd name="connsiteY150" fmla="*/ 984749 h 2224519"/>
                <a:gd name="connsiteX151" fmla="*/ 607789 w 3598513"/>
                <a:gd name="connsiteY151" fmla="*/ 914411 h 2224519"/>
                <a:gd name="connsiteX152" fmla="*/ 809594 w 3598513"/>
                <a:gd name="connsiteY152" fmla="*/ 1313832 h 2224519"/>
                <a:gd name="connsiteX153" fmla="*/ 512330 w 3598513"/>
                <a:gd name="connsiteY153" fmla="*/ 1356538 h 2224519"/>
                <a:gd name="connsiteX154" fmla="*/ 647983 w 3598513"/>
                <a:gd name="connsiteY154" fmla="*/ 1874028 h 2224519"/>
                <a:gd name="connsiteX155" fmla="*/ 537449 w 3598513"/>
                <a:gd name="connsiteY155" fmla="*/ 1798666 h 2224519"/>
                <a:gd name="connsiteX156" fmla="*/ 391749 w 3598513"/>
                <a:gd name="connsiteY156" fmla="*/ 1733351 h 2224519"/>
                <a:gd name="connsiteX157" fmla="*/ 230975 w 3598513"/>
                <a:gd name="connsiteY157" fmla="*/ 1436924 h 2224519"/>
                <a:gd name="connsiteX158" fmla="*/ 356580 w 3598513"/>
                <a:gd name="connsiteY158" fmla="*/ 1668037 h 2224519"/>
                <a:gd name="connsiteX159" fmla="*/ 431942 w 3598513"/>
                <a:gd name="connsiteY159" fmla="*/ 1833835 h 2224519"/>
                <a:gd name="connsiteX160" fmla="*/ 527402 w 3598513"/>
                <a:gd name="connsiteY160" fmla="*/ 1874028 h 2224519"/>
                <a:gd name="connsiteX161" fmla="*/ 507305 w 3598513"/>
                <a:gd name="connsiteY161" fmla="*/ 1989585 h 2224519"/>
                <a:gd name="connsiteX162" fmla="*/ 311362 w 3598513"/>
                <a:gd name="connsiteY162" fmla="*/ 2180503 h 2224519"/>
                <a:gd name="connsiteX163" fmla="*/ 250235 w 3598513"/>
                <a:gd name="connsiteY163" fmla="*/ 2142821 h 2224519"/>
                <a:gd name="connsiteX164" fmla="*/ 220927 w 3598513"/>
                <a:gd name="connsiteY164" fmla="*/ 1989584 h 2224519"/>
                <a:gd name="connsiteX165" fmla="*/ 120444 w 3598513"/>
                <a:gd name="connsiteY165" fmla="*/ 1909197 h 2224519"/>
                <a:gd name="connsiteX166" fmla="*/ 65177 w 3598513"/>
                <a:gd name="connsiteY166" fmla="*/ 1869004 h 2224519"/>
                <a:gd name="connsiteX167" fmla="*/ 80251 w 3598513"/>
                <a:gd name="connsiteY167" fmla="*/ 1673060 h 2224519"/>
                <a:gd name="connsiteX168" fmla="*/ 205854 w 3598513"/>
                <a:gd name="connsiteY168" fmla="*/ 1813738 h 2224519"/>
                <a:gd name="connsiteX169" fmla="*/ 301314 w 3598513"/>
                <a:gd name="connsiteY169" fmla="*/ 1974512 h 2224519"/>
                <a:gd name="connsiteX170" fmla="*/ 326435 w 3598513"/>
                <a:gd name="connsiteY170" fmla="*/ 1863979 h 2224519"/>
                <a:gd name="connsiteX171" fmla="*/ 175710 w 3598513"/>
                <a:gd name="connsiteY171" fmla="*/ 1517311 h 2224519"/>
                <a:gd name="connsiteX172" fmla="*/ 150589 w 3598513"/>
                <a:gd name="connsiteY172" fmla="*/ 1482143 h 2224519"/>
                <a:gd name="connsiteX173" fmla="*/ 30008 w 3598513"/>
                <a:gd name="connsiteY173" fmla="*/ 1642916 h 2224519"/>
                <a:gd name="connsiteX174" fmla="*/ 19959 w 3598513"/>
                <a:gd name="connsiteY174" fmla="*/ 1798665 h 2224519"/>
                <a:gd name="connsiteX175" fmla="*/ 75227 w 3598513"/>
                <a:gd name="connsiteY175" fmla="*/ 1301271 h 2224519"/>
                <a:gd name="connsiteX176" fmla="*/ 175709 w 3598513"/>
                <a:gd name="connsiteY176" fmla="*/ 1341465 h 2224519"/>
                <a:gd name="connsiteX177" fmla="*/ 170685 w 3598513"/>
                <a:gd name="connsiteY177" fmla="*/ 1125426 h 2224519"/>
                <a:gd name="connsiteX178" fmla="*/ 95322 w 3598513"/>
                <a:gd name="connsiteY178" fmla="*/ 1235957 h 2224519"/>
                <a:gd name="connsiteX179" fmla="*/ 180733 w 3598513"/>
                <a:gd name="connsiteY179" fmla="*/ 1045039 h 2224519"/>
                <a:gd name="connsiteX180" fmla="*/ 276193 w 3598513"/>
                <a:gd name="connsiteY180" fmla="*/ 864168 h 2224519"/>
                <a:gd name="connsiteX181" fmla="*/ 471298 w 3598513"/>
                <a:gd name="connsiteY181"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598480 w 3598513"/>
                <a:gd name="connsiteY58" fmla="*/ 730034 h 2224519"/>
                <a:gd name="connsiteX59" fmla="*/ 3295297 w 3598513"/>
                <a:gd name="connsiteY59" fmla="*/ 1254404 h 2224519"/>
                <a:gd name="connsiteX60" fmla="*/ 3022994 w 3598513"/>
                <a:gd name="connsiteY60" fmla="*/ 1569182 h 2224519"/>
                <a:gd name="connsiteX61" fmla="*/ 2712657 w 3598513"/>
                <a:gd name="connsiteY61" fmla="*/ 1572996 h 2224519"/>
                <a:gd name="connsiteX62" fmla="*/ 2364994 w 3598513"/>
                <a:gd name="connsiteY62" fmla="*/ 1739684 h 2224519"/>
                <a:gd name="connsiteX63" fmla="*/ 1741107 w 3598513"/>
                <a:gd name="connsiteY63" fmla="*/ 1953996 h 2224519"/>
                <a:gd name="connsiteX64" fmla="*/ 1783969 w 3598513"/>
                <a:gd name="connsiteY64" fmla="*/ 1796834 h 2224519"/>
                <a:gd name="connsiteX65" fmla="*/ 1836357 w 3598513"/>
                <a:gd name="connsiteY65" fmla="*/ 1606334 h 2224519"/>
                <a:gd name="connsiteX66" fmla="*/ 2164969 w 3598513"/>
                <a:gd name="connsiteY66" fmla="*/ 1577759 h 2224519"/>
                <a:gd name="connsiteX67" fmla="*/ 2050669 w 3598513"/>
                <a:gd name="connsiteY67" fmla="*/ 1434884 h 2224519"/>
                <a:gd name="connsiteX68" fmla="*/ 2241169 w 3598513"/>
                <a:gd name="connsiteY68" fmla="*/ 1339634 h 2224519"/>
                <a:gd name="connsiteX69" fmla="*/ 2339650 w 3598513"/>
                <a:gd name="connsiteY69" fmla="*/ 1482143 h 2224519"/>
                <a:gd name="connsiteX70" fmla="*/ 2331894 w 3598513"/>
                <a:gd name="connsiteY70" fmla="*/ 1673849 h 2224519"/>
                <a:gd name="connsiteX71" fmla="*/ 2343788 w 3598513"/>
                <a:gd name="connsiteY71" fmla="*/ 1428354 h 2224519"/>
                <a:gd name="connsiteX72" fmla="*/ 2720306 w 3598513"/>
                <a:gd name="connsiteY72" fmla="*/ 1293883 h 2224519"/>
                <a:gd name="connsiteX73" fmla="*/ 2888869 w 3598513"/>
                <a:gd name="connsiteY73" fmla="*/ 1406308 h 2224519"/>
                <a:gd name="connsiteX74" fmla="*/ 2769954 w 3598513"/>
                <a:gd name="connsiteY74" fmla="*/ 1300090 h 2224519"/>
                <a:gd name="connsiteX75" fmla="*/ 2889945 w 3598513"/>
                <a:gd name="connsiteY75" fmla="*/ 1304227 h 2224519"/>
                <a:gd name="connsiteX76" fmla="*/ 3067860 w 3598513"/>
                <a:gd name="connsiteY76" fmla="*/ 1432491 h 2224519"/>
                <a:gd name="connsiteX77" fmla="*/ 3246055 w 3598513"/>
                <a:gd name="connsiteY77" fmla="*/ 1339634 h 2224519"/>
                <a:gd name="connsiteX78" fmla="*/ 3196125 w 3598513"/>
                <a:gd name="connsiteY78" fmla="*/ 1345603 h 2224519"/>
                <a:gd name="connsiteX79" fmla="*/ 3071998 w 3598513"/>
                <a:gd name="connsiteY79" fmla="*/ 1386978 h 2224519"/>
                <a:gd name="connsiteX80" fmla="*/ 3109236 w 3598513"/>
                <a:gd name="connsiteY80" fmla="*/ 1312503 h 2224519"/>
                <a:gd name="connsiteX81" fmla="*/ 2894083 w 3598513"/>
                <a:gd name="connsiteY81" fmla="*/ 1266989 h 2224519"/>
                <a:gd name="connsiteX82" fmla="*/ 2794782 w 3598513"/>
                <a:gd name="connsiteY82" fmla="*/ 1204926 h 2224519"/>
                <a:gd name="connsiteX83" fmla="*/ 2584069 w 3598513"/>
                <a:gd name="connsiteY83" fmla="*/ 1239621 h 2224519"/>
                <a:gd name="connsiteX84" fmla="*/ 2044267 w 3598513"/>
                <a:gd name="connsiteY84" fmla="*/ 1386634 h 2224519"/>
                <a:gd name="connsiteX85" fmla="*/ 2005425 w 3598513"/>
                <a:gd name="connsiteY85" fmla="*/ 1225334 h 2224519"/>
                <a:gd name="connsiteX86" fmla="*/ 2372137 w 3598513"/>
                <a:gd name="connsiteY86" fmla="*/ 1108652 h 2224519"/>
                <a:gd name="connsiteX87" fmla="*/ 2803144 w 3598513"/>
                <a:gd name="connsiteY87" fmla="*/ 1101508 h 2224519"/>
                <a:gd name="connsiteX88" fmla="*/ 2560257 w 3598513"/>
                <a:gd name="connsiteY88" fmla="*/ 820521 h 2224519"/>
                <a:gd name="connsiteX89" fmla="*/ 2226881 w 3598513"/>
                <a:gd name="connsiteY89" fmla="*/ 1049121 h 2224519"/>
                <a:gd name="connsiteX90" fmla="*/ 2105637 w 3598513"/>
                <a:gd name="connsiteY90" fmla="*/ 967096 h 2224519"/>
                <a:gd name="connsiteX91" fmla="*/ 1771168 w 3598513"/>
                <a:gd name="connsiteY91" fmla="*/ 1203194 h 2224519"/>
                <a:gd name="connsiteX92" fmla="*/ 1666272 w 3598513"/>
                <a:gd name="connsiteY92" fmla="*/ 1103537 h 2224519"/>
                <a:gd name="connsiteX93" fmla="*/ 1333340 w 3598513"/>
                <a:gd name="connsiteY93" fmla="*/ 1505003 h 2224519"/>
                <a:gd name="connsiteX94" fmla="*/ 1260930 w 3598513"/>
                <a:gd name="connsiteY94" fmla="*/ 1457024 h 2224519"/>
                <a:gd name="connsiteX95" fmla="*/ 1613074 w 3598513"/>
                <a:gd name="connsiteY95" fmla="*/ 1076685 h 2224519"/>
                <a:gd name="connsiteX96" fmla="*/ 1920715 w 3598513"/>
                <a:gd name="connsiteY96" fmla="*/ 821267 h 2224519"/>
                <a:gd name="connsiteX97" fmla="*/ 1829273 w 3598513"/>
                <a:gd name="connsiteY97" fmla="*/ 817291 h 2224519"/>
                <a:gd name="connsiteX98" fmla="*/ 1773614 w 3598513"/>
                <a:gd name="connsiteY98" fmla="*/ 761632 h 2224519"/>
                <a:gd name="connsiteX99" fmla="*/ 1456874 w 3598513"/>
                <a:gd name="connsiteY99" fmla="*/ 1004847 h 2224519"/>
                <a:gd name="connsiteX100" fmla="*/ 1527211 w 3598513"/>
                <a:gd name="connsiteY100" fmla="*/ 753639 h 2224519"/>
                <a:gd name="connsiteX101" fmla="*/ 1421703 w 3598513"/>
                <a:gd name="connsiteY101" fmla="*/ 834026 h 2224519"/>
                <a:gd name="connsiteX102" fmla="*/ 1512138 w 3598513"/>
                <a:gd name="connsiteY102" fmla="*/ 834026 h 2224519"/>
                <a:gd name="connsiteX103" fmla="*/ 1371461 w 3598513"/>
                <a:gd name="connsiteY103" fmla="*/ 1019920 h 2224519"/>
                <a:gd name="connsiteX104" fmla="*/ 1115228 w 3598513"/>
                <a:gd name="connsiteY104" fmla="*/ 1246008 h 2224519"/>
                <a:gd name="connsiteX105" fmla="*/ 907141 w 3598513"/>
                <a:gd name="connsiteY105" fmla="*/ 1537410 h 2224519"/>
                <a:gd name="connsiteX106" fmla="*/ 858995 w 3598513"/>
                <a:gd name="connsiteY106" fmla="*/ 1612773 h 2224519"/>
                <a:gd name="connsiteX107" fmla="*/ 1009720 w 3598513"/>
                <a:gd name="connsiteY107" fmla="*/ 1909199 h 2224519"/>
                <a:gd name="connsiteX108" fmla="*/ 1100156 w 3598513"/>
                <a:gd name="connsiteY108" fmla="*/ 1889102 h 2224519"/>
                <a:gd name="connsiteX109" fmla="*/ 1243117 w 3598513"/>
                <a:gd name="connsiteY109" fmla="*/ 1429806 h 2224519"/>
                <a:gd name="connsiteX110" fmla="*/ 1356169 w 3598513"/>
                <a:gd name="connsiteY110" fmla="*/ 1501105 h 2224519"/>
                <a:gd name="connsiteX111" fmla="*/ 1352194 w 3598513"/>
                <a:gd name="connsiteY111" fmla="*/ 1596520 h 2224519"/>
                <a:gd name="connsiteX112" fmla="*/ 1324384 w 3598513"/>
                <a:gd name="connsiteY112" fmla="*/ 1770376 h 2224519"/>
                <a:gd name="connsiteX113" fmla="*/ 1416465 w 3598513"/>
                <a:gd name="connsiteY113" fmla="*/ 1910842 h 2224519"/>
                <a:gd name="connsiteX114" fmla="*/ 1340269 w 3598513"/>
                <a:gd name="connsiteY114" fmla="*/ 1640250 h 2224519"/>
                <a:gd name="connsiteX115" fmla="*/ 1606637 w 3598513"/>
                <a:gd name="connsiteY115" fmla="*/ 1513030 h 2224519"/>
                <a:gd name="connsiteX116" fmla="*/ 1723643 w 3598513"/>
                <a:gd name="connsiteY116" fmla="*/ 1293596 h 2224519"/>
                <a:gd name="connsiteX117" fmla="*/ 1989073 w 3598513"/>
                <a:gd name="connsiteY117" fmla="*/ 1262840 h 2224519"/>
                <a:gd name="connsiteX118" fmla="*/ 1885956 w 3598513"/>
                <a:gd name="connsiteY118" fmla="*/ 1550615 h 2224519"/>
                <a:gd name="connsiteX119" fmla="*/ 1755393 w 3598513"/>
                <a:gd name="connsiteY119" fmla="*/ 1719046 h 2224519"/>
                <a:gd name="connsiteX120" fmla="*/ 1596312 w 3598513"/>
                <a:gd name="connsiteY120" fmla="*/ 2013962 h 2224519"/>
                <a:gd name="connsiteX121" fmla="*/ 1574831 w 3598513"/>
                <a:gd name="connsiteY121" fmla="*/ 1921749 h 2224519"/>
                <a:gd name="connsiteX122" fmla="*/ 1471464 w 3598513"/>
                <a:gd name="connsiteY122" fmla="*/ 2065646 h 2224519"/>
                <a:gd name="connsiteX123" fmla="*/ 1582781 w 3598513"/>
                <a:gd name="connsiteY123" fmla="*/ 2133232 h 2224519"/>
                <a:gd name="connsiteX124" fmla="*/ 1451584 w 3598513"/>
                <a:gd name="connsiteY124" fmla="*/ 2200818 h 2224519"/>
                <a:gd name="connsiteX125" fmla="*/ 1228948 w 3598513"/>
                <a:gd name="connsiteY125" fmla="*/ 2208769 h 2224519"/>
                <a:gd name="connsiteX126" fmla="*/ 982457 w 3598513"/>
                <a:gd name="connsiteY126" fmla="*/ 2216722 h 2224519"/>
                <a:gd name="connsiteX127" fmla="*/ 966555 w 3598513"/>
                <a:gd name="connsiteY127" fmla="*/ 2137207 h 2224519"/>
                <a:gd name="connsiteX128" fmla="*/ 1197143 w 3598513"/>
                <a:gd name="connsiteY128" fmla="*/ 2161061 h 2224519"/>
                <a:gd name="connsiteX129" fmla="*/ 1324364 w 3598513"/>
                <a:gd name="connsiteY129" fmla="*/ 2141182 h 2224519"/>
                <a:gd name="connsiteX130" fmla="*/ 1280632 w 3598513"/>
                <a:gd name="connsiteY130" fmla="*/ 1954329 h 2224519"/>
                <a:gd name="connsiteX131" fmla="*/ 1407852 w 3598513"/>
                <a:gd name="connsiteY131" fmla="*/ 1926500 h 2224519"/>
                <a:gd name="connsiteX132" fmla="*/ 1247453 w 3598513"/>
                <a:gd name="connsiteY132" fmla="*/ 1884840 h 2224519"/>
                <a:gd name="connsiteX133" fmla="*/ 1182614 w 3598513"/>
                <a:gd name="connsiteY133" fmla="*/ 2054900 h 2224519"/>
                <a:gd name="connsiteX134" fmla="*/ 1024793 w 3598513"/>
                <a:gd name="connsiteY134" fmla="*/ 2120214 h 2224519"/>
                <a:gd name="connsiteX135" fmla="*/ 884116 w 3598513"/>
                <a:gd name="connsiteY135" fmla="*/ 1758474 h 2224519"/>
                <a:gd name="connsiteX136" fmla="*/ 843922 w 3598513"/>
                <a:gd name="connsiteY136" fmla="*/ 2069973 h 2224519"/>
                <a:gd name="connsiteX137" fmla="*/ 703246 w 3598513"/>
                <a:gd name="connsiteY137" fmla="*/ 1657991 h 2224519"/>
                <a:gd name="connsiteX138" fmla="*/ 803729 w 3598513"/>
                <a:gd name="connsiteY138" fmla="*/ 1406782 h 2224519"/>
                <a:gd name="connsiteX139" fmla="*/ 884115 w 3598513"/>
                <a:gd name="connsiteY139" fmla="*/ 1246008 h 2224519"/>
                <a:gd name="connsiteX140" fmla="*/ 1160446 w 3598513"/>
                <a:gd name="connsiteY140" fmla="*/ 1125427 h 2224519"/>
                <a:gd name="connsiteX141" fmla="*/ 1637744 w 3598513"/>
                <a:gd name="connsiteY141" fmla="*/ 648131 h 2224519"/>
                <a:gd name="connsiteX142" fmla="*/ 1763348 w 3598513"/>
                <a:gd name="connsiteY142" fmla="*/ 336632 h 2224519"/>
                <a:gd name="connsiteX143" fmla="*/ 1642768 w 3598513"/>
                <a:gd name="connsiteY143" fmla="*/ 376825 h 2224519"/>
                <a:gd name="connsiteX144" fmla="*/ 1451848 w 3598513"/>
                <a:gd name="connsiteY144" fmla="*/ 658179 h 2224519"/>
                <a:gd name="connsiteX145" fmla="*/ 1170498 w 3598513"/>
                <a:gd name="connsiteY145" fmla="*/ 497404 h 2224519"/>
                <a:gd name="connsiteX146" fmla="*/ 1200641 w 3598513"/>
                <a:gd name="connsiteY146" fmla="*/ 633056 h 2224519"/>
                <a:gd name="connsiteX147" fmla="*/ 1115230 w 3598513"/>
                <a:gd name="connsiteY147" fmla="*/ 869194 h 2224519"/>
                <a:gd name="connsiteX148" fmla="*/ 1100158 w 3598513"/>
                <a:gd name="connsiteY148" fmla="*/ 1004845 h 2224519"/>
                <a:gd name="connsiteX149" fmla="*/ 904215 w 3598513"/>
                <a:gd name="connsiteY149" fmla="*/ 1014893 h 2224519"/>
                <a:gd name="connsiteX150" fmla="*/ 929336 w 3598513"/>
                <a:gd name="connsiteY150" fmla="*/ 1175667 h 2224519"/>
                <a:gd name="connsiteX151" fmla="*/ 708272 w 3598513"/>
                <a:gd name="connsiteY151" fmla="*/ 984749 h 2224519"/>
                <a:gd name="connsiteX152" fmla="*/ 607789 w 3598513"/>
                <a:gd name="connsiteY152" fmla="*/ 914411 h 2224519"/>
                <a:gd name="connsiteX153" fmla="*/ 809594 w 3598513"/>
                <a:gd name="connsiteY153" fmla="*/ 1313832 h 2224519"/>
                <a:gd name="connsiteX154" fmla="*/ 512330 w 3598513"/>
                <a:gd name="connsiteY154" fmla="*/ 1356538 h 2224519"/>
                <a:gd name="connsiteX155" fmla="*/ 647983 w 3598513"/>
                <a:gd name="connsiteY155" fmla="*/ 1874028 h 2224519"/>
                <a:gd name="connsiteX156" fmla="*/ 537449 w 3598513"/>
                <a:gd name="connsiteY156" fmla="*/ 1798666 h 2224519"/>
                <a:gd name="connsiteX157" fmla="*/ 391749 w 3598513"/>
                <a:gd name="connsiteY157" fmla="*/ 1733351 h 2224519"/>
                <a:gd name="connsiteX158" fmla="*/ 230975 w 3598513"/>
                <a:gd name="connsiteY158" fmla="*/ 1436924 h 2224519"/>
                <a:gd name="connsiteX159" fmla="*/ 356580 w 3598513"/>
                <a:gd name="connsiteY159" fmla="*/ 1668037 h 2224519"/>
                <a:gd name="connsiteX160" fmla="*/ 431942 w 3598513"/>
                <a:gd name="connsiteY160" fmla="*/ 1833835 h 2224519"/>
                <a:gd name="connsiteX161" fmla="*/ 527402 w 3598513"/>
                <a:gd name="connsiteY161" fmla="*/ 1874028 h 2224519"/>
                <a:gd name="connsiteX162" fmla="*/ 507305 w 3598513"/>
                <a:gd name="connsiteY162" fmla="*/ 1989585 h 2224519"/>
                <a:gd name="connsiteX163" fmla="*/ 311362 w 3598513"/>
                <a:gd name="connsiteY163" fmla="*/ 2180503 h 2224519"/>
                <a:gd name="connsiteX164" fmla="*/ 250235 w 3598513"/>
                <a:gd name="connsiteY164" fmla="*/ 2142821 h 2224519"/>
                <a:gd name="connsiteX165" fmla="*/ 220927 w 3598513"/>
                <a:gd name="connsiteY165" fmla="*/ 1989584 h 2224519"/>
                <a:gd name="connsiteX166" fmla="*/ 120444 w 3598513"/>
                <a:gd name="connsiteY166" fmla="*/ 1909197 h 2224519"/>
                <a:gd name="connsiteX167" fmla="*/ 65177 w 3598513"/>
                <a:gd name="connsiteY167" fmla="*/ 1869004 h 2224519"/>
                <a:gd name="connsiteX168" fmla="*/ 80251 w 3598513"/>
                <a:gd name="connsiteY168" fmla="*/ 1673060 h 2224519"/>
                <a:gd name="connsiteX169" fmla="*/ 205854 w 3598513"/>
                <a:gd name="connsiteY169" fmla="*/ 1813738 h 2224519"/>
                <a:gd name="connsiteX170" fmla="*/ 301314 w 3598513"/>
                <a:gd name="connsiteY170" fmla="*/ 1974512 h 2224519"/>
                <a:gd name="connsiteX171" fmla="*/ 326435 w 3598513"/>
                <a:gd name="connsiteY171" fmla="*/ 1863979 h 2224519"/>
                <a:gd name="connsiteX172" fmla="*/ 175710 w 3598513"/>
                <a:gd name="connsiteY172" fmla="*/ 1517311 h 2224519"/>
                <a:gd name="connsiteX173" fmla="*/ 150589 w 3598513"/>
                <a:gd name="connsiteY173" fmla="*/ 1482143 h 2224519"/>
                <a:gd name="connsiteX174" fmla="*/ 30008 w 3598513"/>
                <a:gd name="connsiteY174" fmla="*/ 1642916 h 2224519"/>
                <a:gd name="connsiteX175" fmla="*/ 19959 w 3598513"/>
                <a:gd name="connsiteY175" fmla="*/ 1798665 h 2224519"/>
                <a:gd name="connsiteX176" fmla="*/ 75227 w 3598513"/>
                <a:gd name="connsiteY176" fmla="*/ 1301271 h 2224519"/>
                <a:gd name="connsiteX177" fmla="*/ 175709 w 3598513"/>
                <a:gd name="connsiteY177" fmla="*/ 1341465 h 2224519"/>
                <a:gd name="connsiteX178" fmla="*/ 170685 w 3598513"/>
                <a:gd name="connsiteY178" fmla="*/ 1125426 h 2224519"/>
                <a:gd name="connsiteX179" fmla="*/ 95322 w 3598513"/>
                <a:gd name="connsiteY179" fmla="*/ 1235957 h 2224519"/>
                <a:gd name="connsiteX180" fmla="*/ 180733 w 3598513"/>
                <a:gd name="connsiteY180" fmla="*/ 1045039 h 2224519"/>
                <a:gd name="connsiteX181" fmla="*/ 276193 w 3598513"/>
                <a:gd name="connsiteY181" fmla="*/ 864168 h 2224519"/>
                <a:gd name="connsiteX182" fmla="*/ 471298 w 3598513"/>
                <a:gd name="connsiteY182"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092686 w 3598513"/>
                <a:gd name="connsiteY58" fmla="*/ 989773 h 2224519"/>
                <a:gd name="connsiteX59" fmla="*/ 3598480 w 3598513"/>
                <a:gd name="connsiteY59" fmla="*/ 730034 h 2224519"/>
                <a:gd name="connsiteX60" fmla="*/ 3295297 w 3598513"/>
                <a:gd name="connsiteY60" fmla="*/ 1254404 h 2224519"/>
                <a:gd name="connsiteX61" fmla="*/ 3022994 w 3598513"/>
                <a:gd name="connsiteY61" fmla="*/ 1569182 h 2224519"/>
                <a:gd name="connsiteX62" fmla="*/ 2712657 w 3598513"/>
                <a:gd name="connsiteY62" fmla="*/ 1572996 h 2224519"/>
                <a:gd name="connsiteX63" fmla="*/ 2364994 w 3598513"/>
                <a:gd name="connsiteY63" fmla="*/ 1739684 h 2224519"/>
                <a:gd name="connsiteX64" fmla="*/ 1741107 w 3598513"/>
                <a:gd name="connsiteY64" fmla="*/ 1953996 h 2224519"/>
                <a:gd name="connsiteX65" fmla="*/ 1783969 w 3598513"/>
                <a:gd name="connsiteY65" fmla="*/ 1796834 h 2224519"/>
                <a:gd name="connsiteX66" fmla="*/ 1836357 w 3598513"/>
                <a:gd name="connsiteY66" fmla="*/ 1606334 h 2224519"/>
                <a:gd name="connsiteX67" fmla="*/ 2164969 w 3598513"/>
                <a:gd name="connsiteY67" fmla="*/ 1577759 h 2224519"/>
                <a:gd name="connsiteX68" fmla="*/ 2050669 w 3598513"/>
                <a:gd name="connsiteY68" fmla="*/ 1434884 h 2224519"/>
                <a:gd name="connsiteX69" fmla="*/ 2241169 w 3598513"/>
                <a:gd name="connsiteY69" fmla="*/ 1339634 h 2224519"/>
                <a:gd name="connsiteX70" fmla="*/ 2339650 w 3598513"/>
                <a:gd name="connsiteY70" fmla="*/ 1482143 h 2224519"/>
                <a:gd name="connsiteX71" fmla="*/ 2331894 w 3598513"/>
                <a:gd name="connsiteY71" fmla="*/ 1673849 h 2224519"/>
                <a:gd name="connsiteX72" fmla="*/ 2343788 w 3598513"/>
                <a:gd name="connsiteY72" fmla="*/ 1428354 h 2224519"/>
                <a:gd name="connsiteX73" fmla="*/ 2720306 w 3598513"/>
                <a:gd name="connsiteY73" fmla="*/ 1293883 h 2224519"/>
                <a:gd name="connsiteX74" fmla="*/ 2888869 w 3598513"/>
                <a:gd name="connsiteY74" fmla="*/ 1406308 h 2224519"/>
                <a:gd name="connsiteX75" fmla="*/ 2769954 w 3598513"/>
                <a:gd name="connsiteY75" fmla="*/ 1300090 h 2224519"/>
                <a:gd name="connsiteX76" fmla="*/ 2889945 w 3598513"/>
                <a:gd name="connsiteY76" fmla="*/ 1304227 h 2224519"/>
                <a:gd name="connsiteX77" fmla="*/ 3067860 w 3598513"/>
                <a:gd name="connsiteY77" fmla="*/ 1432491 h 2224519"/>
                <a:gd name="connsiteX78" fmla="*/ 3246055 w 3598513"/>
                <a:gd name="connsiteY78" fmla="*/ 1339634 h 2224519"/>
                <a:gd name="connsiteX79" fmla="*/ 3196125 w 3598513"/>
                <a:gd name="connsiteY79" fmla="*/ 1345603 h 2224519"/>
                <a:gd name="connsiteX80" fmla="*/ 3071998 w 3598513"/>
                <a:gd name="connsiteY80" fmla="*/ 1386978 h 2224519"/>
                <a:gd name="connsiteX81" fmla="*/ 3109236 w 3598513"/>
                <a:gd name="connsiteY81" fmla="*/ 1312503 h 2224519"/>
                <a:gd name="connsiteX82" fmla="*/ 2894083 w 3598513"/>
                <a:gd name="connsiteY82" fmla="*/ 1266989 h 2224519"/>
                <a:gd name="connsiteX83" fmla="*/ 2794782 w 3598513"/>
                <a:gd name="connsiteY83" fmla="*/ 1204926 h 2224519"/>
                <a:gd name="connsiteX84" fmla="*/ 2584069 w 3598513"/>
                <a:gd name="connsiteY84" fmla="*/ 1239621 h 2224519"/>
                <a:gd name="connsiteX85" fmla="*/ 2044267 w 3598513"/>
                <a:gd name="connsiteY85" fmla="*/ 1386634 h 2224519"/>
                <a:gd name="connsiteX86" fmla="*/ 2005425 w 3598513"/>
                <a:gd name="connsiteY86" fmla="*/ 1225334 h 2224519"/>
                <a:gd name="connsiteX87" fmla="*/ 2372137 w 3598513"/>
                <a:gd name="connsiteY87" fmla="*/ 1108652 h 2224519"/>
                <a:gd name="connsiteX88" fmla="*/ 2803144 w 3598513"/>
                <a:gd name="connsiteY88" fmla="*/ 1101508 h 2224519"/>
                <a:gd name="connsiteX89" fmla="*/ 2560257 w 3598513"/>
                <a:gd name="connsiteY89" fmla="*/ 820521 h 2224519"/>
                <a:gd name="connsiteX90" fmla="*/ 2226881 w 3598513"/>
                <a:gd name="connsiteY90" fmla="*/ 1049121 h 2224519"/>
                <a:gd name="connsiteX91" fmla="*/ 2105637 w 3598513"/>
                <a:gd name="connsiteY91" fmla="*/ 967096 h 2224519"/>
                <a:gd name="connsiteX92" fmla="*/ 1771168 w 3598513"/>
                <a:gd name="connsiteY92" fmla="*/ 1203194 h 2224519"/>
                <a:gd name="connsiteX93" fmla="*/ 1666272 w 3598513"/>
                <a:gd name="connsiteY93" fmla="*/ 1103537 h 2224519"/>
                <a:gd name="connsiteX94" fmla="*/ 1333340 w 3598513"/>
                <a:gd name="connsiteY94" fmla="*/ 1505003 h 2224519"/>
                <a:gd name="connsiteX95" fmla="*/ 1260930 w 3598513"/>
                <a:gd name="connsiteY95" fmla="*/ 1457024 h 2224519"/>
                <a:gd name="connsiteX96" fmla="*/ 1613074 w 3598513"/>
                <a:gd name="connsiteY96" fmla="*/ 1076685 h 2224519"/>
                <a:gd name="connsiteX97" fmla="*/ 1920715 w 3598513"/>
                <a:gd name="connsiteY97" fmla="*/ 821267 h 2224519"/>
                <a:gd name="connsiteX98" fmla="*/ 1829273 w 3598513"/>
                <a:gd name="connsiteY98" fmla="*/ 817291 h 2224519"/>
                <a:gd name="connsiteX99" fmla="*/ 1773614 w 3598513"/>
                <a:gd name="connsiteY99" fmla="*/ 761632 h 2224519"/>
                <a:gd name="connsiteX100" fmla="*/ 1456874 w 3598513"/>
                <a:gd name="connsiteY100" fmla="*/ 1004847 h 2224519"/>
                <a:gd name="connsiteX101" fmla="*/ 1527211 w 3598513"/>
                <a:gd name="connsiteY101" fmla="*/ 753639 h 2224519"/>
                <a:gd name="connsiteX102" fmla="*/ 1421703 w 3598513"/>
                <a:gd name="connsiteY102" fmla="*/ 834026 h 2224519"/>
                <a:gd name="connsiteX103" fmla="*/ 1512138 w 3598513"/>
                <a:gd name="connsiteY103" fmla="*/ 834026 h 2224519"/>
                <a:gd name="connsiteX104" fmla="*/ 1371461 w 3598513"/>
                <a:gd name="connsiteY104" fmla="*/ 1019920 h 2224519"/>
                <a:gd name="connsiteX105" fmla="*/ 1115228 w 3598513"/>
                <a:gd name="connsiteY105" fmla="*/ 1246008 h 2224519"/>
                <a:gd name="connsiteX106" fmla="*/ 907141 w 3598513"/>
                <a:gd name="connsiteY106" fmla="*/ 1537410 h 2224519"/>
                <a:gd name="connsiteX107" fmla="*/ 858995 w 3598513"/>
                <a:gd name="connsiteY107" fmla="*/ 1612773 h 2224519"/>
                <a:gd name="connsiteX108" fmla="*/ 1009720 w 3598513"/>
                <a:gd name="connsiteY108" fmla="*/ 1909199 h 2224519"/>
                <a:gd name="connsiteX109" fmla="*/ 1100156 w 3598513"/>
                <a:gd name="connsiteY109" fmla="*/ 1889102 h 2224519"/>
                <a:gd name="connsiteX110" fmla="*/ 1243117 w 3598513"/>
                <a:gd name="connsiteY110" fmla="*/ 1429806 h 2224519"/>
                <a:gd name="connsiteX111" fmla="*/ 1356169 w 3598513"/>
                <a:gd name="connsiteY111" fmla="*/ 1501105 h 2224519"/>
                <a:gd name="connsiteX112" fmla="*/ 1352194 w 3598513"/>
                <a:gd name="connsiteY112" fmla="*/ 1596520 h 2224519"/>
                <a:gd name="connsiteX113" fmla="*/ 1324384 w 3598513"/>
                <a:gd name="connsiteY113" fmla="*/ 1770376 h 2224519"/>
                <a:gd name="connsiteX114" fmla="*/ 1416465 w 3598513"/>
                <a:gd name="connsiteY114" fmla="*/ 1910842 h 2224519"/>
                <a:gd name="connsiteX115" fmla="*/ 1340269 w 3598513"/>
                <a:gd name="connsiteY115" fmla="*/ 1640250 h 2224519"/>
                <a:gd name="connsiteX116" fmla="*/ 1606637 w 3598513"/>
                <a:gd name="connsiteY116" fmla="*/ 1513030 h 2224519"/>
                <a:gd name="connsiteX117" fmla="*/ 1723643 w 3598513"/>
                <a:gd name="connsiteY117" fmla="*/ 1293596 h 2224519"/>
                <a:gd name="connsiteX118" fmla="*/ 1989073 w 3598513"/>
                <a:gd name="connsiteY118" fmla="*/ 1262840 h 2224519"/>
                <a:gd name="connsiteX119" fmla="*/ 1885956 w 3598513"/>
                <a:gd name="connsiteY119" fmla="*/ 1550615 h 2224519"/>
                <a:gd name="connsiteX120" fmla="*/ 1755393 w 3598513"/>
                <a:gd name="connsiteY120" fmla="*/ 1719046 h 2224519"/>
                <a:gd name="connsiteX121" fmla="*/ 1596312 w 3598513"/>
                <a:gd name="connsiteY121" fmla="*/ 2013962 h 2224519"/>
                <a:gd name="connsiteX122" fmla="*/ 1574831 w 3598513"/>
                <a:gd name="connsiteY122" fmla="*/ 1921749 h 2224519"/>
                <a:gd name="connsiteX123" fmla="*/ 1471464 w 3598513"/>
                <a:gd name="connsiteY123" fmla="*/ 2065646 h 2224519"/>
                <a:gd name="connsiteX124" fmla="*/ 1582781 w 3598513"/>
                <a:gd name="connsiteY124" fmla="*/ 2133232 h 2224519"/>
                <a:gd name="connsiteX125" fmla="*/ 1451584 w 3598513"/>
                <a:gd name="connsiteY125" fmla="*/ 2200818 h 2224519"/>
                <a:gd name="connsiteX126" fmla="*/ 1228948 w 3598513"/>
                <a:gd name="connsiteY126" fmla="*/ 2208769 h 2224519"/>
                <a:gd name="connsiteX127" fmla="*/ 982457 w 3598513"/>
                <a:gd name="connsiteY127" fmla="*/ 2216722 h 2224519"/>
                <a:gd name="connsiteX128" fmla="*/ 966555 w 3598513"/>
                <a:gd name="connsiteY128" fmla="*/ 2137207 h 2224519"/>
                <a:gd name="connsiteX129" fmla="*/ 1197143 w 3598513"/>
                <a:gd name="connsiteY129" fmla="*/ 2161061 h 2224519"/>
                <a:gd name="connsiteX130" fmla="*/ 1324364 w 3598513"/>
                <a:gd name="connsiteY130" fmla="*/ 2141182 h 2224519"/>
                <a:gd name="connsiteX131" fmla="*/ 1280632 w 3598513"/>
                <a:gd name="connsiteY131" fmla="*/ 1954329 h 2224519"/>
                <a:gd name="connsiteX132" fmla="*/ 1407852 w 3598513"/>
                <a:gd name="connsiteY132" fmla="*/ 1926500 h 2224519"/>
                <a:gd name="connsiteX133" fmla="*/ 1247453 w 3598513"/>
                <a:gd name="connsiteY133" fmla="*/ 1884840 h 2224519"/>
                <a:gd name="connsiteX134" fmla="*/ 1182614 w 3598513"/>
                <a:gd name="connsiteY134" fmla="*/ 2054900 h 2224519"/>
                <a:gd name="connsiteX135" fmla="*/ 1024793 w 3598513"/>
                <a:gd name="connsiteY135" fmla="*/ 2120214 h 2224519"/>
                <a:gd name="connsiteX136" fmla="*/ 884116 w 3598513"/>
                <a:gd name="connsiteY136" fmla="*/ 1758474 h 2224519"/>
                <a:gd name="connsiteX137" fmla="*/ 843922 w 3598513"/>
                <a:gd name="connsiteY137" fmla="*/ 2069973 h 2224519"/>
                <a:gd name="connsiteX138" fmla="*/ 703246 w 3598513"/>
                <a:gd name="connsiteY138" fmla="*/ 1657991 h 2224519"/>
                <a:gd name="connsiteX139" fmla="*/ 803729 w 3598513"/>
                <a:gd name="connsiteY139" fmla="*/ 1406782 h 2224519"/>
                <a:gd name="connsiteX140" fmla="*/ 884115 w 3598513"/>
                <a:gd name="connsiteY140" fmla="*/ 1246008 h 2224519"/>
                <a:gd name="connsiteX141" fmla="*/ 1160446 w 3598513"/>
                <a:gd name="connsiteY141" fmla="*/ 1125427 h 2224519"/>
                <a:gd name="connsiteX142" fmla="*/ 1637744 w 3598513"/>
                <a:gd name="connsiteY142" fmla="*/ 648131 h 2224519"/>
                <a:gd name="connsiteX143" fmla="*/ 1763348 w 3598513"/>
                <a:gd name="connsiteY143" fmla="*/ 336632 h 2224519"/>
                <a:gd name="connsiteX144" fmla="*/ 1642768 w 3598513"/>
                <a:gd name="connsiteY144" fmla="*/ 376825 h 2224519"/>
                <a:gd name="connsiteX145" fmla="*/ 1451848 w 3598513"/>
                <a:gd name="connsiteY145" fmla="*/ 658179 h 2224519"/>
                <a:gd name="connsiteX146" fmla="*/ 1170498 w 3598513"/>
                <a:gd name="connsiteY146" fmla="*/ 497404 h 2224519"/>
                <a:gd name="connsiteX147" fmla="*/ 1200641 w 3598513"/>
                <a:gd name="connsiteY147" fmla="*/ 633056 h 2224519"/>
                <a:gd name="connsiteX148" fmla="*/ 1115230 w 3598513"/>
                <a:gd name="connsiteY148" fmla="*/ 869194 h 2224519"/>
                <a:gd name="connsiteX149" fmla="*/ 1100158 w 3598513"/>
                <a:gd name="connsiteY149" fmla="*/ 1004845 h 2224519"/>
                <a:gd name="connsiteX150" fmla="*/ 904215 w 3598513"/>
                <a:gd name="connsiteY150" fmla="*/ 1014893 h 2224519"/>
                <a:gd name="connsiteX151" fmla="*/ 929336 w 3598513"/>
                <a:gd name="connsiteY151" fmla="*/ 1175667 h 2224519"/>
                <a:gd name="connsiteX152" fmla="*/ 708272 w 3598513"/>
                <a:gd name="connsiteY152" fmla="*/ 984749 h 2224519"/>
                <a:gd name="connsiteX153" fmla="*/ 607789 w 3598513"/>
                <a:gd name="connsiteY153" fmla="*/ 914411 h 2224519"/>
                <a:gd name="connsiteX154" fmla="*/ 809594 w 3598513"/>
                <a:gd name="connsiteY154" fmla="*/ 1313832 h 2224519"/>
                <a:gd name="connsiteX155" fmla="*/ 512330 w 3598513"/>
                <a:gd name="connsiteY155" fmla="*/ 1356538 h 2224519"/>
                <a:gd name="connsiteX156" fmla="*/ 647983 w 3598513"/>
                <a:gd name="connsiteY156" fmla="*/ 1874028 h 2224519"/>
                <a:gd name="connsiteX157" fmla="*/ 537449 w 3598513"/>
                <a:gd name="connsiteY157" fmla="*/ 1798666 h 2224519"/>
                <a:gd name="connsiteX158" fmla="*/ 391749 w 3598513"/>
                <a:gd name="connsiteY158" fmla="*/ 1733351 h 2224519"/>
                <a:gd name="connsiteX159" fmla="*/ 230975 w 3598513"/>
                <a:gd name="connsiteY159" fmla="*/ 1436924 h 2224519"/>
                <a:gd name="connsiteX160" fmla="*/ 356580 w 3598513"/>
                <a:gd name="connsiteY160" fmla="*/ 1668037 h 2224519"/>
                <a:gd name="connsiteX161" fmla="*/ 431942 w 3598513"/>
                <a:gd name="connsiteY161" fmla="*/ 1833835 h 2224519"/>
                <a:gd name="connsiteX162" fmla="*/ 527402 w 3598513"/>
                <a:gd name="connsiteY162" fmla="*/ 1874028 h 2224519"/>
                <a:gd name="connsiteX163" fmla="*/ 507305 w 3598513"/>
                <a:gd name="connsiteY163" fmla="*/ 1989585 h 2224519"/>
                <a:gd name="connsiteX164" fmla="*/ 311362 w 3598513"/>
                <a:gd name="connsiteY164" fmla="*/ 2180503 h 2224519"/>
                <a:gd name="connsiteX165" fmla="*/ 250235 w 3598513"/>
                <a:gd name="connsiteY165" fmla="*/ 2142821 h 2224519"/>
                <a:gd name="connsiteX166" fmla="*/ 220927 w 3598513"/>
                <a:gd name="connsiteY166" fmla="*/ 1989584 h 2224519"/>
                <a:gd name="connsiteX167" fmla="*/ 120444 w 3598513"/>
                <a:gd name="connsiteY167" fmla="*/ 1909197 h 2224519"/>
                <a:gd name="connsiteX168" fmla="*/ 65177 w 3598513"/>
                <a:gd name="connsiteY168" fmla="*/ 1869004 h 2224519"/>
                <a:gd name="connsiteX169" fmla="*/ 80251 w 3598513"/>
                <a:gd name="connsiteY169" fmla="*/ 1673060 h 2224519"/>
                <a:gd name="connsiteX170" fmla="*/ 205854 w 3598513"/>
                <a:gd name="connsiteY170" fmla="*/ 1813738 h 2224519"/>
                <a:gd name="connsiteX171" fmla="*/ 301314 w 3598513"/>
                <a:gd name="connsiteY171" fmla="*/ 1974512 h 2224519"/>
                <a:gd name="connsiteX172" fmla="*/ 326435 w 3598513"/>
                <a:gd name="connsiteY172" fmla="*/ 1863979 h 2224519"/>
                <a:gd name="connsiteX173" fmla="*/ 175710 w 3598513"/>
                <a:gd name="connsiteY173" fmla="*/ 1517311 h 2224519"/>
                <a:gd name="connsiteX174" fmla="*/ 150589 w 3598513"/>
                <a:gd name="connsiteY174" fmla="*/ 1482143 h 2224519"/>
                <a:gd name="connsiteX175" fmla="*/ 30008 w 3598513"/>
                <a:gd name="connsiteY175" fmla="*/ 1642916 h 2224519"/>
                <a:gd name="connsiteX176" fmla="*/ 19959 w 3598513"/>
                <a:gd name="connsiteY176" fmla="*/ 1798665 h 2224519"/>
                <a:gd name="connsiteX177" fmla="*/ 75227 w 3598513"/>
                <a:gd name="connsiteY177" fmla="*/ 1301271 h 2224519"/>
                <a:gd name="connsiteX178" fmla="*/ 175709 w 3598513"/>
                <a:gd name="connsiteY178" fmla="*/ 1341465 h 2224519"/>
                <a:gd name="connsiteX179" fmla="*/ 170685 w 3598513"/>
                <a:gd name="connsiteY179" fmla="*/ 1125426 h 2224519"/>
                <a:gd name="connsiteX180" fmla="*/ 95322 w 3598513"/>
                <a:gd name="connsiteY180" fmla="*/ 1235957 h 2224519"/>
                <a:gd name="connsiteX181" fmla="*/ 180733 w 3598513"/>
                <a:gd name="connsiteY181" fmla="*/ 1045039 h 2224519"/>
                <a:gd name="connsiteX182" fmla="*/ 276193 w 3598513"/>
                <a:gd name="connsiteY182" fmla="*/ 864168 h 2224519"/>
                <a:gd name="connsiteX183" fmla="*/ 471298 w 3598513"/>
                <a:gd name="connsiteY183"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067861 w 3598513"/>
                <a:gd name="connsiteY58" fmla="*/ 1171826 h 2224519"/>
                <a:gd name="connsiteX59" fmla="*/ 3598480 w 3598513"/>
                <a:gd name="connsiteY59" fmla="*/ 730034 h 2224519"/>
                <a:gd name="connsiteX60" fmla="*/ 3295297 w 3598513"/>
                <a:gd name="connsiteY60" fmla="*/ 1254404 h 2224519"/>
                <a:gd name="connsiteX61" fmla="*/ 3022994 w 3598513"/>
                <a:gd name="connsiteY61" fmla="*/ 1569182 h 2224519"/>
                <a:gd name="connsiteX62" fmla="*/ 2712657 w 3598513"/>
                <a:gd name="connsiteY62" fmla="*/ 1572996 h 2224519"/>
                <a:gd name="connsiteX63" fmla="*/ 2364994 w 3598513"/>
                <a:gd name="connsiteY63" fmla="*/ 1739684 h 2224519"/>
                <a:gd name="connsiteX64" fmla="*/ 1741107 w 3598513"/>
                <a:gd name="connsiteY64" fmla="*/ 1953996 h 2224519"/>
                <a:gd name="connsiteX65" fmla="*/ 1783969 w 3598513"/>
                <a:gd name="connsiteY65" fmla="*/ 1796834 h 2224519"/>
                <a:gd name="connsiteX66" fmla="*/ 1836357 w 3598513"/>
                <a:gd name="connsiteY66" fmla="*/ 1606334 h 2224519"/>
                <a:gd name="connsiteX67" fmla="*/ 2164969 w 3598513"/>
                <a:gd name="connsiteY67" fmla="*/ 1577759 h 2224519"/>
                <a:gd name="connsiteX68" fmla="*/ 2050669 w 3598513"/>
                <a:gd name="connsiteY68" fmla="*/ 1434884 h 2224519"/>
                <a:gd name="connsiteX69" fmla="*/ 2241169 w 3598513"/>
                <a:gd name="connsiteY69" fmla="*/ 1339634 h 2224519"/>
                <a:gd name="connsiteX70" fmla="*/ 2339650 w 3598513"/>
                <a:gd name="connsiteY70" fmla="*/ 1482143 h 2224519"/>
                <a:gd name="connsiteX71" fmla="*/ 2331894 w 3598513"/>
                <a:gd name="connsiteY71" fmla="*/ 1673849 h 2224519"/>
                <a:gd name="connsiteX72" fmla="*/ 2343788 w 3598513"/>
                <a:gd name="connsiteY72" fmla="*/ 1428354 h 2224519"/>
                <a:gd name="connsiteX73" fmla="*/ 2720306 w 3598513"/>
                <a:gd name="connsiteY73" fmla="*/ 1293883 h 2224519"/>
                <a:gd name="connsiteX74" fmla="*/ 2888869 w 3598513"/>
                <a:gd name="connsiteY74" fmla="*/ 1406308 h 2224519"/>
                <a:gd name="connsiteX75" fmla="*/ 2769954 w 3598513"/>
                <a:gd name="connsiteY75" fmla="*/ 1300090 h 2224519"/>
                <a:gd name="connsiteX76" fmla="*/ 2889945 w 3598513"/>
                <a:gd name="connsiteY76" fmla="*/ 1304227 h 2224519"/>
                <a:gd name="connsiteX77" fmla="*/ 3067860 w 3598513"/>
                <a:gd name="connsiteY77" fmla="*/ 1432491 h 2224519"/>
                <a:gd name="connsiteX78" fmla="*/ 3246055 w 3598513"/>
                <a:gd name="connsiteY78" fmla="*/ 1339634 h 2224519"/>
                <a:gd name="connsiteX79" fmla="*/ 3196125 w 3598513"/>
                <a:gd name="connsiteY79" fmla="*/ 1345603 h 2224519"/>
                <a:gd name="connsiteX80" fmla="*/ 3071998 w 3598513"/>
                <a:gd name="connsiteY80" fmla="*/ 1386978 h 2224519"/>
                <a:gd name="connsiteX81" fmla="*/ 3109236 w 3598513"/>
                <a:gd name="connsiteY81" fmla="*/ 1312503 h 2224519"/>
                <a:gd name="connsiteX82" fmla="*/ 2894083 w 3598513"/>
                <a:gd name="connsiteY82" fmla="*/ 1266989 h 2224519"/>
                <a:gd name="connsiteX83" fmla="*/ 2794782 w 3598513"/>
                <a:gd name="connsiteY83" fmla="*/ 1204926 h 2224519"/>
                <a:gd name="connsiteX84" fmla="*/ 2584069 w 3598513"/>
                <a:gd name="connsiteY84" fmla="*/ 1239621 h 2224519"/>
                <a:gd name="connsiteX85" fmla="*/ 2044267 w 3598513"/>
                <a:gd name="connsiteY85" fmla="*/ 1386634 h 2224519"/>
                <a:gd name="connsiteX86" fmla="*/ 2005425 w 3598513"/>
                <a:gd name="connsiteY86" fmla="*/ 1225334 h 2224519"/>
                <a:gd name="connsiteX87" fmla="*/ 2372137 w 3598513"/>
                <a:gd name="connsiteY87" fmla="*/ 1108652 h 2224519"/>
                <a:gd name="connsiteX88" fmla="*/ 2803144 w 3598513"/>
                <a:gd name="connsiteY88" fmla="*/ 1101508 h 2224519"/>
                <a:gd name="connsiteX89" fmla="*/ 2560257 w 3598513"/>
                <a:gd name="connsiteY89" fmla="*/ 820521 h 2224519"/>
                <a:gd name="connsiteX90" fmla="*/ 2226881 w 3598513"/>
                <a:gd name="connsiteY90" fmla="*/ 1049121 h 2224519"/>
                <a:gd name="connsiteX91" fmla="*/ 2105637 w 3598513"/>
                <a:gd name="connsiteY91" fmla="*/ 967096 h 2224519"/>
                <a:gd name="connsiteX92" fmla="*/ 1771168 w 3598513"/>
                <a:gd name="connsiteY92" fmla="*/ 1203194 h 2224519"/>
                <a:gd name="connsiteX93" fmla="*/ 1666272 w 3598513"/>
                <a:gd name="connsiteY93" fmla="*/ 1103537 h 2224519"/>
                <a:gd name="connsiteX94" fmla="*/ 1333340 w 3598513"/>
                <a:gd name="connsiteY94" fmla="*/ 1505003 h 2224519"/>
                <a:gd name="connsiteX95" fmla="*/ 1260930 w 3598513"/>
                <a:gd name="connsiteY95" fmla="*/ 1457024 h 2224519"/>
                <a:gd name="connsiteX96" fmla="*/ 1613074 w 3598513"/>
                <a:gd name="connsiteY96" fmla="*/ 1076685 h 2224519"/>
                <a:gd name="connsiteX97" fmla="*/ 1920715 w 3598513"/>
                <a:gd name="connsiteY97" fmla="*/ 821267 h 2224519"/>
                <a:gd name="connsiteX98" fmla="*/ 1829273 w 3598513"/>
                <a:gd name="connsiteY98" fmla="*/ 817291 h 2224519"/>
                <a:gd name="connsiteX99" fmla="*/ 1773614 w 3598513"/>
                <a:gd name="connsiteY99" fmla="*/ 761632 h 2224519"/>
                <a:gd name="connsiteX100" fmla="*/ 1456874 w 3598513"/>
                <a:gd name="connsiteY100" fmla="*/ 1004847 h 2224519"/>
                <a:gd name="connsiteX101" fmla="*/ 1527211 w 3598513"/>
                <a:gd name="connsiteY101" fmla="*/ 753639 h 2224519"/>
                <a:gd name="connsiteX102" fmla="*/ 1421703 w 3598513"/>
                <a:gd name="connsiteY102" fmla="*/ 834026 h 2224519"/>
                <a:gd name="connsiteX103" fmla="*/ 1512138 w 3598513"/>
                <a:gd name="connsiteY103" fmla="*/ 834026 h 2224519"/>
                <a:gd name="connsiteX104" fmla="*/ 1371461 w 3598513"/>
                <a:gd name="connsiteY104" fmla="*/ 1019920 h 2224519"/>
                <a:gd name="connsiteX105" fmla="*/ 1115228 w 3598513"/>
                <a:gd name="connsiteY105" fmla="*/ 1246008 h 2224519"/>
                <a:gd name="connsiteX106" fmla="*/ 907141 w 3598513"/>
                <a:gd name="connsiteY106" fmla="*/ 1537410 h 2224519"/>
                <a:gd name="connsiteX107" fmla="*/ 858995 w 3598513"/>
                <a:gd name="connsiteY107" fmla="*/ 1612773 h 2224519"/>
                <a:gd name="connsiteX108" fmla="*/ 1009720 w 3598513"/>
                <a:gd name="connsiteY108" fmla="*/ 1909199 h 2224519"/>
                <a:gd name="connsiteX109" fmla="*/ 1100156 w 3598513"/>
                <a:gd name="connsiteY109" fmla="*/ 1889102 h 2224519"/>
                <a:gd name="connsiteX110" fmla="*/ 1243117 w 3598513"/>
                <a:gd name="connsiteY110" fmla="*/ 1429806 h 2224519"/>
                <a:gd name="connsiteX111" fmla="*/ 1356169 w 3598513"/>
                <a:gd name="connsiteY111" fmla="*/ 1501105 h 2224519"/>
                <a:gd name="connsiteX112" fmla="*/ 1352194 w 3598513"/>
                <a:gd name="connsiteY112" fmla="*/ 1596520 h 2224519"/>
                <a:gd name="connsiteX113" fmla="*/ 1324384 w 3598513"/>
                <a:gd name="connsiteY113" fmla="*/ 1770376 h 2224519"/>
                <a:gd name="connsiteX114" fmla="*/ 1416465 w 3598513"/>
                <a:gd name="connsiteY114" fmla="*/ 1910842 h 2224519"/>
                <a:gd name="connsiteX115" fmla="*/ 1340269 w 3598513"/>
                <a:gd name="connsiteY115" fmla="*/ 1640250 h 2224519"/>
                <a:gd name="connsiteX116" fmla="*/ 1606637 w 3598513"/>
                <a:gd name="connsiteY116" fmla="*/ 1513030 h 2224519"/>
                <a:gd name="connsiteX117" fmla="*/ 1723643 w 3598513"/>
                <a:gd name="connsiteY117" fmla="*/ 1293596 h 2224519"/>
                <a:gd name="connsiteX118" fmla="*/ 1989073 w 3598513"/>
                <a:gd name="connsiteY118" fmla="*/ 1262840 h 2224519"/>
                <a:gd name="connsiteX119" fmla="*/ 1885956 w 3598513"/>
                <a:gd name="connsiteY119" fmla="*/ 1550615 h 2224519"/>
                <a:gd name="connsiteX120" fmla="*/ 1755393 w 3598513"/>
                <a:gd name="connsiteY120" fmla="*/ 1719046 h 2224519"/>
                <a:gd name="connsiteX121" fmla="*/ 1596312 w 3598513"/>
                <a:gd name="connsiteY121" fmla="*/ 2013962 h 2224519"/>
                <a:gd name="connsiteX122" fmla="*/ 1574831 w 3598513"/>
                <a:gd name="connsiteY122" fmla="*/ 1921749 h 2224519"/>
                <a:gd name="connsiteX123" fmla="*/ 1471464 w 3598513"/>
                <a:gd name="connsiteY123" fmla="*/ 2065646 h 2224519"/>
                <a:gd name="connsiteX124" fmla="*/ 1582781 w 3598513"/>
                <a:gd name="connsiteY124" fmla="*/ 2133232 h 2224519"/>
                <a:gd name="connsiteX125" fmla="*/ 1451584 w 3598513"/>
                <a:gd name="connsiteY125" fmla="*/ 2200818 h 2224519"/>
                <a:gd name="connsiteX126" fmla="*/ 1228948 w 3598513"/>
                <a:gd name="connsiteY126" fmla="*/ 2208769 h 2224519"/>
                <a:gd name="connsiteX127" fmla="*/ 982457 w 3598513"/>
                <a:gd name="connsiteY127" fmla="*/ 2216722 h 2224519"/>
                <a:gd name="connsiteX128" fmla="*/ 966555 w 3598513"/>
                <a:gd name="connsiteY128" fmla="*/ 2137207 h 2224519"/>
                <a:gd name="connsiteX129" fmla="*/ 1197143 w 3598513"/>
                <a:gd name="connsiteY129" fmla="*/ 2161061 h 2224519"/>
                <a:gd name="connsiteX130" fmla="*/ 1324364 w 3598513"/>
                <a:gd name="connsiteY130" fmla="*/ 2141182 h 2224519"/>
                <a:gd name="connsiteX131" fmla="*/ 1280632 w 3598513"/>
                <a:gd name="connsiteY131" fmla="*/ 1954329 h 2224519"/>
                <a:gd name="connsiteX132" fmla="*/ 1407852 w 3598513"/>
                <a:gd name="connsiteY132" fmla="*/ 1926500 h 2224519"/>
                <a:gd name="connsiteX133" fmla="*/ 1247453 w 3598513"/>
                <a:gd name="connsiteY133" fmla="*/ 1884840 h 2224519"/>
                <a:gd name="connsiteX134" fmla="*/ 1182614 w 3598513"/>
                <a:gd name="connsiteY134" fmla="*/ 2054900 h 2224519"/>
                <a:gd name="connsiteX135" fmla="*/ 1024793 w 3598513"/>
                <a:gd name="connsiteY135" fmla="*/ 2120214 h 2224519"/>
                <a:gd name="connsiteX136" fmla="*/ 884116 w 3598513"/>
                <a:gd name="connsiteY136" fmla="*/ 1758474 h 2224519"/>
                <a:gd name="connsiteX137" fmla="*/ 843922 w 3598513"/>
                <a:gd name="connsiteY137" fmla="*/ 2069973 h 2224519"/>
                <a:gd name="connsiteX138" fmla="*/ 703246 w 3598513"/>
                <a:gd name="connsiteY138" fmla="*/ 1657991 h 2224519"/>
                <a:gd name="connsiteX139" fmla="*/ 803729 w 3598513"/>
                <a:gd name="connsiteY139" fmla="*/ 1406782 h 2224519"/>
                <a:gd name="connsiteX140" fmla="*/ 884115 w 3598513"/>
                <a:gd name="connsiteY140" fmla="*/ 1246008 h 2224519"/>
                <a:gd name="connsiteX141" fmla="*/ 1160446 w 3598513"/>
                <a:gd name="connsiteY141" fmla="*/ 1125427 h 2224519"/>
                <a:gd name="connsiteX142" fmla="*/ 1637744 w 3598513"/>
                <a:gd name="connsiteY142" fmla="*/ 648131 h 2224519"/>
                <a:gd name="connsiteX143" fmla="*/ 1763348 w 3598513"/>
                <a:gd name="connsiteY143" fmla="*/ 336632 h 2224519"/>
                <a:gd name="connsiteX144" fmla="*/ 1642768 w 3598513"/>
                <a:gd name="connsiteY144" fmla="*/ 376825 h 2224519"/>
                <a:gd name="connsiteX145" fmla="*/ 1451848 w 3598513"/>
                <a:gd name="connsiteY145" fmla="*/ 658179 h 2224519"/>
                <a:gd name="connsiteX146" fmla="*/ 1170498 w 3598513"/>
                <a:gd name="connsiteY146" fmla="*/ 497404 h 2224519"/>
                <a:gd name="connsiteX147" fmla="*/ 1200641 w 3598513"/>
                <a:gd name="connsiteY147" fmla="*/ 633056 h 2224519"/>
                <a:gd name="connsiteX148" fmla="*/ 1115230 w 3598513"/>
                <a:gd name="connsiteY148" fmla="*/ 869194 h 2224519"/>
                <a:gd name="connsiteX149" fmla="*/ 1100158 w 3598513"/>
                <a:gd name="connsiteY149" fmla="*/ 1004845 h 2224519"/>
                <a:gd name="connsiteX150" fmla="*/ 904215 w 3598513"/>
                <a:gd name="connsiteY150" fmla="*/ 1014893 h 2224519"/>
                <a:gd name="connsiteX151" fmla="*/ 929336 w 3598513"/>
                <a:gd name="connsiteY151" fmla="*/ 1175667 h 2224519"/>
                <a:gd name="connsiteX152" fmla="*/ 708272 w 3598513"/>
                <a:gd name="connsiteY152" fmla="*/ 984749 h 2224519"/>
                <a:gd name="connsiteX153" fmla="*/ 607789 w 3598513"/>
                <a:gd name="connsiteY153" fmla="*/ 914411 h 2224519"/>
                <a:gd name="connsiteX154" fmla="*/ 809594 w 3598513"/>
                <a:gd name="connsiteY154" fmla="*/ 1313832 h 2224519"/>
                <a:gd name="connsiteX155" fmla="*/ 512330 w 3598513"/>
                <a:gd name="connsiteY155" fmla="*/ 1356538 h 2224519"/>
                <a:gd name="connsiteX156" fmla="*/ 647983 w 3598513"/>
                <a:gd name="connsiteY156" fmla="*/ 1874028 h 2224519"/>
                <a:gd name="connsiteX157" fmla="*/ 537449 w 3598513"/>
                <a:gd name="connsiteY157" fmla="*/ 1798666 h 2224519"/>
                <a:gd name="connsiteX158" fmla="*/ 391749 w 3598513"/>
                <a:gd name="connsiteY158" fmla="*/ 1733351 h 2224519"/>
                <a:gd name="connsiteX159" fmla="*/ 230975 w 3598513"/>
                <a:gd name="connsiteY159" fmla="*/ 1436924 h 2224519"/>
                <a:gd name="connsiteX160" fmla="*/ 356580 w 3598513"/>
                <a:gd name="connsiteY160" fmla="*/ 1668037 h 2224519"/>
                <a:gd name="connsiteX161" fmla="*/ 431942 w 3598513"/>
                <a:gd name="connsiteY161" fmla="*/ 1833835 h 2224519"/>
                <a:gd name="connsiteX162" fmla="*/ 527402 w 3598513"/>
                <a:gd name="connsiteY162" fmla="*/ 1874028 h 2224519"/>
                <a:gd name="connsiteX163" fmla="*/ 507305 w 3598513"/>
                <a:gd name="connsiteY163" fmla="*/ 1989585 h 2224519"/>
                <a:gd name="connsiteX164" fmla="*/ 311362 w 3598513"/>
                <a:gd name="connsiteY164" fmla="*/ 2180503 h 2224519"/>
                <a:gd name="connsiteX165" fmla="*/ 250235 w 3598513"/>
                <a:gd name="connsiteY165" fmla="*/ 2142821 h 2224519"/>
                <a:gd name="connsiteX166" fmla="*/ 220927 w 3598513"/>
                <a:gd name="connsiteY166" fmla="*/ 1989584 h 2224519"/>
                <a:gd name="connsiteX167" fmla="*/ 120444 w 3598513"/>
                <a:gd name="connsiteY167" fmla="*/ 1909197 h 2224519"/>
                <a:gd name="connsiteX168" fmla="*/ 65177 w 3598513"/>
                <a:gd name="connsiteY168" fmla="*/ 1869004 h 2224519"/>
                <a:gd name="connsiteX169" fmla="*/ 80251 w 3598513"/>
                <a:gd name="connsiteY169" fmla="*/ 1673060 h 2224519"/>
                <a:gd name="connsiteX170" fmla="*/ 205854 w 3598513"/>
                <a:gd name="connsiteY170" fmla="*/ 1813738 h 2224519"/>
                <a:gd name="connsiteX171" fmla="*/ 301314 w 3598513"/>
                <a:gd name="connsiteY171" fmla="*/ 1974512 h 2224519"/>
                <a:gd name="connsiteX172" fmla="*/ 326435 w 3598513"/>
                <a:gd name="connsiteY172" fmla="*/ 1863979 h 2224519"/>
                <a:gd name="connsiteX173" fmla="*/ 175710 w 3598513"/>
                <a:gd name="connsiteY173" fmla="*/ 1517311 h 2224519"/>
                <a:gd name="connsiteX174" fmla="*/ 150589 w 3598513"/>
                <a:gd name="connsiteY174" fmla="*/ 1482143 h 2224519"/>
                <a:gd name="connsiteX175" fmla="*/ 30008 w 3598513"/>
                <a:gd name="connsiteY175" fmla="*/ 1642916 h 2224519"/>
                <a:gd name="connsiteX176" fmla="*/ 19959 w 3598513"/>
                <a:gd name="connsiteY176" fmla="*/ 1798665 h 2224519"/>
                <a:gd name="connsiteX177" fmla="*/ 75227 w 3598513"/>
                <a:gd name="connsiteY177" fmla="*/ 1301271 h 2224519"/>
                <a:gd name="connsiteX178" fmla="*/ 175709 w 3598513"/>
                <a:gd name="connsiteY178" fmla="*/ 1341465 h 2224519"/>
                <a:gd name="connsiteX179" fmla="*/ 170685 w 3598513"/>
                <a:gd name="connsiteY179" fmla="*/ 1125426 h 2224519"/>
                <a:gd name="connsiteX180" fmla="*/ 95322 w 3598513"/>
                <a:gd name="connsiteY180" fmla="*/ 1235957 h 2224519"/>
                <a:gd name="connsiteX181" fmla="*/ 180733 w 3598513"/>
                <a:gd name="connsiteY181" fmla="*/ 1045039 h 2224519"/>
                <a:gd name="connsiteX182" fmla="*/ 276193 w 3598513"/>
                <a:gd name="connsiteY182" fmla="*/ 864168 h 2224519"/>
                <a:gd name="connsiteX183" fmla="*/ 471298 w 3598513"/>
                <a:gd name="connsiteY183"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067861 w 3598513"/>
                <a:gd name="connsiteY58" fmla="*/ 1171826 h 2224519"/>
                <a:gd name="connsiteX59" fmla="*/ 3598480 w 3598513"/>
                <a:gd name="connsiteY59" fmla="*/ 730034 h 2224519"/>
                <a:gd name="connsiteX60" fmla="*/ 3295297 w 3598513"/>
                <a:gd name="connsiteY60" fmla="*/ 1254404 h 2224519"/>
                <a:gd name="connsiteX61" fmla="*/ 3022994 w 3598513"/>
                <a:gd name="connsiteY61" fmla="*/ 1569182 h 2224519"/>
                <a:gd name="connsiteX62" fmla="*/ 2712657 w 3598513"/>
                <a:gd name="connsiteY62" fmla="*/ 1572996 h 2224519"/>
                <a:gd name="connsiteX63" fmla="*/ 2364994 w 3598513"/>
                <a:gd name="connsiteY63" fmla="*/ 1739684 h 2224519"/>
                <a:gd name="connsiteX64" fmla="*/ 1741107 w 3598513"/>
                <a:gd name="connsiteY64" fmla="*/ 1953996 h 2224519"/>
                <a:gd name="connsiteX65" fmla="*/ 1783969 w 3598513"/>
                <a:gd name="connsiteY65" fmla="*/ 1796834 h 2224519"/>
                <a:gd name="connsiteX66" fmla="*/ 1836357 w 3598513"/>
                <a:gd name="connsiteY66" fmla="*/ 1606334 h 2224519"/>
                <a:gd name="connsiteX67" fmla="*/ 2164969 w 3598513"/>
                <a:gd name="connsiteY67" fmla="*/ 1577759 h 2224519"/>
                <a:gd name="connsiteX68" fmla="*/ 2050669 w 3598513"/>
                <a:gd name="connsiteY68" fmla="*/ 1434884 h 2224519"/>
                <a:gd name="connsiteX69" fmla="*/ 2241169 w 3598513"/>
                <a:gd name="connsiteY69" fmla="*/ 1339634 h 2224519"/>
                <a:gd name="connsiteX70" fmla="*/ 2339650 w 3598513"/>
                <a:gd name="connsiteY70" fmla="*/ 1482143 h 2224519"/>
                <a:gd name="connsiteX71" fmla="*/ 2331894 w 3598513"/>
                <a:gd name="connsiteY71" fmla="*/ 1673849 h 2224519"/>
                <a:gd name="connsiteX72" fmla="*/ 2343788 w 3598513"/>
                <a:gd name="connsiteY72" fmla="*/ 1428354 h 2224519"/>
                <a:gd name="connsiteX73" fmla="*/ 2720306 w 3598513"/>
                <a:gd name="connsiteY73" fmla="*/ 1293883 h 2224519"/>
                <a:gd name="connsiteX74" fmla="*/ 2888869 w 3598513"/>
                <a:gd name="connsiteY74" fmla="*/ 1406308 h 2224519"/>
                <a:gd name="connsiteX75" fmla="*/ 2769954 w 3598513"/>
                <a:gd name="connsiteY75" fmla="*/ 1300090 h 2224519"/>
                <a:gd name="connsiteX76" fmla="*/ 2889945 w 3598513"/>
                <a:gd name="connsiteY76" fmla="*/ 1304227 h 2224519"/>
                <a:gd name="connsiteX77" fmla="*/ 3067860 w 3598513"/>
                <a:gd name="connsiteY77" fmla="*/ 1432491 h 2224519"/>
                <a:gd name="connsiteX78" fmla="*/ 3246055 w 3598513"/>
                <a:gd name="connsiteY78" fmla="*/ 1339634 h 2224519"/>
                <a:gd name="connsiteX79" fmla="*/ 3196125 w 3598513"/>
                <a:gd name="connsiteY79" fmla="*/ 1345603 h 2224519"/>
                <a:gd name="connsiteX80" fmla="*/ 3071998 w 3598513"/>
                <a:gd name="connsiteY80" fmla="*/ 1386978 h 2224519"/>
                <a:gd name="connsiteX81" fmla="*/ 3109236 w 3598513"/>
                <a:gd name="connsiteY81" fmla="*/ 1312503 h 2224519"/>
                <a:gd name="connsiteX82" fmla="*/ 2894083 w 3598513"/>
                <a:gd name="connsiteY82" fmla="*/ 1266989 h 2224519"/>
                <a:gd name="connsiteX83" fmla="*/ 2794782 w 3598513"/>
                <a:gd name="connsiteY83" fmla="*/ 1204926 h 2224519"/>
                <a:gd name="connsiteX84" fmla="*/ 2584069 w 3598513"/>
                <a:gd name="connsiteY84" fmla="*/ 1239621 h 2224519"/>
                <a:gd name="connsiteX85" fmla="*/ 2044267 w 3598513"/>
                <a:gd name="connsiteY85" fmla="*/ 1386634 h 2224519"/>
                <a:gd name="connsiteX86" fmla="*/ 2005425 w 3598513"/>
                <a:gd name="connsiteY86" fmla="*/ 1225334 h 2224519"/>
                <a:gd name="connsiteX87" fmla="*/ 2372137 w 3598513"/>
                <a:gd name="connsiteY87" fmla="*/ 1108652 h 2224519"/>
                <a:gd name="connsiteX88" fmla="*/ 2803144 w 3598513"/>
                <a:gd name="connsiteY88" fmla="*/ 1101508 h 2224519"/>
                <a:gd name="connsiteX89" fmla="*/ 2560257 w 3598513"/>
                <a:gd name="connsiteY89" fmla="*/ 820521 h 2224519"/>
                <a:gd name="connsiteX90" fmla="*/ 2226881 w 3598513"/>
                <a:gd name="connsiteY90" fmla="*/ 1049121 h 2224519"/>
                <a:gd name="connsiteX91" fmla="*/ 2105637 w 3598513"/>
                <a:gd name="connsiteY91" fmla="*/ 967096 h 2224519"/>
                <a:gd name="connsiteX92" fmla="*/ 1771168 w 3598513"/>
                <a:gd name="connsiteY92" fmla="*/ 1203194 h 2224519"/>
                <a:gd name="connsiteX93" fmla="*/ 1666272 w 3598513"/>
                <a:gd name="connsiteY93" fmla="*/ 1103537 h 2224519"/>
                <a:gd name="connsiteX94" fmla="*/ 1333340 w 3598513"/>
                <a:gd name="connsiteY94" fmla="*/ 1505003 h 2224519"/>
                <a:gd name="connsiteX95" fmla="*/ 1260930 w 3598513"/>
                <a:gd name="connsiteY95" fmla="*/ 1457024 h 2224519"/>
                <a:gd name="connsiteX96" fmla="*/ 1613074 w 3598513"/>
                <a:gd name="connsiteY96" fmla="*/ 1076685 h 2224519"/>
                <a:gd name="connsiteX97" fmla="*/ 1920715 w 3598513"/>
                <a:gd name="connsiteY97" fmla="*/ 821267 h 2224519"/>
                <a:gd name="connsiteX98" fmla="*/ 1829273 w 3598513"/>
                <a:gd name="connsiteY98" fmla="*/ 817291 h 2224519"/>
                <a:gd name="connsiteX99" fmla="*/ 1773614 w 3598513"/>
                <a:gd name="connsiteY99" fmla="*/ 761632 h 2224519"/>
                <a:gd name="connsiteX100" fmla="*/ 1456874 w 3598513"/>
                <a:gd name="connsiteY100" fmla="*/ 1004847 h 2224519"/>
                <a:gd name="connsiteX101" fmla="*/ 1527211 w 3598513"/>
                <a:gd name="connsiteY101" fmla="*/ 753639 h 2224519"/>
                <a:gd name="connsiteX102" fmla="*/ 1421703 w 3598513"/>
                <a:gd name="connsiteY102" fmla="*/ 834026 h 2224519"/>
                <a:gd name="connsiteX103" fmla="*/ 1512138 w 3598513"/>
                <a:gd name="connsiteY103" fmla="*/ 834026 h 2224519"/>
                <a:gd name="connsiteX104" fmla="*/ 1371461 w 3598513"/>
                <a:gd name="connsiteY104" fmla="*/ 1019920 h 2224519"/>
                <a:gd name="connsiteX105" fmla="*/ 1115228 w 3598513"/>
                <a:gd name="connsiteY105" fmla="*/ 1246008 h 2224519"/>
                <a:gd name="connsiteX106" fmla="*/ 907141 w 3598513"/>
                <a:gd name="connsiteY106" fmla="*/ 1537410 h 2224519"/>
                <a:gd name="connsiteX107" fmla="*/ 858995 w 3598513"/>
                <a:gd name="connsiteY107" fmla="*/ 1612773 h 2224519"/>
                <a:gd name="connsiteX108" fmla="*/ 1009720 w 3598513"/>
                <a:gd name="connsiteY108" fmla="*/ 1909199 h 2224519"/>
                <a:gd name="connsiteX109" fmla="*/ 1100156 w 3598513"/>
                <a:gd name="connsiteY109" fmla="*/ 1889102 h 2224519"/>
                <a:gd name="connsiteX110" fmla="*/ 1243117 w 3598513"/>
                <a:gd name="connsiteY110" fmla="*/ 1429806 h 2224519"/>
                <a:gd name="connsiteX111" fmla="*/ 1356169 w 3598513"/>
                <a:gd name="connsiteY111" fmla="*/ 1501105 h 2224519"/>
                <a:gd name="connsiteX112" fmla="*/ 1352194 w 3598513"/>
                <a:gd name="connsiteY112" fmla="*/ 1596520 h 2224519"/>
                <a:gd name="connsiteX113" fmla="*/ 1324384 w 3598513"/>
                <a:gd name="connsiteY113" fmla="*/ 1770376 h 2224519"/>
                <a:gd name="connsiteX114" fmla="*/ 1416465 w 3598513"/>
                <a:gd name="connsiteY114" fmla="*/ 1910842 h 2224519"/>
                <a:gd name="connsiteX115" fmla="*/ 1340269 w 3598513"/>
                <a:gd name="connsiteY115" fmla="*/ 1640250 h 2224519"/>
                <a:gd name="connsiteX116" fmla="*/ 1606637 w 3598513"/>
                <a:gd name="connsiteY116" fmla="*/ 1513030 h 2224519"/>
                <a:gd name="connsiteX117" fmla="*/ 1723643 w 3598513"/>
                <a:gd name="connsiteY117" fmla="*/ 1293596 h 2224519"/>
                <a:gd name="connsiteX118" fmla="*/ 1989073 w 3598513"/>
                <a:gd name="connsiteY118" fmla="*/ 1262840 h 2224519"/>
                <a:gd name="connsiteX119" fmla="*/ 1885956 w 3598513"/>
                <a:gd name="connsiteY119" fmla="*/ 1550615 h 2224519"/>
                <a:gd name="connsiteX120" fmla="*/ 1755393 w 3598513"/>
                <a:gd name="connsiteY120" fmla="*/ 1719046 h 2224519"/>
                <a:gd name="connsiteX121" fmla="*/ 1596312 w 3598513"/>
                <a:gd name="connsiteY121" fmla="*/ 2013962 h 2224519"/>
                <a:gd name="connsiteX122" fmla="*/ 1574831 w 3598513"/>
                <a:gd name="connsiteY122" fmla="*/ 1921749 h 2224519"/>
                <a:gd name="connsiteX123" fmla="*/ 1471464 w 3598513"/>
                <a:gd name="connsiteY123" fmla="*/ 2065646 h 2224519"/>
                <a:gd name="connsiteX124" fmla="*/ 1582781 w 3598513"/>
                <a:gd name="connsiteY124" fmla="*/ 2133232 h 2224519"/>
                <a:gd name="connsiteX125" fmla="*/ 1451584 w 3598513"/>
                <a:gd name="connsiteY125" fmla="*/ 2200818 h 2224519"/>
                <a:gd name="connsiteX126" fmla="*/ 1228948 w 3598513"/>
                <a:gd name="connsiteY126" fmla="*/ 2208769 h 2224519"/>
                <a:gd name="connsiteX127" fmla="*/ 982457 w 3598513"/>
                <a:gd name="connsiteY127" fmla="*/ 2216722 h 2224519"/>
                <a:gd name="connsiteX128" fmla="*/ 966555 w 3598513"/>
                <a:gd name="connsiteY128" fmla="*/ 2137207 h 2224519"/>
                <a:gd name="connsiteX129" fmla="*/ 1197143 w 3598513"/>
                <a:gd name="connsiteY129" fmla="*/ 2161061 h 2224519"/>
                <a:gd name="connsiteX130" fmla="*/ 1324364 w 3598513"/>
                <a:gd name="connsiteY130" fmla="*/ 2141182 h 2224519"/>
                <a:gd name="connsiteX131" fmla="*/ 1280632 w 3598513"/>
                <a:gd name="connsiteY131" fmla="*/ 1954329 h 2224519"/>
                <a:gd name="connsiteX132" fmla="*/ 1407852 w 3598513"/>
                <a:gd name="connsiteY132" fmla="*/ 1926500 h 2224519"/>
                <a:gd name="connsiteX133" fmla="*/ 1247453 w 3598513"/>
                <a:gd name="connsiteY133" fmla="*/ 1884840 h 2224519"/>
                <a:gd name="connsiteX134" fmla="*/ 1182614 w 3598513"/>
                <a:gd name="connsiteY134" fmla="*/ 2054900 h 2224519"/>
                <a:gd name="connsiteX135" fmla="*/ 1024793 w 3598513"/>
                <a:gd name="connsiteY135" fmla="*/ 2120214 h 2224519"/>
                <a:gd name="connsiteX136" fmla="*/ 884116 w 3598513"/>
                <a:gd name="connsiteY136" fmla="*/ 1758474 h 2224519"/>
                <a:gd name="connsiteX137" fmla="*/ 843922 w 3598513"/>
                <a:gd name="connsiteY137" fmla="*/ 2069973 h 2224519"/>
                <a:gd name="connsiteX138" fmla="*/ 703246 w 3598513"/>
                <a:gd name="connsiteY138" fmla="*/ 1657991 h 2224519"/>
                <a:gd name="connsiteX139" fmla="*/ 803729 w 3598513"/>
                <a:gd name="connsiteY139" fmla="*/ 1406782 h 2224519"/>
                <a:gd name="connsiteX140" fmla="*/ 884115 w 3598513"/>
                <a:gd name="connsiteY140" fmla="*/ 1246008 h 2224519"/>
                <a:gd name="connsiteX141" fmla="*/ 1160446 w 3598513"/>
                <a:gd name="connsiteY141" fmla="*/ 1125427 h 2224519"/>
                <a:gd name="connsiteX142" fmla="*/ 1637744 w 3598513"/>
                <a:gd name="connsiteY142" fmla="*/ 648131 h 2224519"/>
                <a:gd name="connsiteX143" fmla="*/ 1763348 w 3598513"/>
                <a:gd name="connsiteY143" fmla="*/ 336632 h 2224519"/>
                <a:gd name="connsiteX144" fmla="*/ 1642768 w 3598513"/>
                <a:gd name="connsiteY144" fmla="*/ 376825 h 2224519"/>
                <a:gd name="connsiteX145" fmla="*/ 1451848 w 3598513"/>
                <a:gd name="connsiteY145" fmla="*/ 658179 h 2224519"/>
                <a:gd name="connsiteX146" fmla="*/ 1170498 w 3598513"/>
                <a:gd name="connsiteY146" fmla="*/ 497404 h 2224519"/>
                <a:gd name="connsiteX147" fmla="*/ 1200641 w 3598513"/>
                <a:gd name="connsiteY147" fmla="*/ 633056 h 2224519"/>
                <a:gd name="connsiteX148" fmla="*/ 1115230 w 3598513"/>
                <a:gd name="connsiteY148" fmla="*/ 869194 h 2224519"/>
                <a:gd name="connsiteX149" fmla="*/ 1100158 w 3598513"/>
                <a:gd name="connsiteY149" fmla="*/ 1004845 h 2224519"/>
                <a:gd name="connsiteX150" fmla="*/ 904215 w 3598513"/>
                <a:gd name="connsiteY150" fmla="*/ 1014893 h 2224519"/>
                <a:gd name="connsiteX151" fmla="*/ 929336 w 3598513"/>
                <a:gd name="connsiteY151" fmla="*/ 1175667 h 2224519"/>
                <a:gd name="connsiteX152" fmla="*/ 708272 w 3598513"/>
                <a:gd name="connsiteY152" fmla="*/ 984749 h 2224519"/>
                <a:gd name="connsiteX153" fmla="*/ 607789 w 3598513"/>
                <a:gd name="connsiteY153" fmla="*/ 914411 h 2224519"/>
                <a:gd name="connsiteX154" fmla="*/ 809594 w 3598513"/>
                <a:gd name="connsiteY154" fmla="*/ 1313832 h 2224519"/>
                <a:gd name="connsiteX155" fmla="*/ 512330 w 3598513"/>
                <a:gd name="connsiteY155" fmla="*/ 1356538 h 2224519"/>
                <a:gd name="connsiteX156" fmla="*/ 647983 w 3598513"/>
                <a:gd name="connsiteY156" fmla="*/ 1874028 h 2224519"/>
                <a:gd name="connsiteX157" fmla="*/ 537449 w 3598513"/>
                <a:gd name="connsiteY157" fmla="*/ 1798666 h 2224519"/>
                <a:gd name="connsiteX158" fmla="*/ 391749 w 3598513"/>
                <a:gd name="connsiteY158" fmla="*/ 1733351 h 2224519"/>
                <a:gd name="connsiteX159" fmla="*/ 230975 w 3598513"/>
                <a:gd name="connsiteY159" fmla="*/ 1436924 h 2224519"/>
                <a:gd name="connsiteX160" fmla="*/ 356580 w 3598513"/>
                <a:gd name="connsiteY160" fmla="*/ 1668037 h 2224519"/>
                <a:gd name="connsiteX161" fmla="*/ 431942 w 3598513"/>
                <a:gd name="connsiteY161" fmla="*/ 1833835 h 2224519"/>
                <a:gd name="connsiteX162" fmla="*/ 527402 w 3598513"/>
                <a:gd name="connsiteY162" fmla="*/ 1874028 h 2224519"/>
                <a:gd name="connsiteX163" fmla="*/ 507305 w 3598513"/>
                <a:gd name="connsiteY163" fmla="*/ 1989585 h 2224519"/>
                <a:gd name="connsiteX164" fmla="*/ 311362 w 3598513"/>
                <a:gd name="connsiteY164" fmla="*/ 2180503 h 2224519"/>
                <a:gd name="connsiteX165" fmla="*/ 250235 w 3598513"/>
                <a:gd name="connsiteY165" fmla="*/ 2142821 h 2224519"/>
                <a:gd name="connsiteX166" fmla="*/ 220927 w 3598513"/>
                <a:gd name="connsiteY166" fmla="*/ 1989584 h 2224519"/>
                <a:gd name="connsiteX167" fmla="*/ 120444 w 3598513"/>
                <a:gd name="connsiteY167" fmla="*/ 1909197 h 2224519"/>
                <a:gd name="connsiteX168" fmla="*/ 65177 w 3598513"/>
                <a:gd name="connsiteY168" fmla="*/ 1869004 h 2224519"/>
                <a:gd name="connsiteX169" fmla="*/ 80251 w 3598513"/>
                <a:gd name="connsiteY169" fmla="*/ 1673060 h 2224519"/>
                <a:gd name="connsiteX170" fmla="*/ 205854 w 3598513"/>
                <a:gd name="connsiteY170" fmla="*/ 1813738 h 2224519"/>
                <a:gd name="connsiteX171" fmla="*/ 301314 w 3598513"/>
                <a:gd name="connsiteY171" fmla="*/ 1974512 h 2224519"/>
                <a:gd name="connsiteX172" fmla="*/ 326435 w 3598513"/>
                <a:gd name="connsiteY172" fmla="*/ 1863979 h 2224519"/>
                <a:gd name="connsiteX173" fmla="*/ 175710 w 3598513"/>
                <a:gd name="connsiteY173" fmla="*/ 1517311 h 2224519"/>
                <a:gd name="connsiteX174" fmla="*/ 150589 w 3598513"/>
                <a:gd name="connsiteY174" fmla="*/ 1482143 h 2224519"/>
                <a:gd name="connsiteX175" fmla="*/ 30008 w 3598513"/>
                <a:gd name="connsiteY175" fmla="*/ 1642916 h 2224519"/>
                <a:gd name="connsiteX176" fmla="*/ 19959 w 3598513"/>
                <a:gd name="connsiteY176" fmla="*/ 1798665 h 2224519"/>
                <a:gd name="connsiteX177" fmla="*/ 75227 w 3598513"/>
                <a:gd name="connsiteY177" fmla="*/ 1301271 h 2224519"/>
                <a:gd name="connsiteX178" fmla="*/ 175709 w 3598513"/>
                <a:gd name="connsiteY178" fmla="*/ 1341465 h 2224519"/>
                <a:gd name="connsiteX179" fmla="*/ 170685 w 3598513"/>
                <a:gd name="connsiteY179" fmla="*/ 1125426 h 2224519"/>
                <a:gd name="connsiteX180" fmla="*/ 95322 w 3598513"/>
                <a:gd name="connsiteY180" fmla="*/ 1235957 h 2224519"/>
                <a:gd name="connsiteX181" fmla="*/ 180733 w 3598513"/>
                <a:gd name="connsiteY181" fmla="*/ 1045039 h 2224519"/>
                <a:gd name="connsiteX182" fmla="*/ 276193 w 3598513"/>
                <a:gd name="connsiteY182" fmla="*/ 864168 h 2224519"/>
                <a:gd name="connsiteX183" fmla="*/ 471298 w 3598513"/>
                <a:gd name="connsiteY183"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067861 w 3598513"/>
                <a:gd name="connsiteY58" fmla="*/ 1171826 h 2224519"/>
                <a:gd name="connsiteX59" fmla="*/ 3598480 w 3598513"/>
                <a:gd name="connsiteY59" fmla="*/ 730034 h 2224519"/>
                <a:gd name="connsiteX60" fmla="*/ 3295297 w 3598513"/>
                <a:gd name="connsiteY60" fmla="*/ 1254404 h 2224519"/>
                <a:gd name="connsiteX61" fmla="*/ 3022994 w 3598513"/>
                <a:gd name="connsiteY61" fmla="*/ 1569182 h 2224519"/>
                <a:gd name="connsiteX62" fmla="*/ 2712657 w 3598513"/>
                <a:gd name="connsiteY62" fmla="*/ 1572996 h 2224519"/>
                <a:gd name="connsiteX63" fmla="*/ 2364994 w 3598513"/>
                <a:gd name="connsiteY63" fmla="*/ 1739684 h 2224519"/>
                <a:gd name="connsiteX64" fmla="*/ 1741107 w 3598513"/>
                <a:gd name="connsiteY64" fmla="*/ 1953996 h 2224519"/>
                <a:gd name="connsiteX65" fmla="*/ 1783969 w 3598513"/>
                <a:gd name="connsiteY65" fmla="*/ 1796834 h 2224519"/>
                <a:gd name="connsiteX66" fmla="*/ 1836357 w 3598513"/>
                <a:gd name="connsiteY66" fmla="*/ 1606334 h 2224519"/>
                <a:gd name="connsiteX67" fmla="*/ 2164969 w 3598513"/>
                <a:gd name="connsiteY67" fmla="*/ 1577759 h 2224519"/>
                <a:gd name="connsiteX68" fmla="*/ 2050669 w 3598513"/>
                <a:gd name="connsiteY68" fmla="*/ 1434884 h 2224519"/>
                <a:gd name="connsiteX69" fmla="*/ 2241169 w 3598513"/>
                <a:gd name="connsiteY69" fmla="*/ 1339634 h 2224519"/>
                <a:gd name="connsiteX70" fmla="*/ 2339650 w 3598513"/>
                <a:gd name="connsiteY70" fmla="*/ 1482143 h 2224519"/>
                <a:gd name="connsiteX71" fmla="*/ 2331894 w 3598513"/>
                <a:gd name="connsiteY71" fmla="*/ 1673849 h 2224519"/>
                <a:gd name="connsiteX72" fmla="*/ 2343788 w 3598513"/>
                <a:gd name="connsiteY72" fmla="*/ 1428354 h 2224519"/>
                <a:gd name="connsiteX73" fmla="*/ 2720306 w 3598513"/>
                <a:gd name="connsiteY73" fmla="*/ 1293883 h 2224519"/>
                <a:gd name="connsiteX74" fmla="*/ 2888869 w 3598513"/>
                <a:gd name="connsiteY74" fmla="*/ 1406308 h 2224519"/>
                <a:gd name="connsiteX75" fmla="*/ 2769954 w 3598513"/>
                <a:gd name="connsiteY75" fmla="*/ 1300090 h 2224519"/>
                <a:gd name="connsiteX76" fmla="*/ 2889945 w 3598513"/>
                <a:gd name="connsiteY76" fmla="*/ 1304227 h 2224519"/>
                <a:gd name="connsiteX77" fmla="*/ 3067860 w 3598513"/>
                <a:gd name="connsiteY77" fmla="*/ 1432491 h 2224519"/>
                <a:gd name="connsiteX78" fmla="*/ 3246055 w 3598513"/>
                <a:gd name="connsiteY78" fmla="*/ 1339634 h 2224519"/>
                <a:gd name="connsiteX79" fmla="*/ 3237501 w 3598513"/>
                <a:gd name="connsiteY79" fmla="*/ 1072524 h 2224519"/>
                <a:gd name="connsiteX80" fmla="*/ 3071998 w 3598513"/>
                <a:gd name="connsiteY80" fmla="*/ 1386978 h 2224519"/>
                <a:gd name="connsiteX81" fmla="*/ 3109236 w 3598513"/>
                <a:gd name="connsiteY81" fmla="*/ 1312503 h 2224519"/>
                <a:gd name="connsiteX82" fmla="*/ 2894083 w 3598513"/>
                <a:gd name="connsiteY82" fmla="*/ 1266989 h 2224519"/>
                <a:gd name="connsiteX83" fmla="*/ 2794782 w 3598513"/>
                <a:gd name="connsiteY83" fmla="*/ 1204926 h 2224519"/>
                <a:gd name="connsiteX84" fmla="*/ 2584069 w 3598513"/>
                <a:gd name="connsiteY84" fmla="*/ 1239621 h 2224519"/>
                <a:gd name="connsiteX85" fmla="*/ 2044267 w 3598513"/>
                <a:gd name="connsiteY85" fmla="*/ 1386634 h 2224519"/>
                <a:gd name="connsiteX86" fmla="*/ 2005425 w 3598513"/>
                <a:gd name="connsiteY86" fmla="*/ 1225334 h 2224519"/>
                <a:gd name="connsiteX87" fmla="*/ 2372137 w 3598513"/>
                <a:gd name="connsiteY87" fmla="*/ 1108652 h 2224519"/>
                <a:gd name="connsiteX88" fmla="*/ 2803144 w 3598513"/>
                <a:gd name="connsiteY88" fmla="*/ 1101508 h 2224519"/>
                <a:gd name="connsiteX89" fmla="*/ 2560257 w 3598513"/>
                <a:gd name="connsiteY89" fmla="*/ 820521 h 2224519"/>
                <a:gd name="connsiteX90" fmla="*/ 2226881 w 3598513"/>
                <a:gd name="connsiteY90" fmla="*/ 1049121 h 2224519"/>
                <a:gd name="connsiteX91" fmla="*/ 2105637 w 3598513"/>
                <a:gd name="connsiteY91" fmla="*/ 967096 h 2224519"/>
                <a:gd name="connsiteX92" fmla="*/ 1771168 w 3598513"/>
                <a:gd name="connsiteY92" fmla="*/ 1203194 h 2224519"/>
                <a:gd name="connsiteX93" fmla="*/ 1666272 w 3598513"/>
                <a:gd name="connsiteY93" fmla="*/ 1103537 h 2224519"/>
                <a:gd name="connsiteX94" fmla="*/ 1333340 w 3598513"/>
                <a:gd name="connsiteY94" fmla="*/ 1505003 h 2224519"/>
                <a:gd name="connsiteX95" fmla="*/ 1260930 w 3598513"/>
                <a:gd name="connsiteY95" fmla="*/ 1457024 h 2224519"/>
                <a:gd name="connsiteX96" fmla="*/ 1613074 w 3598513"/>
                <a:gd name="connsiteY96" fmla="*/ 1076685 h 2224519"/>
                <a:gd name="connsiteX97" fmla="*/ 1920715 w 3598513"/>
                <a:gd name="connsiteY97" fmla="*/ 821267 h 2224519"/>
                <a:gd name="connsiteX98" fmla="*/ 1829273 w 3598513"/>
                <a:gd name="connsiteY98" fmla="*/ 817291 h 2224519"/>
                <a:gd name="connsiteX99" fmla="*/ 1773614 w 3598513"/>
                <a:gd name="connsiteY99" fmla="*/ 761632 h 2224519"/>
                <a:gd name="connsiteX100" fmla="*/ 1456874 w 3598513"/>
                <a:gd name="connsiteY100" fmla="*/ 1004847 h 2224519"/>
                <a:gd name="connsiteX101" fmla="*/ 1527211 w 3598513"/>
                <a:gd name="connsiteY101" fmla="*/ 753639 h 2224519"/>
                <a:gd name="connsiteX102" fmla="*/ 1421703 w 3598513"/>
                <a:gd name="connsiteY102" fmla="*/ 834026 h 2224519"/>
                <a:gd name="connsiteX103" fmla="*/ 1512138 w 3598513"/>
                <a:gd name="connsiteY103" fmla="*/ 834026 h 2224519"/>
                <a:gd name="connsiteX104" fmla="*/ 1371461 w 3598513"/>
                <a:gd name="connsiteY104" fmla="*/ 1019920 h 2224519"/>
                <a:gd name="connsiteX105" fmla="*/ 1115228 w 3598513"/>
                <a:gd name="connsiteY105" fmla="*/ 1246008 h 2224519"/>
                <a:gd name="connsiteX106" fmla="*/ 907141 w 3598513"/>
                <a:gd name="connsiteY106" fmla="*/ 1537410 h 2224519"/>
                <a:gd name="connsiteX107" fmla="*/ 858995 w 3598513"/>
                <a:gd name="connsiteY107" fmla="*/ 1612773 h 2224519"/>
                <a:gd name="connsiteX108" fmla="*/ 1009720 w 3598513"/>
                <a:gd name="connsiteY108" fmla="*/ 1909199 h 2224519"/>
                <a:gd name="connsiteX109" fmla="*/ 1100156 w 3598513"/>
                <a:gd name="connsiteY109" fmla="*/ 1889102 h 2224519"/>
                <a:gd name="connsiteX110" fmla="*/ 1243117 w 3598513"/>
                <a:gd name="connsiteY110" fmla="*/ 1429806 h 2224519"/>
                <a:gd name="connsiteX111" fmla="*/ 1356169 w 3598513"/>
                <a:gd name="connsiteY111" fmla="*/ 1501105 h 2224519"/>
                <a:gd name="connsiteX112" fmla="*/ 1352194 w 3598513"/>
                <a:gd name="connsiteY112" fmla="*/ 1596520 h 2224519"/>
                <a:gd name="connsiteX113" fmla="*/ 1324384 w 3598513"/>
                <a:gd name="connsiteY113" fmla="*/ 1770376 h 2224519"/>
                <a:gd name="connsiteX114" fmla="*/ 1416465 w 3598513"/>
                <a:gd name="connsiteY114" fmla="*/ 1910842 h 2224519"/>
                <a:gd name="connsiteX115" fmla="*/ 1340269 w 3598513"/>
                <a:gd name="connsiteY115" fmla="*/ 1640250 h 2224519"/>
                <a:gd name="connsiteX116" fmla="*/ 1606637 w 3598513"/>
                <a:gd name="connsiteY116" fmla="*/ 1513030 h 2224519"/>
                <a:gd name="connsiteX117" fmla="*/ 1723643 w 3598513"/>
                <a:gd name="connsiteY117" fmla="*/ 1293596 h 2224519"/>
                <a:gd name="connsiteX118" fmla="*/ 1989073 w 3598513"/>
                <a:gd name="connsiteY118" fmla="*/ 1262840 h 2224519"/>
                <a:gd name="connsiteX119" fmla="*/ 1885956 w 3598513"/>
                <a:gd name="connsiteY119" fmla="*/ 1550615 h 2224519"/>
                <a:gd name="connsiteX120" fmla="*/ 1755393 w 3598513"/>
                <a:gd name="connsiteY120" fmla="*/ 1719046 h 2224519"/>
                <a:gd name="connsiteX121" fmla="*/ 1596312 w 3598513"/>
                <a:gd name="connsiteY121" fmla="*/ 2013962 h 2224519"/>
                <a:gd name="connsiteX122" fmla="*/ 1574831 w 3598513"/>
                <a:gd name="connsiteY122" fmla="*/ 1921749 h 2224519"/>
                <a:gd name="connsiteX123" fmla="*/ 1471464 w 3598513"/>
                <a:gd name="connsiteY123" fmla="*/ 2065646 h 2224519"/>
                <a:gd name="connsiteX124" fmla="*/ 1582781 w 3598513"/>
                <a:gd name="connsiteY124" fmla="*/ 2133232 h 2224519"/>
                <a:gd name="connsiteX125" fmla="*/ 1451584 w 3598513"/>
                <a:gd name="connsiteY125" fmla="*/ 2200818 h 2224519"/>
                <a:gd name="connsiteX126" fmla="*/ 1228948 w 3598513"/>
                <a:gd name="connsiteY126" fmla="*/ 2208769 h 2224519"/>
                <a:gd name="connsiteX127" fmla="*/ 982457 w 3598513"/>
                <a:gd name="connsiteY127" fmla="*/ 2216722 h 2224519"/>
                <a:gd name="connsiteX128" fmla="*/ 966555 w 3598513"/>
                <a:gd name="connsiteY128" fmla="*/ 2137207 h 2224519"/>
                <a:gd name="connsiteX129" fmla="*/ 1197143 w 3598513"/>
                <a:gd name="connsiteY129" fmla="*/ 2161061 h 2224519"/>
                <a:gd name="connsiteX130" fmla="*/ 1324364 w 3598513"/>
                <a:gd name="connsiteY130" fmla="*/ 2141182 h 2224519"/>
                <a:gd name="connsiteX131" fmla="*/ 1280632 w 3598513"/>
                <a:gd name="connsiteY131" fmla="*/ 1954329 h 2224519"/>
                <a:gd name="connsiteX132" fmla="*/ 1407852 w 3598513"/>
                <a:gd name="connsiteY132" fmla="*/ 1926500 h 2224519"/>
                <a:gd name="connsiteX133" fmla="*/ 1247453 w 3598513"/>
                <a:gd name="connsiteY133" fmla="*/ 1884840 h 2224519"/>
                <a:gd name="connsiteX134" fmla="*/ 1182614 w 3598513"/>
                <a:gd name="connsiteY134" fmla="*/ 2054900 h 2224519"/>
                <a:gd name="connsiteX135" fmla="*/ 1024793 w 3598513"/>
                <a:gd name="connsiteY135" fmla="*/ 2120214 h 2224519"/>
                <a:gd name="connsiteX136" fmla="*/ 884116 w 3598513"/>
                <a:gd name="connsiteY136" fmla="*/ 1758474 h 2224519"/>
                <a:gd name="connsiteX137" fmla="*/ 843922 w 3598513"/>
                <a:gd name="connsiteY137" fmla="*/ 2069973 h 2224519"/>
                <a:gd name="connsiteX138" fmla="*/ 703246 w 3598513"/>
                <a:gd name="connsiteY138" fmla="*/ 1657991 h 2224519"/>
                <a:gd name="connsiteX139" fmla="*/ 803729 w 3598513"/>
                <a:gd name="connsiteY139" fmla="*/ 1406782 h 2224519"/>
                <a:gd name="connsiteX140" fmla="*/ 884115 w 3598513"/>
                <a:gd name="connsiteY140" fmla="*/ 1246008 h 2224519"/>
                <a:gd name="connsiteX141" fmla="*/ 1160446 w 3598513"/>
                <a:gd name="connsiteY141" fmla="*/ 1125427 h 2224519"/>
                <a:gd name="connsiteX142" fmla="*/ 1637744 w 3598513"/>
                <a:gd name="connsiteY142" fmla="*/ 648131 h 2224519"/>
                <a:gd name="connsiteX143" fmla="*/ 1763348 w 3598513"/>
                <a:gd name="connsiteY143" fmla="*/ 336632 h 2224519"/>
                <a:gd name="connsiteX144" fmla="*/ 1642768 w 3598513"/>
                <a:gd name="connsiteY144" fmla="*/ 376825 h 2224519"/>
                <a:gd name="connsiteX145" fmla="*/ 1451848 w 3598513"/>
                <a:gd name="connsiteY145" fmla="*/ 658179 h 2224519"/>
                <a:gd name="connsiteX146" fmla="*/ 1170498 w 3598513"/>
                <a:gd name="connsiteY146" fmla="*/ 497404 h 2224519"/>
                <a:gd name="connsiteX147" fmla="*/ 1200641 w 3598513"/>
                <a:gd name="connsiteY147" fmla="*/ 633056 h 2224519"/>
                <a:gd name="connsiteX148" fmla="*/ 1115230 w 3598513"/>
                <a:gd name="connsiteY148" fmla="*/ 869194 h 2224519"/>
                <a:gd name="connsiteX149" fmla="*/ 1100158 w 3598513"/>
                <a:gd name="connsiteY149" fmla="*/ 1004845 h 2224519"/>
                <a:gd name="connsiteX150" fmla="*/ 904215 w 3598513"/>
                <a:gd name="connsiteY150" fmla="*/ 1014893 h 2224519"/>
                <a:gd name="connsiteX151" fmla="*/ 929336 w 3598513"/>
                <a:gd name="connsiteY151" fmla="*/ 1175667 h 2224519"/>
                <a:gd name="connsiteX152" fmla="*/ 708272 w 3598513"/>
                <a:gd name="connsiteY152" fmla="*/ 984749 h 2224519"/>
                <a:gd name="connsiteX153" fmla="*/ 607789 w 3598513"/>
                <a:gd name="connsiteY153" fmla="*/ 914411 h 2224519"/>
                <a:gd name="connsiteX154" fmla="*/ 809594 w 3598513"/>
                <a:gd name="connsiteY154" fmla="*/ 1313832 h 2224519"/>
                <a:gd name="connsiteX155" fmla="*/ 512330 w 3598513"/>
                <a:gd name="connsiteY155" fmla="*/ 1356538 h 2224519"/>
                <a:gd name="connsiteX156" fmla="*/ 647983 w 3598513"/>
                <a:gd name="connsiteY156" fmla="*/ 1874028 h 2224519"/>
                <a:gd name="connsiteX157" fmla="*/ 537449 w 3598513"/>
                <a:gd name="connsiteY157" fmla="*/ 1798666 h 2224519"/>
                <a:gd name="connsiteX158" fmla="*/ 391749 w 3598513"/>
                <a:gd name="connsiteY158" fmla="*/ 1733351 h 2224519"/>
                <a:gd name="connsiteX159" fmla="*/ 230975 w 3598513"/>
                <a:gd name="connsiteY159" fmla="*/ 1436924 h 2224519"/>
                <a:gd name="connsiteX160" fmla="*/ 356580 w 3598513"/>
                <a:gd name="connsiteY160" fmla="*/ 1668037 h 2224519"/>
                <a:gd name="connsiteX161" fmla="*/ 431942 w 3598513"/>
                <a:gd name="connsiteY161" fmla="*/ 1833835 h 2224519"/>
                <a:gd name="connsiteX162" fmla="*/ 527402 w 3598513"/>
                <a:gd name="connsiteY162" fmla="*/ 1874028 h 2224519"/>
                <a:gd name="connsiteX163" fmla="*/ 507305 w 3598513"/>
                <a:gd name="connsiteY163" fmla="*/ 1989585 h 2224519"/>
                <a:gd name="connsiteX164" fmla="*/ 311362 w 3598513"/>
                <a:gd name="connsiteY164" fmla="*/ 2180503 h 2224519"/>
                <a:gd name="connsiteX165" fmla="*/ 250235 w 3598513"/>
                <a:gd name="connsiteY165" fmla="*/ 2142821 h 2224519"/>
                <a:gd name="connsiteX166" fmla="*/ 220927 w 3598513"/>
                <a:gd name="connsiteY166" fmla="*/ 1989584 h 2224519"/>
                <a:gd name="connsiteX167" fmla="*/ 120444 w 3598513"/>
                <a:gd name="connsiteY167" fmla="*/ 1909197 h 2224519"/>
                <a:gd name="connsiteX168" fmla="*/ 65177 w 3598513"/>
                <a:gd name="connsiteY168" fmla="*/ 1869004 h 2224519"/>
                <a:gd name="connsiteX169" fmla="*/ 80251 w 3598513"/>
                <a:gd name="connsiteY169" fmla="*/ 1673060 h 2224519"/>
                <a:gd name="connsiteX170" fmla="*/ 205854 w 3598513"/>
                <a:gd name="connsiteY170" fmla="*/ 1813738 h 2224519"/>
                <a:gd name="connsiteX171" fmla="*/ 301314 w 3598513"/>
                <a:gd name="connsiteY171" fmla="*/ 1974512 h 2224519"/>
                <a:gd name="connsiteX172" fmla="*/ 326435 w 3598513"/>
                <a:gd name="connsiteY172" fmla="*/ 1863979 h 2224519"/>
                <a:gd name="connsiteX173" fmla="*/ 175710 w 3598513"/>
                <a:gd name="connsiteY173" fmla="*/ 1517311 h 2224519"/>
                <a:gd name="connsiteX174" fmla="*/ 150589 w 3598513"/>
                <a:gd name="connsiteY174" fmla="*/ 1482143 h 2224519"/>
                <a:gd name="connsiteX175" fmla="*/ 30008 w 3598513"/>
                <a:gd name="connsiteY175" fmla="*/ 1642916 h 2224519"/>
                <a:gd name="connsiteX176" fmla="*/ 19959 w 3598513"/>
                <a:gd name="connsiteY176" fmla="*/ 1798665 h 2224519"/>
                <a:gd name="connsiteX177" fmla="*/ 75227 w 3598513"/>
                <a:gd name="connsiteY177" fmla="*/ 1301271 h 2224519"/>
                <a:gd name="connsiteX178" fmla="*/ 175709 w 3598513"/>
                <a:gd name="connsiteY178" fmla="*/ 1341465 h 2224519"/>
                <a:gd name="connsiteX179" fmla="*/ 170685 w 3598513"/>
                <a:gd name="connsiteY179" fmla="*/ 1125426 h 2224519"/>
                <a:gd name="connsiteX180" fmla="*/ 95322 w 3598513"/>
                <a:gd name="connsiteY180" fmla="*/ 1235957 h 2224519"/>
                <a:gd name="connsiteX181" fmla="*/ 180733 w 3598513"/>
                <a:gd name="connsiteY181" fmla="*/ 1045039 h 2224519"/>
                <a:gd name="connsiteX182" fmla="*/ 276193 w 3598513"/>
                <a:gd name="connsiteY182" fmla="*/ 864168 h 2224519"/>
                <a:gd name="connsiteX183" fmla="*/ 471298 w 3598513"/>
                <a:gd name="connsiteY183"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067861 w 3598513"/>
                <a:gd name="connsiteY58" fmla="*/ 1171826 h 2224519"/>
                <a:gd name="connsiteX59" fmla="*/ 3598480 w 3598513"/>
                <a:gd name="connsiteY59" fmla="*/ 730034 h 2224519"/>
                <a:gd name="connsiteX60" fmla="*/ 3295297 w 3598513"/>
                <a:gd name="connsiteY60" fmla="*/ 1254404 h 2224519"/>
                <a:gd name="connsiteX61" fmla="*/ 3022994 w 3598513"/>
                <a:gd name="connsiteY61" fmla="*/ 1569182 h 2224519"/>
                <a:gd name="connsiteX62" fmla="*/ 2712657 w 3598513"/>
                <a:gd name="connsiteY62" fmla="*/ 1572996 h 2224519"/>
                <a:gd name="connsiteX63" fmla="*/ 2364994 w 3598513"/>
                <a:gd name="connsiteY63" fmla="*/ 1739684 h 2224519"/>
                <a:gd name="connsiteX64" fmla="*/ 1741107 w 3598513"/>
                <a:gd name="connsiteY64" fmla="*/ 1953996 h 2224519"/>
                <a:gd name="connsiteX65" fmla="*/ 1783969 w 3598513"/>
                <a:gd name="connsiteY65" fmla="*/ 1796834 h 2224519"/>
                <a:gd name="connsiteX66" fmla="*/ 1836357 w 3598513"/>
                <a:gd name="connsiteY66" fmla="*/ 1606334 h 2224519"/>
                <a:gd name="connsiteX67" fmla="*/ 2164969 w 3598513"/>
                <a:gd name="connsiteY67" fmla="*/ 1577759 h 2224519"/>
                <a:gd name="connsiteX68" fmla="*/ 2050669 w 3598513"/>
                <a:gd name="connsiteY68" fmla="*/ 1434884 h 2224519"/>
                <a:gd name="connsiteX69" fmla="*/ 2241169 w 3598513"/>
                <a:gd name="connsiteY69" fmla="*/ 1339634 h 2224519"/>
                <a:gd name="connsiteX70" fmla="*/ 2339650 w 3598513"/>
                <a:gd name="connsiteY70" fmla="*/ 1482143 h 2224519"/>
                <a:gd name="connsiteX71" fmla="*/ 2331894 w 3598513"/>
                <a:gd name="connsiteY71" fmla="*/ 1673849 h 2224519"/>
                <a:gd name="connsiteX72" fmla="*/ 2343788 w 3598513"/>
                <a:gd name="connsiteY72" fmla="*/ 1428354 h 2224519"/>
                <a:gd name="connsiteX73" fmla="*/ 2720306 w 3598513"/>
                <a:gd name="connsiteY73" fmla="*/ 1293883 h 2224519"/>
                <a:gd name="connsiteX74" fmla="*/ 2888869 w 3598513"/>
                <a:gd name="connsiteY74" fmla="*/ 1406308 h 2224519"/>
                <a:gd name="connsiteX75" fmla="*/ 2769954 w 3598513"/>
                <a:gd name="connsiteY75" fmla="*/ 1300090 h 2224519"/>
                <a:gd name="connsiteX76" fmla="*/ 2889945 w 3598513"/>
                <a:gd name="connsiteY76" fmla="*/ 1304227 h 2224519"/>
                <a:gd name="connsiteX77" fmla="*/ 3067860 w 3598513"/>
                <a:gd name="connsiteY77" fmla="*/ 1432491 h 2224519"/>
                <a:gd name="connsiteX78" fmla="*/ 3246055 w 3598513"/>
                <a:gd name="connsiteY78" fmla="*/ 1339634 h 2224519"/>
                <a:gd name="connsiteX79" fmla="*/ 3237501 w 3598513"/>
                <a:gd name="connsiteY79" fmla="*/ 1072524 h 2224519"/>
                <a:gd name="connsiteX80" fmla="*/ 3071998 w 3598513"/>
                <a:gd name="connsiteY80" fmla="*/ 1386978 h 2224519"/>
                <a:gd name="connsiteX81" fmla="*/ 3109236 w 3598513"/>
                <a:gd name="connsiteY81" fmla="*/ 1312503 h 2224519"/>
                <a:gd name="connsiteX82" fmla="*/ 2894083 w 3598513"/>
                <a:gd name="connsiteY82" fmla="*/ 1266989 h 2224519"/>
                <a:gd name="connsiteX83" fmla="*/ 2794782 w 3598513"/>
                <a:gd name="connsiteY83" fmla="*/ 1204926 h 2224519"/>
                <a:gd name="connsiteX84" fmla="*/ 2584069 w 3598513"/>
                <a:gd name="connsiteY84" fmla="*/ 1239621 h 2224519"/>
                <a:gd name="connsiteX85" fmla="*/ 2044267 w 3598513"/>
                <a:gd name="connsiteY85" fmla="*/ 1386634 h 2224519"/>
                <a:gd name="connsiteX86" fmla="*/ 2005425 w 3598513"/>
                <a:gd name="connsiteY86" fmla="*/ 1225334 h 2224519"/>
                <a:gd name="connsiteX87" fmla="*/ 2372137 w 3598513"/>
                <a:gd name="connsiteY87" fmla="*/ 1108652 h 2224519"/>
                <a:gd name="connsiteX88" fmla="*/ 2803144 w 3598513"/>
                <a:gd name="connsiteY88" fmla="*/ 1101508 h 2224519"/>
                <a:gd name="connsiteX89" fmla="*/ 2560257 w 3598513"/>
                <a:gd name="connsiteY89" fmla="*/ 820521 h 2224519"/>
                <a:gd name="connsiteX90" fmla="*/ 2226881 w 3598513"/>
                <a:gd name="connsiteY90" fmla="*/ 1049121 h 2224519"/>
                <a:gd name="connsiteX91" fmla="*/ 2105637 w 3598513"/>
                <a:gd name="connsiteY91" fmla="*/ 967096 h 2224519"/>
                <a:gd name="connsiteX92" fmla="*/ 1771168 w 3598513"/>
                <a:gd name="connsiteY92" fmla="*/ 1203194 h 2224519"/>
                <a:gd name="connsiteX93" fmla="*/ 1666272 w 3598513"/>
                <a:gd name="connsiteY93" fmla="*/ 1103537 h 2224519"/>
                <a:gd name="connsiteX94" fmla="*/ 1333340 w 3598513"/>
                <a:gd name="connsiteY94" fmla="*/ 1505003 h 2224519"/>
                <a:gd name="connsiteX95" fmla="*/ 1260930 w 3598513"/>
                <a:gd name="connsiteY95" fmla="*/ 1457024 h 2224519"/>
                <a:gd name="connsiteX96" fmla="*/ 1613074 w 3598513"/>
                <a:gd name="connsiteY96" fmla="*/ 1076685 h 2224519"/>
                <a:gd name="connsiteX97" fmla="*/ 1920715 w 3598513"/>
                <a:gd name="connsiteY97" fmla="*/ 821267 h 2224519"/>
                <a:gd name="connsiteX98" fmla="*/ 1829273 w 3598513"/>
                <a:gd name="connsiteY98" fmla="*/ 817291 h 2224519"/>
                <a:gd name="connsiteX99" fmla="*/ 1773614 w 3598513"/>
                <a:gd name="connsiteY99" fmla="*/ 761632 h 2224519"/>
                <a:gd name="connsiteX100" fmla="*/ 1456874 w 3598513"/>
                <a:gd name="connsiteY100" fmla="*/ 1004847 h 2224519"/>
                <a:gd name="connsiteX101" fmla="*/ 1527211 w 3598513"/>
                <a:gd name="connsiteY101" fmla="*/ 753639 h 2224519"/>
                <a:gd name="connsiteX102" fmla="*/ 1421703 w 3598513"/>
                <a:gd name="connsiteY102" fmla="*/ 834026 h 2224519"/>
                <a:gd name="connsiteX103" fmla="*/ 1512138 w 3598513"/>
                <a:gd name="connsiteY103" fmla="*/ 834026 h 2224519"/>
                <a:gd name="connsiteX104" fmla="*/ 1371461 w 3598513"/>
                <a:gd name="connsiteY104" fmla="*/ 1019920 h 2224519"/>
                <a:gd name="connsiteX105" fmla="*/ 1115228 w 3598513"/>
                <a:gd name="connsiteY105" fmla="*/ 1246008 h 2224519"/>
                <a:gd name="connsiteX106" fmla="*/ 907141 w 3598513"/>
                <a:gd name="connsiteY106" fmla="*/ 1537410 h 2224519"/>
                <a:gd name="connsiteX107" fmla="*/ 858995 w 3598513"/>
                <a:gd name="connsiteY107" fmla="*/ 1612773 h 2224519"/>
                <a:gd name="connsiteX108" fmla="*/ 1009720 w 3598513"/>
                <a:gd name="connsiteY108" fmla="*/ 1909199 h 2224519"/>
                <a:gd name="connsiteX109" fmla="*/ 1100156 w 3598513"/>
                <a:gd name="connsiteY109" fmla="*/ 1889102 h 2224519"/>
                <a:gd name="connsiteX110" fmla="*/ 1243117 w 3598513"/>
                <a:gd name="connsiteY110" fmla="*/ 1429806 h 2224519"/>
                <a:gd name="connsiteX111" fmla="*/ 1356169 w 3598513"/>
                <a:gd name="connsiteY111" fmla="*/ 1501105 h 2224519"/>
                <a:gd name="connsiteX112" fmla="*/ 1352194 w 3598513"/>
                <a:gd name="connsiteY112" fmla="*/ 1596520 h 2224519"/>
                <a:gd name="connsiteX113" fmla="*/ 1324384 w 3598513"/>
                <a:gd name="connsiteY113" fmla="*/ 1770376 h 2224519"/>
                <a:gd name="connsiteX114" fmla="*/ 1416465 w 3598513"/>
                <a:gd name="connsiteY114" fmla="*/ 1910842 h 2224519"/>
                <a:gd name="connsiteX115" fmla="*/ 1340269 w 3598513"/>
                <a:gd name="connsiteY115" fmla="*/ 1640250 h 2224519"/>
                <a:gd name="connsiteX116" fmla="*/ 1606637 w 3598513"/>
                <a:gd name="connsiteY116" fmla="*/ 1513030 h 2224519"/>
                <a:gd name="connsiteX117" fmla="*/ 1723643 w 3598513"/>
                <a:gd name="connsiteY117" fmla="*/ 1293596 h 2224519"/>
                <a:gd name="connsiteX118" fmla="*/ 1989073 w 3598513"/>
                <a:gd name="connsiteY118" fmla="*/ 1262840 h 2224519"/>
                <a:gd name="connsiteX119" fmla="*/ 1885956 w 3598513"/>
                <a:gd name="connsiteY119" fmla="*/ 1550615 h 2224519"/>
                <a:gd name="connsiteX120" fmla="*/ 1755393 w 3598513"/>
                <a:gd name="connsiteY120" fmla="*/ 1719046 h 2224519"/>
                <a:gd name="connsiteX121" fmla="*/ 1596312 w 3598513"/>
                <a:gd name="connsiteY121" fmla="*/ 2013962 h 2224519"/>
                <a:gd name="connsiteX122" fmla="*/ 1574831 w 3598513"/>
                <a:gd name="connsiteY122" fmla="*/ 1921749 h 2224519"/>
                <a:gd name="connsiteX123" fmla="*/ 1471464 w 3598513"/>
                <a:gd name="connsiteY123" fmla="*/ 2065646 h 2224519"/>
                <a:gd name="connsiteX124" fmla="*/ 1582781 w 3598513"/>
                <a:gd name="connsiteY124" fmla="*/ 2133232 h 2224519"/>
                <a:gd name="connsiteX125" fmla="*/ 1451584 w 3598513"/>
                <a:gd name="connsiteY125" fmla="*/ 2200818 h 2224519"/>
                <a:gd name="connsiteX126" fmla="*/ 1228948 w 3598513"/>
                <a:gd name="connsiteY126" fmla="*/ 2208769 h 2224519"/>
                <a:gd name="connsiteX127" fmla="*/ 982457 w 3598513"/>
                <a:gd name="connsiteY127" fmla="*/ 2216722 h 2224519"/>
                <a:gd name="connsiteX128" fmla="*/ 966555 w 3598513"/>
                <a:gd name="connsiteY128" fmla="*/ 2137207 h 2224519"/>
                <a:gd name="connsiteX129" fmla="*/ 1197143 w 3598513"/>
                <a:gd name="connsiteY129" fmla="*/ 2161061 h 2224519"/>
                <a:gd name="connsiteX130" fmla="*/ 1324364 w 3598513"/>
                <a:gd name="connsiteY130" fmla="*/ 2141182 h 2224519"/>
                <a:gd name="connsiteX131" fmla="*/ 1280632 w 3598513"/>
                <a:gd name="connsiteY131" fmla="*/ 1954329 h 2224519"/>
                <a:gd name="connsiteX132" fmla="*/ 1407852 w 3598513"/>
                <a:gd name="connsiteY132" fmla="*/ 1926500 h 2224519"/>
                <a:gd name="connsiteX133" fmla="*/ 1247453 w 3598513"/>
                <a:gd name="connsiteY133" fmla="*/ 1884840 h 2224519"/>
                <a:gd name="connsiteX134" fmla="*/ 1182614 w 3598513"/>
                <a:gd name="connsiteY134" fmla="*/ 2054900 h 2224519"/>
                <a:gd name="connsiteX135" fmla="*/ 1024793 w 3598513"/>
                <a:gd name="connsiteY135" fmla="*/ 2120214 h 2224519"/>
                <a:gd name="connsiteX136" fmla="*/ 884116 w 3598513"/>
                <a:gd name="connsiteY136" fmla="*/ 1758474 h 2224519"/>
                <a:gd name="connsiteX137" fmla="*/ 843922 w 3598513"/>
                <a:gd name="connsiteY137" fmla="*/ 2069973 h 2224519"/>
                <a:gd name="connsiteX138" fmla="*/ 703246 w 3598513"/>
                <a:gd name="connsiteY138" fmla="*/ 1657991 h 2224519"/>
                <a:gd name="connsiteX139" fmla="*/ 803729 w 3598513"/>
                <a:gd name="connsiteY139" fmla="*/ 1406782 h 2224519"/>
                <a:gd name="connsiteX140" fmla="*/ 884115 w 3598513"/>
                <a:gd name="connsiteY140" fmla="*/ 1246008 h 2224519"/>
                <a:gd name="connsiteX141" fmla="*/ 1160446 w 3598513"/>
                <a:gd name="connsiteY141" fmla="*/ 1125427 h 2224519"/>
                <a:gd name="connsiteX142" fmla="*/ 1637744 w 3598513"/>
                <a:gd name="connsiteY142" fmla="*/ 648131 h 2224519"/>
                <a:gd name="connsiteX143" fmla="*/ 1763348 w 3598513"/>
                <a:gd name="connsiteY143" fmla="*/ 336632 h 2224519"/>
                <a:gd name="connsiteX144" fmla="*/ 1642768 w 3598513"/>
                <a:gd name="connsiteY144" fmla="*/ 376825 h 2224519"/>
                <a:gd name="connsiteX145" fmla="*/ 1451848 w 3598513"/>
                <a:gd name="connsiteY145" fmla="*/ 658179 h 2224519"/>
                <a:gd name="connsiteX146" fmla="*/ 1170498 w 3598513"/>
                <a:gd name="connsiteY146" fmla="*/ 497404 h 2224519"/>
                <a:gd name="connsiteX147" fmla="*/ 1200641 w 3598513"/>
                <a:gd name="connsiteY147" fmla="*/ 633056 h 2224519"/>
                <a:gd name="connsiteX148" fmla="*/ 1115230 w 3598513"/>
                <a:gd name="connsiteY148" fmla="*/ 869194 h 2224519"/>
                <a:gd name="connsiteX149" fmla="*/ 1100158 w 3598513"/>
                <a:gd name="connsiteY149" fmla="*/ 1004845 h 2224519"/>
                <a:gd name="connsiteX150" fmla="*/ 904215 w 3598513"/>
                <a:gd name="connsiteY150" fmla="*/ 1014893 h 2224519"/>
                <a:gd name="connsiteX151" fmla="*/ 929336 w 3598513"/>
                <a:gd name="connsiteY151" fmla="*/ 1175667 h 2224519"/>
                <a:gd name="connsiteX152" fmla="*/ 708272 w 3598513"/>
                <a:gd name="connsiteY152" fmla="*/ 984749 h 2224519"/>
                <a:gd name="connsiteX153" fmla="*/ 607789 w 3598513"/>
                <a:gd name="connsiteY153" fmla="*/ 914411 h 2224519"/>
                <a:gd name="connsiteX154" fmla="*/ 809594 w 3598513"/>
                <a:gd name="connsiteY154" fmla="*/ 1313832 h 2224519"/>
                <a:gd name="connsiteX155" fmla="*/ 512330 w 3598513"/>
                <a:gd name="connsiteY155" fmla="*/ 1356538 h 2224519"/>
                <a:gd name="connsiteX156" fmla="*/ 647983 w 3598513"/>
                <a:gd name="connsiteY156" fmla="*/ 1874028 h 2224519"/>
                <a:gd name="connsiteX157" fmla="*/ 537449 w 3598513"/>
                <a:gd name="connsiteY157" fmla="*/ 1798666 h 2224519"/>
                <a:gd name="connsiteX158" fmla="*/ 391749 w 3598513"/>
                <a:gd name="connsiteY158" fmla="*/ 1733351 h 2224519"/>
                <a:gd name="connsiteX159" fmla="*/ 230975 w 3598513"/>
                <a:gd name="connsiteY159" fmla="*/ 1436924 h 2224519"/>
                <a:gd name="connsiteX160" fmla="*/ 356580 w 3598513"/>
                <a:gd name="connsiteY160" fmla="*/ 1668037 h 2224519"/>
                <a:gd name="connsiteX161" fmla="*/ 431942 w 3598513"/>
                <a:gd name="connsiteY161" fmla="*/ 1833835 h 2224519"/>
                <a:gd name="connsiteX162" fmla="*/ 527402 w 3598513"/>
                <a:gd name="connsiteY162" fmla="*/ 1874028 h 2224519"/>
                <a:gd name="connsiteX163" fmla="*/ 507305 w 3598513"/>
                <a:gd name="connsiteY163" fmla="*/ 1989585 h 2224519"/>
                <a:gd name="connsiteX164" fmla="*/ 311362 w 3598513"/>
                <a:gd name="connsiteY164" fmla="*/ 2180503 h 2224519"/>
                <a:gd name="connsiteX165" fmla="*/ 250235 w 3598513"/>
                <a:gd name="connsiteY165" fmla="*/ 2142821 h 2224519"/>
                <a:gd name="connsiteX166" fmla="*/ 220927 w 3598513"/>
                <a:gd name="connsiteY166" fmla="*/ 1989584 h 2224519"/>
                <a:gd name="connsiteX167" fmla="*/ 120444 w 3598513"/>
                <a:gd name="connsiteY167" fmla="*/ 1909197 h 2224519"/>
                <a:gd name="connsiteX168" fmla="*/ 65177 w 3598513"/>
                <a:gd name="connsiteY168" fmla="*/ 1869004 h 2224519"/>
                <a:gd name="connsiteX169" fmla="*/ 80251 w 3598513"/>
                <a:gd name="connsiteY169" fmla="*/ 1673060 h 2224519"/>
                <a:gd name="connsiteX170" fmla="*/ 205854 w 3598513"/>
                <a:gd name="connsiteY170" fmla="*/ 1813738 h 2224519"/>
                <a:gd name="connsiteX171" fmla="*/ 301314 w 3598513"/>
                <a:gd name="connsiteY171" fmla="*/ 1974512 h 2224519"/>
                <a:gd name="connsiteX172" fmla="*/ 326435 w 3598513"/>
                <a:gd name="connsiteY172" fmla="*/ 1863979 h 2224519"/>
                <a:gd name="connsiteX173" fmla="*/ 175710 w 3598513"/>
                <a:gd name="connsiteY173" fmla="*/ 1517311 h 2224519"/>
                <a:gd name="connsiteX174" fmla="*/ 150589 w 3598513"/>
                <a:gd name="connsiteY174" fmla="*/ 1482143 h 2224519"/>
                <a:gd name="connsiteX175" fmla="*/ 30008 w 3598513"/>
                <a:gd name="connsiteY175" fmla="*/ 1642916 h 2224519"/>
                <a:gd name="connsiteX176" fmla="*/ 19959 w 3598513"/>
                <a:gd name="connsiteY176" fmla="*/ 1798665 h 2224519"/>
                <a:gd name="connsiteX177" fmla="*/ 75227 w 3598513"/>
                <a:gd name="connsiteY177" fmla="*/ 1301271 h 2224519"/>
                <a:gd name="connsiteX178" fmla="*/ 175709 w 3598513"/>
                <a:gd name="connsiteY178" fmla="*/ 1341465 h 2224519"/>
                <a:gd name="connsiteX179" fmla="*/ 170685 w 3598513"/>
                <a:gd name="connsiteY179" fmla="*/ 1125426 h 2224519"/>
                <a:gd name="connsiteX180" fmla="*/ 95322 w 3598513"/>
                <a:gd name="connsiteY180" fmla="*/ 1235957 h 2224519"/>
                <a:gd name="connsiteX181" fmla="*/ 180733 w 3598513"/>
                <a:gd name="connsiteY181" fmla="*/ 1045039 h 2224519"/>
                <a:gd name="connsiteX182" fmla="*/ 276193 w 3598513"/>
                <a:gd name="connsiteY182" fmla="*/ 864168 h 2224519"/>
                <a:gd name="connsiteX183" fmla="*/ 471298 w 3598513"/>
                <a:gd name="connsiteY183"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067861 w 3598513"/>
                <a:gd name="connsiteY58" fmla="*/ 1171826 h 2224519"/>
                <a:gd name="connsiteX59" fmla="*/ 3598480 w 3598513"/>
                <a:gd name="connsiteY59" fmla="*/ 730034 h 2224519"/>
                <a:gd name="connsiteX60" fmla="*/ 3295297 w 3598513"/>
                <a:gd name="connsiteY60" fmla="*/ 1254404 h 2224519"/>
                <a:gd name="connsiteX61" fmla="*/ 3022994 w 3598513"/>
                <a:gd name="connsiteY61" fmla="*/ 1569182 h 2224519"/>
                <a:gd name="connsiteX62" fmla="*/ 2712657 w 3598513"/>
                <a:gd name="connsiteY62" fmla="*/ 1572996 h 2224519"/>
                <a:gd name="connsiteX63" fmla="*/ 2364994 w 3598513"/>
                <a:gd name="connsiteY63" fmla="*/ 1739684 h 2224519"/>
                <a:gd name="connsiteX64" fmla="*/ 1741107 w 3598513"/>
                <a:gd name="connsiteY64" fmla="*/ 1953996 h 2224519"/>
                <a:gd name="connsiteX65" fmla="*/ 1783969 w 3598513"/>
                <a:gd name="connsiteY65" fmla="*/ 1796834 h 2224519"/>
                <a:gd name="connsiteX66" fmla="*/ 1836357 w 3598513"/>
                <a:gd name="connsiteY66" fmla="*/ 1606334 h 2224519"/>
                <a:gd name="connsiteX67" fmla="*/ 2164969 w 3598513"/>
                <a:gd name="connsiteY67" fmla="*/ 1577759 h 2224519"/>
                <a:gd name="connsiteX68" fmla="*/ 2050669 w 3598513"/>
                <a:gd name="connsiteY68" fmla="*/ 1434884 h 2224519"/>
                <a:gd name="connsiteX69" fmla="*/ 2241169 w 3598513"/>
                <a:gd name="connsiteY69" fmla="*/ 1339634 h 2224519"/>
                <a:gd name="connsiteX70" fmla="*/ 2339650 w 3598513"/>
                <a:gd name="connsiteY70" fmla="*/ 1482143 h 2224519"/>
                <a:gd name="connsiteX71" fmla="*/ 2331894 w 3598513"/>
                <a:gd name="connsiteY71" fmla="*/ 1673849 h 2224519"/>
                <a:gd name="connsiteX72" fmla="*/ 2343788 w 3598513"/>
                <a:gd name="connsiteY72" fmla="*/ 1428354 h 2224519"/>
                <a:gd name="connsiteX73" fmla="*/ 2720306 w 3598513"/>
                <a:gd name="connsiteY73" fmla="*/ 1293883 h 2224519"/>
                <a:gd name="connsiteX74" fmla="*/ 2888869 w 3598513"/>
                <a:gd name="connsiteY74" fmla="*/ 1406308 h 2224519"/>
                <a:gd name="connsiteX75" fmla="*/ 2769954 w 3598513"/>
                <a:gd name="connsiteY75" fmla="*/ 1300090 h 2224519"/>
                <a:gd name="connsiteX76" fmla="*/ 2889945 w 3598513"/>
                <a:gd name="connsiteY76" fmla="*/ 1304227 h 2224519"/>
                <a:gd name="connsiteX77" fmla="*/ 3067860 w 3598513"/>
                <a:gd name="connsiteY77" fmla="*/ 1432491 h 2224519"/>
                <a:gd name="connsiteX78" fmla="*/ 3217093 w 3598513"/>
                <a:gd name="connsiteY78" fmla="*/ 1277570 h 2224519"/>
                <a:gd name="connsiteX79" fmla="*/ 3237501 w 3598513"/>
                <a:gd name="connsiteY79" fmla="*/ 1072524 h 2224519"/>
                <a:gd name="connsiteX80" fmla="*/ 3071998 w 3598513"/>
                <a:gd name="connsiteY80" fmla="*/ 1386978 h 2224519"/>
                <a:gd name="connsiteX81" fmla="*/ 3109236 w 3598513"/>
                <a:gd name="connsiteY81" fmla="*/ 1312503 h 2224519"/>
                <a:gd name="connsiteX82" fmla="*/ 2894083 w 3598513"/>
                <a:gd name="connsiteY82" fmla="*/ 1266989 h 2224519"/>
                <a:gd name="connsiteX83" fmla="*/ 2794782 w 3598513"/>
                <a:gd name="connsiteY83" fmla="*/ 1204926 h 2224519"/>
                <a:gd name="connsiteX84" fmla="*/ 2584069 w 3598513"/>
                <a:gd name="connsiteY84" fmla="*/ 1239621 h 2224519"/>
                <a:gd name="connsiteX85" fmla="*/ 2044267 w 3598513"/>
                <a:gd name="connsiteY85" fmla="*/ 1386634 h 2224519"/>
                <a:gd name="connsiteX86" fmla="*/ 2005425 w 3598513"/>
                <a:gd name="connsiteY86" fmla="*/ 1225334 h 2224519"/>
                <a:gd name="connsiteX87" fmla="*/ 2372137 w 3598513"/>
                <a:gd name="connsiteY87" fmla="*/ 1108652 h 2224519"/>
                <a:gd name="connsiteX88" fmla="*/ 2803144 w 3598513"/>
                <a:gd name="connsiteY88" fmla="*/ 1101508 h 2224519"/>
                <a:gd name="connsiteX89" fmla="*/ 2560257 w 3598513"/>
                <a:gd name="connsiteY89" fmla="*/ 820521 h 2224519"/>
                <a:gd name="connsiteX90" fmla="*/ 2226881 w 3598513"/>
                <a:gd name="connsiteY90" fmla="*/ 1049121 h 2224519"/>
                <a:gd name="connsiteX91" fmla="*/ 2105637 w 3598513"/>
                <a:gd name="connsiteY91" fmla="*/ 967096 h 2224519"/>
                <a:gd name="connsiteX92" fmla="*/ 1771168 w 3598513"/>
                <a:gd name="connsiteY92" fmla="*/ 1203194 h 2224519"/>
                <a:gd name="connsiteX93" fmla="*/ 1666272 w 3598513"/>
                <a:gd name="connsiteY93" fmla="*/ 1103537 h 2224519"/>
                <a:gd name="connsiteX94" fmla="*/ 1333340 w 3598513"/>
                <a:gd name="connsiteY94" fmla="*/ 1505003 h 2224519"/>
                <a:gd name="connsiteX95" fmla="*/ 1260930 w 3598513"/>
                <a:gd name="connsiteY95" fmla="*/ 1457024 h 2224519"/>
                <a:gd name="connsiteX96" fmla="*/ 1613074 w 3598513"/>
                <a:gd name="connsiteY96" fmla="*/ 1076685 h 2224519"/>
                <a:gd name="connsiteX97" fmla="*/ 1920715 w 3598513"/>
                <a:gd name="connsiteY97" fmla="*/ 821267 h 2224519"/>
                <a:gd name="connsiteX98" fmla="*/ 1829273 w 3598513"/>
                <a:gd name="connsiteY98" fmla="*/ 817291 h 2224519"/>
                <a:gd name="connsiteX99" fmla="*/ 1773614 w 3598513"/>
                <a:gd name="connsiteY99" fmla="*/ 761632 h 2224519"/>
                <a:gd name="connsiteX100" fmla="*/ 1456874 w 3598513"/>
                <a:gd name="connsiteY100" fmla="*/ 1004847 h 2224519"/>
                <a:gd name="connsiteX101" fmla="*/ 1527211 w 3598513"/>
                <a:gd name="connsiteY101" fmla="*/ 753639 h 2224519"/>
                <a:gd name="connsiteX102" fmla="*/ 1421703 w 3598513"/>
                <a:gd name="connsiteY102" fmla="*/ 834026 h 2224519"/>
                <a:gd name="connsiteX103" fmla="*/ 1512138 w 3598513"/>
                <a:gd name="connsiteY103" fmla="*/ 834026 h 2224519"/>
                <a:gd name="connsiteX104" fmla="*/ 1371461 w 3598513"/>
                <a:gd name="connsiteY104" fmla="*/ 1019920 h 2224519"/>
                <a:gd name="connsiteX105" fmla="*/ 1115228 w 3598513"/>
                <a:gd name="connsiteY105" fmla="*/ 1246008 h 2224519"/>
                <a:gd name="connsiteX106" fmla="*/ 907141 w 3598513"/>
                <a:gd name="connsiteY106" fmla="*/ 1537410 h 2224519"/>
                <a:gd name="connsiteX107" fmla="*/ 858995 w 3598513"/>
                <a:gd name="connsiteY107" fmla="*/ 1612773 h 2224519"/>
                <a:gd name="connsiteX108" fmla="*/ 1009720 w 3598513"/>
                <a:gd name="connsiteY108" fmla="*/ 1909199 h 2224519"/>
                <a:gd name="connsiteX109" fmla="*/ 1100156 w 3598513"/>
                <a:gd name="connsiteY109" fmla="*/ 1889102 h 2224519"/>
                <a:gd name="connsiteX110" fmla="*/ 1243117 w 3598513"/>
                <a:gd name="connsiteY110" fmla="*/ 1429806 h 2224519"/>
                <a:gd name="connsiteX111" fmla="*/ 1356169 w 3598513"/>
                <a:gd name="connsiteY111" fmla="*/ 1501105 h 2224519"/>
                <a:gd name="connsiteX112" fmla="*/ 1352194 w 3598513"/>
                <a:gd name="connsiteY112" fmla="*/ 1596520 h 2224519"/>
                <a:gd name="connsiteX113" fmla="*/ 1324384 w 3598513"/>
                <a:gd name="connsiteY113" fmla="*/ 1770376 h 2224519"/>
                <a:gd name="connsiteX114" fmla="*/ 1416465 w 3598513"/>
                <a:gd name="connsiteY114" fmla="*/ 1910842 h 2224519"/>
                <a:gd name="connsiteX115" fmla="*/ 1340269 w 3598513"/>
                <a:gd name="connsiteY115" fmla="*/ 1640250 h 2224519"/>
                <a:gd name="connsiteX116" fmla="*/ 1606637 w 3598513"/>
                <a:gd name="connsiteY116" fmla="*/ 1513030 h 2224519"/>
                <a:gd name="connsiteX117" fmla="*/ 1723643 w 3598513"/>
                <a:gd name="connsiteY117" fmla="*/ 1293596 h 2224519"/>
                <a:gd name="connsiteX118" fmla="*/ 1989073 w 3598513"/>
                <a:gd name="connsiteY118" fmla="*/ 1262840 h 2224519"/>
                <a:gd name="connsiteX119" fmla="*/ 1885956 w 3598513"/>
                <a:gd name="connsiteY119" fmla="*/ 1550615 h 2224519"/>
                <a:gd name="connsiteX120" fmla="*/ 1755393 w 3598513"/>
                <a:gd name="connsiteY120" fmla="*/ 1719046 h 2224519"/>
                <a:gd name="connsiteX121" fmla="*/ 1596312 w 3598513"/>
                <a:gd name="connsiteY121" fmla="*/ 2013962 h 2224519"/>
                <a:gd name="connsiteX122" fmla="*/ 1574831 w 3598513"/>
                <a:gd name="connsiteY122" fmla="*/ 1921749 h 2224519"/>
                <a:gd name="connsiteX123" fmla="*/ 1471464 w 3598513"/>
                <a:gd name="connsiteY123" fmla="*/ 2065646 h 2224519"/>
                <a:gd name="connsiteX124" fmla="*/ 1582781 w 3598513"/>
                <a:gd name="connsiteY124" fmla="*/ 2133232 h 2224519"/>
                <a:gd name="connsiteX125" fmla="*/ 1451584 w 3598513"/>
                <a:gd name="connsiteY125" fmla="*/ 2200818 h 2224519"/>
                <a:gd name="connsiteX126" fmla="*/ 1228948 w 3598513"/>
                <a:gd name="connsiteY126" fmla="*/ 2208769 h 2224519"/>
                <a:gd name="connsiteX127" fmla="*/ 982457 w 3598513"/>
                <a:gd name="connsiteY127" fmla="*/ 2216722 h 2224519"/>
                <a:gd name="connsiteX128" fmla="*/ 966555 w 3598513"/>
                <a:gd name="connsiteY128" fmla="*/ 2137207 h 2224519"/>
                <a:gd name="connsiteX129" fmla="*/ 1197143 w 3598513"/>
                <a:gd name="connsiteY129" fmla="*/ 2161061 h 2224519"/>
                <a:gd name="connsiteX130" fmla="*/ 1324364 w 3598513"/>
                <a:gd name="connsiteY130" fmla="*/ 2141182 h 2224519"/>
                <a:gd name="connsiteX131" fmla="*/ 1280632 w 3598513"/>
                <a:gd name="connsiteY131" fmla="*/ 1954329 h 2224519"/>
                <a:gd name="connsiteX132" fmla="*/ 1407852 w 3598513"/>
                <a:gd name="connsiteY132" fmla="*/ 1926500 h 2224519"/>
                <a:gd name="connsiteX133" fmla="*/ 1247453 w 3598513"/>
                <a:gd name="connsiteY133" fmla="*/ 1884840 h 2224519"/>
                <a:gd name="connsiteX134" fmla="*/ 1182614 w 3598513"/>
                <a:gd name="connsiteY134" fmla="*/ 2054900 h 2224519"/>
                <a:gd name="connsiteX135" fmla="*/ 1024793 w 3598513"/>
                <a:gd name="connsiteY135" fmla="*/ 2120214 h 2224519"/>
                <a:gd name="connsiteX136" fmla="*/ 884116 w 3598513"/>
                <a:gd name="connsiteY136" fmla="*/ 1758474 h 2224519"/>
                <a:gd name="connsiteX137" fmla="*/ 843922 w 3598513"/>
                <a:gd name="connsiteY137" fmla="*/ 2069973 h 2224519"/>
                <a:gd name="connsiteX138" fmla="*/ 703246 w 3598513"/>
                <a:gd name="connsiteY138" fmla="*/ 1657991 h 2224519"/>
                <a:gd name="connsiteX139" fmla="*/ 803729 w 3598513"/>
                <a:gd name="connsiteY139" fmla="*/ 1406782 h 2224519"/>
                <a:gd name="connsiteX140" fmla="*/ 884115 w 3598513"/>
                <a:gd name="connsiteY140" fmla="*/ 1246008 h 2224519"/>
                <a:gd name="connsiteX141" fmla="*/ 1160446 w 3598513"/>
                <a:gd name="connsiteY141" fmla="*/ 1125427 h 2224519"/>
                <a:gd name="connsiteX142" fmla="*/ 1637744 w 3598513"/>
                <a:gd name="connsiteY142" fmla="*/ 648131 h 2224519"/>
                <a:gd name="connsiteX143" fmla="*/ 1763348 w 3598513"/>
                <a:gd name="connsiteY143" fmla="*/ 336632 h 2224519"/>
                <a:gd name="connsiteX144" fmla="*/ 1642768 w 3598513"/>
                <a:gd name="connsiteY144" fmla="*/ 376825 h 2224519"/>
                <a:gd name="connsiteX145" fmla="*/ 1451848 w 3598513"/>
                <a:gd name="connsiteY145" fmla="*/ 658179 h 2224519"/>
                <a:gd name="connsiteX146" fmla="*/ 1170498 w 3598513"/>
                <a:gd name="connsiteY146" fmla="*/ 497404 h 2224519"/>
                <a:gd name="connsiteX147" fmla="*/ 1200641 w 3598513"/>
                <a:gd name="connsiteY147" fmla="*/ 633056 h 2224519"/>
                <a:gd name="connsiteX148" fmla="*/ 1115230 w 3598513"/>
                <a:gd name="connsiteY148" fmla="*/ 869194 h 2224519"/>
                <a:gd name="connsiteX149" fmla="*/ 1100158 w 3598513"/>
                <a:gd name="connsiteY149" fmla="*/ 1004845 h 2224519"/>
                <a:gd name="connsiteX150" fmla="*/ 904215 w 3598513"/>
                <a:gd name="connsiteY150" fmla="*/ 1014893 h 2224519"/>
                <a:gd name="connsiteX151" fmla="*/ 929336 w 3598513"/>
                <a:gd name="connsiteY151" fmla="*/ 1175667 h 2224519"/>
                <a:gd name="connsiteX152" fmla="*/ 708272 w 3598513"/>
                <a:gd name="connsiteY152" fmla="*/ 984749 h 2224519"/>
                <a:gd name="connsiteX153" fmla="*/ 607789 w 3598513"/>
                <a:gd name="connsiteY153" fmla="*/ 914411 h 2224519"/>
                <a:gd name="connsiteX154" fmla="*/ 809594 w 3598513"/>
                <a:gd name="connsiteY154" fmla="*/ 1313832 h 2224519"/>
                <a:gd name="connsiteX155" fmla="*/ 512330 w 3598513"/>
                <a:gd name="connsiteY155" fmla="*/ 1356538 h 2224519"/>
                <a:gd name="connsiteX156" fmla="*/ 647983 w 3598513"/>
                <a:gd name="connsiteY156" fmla="*/ 1874028 h 2224519"/>
                <a:gd name="connsiteX157" fmla="*/ 537449 w 3598513"/>
                <a:gd name="connsiteY157" fmla="*/ 1798666 h 2224519"/>
                <a:gd name="connsiteX158" fmla="*/ 391749 w 3598513"/>
                <a:gd name="connsiteY158" fmla="*/ 1733351 h 2224519"/>
                <a:gd name="connsiteX159" fmla="*/ 230975 w 3598513"/>
                <a:gd name="connsiteY159" fmla="*/ 1436924 h 2224519"/>
                <a:gd name="connsiteX160" fmla="*/ 356580 w 3598513"/>
                <a:gd name="connsiteY160" fmla="*/ 1668037 h 2224519"/>
                <a:gd name="connsiteX161" fmla="*/ 431942 w 3598513"/>
                <a:gd name="connsiteY161" fmla="*/ 1833835 h 2224519"/>
                <a:gd name="connsiteX162" fmla="*/ 527402 w 3598513"/>
                <a:gd name="connsiteY162" fmla="*/ 1874028 h 2224519"/>
                <a:gd name="connsiteX163" fmla="*/ 507305 w 3598513"/>
                <a:gd name="connsiteY163" fmla="*/ 1989585 h 2224519"/>
                <a:gd name="connsiteX164" fmla="*/ 311362 w 3598513"/>
                <a:gd name="connsiteY164" fmla="*/ 2180503 h 2224519"/>
                <a:gd name="connsiteX165" fmla="*/ 250235 w 3598513"/>
                <a:gd name="connsiteY165" fmla="*/ 2142821 h 2224519"/>
                <a:gd name="connsiteX166" fmla="*/ 220927 w 3598513"/>
                <a:gd name="connsiteY166" fmla="*/ 1989584 h 2224519"/>
                <a:gd name="connsiteX167" fmla="*/ 120444 w 3598513"/>
                <a:gd name="connsiteY167" fmla="*/ 1909197 h 2224519"/>
                <a:gd name="connsiteX168" fmla="*/ 65177 w 3598513"/>
                <a:gd name="connsiteY168" fmla="*/ 1869004 h 2224519"/>
                <a:gd name="connsiteX169" fmla="*/ 80251 w 3598513"/>
                <a:gd name="connsiteY169" fmla="*/ 1673060 h 2224519"/>
                <a:gd name="connsiteX170" fmla="*/ 205854 w 3598513"/>
                <a:gd name="connsiteY170" fmla="*/ 1813738 h 2224519"/>
                <a:gd name="connsiteX171" fmla="*/ 301314 w 3598513"/>
                <a:gd name="connsiteY171" fmla="*/ 1974512 h 2224519"/>
                <a:gd name="connsiteX172" fmla="*/ 326435 w 3598513"/>
                <a:gd name="connsiteY172" fmla="*/ 1863979 h 2224519"/>
                <a:gd name="connsiteX173" fmla="*/ 175710 w 3598513"/>
                <a:gd name="connsiteY173" fmla="*/ 1517311 h 2224519"/>
                <a:gd name="connsiteX174" fmla="*/ 150589 w 3598513"/>
                <a:gd name="connsiteY174" fmla="*/ 1482143 h 2224519"/>
                <a:gd name="connsiteX175" fmla="*/ 30008 w 3598513"/>
                <a:gd name="connsiteY175" fmla="*/ 1642916 h 2224519"/>
                <a:gd name="connsiteX176" fmla="*/ 19959 w 3598513"/>
                <a:gd name="connsiteY176" fmla="*/ 1798665 h 2224519"/>
                <a:gd name="connsiteX177" fmla="*/ 75227 w 3598513"/>
                <a:gd name="connsiteY177" fmla="*/ 1301271 h 2224519"/>
                <a:gd name="connsiteX178" fmla="*/ 175709 w 3598513"/>
                <a:gd name="connsiteY178" fmla="*/ 1341465 h 2224519"/>
                <a:gd name="connsiteX179" fmla="*/ 170685 w 3598513"/>
                <a:gd name="connsiteY179" fmla="*/ 1125426 h 2224519"/>
                <a:gd name="connsiteX180" fmla="*/ 95322 w 3598513"/>
                <a:gd name="connsiteY180" fmla="*/ 1235957 h 2224519"/>
                <a:gd name="connsiteX181" fmla="*/ 180733 w 3598513"/>
                <a:gd name="connsiteY181" fmla="*/ 1045039 h 2224519"/>
                <a:gd name="connsiteX182" fmla="*/ 276193 w 3598513"/>
                <a:gd name="connsiteY182" fmla="*/ 864168 h 2224519"/>
                <a:gd name="connsiteX183" fmla="*/ 471298 w 3598513"/>
                <a:gd name="connsiteY183"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067861 w 3598513"/>
                <a:gd name="connsiteY58" fmla="*/ 1171826 h 2224519"/>
                <a:gd name="connsiteX59" fmla="*/ 3598480 w 3598513"/>
                <a:gd name="connsiteY59" fmla="*/ 730034 h 2224519"/>
                <a:gd name="connsiteX60" fmla="*/ 3295297 w 3598513"/>
                <a:gd name="connsiteY60" fmla="*/ 1254404 h 2224519"/>
                <a:gd name="connsiteX61" fmla="*/ 3022994 w 3598513"/>
                <a:gd name="connsiteY61" fmla="*/ 1569182 h 2224519"/>
                <a:gd name="connsiteX62" fmla="*/ 2712657 w 3598513"/>
                <a:gd name="connsiteY62" fmla="*/ 1572996 h 2224519"/>
                <a:gd name="connsiteX63" fmla="*/ 2364994 w 3598513"/>
                <a:gd name="connsiteY63" fmla="*/ 1739684 h 2224519"/>
                <a:gd name="connsiteX64" fmla="*/ 1741107 w 3598513"/>
                <a:gd name="connsiteY64" fmla="*/ 1953996 h 2224519"/>
                <a:gd name="connsiteX65" fmla="*/ 1783969 w 3598513"/>
                <a:gd name="connsiteY65" fmla="*/ 1796834 h 2224519"/>
                <a:gd name="connsiteX66" fmla="*/ 1836357 w 3598513"/>
                <a:gd name="connsiteY66" fmla="*/ 1606334 h 2224519"/>
                <a:gd name="connsiteX67" fmla="*/ 2164969 w 3598513"/>
                <a:gd name="connsiteY67" fmla="*/ 1577759 h 2224519"/>
                <a:gd name="connsiteX68" fmla="*/ 2050669 w 3598513"/>
                <a:gd name="connsiteY68" fmla="*/ 1434884 h 2224519"/>
                <a:gd name="connsiteX69" fmla="*/ 2241169 w 3598513"/>
                <a:gd name="connsiteY69" fmla="*/ 1339634 h 2224519"/>
                <a:gd name="connsiteX70" fmla="*/ 2339650 w 3598513"/>
                <a:gd name="connsiteY70" fmla="*/ 1482143 h 2224519"/>
                <a:gd name="connsiteX71" fmla="*/ 2331894 w 3598513"/>
                <a:gd name="connsiteY71" fmla="*/ 1673849 h 2224519"/>
                <a:gd name="connsiteX72" fmla="*/ 2343788 w 3598513"/>
                <a:gd name="connsiteY72" fmla="*/ 1428354 h 2224519"/>
                <a:gd name="connsiteX73" fmla="*/ 2720306 w 3598513"/>
                <a:gd name="connsiteY73" fmla="*/ 1293883 h 2224519"/>
                <a:gd name="connsiteX74" fmla="*/ 2888869 w 3598513"/>
                <a:gd name="connsiteY74" fmla="*/ 1406308 h 2224519"/>
                <a:gd name="connsiteX75" fmla="*/ 2769954 w 3598513"/>
                <a:gd name="connsiteY75" fmla="*/ 1300090 h 2224519"/>
                <a:gd name="connsiteX76" fmla="*/ 2889945 w 3598513"/>
                <a:gd name="connsiteY76" fmla="*/ 1304227 h 2224519"/>
                <a:gd name="connsiteX77" fmla="*/ 3067860 w 3598513"/>
                <a:gd name="connsiteY77" fmla="*/ 1432491 h 2224519"/>
                <a:gd name="connsiteX78" fmla="*/ 3217093 w 3598513"/>
                <a:gd name="connsiteY78" fmla="*/ 1277570 h 2224519"/>
                <a:gd name="connsiteX79" fmla="*/ 3237501 w 3598513"/>
                <a:gd name="connsiteY79" fmla="*/ 1072524 h 2224519"/>
                <a:gd name="connsiteX80" fmla="*/ 3071998 w 3598513"/>
                <a:gd name="connsiteY80" fmla="*/ 1386978 h 2224519"/>
                <a:gd name="connsiteX81" fmla="*/ 3109236 w 3598513"/>
                <a:gd name="connsiteY81" fmla="*/ 1312503 h 2224519"/>
                <a:gd name="connsiteX82" fmla="*/ 2894083 w 3598513"/>
                <a:gd name="connsiteY82" fmla="*/ 1266989 h 2224519"/>
                <a:gd name="connsiteX83" fmla="*/ 2794782 w 3598513"/>
                <a:gd name="connsiteY83" fmla="*/ 1204926 h 2224519"/>
                <a:gd name="connsiteX84" fmla="*/ 2584069 w 3598513"/>
                <a:gd name="connsiteY84" fmla="*/ 1239621 h 2224519"/>
                <a:gd name="connsiteX85" fmla="*/ 2044267 w 3598513"/>
                <a:gd name="connsiteY85" fmla="*/ 1386634 h 2224519"/>
                <a:gd name="connsiteX86" fmla="*/ 2005425 w 3598513"/>
                <a:gd name="connsiteY86" fmla="*/ 1225334 h 2224519"/>
                <a:gd name="connsiteX87" fmla="*/ 2372137 w 3598513"/>
                <a:gd name="connsiteY87" fmla="*/ 1108652 h 2224519"/>
                <a:gd name="connsiteX88" fmla="*/ 2803144 w 3598513"/>
                <a:gd name="connsiteY88" fmla="*/ 1101508 h 2224519"/>
                <a:gd name="connsiteX89" fmla="*/ 2560257 w 3598513"/>
                <a:gd name="connsiteY89" fmla="*/ 820521 h 2224519"/>
                <a:gd name="connsiteX90" fmla="*/ 2226881 w 3598513"/>
                <a:gd name="connsiteY90" fmla="*/ 1049121 h 2224519"/>
                <a:gd name="connsiteX91" fmla="*/ 2105637 w 3598513"/>
                <a:gd name="connsiteY91" fmla="*/ 967096 h 2224519"/>
                <a:gd name="connsiteX92" fmla="*/ 1771168 w 3598513"/>
                <a:gd name="connsiteY92" fmla="*/ 1203194 h 2224519"/>
                <a:gd name="connsiteX93" fmla="*/ 1666272 w 3598513"/>
                <a:gd name="connsiteY93" fmla="*/ 1103537 h 2224519"/>
                <a:gd name="connsiteX94" fmla="*/ 1333340 w 3598513"/>
                <a:gd name="connsiteY94" fmla="*/ 1505003 h 2224519"/>
                <a:gd name="connsiteX95" fmla="*/ 1260930 w 3598513"/>
                <a:gd name="connsiteY95" fmla="*/ 1457024 h 2224519"/>
                <a:gd name="connsiteX96" fmla="*/ 1613074 w 3598513"/>
                <a:gd name="connsiteY96" fmla="*/ 1076685 h 2224519"/>
                <a:gd name="connsiteX97" fmla="*/ 1920715 w 3598513"/>
                <a:gd name="connsiteY97" fmla="*/ 821267 h 2224519"/>
                <a:gd name="connsiteX98" fmla="*/ 1829273 w 3598513"/>
                <a:gd name="connsiteY98" fmla="*/ 817291 h 2224519"/>
                <a:gd name="connsiteX99" fmla="*/ 1773614 w 3598513"/>
                <a:gd name="connsiteY99" fmla="*/ 761632 h 2224519"/>
                <a:gd name="connsiteX100" fmla="*/ 1456874 w 3598513"/>
                <a:gd name="connsiteY100" fmla="*/ 1004847 h 2224519"/>
                <a:gd name="connsiteX101" fmla="*/ 1527211 w 3598513"/>
                <a:gd name="connsiteY101" fmla="*/ 753639 h 2224519"/>
                <a:gd name="connsiteX102" fmla="*/ 1421703 w 3598513"/>
                <a:gd name="connsiteY102" fmla="*/ 834026 h 2224519"/>
                <a:gd name="connsiteX103" fmla="*/ 1512138 w 3598513"/>
                <a:gd name="connsiteY103" fmla="*/ 834026 h 2224519"/>
                <a:gd name="connsiteX104" fmla="*/ 1371461 w 3598513"/>
                <a:gd name="connsiteY104" fmla="*/ 1019920 h 2224519"/>
                <a:gd name="connsiteX105" fmla="*/ 1115228 w 3598513"/>
                <a:gd name="connsiteY105" fmla="*/ 1246008 h 2224519"/>
                <a:gd name="connsiteX106" fmla="*/ 907141 w 3598513"/>
                <a:gd name="connsiteY106" fmla="*/ 1537410 h 2224519"/>
                <a:gd name="connsiteX107" fmla="*/ 858995 w 3598513"/>
                <a:gd name="connsiteY107" fmla="*/ 1612773 h 2224519"/>
                <a:gd name="connsiteX108" fmla="*/ 1009720 w 3598513"/>
                <a:gd name="connsiteY108" fmla="*/ 1909199 h 2224519"/>
                <a:gd name="connsiteX109" fmla="*/ 1100156 w 3598513"/>
                <a:gd name="connsiteY109" fmla="*/ 1889102 h 2224519"/>
                <a:gd name="connsiteX110" fmla="*/ 1243117 w 3598513"/>
                <a:gd name="connsiteY110" fmla="*/ 1429806 h 2224519"/>
                <a:gd name="connsiteX111" fmla="*/ 1356169 w 3598513"/>
                <a:gd name="connsiteY111" fmla="*/ 1501105 h 2224519"/>
                <a:gd name="connsiteX112" fmla="*/ 1352194 w 3598513"/>
                <a:gd name="connsiteY112" fmla="*/ 1596520 h 2224519"/>
                <a:gd name="connsiteX113" fmla="*/ 1324384 w 3598513"/>
                <a:gd name="connsiteY113" fmla="*/ 1770376 h 2224519"/>
                <a:gd name="connsiteX114" fmla="*/ 1416465 w 3598513"/>
                <a:gd name="connsiteY114" fmla="*/ 1910842 h 2224519"/>
                <a:gd name="connsiteX115" fmla="*/ 1340269 w 3598513"/>
                <a:gd name="connsiteY115" fmla="*/ 1640250 h 2224519"/>
                <a:gd name="connsiteX116" fmla="*/ 1606637 w 3598513"/>
                <a:gd name="connsiteY116" fmla="*/ 1513030 h 2224519"/>
                <a:gd name="connsiteX117" fmla="*/ 1723643 w 3598513"/>
                <a:gd name="connsiteY117" fmla="*/ 1293596 h 2224519"/>
                <a:gd name="connsiteX118" fmla="*/ 1989073 w 3598513"/>
                <a:gd name="connsiteY118" fmla="*/ 1262840 h 2224519"/>
                <a:gd name="connsiteX119" fmla="*/ 1885956 w 3598513"/>
                <a:gd name="connsiteY119" fmla="*/ 1550615 h 2224519"/>
                <a:gd name="connsiteX120" fmla="*/ 1755393 w 3598513"/>
                <a:gd name="connsiteY120" fmla="*/ 1719046 h 2224519"/>
                <a:gd name="connsiteX121" fmla="*/ 1596312 w 3598513"/>
                <a:gd name="connsiteY121" fmla="*/ 2013962 h 2224519"/>
                <a:gd name="connsiteX122" fmla="*/ 1574831 w 3598513"/>
                <a:gd name="connsiteY122" fmla="*/ 1921749 h 2224519"/>
                <a:gd name="connsiteX123" fmla="*/ 1471464 w 3598513"/>
                <a:gd name="connsiteY123" fmla="*/ 2065646 h 2224519"/>
                <a:gd name="connsiteX124" fmla="*/ 1582781 w 3598513"/>
                <a:gd name="connsiteY124" fmla="*/ 2133232 h 2224519"/>
                <a:gd name="connsiteX125" fmla="*/ 1451584 w 3598513"/>
                <a:gd name="connsiteY125" fmla="*/ 2200818 h 2224519"/>
                <a:gd name="connsiteX126" fmla="*/ 1228948 w 3598513"/>
                <a:gd name="connsiteY126" fmla="*/ 2208769 h 2224519"/>
                <a:gd name="connsiteX127" fmla="*/ 982457 w 3598513"/>
                <a:gd name="connsiteY127" fmla="*/ 2216722 h 2224519"/>
                <a:gd name="connsiteX128" fmla="*/ 966555 w 3598513"/>
                <a:gd name="connsiteY128" fmla="*/ 2137207 h 2224519"/>
                <a:gd name="connsiteX129" fmla="*/ 1197143 w 3598513"/>
                <a:gd name="connsiteY129" fmla="*/ 2161061 h 2224519"/>
                <a:gd name="connsiteX130" fmla="*/ 1324364 w 3598513"/>
                <a:gd name="connsiteY130" fmla="*/ 2141182 h 2224519"/>
                <a:gd name="connsiteX131" fmla="*/ 1280632 w 3598513"/>
                <a:gd name="connsiteY131" fmla="*/ 1954329 h 2224519"/>
                <a:gd name="connsiteX132" fmla="*/ 1407852 w 3598513"/>
                <a:gd name="connsiteY132" fmla="*/ 1926500 h 2224519"/>
                <a:gd name="connsiteX133" fmla="*/ 1247453 w 3598513"/>
                <a:gd name="connsiteY133" fmla="*/ 1884840 h 2224519"/>
                <a:gd name="connsiteX134" fmla="*/ 1182614 w 3598513"/>
                <a:gd name="connsiteY134" fmla="*/ 2054900 h 2224519"/>
                <a:gd name="connsiteX135" fmla="*/ 1024793 w 3598513"/>
                <a:gd name="connsiteY135" fmla="*/ 2120214 h 2224519"/>
                <a:gd name="connsiteX136" fmla="*/ 884116 w 3598513"/>
                <a:gd name="connsiteY136" fmla="*/ 1758474 h 2224519"/>
                <a:gd name="connsiteX137" fmla="*/ 843922 w 3598513"/>
                <a:gd name="connsiteY137" fmla="*/ 2069973 h 2224519"/>
                <a:gd name="connsiteX138" fmla="*/ 703246 w 3598513"/>
                <a:gd name="connsiteY138" fmla="*/ 1657991 h 2224519"/>
                <a:gd name="connsiteX139" fmla="*/ 803729 w 3598513"/>
                <a:gd name="connsiteY139" fmla="*/ 1406782 h 2224519"/>
                <a:gd name="connsiteX140" fmla="*/ 884115 w 3598513"/>
                <a:gd name="connsiteY140" fmla="*/ 1246008 h 2224519"/>
                <a:gd name="connsiteX141" fmla="*/ 1160446 w 3598513"/>
                <a:gd name="connsiteY141" fmla="*/ 1125427 h 2224519"/>
                <a:gd name="connsiteX142" fmla="*/ 1637744 w 3598513"/>
                <a:gd name="connsiteY142" fmla="*/ 648131 h 2224519"/>
                <a:gd name="connsiteX143" fmla="*/ 1763348 w 3598513"/>
                <a:gd name="connsiteY143" fmla="*/ 336632 h 2224519"/>
                <a:gd name="connsiteX144" fmla="*/ 1642768 w 3598513"/>
                <a:gd name="connsiteY144" fmla="*/ 376825 h 2224519"/>
                <a:gd name="connsiteX145" fmla="*/ 1451848 w 3598513"/>
                <a:gd name="connsiteY145" fmla="*/ 658179 h 2224519"/>
                <a:gd name="connsiteX146" fmla="*/ 1170498 w 3598513"/>
                <a:gd name="connsiteY146" fmla="*/ 497404 h 2224519"/>
                <a:gd name="connsiteX147" fmla="*/ 1200641 w 3598513"/>
                <a:gd name="connsiteY147" fmla="*/ 633056 h 2224519"/>
                <a:gd name="connsiteX148" fmla="*/ 1115230 w 3598513"/>
                <a:gd name="connsiteY148" fmla="*/ 869194 h 2224519"/>
                <a:gd name="connsiteX149" fmla="*/ 1100158 w 3598513"/>
                <a:gd name="connsiteY149" fmla="*/ 1004845 h 2224519"/>
                <a:gd name="connsiteX150" fmla="*/ 904215 w 3598513"/>
                <a:gd name="connsiteY150" fmla="*/ 1014893 h 2224519"/>
                <a:gd name="connsiteX151" fmla="*/ 929336 w 3598513"/>
                <a:gd name="connsiteY151" fmla="*/ 1175667 h 2224519"/>
                <a:gd name="connsiteX152" fmla="*/ 708272 w 3598513"/>
                <a:gd name="connsiteY152" fmla="*/ 984749 h 2224519"/>
                <a:gd name="connsiteX153" fmla="*/ 607789 w 3598513"/>
                <a:gd name="connsiteY153" fmla="*/ 914411 h 2224519"/>
                <a:gd name="connsiteX154" fmla="*/ 809594 w 3598513"/>
                <a:gd name="connsiteY154" fmla="*/ 1313832 h 2224519"/>
                <a:gd name="connsiteX155" fmla="*/ 512330 w 3598513"/>
                <a:gd name="connsiteY155" fmla="*/ 1356538 h 2224519"/>
                <a:gd name="connsiteX156" fmla="*/ 647983 w 3598513"/>
                <a:gd name="connsiteY156" fmla="*/ 1874028 h 2224519"/>
                <a:gd name="connsiteX157" fmla="*/ 537449 w 3598513"/>
                <a:gd name="connsiteY157" fmla="*/ 1798666 h 2224519"/>
                <a:gd name="connsiteX158" fmla="*/ 391749 w 3598513"/>
                <a:gd name="connsiteY158" fmla="*/ 1733351 h 2224519"/>
                <a:gd name="connsiteX159" fmla="*/ 230975 w 3598513"/>
                <a:gd name="connsiteY159" fmla="*/ 1436924 h 2224519"/>
                <a:gd name="connsiteX160" fmla="*/ 356580 w 3598513"/>
                <a:gd name="connsiteY160" fmla="*/ 1668037 h 2224519"/>
                <a:gd name="connsiteX161" fmla="*/ 431942 w 3598513"/>
                <a:gd name="connsiteY161" fmla="*/ 1833835 h 2224519"/>
                <a:gd name="connsiteX162" fmla="*/ 527402 w 3598513"/>
                <a:gd name="connsiteY162" fmla="*/ 1874028 h 2224519"/>
                <a:gd name="connsiteX163" fmla="*/ 507305 w 3598513"/>
                <a:gd name="connsiteY163" fmla="*/ 1989585 h 2224519"/>
                <a:gd name="connsiteX164" fmla="*/ 311362 w 3598513"/>
                <a:gd name="connsiteY164" fmla="*/ 2180503 h 2224519"/>
                <a:gd name="connsiteX165" fmla="*/ 250235 w 3598513"/>
                <a:gd name="connsiteY165" fmla="*/ 2142821 h 2224519"/>
                <a:gd name="connsiteX166" fmla="*/ 220927 w 3598513"/>
                <a:gd name="connsiteY166" fmla="*/ 1989584 h 2224519"/>
                <a:gd name="connsiteX167" fmla="*/ 120444 w 3598513"/>
                <a:gd name="connsiteY167" fmla="*/ 1909197 h 2224519"/>
                <a:gd name="connsiteX168" fmla="*/ 65177 w 3598513"/>
                <a:gd name="connsiteY168" fmla="*/ 1869004 h 2224519"/>
                <a:gd name="connsiteX169" fmla="*/ 80251 w 3598513"/>
                <a:gd name="connsiteY169" fmla="*/ 1673060 h 2224519"/>
                <a:gd name="connsiteX170" fmla="*/ 205854 w 3598513"/>
                <a:gd name="connsiteY170" fmla="*/ 1813738 h 2224519"/>
                <a:gd name="connsiteX171" fmla="*/ 301314 w 3598513"/>
                <a:gd name="connsiteY171" fmla="*/ 1974512 h 2224519"/>
                <a:gd name="connsiteX172" fmla="*/ 326435 w 3598513"/>
                <a:gd name="connsiteY172" fmla="*/ 1863979 h 2224519"/>
                <a:gd name="connsiteX173" fmla="*/ 175710 w 3598513"/>
                <a:gd name="connsiteY173" fmla="*/ 1517311 h 2224519"/>
                <a:gd name="connsiteX174" fmla="*/ 150589 w 3598513"/>
                <a:gd name="connsiteY174" fmla="*/ 1482143 h 2224519"/>
                <a:gd name="connsiteX175" fmla="*/ 30008 w 3598513"/>
                <a:gd name="connsiteY175" fmla="*/ 1642916 h 2224519"/>
                <a:gd name="connsiteX176" fmla="*/ 19959 w 3598513"/>
                <a:gd name="connsiteY176" fmla="*/ 1798665 h 2224519"/>
                <a:gd name="connsiteX177" fmla="*/ 75227 w 3598513"/>
                <a:gd name="connsiteY177" fmla="*/ 1301271 h 2224519"/>
                <a:gd name="connsiteX178" fmla="*/ 175709 w 3598513"/>
                <a:gd name="connsiteY178" fmla="*/ 1341465 h 2224519"/>
                <a:gd name="connsiteX179" fmla="*/ 170685 w 3598513"/>
                <a:gd name="connsiteY179" fmla="*/ 1125426 h 2224519"/>
                <a:gd name="connsiteX180" fmla="*/ 95322 w 3598513"/>
                <a:gd name="connsiteY180" fmla="*/ 1235957 h 2224519"/>
                <a:gd name="connsiteX181" fmla="*/ 180733 w 3598513"/>
                <a:gd name="connsiteY181" fmla="*/ 1045039 h 2224519"/>
                <a:gd name="connsiteX182" fmla="*/ 276193 w 3598513"/>
                <a:gd name="connsiteY182" fmla="*/ 864168 h 2224519"/>
                <a:gd name="connsiteX183" fmla="*/ 471298 w 3598513"/>
                <a:gd name="connsiteY183" fmla="*/ 663201 h 2224519"/>
                <a:gd name="connsiteX0" fmla="*/ 471298 w 3598513"/>
                <a:gd name="connsiteY0" fmla="*/ 663201 h 2224519"/>
                <a:gd name="connsiteX1" fmla="*/ 693200 w 3598513"/>
                <a:gd name="connsiteY1" fmla="*/ 401944 h 2224519"/>
                <a:gd name="connsiteX2" fmla="*/ 743441 w 3598513"/>
                <a:gd name="connsiteY2" fmla="*/ 462235 h 2224519"/>
                <a:gd name="connsiteX3" fmla="*/ 708273 w 3598513"/>
                <a:gd name="connsiteY3" fmla="*/ 572766 h 2224519"/>
                <a:gd name="connsiteX4" fmla="*/ 637934 w 3598513"/>
                <a:gd name="connsiteY4" fmla="*/ 582815 h 2224519"/>
                <a:gd name="connsiteX5" fmla="*/ 562573 w 3598513"/>
                <a:gd name="connsiteY5" fmla="*/ 617984 h 2224519"/>
                <a:gd name="connsiteX6" fmla="*/ 688176 w 3598513"/>
                <a:gd name="connsiteY6" fmla="*/ 768709 h 2224519"/>
                <a:gd name="connsiteX7" fmla="*/ 487209 w 3598513"/>
                <a:gd name="connsiteY7" fmla="*/ 743589 h 2224519"/>
                <a:gd name="connsiteX8" fmla="*/ 421895 w 3598513"/>
                <a:gd name="connsiteY8" fmla="*/ 944556 h 2224519"/>
                <a:gd name="connsiteX9" fmla="*/ 241862 w 3598513"/>
                <a:gd name="connsiteY9" fmla="*/ 984749 h 2224519"/>
                <a:gd name="connsiteX10" fmla="*/ 306338 w 3598513"/>
                <a:gd name="connsiteY10" fmla="*/ 1276151 h 2224519"/>
                <a:gd name="connsiteX11" fmla="*/ 492233 w 3598513"/>
                <a:gd name="connsiteY11" fmla="*/ 1185716 h 2224519"/>
                <a:gd name="connsiteX12" fmla="*/ 477162 w 3598513"/>
                <a:gd name="connsiteY12" fmla="*/ 969676 h 2224519"/>
                <a:gd name="connsiteX13" fmla="*/ 738418 w 3598513"/>
                <a:gd name="connsiteY13" fmla="*/ 773733 h 2224519"/>
                <a:gd name="connsiteX14" fmla="*/ 818805 w 3598513"/>
                <a:gd name="connsiteY14" fmla="*/ 808903 h 2224519"/>
                <a:gd name="connsiteX15" fmla="*/ 889144 w 3598513"/>
                <a:gd name="connsiteY15" fmla="*/ 909386 h 2224519"/>
                <a:gd name="connsiteX16" fmla="*/ 793684 w 3598513"/>
                <a:gd name="connsiteY16" fmla="*/ 698370 h 2224519"/>
                <a:gd name="connsiteX17" fmla="*/ 803732 w 3598513"/>
                <a:gd name="connsiteY17" fmla="*/ 427065 h 2224519"/>
                <a:gd name="connsiteX18" fmla="*/ 979579 w 3598513"/>
                <a:gd name="connsiteY18" fmla="*/ 281364 h 2224519"/>
                <a:gd name="connsiteX19" fmla="*/ 904216 w 3598513"/>
                <a:gd name="connsiteY19" fmla="*/ 462235 h 2224519"/>
                <a:gd name="connsiteX20" fmla="*/ 899192 w 3598513"/>
                <a:gd name="connsiteY20" fmla="*/ 537597 h 2224519"/>
                <a:gd name="connsiteX21" fmla="*/ 1029820 w 3598513"/>
                <a:gd name="connsiteY21" fmla="*/ 557694 h 2224519"/>
                <a:gd name="connsiteX22" fmla="*/ 974554 w 3598513"/>
                <a:gd name="connsiteY22" fmla="*/ 758661 h 2224519"/>
                <a:gd name="connsiteX23" fmla="*/ 994652 w 3598513"/>
                <a:gd name="connsiteY23" fmla="*/ 778759 h 2224519"/>
                <a:gd name="connsiteX24" fmla="*/ 959482 w 3598513"/>
                <a:gd name="connsiteY24" fmla="*/ 497404 h 2224519"/>
                <a:gd name="connsiteX25" fmla="*/ 1034844 w 3598513"/>
                <a:gd name="connsiteY25" fmla="*/ 306485 h 2224519"/>
                <a:gd name="connsiteX26" fmla="*/ 1155424 w 3598513"/>
                <a:gd name="connsiteY26" fmla="*/ 140687 h 2224519"/>
                <a:gd name="connsiteX27" fmla="*/ 1265955 w 3598513"/>
                <a:gd name="connsiteY27" fmla="*/ 206001 h 2224519"/>
                <a:gd name="connsiteX28" fmla="*/ 1145375 w 3598513"/>
                <a:gd name="connsiteY28" fmla="*/ 296438 h 2224519"/>
                <a:gd name="connsiteX29" fmla="*/ 1311173 w 3598513"/>
                <a:gd name="connsiteY29" fmla="*/ 406970 h 2224519"/>
                <a:gd name="connsiteX30" fmla="*/ 1346340 w 3598513"/>
                <a:gd name="connsiteY30" fmla="*/ 115567 h 2224519"/>
                <a:gd name="connsiteX31" fmla="*/ 1436777 w 3598513"/>
                <a:gd name="connsiteY31" fmla="*/ 45231 h 2224519"/>
                <a:gd name="connsiteX32" fmla="*/ 1872613 w 3598513"/>
                <a:gd name="connsiteY32" fmla="*/ 11326 h 2224519"/>
                <a:gd name="connsiteX33" fmla="*/ 1952519 w 3598513"/>
                <a:gd name="connsiteY33" fmla="*/ 22160 h 2224519"/>
                <a:gd name="connsiteX34" fmla="*/ 2225311 w 3598513"/>
                <a:gd name="connsiteY34" fmla="*/ 79631 h 2224519"/>
                <a:gd name="connsiteX35" fmla="*/ 2341181 w 3598513"/>
                <a:gd name="connsiteY35" fmla="*/ 539534 h 2224519"/>
                <a:gd name="connsiteX36" fmla="*/ 2293556 w 3598513"/>
                <a:gd name="connsiteY36" fmla="*/ 349033 h 2224519"/>
                <a:gd name="connsiteX37" fmla="*/ 2131631 w 3598513"/>
                <a:gd name="connsiteY37" fmla="*/ 329984 h 2224519"/>
                <a:gd name="connsiteX38" fmla="*/ 2093531 w 3598513"/>
                <a:gd name="connsiteY38" fmla="*/ 172821 h 2224519"/>
                <a:gd name="connsiteX39" fmla="*/ 1964943 w 3598513"/>
                <a:gd name="connsiteY39" fmla="*/ 239496 h 2224519"/>
                <a:gd name="connsiteX40" fmla="*/ 1936368 w 3598513"/>
                <a:gd name="connsiteY40" fmla="*/ 56934 h 2224519"/>
                <a:gd name="connsiteX41" fmla="*/ 1773395 w 3598513"/>
                <a:gd name="connsiteY41" fmla="*/ 50254 h 2224519"/>
                <a:gd name="connsiteX42" fmla="*/ 1708081 w 3598513"/>
                <a:gd name="connsiteY42" fmla="*/ 110545 h 2224519"/>
                <a:gd name="connsiteX43" fmla="*/ 1461896 w 3598513"/>
                <a:gd name="connsiteY43" fmla="*/ 90447 h 2224519"/>
                <a:gd name="connsiteX44" fmla="*/ 1421703 w 3598513"/>
                <a:gd name="connsiteY44" fmla="*/ 396922 h 2224519"/>
                <a:gd name="connsiteX45" fmla="*/ 1878903 w 3598513"/>
                <a:gd name="connsiteY45" fmla="*/ 291415 h 2224519"/>
                <a:gd name="connsiteX46" fmla="*/ 1968422 w 3598513"/>
                <a:gd name="connsiteY46" fmla="*/ 228894 h 2224519"/>
                <a:gd name="connsiteX47" fmla="*/ 2091943 w 3598513"/>
                <a:gd name="connsiteY47" fmla="*/ 226796 h 2224519"/>
                <a:gd name="connsiteX48" fmla="*/ 2041143 w 3598513"/>
                <a:gd name="connsiteY48" fmla="*/ 518896 h 2224519"/>
                <a:gd name="connsiteX49" fmla="*/ 1901443 w 3598513"/>
                <a:gd name="connsiteY49" fmla="*/ 779246 h 2224519"/>
                <a:gd name="connsiteX50" fmla="*/ 2123693 w 3598513"/>
                <a:gd name="connsiteY50" fmla="*/ 868146 h 2224519"/>
                <a:gd name="connsiteX51" fmla="*/ 2117343 w 3598513"/>
                <a:gd name="connsiteY51" fmla="*/ 398246 h 2224519"/>
                <a:gd name="connsiteX52" fmla="*/ 2361818 w 3598513"/>
                <a:gd name="connsiteY52" fmla="*/ 377609 h 2224519"/>
                <a:gd name="connsiteX53" fmla="*/ 2326893 w 3598513"/>
                <a:gd name="connsiteY53" fmla="*/ 531596 h 2224519"/>
                <a:gd name="connsiteX54" fmla="*/ 2213753 w 3598513"/>
                <a:gd name="connsiteY54" fmla="*/ 879852 h 2224519"/>
                <a:gd name="connsiteX55" fmla="*/ 2426908 w 3598513"/>
                <a:gd name="connsiteY55" fmla="*/ 577634 h 2224519"/>
                <a:gd name="connsiteX56" fmla="*/ 2693607 w 3598513"/>
                <a:gd name="connsiteY56" fmla="*/ 882434 h 2224519"/>
                <a:gd name="connsiteX57" fmla="*/ 2960305 w 3598513"/>
                <a:gd name="connsiteY57" fmla="*/ 1058646 h 2224519"/>
                <a:gd name="connsiteX58" fmla="*/ 3067861 w 3598513"/>
                <a:gd name="connsiteY58" fmla="*/ 1171826 h 2224519"/>
                <a:gd name="connsiteX59" fmla="*/ 3598480 w 3598513"/>
                <a:gd name="connsiteY59" fmla="*/ 730034 h 2224519"/>
                <a:gd name="connsiteX60" fmla="*/ 3295297 w 3598513"/>
                <a:gd name="connsiteY60" fmla="*/ 1254404 h 2224519"/>
                <a:gd name="connsiteX61" fmla="*/ 3022994 w 3598513"/>
                <a:gd name="connsiteY61" fmla="*/ 1569182 h 2224519"/>
                <a:gd name="connsiteX62" fmla="*/ 2712657 w 3598513"/>
                <a:gd name="connsiteY62" fmla="*/ 1572996 h 2224519"/>
                <a:gd name="connsiteX63" fmla="*/ 2364994 w 3598513"/>
                <a:gd name="connsiteY63" fmla="*/ 1739684 h 2224519"/>
                <a:gd name="connsiteX64" fmla="*/ 1741107 w 3598513"/>
                <a:gd name="connsiteY64" fmla="*/ 1953996 h 2224519"/>
                <a:gd name="connsiteX65" fmla="*/ 1783969 w 3598513"/>
                <a:gd name="connsiteY65" fmla="*/ 1796834 h 2224519"/>
                <a:gd name="connsiteX66" fmla="*/ 1836357 w 3598513"/>
                <a:gd name="connsiteY66" fmla="*/ 1606334 h 2224519"/>
                <a:gd name="connsiteX67" fmla="*/ 2164969 w 3598513"/>
                <a:gd name="connsiteY67" fmla="*/ 1577759 h 2224519"/>
                <a:gd name="connsiteX68" fmla="*/ 2050669 w 3598513"/>
                <a:gd name="connsiteY68" fmla="*/ 1434884 h 2224519"/>
                <a:gd name="connsiteX69" fmla="*/ 2241169 w 3598513"/>
                <a:gd name="connsiteY69" fmla="*/ 1339634 h 2224519"/>
                <a:gd name="connsiteX70" fmla="*/ 2339650 w 3598513"/>
                <a:gd name="connsiteY70" fmla="*/ 1482143 h 2224519"/>
                <a:gd name="connsiteX71" fmla="*/ 2331894 w 3598513"/>
                <a:gd name="connsiteY71" fmla="*/ 1673849 h 2224519"/>
                <a:gd name="connsiteX72" fmla="*/ 2343788 w 3598513"/>
                <a:gd name="connsiteY72" fmla="*/ 1428354 h 2224519"/>
                <a:gd name="connsiteX73" fmla="*/ 2720306 w 3598513"/>
                <a:gd name="connsiteY73" fmla="*/ 1293883 h 2224519"/>
                <a:gd name="connsiteX74" fmla="*/ 2888869 w 3598513"/>
                <a:gd name="connsiteY74" fmla="*/ 1406308 h 2224519"/>
                <a:gd name="connsiteX75" fmla="*/ 2769954 w 3598513"/>
                <a:gd name="connsiteY75" fmla="*/ 1300090 h 2224519"/>
                <a:gd name="connsiteX76" fmla="*/ 2889945 w 3598513"/>
                <a:gd name="connsiteY76" fmla="*/ 1304227 h 2224519"/>
                <a:gd name="connsiteX77" fmla="*/ 3067860 w 3598513"/>
                <a:gd name="connsiteY77" fmla="*/ 1432491 h 2224519"/>
                <a:gd name="connsiteX78" fmla="*/ 3217093 w 3598513"/>
                <a:gd name="connsiteY78" fmla="*/ 1277570 h 2224519"/>
                <a:gd name="connsiteX79" fmla="*/ 3237501 w 3598513"/>
                <a:gd name="connsiteY79" fmla="*/ 1072524 h 2224519"/>
                <a:gd name="connsiteX80" fmla="*/ 3071998 w 3598513"/>
                <a:gd name="connsiteY80" fmla="*/ 1386978 h 2224519"/>
                <a:gd name="connsiteX81" fmla="*/ 3109236 w 3598513"/>
                <a:gd name="connsiteY81" fmla="*/ 1312503 h 2224519"/>
                <a:gd name="connsiteX82" fmla="*/ 2894083 w 3598513"/>
                <a:gd name="connsiteY82" fmla="*/ 1266989 h 2224519"/>
                <a:gd name="connsiteX83" fmla="*/ 2794782 w 3598513"/>
                <a:gd name="connsiteY83" fmla="*/ 1204926 h 2224519"/>
                <a:gd name="connsiteX84" fmla="*/ 2584069 w 3598513"/>
                <a:gd name="connsiteY84" fmla="*/ 1239621 h 2224519"/>
                <a:gd name="connsiteX85" fmla="*/ 2044267 w 3598513"/>
                <a:gd name="connsiteY85" fmla="*/ 1386634 h 2224519"/>
                <a:gd name="connsiteX86" fmla="*/ 2005425 w 3598513"/>
                <a:gd name="connsiteY86" fmla="*/ 1225334 h 2224519"/>
                <a:gd name="connsiteX87" fmla="*/ 2372137 w 3598513"/>
                <a:gd name="connsiteY87" fmla="*/ 1108652 h 2224519"/>
                <a:gd name="connsiteX88" fmla="*/ 2803144 w 3598513"/>
                <a:gd name="connsiteY88" fmla="*/ 1101508 h 2224519"/>
                <a:gd name="connsiteX89" fmla="*/ 2560257 w 3598513"/>
                <a:gd name="connsiteY89" fmla="*/ 820521 h 2224519"/>
                <a:gd name="connsiteX90" fmla="*/ 2226881 w 3598513"/>
                <a:gd name="connsiteY90" fmla="*/ 1049121 h 2224519"/>
                <a:gd name="connsiteX91" fmla="*/ 2105637 w 3598513"/>
                <a:gd name="connsiteY91" fmla="*/ 967096 h 2224519"/>
                <a:gd name="connsiteX92" fmla="*/ 1771168 w 3598513"/>
                <a:gd name="connsiteY92" fmla="*/ 1203194 h 2224519"/>
                <a:gd name="connsiteX93" fmla="*/ 1666272 w 3598513"/>
                <a:gd name="connsiteY93" fmla="*/ 1103537 h 2224519"/>
                <a:gd name="connsiteX94" fmla="*/ 1333340 w 3598513"/>
                <a:gd name="connsiteY94" fmla="*/ 1505003 h 2224519"/>
                <a:gd name="connsiteX95" fmla="*/ 1260930 w 3598513"/>
                <a:gd name="connsiteY95" fmla="*/ 1457024 h 2224519"/>
                <a:gd name="connsiteX96" fmla="*/ 1613074 w 3598513"/>
                <a:gd name="connsiteY96" fmla="*/ 1076685 h 2224519"/>
                <a:gd name="connsiteX97" fmla="*/ 1920715 w 3598513"/>
                <a:gd name="connsiteY97" fmla="*/ 821267 h 2224519"/>
                <a:gd name="connsiteX98" fmla="*/ 1829273 w 3598513"/>
                <a:gd name="connsiteY98" fmla="*/ 817291 h 2224519"/>
                <a:gd name="connsiteX99" fmla="*/ 1773614 w 3598513"/>
                <a:gd name="connsiteY99" fmla="*/ 761632 h 2224519"/>
                <a:gd name="connsiteX100" fmla="*/ 1456874 w 3598513"/>
                <a:gd name="connsiteY100" fmla="*/ 1004847 h 2224519"/>
                <a:gd name="connsiteX101" fmla="*/ 1527211 w 3598513"/>
                <a:gd name="connsiteY101" fmla="*/ 753639 h 2224519"/>
                <a:gd name="connsiteX102" fmla="*/ 1421703 w 3598513"/>
                <a:gd name="connsiteY102" fmla="*/ 834026 h 2224519"/>
                <a:gd name="connsiteX103" fmla="*/ 1512138 w 3598513"/>
                <a:gd name="connsiteY103" fmla="*/ 834026 h 2224519"/>
                <a:gd name="connsiteX104" fmla="*/ 1371461 w 3598513"/>
                <a:gd name="connsiteY104" fmla="*/ 1019920 h 2224519"/>
                <a:gd name="connsiteX105" fmla="*/ 1115228 w 3598513"/>
                <a:gd name="connsiteY105" fmla="*/ 1246008 h 2224519"/>
                <a:gd name="connsiteX106" fmla="*/ 907141 w 3598513"/>
                <a:gd name="connsiteY106" fmla="*/ 1537410 h 2224519"/>
                <a:gd name="connsiteX107" fmla="*/ 858995 w 3598513"/>
                <a:gd name="connsiteY107" fmla="*/ 1612773 h 2224519"/>
                <a:gd name="connsiteX108" fmla="*/ 1009720 w 3598513"/>
                <a:gd name="connsiteY108" fmla="*/ 1909199 h 2224519"/>
                <a:gd name="connsiteX109" fmla="*/ 1100156 w 3598513"/>
                <a:gd name="connsiteY109" fmla="*/ 1889102 h 2224519"/>
                <a:gd name="connsiteX110" fmla="*/ 1243117 w 3598513"/>
                <a:gd name="connsiteY110" fmla="*/ 1429806 h 2224519"/>
                <a:gd name="connsiteX111" fmla="*/ 1356169 w 3598513"/>
                <a:gd name="connsiteY111" fmla="*/ 1501105 h 2224519"/>
                <a:gd name="connsiteX112" fmla="*/ 1352194 w 3598513"/>
                <a:gd name="connsiteY112" fmla="*/ 1596520 h 2224519"/>
                <a:gd name="connsiteX113" fmla="*/ 1324384 w 3598513"/>
                <a:gd name="connsiteY113" fmla="*/ 1770376 h 2224519"/>
                <a:gd name="connsiteX114" fmla="*/ 1416465 w 3598513"/>
                <a:gd name="connsiteY114" fmla="*/ 1910842 h 2224519"/>
                <a:gd name="connsiteX115" fmla="*/ 1340269 w 3598513"/>
                <a:gd name="connsiteY115" fmla="*/ 1640250 h 2224519"/>
                <a:gd name="connsiteX116" fmla="*/ 1606637 w 3598513"/>
                <a:gd name="connsiteY116" fmla="*/ 1513030 h 2224519"/>
                <a:gd name="connsiteX117" fmla="*/ 1723643 w 3598513"/>
                <a:gd name="connsiteY117" fmla="*/ 1293596 h 2224519"/>
                <a:gd name="connsiteX118" fmla="*/ 1989073 w 3598513"/>
                <a:gd name="connsiteY118" fmla="*/ 1262840 h 2224519"/>
                <a:gd name="connsiteX119" fmla="*/ 1885956 w 3598513"/>
                <a:gd name="connsiteY119" fmla="*/ 1550615 h 2224519"/>
                <a:gd name="connsiteX120" fmla="*/ 1755393 w 3598513"/>
                <a:gd name="connsiteY120" fmla="*/ 1719046 h 2224519"/>
                <a:gd name="connsiteX121" fmla="*/ 1596312 w 3598513"/>
                <a:gd name="connsiteY121" fmla="*/ 2013962 h 2224519"/>
                <a:gd name="connsiteX122" fmla="*/ 1574831 w 3598513"/>
                <a:gd name="connsiteY122" fmla="*/ 1921749 h 2224519"/>
                <a:gd name="connsiteX123" fmla="*/ 1471464 w 3598513"/>
                <a:gd name="connsiteY123" fmla="*/ 2065646 h 2224519"/>
                <a:gd name="connsiteX124" fmla="*/ 1582781 w 3598513"/>
                <a:gd name="connsiteY124" fmla="*/ 2133232 h 2224519"/>
                <a:gd name="connsiteX125" fmla="*/ 1451584 w 3598513"/>
                <a:gd name="connsiteY125" fmla="*/ 2200818 h 2224519"/>
                <a:gd name="connsiteX126" fmla="*/ 1228948 w 3598513"/>
                <a:gd name="connsiteY126" fmla="*/ 2208769 h 2224519"/>
                <a:gd name="connsiteX127" fmla="*/ 982457 w 3598513"/>
                <a:gd name="connsiteY127" fmla="*/ 2216722 h 2224519"/>
                <a:gd name="connsiteX128" fmla="*/ 966555 w 3598513"/>
                <a:gd name="connsiteY128" fmla="*/ 2137207 h 2224519"/>
                <a:gd name="connsiteX129" fmla="*/ 1197143 w 3598513"/>
                <a:gd name="connsiteY129" fmla="*/ 2161061 h 2224519"/>
                <a:gd name="connsiteX130" fmla="*/ 1324364 w 3598513"/>
                <a:gd name="connsiteY130" fmla="*/ 2141182 h 2224519"/>
                <a:gd name="connsiteX131" fmla="*/ 1280632 w 3598513"/>
                <a:gd name="connsiteY131" fmla="*/ 1954329 h 2224519"/>
                <a:gd name="connsiteX132" fmla="*/ 1407852 w 3598513"/>
                <a:gd name="connsiteY132" fmla="*/ 1926500 h 2224519"/>
                <a:gd name="connsiteX133" fmla="*/ 1247453 w 3598513"/>
                <a:gd name="connsiteY133" fmla="*/ 1884840 h 2224519"/>
                <a:gd name="connsiteX134" fmla="*/ 1182614 w 3598513"/>
                <a:gd name="connsiteY134" fmla="*/ 2054900 h 2224519"/>
                <a:gd name="connsiteX135" fmla="*/ 1024793 w 3598513"/>
                <a:gd name="connsiteY135" fmla="*/ 2120214 h 2224519"/>
                <a:gd name="connsiteX136" fmla="*/ 884116 w 3598513"/>
                <a:gd name="connsiteY136" fmla="*/ 1758474 h 2224519"/>
                <a:gd name="connsiteX137" fmla="*/ 843922 w 3598513"/>
                <a:gd name="connsiteY137" fmla="*/ 2069973 h 2224519"/>
                <a:gd name="connsiteX138" fmla="*/ 703246 w 3598513"/>
                <a:gd name="connsiteY138" fmla="*/ 1657991 h 2224519"/>
                <a:gd name="connsiteX139" fmla="*/ 803729 w 3598513"/>
                <a:gd name="connsiteY139" fmla="*/ 1406782 h 2224519"/>
                <a:gd name="connsiteX140" fmla="*/ 884115 w 3598513"/>
                <a:gd name="connsiteY140" fmla="*/ 1246008 h 2224519"/>
                <a:gd name="connsiteX141" fmla="*/ 1160446 w 3598513"/>
                <a:gd name="connsiteY141" fmla="*/ 1125427 h 2224519"/>
                <a:gd name="connsiteX142" fmla="*/ 1637744 w 3598513"/>
                <a:gd name="connsiteY142" fmla="*/ 648131 h 2224519"/>
                <a:gd name="connsiteX143" fmla="*/ 1763348 w 3598513"/>
                <a:gd name="connsiteY143" fmla="*/ 336632 h 2224519"/>
                <a:gd name="connsiteX144" fmla="*/ 1642768 w 3598513"/>
                <a:gd name="connsiteY144" fmla="*/ 376825 h 2224519"/>
                <a:gd name="connsiteX145" fmla="*/ 1451848 w 3598513"/>
                <a:gd name="connsiteY145" fmla="*/ 658179 h 2224519"/>
                <a:gd name="connsiteX146" fmla="*/ 1170498 w 3598513"/>
                <a:gd name="connsiteY146" fmla="*/ 497404 h 2224519"/>
                <a:gd name="connsiteX147" fmla="*/ 1200641 w 3598513"/>
                <a:gd name="connsiteY147" fmla="*/ 633056 h 2224519"/>
                <a:gd name="connsiteX148" fmla="*/ 1115230 w 3598513"/>
                <a:gd name="connsiteY148" fmla="*/ 869194 h 2224519"/>
                <a:gd name="connsiteX149" fmla="*/ 1100158 w 3598513"/>
                <a:gd name="connsiteY149" fmla="*/ 1004845 h 2224519"/>
                <a:gd name="connsiteX150" fmla="*/ 904215 w 3598513"/>
                <a:gd name="connsiteY150" fmla="*/ 1014893 h 2224519"/>
                <a:gd name="connsiteX151" fmla="*/ 929336 w 3598513"/>
                <a:gd name="connsiteY151" fmla="*/ 1175667 h 2224519"/>
                <a:gd name="connsiteX152" fmla="*/ 708272 w 3598513"/>
                <a:gd name="connsiteY152" fmla="*/ 984749 h 2224519"/>
                <a:gd name="connsiteX153" fmla="*/ 607789 w 3598513"/>
                <a:gd name="connsiteY153" fmla="*/ 914411 h 2224519"/>
                <a:gd name="connsiteX154" fmla="*/ 809594 w 3598513"/>
                <a:gd name="connsiteY154" fmla="*/ 1313832 h 2224519"/>
                <a:gd name="connsiteX155" fmla="*/ 512330 w 3598513"/>
                <a:gd name="connsiteY155" fmla="*/ 1356538 h 2224519"/>
                <a:gd name="connsiteX156" fmla="*/ 647983 w 3598513"/>
                <a:gd name="connsiteY156" fmla="*/ 1874028 h 2224519"/>
                <a:gd name="connsiteX157" fmla="*/ 537449 w 3598513"/>
                <a:gd name="connsiteY157" fmla="*/ 1798666 h 2224519"/>
                <a:gd name="connsiteX158" fmla="*/ 391749 w 3598513"/>
                <a:gd name="connsiteY158" fmla="*/ 1733351 h 2224519"/>
                <a:gd name="connsiteX159" fmla="*/ 230975 w 3598513"/>
                <a:gd name="connsiteY159" fmla="*/ 1436924 h 2224519"/>
                <a:gd name="connsiteX160" fmla="*/ 356580 w 3598513"/>
                <a:gd name="connsiteY160" fmla="*/ 1668037 h 2224519"/>
                <a:gd name="connsiteX161" fmla="*/ 431942 w 3598513"/>
                <a:gd name="connsiteY161" fmla="*/ 1833835 h 2224519"/>
                <a:gd name="connsiteX162" fmla="*/ 527402 w 3598513"/>
                <a:gd name="connsiteY162" fmla="*/ 1874028 h 2224519"/>
                <a:gd name="connsiteX163" fmla="*/ 507305 w 3598513"/>
                <a:gd name="connsiteY163" fmla="*/ 1989585 h 2224519"/>
                <a:gd name="connsiteX164" fmla="*/ 311362 w 3598513"/>
                <a:gd name="connsiteY164" fmla="*/ 2180503 h 2224519"/>
                <a:gd name="connsiteX165" fmla="*/ 250235 w 3598513"/>
                <a:gd name="connsiteY165" fmla="*/ 2142821 h 2224519"/>
                <a:gd name="connsiteX166" fmla="*/ 220927 w 3598513"/>
                <a:gd name="connsiteY166" fmla="*/ 1989584 h 2224519"/>
                <a:gd name="connsiteX167" fmla="*/ 120444 w 3598513"/>
                <a:gd name="connsiteY167" fmla="*/ 1909197 h 2224519"/>
                <a:gd name="connsiteX168" fmla="*/ 65177 w 3598513"/>
                <a:gd name="connsiteY168" fmla="*/ 1869004 h 2224519"/>
                <a:gd name="connsiteX169" fmla="*/ 80251 w 3598513"/>
                <a:gd name="connsiteY169" fmla="*/ 1673060 h 2224519"/>
                <a:gd name="connsiteX170" fmla="*/ 205854 w 3598513"/>
                <a:gd name="connsiteY170" fmla="*/ 1813738 h 2224519"/>
                <a:gd name="connsiteX171" fmla="*/ 301314 w 3598513"/>
                <a:gd name="connsiteY171" fmla="*/ 1974512 h 2224519"/>
                <a:gd name="connsiteX172" fmla="*/ 326435 w 3598513"/>
                <a:gd name="connsiteY172" fmla="*/ 1863979 h 2224519"/>
                <a:gd name="connsiteX173" fmla="*/ 175710 w 3598513"/>
                <a:gd name="connsiteY173" fmla="*/ 1517311 h 2224519"/>
                <a:gd name="connsiteX174" fmla="*/ 150589 w 3598513"/>
                <a:gd name="connsiteY174" fmla="*/ 1482143 h 2224519"/>
                <a:gd name="connsiteX175" fmla="*/ 30008 w 3598513"/>
                <a:gd name="connsiteY175" fmla="*/ 1642916 h 2224519"/>
                <a:gd name="connsiteX176" fmla="*/ 19959 w 3598513"/>
                <a:gd name="connsiteY176" fmla="*/ 1798665 h 2224519"/>
                <a:gd name="connsiteX177" fmla="*/ 75227 w 3598513"/>
                <a:gd name="connsiteY177" fmla="*/ 1301271 h 2224519"/>
                <a:gd name="connsiteX178" fmla="*/ 175709 w 3598513"/>
                <a:gd name="connsiteY178" fmla="*/ 1341465 h 2224519"/>
                <a:gd name="connsiteX179" fmla="*/ 170685 w 3598513"/>
                <a:gd name="connsiteY179" fmla="*/ 1125426 h 2224519"/>
                <a:gd name="connsiteX180" fmla="*/ 95322 w 3598513"/>
                <a:gd name="connsiteY180" fmla="*/ 1235957 h 2224519"/>
                <a:gd name="connsiteX181" fmla="*/ 180733 w 3598513"/>
                <a:gd name="connsiteY181" fmla="*/ 1045039 h 2224519"/>
                <a:gd name="connsiteX182" fmla="*/ 276193 w 3598513"/>
                <a:gd name="connsiteY182" fmla="*/ 864168 h 2224519"/>
                <a:gd name="connsiteX183" fmla="*/ 471298 w 3598513"/>
                <a:gd name="connsiteY183" fmla="*/ 663201 h 2224519"/>
                <a:gd name="connsiteX0" fmla="*/ 471298 w 3302053"/>
                <a:gd name="connsiteY0" fmla="*/ 663201 h 2224519"/>
                <a:gd name="connsiteX1" fmla="*/ 693200 w 3302053"/>
                <a:gd name="connsiteY1" fmla="*/ 401944 h 2224519"/>
                <a:gd name="connsiteX2" fmla="*/ 743441 w 3302053"/>
                <a:gd name="connsiteY2" fmla="*/ 462235 h 2224519"/>
                <a:gd name="connsiteX3" fmla="*/ 708273 w 3302053"/>
                <a:gd name="connsiteY3" fmla="*/ 572766 h 2224519"/>
                <a:gd name="connsiteX4" fmla="*/ 637934 w 3302053"/>
                <a:gd name="connsiteY4" fmla="*/ 582815 h 2224519"/>
                <a:gd name="connsiteX5" fmla="*/ 562573 w 3302053"/>
                <a:gd name="connsiteY5" fmla="*/ 617984 h 2224519"/>
                <a:gd name="connsiteX6" fmla="*/ 688176 w 3302053"/>
                <a:gd name="connsiteY6" fmla="*/ 768709 h 2224519"/>
                <a:gd name="connsiteX7" fmla="*/ 487209 w 3302053"/>
                <a:gd name="connsiteY7" fmla="*/ 743589 h 2224519"/>
                <a:gd name="connsiteX8" fmla="*/ 421895 w 3302053"/>
                <a:gd name="connsiteY8" fmla="*/ 944556 h 2224519"/>
                <a:gd name="connsiteX9" fmla="*/ 241862 w 3302053"/>
                <a:gd name="connsiteY9" fmla="*/ 984749 h 2224519"/>
                <a:gd name="connsiteX10" fmla="*/ 306338 w 3302053"/>
                <a:gd name="connsiteY10" fmla="*/ 1276151 h 2224519"/>
                <a:gd name="connsiteX11" fmla="*/ 492233 w 3302053"/>
                <a:gd name="connsiteY11" fmla="*/ 1185716 h 2224519"/>
                <a:gd name="connsiteX12" fmla="*/ 477162 w 3302053"/>
                <a:gd name="connsiteY12" fmla="*/ 969676 h 2224519"/>
                <a:gd name="connsiteX13" fmla="*/ 738418 w 3302053"/>
                <a:gd name="connsiteY13" fmla="*/ 773733 h 2224519"/>
                <a:gd name="connsiteX14" fmla="*/ 818805 w 3302053"/>
                <a:gd name="connsiteY14" fmla="*/ 808903 h 2224519"/>
                <a:gd name="connsiteX15" fmla="*/ 889144 w 3302053"/>
                <a:gd name="connsiteY15" fmla="*/ 909386 h 2224519"/>
                <a:gd name="connsiteX16" fmla="*/ 793684 w 3302053"/>
                <a:gd name="connsiteY16" fmla="*/ 698370 h 2224519"/>
                <a:gd name="connsiteX17" fmla="*/ 803732 w 3302053"/>
                <a:gd name="connsiteY17" fmla="*/ 427065 h 2224519"/>
                <a:gd name="connsiteX18" fmla="*/ 979579 w 3302053"/>
                <a:gd name="connsiteY18" fmla="*/ 281364 h 2224519"/>
                <a:gd name="connsiteX19" fmla="*/ 904216 w 3302053"/>
                <a:gd name="connsiteY19" fmla="*/ 462235 h 2224519"/>
                <a:gd name="connsiteX20" fmla="*/ 899192 w 3302053"/>
                <a:gd name="connsiteY20" fmla="*/ 537597 h 2224519"/>
                <a:gd name="connsiteX21" fmla="*/ 1029820 w 3302053"/>
                <a:gd name="connsiteY21" fmla="*/ 557694 h 2224519"/>
                <a:gd name="connsiteX22" fmla="*/ 974554 w 3302053"/>
                <a:gd name="connsiteY22" fmla="*/ 758661 h 2224519"/>
                <a:gd name="connsiteX23" fmla="*/ 994652 w 3302053"/>
                <a:gd name="connsiteY23" fmla="*/ 778759 h 2224519"/>
                <a:gd name="connsiteX24" fmla="*/ 959482 w 3302053"/>
                <a:gd name="connsiteY24" fmla="*/ 497404 h 2224519"/>
                <a:gd name="connsiteX25" fmla="*/ 1034844 w 3302053"/>
                <a:gd name="connsiteY25" fmla="*/ 306485 h 2224519"/>
                <a:gd name="connsiteX26" fmla="*/ 1155424 w 3302053"/>
                <a:gd name="connsiteY26" fmla="*/ 140687 h 2224519"/>
                <a:gd name="connsiteX27" fmla="*/ 1265955 w 3302053"/>
                <a:gd name="connsiteY27" fmla="*/ 206001 h 2224519"/>
                <a:gd name="connsiteX28" fmla="*/ 1145375 w 3302053"/>
                <a:gd name="connsiteY28" fmla="*/ 296438 h 2224519"/>
                <a:gd name="connsiteX29" fmla="*/ 1311173 w 3302053"/>
                <a:gd name="connsiteY29" fmla="*/ 406970 h 2224519"/>
                <a:gd name="connsiteX30" fmla="*/ 1346340 w 3302053"/>
                <a:gd name="connsiteY30" fmla="*/ 115567 h 2224519"/>
                <a:gd name="connsiteX31" fmla="*/ 1436777 w 3302053"/>
                <a:gd name="connsiteY31" fmla="*/ 45231 h 2224519"/>
                <a:gd name="connsiteX32" fmla="*/ 1872613 w 3302053"/>
                <a:gd name="connsiteY32" fmla="*/ 11326 h 2224519"/>
                <a:gd name="connsiteX33" fmla="*/ 1952519 w 3302053"/>
                <a:gd name="connsiteY33" fmla="*/ 22160 h 2224519"/>
                <a:gd name="connsiteX34" fmla="*/ 2225311 w 3302053"/>
                <a:gd name="connsiteY34" fmla="*/ 79631 h 2224519"/>
                <a:gd name="connsiteX35" fmla="*/ 2341181 w 3302053"/>
                <a:gd name="connsiteY35" fmla="*/ 539534 h 2224519"/>
                <a:gd name="connsiteX36" fmla="*/ 2293556 w 3302053"/>
                <a:gd name="connsiteY36" fmla="*/ 349033 h 2224519"/>
                <a:gd name="connsiteX37" fmla="*/ 2131631 w 3302053"/>
                <a:gd name="connsiteY37" fmla="*/ 329984 h 2224519"/>
                <a:gd name="connsiteX38" fmla="*/ 2093531 w 3302053"/>
                <a:gd name="connsiteY38" fmla="*/ 172821 h 2224519"/>
                <a:gd name="connsiteX39" fmla="*/ 1964943 w 3302053"/>
                <a:gd name="connsiteY39" fmla="*/ 239496 h 2224519"/>
                <a:gd name="connsiteX40" fmla="*/ 1936368 w 3302053"/>
                <a:gd name="connsiteY40" fmla="*/ 56934 h 2224519"/>
                <a:gd name="connsiteX41" fmla="*/ 1773395 w 3302053"/>
                <a:gd name="connsiteY41" fmla="*/ 50254 h 2224519"/>
                <a:gd name="connsiteX42" fmla="*/ 1708081 w 3302053"/>
                <a:gd name="connsiteY42" fmla="*/ 110545 h 2224519"/>
                <a:gd name="connsiteX43" fmla="*/ 1461896 w 3302053"/>
                <a:gd name="connsiteY43" fmla="*/ 90447 h 2224519"/>
                <a:gd name="connsiteX44" fmla="*/ 1421703 w 3302053"/>
                <a:gd name="connsiteY44" fmla="*/ 396922 h 2224519"/>
                <a:gd name="connsiteX45" fmla="*/ 1878903 w 3302053"/>
                <a:gd name="connsiteY45" fmla="*/ 291415 h 2224519"/>
                <a:gd name="connsiteX46" fmla="*/ 1968422 w 3302053"/>
                <a:gd name="connsiteY46" fmla="*/ 228894 h 2224519"/>
                <a:gd name="connsiteX47" fmla="*/ 2091943 w 3302053"/>
                <a:gd name="connsiteY47" fmla="*/ 226796 h 2224519"/>
                <a:gd name="connsiteX48" fmla="*/ 2041143 w 3302053"/>
                <a:gd name="connsiteY48" fmla="*/ 518896 h 2224519"/>
                <a:gd name="connsiteX49" fmla="*/ 1901443 w 3302053"/>
                <a:gd name="connsiteY49" fmla="*/ 779246 h 2224519"/>
                <a:gd name="connsiteX50" fmla="*/ 2123693 w 3302053"/>
                <a:gd name="connsiteY50" fmla="*/ 868146 h 2224519"/>
                <a:gd name="connsiteX51" fmla="*/ 2117343 w 3302053"/>
                <a:gd name="connsiteY51" fmla="*/ 398246 h 2224519"/>
                <a:gd name="connsiteX52" fmla="*/ 2361818 w 3302053"/>
                <a:gd name="connsiteY52" fmla="*/ 377609 h 2224519"/>
                <a:gd name="connsiteX53" fmla="*/ 2326893 w 3302053"/>
                <a:gd name="connsiteY53" fmla="*/ 531596 h 2224519"/>
                <a:gd name="connsiteX54" fmla="*/ 2213753 w 3302053"/>
                <a:gd name="connsiteY54" fmla="*/ 879852 h 2224519"/>
                <a:gd name="connsiteX55" fmla="*/ 2426908 w 3302053"/>
                <a:gd name="connsiteY55" fmla="*/ 577634 h 2224519"/>
                <a:gd name="connsiteX56" fmla="*/ 2693607 w 3302053"/>
                <a:gd name="connsiteY56" fmla="*/ 882434 h 2224519"/>
                <a:gd name="connsiteX57" fmla="*/ 2960305 w 3302053"/>
                <a:gd name="connsiteY57" fmla="*/ 1058646 h 2224519"/>
                <a:gd name="connsiteX58" fmla="*/ 3067861 w 3302053"/>
                <a:gd name="connsiteY58" fmla="*/ 1171826 h 2224519"/>
                <a:gd name="connsiteX59" fmla="*/ 2646842 w 3302053"/>
                <a:gd name="connsiteY59" fmla="*/ 225252 h 2224519"/>
                <a:gd name="connsiteX60" fmla="*/ 3295297 w 3302053"/>
                <a:gd name="connsiteY60" fmla="*/ 1254404 h 2224519"/>
                <a:gd name="connsiteX61" fmla="*/ 3022994 w 3302053"/>
                <a:gd name="connsiteY61" fmla="*/ 1569182 h 2224519"/>
                <a:gd name="connsiteX62" fmla="*/ 2712657 w 3302053"/>
                <a:gd name="connsiteY62" fmla="*/ 1572996 h 2224519"/>
                <a:gd name="connsiteX63" fmla="*/ 2364994 w 3302053"/>
                <a:gd name="connsiteY63" fmla="*/ 1739684 h 2224519"/>
                <a:gd name="connsiteX64" fmla="*/ 1741107 w 3302053"/>
                <a:gd name="connsiteY64" fmla="*/ 1953996 h 2224519"/>
                <a:gd name="connsiteX65" fmla="*/ 1783969 w 3302053"/>
                <a:gd name="connsiteY65" fmla="*/ 1796834 h 2224519"/>
                <a:gd name="connsiteX66" fmla="*/ 1836357 w 3302053"/>
                <a:gd name="connsiteY66" fmla="*/ 1606334 h 2224519"/>
                <a:gd name="connsiteX67" fmla="*/ 2164969 w 3302053"/>
                <a:gd name="connsiteY67" fmla="*/ 1577759 h 2224519"/>
                <a:gd name="connsiteX68" fmla="*/ 2050669 w 3302053"/>
                <a:gd name="connsiteY68" fmla="*/ 1434884 h 2224519"/>
                <a:gd name="connsiteX69" fmla="*/ 2241169 w 3302053"/>
                <a:gd name="connsiteY69" fmla="*/ 1339634 h 2224519"/>
                <a:gd name="connsiteX70" fmla="*/ 2339650 w 3302053"/>
                <a:gd name="connsiteY70" fmla="*/ 1482143 h 2224519"/>
                <a:gd name="connsiteX71" fmla="*/ 2331894 w 3302053"/>
                <a:gd name="connsiteY71" fmla="*/ 1673849 h 2224519"/>
                <a:gd name="connsiteX72" fmla="*/ 2343788 w 3302053"/>
                <a:gd name="connsiteY72" fmla="*/ 1428354 h 2224519"/>
                <a:gd name="connsiteX73" fmla="*/ 2720306 w 3302053"/>
                <a:gd name="connsiteY73" fmla="*/ 1293883 h 2224519"/>
                <a:gd name="connsiteX74" fmla="*/ 2888869 w 3302053"/>
                <a:gd name="connsiteY74" fmla="*/ 1406308 h 2224519"/>
                <a:gd name="connsiteX75" fmla="*/ 2769954 w 3302053"/>
                <a:gd name="connsiteY75" fmla="*/ 1300090 h 2224519"/>
                <a:gd name="connsiteX76" fmla="*/ 2889945 w 3302053"/>
                <a:gd name="connsiteY76" fmla="*/ 1304227 h 2224519"/>
                <a:gd name="connsiteX77" fmla="*/ 3067860 w 3302053"/>
                <a:gd name="connsiteY77" fmla="*/ 1432491 h 2224519"/>
                <a:gd name="connsiteX78" fmla="*/ 3217093 w 3302053"/>
                <a:gd name="connsiteY78" fmla="*/ 1277570 h 2224519"/>
                <a:gd name="connsiteX79" fmla="*/ 3237501 w 3302053"/>
                <a:gd name="connsiteY79" fmla="*/ 1072524 h 2224519"/>
                <a:gd name="connsiteX80" fmla="*/ 3071998 w 3302053"/>
                <a:gd name="connsiteY80" fmla="*/ 1386978 h 2224519"/>
                <a:gd name="connsiteX81" fmla="*/ 3109236 w 3302053"/>
                <a:gd name="connsiteY81" fmla="*/ 1312503 h 2224519"/>
                <a:gd name="connsiteX82" fmla="*/ 2894083 w 3302053"/>
                <a:gd name="connsiteY82" fmla="*/ 1266989 h 2224519"/>
                <a:gd name="connsiteX83" fmla="*/ 2794782 w 3302053"/>
                <a:gd name="connsiteY83" fmla="*/ 1204926 h 2224519"/>
                <a:gd name="connsiteX84" fmla="*/ 2584069 w 3302053"/>
                <a:gd name="connsiteY84" fmla="*/ 1239621 h 2224519"/>
                <a:gd name="connsiteX85" fmla="*/ 2044267 w 3302053"/>
                <a:gd name="connsiteY85" fmla="*/ 1386634 h 2224519"/>
                <a:gd name="connsiteX86" fmla="*/ 2005425 w 3302053"/>
                <a:gd name="connsiteY86" fmla="*/ 1225334 h 2224519"/>
                <a:gd name="connsiteX87" fmla="*/ 2372137 w 3302053"/>
                <a:gd name="connsiteY87" fmla="*/ 1108652 h 2224519"/>
                <a:gd name="connsiteX88" fmla="*/ 2803144 w 3302053"/>
                <a:gd name="connsiteY88" fmla="*/ 1101508 h 2224519"/>
                <a:gd name="connsiteX89" fmla="*/ 2560257 w 3302053"/>
                <a:gd name="connsiteY89" fmla="*/ 820521 h 2224519"/>
                <a:gd name="connsiteX90" fmla="*/ 2226881 w 3302053"/>
                <a:gd name="connsiteY90" fmla="*/ 1049121 h 2224519"/>
                <a:gd name="connsiteX91" fmla="*/ 2105637 w 3302053"/>
                <a:gd name="connsiteY91" fmla="*/ 967096 h 2224519"/>
                <a:gd name="connsiteX92" fmla="*/ 1771168 w 3302053"/>
                <a:gd name="connsiteY92" fmla="*/ 1203194 h 2224519"/>
                <a:gd name="connsiteX93" fmla="*/ 1666272 w 3302053"/>
                <a:gd name="connsiteY93" fmla="*/ 1103537 h 2224519"/>
                <a:gd name="connsiteX94" fmla="*/ 1333340 w 3302053"/>
                <a:gd name="connsiteY94" fmla="*/ 1505003 h 2224519"/>
                <a:gd name="connsiteX95" fmla="*/ 1260930 w 3302053"/>
                <a:gd name="connsiteY95" fmla="*/ 1457024 h 2224519"/>
                <a:gd name="connsiteX96" fmla="*/ 1613074 w 3302053"/>
                <a:gd name="connsiteY96" fmla="*/ 1076685 h 2224519"/>
                <a:gd name="connsiteX97" fmla="*/ 1920715 w 3302053"/>
                <a:gd name="connsiteY97" fmla="*/ 821267 h 2224519"/>
                <a:gd name="connsiteX98" fmla="*/ 1829273 w 3302053"/>
                <a:gd name="connsiteY98" fmla="*/ 817291 h 2224519"/>
                <a:gd name="connsiteX99" fmla="*/ 1773614 w 3302053"/>
                <a:gd name="connsiteY99" fmla="*/ 761632 h 2224519"/>
                <a:gd name="connsiteX100" fmla="*/ 1456874 w 3302053"/>
                <a:gd name="connsiteY100" fmla="*/ 1004847 h 2224519"/>
                <a:gd name="connsiteX101" fmla="*/ 1527211 w 3302053"/>
                <a:gd name="connsiteY101" fmla="*/ 753639 h 2224519"/>
                <a:gd name="connsiteX102" fmla="*/ 1421703 w 3302053"/>
                <a:gd name="connsiteY102" fmla="*/ 834026 h 2224519"/>
                <a:gd name="connsiteX103" fmla="*/ 1512138 w 3302053"/>
                <a:gd name="connsiteY103" fmla="*/ 834026 h 2224519"/>
                <a:gd name="connsiteX104" fmla="*/ 1371461 w 3302053"/>
                <a:gd name="connsiteY104" fmla="*/ 1019920 h 2224519"/>
                <a:gd name="connsiteX105" fmla="*/ 1115228 w 3302053"/>
                <a:gd name="connsiteY105" fmla="*/ 1246008 h 2224519"/>
                <a:gd name="connsiteX106" fmla="*/ 907141 w 3302053"/>
                <a:gd name="connsiteY106" fmla="*/ 1537410 h 2224519"/>
                <a:gd name="connsiteX107" fmla="*/ 858995 w 3302053"/>
                <a:gd name="connsiteY107" fmla="*/ 1612773 h 2224519"/>
                <a:gd name="connsiteX108" fmla="*/ 1009720 w 3302053"/>
                <a:gd name="connsiteY108" fmla="*/ 1909199 h 2224519"/>
                <a:gd name="connsiteX109" fmla="*/ 1100156 w 3302053"/>
                <a:gd name="connsiteY109" fmla="*/ 1889102 h 2224519"/>
                <a:gd name="connsiteX110" fmla="*/ 1243117 w 3302053"/>
                <a:gd name="connsiteY110" fmla="*/ 1429806 h 2224519"/>
                <a:gd name="connsiteX111" fmla="*/ 1356169 w 3302053"/>
                <a:gd name="connsiteY111" fmla="*/ 1501105 h 2224519"/>
                <a:gd name="connsiteX112" fmla="*/ 1352194 w 3302053"/>
                <a:gd name="connsiteY112" fmla="*/ 1596520 h 2224519"/>
                <a:gd name="connsiteX113" fmla="*/ 1324384 w 3302053"/>
                <a:gd name="connsiteY113" fmla="*/ 1770376 h 2224519"/>
                <a:gd name="connsiteX114" fmla="*/ 1416465 w 3302053"/>
                <a:gd name="connsiteY114" fmla="*/ 1910842 h 2224519"/>
                <a:gd name="connsiteX115" fmla="*/ 1340269 w 3302053"/>
                <a:gd name="connsiteY115" fmla="*/ 1640250 h 2224519"/>
                <a:gd name="connsiteX116" fmla="*/ 1606637 w 3302053"/>
                <a:gd name="connsiteY116" fmla="*/ 1513030 h 2224519"/>
                <a:gd name="connsiteX117" fmla="*/ 1723643 w 3302053"/>
                <a:gd name="connsiteY117" fmla="*/ 1293596 h 2224519"/>
                <a:gd name="connsiteX118" fmla="*/ 1989073 w 3302053"/>
                <a:gd name="connsiteY118" fmla="*/ 1262840 h 2224519"/>
                <a:gd name="connsiteX119" fmla="*/ 1885956 w 3302053"/>
                <a:gd name="connsiteY119" fmla="*/ 1550615 h 2224519"/>
                <a:gd name="connsiteX120" fmla="*/ 1755393 w 3302053"/>
                <a:gd name="connsiteY120" fmla="*/ 1719046 h 2224519"/>
                <a:gd name="connsiteX121" fmla="*/ 1596312 w 3302053"/>
                <a:gd name="connsiteY121" fmla="*/ 2013962 h 2224519"/>
                <a:gd name="connsiteX122" fmla="*/ 1574831 w 3302053"/>
                <a:gd name="connsiteY122" fmla="*/ 1921749 h 2224519"/>
                <a:gd name="connsiteX123" fmla="*/ 1471464 w 3302053"/>
                <a:gd name="connsiteY123" fmla="*/ 2065646 h 2224519"/>
                <a:gd name="connsiteX124" fmla="*/ 1582781 w 3302053"/>
                <a:gd name="connsiteY124" fmla="*/ 2133232 h 2224519"/>
                <a:gd name="connsiteX125" fmla="*/ 1451584 w 3302053"/>
                <a:gd name="connsiteY125" fmla="*/ 2200818 h 2224519"/>
                <a:gd name="connsiteX126" fmla="*/ 1228948 w 3302053"/>
                <a:gd name="connsiteY126" fmla="*/ 2208769 h 2224519"/>
                <a:gd name="connsiteX127" fmla="*/ 982457 w 3302053"/>
                <a:gd name="connsiteY127" fmla="*/ 2216722 h 2224519"/>
                <a:gd name="connsiteX128" fmla="*/ 966555 w 3302053"/>
                <a:gd name="connsiteY128" fmla="*/ 2137207 h 2224519"/>
                <a:gd name="connsiteX129" fmla="*/ 1197143 w 3302053"/>
                <a:gd name="connsiteY129" fmla="*/ 2161061 h 2224519"/>
                <a:gd name="connsiteX130" fmla="*/ 1324364 w 3302053"/>
                <a:gd name="connsiteY130" fmla="*/ 2141182 h 2224519"/>
                <a:gd name="connsiteX131" fmla="*/ 1280632 w 3302053"/>
                <a:gd name="connsiteY131" fmla="*/ 1954329 h 2224519"/>
                <a:gd name="connsiteX132" fmla="*/ 1407852 w 3302053"/>
                <a:gd name="connsiteY132" fmla="*/ 1926500 h 2224519"/>
                <a:gd name="connsiteX133" fmla="*/ 1247453 w 3302053"/>
                <a:gd name="connsiteY133" fmla="*/ 1884840 h 2224519"/>
                <a:gd name="connsiteX134" fmla="*/ 1182614 w 3302053"/>
                <a:gd name="connsiteY134" fmla="*/ 2054900 h 2224519"/>
                <a:gd name="connsiteX135" fmla="*/ 1024793 w 3302053"/>
                <a:gd name="connsiteY135" fmla="*/ 2120214 h 2224519"/>
                <a:gd name="connsiteX136" fmla="*/ 884116 w 3302053"/>
                <a:gd name="connsiteY136" fmla="*/ 1758474 h 2224519"/>
                <a:gd name="connsiteX137" fmla="*/ 843922 w 3302053"/>
                <a:gd name="connsiteY137" fmla="*/ 2069973 h 2224519"/>
                <a:gd name="connsiteX138" fmla="*/ 703246 w 3302053"/>
                <a:gd name="connsiteY138" fmla="*/ 1657991 h 2224519"/>
                <a:gd name="connsiteX139" fmla="*/ 803729 w 3302053"/>
                <a:gd name="connsiteY139" fmla="*/ 1406782 h 2224519"/>
                <a:gd name="connsiteX140" fmla="*/ 884115 w 3302053"/>
                <a:gd name="connsiteY140" fmla="*/ 1246008 h 2224519"/>
                <a:gd name="connsiteX141" fmla="*/ 1160446 w 3302053"/>
                <a:gd name="connsiteY141" fmla="*/ 1125427 h 2224519"/>
                <a:gd name="connsiteX142" fmla="*/ 1637744 w 3302053"/>
                <a:gd name="connsiteY142" fmla="*/ 648131 h 2224519"/>
                <a:gd name="connsiteX143" fmla="*/ 1763348 w 3302053"/>
                <a:gd name="connsiteY143" fmla="*/ 336632 h 2224519"/>
                <a:gd name="connsiteX144" fmla="*/ 1642768 w 3302053"/>
                <a:gd name="connsiteY144" fmla="*/ 376825 h 2224519"/>
                <a:gd name="connsiteX145" fmla="*/ 1451848 w 3302053"/>
                <a:gd name="connsiteY145" fmla="*/ 658179 h 2224519"/>
                <a:gd name="connsiteX146" fmla="*/ 1170498 w 3302053"/>
                <a:gd name="connsiteY146" fmla="*/ 497404 h 2224519"/>
                <a:gd name="connsiteX147" fmla="*/ 1200641 w 3302053"/>
                <a:gd name="connsiteY147" fmla="*/ 633056 h 2224519"/>
                <a:gd name="connsiteX148" fmla="*/ 1115230 w 3302053"/>
                <a:gd name="connsiteY148" fmla="*/ 869194 h 2224519"/>
                <a:gd name="connsiteX149" fmla="*/ 1100158 w 3302053"/>
                <a:gd name="connsiteY149" fmla="*/ 1004845 h 2224519"/>
                <a:gd name="connsiteX150" fmla="*/ 904215 w 3302053"/>
                <a:gd name="connsiteY150" fmla="*/ 1014893 h 2224519"/>
                <a:gd name="connsiteX151" fmla="*/ 929336 w 3302053"/>
                <a:gd name="connsiteY151" fmla="*/ 1175667 h 2224519"/>
                <a:gd name="connsiteX152" fmla="*/ 708272 w 3302053"/>
                <a:gd name="connsiteY152" fmla="*/ 984749 h 2224519"/>
                <a:gd name="connsiteX153" fmla="*/ 607789 w 3302053"/>
                <a:gd name="connsiteY153" fmla="*/ 914411 h 2224519"/>
                <a:gd name="connsiteX154" fmla="*/ 809594 w 3302053"/>
                <a:gd name="connsiteY154" fmla="*/ 1313832 h 2224519"/>
                <a:gd name="connsiteX155" fmla="*/ 512330 w 3302053"/>
                <a:gd name="connsiteY155" fmla="*/ 1356538 h 2224519"/>
                <a:gd name="connsiteX156" fmla="*/ 647983 w 3302053"/>
                <a:gd name="connsiteY156" fmla="*/ 1874028 h 2224519"/>
                <a:gd name="connsiteX157" fmla="*/ 537449 w 3302053"/>
                <a:gd name="connsiteY157" fmla="*/ 1798666 h 2224519"/>
                <a:gd name="connsiteX158" fmla="*/ 391749 w 3302053"/>
                <a:gd name="connsiteY158" fmla="*/ 1733351 h 2224519"/>
                <a:gd name="connsiteX159" fmla="*/ 230975 w 3302053"/>
                <a:gd name="connsiteY159" fmla="*/ 1436924 h 2224519"/>
                <a:gd name="connsiteX160" fmla="*/ 356580 w 3302053"/>
                <a:gd name="connsiteY160" fmla="*/ 1668037 h 2224519"/>
                <a:gd name="connsiteX161" fmla="*/ 431942 w 3302053"/>
                <a:gd name="connsiteY161" fmla="*/ 1833835 h 2224519"/>
                <a:gd name="connsiteX162" fmla="*/ 527402 w 3302053"/>
                <a:gd name="connsiteY162" fmla="*/ 1874028 h 2224519"/>
                <a:gd name="connsiteX163" fmla="*/ 507305 w 3302053"/>
                <a:gd name="connsiteY163" fmla="*/ 1989585 h 2224519"/>
                <a:gd name="connsiteX164" fmla="*/ 311362 w 3302053"/>
                <a:gd name="connsiteY164" fmla="*/ 2180503 h 2224519"/>
                <a:gd name="connsiteX165" fmla="*/ 250235 w 3302053"/>
                <a:gd name="connsiteY165" fmla="*/ 2142821 h 2224519"/>
                <a:gd name="connsiteX166" fmla="*/ 220927 w 3302053"/>
                <a:gd name="connsiteY166" fmla="*/ 1989584 h 2224519"/>
                <a:gd name="connsiteX167" fmla="*/ 120444 w 3302053"/>
                <a:gd name="connsiteY167" fmla="*/ 1909197 h 2224519"/>
                <a:gd name="connsiteX168" fmla="*/ 65177 w 3302053"/>
                <a:gd name="connsiteY168" fmla="*/ 1869004 h 2224519"/>
                <a:gd name="connsiteX169" fmla="*/ 80251 w 3302053"/>
                <a:gd name="connsiteY169" fmla="*/ 1673060 h 2224519"/>
                <a:gd name="connsiteX170" fmla="*/ 205854 w 3302053"/>
                <a:gd name="connsiteY170" fmla="*/ 1813738 h 2224519"/>
                <a:gd name="connsiteX171" fmla="*/ 301314 w 3302053"/>
                <a:gd name="connsiteY171" fmla="*/ 1974512 h 2224519"/>
                <a:gd name="connsiteX172" fmla="*/ 326435 w 3302053"/>
                <a:gd name="connsiteY172" fmla="*/ 1863979 h 2224519"/>
                <a:gd name="connsiteX173" fmla="*/ 175710 w 3302053"/>
                <a:gd name="connsiteY173" fmla="*/ 1517311 h 2224519"/>
                <a:gd name="connsiteX174" fmla="*/ 150589 w 3302053"/>
                <a:gd name="connsiteY174" fmla="*/ 1482143 h 2224519"/>
                <a:gd name="connsiteX175" fmla="*/ 30008 w 3302053"/>
                <a:gd name="connsiteY175" fmla="*/ 1642916 h 2224519"/>
                <a:gd name="connsiteX176" fmla="*/ 19959 w 3302053"/>
                <a:gd name="connsiteY176" fmla="*/ 1798665 h 2224519"/>
                <a:gd name="connsiteX177" fmla="*/ 75227 w 3302053"/>
                <a:gd name="connsiteY177" fmla="*/ 1301271 h 2224519"/>
                <a:gd name="connsiteX178" fmla="*/ 175709 w 3302053"/>
                <a:gd name="connsiteY178" fmla="*/ 1341465 h 2224519"/>
                <a:gd name="connsiteX179" fmla="*/ 170685 w 3302053"/>
                <a:gd name="connsiteY179" fmla="*/ 1125426 h 2224519"/>
                <a:gd name="connsiteX180" fmla="*/ 95322 w 3302053"/>
                <a:gd name="connsiteY180" fmla="*/ 1235957 h 2224519"/>
                <a:gd name="connsiteX181" fmla="*/ 180733 w 3302053"/>
                <a:gd name="connsiteY181" fmla="*/ 1045039 h 2224519"/>
                <a:gd name="connsiteX182" fmla="*/ 276193 w 3302053"/>
                <a:gd name="connsiteY182" fmla="*/ 864168 h 2224519"/>
                <a:gd name="connsiteX183" fmla="*/ 471298 w 3302053"/>
                <a:gd name="connsiteY183" fmla="*/ 663201 h 2224519"/>
                <a:gd name="connsiteX0" fmla="*/ 471298 w 3297400"/>
                <a:gd name="connsiteY0" fmla="*/ 663201 h 2224519"/>
                <a:gd name="connsiteX1" fmla="*/ 693200 w 3297400"/>
                <a:gd name="connsiteY1" fmla="*/ 401944 h 2224519"/>
                <a:gd name="connsiteX2" fmla="*/ 743441 w 3297400"/>
                <a:gd name="connsiteY2" fmla="*/ 462235 h 2224519"/>
                <a:gd name="connsiteX3" fmla="*/ 708273 w 3297400"/>
                <a:gd name="connsiteY3" fmla="*/ 572766 h 2224519"/>
                <a:gd name="connsiteX4" fmla="*/ 637934 w 3297400"/>
                <a:gd name="connsiteY4" fmla="*/ 582815 h 2224519"/>
                <a:gd name="connsiteX5" fmla="*/ 562573 w 3297400"/>
                <a:gd name="connsiteY5" fmla="*/ 617984 h 2224519"/>
                <a:gd name="connsiteX6" fmla="*/ 688176 w 3297400"/>
                <a:gd name="connsiteY6" fmla="*/ 768709 h 2224519"/>
                <a:gd name="connsiteX7" fmla="*/ 487209 w 3297400"/>
                <a:gd name="connsiteY7" fmla="*/ 743589 h 2224519"/>
                <a:gd name="connsiteX8" fmla="*/ 421895 w 3297400"/>
                <a:gd name="connsiteY8" fmla="*/ 944556 h 2224519"/>
                <a:gd name="connsiteX9" fmla="*/ 241862 w 3297400"/>
                <a:gd name="connsiteY9" fmla="*/ 984749 h 2224519"/>
                <a:gd name="connsiteX10" fmla="*/ 306338 w 3297400"/>
                <a:gd name="connsiteY10" fmla="*/ 1276151 h 2224519"/>
                <a:gd name="connsiteX11" fmla="*/ 492233 w 3297400"/>
                <a:gd name="connsiteY11" fmla="*/ 1185716 h 2224519"/>
                <a:gd name="connsiteX12" fmla="*/ 477162 w 3297400"/>
                <a:gd name="connsiteY12" fmla="*/ 969676 h 2224519"/>
                <a:gd name="connsiteX13" fmla="*/ 738418 w 3297400"/>
                <a:gd name="connsiteY13" fmla="*/ 773733 h 2224519"/>
                <a:gd name="connsiteX14" fmla="*/ 818805 w 3297400"/>
                <a:gd name="connsiteY14" fmla="*/ 808903 h 2224519"/>
                <a:gd name="connsiteX15" fmla="*/ 889144 w 3297400"/>
                <a:gd name="connsiteY15" fmla="*/ 909386 h 2224519"/>
                <a:gd name="connsiteX16" fmla="*/ 793684 w 3297400"/>
                <a:gd name="connsiteY16" fmla="*/ 698370 h 2224519"/>
                <a:gd name="connsiteX17" fmla="*/ 803732 w 3297400"/>
                <a:gd name="connsiteY17" fmla="*/ 427065 h 2224519"/>
                <a:gd name="connsiteX18" fmla="*/ 979579 w 3297400"/>
                <a:gd name="connsiteY18" fmla="*/ 281364 h 2224519"/>
                <a:gd name="connsiteX19" fmla="*/ 904216 w 3297400"/>
                <a:gd name="connsiteY19" fmla="*/ 462235 h 2224519"/>
                <a:gd name="connsiteX20" fmla="*/ 899192 w 3297400"/>
                <a:gd name="connsiteY20" fmla="*/ 537597 h 2224519"/>
                <a:gd name="connsiteX21" fmla="*/ 1029820 w 3297400"/>
                <a:gd name="connsiteY21" fmla="*/ 557694 h 2224519"/>
                <a:gd name="connsiteX22" fmla="*/ 974554 w 3297400"/>
                <a:gd name="connsiteY22" fmla="*/ 758661 h 2224519"/>
                <a:gd name="connsiteX23" fmla="*/ 994652 w 3297400"/>
                <a:gd name="connsiteY23" fmla="*/ 778759 h 2224519"/>
                <a:gd name="connsiteX24" fmla="*/ 959482 w 3297400"/>
                <a:gd name="connsiteY24" fmla="*/ 497404 h 2224519"/>
                <a:gd name="connsiteX25" fmla="*/ 1034844 w 3297400"/>
                <a:gd name="connsiteY25" fmla="*/ 306485 h 2224519"/>
                <a:gd name="connsiteX26" fmla="*/ 1155424 w 3297400"/>
                <a:gd name="connsiteY26" fmla="*/ 140687 h 2224519"/>
                <a:gd name="connsiteX27" fmla="*/ 1265955 w 3297400"/>
                <a:gd name="connsiteY27" fmla="*/ 206001 h 2224519"/>
                <a:gd name="connsiteX28" fmla="*/ 1145375 w 3297400"/>
                <a:gd name="connsiteY28" fmla="*/ 296438 h 2224519"/>
                <a:gd name="connsiteX29" fmla="*/ 1311173 w 3297400"/>
                <a:gd name="connsiteY29" fmla="*/ 406970 h 2224519"/>
                <a:gd name="connsiteX30" fmla="*/ 1346340 w 3297400"/>
                <a:gd name="connsiteY30" fmla="*/ 115567 h 2224519"/>
                <a:gd name="connsiteX31" fmla="*/ 1436777 w 3297400"/>
                <a:gd name="connsiteY31" fmla="*/ 45231 h 2224519"/>
                <a:gd name="connsiteX32" fmla="*/ 1872613 w 3297400"/>
                <a:gd name="connsiteY32" fmla="*/ 11326 h 2224519"/>
                <a:gd name="connsiteX33" fmla="*/ 1952519 w 3297400"/>
                <a:gd name="connsiteY33" fmla="*/ 22160 h 2224519"/>
                <a:gd name="connsiteX34" fmla="*/ 2225311 w 3297400"/>
                <a:gd name="connsiteY34" fmla="*/ 79631 h 2224519"/>
                <a:gd name="connsiteX35" fmla="*/ 2341181 w 3297400"/>
                <a:gd name="connsiteY35" fmla="*/ 539534 h 2224519"/>
                <a:gd name="connsiteX36" fmla="*/ 2293556 w 3297400"/>
                <a:gd name="connsiteY36" fmla="*/ 349033 h 2224519"/>
                <a:gd name="connsiteX37" fmla="*/ 2131631 w 3297400"/>
                <a:gd name="connsiteY37" fmla="*/ 329984 h 2224519"/>
                <a:gd name="connsiteX38" fmla="*/ 2093531 w 3297400"/>
                <a:gd name="connsiteY38" fmla="*/ 172821 h 2224519"/>
                <a:gd name="connsiteX39" fmla="*/ 1964943 w 3297400"/>
                <a:gd name="connsiteY39" fmla="*/ 239496 h 2224519"/>
                <a:gd name="connsiteX40" fmla="*/ 1936368 w 3297400"/>
                <a:gd name="connsiteY40" fmla="*/ 56934 h 2224519"/>
                <a:gd name="connsiteX41" fmla="*/ 1773395 w 3297400"/>
                <a:gd name="connsiteY41" fmla="*/ 50254 h 2224519"/>
                <a:gd name="connsiteX42" fmla="*/ 1708081 w 3297400"/>
                <a:gd name="connsiteY42" fmla="*/ 110545 h 2224519"/>
                <a:gd name="connsiteX43" fmla="*/ 1461896 w 3297400"/>
                <a:gd name="connsiteY43" fmla="*/ 90447 h 2224519"/>
                <a:gd name="connsiteX44" fmla="*/ 1421703 w 3297400"/>
                <a:gd name="connsiteY44" fmla="*/ 396922 h 2224519"/>
                <a:gd name="connsiteX45" fmla="*/ 1878903 w 3297400"/>
                <a:gd name="connsiteY45" fmla="*/ 291415 h 2224519"/>
                <a:gd name="connsiteX46" fmla="*/ 1968422 w 3297400"/>
                <a:gd name="connsiteY46" fmla="*/ 228894 h 2224519"/>
                <a:gd name="connsiteX47" fmla="*/ 2091943 w 3297400"/>
                <a:gd name="connsiteY47" fmla="*/ 226796 h 2224519"/>
                <a:gd name="connsiteX48" fmla="*/ 2041143 w 3297400"/>
                <a:gd name="connsiteY48" fmla="*/ 518896 h 2224519"/>
                <a:gd name="connsiteX49" fmla="*/ 1901443 w 3297400"/>
                <a:gd name="connsiteY49" fmla="*/ 779246 h 2224519"/>
                <a:gd name="connsiteX50" fmla="*/ 2123693 w 3297400"/>
                <a:gd name="connsiteY50" fmla="*/ 868146 h 2224519"/>
                <a:gd name="connsiteX51" fmla="*/ 2117343 w 3297400"/>
                <a:gd name="connsiteY51" fmla="*/ 398246 h 2224519"/>
                <a:gd name="connsiteX52" fmla="*/ 2361818 w 3297400"/>
                <a:gd name="connsiteY52" fmla="*/ 377609 h 2224519"/>
                <a:gd name="connsiteX53" fmla="*/ 2326893 w 3297400"/>
                <a:gd name="connsiteY53" fmla="*/ 531596 h 2224519"/>
                <a:gd name="connsiteX54" fmla="*/ 2213753 w 3297400"/>
                <a:gd name="connsiteY54" fmla="*/ 879852 h 2224519"/>
                <a:gd name="connsiteX55" fmla="*/ 2426908 w 3297400"/>
                <a:gd name="connsiteY55" fmla="*/ 577634 h 2224519"/>
                <a:gd name="connsiteX56" fmla="*/ 2693607 w 3297400"/>
                <a:gd name="connsiteY56" fmla="*/ 882434 h 2224519"/>
                <a:gd name="connsiteX57" fmla="*/ 2960305 w 3297400"/>
                <a:gd name="connsiteY57" fmla="*/ 1058646 h 2224519"/>
                <a:gd name="connsiteX58" fmla="*/ 3067861 w 3297400"/>
                <a:gd name="connsiteY58" fmla="*/ 1171826 h 2224519"/>
                <a:gd name="connsiteX59" fmla="*/ 2646842 w 3297400"/>
                <a:gd name="connsiteY59" fmla="*/ 225252 h 2224519"/>
                <a:gd name="connsiteX60" fmla="*/ 3121649 w 3297400"/>
                <a:gd name="connsiteY60" fmla="*/ 969085 h 2224519"/>
                <a:gd name="connsiteX61" fmla="*/ 3295297 w 3297400"/>
                <a:gd name="connsiteY61" fmla="*/ 1254404 h 2224519"/>
                <a:gd name="connsiteX62" fmla="*/ 3022994 w 3297400"/>
                <a:gd name="connsiteY62" fmla="*/ 1569182 h 2224519"/>
                <a:gd name="connsiteX63" fmla="*/ 2712657 w 3297400"/>
                <a:gd name="connsiteY63" fmla="*/ 1572996 h 2224519"/>
                <a:gd name="connsiteX64" fmla="*/ 2364994 w 3297400"/>
                <a:gd name="connsiteY64" fmla="*/ 1739684 h 2224519"/>
                <a:gd name="connsiteX65" fmla="*/ 1741107 w 3297400"/>
                <a:gd name="connsiteY65" fmla="*/ 1953996 h 2224519"/>
                <a:gd name="connsiteX66" fmla="*/ 1783969 w 3297400"/>
                <a:gd name="connsiteY66" fmla="*/ 1796834 h 2224519"/>
                <a:gd name="connsiteX67" fmla="*/ 1836357 w 3297400"/>
                <a:gd name="connsiteY67" fmla="*/ 1606334 h 2224519"/>
                <a:gd name="connsiteX68" fmla="*/ 2164969 w 3297400"/>
                <a:gd name="connsiteY68" fmla="*/ 1577759 h 2224519"/>
                <a:gd name="connsiteX69" fmla="*/ 2050669 w 3297400"/>
                <a:gd name="connsiteY69" fmla="*/ 1434884 h 2224519"/>
                <a:gd name="connsiteX70" fmla="*/ 2241169 w 3297400"/>
                <a:gd name="connsiteY70" fmla="*/ 1339634 h 2224519"/>
                <a:gd name="connsiteX71" fmla="*/ 2339650 w 3297400"/>
                <a:gd name="connsiteY71" fmla="*/ 1482143 h 2224519"/>
                <a:gd name="connsiteX72" fmla="*/ 2331894 w 3297400"/>
                <a:gd name="connsiteY72" fmla="*/ 1673849 h 2224519"/>
                <a:gd name="connsiteX73" fmla="*/ 2343788 w 3297400"/>
                <a:gd name="connsiteY73" fmla="*/ 1428354 h 2224519"/>
                <a:gd name="connsiteX74" fmla="*/ 2720306 w 3297400"/>
                <a:gd name="connsiteY74" fmla="*/ 1293883 h 2224519"/>
                <a:gd name="connsiteX75" fmla="*/ 2888869 w 3297400"/>
                <a:gd name="connsiteY75" fmla="*/ 1406308 h 2224519"/>
                <a:gd name="connsiteX76" fmla="*/ 2769954 w 3297400"/>
                <a:gd name="connsiteY76" fmla="*/ 1300090 h 2224519"/>
                <a:gd name="connsiteX77" fmla="*/ 2889945 w 3297400"/>
                <a:gd name="connsiteY77" fmla="*/ 1304227 h 2224519"/>
                <a:gd name="connsiteX78" fmla="*/ 3067860 w 3297400"/>
                <a:gd name="connsiteY78" fmla="*/ 1432491 h 2224519"/>
                <a:gd name="connsiteX79" fmla="*/ 3217093 w 3297400"/>
                <a:gd name="connsiteY79" fmla="*/ 1277570 h 2224519"/>
                <a:gd name="connsiteX80" fmla="*/ 3237501 w 3297400"/>
                <a:gd name="connsiteY80" fmla="*/ 1072524 h 2224519"/>
                <a:gd name="connsiteX81" fmla="*/ 3071998 w 3297400"/>
                <a:gd name="connsiteY81" fmla="*/ 1386978 h 2224519"/>
                <a:gd name="connsiteX82" fmla="*/ 3109236 w 3297400"/>
                <a:gd name="connsiteY82" fmla="*/ 1312503 h 2224519"/>
                <a:gd name="connsiteX83" fmla="*/ 2894083 w 3297400"/>
                <a:gd name="connsiteY83" fmla="*/ 1266989 h 2224519"/>
                <a:gd name="connsiteX84" fmla="*/ 2794782 w 3297400"/>
                <a:gd name="connsiteY84" fmla="*/ 1204926 h 2224519"/>
                <a:gd name="connsiteX85" fmla="*/ 2584069 w 3297400"/>
                <a:gd name="connsiteY85" fmla="*/ 1239621 h 2224519"/>
                <a:gd name="connsiteX86" fmla="*/ 2044267 w 3297400"/>
                <a:gd name="connsiteY86" fmla="*/ 1386634 h 2224519"/>
                <a:gd name="connsiteX87" fmla="*/ 2005425 w 3297400"/>
                <a:gd name="connsiteY87" fmla="*/ 1225334 h 2224519"/>
                <a:gd name="connsiteX88" fmla="*/ 2372137 w 3297400"/>
                <a:gd name="connsiteY88" fmla="*/ 1108652 h 2224519"/>
                <a:gd name="connsiteX89" fmla="*/ 2803144 w 3297400"/>
                <a:gd name="connsiteY89" fmla="*/ 1101508 h 2224519"/>
                <a:gd name="connsiteX90" fmla="*/ 2560257 w 3297400"/>
                <a:gd name="connsiteY90" fmla="*/ 820521 h 2224519"/>
                <a:gd name="connsiteX91" fmla="*/ 2226881 w 3297400"/>
                <a:gd name="connsiteY91" fmla="*/ 1049121 h 2224519"/>
                <a:gd name="connsiteX92" fmla="*/ 2105637 w 3297400"/>
                <a:gd name="connsiteY92" fmla="*/ 967096 h 2224519"/>
                <a:gd name="connsiteX93" fmla="*/ 1771168 w 3297400"/>
                <a:gd name="connsiteY93" fmla="*/ 1203194 h 2224519"/>
                <a:gd name="connsiteX94" fmla="*/ 1666272 w 3297400"/>
                <a:gd name="connsiteY94" fmla="*/ 1103537 h 2224519"/>
                <a:gd name="connsiteX95" fmla="*/ 1333340 w 3297400"/>
                <a:gd name="connsiteY95" fmla="*/ 1505003 h 2224519"/>
                <a:gd name="connsiteX96" fmla="*/ 1260930 w 3297400"/>
                <a:gd name="connsiteY96" fmla="*/ 1457024 h 2224519"/>
                <a:gd name="connsiteX97" fmla="*/ 1613074 w 3297400"/>
                <a:gd name="connsiteY97" fmla="*/ 1076685 h 2224519"/>
                <a:gd name="connsiteX98" fmla="*/ 1920715 w 3297400"/>
                <a:gd name="connsiteY98" fmla="*/ 821267 h 2224519"/>
                <a:gd name="connsiteX99" fmla="*/ 1829273 w 3297400"/>
                <a:gd name="connsiteY99" fmla="*/ 817291 h 2224519"/>
                <a:gd name="connsiteX100" fmla="*/ 1773614 w 3297400"/>
                <a:gd name="connsiteY100" fmla="*/ 761632 h 2224519"/>
                <a:gd name="connsiteX101" fmla="*/ 1456874 w 3297400"/>
                <a:gd name="connsiteY101" fmla="*/ 1004847 h 2224519"/>
                <a:gd name="connsiteX102" fmla="*/ 1527211 w 3297400"/>
                <a:gd name="connsiteY102" fmla="*/ 753639 h 2224519"/>
                <a:gd name="connsiteX103" fmla="*/ 1421703 w 3297400"/>
                <a:gd name="connsiteY103" fmla="*/ 834026 h 2224519"/>
                <a:gd name="connsiteX104" fmla="*/ 1512138 w 3297400"/>
                <a:gd name="connsiteY104" fmla="*/ 834026 h 2224519"/>
                <a:gd name="connsiteX105" fmla="*/ 1371461 w 3297400"/>
                <a:gd name="connsiteY105" fmla="*/ 1019920 h 2224519"/>
                <a:gd name="connsiteX106" fmla="*/ 1115228 w 3297400"/>
                <a:gd name="connsiteY106" fmla="*/ 1246008 h 2224519"/>
                <a:gd name="connsiteX107" fmla="*/ 907141 w 3297400"/>
                <a:gd name="connsiteY107" fmla="*/ 1537410 h 2224519"/>
                <a:gd name="connsiteX108" fmla="*/ 858995 w 3297400"/>
                <a:gd name="connsiteY108" fmla="*/ 1612773 h 2224519"/>
                <a:gd name="connsiteX109" fmla="*/ 1009720 w 3297400"/>
                <a:gd name="connsiteY109" fmla="*/ 1909199 h 2224519"/>
                <a:gd name="connsiteX110" fmla="*/ 1100156 w 3297400"/>
                <a:gd name="connsiteY110" fmla="*/ 1889102 h 2224519"/>
                <a:gd name="connsiteX111" fmla="*/ 1243117 w 3297400"/>
                <a:gd name="connsiteY111" fmla="*/ 1429806 h 2224519"/>
                <a:gd name="connsiteX112" fmla="*/ 1356169 w 3297400"/>
                <a:gd name="connsiteY112" fmla="*/ 1501105 h 2224519"/>
                <a:gd name="connsiteX113" fmla="*/ 1352194 w 3297400"/>
                <a:gd name="connsiteY113" fmla="*/ 1596520 h 2224519"/>
                <a:gd name="connsiteX114" fmla="*/ 1324384 w 3297400"/>
                <a:gd name="connsiteY114" fmla="*/ 1770376 h 2224519"/>
                <a:gd name="connsiteX115" fmla="*/ 1416465 w 3297400"/>
                <a:gd name="connsiteY115" fmla="*/ 1910842 h 2224519"/>
                <a:gd name="connsiteX116" fmla="*/ 1340269 w 3297400"/>
                <a:gd name="connsiteY116" fmla="*/ 1640250 h 2224519"/>
                <a:gd name="connsiteX117" fmla="*/ 1606637 w 3297400"/>
                <a:gd name="connsiteY117" fmla="*/ 1513030 h 2224519"/>
                <a:gd name="connsiteX118" fmla="*/ 1723643 w 3297400"/>
                <a:gd name="connsiteY118" fmla="*/ 1293596 h 2224519"/>
                <a:gd name="connsiteX119" fmla="*/ 1989073 w 3297400"/>
                <a:gd name="connsiteY119" fmla="*/ 1262840 h 2224519"/>
                <a:gd name="connsiteX120" fmla="*/ 1885956 w 3297400"/>
                <a:gd name="connsiteY120" fmla="*/ 1550615 h 2224519"/>
                <a:gd name="connsiteX121" fmla="*/ 1755393 w 3297400"/>
                <a:gd name="connsiteY121" fmla="*/ 1719046 h 2224519"/>
                <a:gd name="connsiteX122" fmla="*/ 1596312 w 3297400"/>
                <a:gd name="connsiteY122" fmla="*/ 2013962 h 2224519"/>
                <a:gd name="connsiteX123" fmla="*/ 1574831 w 3297400"/>
                <a:gd name="connsiteY123" fmla="*/ 1921749 h 2224519"/>
                <a:gd name="connsiteX124" fmla="*/ 1471464 w 3297400"/>
                <a:gd name="connsiteY124" fmla="*/ 2065646 h 2224519"/>
                <a:gd name="connsiteX125" fmla="*/ 1582781 w 3297400"/>
                <a:gd name="connsiteY125" fmla="*/ 2133232 h 2224519"/>
                <a:gd name="connsiteX126" fmla="*/ 1451584 w 3297400"/>
                <a:gd name="connsiteY126" fmla="*/ 2200818 h 2224519"/>
                <a:gd name="connsiteX127" fmla="*/ 1228948 w 3297400"/>
                <a:gd name="connsiteY127" fmla="*/ 2208769 h 2224519"/>
                <a:gd name="connsiteX128" fmla="*/ 982457 w 3297400"/>
                <a:gd name="connsiteY128" fmla="*/ 2216722 h 2224519"/>
                <a:gd name="connsiteX129" fmla="*/ 966555 w 3297400"/>
                <a:gd name="connsiteY129" fmla="*/ 2137207 h 2224519"/>
                <a:gd name="connsiteX130" fmla="*/ 1197143 w 3297400"/>
                <a:gd name="connsiteY130" fmla="*/ 2161061 h 2224519"/>
                <a:gd name="connsiteX131" fmla="*/ 1324364 w 3297400"/>
                <a:gd name="connsiteY131" fmla="*/ 2141182 h 2224519"/>
                <a:gd name="connsiteX132" fmla="*/ 1280632 w 3297400"/>
                <a:gd name="connsiteY132" fmla="*/ 1954329 h 2224519"/>
                <a:gd name="connsiteX133" fmla="*/ 1407852 w 3297400"/>
                <a:gd name="connsiteY133" fmla="*/ 1926500 h 2224519"/>
                <a:gd name="connsiteX134" fmla="*/ 1247453 w 3297400"/>
                <a:gd name="connsiteY134" fmla="*/ 1884840 h 2224519"/>
                <a:gd name="connsiteX135" fmla="*/ 1182614 w 3297400"/>
                <a:gd name="connsiteY135" fmla="*/ 2054900 h 2224519"/>
                <a:gd name="connsiteX136" fmla="*/ 1024793 w 3297400"/>
                <a:gd name="connsiteY136" fmla="*/ 2120214 h 2224519"/>
                <a:gd name="connsiteX137" fmla="*/ 884116 w 3297400"/>
                <a:gd name="connsiteY137" fmla="*/ 1758474 h 2224519"/>
                <a:gd name="connsiteX138" fmla="*/ 843922 w 3297400"/>
                <a:gd name="connsiteY138" fmla="*/ 2069973 h 2224519"/>
                <a:gd name="connsiteX139" fmla="*/ 703246 w 3297400"/>
                <a:gd name="connsiteY139" fmla="*/ 1657991 h 2224519"/>
                <a:gd name="connsiteX140" fmla="*/ 803729 w 3297400"/>
                <a:gd name="connsiteY140" fmla="*/ 1406782 h 2224519"/>
                <a:gd name="connsiteX141" fmla="*/ 884115 w 3297400"/>
                <a:gd name="connsiteY141" fmla="*/ 1246008 h 2224519"/>
                <a:gd name="connsiteX142" fmla="*/ 1160446 w 3297400"/>
                <a:gd name="connsiteY142" fmla="*/ 1125427 h 2224519"/>
                <a:gd name="connsiteX143" fmla="*/ 1637744 w 3297400"/>
                <a:gd name="connsiteY143" fmla="*/ 648131 h 2224519"/>
                <a:gd name="connsiteX144" fmla="*/ 1763348 w 3297400"/>
                <a:gd name="connsiteY144" fmla="*/ 336632 h 2224519"/>
                <a:gd name="connsiteX145" fmla="*/ 1642768 w 3297400"/>
                <a:gd name="connsiteY145" fmla="*/ 376825 h 2224519"/>
                <a:gd name="connsiteX146" fmla="*/ 1451848 w 3297400"/>
                <a:gd name="connsiteY146" fmla="*/ 658179 h 2224519"/>
                <a:gd name="connsiteX147" fmla="*/ 1170498 w 3297400"/>
                <a:gd name="connsiteY147" fmla="*/ 497404 h 2224519"/>
                <a:gd name="connsiteX148" fmla="*/ 1200641 w 3297400"/>
                <a:gd name="connsiteY148" fmla="*/ 633056 h 2224519"/>
                <a:gd name="connsiteX149" fmla="*/ 1115230 w 3297400"/>
                <a:gd name="connsiteY149" fmla="*/ 869194 h 2224519"/>
                <a:gd name="connsiteX150" fmla="*/ 1100158 w 3297400"/>
                <a:gd name="connsiteY150" fmla="*/ 1004845 h 2224519"/>
                <a:gd name="connsiteX151" fmla="*/ 904215 w 3297400"/>
                <a:gd name="connsiteY151" fmla="*/ 1014893 h 2224519"/>
                <a:gd name="connsiteX152" fmla="*/ 929336 w 3297400"/>
                <a:gd name="connsiteY152" fmla="*/ 1175667 h 2224519"/>
                <a:gd name="connsiteX153" fmla="*/ 708272 w 3297400"/>
                <a:gd name="connsiteY153" fmla="*/ 984749 h 2224519"/>
                <a:gd name="connsiteX154" fmla="*/ 607789 w 3297400"/>
                <a:gd name="connsiteY154" fmla="*/ 914411 h 2224519"/>
                <a:gd name="connsiteX155" fmla="*/ 809594 w 3297400"/>
                <a:gd name="connsiteY155" fmla="*/ 1313832 h 2224519"/>
                <a:gd name="connsiteX156" fmla="*/ 512330 w 3297400"/>
                <a:gd name="connsiteY156" fmla="*/ 1356538 h 2224519"/>
                <a:gd name="connsiteX157" fmla="*/ 647983 w 3297400"/>
                <a:gd name="connsiteY157" fmla="*/ 1874028 h 2224519"/>
                <a:gd name="connsiteX158" fmla="*/ 537449 w 3297400"/>
                <a:gd name="connsiteY158" fmla="*/ 1798666 h 2224519"/>
                <a:gd name="connsiteX159" fmla="*/ 391749 w 3297400"/>
                <a:gd name="connsiteY159" fmla="*/ 1733351 h 2224519"/>
                <a:gd name="connsiteX160" fmla="*/ 230975 w 3297400"/>
                <a:gd name="connsiteY160" fmla="*/ 1436924 h 2224519"/>
                <a:gd name="connsiteX161" fmla="*/ 356580 w 3297400"/>
                <a:gd name="connsiteY161" fmla="*/ 1668037 h 2224519"/>
                <a:gd name="connsiteX162" fmla="*/ 431942 w 3297400"/>
                <a:gd name="connsiteY162" fmla="*/ 1833835 h 2224519"/>
                <a:gd name="connsiteX163" fmla="*/ 527402 w 3297400"/>
                <a:gd name="connsiteY163" fmla="*/ 1874028 h 2224519"/>
                <a:gd name="connsiteX164" fmla="*/ 507305 w 3297400"/>
                <a:gd name="connsiteY164" fmla="*/ 1989585 h 2224519"/>
                <a:gd name="connsiteX165" fmla="*/ 311362 w 3297400"/>
                <a:gd name="connsiteY165" fmla="*/ 2180503 h 2224519"/>
                <a:gd name="connsiteX166" fmla="*/ 250235 w 3297400"/>
                <a:gd name="connsiteY166" fmla="*/ 2142821 h 2224519"/>
                <a:gd name="connsiteX167" fmla="*/ 220927 w 3297400"/>
                <a:gd name="connsiteY167" fmla="*/ 1989584 h 2224519"/>
                <a:gd name="connsiteX168" fmla="*/ 120444 w 3297400"/>
                <a:gd name="connsiteY168" fmla="*/ 1909197 h 2224519"/>
                <a:gd name="connsiteX169" fmla="*/ 65177 w 3297400"/>
                <a:gd name="connsiteY169" fmla="*/ 1869004 h 2224519"/>
                <a:gd name="connsiteX170" fmla="*/ 80251 w 3297400"/>
                <a:gd name="connsiteY170" fmla="*/ 1673060 h 2224519"/>
                <a:gd name="connsiteX171" fmla="*/ 205854 w 3297400"/>
                <a:gd name="connsiteY171" fmla="*/ 1813738 h 2224519"/>
                <a:gd name="connsiteX172" fmla="*/ 301314 w 3297400"/>
                <a:gd name="connsiteY172" fmla="*/ 1974512 h 2224519"/>
                <a:gd name="connsiteX173" fmla="*/ 326435 w 3297400"/>
                <a:gd name="connsiteY173" fmla="*/ 1863979 h 2224519"/>
                <a:gd name="connsiteX174" fmla="*/ 175710 w 3297400"/>
                <a:gd name="connsiteY174" fmla="*/ 1517311 h 2224519"/>
                <a:gd name="connsiteX175" fmla="*/ 150589 w 3297400"/>
                <a:gd name="connsiteY175" fmla="*/ 1482143 h 2224519"/>
                <a:gd name="connsiteX176" fmla="*/ 30008 w 3297400"/>
                <a:gd name="connsiteY176" fmla="*/ 1642916 h 2224519"/>
                <a:gd name="connsiteX177" fmla="*/ 19959 w 3297400"/>
                <a:gd name="connsiteY177" fmla="*/ 1798665 h 2224519"/>
                <a:gd name="connsiteX178" fmla="*/ 75227 w 3297400"/>
                <a:gd name="connsiteY178" fmla="*/ 1301271 h 2224519"/>
                <a:gd name="connsiteX179" fmla="*/ 175709 w 3297400"/>
                <a:gd name="connsiteY179" fmla="*/ 1341465 h 2224519"/>
                <a:gd name="connsiteX180" fmla="*/ 170685 w 3297400"/>
                <a:gd name="connsiteY180" fmla="*/ 1125426 h 2224519"/>
                <a:gd name="connsiteX181" fmla="*/ 95322 w 3297400"/>
                <a:gd name="connsiteY181" fmla="*/ 1235957 h 2224519"/>
                <a:gd name="connsiteX182" fmla="*/ 180733 w 3297400"/>
                <a:gd name="connsiteY182" fmla="*/ 1045039 h 2224519"/>
                <a:gd name="connsiteX183" fmla="*/ 276193 w 3297400"/>
                <a:gd name="connsiteY183" fmla="*/ 864168 h 2224519"/>
                <a:gd name="connsiteX184" fmla="*/ 471298 w 3297400"/>
                <a:gd name="connsiteY184" fmla="*/ 663201 h 2224519"/>
                <a:gd name="connsiteX0" fmla="*/ 471298 w 3298083"/>
                <a:gd name="connsiteY0" fmla="*/ 663201 h 2224519"/>
                <a:gd name="connsiteX1" fmla="*/ 693200 w 3298083"/>
                <a:gd name="connsiteY1" fmla="*/ 401944 h 2224519"/>
                <a:gd name="connsiteX2" fmla="*/ 743441 w 3298083"/>
                <a:gd name="connsiteY2" fmla="*/ 462235 h 2224519"/>
                <a:gd name="connsiteX3" fmla="*/ 708273 w 3298083"/>
                <a:gd name="connsiteY3" fmla="*/ 572766 h 2224519"/>
                <a:gd name="connsiteX4" fmla="*/ 637934 w 3298083"/>
                <a:gd name="connsiteY4" fmla="*/ 582815 h 2224519"/>
                <a:gd name="connsiteX5" fmla="*/ 562573 w 3298083"/>
                <a:gd name="connsiteY5" fmla="*/ 617984 h 2224519"/>
                <a:gd name="connsiteX6" fmla="*/ 688176 w 3298083"/>
                <a:gd name="connsiteY6" fmla="*/ 768709 h 2224519"/>
                <a:gd name="connsiteX7" fmla="*/ 487209 w 3298083"/>
                <a:gd name="connsiteY7" fmla="*/ 743589 h 2224519"/>
                <a:gd name="connsiteX8" fmla="*/ 421895 w 3298083"/>
                <a:gd name="connsiteY8" fmla="*/ 944556 h 2224519"/>
                <a:gd name="connsiteX9" fmla="*/ 241862 w 3298083"/>
                <a:gd name="connsiteY9" fmla="*/ 984749 h 2224519"/>
                <a:gd name="connsiteX10" fmla="*/ 306338 w 3298083"/>
                <a:gd name="connsiteY10" fmla="*/ 1276151 h 2224519"/>
                <a:gd name="connsiteX11" fmla="*/ 492233 w 3298083"/>
                <a:gd name="connsiteY11" fmla="*/ 1185716 h 2224519"/>
                <a:gd name="connsiteX12" fmla="*/ 477162 w 3298083"/>
                <a:gd name="connsiteY12" fmla="*/ 969676 h 2224519"/>
                <a:gd name="connsiteX13" fmla="*/ 738418 w 3298083"/>
                <a:gd name="connsiteY13" fmla="*/ 773733 h 2224519"/>
                <a:gd name="connsiteX14" fmla="*/ 818805 w 3298083"/>
                <a:gd name="connsiteY14" fmla="*/ 808903 h 2224519"/>
                <a:gd name="connsiteX15" fmla="*/ 889144 w 3298083"/>
                <a:gd name="connsiteY15" fmla="*/ 909386 h 2224519"/>
                <a:gd name="connsiteX16" fmla="*/ 793684 w 3298083"/>
                <a:gd name="connsiteY16" fmla="*/ 698370 h 2224519"/>
                <a:gd name="connsiteX17" fmla="*/ 803732 w 3298083"/>
                <a:gd name="connsiteY17" fmla="*/ 427065 h 2224519"/>
                <a:gd name="connsiteX18" fmla="*/ 979579 w 3298083"/>
                <a:gd name="connsiteY18" fmla="*/ 281364 h 2224519"/>
                <a:gd name="connsiteX19" fmla="*/ 904216 w 3298083"/>
                <a:gd name="connsiteY19" fmla="*/ 462235 h 2224519"/>
                <a:gd name="connsiteX20" fmla="*/ 899192 w 3298083"/>
                <a:gd name="connsiteY20" fmla="*/ 537597 h 2224519"/>
                <a:gd name="connsiteX21" fmla="*/ 1029820 w 3298083"/>
                <a:gd name="connsiteY21" fmla="*/ 557694 h 2224519"/>
                <a:gd name="connsiteX22" fmla="*/ 974554 w 3298083"/>
                <a:gd name="connsiteY22" fmla="*/ 758661 h 2224519"/>
                <a:gd name="connsiteX23" fmla="*/ 994652 w 3298083"/>
                <a:gd name="connsiteY23" fmla="*/ 778759 h 2224519"/>
                <a:gd name="connsiteX24" fmla="*/ 959482 w 3298083"/>
                <a:gd name="connsiteY24" fmla="*/ 497404 h 2224519"/>
                <a:gd name="connsiteX25" fmla="*/ 1034844 w 3298083"/>
                <a:gd name="connsiteY25" fmla="*/ 306485 h 2224519"/>
                <a:gd name="connsiteX26" fmla="*/ 1155424 w 3298083"/>
                <a:gd name="connsiteY26" fmla="*/ 140687 h 2224519"/>
                <a:gd name="connsiteX27" fmla="*/ 1265955 w 3298083"/>
                <a:gd name="connsiteY27" fmla="*/ 206001 h 2224519"/>
                <a:gd name="connsiteX28" fmla="*/ 1145375 w 3298083"/>
                <a:gd name="connsiteY28" fmla="*/ 296438 h 2224519"/>
                <a:gd name="connsiteX29" fmla="*/ 1311173 w 3298083"/>
                <a:gd name="connsiteY29" fmla="*/ 406970 h 2224519"/>
                <a:gd name="connsiteX30" fmla="*/ 1346340 w 3298083"/>
                <a:gd name="connsiteY30" fmla="*/ 115567 h 2224519"/>
                <a:gd name="connsiteX31" fmla="*/ 1436777 w 3298083"/>
                <a:gd name="connsiteY31" fmla="*/ 45231 h 2224519"/>
                <a:gd name="connsiteX32" fmla="*/ 1872613 w 3298083"/>
                <a:gd name="connsiteY32" fmla="*/ 11326 h 2224519"/>
                <a:gd name="connsiteX33" fmla="*/ 1952519 w 3298083"/>
                <a:gd name="connsiteY33" fmla="*/ 22160 h 2224519"/>
                <a:gd name="connsiteX34" fmla="*/ 2225311 w 3298083"/>
                <a:gd name="connsiteY34" fmla="*/ 79631 h 2224519"/>
                <a:gd name="connsiteX35" fmla="*/ 2341181 w 3298083"/>
                <a:gd name="connsiteY35" fmla="*/ 539534 h 2224519"/>
                <a:gd name="connsiteX36" fmla="*/ 2293556 w 3298083"/>
                <a:gd name="connsiteY36" fmla="*/ 349033 h 2224519"/>
                <a:gd name="connsiteX37" fmla="*/ 2131631 w 3298083"/>
                <a:gd name="connsiteY37" fmla="*/ 329984 h 2224519"/>
                <a:gd name="connsiteX38" fmla="*/ 2093531 w 3298083"/>
                <a:gd name="connsiteY38" fmla="*/ 172821 h 2224519"/>
                <a:gd name="connsiteX39" fmla="*/ 1964943 w 3298083"/>
                <a:gd name="connsiteY39" fmla="*/ 239496 h 2224519"/>
                <a:gd name="connsiteX40" fmla="*/ 1936368 w 3298083"/>
                <a:gd name="connsiteY40" fmla="*/ 56934 h 2224519"/>
                <a:gd name="connsiteX41" fmla="*/ 1773395 w 3298083"/>
                <a:gd name="connsiteY41" fmla="*/ 50254 h 2224519"/>
                <a:gd name="connsiteX42" fmla="*/ 1708081 w 3298083"/>
                <a:gd name="connsiteY42" fmla="*/ 110545 h 2224519"/>
                <a:gd name="connsiteX43" fmla="*/ 1461896 w 3298083"/>
                <a:gd name="connsiteY43" fmla="*/ 90447 h 2224519"/>
                <a:gd name="connsiteX44" fmla="*/ 1421703 w 3298083"/>
                <a:gd name="connsiteY44" fmla="*/ 396922 h 2224519"/>
                <a:gd name="connsiteX45" fmla="*/ 1878903 w 3298083"/>
                <a:gd name="connsiteY45" fmla="*/ 291415 h 2224519"/>
                <a:gd name="connsiteX46" fmla="*/ 1968422 w 3298083"/>
                <a:gd name="connsiteY46" fmla="*/ 228894 h 2224519"/>
                <a:gd name="connsiteX47" fmla="*/ 2091943 w 3298083"/>
                <a:gd name="connsiteY47" fmla="*/ 226796 h 2224519"/>
                <a:gd name="connsiteX48" fmla="*/ 2041143 w 3298083"/>
                <a:gd name="connsiteY48" fmla="*/ 518896 h 2224519"/>
                <a:gd name="connsiteX49" fmla="*/ 1901443 w 3298083"/>
                <a:gd name="connsiteY49" fmla="*/ 779246 h 2224519"/>
                <a:gd name="connsiteX50" fmla="*/ 2123693 w 3298083"/>
                <a:gd name="connsiteY50" fmla="*/ 868146 h 2224519"/>
                <a:gd name="connsiteX51" fmla="*/ 2117343 w 3298083"/>
                <a:gd name="connsiteY51" fmla="*/ 398246 h 2224519"/>
                <a:gd name="connsiteX52" fmla="*/ 2361818 w 3298083"/>
                <a:gd name="connsiteY52" fmla="*/ 377609 h 2224519"/>
                <a:gd name="connsiteX53" fmla="*/ 2326893 w 3298083"/>
                <a:gd name="connsiteY53" fmla="*/ 531596 h 2224519"/>
                <a:gd name="connsiteX54" fmla="*/ 2213753 w 3298083"/>
                <a:gd name="connsiteY54" fmla="*/ 879852 h 2224519"/>
                <a:gd name="connsiteX55" fmla="*/ 2426908 w 3298083"/>
                <a:gd name="connsiteY55" fmla="*/ 577634 h 2224519"/>
                <a:gd name="connsiteX56" fmla="*/ 2693607 w 3298083"/>
                <a:gd name="connsiteY56" fmla="*/ 882434 h 2224519"/>
                <a:gd name="connsiteX57" fmla="*/ 2960305 w 3298083"/>
                <a:gd name="connsiteY57" fmla="*/ 1058646 h 2224519"/>
                <a:gd name="connsiteX58" fmla="*/ 3067861 w 3298083"/>
                <a:gd name="connsiteY58" fmla="*/ 1171826 h 2224519"/>
                <a:gd name="connsiteX59" fmla="*/ 2646842 w 3298083"/>
                <a:gd name="connsiteY59" fmla="*/ 225252 h 2224519"/>
                <a:gd name="connsiteX60" fmla="*/ 3146474 w 3298083"/>
                <a:gd name="connsiteY60" fmla="*/ 824271 h 2224519"/>
                <a:gd name="connsiteX61" fmla="*/ 3295297 w 3298083"/>
                <a:gd name="connsiteY61" fmla="*/ 1254404 h 2224519"/>
                <a:gd name="connsiteX62" fmla="*/ 3022994 w 3298083"/>
                <a:gd name="connsiteY62" fmla="*/ 1569182 h 2224519"/>
                <a:gd name="connsiteX63" fmla="*/ 2712657 w 3298083"/>
                <a:gd name="connsiteY63" fmla="*/ 1572996 h 2224519"/>
                <a:gd name="connsiteX64" fmla="*/ 2364994 w 3298083"/>
                <a:gd name="connsiteY64" fmla="*/ 1739684 h 2224519"/>
                <a:gd name="connsiteX65" fmla="*/ 1741107 w 3298083"/>
                <a:gd name="connsiteY65" fmla="*/ 1953996 h 2224519"/>
                <a:gd name="connsiteX66" fmla="*/ 1783969 w 3298083"/>
                <a:gd name="connsiteY66" fmla="*/ 1796834 h 2224519"/>
                <a:gd name="connsiteX67" fmla="*/ 1836357 w 3298083"/>
                <a:gd name="connsiteY67" fmla="*/ 1606334 h 2224519"/>
                <a:gd name="connsiteX68" fmla="*/ 2164969 w 3298083"/>
                <a:gd name="connsiteY68" fmla="*/ 1577759 h 2224519"/>
                <a:gd name="connsiteX69" fmla="*/ 2050669 w 3298083"/>
                <a:gd name="connsiteY69" fmla="*/ 1434884 h 2224519"/>
                <a:gd name="connsiteX70" fmla="*/ 2241169 w 3298083"/>
                <a:gd name="connsiteY70" fmla="*/ 1339634 h 2224519"/>
                <a:gd name="connsiteX71" fmla="*/ 2339650 w 3298083"/>
                <a:gd name="connsiteY71" fmla="*/ 1482143 h 2224519"/>
                <a:gd name="connsiteX72" fmla="*/ 2331894 w 3298083"/>
                <a:gd name="connsiteY72" fmla="*/ 1673849 h 2224519"/>
                <a:gd name="connsiteX73" fmla="*/ 2343788 w 3298083"/>
                <a:gd name="connsiteY73" fmla="*/ 1428354 h 2224519"/>
                <a:gd name="connsiteX74" fmla="*/ 2720306 w 3298083"/>
                <a:gd name="connsiteY74" fmla="*/ 1293883 h 2224519"/>
                <a:gd name="connsiteX75" fmla="*/ 2888869 w 3298083"/>
                <a:gd name="connsiteY75" fmla="*/ 1406308 h 2224519"/>
                <a:gd name="connsiteX76" fmla="*/ 2769954 w 3298083"/>
                <a:gd name="connsiteY76" fmla="*/ 1300090 h 2224519"/>
                <a:gd name="connsiteX77" fmla="*/ 2889945 w 3298083"/>
                <a:gd name="connsiteY77" fmla="*/ 1304227 h 2224519"/>
                <a:gd name="connsiteX78" fmla="*/ 3067860 w 3298083"/>
                <a:gd name="connsiteY78" fmla="*/ 1432491 h 2224519"/>
                <a:gd name="connsiteX79" fmla="*/ 3217093 w 3298083"/>
                <a:gd name="connsiteY79" fmla="*/ 1277570 h 2224519"/>
                <a:gd name="connsiteX80" fmla="*/ 3237501 w 3298083"/>
                <a:gd name="connsiteY80" fmla="*/ 1072524 h 2224519"/>
                <a:gd name="connsiteX81" fmla="*/ 3071998 w 3298083"/>
                <a:gd name="connsiteY81" fmla="*/ 1386978 h 2224519"/>
                <a:gd name="connsiteX82" fmla="*/ 3109236 w 3298083"/>
                <a:gd name="connsiteY82" fmla="*/ 1312503 h 2224519"/>
                <a:gd name="connsiteX83" fmla="*/ 2894083 w 3298083"/>
                <a:gd name="connsiteY83" fmla="*/ 1266989 h 2224519"/>
                <a:gd name="connsiteX84" fmla="*/ 2794782 w 3298083"/>
                <a:gd name="connsiteY84" fmla="*/ 1204926 h 2224519"/>
                <a:gd name="connsiteX85" fmla="*/ 2584069 w 3298083"/>
                <a:gd name="connsiteY85" fmla="*/ 1239621 h 2224519"/>
                <a:gd name="connsiteX86" fmla="*/ 2044267 w 3298083"/>
                <a:gd name="connsiteY86" fmla="*/ 1386634 h 2224519"/>
                <a:gd name="connsiteX87" fmla="*/ 2005425 w 3298083"/>
                <a:gd name="connsiteY87" fmla="*/ 1225334 h 2224519"/>
                <a:gd name="connsiteX88" fmla="*/ 2372137 w 3298083"/>
                <a:gd name="connsiteY88" fmla="*/ 1108652 h 2224519"/>
                <a:gd name="connsiteX89" fmla="*/ 2803144 w 3298083"/>
                <a:gd name="connsiteY89" fmla="*/ 1101508 h 2224519"/>
                <a:gd name="connsiteX90" fmla="*/ 2560257 w 3298083"/>
                <a:gd name="connsiteY90" fmla="*/ 820521 h 2224519"/>
                <a:gd name="connsiteX91" fmla="*/ 2226881 w 3298083"/>
                <a:gd name="connsiteY91" fmla="*/ 1049121 h 2224519"/>
                <a:gd name="connsiteX92" fmla="*/ 2105637 w 3298083"/>
                <a:gd name="connsiteY92" fmla="*/ 967096 h 2224519"/>
                <a:gd name="connsiteX93" fmla="*/ 1771168 w 3298083"/>
                <a:gd name="connsiteY93" fmla="*/ 1203194 h 2224519"/>
                <a:gd name="connsiteX94" fmla="*/ 1666272 w 3298083"/>
                <a:gd name="connsiteY94" fmla="*/ 1103537 h 2224519"/>
                <a:gd name="connsiteX95" fmla="*/ 1333340 w 3298083"/>
                <a:gd name="connsiteY95" fmla="*/ 1505003 h 2224519"/>
                <a:gd name="connsiteX96" fmla="*/ 1260930 w 3298083"/>
                <a:gd name="connsiteY96" fmla="*/ 1457024 h 2224519"/>
                <a:gd name="connsiteX97" fmla="*/ 1613074 w 3298083"/>
                <a:gd name="connsiteY97" fmla="*/ 1076685 h 2224519"/>
                <a:gd name="connsiteX98" fmla="*/ 1920715 w 3298083"/>
                <a:gd name="connsiteY98" fmla="*/ 821267 h 2224519"/>
                <a:gd name="connsiteX99" fmla="*/ 1829273 w 3298083"/>
                <a:gd name="connsiteY99" fmla="*/ 817291 h 2224519"/>
                <a:gd name="connsiteX100" fmla="*/ 1773614 w 3298083"/>
                <a:gd name="connsiteY100" fmla="*/ 761632 h 2224519"/>
                <a:gd name="connsiteX101" fmla="*/ 1456874 w 3298083"/>
                <a:gd name="connsiteY101" fmla="*/ 1004847 h 2224519"/>
                <a:gd name="connsiteX102" fmla="*/ 1527211 w 3298083"/>
                <a:gd name="connsiteY102" fmla="*/ 753639 h 2224519"/>
                <a:gd name="connsiteX103" fmla="*/ 1421703 w 3298083"/>
                <a:gd name="connsiteY103" fmla="*/ 834026 h 2224519"/>
                <a:gd name="connsiteX104" fmla="*/ 1512138 w 3298083"/>
                <a:gd name="connsiteY104" fmla="*/ 834026 h 2224519"/>
                <a:gd name="connsiteX105" fmla="*/ 1371461 w 3298083"/>
                <a:gd name="connsiteY105" fmla="*/ 1019920 h 2224519"/>
                <a:gd name="connsiteX106" fmla="*/ 1115228 w 3298083"/>
                <a:gd name="connsiteY106" fmla="*/ 1246008 h 2224519"/>
                <a:gd name="connsiteX107" fmla="*/ 907141 w 3298083"/>
                <a:gd name="connsiteY107" fmla="*/ 1537410 h 2224519"/>
                <a:gd name="connsiteX108" fmla="*/ 858995 w 3298083"/>
                <a:gd name="connsiteY108" fmla="*/ 1612773 h 2224519"/>
                <a:gd name="connsiteX109" fmla="*/ 1009720 w 3298083"/>
                <a:gd name="connsiteY109" fmla="*/ 1909199 h 2224519"/>
                <a:gd name="connsiteX110" fmla="*/ 1100156 w 3298083"/>
                <a:gd name="connsiteY110" fmla="*/ 1889102 h 2224519"/>
                <a:gd name="connsiteX111" fmla="*/ 1243117 w 3298083"/>
                <a:gd name="connsiteY111" fmla="*/ 1429806 h 2224519"/>
                <a:gd name="connsiteX112" fmla="*/ 1356169 w 3298083"/>
                <a:gd name="connsiteY112" fmla="*/ 1501105 h 2224519"/>
                <a:gd name="connsiteX113" fmla="*/ 1352194 w 3298083"/>
                <a:gd name="connsiteY113" fmla="*/ 1596520 h 2224519"/>
                <a:gd name="connsiteX114" fmla="*/ 1324384 w 3298083"/>
                <a:gd name="connsiteY114" fmla="*/ 1770376 h 2224519"/>
                <a:gd name="connsiteX115" fmla="*/ 1416465 w 3298083"/>
                <a:gd name="connsiteY115" fmla="*/ 1910842 h 2224519"/>
                <a:gd name="connsiteX116" fmla="*/ 1340269 w 3298083"/>
                <a:gd name="connsiteY116" fmla="*/ 1640250 h 2224519"/>
                <a:gd name="connsiteX117" fmla="*/ 1606637 w 3298083"/>
                <a:gd name="connsiteY117" fmla="*/ 1513030 h 2224519"/>
                <a:gd name="connsiteX118" fmla="*/ 1723643 w 3298083"/>
                <a:gd name="connsiteY118" fmla="*/ 1293596 h 2224519"/>
                <a:gd name="connsiteX119" fmla="*/ 1989073 w 3298083"/>
                <a:gd name="connsiteY119" fmla="*/ 1262840 h 2224519"/>
                <a:gd name="connsiteX120" fmla="*/ 1885956 w 3298083"/>
                <a:gd name="connsiteY120" fmla="*/ 1550615 h 2224519"/>
                <a:gd name="connsiteX121" fmla="*/ 1755393 w 3298083"/>
                <a:gd name="connsiteY121" fmla="*/ 1719046 h 2224519"/>
                <a:gd name="connsiteX122" fmla="*/ 1596312 w 3298083"/>
                <a:gd name="connsiteY122" fmla="*/ 2013962 h 2224519"/>
                <a:gd name="connsiteX123" fmla="*/ 1574831 w 3298083"/>
                <a:gd name="connsiteY123" fmla="*/ 1921749 h 2224519"/>
                <a:gd name="connsiteX124" fmla="*/ 1471464 w 3298083"/>
                <a:gd name="connsiteY124" fmla="*/ 2065646 h 2224519"/>
                <a:gd name="connsiteX125" fmla="*/ 1582781 w 3298083"/>
                <a:gd name="connsiteY125" fmla="*/ 2133232 h 2224519"/>
                <a:gd name="connsiteX126" fmla="*/ 1451584 w 3298083"/>
                <a:gd name="connsiteY126" fmla="*/ 2200818 h 2224519"/>
                <a:gd name="connsiteX127" fmla="*/ 1228948 w 3298083"/>
                <a:gd name="connsiteY127" fmla="*/ 2208769 h 2224519"/>
                <a:gd name="connsiteX128" fmla="*/ 982457 w 3298083"/>
                <a:gd name="connsiteY128" fmla="*/ 2216722 h 2224519"/>
                <a:gd name="connsiteX129" fmla="*/ 966555 w 3298083"/>
                <a:gd name="connsiteY129" fmla="*/ 2137207 h 2224519"/>
                <a:gd name="connsiteX130" fmla="*/ 1197143 w 3298083"/>
                <a:gd name="connsiteY130" fmla="*/ 2161061 h 2224519"/>
                <a:gd name="connsiteX131" fmla="*/ 1324364 w 3298083"/>
                <a:gd name="connsiteY131" fmla="*/ 2141182 h 2224519"/>
                <a:gd name="connsiteX132" fmla="*/ 1280632 w 3298083"/>
                <a:gd name="connsiteY132" fmla="*/ 1954329 h 2224519"/>
                <a:gd name="connsiteX133" fmla="*/ 1407852 w 3298083"/>
                <a:gd name="connsiteY133" fmla="*/ 1926500 h 2224519"/>
                <a:gd name="connsiteX134" fmla="*/ 1247453 w 3298083"/>
                <a:gd name="connsiteY134" fmla="*/ 1884840 h 2224519"/>
                <a:gd name="connsiteX135" fmla="*/ 1182614 w 3298083"/>
                <a:gd name="connsiteY135" fmla="*/ 2054900 h 2224519"/>
                <a:gd name="connsiteX136" fmla="*/ 1024793 w 3298083"/>
                <a:gd name="connsiteY136" fmla="*/ 2120214 h 2224519"/>
                <a:gd name="connsiteX137" fmla="*/ 884116 w 3298083"/>
                <a:gd name="connsiteY137" fmla="*/ 1758474 h 2224519"/>
                <a:gd name="connsiteX138" fmla="*/ 843922 w 3298083"/>
                <a:gd name="connsiteY138" fmla="*/ 2069973 h 2224519"/>
                <a:gd name="connsiteX139" fmla="*/ 703246 w 3298083"/>
                <a:gd name="connsiteY139" fmla="*/ 1657991 h 2224519"/>
                <a:gd name="connsiteX140" fmla="*/ 803729 w 3298083"/>
                <a:gd name="connsiteY140" fmla="*/ 1406782 h 2224519"/>
                <a:gd name="connsiteX141" fmla="*/ 884115 w 3298083"/>
                <a:gd name="connsiteY141" fmla="*/ 1246008 h 2224519"/>
                <a:gd name="connsiteX142" fmla="*/ 1160446 w 3298083"/>
                <a:gd name="connsiteY142" fmla="*/ 1125427 h 2224519"/>
                <a:gd name="connsiteX143" fmla="*/ 1637744 w 3298083"/>
                <a:gd name="connsiteY143" fmla="*/ 648131 h 2224519"/>
                <a:gd name="connsiteX144" fmla="*/ 1763348 w 3298083"/>
                <a:gd name="connsiteY144" fmla="*/ 336632 h 2224519"/>
                <a:gd name="connsiteX145" fmla="*/ 1642768 w 3298083"/>
                <a:gd name="connsiteY145" fmla="*/ 376825 h 2224519"/>
                <a:gd name="connsiteX146" fmla="*/ 1451848 w 3298083"/>
                <a:gd name="connsiteY146" fmla="*/ 658179 h 2224519"/>
                <a:gd name="connsiteX147" fmla="*/ 1170498 w 3298083"/>
                <a:gd name="connsiteY147" fmla="*/ 497404 h 2224519"/>
                <a:gd name="connsiteX148" fmla="*/ 1200641 w 3298083"/>
                <a:gd name="connsiteY148" fmla="*/ 633056 h 2224519"/>
                <a:gd name="connsiteX149" fmla="*/ 1115230 w 3298083"/>
                <a:gd name="connsiteY149" fmla="*/ 869194 h 2224519"/>
                <a:gd name="connsiteX150" fmla="*/ 1100158 w 3298083"/>
                <a:gd name="connsiteY150" fmla="*/ 1004845 h 2224519"/>
                <a:gd name="connsiteX151" fmla="*/ 904215 w 3298083"/>
                <a:gd name="connsiteY151" fmla="*/ 1014893 h 2224519"/>
                <a:gd name="connsiteX152" fmla="*/ 929336 w 3298083"/>
                <a:gd name="connsiteY152" fmla="*/ 1175667 h 2224519"/>
                <a:gd name="connsiteX153" fmla="*/ 708272 w 3298083"/>
                <a:gd name="connsiteY153" fmla="*/ 984749 h 2224519"/>
                <a:gd name="connsiteX154" fmla="*/ 607789 w 3298083"/>
                <a:gd name="connsiteY154" fmla="*/ 914411 h 2224519"/>
                <a:gd name="connsiteX155" fmla="*/ 809594 w 3298083"/>
                <a:gd name="connsiteY155" fmla="*/ 1313832 h 2224519"/>
                <a:gd name="connsiteX156" fmla="*/ 512330 w 3298083"/>
                <a:gd name="connsiteY156" fmla="*/ 1356538 h 2224519"/>
                <a:gd name="connsiteX157" fmla="*/ 647983 w 3298083"/>
                <a:gd name="connsiteY157" fmla="*/ 1874028 h 2224519"/>
                <a:gd name="connsiteX158" fmla="*/ 537449 w 3298083"/>
                <a:gd name="connsiteY158" fmla="*/ 1798666 h 2224519"/>
                <a:gd name="connsiteX159" fmla="*/ 391749 w 3298083"/>
                <a:gd name="connsiteY159" fmla="*/ 1733351 h 2224519"/>
                <a:gd name="connsiteX160" fmla="*/ 230975 w 3298083"/>
                <a:gd name="connsiteY160" fmla="*/ 1436924 h 2224519"/>
                <a:gd name="connsiteX161" fmla="*/ 356580 w 3298083"/>
                <a:gd name="connsiteY161" fmla="*/ 1668037 h 2224519"/>
                <a:gd name="connsiteX162" fmla="*/ 431942 w 3298083"/>
                <a:gd name="connsiteY162" fmla="*/ 1833835 h 2224519"/>
                <a:gd name="connsiteX163" fmla="*/ 527402 w 3298083"/>
                <a:gd name="connsiteY163" fmla="*/ 1874028 h 2224519"/>
                <a:gd name="connsiteX164" fmla="*/ 507305 w 3298083"/>
                <a:gd name="connsiteY164" fmla="*/ 1989585 h 2224519"/>
                <a:gd name="connsiteX165" fmla="*/ 311362 w 3298083"/>
                <a:gd name="connsiteY165" fmla="*/ 2180503 h 2224519"/>
                <a:gd name="connsiteX166" fmla="*/ 250235 w 3298083"/>
                <a:gd name="connsiteY166" fmla="*/ 2142821 h 2224519"/>
                <a:gd name="connsiteX167" fmla="*/ 220927 w 3298083"/>
                <a:gd name="connsiteY167" fmla="*/ 1989584 h 2224519"/>
                <a:gd name="connsiteX168" fmla="*/ 120444 w 3298083"/>
                <a:gd name="connsiteY168" fmla="*/ 1909197 h 2224519"/>
                <a:gd name="connsiteX169" fmla="*/ 65177 w 3298083"/>
                <a:gd name="connsiteY169" fmla="*/ 1869004 h 2224519"/>
                <a:gd name="connsiteX170" fmla="*/ 80251 w 3298083"/>
                <a:gd name="connsiteY170" fmla="*/ 1673060 h 2224519"/>
                <a:gd name="connsiteX171" fmla="*/ 205854 w 3298083"/>
                <a:gd name="connsiteY171" fmla="*/ 1813738 h 2224519"/>
                <a:gd name="connsiteX172" fmla="*/ 301314 w 3298083"/>
                <a:gd name="connsiteY172" fmla="*/ 1974512 h 2224519"/>
                <a:gd name="connsiteX173" fmla="*/ 326435 w 3298083"/>
                <a:gd name="connsiteY173" fmla="*/ 1863979 h 2224519"/>
                <a:gd name="connsiteX174" fmla="*/ 175710 w 3298083"/>
                <a:gd name="connsiteY174" fmla="*/ 1517311 h 2224519"/>
                <a:gd name="connsiteX175" fmla="*/ 150589 w 3298083"/>
                <a:gd name="connsiteY175" fmla="*/ 1482143 h 2224519"/>
                <a:gd name="connsiteX176" fmla="*/ 30008 w 3298083"/>
                <a:gd name="connsiteY176" fmla="*/ 1642916 h 2224519"/>
                <a:gd name="connsiteX177" fmla="*/ 19959 w 3298083"/>
                <a:gd name="connsiteY177" fmla="*/ 1798665 h 2224519"/>
                <a:gd name="connsiteX178" fmla="*/ 75227 w 3298083"/>
                <a:gd name="connsiteY178" fmla="*/ 1301271 h 2224519"/>
                <a:gd name="connsiteX179" fmla="*/ 175709 w 3298083"/>
                <a:gd name="connsiteY179" fmla="*/ 1341465 h 2224519"/>
                <a:gd name="connsiteX180" fmla="*/ 170685 w 3298083"/>
                <a:gd name="connsiteY180" fmla="*/ 1125426 h 2224519"/>
                <a:gd name="connsiteX181" fmla="*/ 95322 w 3298083"/>
                <a:gd name="connsiteY181" fmla="*/ 1235957 h 2224519"/>
                <a:gd name="connsiteX182" fmla="*/ 180733 w 3298083"/>
                <a:gd name="connsiteY182" fmla="*/ 1045039 h 2224519"/>
                <a:gd name="connsiteX183" fmla="*/ 276193 w 3298083"/>
                <a:gd name="connsiteY183" fmla="*/ 864168 h 2224519"/>
                <a:gd name="connsiteX184" fmla="*/ 471298 w 3298083"/>
                <a:gd name="connsiteY184"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60305 w 3299499"/>
                <a:gd name="connsiteY57" fmla="*/ 1058646 h 2224519"/>
                <a:gd name="connsiteX58" fmla="*/ 3067861 w 3299499"/>
                <a:gd name="connsiteY58" fmla="*/ 1171826 h 2224519"/>
                <a:gd name="connsiteX59" fmla="*/ 2646842 w 3299499"/>
                <a:gd name="connsiteY59" fmla="*/ 225252 h 2224519"/>
                <a:gd name="connsiteX60" fmla="*/ 3146474 w 3299499"/>
                <a:gd name="connsiteY60" fmla="*/ 824271 h 2224519"/>
                <a:gd name="connsiteX61" fmla="*/ 3295297 w 3299499"/>
                <a:gd name="connsiteY61" fmla="*/ 1254404 h 2224519"/>
                <a:gd name="connsiteX62" fmla="*/ 3022994 w 3299499"/>
                <a:gd name="connsiteY62" fmla="*/ 1569182 h 2224519"/>
                <a:gd name="connsiteX63" fmla="*/ 2712657 w 3299499"/>
                <a:gd name="connsiteY63" fmla="*/ 1572996 h 2224519"/>
                <a:gd name="connsiteX64" fmla="*/ 2364994 w 3299499"/>
                <a:gd name="connsiteY64" fmla="*/ 1739684 h 2224519"/>
                <a:gd name="connsiteX65" fmla="*/ 1741107 w 3299499"/>
                <a:gd name="connsiteY65" fmla="*/ 1953996 h 2224519"/>
                <a:gd name="connsiteX66" fmla="*/ 1783969 w 3299499"/>
                <a:gd name="connsiteY66" fmla="*/ 1796834 h 2224519"/>
                <a:gd name="connsiteX67" fmla="*/ 1836357 w 3299499"/>
                <a:gd name="connsiteY67" fmla="*/ 1606334 h 2224519"/>
                <a:gd name="connsiteX68" fmla="*/ 2164969 w 3299499"/>
                <a:gd name="connsiteY68" fmla="*/ 1577759 h 2224519"/>
                <a:gd name="connsiteX69" fmla="*/ 2050669 w 3299499"/>
                <a:gd name="connsiteY69" fmla="*/ 1434884 h 2224519"/>
                <a:gd name="connsiteX70" fmla="*/ 2241169 w 3299499"/>
                <a:gd name="connsiteY70" fmla="*/ 1339634 h 2224519"/>
                <a:gd name="connsiteX71" fmla="*/ 2339650 w 3299499"/>
                <a:gd name="connsiteY71" fmla="*/ 1482143 h 2224519"/>
                <a:gd name="connsiteX72" fmla="*/ 2331894 w 3299499"/>
                <a:gd name="connsiteY72" fmla="*/ 1673849 h 2224519"/>
                <a:gd name="connsiteX73" fmla="*/ 2343788 w 3299499"/>
                <a:gd name="connsiteY73" fmla="*/ 1428354 h 2224519"/>
                <a:gd name="connsiteX74" fmla="*/ 2720306 w 3299499"/>
                <a:gd name="connsiteY74" fmla="*/ 1293883 h 2224519"/>
                <a:gd name="connsiteX75" fmla="*/ 2888869 w 3299499"/>
                <a:gd name="connsiteY75" fmla="*/ 1406308 h 2224519"/>
                <a:gd name="connsiteX76" fmla="*/ 2769954 w 3299499"/>
                <a:gd name="connsiteY76" fmla="*/ 1300090 h 2224519"/>
                <a:gd name="connsiteX77" fmla="*/ 2889945 w 3299499"/>
                <a:gd name="connsiteY77" fmla="*/ 1304227 h 2224519"/>
                <a:gd name="connsiteX78" fmla="*/ 3067860 w 3299499"/>
                <a:gd name="connsiteY78" fmla="*/ 1432491 h 2224519"/>
                <a:gd name="connsiteX79" fmla="*/ 3217093 w 3299499"/>
                <a:gd name="connsiteY79" fmla="*/ 1277570 h 2224519"/>
                <a:gd name="connsiteX80" fmla="*/ 3237501 w 3299499"/>
                <a:gd name="connsiteY80" fmla="*/ 1072524 h 2224519"/>
                <a:gd name="connsiteX81" fmla="*/ 3071998 w 3299499"/>
                <a:gd name="connsiteY81" fmla="*/ 1386978 h 2224519"/>
                <a:gd name="connsiteX82" fmla="*/ 3109236 w 3299499"/>
                <a:gd name="connsiteY82" fmla="*/ 1312503 h 2224519"/>
                <a:gd name="connsiteX83" fmla="*/ 2894083 w 3299499"/>
                <a:gd name="connsiteY83" fmla="*/ 1266989 h 2224519"/>
                <a:gd name="connsiteX84" fmla="*/ 2794782 w 3299499"/>
                <a:gd name="connsiteY84" fmla="*/ 1204926 h 2224519"/>
                <a:gd name="connsiteX85" fmla="*/ 2584069 w 3299499"/>
                <a:gd name="connsiteY85" fmla="*/ 1239621 h 2224519"/>
                <a:gd name="connsiteX86" fmla="*/ 2044267 w 3299499"/>
                <a:gd name="connsiteY86" fmla="*/ 1386634 h 2224519"/>
                <a:gd name="connsiteX87" fmla="*/ 2005425 w 3299499"/>
                <a:gd name="connsiteY87" fmla="*/ 1225334 h 2224519"/>
                <a:gd name="connsiteX88" fmla="*/ 2372137 w 3299499"/>
                <a:gd name="connsiteY88" fmla="*/ 1108652 h 2224519"/>
                <a:gd name="connsiteX89" fmla="*/ 2803144 w 3299499"/>
                <a:gd name="connsiteY89" fmla="*/ 1101508 h 2224519"/>
                <a:gd name="connsiteX90" fmla="*/ 2560257 w 3299499"/>
                <a:gd name="connsiteY90" fmla="*/ 820521 h 2224519"/>
                <a:gd name="connsiteX91" fmla="*/ 2226881 w 3299499"/>
                <a:gd name="connsiteY91" fmla="*/ 1049121 h 2224519"/>
                <a:gd name="connsiteX92" fmla="*/ 2105637 w 3299499"/>
                <a:gd name="connsiteY92" fmla="*/ 967096 h 2224519"/>
                <a:gd name="connsiteX93" fmla="*/ 1771168 w 3299499"/>
                <a:gd name="connsiteY93" fmla="*/ 1203194 h 2224519"/>
                <a:gd name="connsiteX94" fmla="*/ 1666272 w 3299499"/>
                <a:gd name="connsiteY94" fmla="*/ 1103537 h 2224519"/>
                <a:gd name="connsiteX95" fmla="*/ 1333340 w 3299499"/>
                <a:gd name="connsiteY95" fmla="*/ 1505003 h 2224519"/>
                <a:gd name="connsiteX96" fmla="*/ 1260930 w 3299499"/>
                <a:gd name="connsiteY96" fmla="*/ 1457024 h 2224519"/>
                <a:gd name="connsiteX97" fmla="*/ 1613074 w 3299499"/>
                <a:gd name="connsiteY97" fmla="*/ 1076685 h 2224519"/>
                <a:gd name="connsiteX98" fmla="*/ 1920715 w 3299499"/>
                <a:gd name="connsiteY98" fmla="*/ 821267 h 2224519"/>
                <a:gd name="connsiteX99" fmla="*/ 1829273 w 3299499"/>
                <a:gd name="connsiteY99" fmla="*/ 817291 h 2224519"/>
                <a:gd name="connsiteX100" fmla="*/ 1773614 w 3299499"/>
                <a:gd name="connsiteY100" fmla="*/ 761632 h 2224519"/>
                <a:gd name="connsiteX101" fmla="*/ 1456874 w 3299499"/>
                <a:gd name="connsiteY101" fmla="*/ 1004847 h 2224519"/>
                <a:gd name="connsiteX102" fmla="*/ 1527211 w 3299499"/>
                <a:gd name="connsiteY102" fmla="*/ 753639 h 2224519"/>
                <a:gd name="connsiteX103" fmla="*/ 1421703 w 3299499"/>
                <a:gd name="connsiteY103" fmla="*/ 834026 h 2224519"/>
                <a:gd name="connsiteX104" fmla="*/ 1512138 w 3299499"/>
                <a:gd name="connsiteY104" fmla="*/ 834026 h 2224519"/>
                <a:gd name="connsiteX105" fmla="*/ 1371461 w 3299499"/>
                <a:gd name="connsiteY105" fmla="*/ 1019920 h 2224519"/>
                <a:gd name="connsiteX106" fmla="*/ 1115228 w 3299499"/>
                <a:gd name="connsiteY106" fmla="*/ 1246008 h 2224519"/>
                <a:gd name="connsiteX107" fmla="*/ 907141 w 3299499"/>
                <a:gd name="connsiteY107" fmla="*/ 1537410 h 2224519"/>
                <a:gd name="connsiteX108" fmla="*/ 858995 w 3299499"/>
                <a:gd name="connsiteY108" fmla="*/ 1612773 h 2224519"/>
                <a:gd name="connsiteX109" fmla="*/ 1009720 w 3299499"/>
                <a:gd name="connsiteY109" fmla="*/ 1909199 h 2224519"/>
                <a:gd name="connsiteX110" fmla="*/ 1100156 w 3299499"/>
                <a:gd name="connsiteY110" fmla="*/ 1889102 h 2224519"/>
                <a:gd name="connsiteX111" fmla="*/ 1243117 w 3299499"/>
                <a:gd name="connsiteY111" fmla="*/ 1429806 h 2224519"/>
                <a:gd name="connsiteX112" fmla="*/ 1356169 w 3299499"/>
                <a:gd name="connsiteY112" fmla="*/ 1501105 h 2224519"/>
                <a:gd name="connsiteX113" fmla="*/ 1352194 w 3299499"/>
                <a:gd name="connsiteY113" fmla="*/ 1596520 h 2224519"/>
                <a:gd name="connsiteX114" fmla="*/ 1324384 w 3299499"/>
                <a:gd name="connsiteY114" fmla="*/ 1770376 h 2224519"/>
                <a:gd name="connsiteX115" fmla="*/ 1416465 w 3299499"/>
                <a:gd name="connsiteY115" fmla="*/ 1910842 h 2224519"/>
                <a:gd name="connsiteX116" fmla="*/ 1340269 w 3299499"/>
                <a:gd name="connsiteY116" fmla="*/ 1640250 h 2224519"/>
                <a:gd name="connsiteX117" fmla="*/ 1606637 w 3299499"/>
                <a:gd name="connsiteY117" fmla="*/ 1513030 h 2224519"/>
                <a:gd name="connsiteX118" fmla="*/ 1723643 w 3299499"/>
                <a:gd name="connsiteY118" fmla="*/ 1293596 h 2224519"/>
                <a:gd name="connsiteX119" fmla="*/ 1989073 w 3299499"/>
                <a:gd name="connsiteY119" fmla="*/ 1262840 h 2224519"/>
                <a:gd name="connsiteX120" fmla="*/ 1885956 w 3299499"/>
                <a:gd name="connsiteY120" fmla="*/ 1550615 h 2224519"/>
                <a:gd name="connsiteX121" fmla="*/ 1755393 w 3299499"/>
                <a:gd name="connsiteY121" fmla="*/ 1719046 h 2224519"/>
                <a:gd name="connsiteX122" fmla="*/ 1596312 w 3299499"/>
                <a:gd name="connsiteY122" fmla="*/ 2013962 h 2224519"/>
                <a:gd name="connsiteX123" fmla="*/ 1574831 w 3299499"/>
                <a:gd name="connsiteY123" fmla="*/ 1921749 h 2224519"/>
                <a:gd name="connsiteX124" fmla="*/ 1471464 w 3299499"/>
                <a:gd name="connsiteY124" fmla="*/ 2065646 h 2224519"/>
                <a:gd name="connsiteX125" fmla="*/ 1582781 w 3299499"/>
                <a:gd name="connsiteY125" fmla="*/ 2133232 h 2224519"/>
                <a:gd name="connsiteX126" fmla="*/ 1451584 w 3299499"/>
                <a:gd name="connsiteY126" fmla="*/ 2200818 h 2224519"/>
                <a:gd name="connsiteX127" fmla="*/ 1228948 w 3299499"/>
                <a:gd name="connsiteY127" fmla="*/ 2208769 h 2224519"/>
                <a:gd name="connsiteX128" fmla="*/ 982457 w 3299499"/>
                <a:gd name="connsiteY128" fmla="*/ 2216722 h 2224519"/>
                <a:gd name="connsiteX129" fmla="*/ 966555 w 3299499"/>
                <a:gd name="connsiteY129" fmla="*/ 2137207 h 2224519"/>
                <a:gd name="connsiteX130" fmla="*/ 1197143 w 3299499"/>
                <a:gd name="connsiteY130" fmla="*/ 2161061 h 2224519"/>
                <a:gd name="connsiteX131" fmla="*/ 1324364 w 3299499"/>
                <a:gd name="connsiteY131" fmla="*/ 2141182 h 2224519"/>
                <a:gd name="connsiteX132" fmla="*/ 1280632 w 3299499"/>
                <a:gd name="connsiteY132" fmla="*/ 1954329 h 2224519"/>
                <a:gd name="connsiteX133" fmla="*/ 1407852 w 3299499"/>
                <a:gd name="connsiteY133" fmla="*/ 1926500 h 2224519"/>
                <a:gd name="connsiteX134" fmla="*/ 1247453 w 3299499"/>
                <a:gd name="connsiteY134" fmla="*/ 1884840 h 2224519"/>
                <a:gd name="connsiteX135" fmla="*/ 1182614 w 3299499"/>
                <a:gd name="connsiteY135" fmla="*/ 2054900 h 2224519"/>
                <a:gd name="connsiteX136" fmla="*/ 1024793 w 3299499"/>
                <a:gd name="connsiteY136" fmla="*/ 2120214 h 2224519"/>
                <a:gd name="connsiteX137" fmla="*/ 884116 w 3299499"/>
                <a:gd name="connsiteY137" fmla="*/ 1758474 h 2224519"/>
                <a:gd name="connsiteX138" fmla="*/ 843922 w 3299499"/>
                <a:gd name="connsiteY138" fmla="*/ 2069973 h 2224519"/>
                <a:gd name="connsiteX139" fmla="*/ 703246 w 3299499"/>
                <a:gd name="connsiteY139" fmla="*/ 1657991 h 2224519"/>
                <a:gd name="connsiteX140" fmla="*/ 803729 w 3299499"/>
                <a:gd name="connsiteY140" fmla="*/ 1406782 h 2224519"/>
                <a:gd name="connsiteX141" fmla="*/ 884115 w 3299499"/>
                <a:gd name="connsiteY141" fmla="*/ 1246008 h 2224519"/>
                <a:gd name="connsiteX142" fmla="*/ 1160446 w 3299499"/>
                <a:gd name="connsiteY142" fmla="*/ 1125427 h 2224519"/>
                <a:gd name="connsiteX143" fmla="*/ 1637744 w 3299499"/>
                <a:gd name="connsiteY143" fmla="*/ 648131 h 2224519"/>
                <a:gd name="connsiteX144" fmla="*/ 1763348 w 3299499"/>
                <a:gd name="connsiteY144" fmla="*/ 336632 h 2224519"/>
                <a:gd name="connsiteX145" fmla="*/ 1642768 w 3299499"/>
                <a:gd name="connsiteY145" fmla="*/ 376825 h 2224519"/>
                <a:gd name="connsiteX146" fmla="*/ 1451848 w 3299499"/>
                <a:gd name="connsiteY146" fmla="*/ 658179 h 2224519"/>
                <a:gd name="connsiteX147" fmla="*/ 1170498 w 3299499"/>
                <a:gd name="connsiteY147" fmla="*/ 497404 h 2224519"/>
                <a:gd name="connsiteX148" fmla="*/ 1200641 w 3299499"/>
                <a:gd name="connsiteY148" fmla="*/ 633056 h 2224519"/>
                <a:gd name="connsiteX149" fmla="*/ 1115230 w 3299499"/>
                <a:gd name="connsiteY149" fmla="*/ 869194 h 2224519"/>
                <a:gd name="connsiteX150" fmla="*/ 1100158 w 3299499"/>
                <a:gd name="connsiteY150" fmla="*/ 1004845 h 2224519"/>
                <a:gd name="connsiteX151" fmla="*/ 904215 w 3299499"/>
                <a:gd name="connsiteY151" fmla="*/ 1014893 h 2224519"/>
                <a:gd name="connsiteX152" fmla="*/ 929336 w 3299499"/>
                <a:gd name="connsiteY152" fmla="*/ 1175667 h 2224519"/>
                <a:gd name="connsiteX153" fmla="*/ 708272 w 3299499"/>
                <a:gd name="connsiteY153" fmla="*/ 984749 h 2224519"/>
                <a:gd name="connsiteX154" fmla="*/ 607789 w 3299499"/>
                <a:gd name="connsiteY154" fmla="*/ 914411 h 2224519"/>
                <a:gd name="connsiteX155" fmla="*/ 809594 w 3299499"/>
                <a:gd name="connsiteY155" fmla="*/ 1313832 h 2224519"/>
                <a:gd name="connsiteX156" fmla="*/ 512330 w 3299499"/>
                <a:gd name="connsiteY156" fmla="*/ 1356538 h 2224519"/>
                <a:gd name="connsiteX157" fmla="*/ 647983 w 3299499"/>
                <a:gd name="connsiteY157" fmla="*/ 1874028 h 2224519"/>
                <a:gd name="connsiteX158" fmla="*/ 537449 w 3299499"/>
                <a:gd name="connsiteY158" fmla="*/ 1798666 h 2224519"/>
                <a:gd name="connsiteX159" fmla="*/ 391749 w 3299499"/>
                <a:gd name="connsiteY159" fmla="*/ 1733351 h 2224519"/>
                <a:gd name="connsiteX160" fmla="*/ 230975 w 3299499"/>
                <a:gd name="connsiteY160" fmla="*/ 1436924 h 2224519"/>
                <a:gd name="connsiteX161" fmla="*/ 356580 w 3299499"/>
                <a:gd name="connsiteY161" fmla="*/ 1668037 h 2224519"/>
                <a:gd name="connsiteX162" fmla="*/ 431942 w 3299499"/>
                <a:gd name="connsiteY162" fmla="*/ 1833835 h 2224519"/>
                <a:gd name="connsiteX163" fmla="*/ 527402 w 3299499"/>
                <a:gd name="connsiteY163" fmla="*/ 1874028 h 2224519"/>
                <a:gd name="connsiteX164" fmla="*/ 507305 w 3299499"/>
                <a:gd name="connsiteY164" fmla="*/ 1989585 h 2224519"/>
                <a:gd name="connsiteX165" fmla="*/ 311362 w 3299499"/>
                <a:gd name="connsiteY165" fmla="*/ 2180503 h 2224519"/>
                <a:gd name="connsiteX166" fmla="*/ 250235 w 3299499"/>
                <a:gd name="connsiteY166" fmla="*/ 2142821 h 2224519"/>
                <a:gd name="connsiteX167" fmla="*/ 220927 w 3299499"/>
                <a:gd name="connsiteY167" fmla="*/ 1989584 h 2224519"/>
                <a:gd name="connsiteX168" fmla="*/ 120444 w 3299499"/>
                <a:gd name="connsiteY168" fmla="*/ 1909197 h 2224519"/>
                <a:gd name="connsiteX169" fmla="*/ 65177 w 3299499"/>
                <a:gd name="connsiteY169" fmla="*/ 1869004 h 2224519"/>
                <a:gd name="connsiteX170" fmla="*/ 80251 w 3299499"/>
                <a:gd name="connsiteY170" fmla="*/ 1673060 h 2224519"/>
                <a:gd name="connsiteX171" fmla="*/ 205854 w 3299499"/>
                <a:gd name="connsiteY171" fmla="*/ 1813738 h 2224519"/>
                <a:gd name="connsiteX172" fmla="*/ 301314 w 3299499"/>
                <a:gd name="connsiteY172" fmla="*/ 1974512 h 2224519"/>
                <a:gd name="connsiteX173" fmla="*/ 326435 w 3299499"/>
                <a:gd name="connsiteY173" fmla="*/ 1863979 h 2224519"/>
                <a:gd name="connsiteX174" fmla="*/ 175710 w 3299499"/>
                <a:gd name="connsiteY174" fmla="*/ 1517311 h 2224519"/>
                <a:gd name="connsiteX175" fmla="*/ 150589 w 3299499"/>
                <a:gd name="connsiteY175" fmla="*/ 1482143 h 2224519"/>
                <a:gd name="connsiteX176" fmla="*/ 30008 w 3299499"/>
                <a:gd name="connsiteY176" fmla="*/ 1642916 h 2224519"/>
                <a:gd name="connsiteX177" fmla="*/ 19959 w 3299499"/>
                <a:gd name="connsiteY177" fmla="*/ 1798665 h 2224519"/>
                <a:gd name="connsiteX178" fmla="*/ 75227 w 3299499"/>
                <a:gd name="connsiteY178" fmla="*/ 1301271 h 2224519"/>
                <a:gd name="connsiteX179" fmla="*/ 175709 w 3299499"/>
                <a:gd name="connsiteY179" fmla="*/ 1341465 h 2224519"/>
                <a:gd name="connsiteX180" fmla="*/ 170685 w 3299499"/>
                <a:gd name="connsiteY180" fmla="*/ 1125426 h 2224519"/>
                <a:gd name="connsiteX181" fmla="*/ 95322 w 3299499"/>
                <a:gd name="connsiteY181" fmla="*/ 1235957 h 2224519"/>
                <a:gd name="connsiteX182" fmla="*/ 180733 w 3299499"/>
                <a:gd name="connsiteY182" fmla="*/ 1045039 h 2224519"/>
                <a:gd name="connsiteX183" fmla="*/ 276193 w 3299499"/>
                <a:gd name="connsiteY183" fmla="*/ 864168 h 2224519"/>
                <a:gd name="connsiteX184" fmla="*/ 471298 w 3299499"/>
                <a:gd name="connsiteY184"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60305 w 3299499"/>
                <a:gd name="connsiteY57" fmla="*/ 1058646 h 2224519"/>
                <a:gd name="connsiteX58" fmla="*/ 3067861 w 3299499"/>
                <a:gd name="connsiteY58" fmla="*/ 1171826 h 2224519"/>
                <a:gd name="connsiteX59" fmla="*/ 2646842 w 3299499"/>
                <a:gd name="connsiteY59" fmla="*/ 225252 h 2224519"/>
                <a:gd name="connsiteX60" fmla="*/ 3088548 w 3299499"/>
                <a:gd name="connsiteY60" fmla="*/ 729107 h 2224519"/>
                <a:gd name="connsiteX61" fmla="*/ 3146474 w 3299499"/>
                <a:gd name="connsiteY61" fmla="*/ 824271 h 2224519"/>
                <a:gd name="connsiteX62" fmla="*/ 3295297 w 3299499"/>
                <a:gd name="connsiteY62" fmla="*/ 1254404 h 2224519"/>
                <a:gd name="connsiteX63" fmla="*/ 3022994 w 3299499"/>
                <a:gd name="connsiteY63" fmla="*/ 1569182 h 2224519"/>
                <a:gd name="connsiteX64" fmla="*/ 2712657 w 3299499"/>
                <a:gd name="connsiteY64" fmla="*/ 1572996 h 2224519"/>
                <a:gd name="connsiteX65" fmla="*/ 2364994 w 3299499"/>
                <a:gd name="connsiteY65" fmla="*/ 1739684 h 2224519"/>
                <a:gd name="connsiteX66" fmla="*/ 1741107 w 3299499"/>
                <a:gd name="connsiteY66" fmla="*/ 1953996 h 2224519"/>
                <a:gd name="connsiteX67" fmla="*/ 1783969 w 3299499"/>
                <a:gd name="connsiteY67" fmla="*/ 1796834 h 2224519"/>
                <a:gd name="connsiteX68" fmla="*/ 1836357 w 3299499"/>
                <a:gd name="connsiteY68" fmla="*/ 1606334 h 2224519"/>
                <a:gd name="connsiteX69" fmla="*/ 2164969 w 3299499"/>
                <a:gd name="connsiteY69" fmla="*/ 1577759 h 2224519"/>
                <a:gd name="connsiteX70" fmla="*/ 2050669 w 3299499"/>
                <a:gd name="connsiteY70" fmla="*/ 1434884 h 2224519"/>
                <a:gd name="connsiteX71" fmla="*/ 2241169 w 3299499"/>
                <a:gd name="connsiteY71" fmla="*/ 1339634 h 2224519"/>
                <a:gd name="connsiteX72" fmla="*/ 2339650 w 3299499"/>
                <a:gd name="connsiteY72" fmla="*/ 1482143 h 2224519"/>
                <a:gd name="connsiteX73" fmla="*/ 2331894 w 3299499"/>
                <a:gd name="connsiteY73" fmla="*/ 1673849 h 2224519"/>
                <a:gd name="connsiteX74" fmla="*/ 2343788 w 3299499"/>
                <a:gd name="connsiteY74" fmla="*/ 1428354 h 2224519"/>
                <a:gd name="connsiteX75" fmla="*/ 2720306 w 3299499"/>
                <a:gd name="connsiteY75" fmla="*/ 1293883 h 2224519"/>
                <a:gd name="connsiteX76" fmla="*/ 2888869 w 3299499"/>
                <a:gd name="connsiteY76" fmla="*/ 1406308 h 2224519"/>
                <a:gd name="connsiteX77" fmla="*/ 2769954 w 3299499"/>
                <a:gd name="connsiteY77" fmla="*/ 1300090 h 2224519"/>
                <a:gd name="connsiteX78" fmla="*/ 2889945 w 3299499"/>
                <a:gd name="connsiteY78" fmla="*/ 1304227 h 2224519"/>
                <a:gd name="connsiteX79" fmla="*/ 3067860 w 3299499"/>
                <a:gd name="connsiteY79" fmla="*/ 1432491 h 2224519"/>
                <a:gd name="connsiteX80" fmla="*/ 3217093 w 3299499"/>
                <a:gd name="connsiteY80" fmla="*/ 1277570 h 2224519"/>
                <a:gd name="connsiteX81" fmla="*/ 3237501 w 3299499"/>
                <a:gd name="connsiteY81" fmla="*/ 1072524 h 2224519"/>
                <a:gd name="connsiteX82" fmla="*/ 3071998 w 3299499"/>
                <a:gd name="connsiteY82" fmla="*/ 1386978 h 2224519"/>
                <a:gd name="connsiteX83" fmla="*/ 3109236 w 3299499"/>
                <a:gd name="connsiteY83" fmla="*/ 1312503 h 2224519"/>
                <a:gd name="connsiteX84" fmla="*/ 2894083 w 3299499"/>
                <a:gd name="connsiteY84" fmla="*/ 1266989 h 2224519"/>
                <a:gd name="connsiteX85" fmla="*/ 2794782 w 3299499"/>
                <a:gd name="connsiteY85" fmla="*/ 1204926 h 2224519"/>
                <a:gd name="connsiteX86" fmla="*/ 2584069 w 3299499"/>
                <a:gd name="connsiteY86" fmla="*/ 1239621 h 2224519"/>
                <a:gd name="connsiteX87" fmla="*/ 2044267 w 3299499"/>
                <a:gd name="connsiteY87" fmla="*/ 1386634 h 2224519"/>
                <a:gd name="connsiteX88" fmla="*/ 2005425 w 3299499"/>
                <a:gd name="connsiteY88" fmla="*/ 1225334 h 2224519"/>
                <a:gd name="connsiteX89" fmla="*/ 2372137 w 3299499"/>
                <a:gd name="connsiteY89" fmla="*/ 1108652 h 2224519"/>
                <a:gd name="connsiteX90" fmla="*/ 2803144 w 3299499"/>
                <a:gd name="connsiteY90" fmla="*/ 1101508 h 2224519"/>
                <a:gd name="connsiteX91" fmla="*/ 2560257 w 3299499"/>
                <a:gd name="connsiteY91" fmla="*/ 820521 h 2224519"/>
                <a:gd name="connsiteX92" fmla="*/ 2226881 w 3299499"/>
                <a:gd name="connsiteY92" fmla="*/ 1049121 h 2224519"/>
                <a:gd name="connsiteX93" fmla="*/ 2105637 w 3299499"/>
                <a:gd name="connsiteY93" fmla="*/ 967096 h 2224519"/>
                <a:gd name="connsiteX94" fmla="*/ 1771168 w 3299499"/>
                <a:gd name="connsiteY94" fmla="*/ 1203194 h 2224519"/>
                <a:gd name="connsiteX95" fmla="*/ 1666272 w 3299499"/>
                <a:gd name="connsiteY95" fmla="*/ 1103537 h 2224519"/>
                <a:gd name="connsiteX96" fmla="*/ 1333340 w 3299499"/>
                <a:gd name="connsiteY96" fmla="*/ 1505003 h 2224519"/>
                <a:gd name="connsiteX97" fmla="*/ 1260930 w 3299499"/>
                <a:gd name="connsiteY97" fmla="*/ 1457024 h 2224519"/>
                <a:gd name="connsiteX98" fmla="*/ 1613074 w 3299499"/>
                <a:gd name="connsiteY98" fmla="*/ 1076685 h 2224519"/>
                <a:gd name="connsiteX99" fmla="*/ 1920715 w 3299499"/>
                <a:gd name="connsiteY99" fmla="*/ 821267 h 2224519"/>
                <a:gd name="connsiteX100" fmla="*/ 1829273 w 3299499"/>
                <a:gd name="connsiteY100" fmla="*/ 817291 h 2224519"/>
                <a:gd name="connsiteX101" fmla="*/ 1773614 w 3299499"/>
                <a:gd name="connsiteY101" fmla="*/ 761632 h 2224519"/>
                <a:gd name="connsiteX102" fmla="*/ 1456874 w 3299499"/>
                <a:gd name="connsiteY102" fmla="*/ 1004847 h 2224519"/>
                <a:gd name="connsiteX103" fmla="*/ 1527211 w 3299499"/>
                <a:gd name="connsiteY103" fmla="*/ 753639 h 2224519"/>
                <a:gd name="connsiteX104" fmla="*/ 1421703 w 3299499"/>
                <a:gd name="connsiteY104" fmla="*/ 834026 h 2224519"/>
                <a:gd name="connsiteX105" fmla="*/ 1512138 w 3299499"/>
                <a:gd name="connsiteY105" fmla="*/ 834026 h 2224519"/>
                <a:gd name="connsiteX106" fmla="*/ 1371461 w 3299499"/>
                <a:gd name="connsiteY106" fmla="*/ 1019920 h 2224519"/>
                <a:gd name="connsiteX107" fmla="*/ 1115228 w 3299499"/>
                <a:gd name="connsiteY107" fmla="*/ 1246008 h 2224519"/>
                <a:gd name="connsiteX108" fmla="*/ 907141 w 3299499"/>
                <a:gd name="connsiteY108" fmla="*/ 1537410 h 2224519"/>
                <a:gd name="connsiteX109" fmla="*/ 858995 w 3299499"/>
                <a:gd name="connsiteY109" fmla="*/ 1612773 h 2224519"/>
                <a:gd name="connsiteX110" fmla="*/ 1009720 w 3299499"/>
                <a:gd name="connsiteY110" fmla="*/ 1909199 h 2224519"/>
                <a:gd name="connsiteX111" fmla="*/ 1100156 w 3299499"/>
                <a:gd name="connsiteY111" fmla="*/ 1889102 h 2224519"/>
                <a:gd name="connsiteX112" fmla="*/ 1243117 w 3299499"/>
                <a:gd name="connsiteY112" fmla="*/ 1429806 h 2224519"/>
                <a:gd name="connsiteX113" fmla="*/ 1356169 w 3299499"/>
                <a:gd name="connsiteY113" fmla="*/ 1501105 h 2224519"/>
                <a:gd name="connsiteX114" fmla="*/ 1352194 w 3299499"/>
                <a:gd name="connsiteY114" fmla="*/ 1596520 h 2224519"/>
                <a:gd name="connsiteX115" fmla="*/ 1324384 w 3299499"/>
                <a:gd name="connsiteY115" fmla="*/ 1770376 h 2224519"/>
                <a:gd name="connsiteX116" fmla="*/ 1416465 w 3299499"/>
                <a:gd name="connsiteY116" fmla="*/ 1910842 h 2224519"/>
                <a:gd name="connsiteX117" fmla="*/ 1340269 w 3299499"/>
                <a:gd name="connsiteY117" fmla="*/ 1640250 h 2224519"/>
                <a:gd name="connsiteX118" fmla="*/ 1606637 w 3299499"/>
                <a:gd name="connsiteY118" fmla="*/ 1513030 h 2224519"/>
                <a:gd name="connsiteX119" fmla="*/ 1723643 w 3299499"/>
                <a:gd name="connsiteY119" fmla="*/ 1293596 h 2224519"/>
                <a:gd name="connsiteX120" fmla="*/ 1989073 w 3299499"/>
                <a:gd name="connsiteY120" fmla="*/ 1262840 h 2224519"/>
                <a:gd name="connsiteX121" fmla="*/ 1885956 w 3299499"/>
                <a:gd name="connsiteY121" fmla="*/ 1550615 h 2224519"/>
                <a:gd name="connsiteX122" fmla="*/ 1755393 w 3299499"/>
                <a:gd name="connsiteY122" fmla="*/ 1719046 h 2224519"/>
                <a:gd name="connsiteX123" fmla="*/ 1596312 w 3299499"/>
                <a:gd name="connsiteY123" fmla="*/ 2013962 h 2224519"/>
                <a:gd name="connsiteX124" fmla="*/ 1574831 w 3299499"/>
                <a:gd name="connsiteY124" fmla="*/ 1921749 h 2224519"/>
                <a:gd name="connsiteX125" fmla="*/ 1471464 w 3299499"/>
                <a:gd name="connsiteY125" fmla="*/ 2065646 h 2224519"/>
                <a:gd name="connsiteX126" fmla="*/ 1582781 w 3299499"/>
                <a:gd name="connsiteY126" fmla="*/ 2133232 h 2224519"/>
                <a:gd name="connsiteX127" fmla="*/ 1451584 w 3299499"/>
                <a:gd name="connsiteY127" fmla="*/ 2200818 h 2224519"/>
                <a:gd name="connsiteX128" fmla="*/ 1228948 w 3299499"/>
                <a:gd name="connsiteY128" fmla="*/ 2208769 h 2224519"/>
                <a:gd name="connsiteX129" fmla="*/ 982457 w 3299499"/>
                <a:gd name="connsiteY129" fmla="*/ 2216722 h 2224519"/>
                <a:gd name="connsiteX130" fmla="*/ 966555 w 3299499"/>
                <a:gd name="connsiteY130" fmla="*/ 2137207 h 2224519"/>
                <a:gd name="connsiteX131" fmla="*/ 1197143 w 3299499"/>
                <a:gd name="connsiteY131" fmla="*/ 2161061 h 2224519"/>
                <a:gd name="connsiteX132" fmla="*/ 1324364 w 3299499"/>
                <a:gd name="connsiteY132" fmla="*/ 2141182 h 2224519"/>
                <a:gd name="connsiteX133" fmla="*/ 1280632 w 3299499"/>
                <a:gd name="connsiteY133" fmla="*/ 1954329 h 2224519"/>
                <a:gd name="connsiteX134" fmla="*/ 1407852 w 3299499"/>
                <a:gd name="connsiteY134" fmla="*/ 1926500 h 2224519"/>
                <a:gd name="connsiteX135" fmla="*/ 1247453 w 3299499"/>
                <a:gd name="connsiteY135" fmla="*/ 1884840 h 2224519"/>
                <a:gd name="connsiteX136" fmla="*/ 1182614 w 3299499"/>
                <a:gd name="connsiteY136" fmla="*/ 2054900 h 2224519"/>
                <a:gd name="connsiteX137" fmla="*/ 1024793 w 3299499"/>
                <a:gd name="connsiteY137" fmla="*/ 2120214 h 2224519"/>
                <a:gd name="connsiteX138" fmla="*/ 884116 w 3299499"/>
                <a:gd name="connsiteY138" fmla="*/ 1758474 h 2224519"/>
                <a:gd name="connsiteX139" fmla="*/ 843922 w 3299499"/>
                <a:gd name="connsiteY139" fmla="*/ 2069973 h 2224519"/>
                <a:gd name="connsiteX140" fmla="*/ 703246 w 3299499"/>
                <a:gd name="connsiteY140" fmla="*/ 1657991 h 2224519"/>
                <a:gd name="connsiteX141" fmla="*/ 803729 w 3299499"/>
                <a:gd name="connsiteY141" fmla="*/ 1406782 h 2224519"/>
                <a:gd name="connsiteX142" fmla="*/ 884115 w 3299499"/>
                <a:gd name="connsiteY142" fmla="*/ 1246008 h 2224519"/>
                <a:gd name="connsiteX143" fmla="*/ 1160446 w 3299499"/>
                <a:gd name="connsiteY143" fmla="*/ 1125427 h 2224519"/>
                <a:gd name="connsiteX144" fmla="*/ 1637744 w 3299499"/>
                <a:gd name="connsiteY144" fmla="*/ 648131 h 2224519"/>
                <a:gd name="connsiteX145" fmla="*/ 1763348 w 3299499"/>
                <a:gd name="connsiteY145" fmla="*/ 336632 h 2224519"/>
                <a:gd name="connsiteX146" fmla="*/ 1642768 w 3299499"/>
                <a:gd name="connsiteY146" fmla="*/ 376825 h 2224519"/>
                <a:gd name="connsiteX147" fmla="*/ 1451848 w 3299499"/>
                <a:gd name="connsiteY147" fmla="*/ 658179 h 2224519"/>
                <a:gd name="connsiteX148" fmla="*/ 1170498 w 3299499"/>
                <a:gd name="connsiteY148" fmla="*/ 497404 h 2224519"/>
                <a:gd name="connsiteX149" fmla="*/ 1200641 w 3299499"/>
                <a:gd name="connsiteY149" fmla="*/ 633056 h 2224519"/>
                <a:gd name="connsiteX150" fmla="*/ 1115230 w 3299499"/>
                <a:gd name="connsiteY150" fmla="*/ 869194 h 2224519"/>
                <a:gd name="connsiteX151" fmla="*/ 1100158 w 3299499"/>
                <a:gd name="connsiteY151" fmla="*/ 1004845 h 2224519"/>
                <a:gd name="connsiteX152" fmla="*/ 904215 w 3299499"/>
                <a:gd name="connsiteY152" fmla="*/ 1014893 h 2224519"/>
                <a:gd name="connsiteX153" fmla="*/ 929336 w 3299499"/>
                <a:gd name="connsiteY153" fmla="*/ 1175667 h 2224519"/>
                <a:gd name="connsiteX154" fmla="*/ 708272 w 3299499"/>
                <a:gd name="connsiteY154" fmla="*/ 984749 h 2224519"/>
                <a:gd name="connsiteX155" fmla="*/ 607789 w 3299499"/>
                <a:gd name="connsiteY155" fmla="*/ 914411 h 2224519"/>
                <a:gd name="connsiteX156" fmla="*/ 809594 w 3299499"/>
                <a:gd name="connsiteY156" fmla="*/ 1313832 h 2224519"/>
                <a:gd name="connsiteX157" fmla="*/ 512330 w 3299499"/>
                <a:gd name="connsiteY157" fmla="*/ 1356538 h 2224519"/>
                <a:gd name="connsiteX158" fmla="*/ 647983 w 3299499"/>
                <a:gd name="connsiteY158" fmla="*/ 1874028 h 2224519"/>
                <a:gd name="connsiteX159" fmla="*/ 537449 w 3299499"/>
                <a:gd name="connsiteY159" fmla="*/ 1798666 h 2224519"/>
                <a:gd name="connsiteX160" fmla="*/ 391749 w 3299499"/>
                <a:gd name="connsiteY160" fmla="*/ 1733351 h 2224519"/>
                <a:gd name="connsiteX161" fmla="*/ 230975 w 3299499"/>
                <a:gd name="connsiteY161" fmla="*/ 1436924 h 2224519"/>
                <a:gd name="connsiteX162" fmla="*/ 356580 w 3299499"/>
                <a:gd name="connsiteY162" fmla="*/ 1668037 h 2224519"/>
                <a:gd name="connsiteX163" fmla="*/ 431942 w 3299499"/>
                <a:gd name="connsiteY163" fmla="*/ 1833835 h 2224519"/>
                <a:gd name="connsiteX164" fmla="*/ 527402 w 3299499"/>
                <a:gd name="connsiteY164" fmla="*/ 1874028 h 2224519"/>
                <a:gd name="connsiteX165" fmla="*/ 507305 w 3299499"/>
                <a:gd name="connsiteY165" fmla="*/ 1989585 h 2224519"/>
                <a:gd name="connsiteX166" fmla="*/ 311362 w 3299499"/>
                <a:gd name="connsiteY166" fmla="*/ 2180503 h 2224519"/>
                <a:gd name="connsiteX167" fmla="*/ 250235 w 3299499"/>
                <a:gd name="connsiteY167" fmla="*/ 2142821 h 2224519"/>
                <a:gd name="connsiteX168" fmla="*/ 220927 w 3299499"/>
                <a:gd name="connsiteY168" fmla="*/ 1989584 h 2224519"/>
                <a:gd name="connsiteX169" fmla="*/ 120444 w 3299499"/>
                <a:gd name="connsiteY169" fmla="*/ 1909197 h 2224519"/>
                <a:gd name="connsiteX170" fmla="*/ 65177 w 3299499"/>
                <a:gd name="connsiteY170" fmla="*/ 1869004 h 2224519"/>
                <a:gd name="connsiteX171" fmla="*/ 80251 w 3299499"/>
                <a:gd name="connsiteY171" fmla="*/ 1673060 h 2224519"/>
                <a:gd name="connsiteX172" fmla="*/ 205854 w 3299499"/>
                <a:gd name="connsiteY172" fmla="*/ 1813738 h 2224519"/>
                <a:gd name="connsiteX173" fmla="*/ 301314 w 3299499"/>
                <a:gd name="connsiteY173" fmla="*/ 1974512 h 2224519"/>
                <a:gd name="connsiteX174" fmla="*/ 326435 w 3299499"/>
                <a:gd name="connsiteY174" fmla="*/ 1863979 h 2224519"/>
                <a:gd name="connsiteX175" fmla="*/ 175710 w 3299499"/>
                <a:gd name="connsiteY175" fmla="*/ 1517311 h 2224519"/>
                <a:gd name="connsiteX176" fmla="*/ 150589 w 3299499"/>
                <a:gd name="connsiteY176" fmla="*/ 1482143 h 2224519"/>
                <a:gd name="connsiteX177" fmla="*/ 30008 w 3299499"/>
                <a:gd name="connsiteY177" fmla="*/ 1642916 h 2224519"/>
                <a:gd name="connsiteX178" fmla="*/ 19959 w 3299499"/>
                <a:gd name="connsiteY178" fmla="*/ 1798665 h 2224519"/>
                <a:gd name="connsiteX179" fmla="*/ 75227 w 3299499"/>
                <a:gd name="connsiteY179" fmla="*/ 1301271 h 2224519"/>
                <a:gd name="connsiteX180" fmla="*/ 175709 w 3299499"/>
                <a:gd name="connsiteY180" fmla="*/ 1341465 h 2224519"/>
                <a:gd name="connsiteX181" fmla="*/ 170685 w 3299499"/>
                <a:gd name="connsiteY181" fmla="*/ 1125426 h 2224519"/>
                <a:gd name="connsiteX182" fmla="*/ 95322 w 3299499"/>
                <a:gd name="connsiteY182" fmla="*/ 1235957 h 2224519"/>
                <a:gd name="connsiteX183" fmla="*/ 180733 w 3299499"/>
                <a:gd name="connsiteY183" fmla="*/ 1045039 h 2224519"/>
                <a:gd name="connsiteX184" fmla="*/ 276193 w 3299499"/>
                <a:gd name="connsiteY184" fmla="*/ 864168 h 2224519"/>
                <a:gd name="connsiteX185" fmla="*/ 471298 w 3299499"/>
                <a:gd name="connsiteY185"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60305 w 3299499"/>
                <a:gd name="connsiteY57" fmla="*/ 1058646 h 2224519"/>
                <a:gd name="connsiteX58" fmla="*/ 3067861 w 3299499"/>
                <a:gd name="connsiteY58" fmla="*/ 1171826 h 2224519"/>
                <a:gd name="connsiteX59" fmla="*/ 2646842 w 3299499"/>
                <a:gd name="connsiteY59" fmla="*/ 225252 h 2224519"/>
                <a:gd name="connsiteX60" fmla="*/ 3022347 w 3299499"/>
                <a:gd name="connsiteY60" fmla="*/ 600842 h 2224519"/>
                <a:gd name="connsiteX61" fmla="*/ 3146474 w 3299499"/>
                <a:gd name="connsiteY61" fmla="*/ 824271 h 2224519"/>
                <a:gd name="connsiteX62" fmla="*/ 3295297 w 3299499"/>
                <a:gd name="connsiteY62" fmla="*/ 1254404 h 2224519"/>
                <a:gd name="connsiteX63" fmla="*/ 3022994 w 3299499"/>
                <a:gd name="connsiteY63" fmla="*/ 1569182 h 2224519"/>
                <a:gd name="connsiteX64" fmla="*/ 2712657 w 3299499"/>
                <a:gd name="connsiteY64" fmla="*/ 1572996 h 2224519"/>
                <a:gd name="connsiteX65" fmla="*/ 2364994 w 3299499"/>
                <a:gd name="connsiteY65" fmla="*/ 1739684 h 2224519"/>
                <a:gd name="connsiteX66" fmla="*/ 1741107 w 3299499"/>
                <a:gd name="connsiteY66" fmla="*/ 1953996 h 2224519"/>
                <a:gd name="connsiteX67" fmla="*/ 1783969 w 3299499"/>
                <a:gd name="connsiteY67" fmla="*/ 1796834 h 2224519"/>
                <a:gd name="connsiteX68" fmla="*/ 1836357 w 3299499"/>
                <a:gd name="connsiteY68" fmla="*/ 1606334 h 2224519"/>
                <a:gd name="connsiteX69" fmla="*/ 2164969 w 3299499"/>
                <a:gd name="connsiteY69" fmla="*/ 1577759 h 2224519"/>
                <a:gd name="connsiteX70" fmla="*/ 2050669 w 3299499"/>
                <a:gd name="connsiteY70" fmla="*/ 1434884 h 2224519"/>
                <a:gd name="connsiteX71" fmla="*/ 2241169 w 3299499"/>
                <a:gd name="connsiteY71" fmla="*/ 1339634 h 2224519"/>
                <a:gd name="connsiteX72" fmla="*/ 2339650 w 3299499"/>
                <a:gd name="connsiteY72" fmla="*/ 1482143 h 2224519"/>
                <a:gd name="connsiteX73" fmla="*/ 2331894 w 3299499"/>
                <a:gd name="connsiteY73" fmla="*/ 1673849 h 2224519"/>
                <a:gd name="connsiteX74" fmla="*/ 2343788 w 3299499"/>
                <a:gd name="connsiteY74" fmla="*/ 1428354 h 2224519"/>
                <a:gd name="connsiteX75" fmla="*/ 2720306 w 3299499"/>
                <a:gd name="connsiteY75" fmla="*/ 1293883 h 2224519"/>
                <a:gd name="connsiteX76" fmla="*/ 2888869 w 3299499"/>
                <a:gd name="connsiteY76" fmla="*/ 1406308 h 2224519"/>
                <a:gd name="connsiteX77" fmla="*/ 2769954 w 3299499"/>
                <a:gd name="connsiteY77" fmla="*/ 1300090 h 2224519"/>
                <a:gd name="connsiteX78" fmla="*/ 2889945 w 3299499"/>
                <a:gd name="connsiteY78" fmla="*/ 1304227 h 2224519"/>
                <a:gd name="connsiteX79" fmla="*/ 3067860 w 3299499"/>
                <a:gd name="connsiteY79" fmla="*/ 1432491 h 2224519"/>
                <a:gd name="connsiteX80" fmla="*/ 3217093 w 3299499"/>
                <a:gd name="connsiteY80" fmla="*/ 1277570 h 2224519"/>
                <a:gd name="connsiteX81" fmla="*/ 3237501 w 3299499"/>
                <a:gd name="connsiteY81" fmla="*/ 1072524 h 2224519"/>
                <a:gd name="connsiteX82" fmla="*/ 3071998 w 3299499"/>
                <a:gd name="connsiteY82" fmla="*/ 1386978 h 2224519"/>
                <a:gd name="connsiteX83" fmla="*/ 3109236 w 3299499"/>
                <a:gd name="connsiteY83" fmla="*/ 1312503 h 2224519"/>
                <a:gd name="connsiteX84" fmla="*/ 2894083 w 3299499"/>
                <a:gd name="connsiteY84" fmla="*/ 1266989 h 2224519"/>
                <a:gd name="connsiteX85" fmla="*/ 2794782 w 3299499"/>
                <a:gd name="connsiteY85" fmla="*/ 1204926 h 2224519"/>
                <a:gd name="connsiteX86" fmla="*/ 2584069 w 3299499"/>
                <a:gd name="connsiteY86" fmla="*/ 1239621 h 2224519"/>
                <a:gd name="connsiteX87" fmla="*/ 2044267 w 3299499"/>
                <a:gd name="connsiteY87" fmla="*/ 1386634 h 2224519"/>
                <a:gd name="connsiteX88" fmla="*/ 2005425 w 3299499"/>
                <a:gd name="connsiteY88" fmla="*/ 1225334 h 2224519"/>
                <a:gd name="connsiteX89" fmla="*/ 2372137 w 3299499"/>
                <a:gd name="connsiteY89" fmla="*/ 1108652 h 2224519"/>
                <a:gd name="connsiteX90" fmla="*/ 2803144 w 3299499"/>
                <a:gd name="connsiteY90" fmla="*/ 1101508 h 2224519"/>
                <a:gd name="connsiteX91" fmla="*/ 2560257 w 3299499"/>
                <a:gd name="connsiteY91" fmla="*/ 820521 h 2224519"/>
                <a:gd name="connsiteX92" fmla="*/ 2226881 w 3299499"/>
                <a:gd name="connsiteY92" fmla="*/ 1049121 h 2224519"/>
                <a:gd name="connsiteX93" fmla="*/ 2105637 w 3299499"/>
                <a:gd name="connsiteY93" fmla="*/ 967096 h 2224519"/>
                <a:gd name="connsiteX94" fmla="*/ 1771168 w 3299499"/>
                <a:gd name="connsiteY94" fmla="*/ 1203194 h 2224519"/>
                <a:gd name="connsiteX95" fmla="*/ 1666272 w 3299499"/>
                <a:gd name="connsiteY95" fmla="*/ 1103537 h 2224519"/>
                <a:gd name="connsiteX96" fmla="*/ 1333340 w 3299499"/>
                <a:gd name="connsiteY96" fmla="*/ 1505003 h 2224519"/>
                <a:gd name="connsiteX97" fmla="*/ 1260930 w 3299499"/>
                <a:gd name="connsiteY97" fmla="*/ 1457024 h 2224519"/>
                <a:gd name="connsiteX98" fmla="*/ 1613074 w 3299499"/>
                <a:gd name="connsiteY98" fmla="*/ 1076685 h 2224519"/>
                <a:gd name="connsiteX99" fmla="*/ 1920715 w 3299499"/>
                <a:gd name="connsiteY99" fmla="*/ 821267 h 2224519"/>
                <a:gd name="connsiteX100" fmla="*/ 1829273 w 3299499"/>
                <a:gd name="connsiteY100" fmla="*/ 817291 h 2224519"/>
                <a:gd name="connsiteX101" fmla="*/ 1773614 w 3299499"/>
                <a:gd name="connsiteY101" fmla="*/ 761632 h 2224519"/>
                <a:gd name="connsiteX102" fmla="*/ 1456874 w 3299499"/>
                <a:gd name="connsiteY102" fmla="*/ 1004847 h 2224519"/>
                <a:gd name="connsiteX103" fmla="*/ 1527211 w 3299499"/>
                <a:gd name="connsiteY103" fmla="*/ 753639 h 2224519"/>
                <a:gd name="connsiteX104" fmla="*/ 1421703 w 3299499"/>
                <a:gd name="connsiteY104" fmla="*/ 834026 h 2224519"/>
                <a:gd name="connsiteX105" fmla="*/ 1512138 w 3299499"/>
                <a:gd name="connsiteY105" fmla="*/ 834026 h 2224519"/>
                <a:gd name="connsiteX106" fmla="*/ 1371461 w 3299499"/>
                <a:gd name="connsiteY106" fmla="*/ 1019920 h 2224519"/>
                <a:gd name="connsiteX107" fmla="*/ 1115228 w 3299499"/>
                <a:gd name="connsiteY107" fmla="*/ 1246008 h 2224519"/>
                <a:gd name="connsiteX108" fmla="*/ 907141 w 3299499"/>
                <a:gd name="connsiteY108" fmla="*/ 1537410 h 2224519"/>
                <a:gd name="connsiteX109" fmla="*/ 858995 w 3299499"/>
                <a:gd name="connsiteY109" fmla="*/ 1612773 h 2224519"/>
                <a:gd name="connsiteX110" fmla="*/ 1009720 w 3299499"/>
                <a:gd name="connsiteY110" fmla="*/ 1909199 h 2224519"/>
                <a:gd name="connsiteX111" fmla="*/ 1100156 w 3299499"/>
                <a:gd name="connsiteY111" fmla="*/ 1889102 h 2224519"/>
                <a:gd name="connsiteX112" fmla="*/ 1243117 w 3299499"/>
                <a:gd name="connsiteY112" fmla="*/ 1429806 h 2224519"/>
                <a:gd name="connsiteX113" fmla="*/ 1356169 w 3299499"/>
                <a:gd name="connsiteY113" fmla="*/ 1501105 h 2224519"/>
                <a:gd name="connsiteX114" fmla="*/ 1352194 w 3299499"/>
                <a:gd name="connsiteY114" fmla="*/ 1596520 h 2224519"/>
                <a:gd name="connsiteX115" fmla="*/ 1324384 w 3299499"/>
                <a:gd name="connsiteY115" fmla="*/ 1770376 h 2224519"/>
                <a:gd name="connsiteX116" fmla="*/ 1416465 w 3299499"/>
                <a:gd name="connsiteY116" fmla="*/ 1910842 h 2224519"/>
                <a:gd name="connsiteX117" fmla="*/ 1340269 w 3299499"/>
                <a:gd name="connsiteY117" fmla="*/ 1640250 h 2224519"/>
                <a:gd name="connsiteX118" fmla="*/ 1606637 w 3299499"/>
                <a:gd name="connsiteY118" fmla="*/ 1513030 h 2224519"/>
                <a:gd name="connsiteX119" fmla="*/ 1723643 w 3299499"/>
                <a:gd name="connsiteY119" fmla="*/ 1293596 h 2224519"/>
                <a:gd name="connsiteX120" fmla="*/ 1989073 w 3299499"/>
                <a:gd name="connsiteY120" fmla="*/ 1262840 h 2224519"/>
                <a:gd name="connsiteX121" fmla="*/ 1885956 w 3299499"/>
                <a:gd name="connsiteY121" fmla="*/ 1550615 h 2224519"/>
                <a:gd name="connsiteX122" fmla="*/ 1755393 w 3299499"/>
                <a:gd name="connsiteY122" fmla="*/ 1719046 h 2224519"/>
                <a:gd name="connsiteX123" fmla="*/ 1596312 w 3299499"/>
                <a:gd name="connsiteY123" fmla="*/ 2013962 h 2224519"/>
                <a:gd name="connsiteX124" fmla="*/ 1574831 w 3299499"/>
                <a:gd name="connsiteY124" fmla="*/ 1921749 h 2224519"/>
                <a:gd name="connsiteX125" fmla="*/ 1471464 w 3299499"/>
                <a:gd name="connsiteY125" fmla="*/ 2065646 h 2224519"/>
                <a:gd name="connsiteX126" fmla="*/ 1582781 w 3299499"/>
                <a:gd name="connsiteY126" fmla="*/ 2133232 h 2224519"/>
                <a:gd name="connsiteX127" fmla="*/ 1451584 w 3299499"/>
                <a:gd name="connsiteY127" fmla="*/ 2200818 h 2224519"/>
                <a:gd name="connsiteX128" fmla="*/ 1228948 w 3299499"/>
                <a:gd name="connsiteY128" fmla="*/ 2208769 h 2224519"/>
                <a:gd name="connsiteX129" fmla="*/ 982457 w 3299499"/>
                <a:gd name="connsiteY129" fmla="*/ 2216722 h 2224519"/>
                <a:gd name="connsiteX130" fmla="*/ 966555 w 3299499"/>
                <a:gd name="connsiteY130" fmla="*/ 2137207 h 2224519"/>
                <a:gd name="connsiteX131" fmla="*/ 1197143 w 3299499"/>
                <a:gd name="connsiteY131" fmla="*/ 2161061 h 2224519"/>
                <a:gd name="connsiteX132" fmla="*/ 1324364 w 3299499"/>
                <a:gd name="connsiteY132" fmla="*/ 2141182 h 2224519"/>
                <a:gd name="connsiteX133" fmla="*/ 1280632 w 3299499"/>
                <a:gd name="connsiteY133" fmla="*/ 1954329 h 2224519"/>
                <a:gd name="connsiteX134" fmla="*/ 1407852 w 3299499"/>
                <a:gd name="connsiteY134" fmla="*/ 1926500 h 2224519"/>
                <a:gd name="connsiteX135" fmla="*/ 1247453 w 3299499"/>
                <a:gd name="connsiteY135" fmla="*/ 1884840 h 2224519"/>
                <a:gd name="connsiteX136" fmla="*/ 1182614 w 3299499"/>
                <a:gd name="connsiteY136" fmla="*/ 2054900 h 2224519"/>
                <a:gd name="connsiteX137" fmla="*/ 1024793 w 3299499"/>
                <a:gd name="connsiteY137" fmla="*/ 2120214 h 2224519"/>
                <a:gd name="connsiteX138" fmla="*/ 884116 w 3299499"/>
                <a:gd name="connsiteY138" fmla="*/ 1758474 h 2224519"/>
                <a:gd name="connsiteX139" fmla="*/ 843922 w 3299499"/>
                <a:gd name="connsiteY139" fmla="*/ 2069973 h 2224519"/>
                <a:gd name="connsiteX140" fmla="*/ 703246 w 3299499"/>
                <a:gd name="connsiteY140" fmla="*/ 1657991 h 2224519"/>
                <a:gd name="connsiteX141" fmla="*/ 803729 w 3299499"/>
                <a:gd name="connsiteY141" fmla="*/ 1406782 h 2224519"/>
                <a:gd name="connsiteX142" fmla="*/ 884115 w 3299499"/>
                <a:gd name="connsiteY142" fmla="*/ 1246008 h 2224519"/>
                <a:gd name="connsiteX143" fmla="*/ 1160446 w 3299499"/>
                <a:gd name="connsiteY143" fmla="*/ 1125427 h 2224519"/>
                <a:gd name="connsiteX144" fmla="*/ 1637744 w 3299499"/>
                <a:gd name="connsiteY144" fmla="*/ 648131 h 2224519"/>
                <a:gd name="connsiteX145" fmla="*/ 1763348 w 3299499"/>
                <a:gd name="connsiteY145" fmla="*/ 336632 h 2224519"/>
                <a:gd name="connsiteX146" fmla="*/ 1642768 w 3299499"/>
                <a:gd name="connsiteY146" fmla="*/ 376825 h 2224519"/>
                <a:gd name="connsiteX147" fmla="*/ 1451848 w 3299499"/>
                <a:gd name="connsiteY147" fmla="*/ 658179 h 2224519"/>
                <a:gd name="connsiteX148" fmla="*/ 1170498 w 3299499"/>
                <a:gd name="connsiteY148" fmla="*/ 497404 h 2224519"/>
                <a:gd name="connsiteX149" fmla="*/ 1200641 w 3299499"/>
                <a:gd name="connsiteY149" fmla="*/ 633056 h 2224519"/>
                <a:gd name="connsiteX150" fmla="*/ 1115230 w 3299499"/>
                <a:gd name="connsiteY150" fmla="*/ 869194 h 2224519"/>
                <a:gd name="connsiteX151" fmla="*/ 1100158 w 3299499"/>
                <a:gd name="connsiteY151" fmla="*/ 1004845 h 2224519"/>
                <a:gd name="connsiteX152" fmla="*/ 904215 w 3299499"/>
                <a:gd name="connsiteY152" fmla="*/ 1014893 h 2224519"/>
                <a:gd name="connsiteX153" fmla="*/ 929336 w 3299499"/>
                <a:gd name="connsiteY153" fmla="*/ 1175667 h 2224519"/>
                <a:gd name="connsiteX154" fmla="*/ 708272 w 3299499"/>
                <a:gd name="connsiteY154" fmla="*/ 984749 h 2224519"/>
                <a:gd name="connsiteX155" fmla="*/ 607789 w 3299499"/>
                <a:gd name="connsiteY155" fmla="*/ 914411 h 2224519"/>
                <a:gd name="connsiteX156" fmla="*/ 809594 w 3299499"/>
                <a:gd name="connsiteY156" fmla="*/ 1313832 h 2224519"/>
                <a:gd name="connsiteX157" fmla="*/ 512330 w 3299499"/>
                <a:gd name="connsiteY157" fmla="*/ 1356538 h 2224519"/>
                <a:gd name="connsiteX158" fmla="*/ 647983 w 3299499"/>
                <a:gd name="connsiteY158" fmla="*/ 1874028 h 2224519"/>
                <a:gd name="connsiteX159" fmla="*/ 537449 w 3299499"/>
                <a:gd name="connsiteY159" fmla="*/ 1798666 h 2224519"/>
                <a:gd name="connsiteX160" fmla="*/ 391749 w 3299499"/>
                <a:gd name="connsiteY160" fmla="*/ 1733351 h 2224519"/>
                <a:gd name="connsiteX161" fmla="*/ 230975 w 3299499"/>
                <a:gd name="connsiteY161" fmla="*/ 1436924 h 2224519"/>
                <a:gd name="connsiteX162" fmla="*/ 356580 w 3299499"/>
                <a:gd name="connsiteY162" fmla="*/ 1668037 h 2224519"/>
                <a:gd name="connsiteX163" fmla="*/ 431942 w 3299499"/>
                <a:gd name="connsiteY163" fmla="*/ 1833835 h 2224519"/>
                <a:gd name="connsiteX164" fmla="*/ 527402 w 3299499"/>
                <a:gd name="connsiteY164" fmla="*/ 1874028 h 2224519"/>
                <a:gd name="connsiteX165" fmla="*/ 507305 w 3299499"/>
                <a:gd name="connsiteY165" fmla="*/ 1989585 h 2224519"/>
                <a:gd name="connsiteX166" fmla="*/ 311362 w 3299499"/>
                <a:gd name="connsiteY166" fmla="*/ 2180503 h 2224519"/>
                <a:gd name="connsiteX167" fmla="*/ 250235 w 3299499"/>
                <a:gd name="connsiteY167" fmla="*/ 2142821 h 2224519"/>
                <a:gd name="connsiteX168" fmla="*/ 220927 w 3299499"/>
                <a:gd name="connsiteY168" fmla="*/ 1989584 h 2224519"/>
                <a:gd name="connsiteX169" fmla="*/ 120444 w 3299499"/>
                <a:gd name="connsiteY169" fmla="*/ 1909197 h 2224519"/>
                <a:gd name="connsiteX170" fmla="*/ 65177 w 3299499"/>
                <a:gd name="connsiteY170" fmla="*/ 1869004 h 2224519"/>
                <a:gd name="connsiteX171" fmla="*/ 80251 w 3299499"/>
                <a:gd name="connsiteY171" fmla="*/ 1673060 h 2224519"/>
                <a:gd name="connsiteX172" fmla="*/ 205854 w 3299499"/>
                <a:gd name="connsiteY172" fmla="*/ 1813738 h 2224519"/>
                <a:gd name="connsiteX173" fmla="*/ 301314 w 3299499"/>
                <a:gd name="connsiteY173" fmla="*/ 1974512 h 2224519"/>
                <a:gd name="connsiteX174" fmla="*/ 326435 w 3299499"/>
                <a:gd name="connsiteY174" fmla="*/ 1863979 h 2224519"/>
                <a:gd name="connsiteX175" fmla="*/ 175710 w 3299499"/>
                <a:gd name="connsiteY175" fmla="*/ 1517311 h 2224519"/>
                <a:gd name="connsiteX176" fmla="*/ 150589 w 3299499"/>
                <a:gd name="connsiteY176" fmla="*/ 1482143 h 2224519"/>
                <a:gd name="connsiteX177" fmla="*/ 30008 w 3299499"/>
                <a:gd name="connsiteY177" fmla="*/ 1642916 h 2224519"/>
                <a:gd name="connsiteX178" fmla="*/ 19959 w 3299499"/>
                <a:gd name="connsiteY178" fmla="*/ 1798665 h 2224519"/>
                <a:gd name="connsiteX179" fmla="*/ 75227 w 3299499"/>
                <a:gd name="connsiteY179" fmla="*/ 1301271 h 2224519"/>
                <a:gd name="connsiteX180" fmla="*/ 175709 w 3299499"/>
                <a:gd name="connsiteY180" fmla="*/ 1341465 h 2224519"/>
                <a:gd name="connsiteX181" fmla="*/ 170685 w 3299499"/>
                <a:gd name="connsiteY181" fmla="*/ 1125426 h 2224519"/>
                <a:gd name="connsiteX182" fmla="*/ 95322 w 3299499"/>
                <a:gd name="connsiteY182" fmla="*/ 1235957 h 2224519"/>
                <a:gd name="connsiteX183" fmla="*/ 180733 w 3299499"/>
                <a:gd name="connsiteY183" fmla="*/ 1045039 h 2224519"/>
                <a:gd name="connsiteX184" fmla="*/ 276193 w 3299499"/>
                <a:gd name="connsiteY184" fmla="*/ 864168 h 2224519"/>
                <a:gd name="connsiteX185" fmla="*/ 471298 w 3299499"/>
                <a:gd name="connsiteY185"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60305 w 3299499"/>
                <a:gd name="connsiteY57" fmla="*/ 1058646 h 2224519"/>
                <a:gd name="connsiteX58" fmla="*/ 3067861 w 3299499"/>
                <a:gd name="connsiteY58" fmla="*/ 1171826 h 2224519"/>
                <a:gd name="connsiteX59" fmla="*/ 2646842 w 3299499"/>
                <a:gd name="connsiteY59" fmla="*/ 225252 h 2224519"/>
                <a:gd name="connsiteX60" fmla="*/ 3022347 w 3299499"/>
                <a:gd name="connsiteY60" fmla="*/ 600842 h 2224519"/>
                <a:gd name="connsiteX61" fmla="*/ 3146474 w 3299499"/>
                <a:gd name="connsiteY61" fmla="*/ 824271 h 2224519"/>
                <a:gd name="connsiteX62" fmla="*/ 3295297 w 3299499"/>
                <a:gd name="connsiteY62" fmla="*/ 1254404 h 2224519"/>
                <a:gd name="connsiteX63" fmla="*/ 3022994 w 3299499"/>
                <a:gd name="connsiteY63" fmla="*/ 1569182 h 2224519"/>
                <a:gd name="connsiteX64" fmla="*/ 2712657 w 3299499"/>
                <a:gd name="connsiteY64" fmla="*/ 1572996 h 2224519"/>
                <a:gd name="connsiteX65" fmla="*/ 2364994 w 3299499"/>
                <a:gd name="connsiteY65" fmla="*/ 1739684 h 2224519"/>
                <a:gd name="connsiteX66" fmla="*/ 1741107 w 3299499"/>
                <a:gd name="connsiteY66" fmla="*/ 1953996 h 2224519"/>
                <a:gd name="connsiteX67" fmla="*/ 1783969 w 3299499"/>
                <a:gd name="connsiteY67" fmla="*/ 1796834 h 2224519"/>
                <a:gd name="connsiteX68" fmla="*/ 1836357 w 3299499"/>
                <a:gd name="connsiteY68" fmla="*/ 1606334 h 2224519"/>
                <a:gd name="connsiteX69" fmla="*/ 2164969 w 3299499"/>
                <a:gd name="connsiteY69" fmla="*/ 1577759 h 2224519"/>
                <a:gd name="connsiteX70" fmla="*/ 2050669 w 3299499"/>
                <a:gd name="connsiteY70" fmla="*/ 1434884 h 2224519"/>
                <a:gd name="connsiteX71" fmla="*/ 2241169 w 3299499"/>
                <a:gd name="connsiteY71" fmla="*/ 1339634 h 2224519"/>
                <a:gd name="connsiteX72" fmla="*/ 2339650 w 3299499"/>
                <a:gd name="connsiteY72" fmla="*/ 1482143 h 2224519"/>
                <a:gd name="connsiteX73" fmla="*/ 2331894 w 3299499"/>
                <a:gd name="connsiteY73" fmla="*/ 1673849 h 2224519"/>
                <a:gd name="connsiteX74" fmla="*/ 2343788 w 3299499"/>
                <a:gd name="connsiteY74" fmla="*/ 1428354 h 2224519"/>
                <a:gd name="connsiteX75" fmla="*/ 2720306 w 3299499"/>
                <a:gd name="connsiteY75" fmla="*/ 1293883 h 2224519"/>
                <a:gd name="connsiteX76" fmla="*/ 2888869 w 3299499"/>
                <a:gd name="connsiteY76" fmla="*/ 1406308 h 2224519"/>
                <a:gd name="connsiteX77" fmla="*/ 2769954 w 3299499"/>
                <a:gd name="connsiteY77" fmla="*/ 1300090 h 2224519"/>
                <a:gd name="connsiteX78" fmla="*/ 2889945 w 3299499"/>
                <a:gd name="connsiteY78" fmla="*/ 1304227 h 2224519"/>
                <a:gd name="connsiteX79" fmla="*/ 3067860 w 3299499"/>
                <a:gd name="connsiteY79" fmla="*/ 1432491 h 2224519"/>
                <a:gd name="connsiteX80" fmla="*/ 3217093 w 3299499"/>
                <a:gd name="connsiteY80" fmla="*/ 1277570 h 2224519"/>
                <a:gd name="connsiteX81" fmla="*/ 3237501 w 3299499"/>
                <a:gd name="connsiteY81" fmla="*/ 1072524 h 2224519"/>
                <a:gd name="connsiteX82" fmla="*/ 3071998 w 3299499"/>
                <a:gd name="connsiteY82" fmla="*/ 1386978 h 2224519"/>
                <a:gd name="connsiteX83" fmla="*/ 3109236 w 3299499"/>
                <a:gd name="connsiteY83" fmla="*/ 1312503 h 2224519"/>
                <a:gd name="connsiteX84" fmla="*/ 2894083 w 3299499"/>
                <a:gd name="connsiteY84" fmla="*/ 1266989 h 2224519"/>
                <a:gd name="connsiteX85" fmla="*/ 2794782 w 3299499"/>
                <a:gd name="connsiteY85" fmla="*/ 1204926 h 2224519"/>
                <a:gd name="connsiteX86" fmla="*/ 2584069 w 3299499"/>
                <a:gd name="connsiteY86" fmla="*/ 1239621 h 2224519"/>
                <a:gd name="connsiteX87" fmla="*/ 2044267 w 3299499"/>
                <a:gd name="connsiteY87" fmla="*/ 1386634 h 2224519"/>
                <a:gd name="connsiteX88" fmla="*/ 2005425 w 3299499"/>
                <a:gd name="connsiteY88" fmla="*/ 1225334 h 2224519"/>
                <a:gd name="connsiteX89" fmla="*/ 2372137 w 3299499"/>
                <a:gd name="connsiteY89" fmla="*/ 1108652 h 2224519"/>
                <a:gd name="connsiteX90" fmla="*/ 2803144 w 3299499"/>
                <a:gd name="connsiteY90" fmla="*/ 1101508 h 2224519"/>
                <a:gd name="connsiteX91" fmla="*/ 2560257 w 3299499"/>
                <a:gd name="connsiteY91" fmla="*/ 820521 h 2224519"/>
                <a:gd name="connsiteX92" fmla="*/ 2226881 w 3299499"/>
                <a:gd name="connsiteY92" fmla="*/ 1049121 h 2224519"/>
                <a:gd name="connsiteX93" fmla="*/ 2105637 w 3299499"/>
                <a:gd name="connsiteY93" fmla="*/ 967096 h 2224519"/>
                <a:gd name="connsiteX94" fmla="*/ 1771168 w 3299499"/>
                <a:gd name="connsiteY94" fmla="*/ 1203194 h 2224519"/>
                <a:gd name="connsiteX95" fmla="*/ 1666272 w 3299499"/>
                <a:gd name="connsiteY95" fmla="*/ 1103537 h 2224519"/>
                <a:gd name="connsiteX96" fmla="*/ 1333340 w 3299499"/>
                <a:gd name="connsiteY96" fmla="*/ 1505003 h 2224519"/>
                <a:gd name="connsiteX97" fmla="*/ 1260930 w 3299499"/>
                <a:gd name="connsiteY97" fmla="*/ 1457024 h 2224519"/>
                <a:gd name="connsiteX98" fmla="*/ 1613074 w 3299499"/>
                <a:gd name="connsiteY98" fmla="*/ 1076685 h 2224519"/>
                <a:gd name="connsiteX99" fmla="*/ 1920715 w 3299499"/>
                <a:gd name="connsiteY99" fmla="*/ 821267 h 2224519"/>
                <a:gd name="connsiteX100" fmla="*/ 1829273 w 3299499"/>
                <a:gd name="connsiteY100" fmla="*/ 817291 h 2224519"/>
                <a:gd name="connsiteX101" fmla="*/ 1773614 w 3299499"/>
                <a:gd name="connsiteY101" fmla="*/ 761632 h 2224519"/>
                <a:gd name="connsiteX102" fmla="*/ 1456874 w 3299499"/>
                <a:gd name="connsiteY102" fmla="*/ 1004847 h 2224519"/>
                <a:gd name="connsiteX103" fmla="*/ 1527211 w 3299499"/>
                <a:gd name="connsiteY103" fmla="*/ 753639 h 2224519"/>
                <a:gd name="connsiteX104" fmla="*/ 1421703 w 3299499"/>
                <a:gd name="connsiteY104" fmla="*/ 834026 h 2224519"/>
                <a:gd name="connsiteX105" fmla="*/ 1512138 w 3299499"/>
                <a:gd name="connsiteY105" fmla="*/ 834026 h 2224519"/>
                <a:gd name="connsiteX106" fmla="*/ 1371461 w 3299499"/>
                <a:gd name="connsiteY106" fmla="*/ 1019920 h 2224519"/>
                <a:gd name="connsiteX107" fmla="*/ 1115228 w 3299499"/>
                <a:gd name="connsiteY107" fmla="*/ 1246008 h 2224519"/>
                <a:gd name="connsiteX108" fmla="*/ 907141 w 3299499"/>
                <a:gd name="connsiteY108" fmla="*/ 1537410 h 2224519"/>
                <a:gd name="connsiteX109" fmla="*/ 858995 w 3299499"/>
                <a:gd name="connsiteY109" fmla="*/ 1612773 h 2224519"/>
                <a:gd name="connsiteX110" fmla="*/ 1009720 w 3299499"/>
                <a:gd name="connsiteY110" fmla="*/ 1909199 h 2224519"/>
                <a:gd name="connsiteX111" fmla="*/ 1100156 w 3299499"/>
                <a:gd name="connsiteY111" fmla="*/ 1889102 h 2224519"/>
                <a:gd name="connsiteX112" fmla="*/ 1243117 w 3299499"/>
                <a:gd name="connsiteY112" fmla="*/ 1429806 h 2224519"/>
                <a:gd name="connsiteX113" fmla="*/ 1356169 w 3299499"/>
                <a:gd name="connsiteY113" fmla="*/ 1501105 h 2224519"/>
                <a:gd name="connsiteX114" fmla="*/ 1352194 w 3299499"/>
                <a:gd name="connsiteY114" fmla="*/ 1596520 h 2224519"/>
                <a:gd name="connsiteX115" fmla="*/ 1324384 w 3299499"/>
                <a:gd name="connsiteY115" fmla="*/ 1770376 h 2224519"/>
                <a:gd name="connsiteX116" fmla="*/ 1416465 w 3299499"/>
                <a:gd name="connsiteY116" fmla="*/ 1910842 h 2224519"/>
                <a:gd name="connsiteX117" fmla="*/ 1340269 w 3299499"/>
                <a:gd name="connsiteY117" fmla="*/ 1640250 h 2224519"/>
                <a:gd name="connsiteX118" fmla="*/ 1606637 w 3299499"/>
                <a:gd name="connsiteY118" fmla="*/ 1513030 h 2224519"/>
                <a:gd name="connsiteX119" fmla="*/ 1723643 w 3299499"/>
                <a:gd name="connsiteY119" fmla="*/ 1293596 h 2224519"/>
                <a:gd name="connsiteX120" fmla="*/ 1989073 w 3299499"/>
                <a:gd name="connsiteY120" fmla="*/ 1262840 h 2224519"/>
                <a:gd name="connsiteX121" fmla="*/ 1885956 w 3299499"/>
                <a:gd name="connsiteY121" fmla="*/ 1550615 h 2224519"/>
                <a:gd name="connsiteX122" fmla="*/ 1755393 w 3299499"/>
                <a:gd name="connsiteY122" fmla="*/ 1719046 h 2224519"/>
                <a:gd name="connsiteX123" fmla="*/ 1596312 w 3299499"/>
                <a:gd name="connsiteY123" fmla="*/ 2013962 h 2224519"/>
                <a:gd name="connsiteX124" fmla="*/ 1574831 w 3299499"/>
                <a:gd name="connsiteY124" fmla="*/ 1921749 h 2224519"/>
                <a:gd name="connsiteX125" fmla="*/ 1471464 w 3299499"/>
                <a:gd name="connsiteY125" fmla="*/ 2065646 h 2224519"/>
                <a:gd name="connsiteX126" fmla="*/ 1582781 w 3299499"/>
                <a:gd name="connsiteY126" fmla="*/ 2133232 h 2224519"/>
                <a:gd name="connsiteX127" fmla="*/ 1451584 w 3299499"/>
                <a:gd name="connsiteY127" fmla="*/ 2200818 h 2224519"/>
                <a:gd name="connsiteX128" fmla="*/ 1228948 w 3299499"/>
                <a:gd name="connsiteY128" fmla="*/ 2208769 h 2224519"/>
                <a:gd name="connsiteX129" fmla="*/ 982457 w 3299499"/>
                <a:gd name="connsiteY129" fmla="*/ 2216722 h 2224519"/>
                <a:gd name="connsiteX130" fmla="*/ 966555 w 3299499"/>
                <a:gd name="connsiteY130" fmla="*/ 2137207 h 2224519"/>
                <a:gd name="connsiteX131" fmla="*/ 1197143 w 3299499"/>
                <a:gd name="connsiteY131" fmla="*/ 2161061 h 2224519"/>
                <a:gd name="connsiteX132" fmla="*/ 1324364 w 3299499"/>
                <a:gd name="connsiteY132" fmla="*/ 2141182 h 2224519"/>
                <a:gd name="connsiteX133" fmla="*/ 1280632 w 3299499"/>
                <a:gd name="connsiteY133" fmla="*/ 1954329 h 2224519"/>
                <a:gd name="connsiteX134" fmla="*/ 1407852 w 3299499"/>
                <a:gd name="connsiteY134" fmla="*/ 1926500 h 2224519"/>
                <a:gd name="connsiteX135" fmla="*/ 1247453 w 3299499"/>
                <a:gd name="connsiteY135" fmla="*/ 1884840 h 2224519"/>
                <a:gd name="connsiteX136" fmla="*/ 1182614 w 3299499"/>
                <a:gd name="connsiteY136" fmla="*/ 2054900 h 2224519"/>
                <a:gd name="connsiteX137" fmla="*/ 1024793 w 3299499"/>
                <a:gd name="connsiteY137" fmla="*/ 2120214 h 2224519"/>
                <a:gd name="connsiteX138" fmla="*/ 884116 w 3299499"/>
                <a:gd name="connsiteY138" fmla="*/ 1758474 h 2224519"/>
                <a:gd name="connsiteX139" fmla="*/ 843922 w 3299499"/>
                <a:gd name="connsiteY139" fmla="*/ 2069973 h 2224519"/>
                <a:gd name="connsiteX140" fmla="*/ 703246 w 3299499"/>
                <a:gd name="connsiteY140" fmla="*/ 1657991 h 2224519"/>
                <a:gd name="connsiteX141" fmla="*/ 803729 w 3299499"/>
                <a:gd name="connsiteY141" fmla="*/ 1406782 h 2224519"/>
                <a:gd name="connsiteX142" fmla="*/ 884115 w 3299499"/>
                <a:gd name="connsiteY142" fmla="*/ 1246008 h 2224519"/>
                <a:gd name="connsiteX143" fmla="*/ 1160446 w 3299499"/>
                <a:gd name="connsiteY143" fmla="*/ 1125427 h 2224519"/>
                <a:gd name="connsiteX144" fmla="*/ 1637744 w 3299499"/>
                <a:gd name="connsiteY144" fmla="*/ 648131 h 2224519"/>
                <a:gd name="connsiteX145" fmla="*/ 1763348 w 3299499"/>
                <a:gd name="connsiteY145" fmla="*/ 336632 h 2224519"/>
                <a:gd name="connsiteX146" fmla="*/ 1642768 w 3299499"/>
                <a:gd name="connsiteY146" fmla="*/ 376825 h 2224519"/>
                <a:gd name="connsiteX147" fmla="*/ 1451848 w 3299499"/>
                <a:gd name="connsiteY147" fmla="*/ 658179 h 2224519"/>
                <a:gd name="connsiteX148" fmla="*/ 1170498 w 3299499"/>
                <a:gd name="connsiteY148" fmla="*/ 497404 h 2224519"/>
                <a:gd name="connsiteX149" fmla="*/ 1200641 w 3299499"/>
                <a:gd name="connsiteY149" fmla="*/ 633056 h 2224519"/>
                <a:gd name="connsiteX150" fmla="*/ 1115230 w 3299499"/>
                <a:gd name="connsiteY150" fmla="*/ 869194 h 2224519"/>
                <a:gd name="connsiteX151" fmla="*/ 1100158 w 3299499"/>
                <a:gd name="connsiteY151" fmla="*/ 1004845 h 2224519"/>
                <a:gd name="connsiteX152" fmla="*/ 904215 w 3299499"/>
                <a:gd name="connsiteY152" fmla="*/ 1014893 h 2224519"/>
                <a:gd name="connsiteX153" fmla="*/ 929336 w 3299499"/>
                <a:gd name="connsiteY153" fmla="*/ 1175667 h 2224519"/>
                <a:gd name="connsiteX154" fmla="*/ 708272 w 3299499"/>
                <a:gd name="connsiteY154" fmla="*/ 984749 h 2224519"/>
                <a:gd name="connsiteX155" fmla="*/ 607789 w 3299499"/>
                <a:gd name="connsiteY155" fmla="*/ 914411 h 2224519"/>
                <a:gd name="connsiteX156" fmla="*/ 809594 w 3299499"/>
                <a:gd name="connsiteY156" fmla="*/ 1313832 h 2224519"/>
                <a:gd name="connsiteX157" fmla="*/ 512330 w 3299499"/>
                <a:gd name="connsiteY157" fmla="*/ 1356538 h 2224519"/>
                <a:gd name="connsiteX158" fmla="*/ 647983 w 3299499"/>
                <a:gd name="connsiteY158" fmla="*/ 1874028 h 2224519"/>
                <a:gd name="connsiteX159" fmla="*/ 537449 w 3299499"/>
                <a:gd name="connsiteY159" fmla="*/ 1798666 h 2224519"/>
                <a:gd name="connsiteX160" fmla="*/ 391749 w 3299499"/>
                <a:gd name="connsiteY160" fmla="*/ 1733351 h 2224519"/>
                <a:gd name="connsiteX161" fmla="*/ 230975 w 3299499"/>
                <a:gd name="connsiteY161" fmla="*/ 1436924 h 2224519"/>
                <a:gd name="connsiteX162" fmla="*/ 356580 w 3299499"/>
                <a:gd name="connsiteY162" fmla="*/ 1668037 h 2224519"/>
                <a:gd name="connsiteX163" fmla="*/ 431942 w 3299499"/>
                <a:gd name="connsiteY163" fmla="*/ 1833835 h 2224519"/>
                <a:gd name="connsiteX164" fmla="*/ 527402 w 3299499"/>
                <a:gd name="connsiteY164" fmla="*/ 1874028 h 2224519"/>
                <a:gd name="connsiteX165" fmla="*/ 507305 w 3299499"/>
                <a:gd name="connsiteY165" fmla="*/ 1989585 h 2224519"/>
                <a:gd name="connsiteX166" fmla="*/ 311362 w 3299499"/>
                <a:gd name="connsiteY166" fmla="*/ 2180503 h 2224519"/>
                <a:gd name="connsiteX167" fmla="*/ 250235 w 3299499"/>
                <a:gd name="connsiteY167" fmla="*/ 2142821 h 2224519"/>
                <a:gd name="connsiteX168" fmla="*/ 220927 w 3299499"/>
                <a:gd name="connsiteY168" fmla="*/ 1989584 h 2224519"/>
                <a:gd name="connsiteX169" fmla="*/ 120444 w 3299499"/>
                <a:gd name="connsiteY169" fmla="*/ 1909197 h 2224519"/>
                <a:gd name="connsiteX170" fmla="*/ 65177 w 3299499"/>
                <a:gd name="connsiteY170" fmla="*/ 1869004 h 2224519"/>
                <a:gd name="connsiteX171" fmla="*/ 80251 w 3299499"/>
                <a:gd name="connsiteY171" fmla="*/ 1673060 h 2224519"/>
                <a:gd name="connsiteX172" fmla="*/ 205854 w 3299499"/>
                <a:gd name="connsiteY172" fmla="*/ 1813738 h 2224519"/>
                <a:gd name="connsiteX173" fmla="*/ 301314 w 3299499"/>
                <a:gd name="connsiteY173" fmla="*/ 1974512 h 2224519"/>
                <a:gd name="connsiteX174" fmla="*/ 326435 w 3299499"/>
                <a:gd name="connsiteY174" fmla="*/ 1863979 h 2224519"/>
                <a:gd name="connsiteX175" fmla="*/ 175710 w 3299499"/>
                <a:gd name="connsiteY175" fmla="*/ 1517311 h 2224519"/>
                <a:gd name="connsiteX176" fmla="*/ 150589 w 3299499"/>
                <a:gd name="connsiteY176" fmla="*/ 1482143 h 2224519"/>
                <a:gd name="connsiteX177" fmla="*/ 30008 w 3299499"/>
                <a:gd name="connsiteY177" fmla="*/ 1642916 h 2224519"/>
                <a:gd name="connsiteX178" fmla="*/ 19959 w 3299499"/>
                <a:gd name="connsiteY178" fmla="*/ 1798665 h 2224519"/>
                <a:gd name="connsiteX179" fmla="*/ 75227 w 3299499"/>
                <a:gd name="connsiteY179" fmla="*/ 1301271 h 2224519"/>
                <a:gd name="connsiteX180" fmla="*/ 175709 w 3299499"/>
                <a:gd name="connsiteY180" fmla="*/ 1341465 h 2224519"/>
                <a:gd name="connsiteX181" fmla="*/ 170685 w 3299499"/>
                <a:gd name="connsiteY181" fmla="*/ 1125426 h 2224519"/>
                <a:gd name="connsiteX182" fmla="*/ 95322 w 3299499"/>
                <a:gd name="connsiteY182" fmla="*/ 1235957 h 2224519"/>
                <a:gd name="connsiteX183" fmla="*/ 180733 w 3299499"/>
                <a:gd name="connsiteY183" fmla="*/ 1045039 h 2224519"/>
                <a:gd name="connsiteX184" fmla="*/ 276193 w 3299499"/>
                <a:gd name="connsiteY184" fmla="*/ 864168 h 2224519"/>
                <a:gd name="connsiteX185" fmla="*/ 471298 w 3299499"/>
                <a:gd name="connsiteY185"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60305 w 3299499"/>
                <a:gd name="connsiteY57" fmla="*/ 1058646 h 2224519"/>
                <a:gd name="connsiteX58" fmla="*/ 3067861 w 3299499"/>
                <a:gd name="connsiteY58" fmla="*/ 1171826 h 2224519"/>
                <a:gd name="connsiteX59" fmla="*/ 2968559 w 3299499"/>
                <a:gd name="connsiteY59" fmla="*/ 935985 h 2224519"/>
                <a:gd name="connsiteX60" fmla="*/ 2646842 w 3299499"/>
                <a:gd name="connsiteY60" fmla="*/ 225252 h 2224519"/>
                <a:gd name="connsiteX61" fmla="*/ 3022347 w 3299499"/>
                <a:gd name="connsiteY61" fmla="*/ 600842 h 2224519"/>
                <a:gd name="connsiteX62" fmla="*/ 3146474 w 3299499"/>
                <a:gd name="connsiteY62" fmla="*/ 824271 h 2224519"/>
                <a:gd name="connsiteX63" fmla="*/ 3295297 w 3299499"/>
                <a:gd name="connsiteY63" fmla="*/ 1254404 h 2224519"/>
                <a:gd name="connsiteX64" fmla="*/ 3022994 w 3299499"/>
                <a:gd name="connsiteY64" fmla="*/ 1569182 h 2224519"/>
                <a:gd name="connsiteX65" fmla="*/ 2712657 w 3299499"/>
                <a:gd name="connsiteY65" fmla="*/ 1572996 h 2224519"/>
                <a:gd name="connsiteX66" fmla="*/ 2364994 w 3299499"/>
                <a:gd name="connsiteY66" fmla="*/ 1739684 h 2224519"/>
                <a:gd name="connsiteX67" fmla="*/ 1741107 w 3299499"/>
                <a:gd name="connsiteY67" fmla="*/ 1953996 h 2224519"/>
                <a:gd name="connsiteX68" fmla="*/ 1783969 w 3299499"/>
                <a:gd name="connsiteY68" fmla="*/ 1796834 h 2224519"/>
                <a:gd name="connsiteX69" fmla="*/ 1836357 w 3299499"/>
                <a:gd name="connsiteY69" fmla="*/ 1606334 h 2224519"/>
                <a:gd name="connsiteX70" fmla="*/ 2164969 w 3299499"/>
                <a:gd name="connsiteY70" fmla="*/ 1577759 h 2224519"/>
                <a:gd name="connsiteX71" fmla="*/ 2050669 w 3299499"/>
                <a:gd name="connsiteY71" fmla="*/ 1434884 h 2224519"/>
                <a:gd name="connsiteX72" fmla="*/ 2241169 w 3299499"/>
                <a:gd name="connsiteY72" fmla="*/ 1339634 h 2224519"/>
                <a:gd name="connsiteX73" fmla="*/ 2339650 w 3299499"/>
                <a:gd name="connsiteY73" fmla="*/ 1482143 h 2224519"/>
                <a:gd name="connsiteX74" fmla="*/ 2331894 w 3299499"/>
                <a:gd name="connsiteY74" fmla="*/ 1673849 h 2224519"/>
                <a:gd name="connsiteX75" fmla="*/ 2343788 w 3299499"/>
                <a:gd name="connsiteY75" fmla="*/ 1428354 h 2224519"/>
                <a:gd name="connsiteX76" fmla="*/ 2720306 w 3299499"/>
                <a:gd name="connsiteY76" fmla="*/ 1293883 h 2224519"/>
                <a:gd name="connsiteX77" fmla="*/ 2888869 w 3299499"/>
                <a:gd name="connsiteY77" fmla="*/ 1406308 h 2224519"/>
                <a:gd name="connsiteX78" fmla="*/ 2769954 w 3299499"/>
                <a:gd name="connsiteY78" fmla="*/ 1300090 h 2224519"/>
                <a:gd name="connsiteX79" fmla="*/ 2889945 w 3299499"/>
                <a:gd name="connsiteY79" fmla="*/ 1304227 h 2224519"/>
                <a:gd name="connsiteX80" fmla="*/ 3067860 w 3299499"/>
                <a:gd name="connsiteY80" fmla="*/ 1432491 h 2224519"/>
                <a:gd name="connsiteX81" fmla="*/ 3217093 w 3299499"/>
                <a:gd name="connsiteY81" fmla="*/ 1277570 h 2224519"/>
                <a:gd name="connsiteX82" fmla="*/ 3237501 w 3299499"/>
                <a:gd name="connsiteY82" fmla="*/ 1072524 h 2224519"/>
                <a:gd name="connsiteX83" fmla="*/ 3071998 w 3299499"/>
                <a:gd name="connsiteY83" fmla="*/ 1386978 h 2224519"/>
                <a:gd name="connsiteX84" fmla="*/ 3109236 w 3299499"/>
                <a:gd name="connsiteY84" fmla="*/ 1312503 h 2224519"/>
                <a:gd name="connsiteX85" fmla="*/ 2894083 w 3299499"/>
                <a:gd name="connsiteY85" fmla="*/ 1266989 h 2224519"/>
                <a:gd name="connsiteX86" fmla="*/ 2794782 w 3299499"/>
                <a:gd name="connsiteY86" fmla="*/ 1204926 h 2224519"/>
                <a:gd name="connsiteX87" fmla="*/ 2584069 w 3299499"/>
                <a:gd name="connsiteY87" fmla="*/ 1239621 h 2224519"/>
                <a:gd name="connsiteX88" fmla="*/ 2044267 w 3299499"/>
                <a:gd name="connsiteY88" fmla="*/ 1386634 h 2224519"/>
                <a:gd name="connsiteX89" fmla="*/ 2005425 w 3299499"/>
                <a:gd name="connsiteY89" fmla="*/ 1225334 h 2224519"/>
                <a:gd name="connsiteX90" fmla="*/ 2372137 w 3299499"/>
                <a:gd name="connsiteY90" fmla="*/ 1108652 h 2224519"/>
                <a:gd name="connsiteX91" fmla="*/ 2803144 w 3299499"/>
                <a:gd name="connsiteY91" fmla="*/ 1101508 h 2224519"/>
                <a:gd name="connsiteX92" fmla="*/ 2560257 w 3299499"/>
                <a:gd name="connsiteY92" fmla="*/ 820521 h 2224519"/>
                <a:gd name="connsiteX93" fmla="*/ 2226881 w 3299499"/>
                <a:gd name="connsiteY93" fmla="*/ 1049121 h 2224519"/>
                <a:gd name="connsiteX94" fmla="*/ 2105637 w 3299499"/>
                <a:gd name="connsiteY94" fmla="*/ 967096 h 2224519"/>
                <a:gd name="connsiteX95" fmla="*/ 1771168 w 3299499"/>
                <a:gd name="connsiteY95" fmla="*/ 1203194 h 2224519"/>
                <a:gd name="connsiteX96" fmla="*/ 1666272 w 3299499"/>
                <a:gd name="connsiteY96" fmla="*/ 1103537 h 2224519"/>
                <a:gd name="connsiteX97" fmla="*/ 1333340 w 3299499"/>
                <a:gd name="connsiteY97" fmla="*/ 1505003 h 2224519"/>
                <a:gd name="connsiteX98" fmla="*/ 1260930 w 3299499"/>
                <a:gd name="connsiteY98" fmla="*/ 1457024 h 2224519"/>
                <a:gd name="connsiteX99" fmla="*/ 1613074 w 3299499"/>
                <a:gd name="connsiteY99" fmla="*/ 1076685 h 2224519"/>
                <a:gd name="connsiteX100" fmla="*/ 1920715 w 3299499"/>
                <a:gd name="connsiteY100" fmla="*/ 821267 h 2224519"/>
                <a:gd name="connsiteX101" fmla="*/ 1829273 w 3299499"/>
                <a:gd name="connsiteY101" fmla="*/ 817291 h 2224519"/>
                <a:gd name="connsiteX102" fmla="*/ 1773614 w 3299499"/>
                <a:gd name="connsiteY102" fmla="*/ 761632 h 2224519"/>
                <a:gd name="connsiteX103" fmla="*/ 1456874 w 3299499"/>
                <a:gd name="connsiteY103" fmla="*/ 1004847 h 2224519"/>
                <a:gd name="connsiteX104" fmla="*/ 1527211 w 3299499"/>
                <a:gd name="connsiteY104" fmla="*/ 753639 h 2224519"/>
                <a:gd name="connsiteX105" fmla="*/ 1421703 w 3299499"/>
                <a:gd name="connsiteY105" fmla="*/ 834026 h 2224519"/>
                <a:gd name="connsiteX106" fmla="*/ 1512138 w 3299499"/>
                <a:gd name="connsiteY106" fmla="*/ 834026 h 2224519"/>
                <a:gd name="connsiteX107" fmla="*/ 1371461 w 3299499"/>
                <a:gd name="connsiteY107" fmla="*/ 1019920 h 2224519"/>
                <a:gd name="connsiteX108" fmla="*/ 1115228 w 3299499"/>
                <a:gd name="connsiteY108" fmla="*/ 1246008 h 2224519"/>
                <a:gd name="connsiteX109" fmla="*/ 907141 w 3299499"/>
                <a:gd name="connsiteY109" fmla="*/ 1537410 h 2224519"/>
                <a:gd name="connsiteX110" fmla="*/ 858995 w 3299499"/>
                <a:gd name="connsiteY110" fmla="*/ 1612773 h 2224519"/>
                <a:gd name="connsiteX111" fmla="*/ 1009720 w 3299499"/>
                <a:gd name="connsiteY111" fmla="*/ 1909199 h 2224519"/>
                <a:gd name="connsiteX112" fmla="*/ 1100156 w 3299499"/>
                <a:gd name="connsiteY112" fmla="*/ 1889102 h 2224519"/>
                <a:gd name="connsiteX113" fmla="*/ 1243117 w 3299499"/>
                <a:gd name="connsiteY113" fmla="*/ 1429806 h 2224519"/>
                <a:gd name="connsiteX114" fmla="*/ 1356169 w 3299499"/>
                <a:gd name="connsiteY114" fmla="*/ 1501105 h 2224519"/>
                <a:gd name="connsiteX115" fmla="*/ 1352194 w 3299499"/>
                <a:gd name="connsiteY115" fmla="*/ 1596520 h 2224519"/>
                <a:gd name="connsiteX116" fmla="*/ 1324384 w 3299499"/>
                <a:gd name="connsiteY116" fmla="*/ 1770376 h 2224519"/>
                <a:gd name="connsiteX117" fmla="*/ 1416465 w 3299499"/>
                <a:gd name="connsiteY117" fmla="*/ 1910842 h 2224519"/>
                <a:gd name="connsiteX118" fmla="*/ 1340269 w 3299499"/>
                <a:gd name="connsiteY118" fmla="*/ 1640250 h 2224519"/>
                <a:gd name="connsiteX119" fmla="*/ 1606637 w 3299499"/>
                <a:gd name="connsiteY119" fmla="*/ 1513030 h 2224519"/>
                <a:gd name="connsiteX120" fmla="*/ 1723643 w 3299499"/>
                <a:gd name="connsiteY120" fmla="*/ 1293596 h 2224519"/>
                <a:gd name="connsiteX121" fmla="*/ 1989073 w 3299499"/>
                <a:gd name="connsiteY121" fmla="*/ 1262840 h 2224519"/>
                <a:gd name="connsiteX122" fmla="*/ 1885956 w 3299499"/>
                <a:gd name="connsiteY122" fmla="*/ 1550615 h 2224519"/>
                <a:gd name="connsiteX123" fmla="*/ 1755393 w 3299499"/>
                <a:gd name="connsiteY123" fmla="*/ 1719046 h 2224519"/>
                <a:gd name="connsiteX124" fmla="*/ 1596312 w 3299499"/>
                <a:gd name="connsiteY124" fmla="*/ 2013962 h 2224519"/>
                <a:gd name="connsiteX125" fmla="*/ 1574831 w 3299499"/>
                <a:gd name="connsiteY125" fmla="*/ 1921749 h 2224519"/>
                <a:gd name="connsiteX126" fmla="*/ 1471464 w 3299499"/>
                <a:gd name="connsiteY126" fmla="*/ 2065646 h 2224519"/>
                <a:gd name="connsiteX127" fmla="*/ 1582781 w 3299499"/>
                <a:gd name="connsiteY127" fmla="*/ 2133232 h 2224519"/>
                <a:gd name="connsiteX128" fmla="*/ 1451584 w 3299499"/>
                <a:gd name="connsiteY128" fmla="*/ 2200818 h 2224519"/>
                <a:gd name="connsiteX129" fmla="*/ 1228948 w 3299499"/>
                <a:gd name="connsiteY129" fmla="*/ 2208769 h 2224519"/>
                <a:gd name="connsiteX130" fmla="*/ 982457 w 3299499"/>
                <a:gd name="connsiteY130" fmla="*/ 2216722 h 2224519"/>
                <a:gd name="connsiteX131" fmla="*/ 966555 w 3299499"/>
                <a:gd name="connsiteY131" fmla="*/ 2137207 h 2224519"/>
                <a:gd name="connsiteX132" fmla="*/ 1197143 w 3299499"/>
                <a:gd name="connsiteY132" fmla="*/ 2161061 h 2224519"/>
                <a:gd name="connsiteX133" fmla="*/ 1324364 w 3299499"/>
                <a:gd name="connsiteY133" fmla="*/ 2141182 h 2224519"/>
                <a:gd name="connsiteX134" fmla="*/ 1280632 w 3299499"/>
                <a:gd name="connsiteY134" fmla="*/ 1954329 h 2224519"/>
                <a:gd name="connsiteX135" fmla="*/ 1407852 w 3299499"/>
                <a:gd name="connsiteY135" fmla="*/ 1926500 h 2224519"/>
                <a:gd name="connsiteX136" fmla="*/ 1247453 w 3299499"/>
                <a:gd name="connsiteY136" fmla="*/ 1884840 h 2224519"/>
                <a:gd name="connsiteX137" fmla="*/ 1182614 w 3299499"/>
                <a:gd name="connsiteY137" fmla="*/ 2054900 h 2224519"/>
                <a:gd name="connsiteX138" fmla="*/ 1024793 w 3299499"/>
                <a:gd name="connsiteY138" fmla="*/ 2120214 h 2224519"/>
                <a:gd name="connsiteX139" fmla="*/ 884116 w 3299499"/>
                <a:gd name="connsiteY139" fmla="*/ 1758474 h 2224519"/>
                <a:gd name="connsiteX140" fmla="*/ 843922 w 3299499"/>
                <a:gd name="connsiteY140" fmla="*/ 2069973 h 2224519"/>
                <a:gd name="connsiteX141" fmla="*/ 703246 w 3299499"/>
                <a:gd name="connsiteY141" fmla="*/ 1657991 h 2224519"/>
                <a:gd name="connsiteX142" fmla="*/ 803729 w 3299499"/>
                <a:gd name="connsiteY142" fmla="*/ 1406782 h 2224519"/>
                <a:gd name="connsiteX143" fmla="*/ 884115 w 3299499"/>
                <a:gd name="connsiteY143" fmla="*/ 1246008 h 2224519"/>
                <a:gd name="connsiteX144" fmla="*/ 1160446 w 3299499"/>
                <a:gd name="connsiteY144" fmla="*/ 1125427 h 2224519"/>
                <a:gd name="connsiteX145" fmla="*/ 1637744 w 3299499"/>
                <a:gd name="connsiteY145" fmla="*/ 648131 h 2224519"/>
                <a:gd name="connsiteX146" fmla="*/ 1763348 w 3299499"/>
                <a:gd name="connsiteY146" fmla="*/ 336632 h 2224519"/>
                <a:gd name="connsiteX147" fmla="*/ 1642768 w 3299499"/>
                <a:gd name="connsiteY147" fmla="*/ 376825 h 2224519"/>
                <a:gd name="connsiteX148" fmla="*/ 1451848 w 3299499"/>
                <a:gd name="connsiteY148" fmla="*/ 658179 h 2224519"/>
                <a:gd name="connsiteX149" fmla="*/ 1170498 w 3299499"/>
                <a:gd name="connsiteY149" fmla="*/ 497404 h 2224519"/>
                <a:gd name="connsiteX150" fmla="*/ 1200641 w 3299499"/>
                <a:gd name="connsiteY150" fmla="*/ 633056 h 2224519"/>
                <a:gd name="connsiteX151" fmla="*/ 1115230 w 3299499"/>
                <a:gd name="connsiteY151" fmla="*/ 869194 h 2224519"/>
                <a:gd name="connsiteX152" fmla="*/ 1100158 w 3299499"/>
                <a:gd name="connsiteY152" fmla="*/ 1004845 h 2224519"/>
                <a:gd name="connsiteX153" fmla="*/ 904215 w 3299499"/>
                <a:gd name="connsiteY153" fmla="*/ 1014893 h 2224519"/>
                <a:gd name="connsiteX154" fmla="*/ 929336 w 3299499"/>
                <a:gd name="connsiteY154" fmla="*/ 1175667 h 2224519"/>
                <a:gd name="connsiteX155" fmla="*/ 708272 w 3299499"/>
                <a:gd name="connsiteY155" fmla="*/ 984749 h 2224519"/>
                <a:gd name="connsiteX156" fmla="*/ 607789 w 3299499"/>
                <a:gd name="connsiteY156" fmla="*/ 914411 h 2224519"/>
                <a:gd name="connsiteX157" fmla="*/ 809594 w 3299499"/>
                <a:gd name="connsiteY157" fmla="*/ 1313832 h 2224519"/>
                <a:gd name="connsiteX158" fmla="*/ 512330 w 3299499"/>
                <a:gd name="connsiteY158" fmla="*/ 1356538 h 2224519"/>
                <a:gd name="connsiteX159" fmla="*/ 647983 w 3299499"/>
                <a:gd name="connsiteY159" fmla="*/ 1874028 h 2224519"/>
                <a:gd name="connsiteX160" fmla="*/ 537449 w 3299499"/>
                <a:gd name="connsiteY160" fmla="*/ 1798666 h 2224519"/>
                <a:gd name="connsiteX161" fmla="*/ 391749 w 3299499"/>
                <a:gd name="connsiteY161" fmla="*/ 1733351 h 2224519"/>
                <a:gd name="connsiteX162" fmla="*/ 230975 w 3299499"/>
                <a:gd name="connsiteY162" fmla="*/ 1436924 h 2224519"/>
                <a:gd name="connsiteX163" fmla="*/ 356580 w 3299499"/>
                <a:gd name="connsiteY163" fmla="*/ 1668037 h 2224519"/>
                <a:gd name="connsiteX164" fmla="*/ 431942 w 3299499"/>
                <a:gd name="connsiteY164" fmla="*/ 1833835 h 2224519"/>
                <a:gd name="connsiteX165" fmla="*/ 527402 w 3299499"/>
                <a:gd name="connsiteY165" fmla="*/ 1874028 h 2224519"/>
                <a:gd name="connsiteX166" fmla="*/ 507305 w 3299499"/>
                <a:gd name="connsiteY166" fmla="*/ 1989585 h 2224519"/>
                <a:gd name="connsiteX167" fmla="*/ 311362 w 3299499"/>
                <a:gd name="connsiteY167" fmla="*/ 2180503 h 2224519"/>
                <a:gd name="connsiteX168" fmla="*/ 250235 w 3299499"/>
                <a:gd name="connsiteY168" fmla="*/ 2142821 h 2224519"/>
                <a:gd name="connsiteX169" fmla="*/ 220927 w 3299499"/>
                <a:gd name="connsiteY169" fmla="*/ 1989584 h 2224519"/>
                <a:gd name="connsiteX170" fmla="*/ 120444 w 3299499"/>
                <a:gd name="connsiteY170" fmla="*/ 1909197 h 2224519"/>
                <a:gd name="connsiteX171" fmla="*/ 65177 w 3299499"/>
                <a:gd name="connsiteY171" fmla="*/ 1869004 h 2224519"/>
                <a:gd name="connsiteX172" fmla="*/ 80251 w 3299499"/>
                <a:gd name="connsiteY172" fmla="*/ 1673060 h 2224519"/>
                <a:gd name="connsiteX173" fmla="*/ 205854 w 3299499"/>
                <a:gd name="connsiteY173" fmla="*/ 1813738 h 2224519"/>
                <a:gd name="connsiteX174" fmla="*/ 301314 w 3299499"/>
                <a:gd name="connsiteY174" fmla="*/ 1974512 h 2224519"/>
                <a:gd name="connsiteX175" fmla="*/ 326435 w 3299499"/>
                <a:gd name="connsiteY175" fmla="*/ 1863979 h 2224519"/>
                <a:gd name="connsiteX176" fmla="*/ 175710 w 3299499"/>
                <a:gd name="connsiteY176" fmla="*/ 1517311 h 2224519"/>
                <a:gd name="connsiteX177" fmla="*/ 150589 w 3299499"/>
                <a:gd name="connsiteY177" fmla="*/ 1482143 h 2224519"/>
                <a:gd name="connsiteX178" fmla="*/ 30008 w 3299499"/>
                <a:gd name="connsiteY178" fmla="*/ 1642916 h 2224519"/>
                <a:gd name="connsiteX179" fmla="*/ 19959 w 3299499"/>
                <a:gd name="connsiteY179" fmla="*/ 1798665 h 2224519"/>
                <a:gd name="connsiteX180" fmla="*/ 75227 w 3299499"/>
                <a:gd name="connsiteY180" fmla="*/ 1301271 h 2224519"/>
                <a:gd name="connsiteX181" fmla="*/ 175709 w 3299499"/>
                <a:gd name="connsiteY181" fmla="*/ 1341465 h 2224519"/>
                <a:gd name="connsiteX182" fmla="*/ 170685 w 3299499"/>
                <a:gd name="connsiteY182" fmla="*/ 1125426 h 2224519"/>
                <a:gd name="connsiteX183" fmla="*/ 95322 w 3299499"/>
                <a:gd name="connsiteY183" fmla="*/ 1235957 h 2224519"/>
                <a:gd name="connsiteX184" fmla="*/ 180733 w 3299499"/>
                <a:gd name="connsiteY184" fmla="*/ 1045039 h 2224519"/>
                <a:gd name="connsiteX185" fmla="*/ 276193 w 3299499"/>
                <a:gd name="connsiteY185" fmla="*/ 864168 h 2224519"/>
                <a:gd name="connsiteX186" fmla="*/ 471298 w 3299499"/>
                <a:gd name="connsiteY18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60305 w 3299499"/>
                <a:gd name="connsiteY57" fmla="*/ 1058646 h 2224519"/>
                <a:gd name="connsiteX58" fmla="*/ 3067861 w 3299499"/>
                <a:gd name="connsiteY58" fmla="*/ 1171826 h 2224519"/>
                <a:gd name="connsiteX59" fmla="*/ 3154749 w 3299499"/>
                <a:gd name="connsiteY59" fmla="*/ 1002186 h 2224519"/>
                <a:gd name="connsiteX60" fmla="*/ 2646842 w 3299499"/>
                <a:gd name="connsiteY60" fmla="*/ 225252 h 2224519"/>
                <a:gd name="connsiteX61" fmla="*/ 3022347 w 3299499"/>
                <a:gd name="connsiteY61" fmla="*/ 600842 h 2224519"/>
                <a:gd name="connsiteX62" fmla="*/ 3146474 w 3299499"/>
                <a:gd name="connsiteY62" fmla="*/ 824271 h 2224519"/>
                <a:gd name="connsiteX63" fmla="*/ 3295297 w 3299499"/>
                <a:gd name="connsiteY63" fmla="*/ 1254404 h 2224519"/>
                <a:gd name="connsiteX64" fmla="*/ 3022994 w 3299499"/>
                <a:gd name="connsiteY64" fmla="*/ 1569182 h 2224519"/>
                <a:gd name="connsiteX65" fmla="*/ 2712657 w 3299499"/>
                <a:gd name="connsiteY65" fmla="*/ 1572996 h 2224519"/>
                <a:gd name="connsiteX66" fmla="*/ 2364994 w 3299499"/>
                <a:gd name="connsiteY66" fmla="*/ 1739684 h 2224519"/>
                <a:gd name="connsiteX67" fmla="*/ 1741107 w 3299499"/>
                <a:gd name="connsiteY67" fmla="*/ 1953996 h 2224519"/>
                <a:gd name="connsiteX68" fmla="*/ 1783969 w 3299499"/>
                <a:gd name="connsiteY68" fmla="*/ 1796834 h 2224519"/>
                <a:gd name="connsiteX69" fmla="*/ 1836357 w 3299499"/>
                <a:gd name="connsiteY69" fmla="*/ 1606334 h 2224519"/>
                <a:gd name="connsiteX70" fmla="*/ 2164969 w 3299499"/>
                <a:gd name="connsiteY70" fmla="*/ 1577759 h 2224519"/>
                <a:gd name="connsiteX71" fmla="*/ 2050669 w 3299499"/>
                <a:gd name="connsiteY71" fmla="*/ 1434884 h 2224519"/>
                <a:gd name="connsiteX72" fmla="*/ 2241169 w 3299499"/>
                <a:gd name="connsiteY72" fmla="*/ 1339634 h 2224519"/>
                <a:gd name="connsiteX73" fmla="*/ 2339650 w 3299499"/>
                <a:gd name="connsiteY73" fmla="*/ 1482143 h 2224519"/>
                <a:gd name="connsiteX74" fmla="*/ 2331894 w 3299499"/>
                <a:gd name="connsiteY74" fmla="*/ 1673849 h 2224519"/>
                <a:gd name="connsiteX75" fmla="*/ 2343788 w 3299499"/>
                <a:gd name="connsiteY75" fmla="*/ 1428354 h 2224519"/>
                <a:gd name="connsiteX76" fmla="*/ 2720306 w 3299499"/>
                <a:gd name="connsiteY76" fmla="*/ 1293883 h 2224519"/>
                <a:gd name="connsiteX77" fmla="*/ 2888869 w 3299499"/>
                <a:gd name="connsiteY77" fmla="*/ 1406308 h 2224519"/>
                <a:gd name="connsiteX78" fmla="*/ 2769954 w 3299499"/>
                <a:gd name="connsiteY78" fmla="*/ 1300090 h 2224519"/>
                <a:gd name="connsiteX79" fmla="*/ 2889945 w 3299499"/>
                <a:gd name="connsiteY79" fmla="*/ 1304227 h 2224519"/>
                <a:gd name="connsiteX80" fmla="*/ 3067860 w 3299499"/>
                <a:gd name="connsiteY80" fmla="*/ 1432491 h 2224519"/>
                <a:gd name="connsiteX81" fmla="*/ 3217093 w 3299499"/>
                <a:gd name="connsiteY81" fmla="*/ 1277570 h 2224519"/>
                <a:gd name="connsiteX82" fmla="*/ 3237501 w 3299499"/>
                <a:gd name="connsiteY82" fmla="*/ 1072524 h 2224519"/>
                <a:gd name="connsiteX83" fmla="*/ 3071998 w 3299499"/>
                <a:gd name="connsiteY83" fmla="*/ 1386978 h 2224519"/>
                <a:gd name="connsiteX84" fmla="*/ 3109236 w 3299499"/>
                <a:gd name="connsiteY84" fmla="*/ 1312503 h 2224519"/>
                <a:gd name="connsiteX85" fmla="*/ 2894083 w 3299499"/>
                <a:gd name="connsiteY85" fmla="*/ 1266989 h 2224519"/>
                <a:gd name="connsiteX86" fmla="*/ 2794782 w 3299499"/>
                <a:gd name="connsiteY86" fmla="*/ 1204926 h 2224519"/>
                <a:gd name="connsiteX87" fmla="*/ 2584069 w 3299499"/>
                <a:gd name="connsiteY87" fmla="*/ 1239621 h 2224519"/>
                <a:gd name="connsiteX88" fmla="*/ 2044267 w 3299499"/>
                <a:gd name="connsiteY88" fmla="*/ 1386634 h 2224519"/>
                <a:gd name="connsiteX89" fmla="*/ 2005425 w 3299499"/>
                <a:gd name="connsiteY89" fmla="*/ 1225334 h 2224519"/>
                <a:gd name="connsiteX90" fmla="*/ 2372137 w 3299499"/>
                <a:gd name="connsiteY90" fmla="*/ 1108652 h 2224519"/>
                <a:gd name="connsiteX91" fmla="*/ 2803144 w 3299499"/>
                <a:gd name="connsiteY91" fmla="*/ 1101508 h 2224519"/>
                <a:gd name="connsiteX92" fmla="*/ 2560257 w 3299499"/>
                <a:gd name="connsiteY92" fmla="*/ 820521 h 2224519"/>
                <a:gd name="connsiteX93" fmla="*/ 2226881 w 3299499"/>
                <a:gd name="connsiteY93" fmla="*/ 1049121 h 2224519"/>
                <a:gd name="connsiteX94" fmla="*/ 2105637 w 3299499"/>
                <a:gd name="connsiteY94" fmla="*/ 967096 h 2224519"/>
                <a:gd name="connsiteX95" fmla="*/ 1771168 w 3299499"/>
                <a:gd name="connsiteY95" fmla="*/ 1203194 h 2224519"/>
                <a:gd name="connsiteX96" fmla="*/ 1666272 w 3299499"/>
                <a:gd name="connsiteY96" fmla="*/ 1103537 h 2224519"/>
                <a:gd name="connsiteX97" fmla="*/ 1333340 w 3299499"/>
                <a:gd name="connsiteY97" fmla="*/ 1505003 h 2224519"/>
                <a:gd name="connsiteX98" fmla="*/ 1260930 w 3299499"/>
                <a:gd name="connsiteY98" fmla="*/ 1457024 h 2224519"/>
                <a:gd name="connsiteX99" fmla="*/ 1613074 w 3299499"/>
                <a:gd name="connsiteY99" fmla="*/ 1076685 h 2224519"/>
                <a:gd name="connsiteX100" fmla="*/ 1920715 w 3299499"/>
                <a:gd name="connsiteY100" fmla="*/ 821267 h 2224519"/>
                <a:gd name="connsiteX101" fmla="*/ 1829273 w 3299499"/>
                <a:gd name="connsiteY101" fmla="*/ 817291 h 2224519"/>
                <a:gd name="connsiteX102" fmla="*/ 1773614 w 3299499"/>
                <a:gd name="connsiteY102" fmla="*/ 761632 h 2224519"/>
                <a:gd name="connsiteX103" fmla="*/ 1456874 w 3299499"/>
                <a:gd name="connsiteY103" fmla="*/ 1004847 h 2224519"/>
                <a:gd name="connsiteX104" fmla="*/ 1527211 w 3299499"/>
                <a:gd name="connsiteY104" fmla="*/ 753639 h 2224519"/>
                <a:gd name="connsiteX105" fmla="*/ 1421703 w 3299499"/>
                <a:gd name="connsiteY105" fmla="*/ 834026 h 2224519"/>
                <a:gd name="connsiteX106" fmla="*/ 1512138 w 3299499"/>
                <a:gd name="connsiteY106" fmla="*/ 834026 h 2224519"/>
                <a:gd name="connsiteX107" fmla="*/ 1371461 w 3299499"/>
                <a:gd name="connsiteY107" fmla="*/ 1019920 h 2224519"/>
                <a:gd name="connsiteX108" fmla="*/ 1115228 w 3299499"/>
                <a:gd name="connsiteY108" fmla="*/ 1246008 h 2224519"/>
                <a:gd name="connsiteX109" fmla="*/ 907141 w 3299499"/>
                <a:gd name="connsiteY109" fmla="*/ 1537410 h 2224519"/>
                <a:gd name="connsiteX110" fmla="*/ 858995 w 3299499"/>
                <a:gd name="connsiteY110" fmla="*/ 1612773 h 2224519"/>
                <a:gd name="connsiteX111" fmla="*/ 1009720 w 3299499"/>
                <a:gd name="connsiteY111" fmla="*/ 1909199 h 2224519"/>
                <a:gd name="connsiteX112" fmla="*/ 1100156 w 3299499"/>
                <a:gd name="connsiteY112" fmla="*/ 1889102 h 2224519"/>
                <a:gd name="connsiteX113" fmla="*/ 1243117 w 3299499"/>
                <a:gd name="connsiteY113" fmla="*/ 1429806 h 2224519"/>
                <a:gd name="connsiteX114" fmla="*/ 1356169 w 3299499"/>
                <a:gd name="connsiteY114" fmla="*/ 1501105 h 2224519"/>
                <a:gd name="connsiteX115" fmla="*/ 1352194 w 3299499"/>
                <a:gd name="connsiteY115" fmla="*/ 1596520 h 2224519"/>
                <a:gd name="connsiteX116" fmla="*/ 1324384 w 3299499"/>
                <a:gd name="connsiteY116" fmla="*/ 1770376 h 2224519"/>
                <a:gd name="connsiteX117" fmla="*/ 1416465 w 3299499"/>
                <a:gd name="connsiteY117" fmla="*/ 1910842 h 2224519"/>
                <a:gd name="connsiteX118" fmla="*/ 1340269 w 3299499"/>
                <a:gd name="connsiteY118" fmla="*/ 1640250 h 2224519"/>
                <a:gd name="connsiteX119" fmla="*/ 1606637 w 3299499"/>
                <a:gd name="connsiteY119" fmla="*/ 1513030 h 2224519"/>
                <a:gd name="connsiteX120" fmla="*/ 1723643 w 3299499"/>
                <a:gd name="connsiteY120" fmla="*/ 1293596 h 2224519"/>
                <a:gd name="connsiteX121" fmla="*/ 1989073 w 3299499"/>
                <a:gd name="connsiteY121" fmla="*/ 1262840 h 2224519"/>
                <a:gd name="connsiteX122" fmla="*/ 1885956 w 3299499"/>
                <a:gd name="connsiteY122" fmla="*/ 1550615 h 2224519"/>
                <a:gd name="connsiteX123" fmla="*/ 1755393 w 3299499"/>
                <a:gd name="connsiteY123" fmla="*/ 1719046 h 2224519"/>
                <a:gd name="connsiteX124" fmla="*/ 1596312 w 3299499"/>
                <a:gd name="connsiteY124" fmla="*/ 2013962 h 2224519"/>
                <a:gd name="connsiteX125" fmla="*/ 1574831 w 3299499"/>
                <a:gd name="connsiteY125" fmla="*/ 1921749 h 2224519"/>
                <a:gd name="connsiteX126" fmla="*/ 1471464 w 3299499"/>
                <a:gd name="connsiteY126" fmla="*/ 2065646 h 2224519"/>
                <a:gd name="connsiteX127" fmla="*/ 1582781 w 3299499"/>
                <a:gd name="connsiteY127" fmla="*/ 2133232 h 2224519"/>
                <a:gd name="connsiteX128" fmla="*/ 1451584 w 3299499"/>
                <a:gd name="connsiteY128" fmla="*/ 2200818 h 2224519"/>
                <a:gd name="connsiteX129" fmla="*/ 1228948 w 3299499"/>
                <a:gd name="connsiteY129" fmla="*/ 2208769 h 2224519"/>
                <a:gd name="connsiteX130" fmla="*/ 982457 w 3299499"/>
                <a:gd name="connsiteY130" fmla="*/ 2216722 h 2224519"/>
                <a:gd name="connsiteX131" fmla="*/ 966555 w 3299499"/>
                <a:gd name="connsiteY131" fmla="*/ 2137207 h 2224519"/>
                <a:gd name="connsiteX132" fmla="*/ 1197143 w 3299499"/>
                <a:gd name="connsiteY132" fmla="*/ 2161061 h 2224519"/>
                <a:gd name="connsiteX133" fmla="*/ 1324364 w 3299499"/>
                <a:gd name="connsiteY133" fmla="*/ 2141182 h 2224519"/>
                <a:gd name="connsiteX134" fmla="*/ 1280632 w 3299499"/>
                <a:gd name="connsiteY134" fmla="*/ 1954329 h 2224519"/>
                <a:gd name="connsiteX135" fmla="*/ 1407852 w 3299499"/>
                <a:gd name="connsiteY135" fmla="*/ 1926500 h 2224519"/>
                <a:gd name="connsiteX136" fmla="*/ 1247453 w 3299499"/>
                <a:gd name="connsiteY136" fmla="*/ 1884840 h 2224519"/>
                <a:gd name="connsiteX137" fmla="*/ 1182614 w 3299499"/>
                <a:gd name="connsiteY137" fmla="*/ 2054900 h 2224519"/>
                <a:gd name="connsiteX138" fmla="*/ 1024793 w 3299499"/>
                <a:gd name="connsiteY138" fmla="*/ 2120214 h 2224519"/>
                <a:gd name="connsiteX139" fmla="*/ 884116 w 3299499"/>
                <a:gd name="connsiteY139" fmla="*/ 1758474 h 2224519"/>
                <a:gd name="connsiteX140" fmla="*/ 843922 w 3299499"/>
                <a:gd name="connsiteY140" fmla="*/ 2069973 h 2224519"/>
                <a:gd name="connsiteX141" fmla="*/ 703246 w 3299499"/>
                <a:gd name="connsiteY141" fmla="*/ 1657991 h 2224519"/>
                <a:gd name="connsiteX142" fmla="*/ 803729 w 3299499"/>
                <a:gd name="connsiteY142" fmla="*/ 1406782 h 2224519"/>
                <a:gd name="connsiteX143" fmla="*/ 884115 w 3299499"/>
                <a:gd name="connsiteY143" fmla="*/ 1246008 h 2224519"/>
                <a:gd name="connsiteX144" fmla="*/ 1160446 w 3299499"/>
                <a:gd name="connsiteY144" fmla="*/ 1125427 h 2224519"/>
                <a:gd name="connsiteX145" fmla="*/ 1637744 w 3299499"/>
                <a:gd name="connsiteY145" fmla="*/ 648131 h 2224519"/>
                <a:gd name="connsiteX146" fmla="*/ 1763348 w 3299499"/>
                <a:gd name="connsiteY146" fmla="*/ 336632 h 2224519"/>
                <a:gd name="connsiteX147" fmla="*/ 1642768 w 3299499"/>
                <a:gd name="connsiteY147" fmla="*/ 376825 h 2224519"/>
                <a:gd name="connsiteX148" fmla="*/ 1451848 w 3299499"/>
                <a:gd name="connsiteY148" fmla="*/ 658179 h 2224519"/>
                <a:gd name="connsiteX149" fmla="*/ 1170498 w 3299499"/>
                <a:gd name="connsiteY149" fmla="*/ 497404 h 2224519"/>
                <a:gd name="connsiteX150" fmla="*/ 1200641 w 3299499"/>
                <a:gd name="connsiteY150" fmla="*/ 633056 h 2224519"/>
                <a:gd name="connsiteX151" fmla="*/ 1115230 w 3299499"/>
                <a:gd name="connsiteY151" fmla="*/ 869194 h 2224519"/>
                <a:gd name="connsiteX152" fmla="*/ 1100158 w 3299499"/>
                <a:gd name="connsiteY152" fmla="*/ 1004845 h 2224519"/>
                <a:gd name="connsiteX153" fmla="*/ 904215 w 3299499"/>
                <a:gd name="connsiteY153" fmla="*/ 1014893 h 2224519"/>
                <a:gd name="connsiteX154" fmla="*/ 929336 w 3299499"/>
                <a:gd name="connsiteY154" fmla="*/ 1175667 h 2224519"/>
                <a:gd name="connsiteX155" fmla="*/ 708272 w 3299499"/>
                <a:gd name="connsiteY155" fmla="*/ 984749 h 2224519"/>
                <a:gd name="connsiteX156" fmla="*/ 607789 w 3299499"/>
                <a:gd name="connsiteY156" fmla="*/ 914411 h 2224519"/>
                <a:gd name="connsiteX157" fmla="*/ 809594 w 3299499"/>
                <a:gd name="connsiteY157" fmla="*/ 1313832 h 2224519"/>
                <a:gd name="connsiteX158" fmla="*/ 512330 w 3299499"/>
                <a:gd name="connsiteY158" fmla="*/ 1356538 h 2224519"/>
                <a:gd name="connsiteX159" fmla="*/ 647983 w 3299499"/>
                <a:gd name="connsiteY159" fmla="*/ 1874028 h 2224519"/>
                <a:gd name="connsiteX160" fmla="*/ 537449 w 3299499"/>
                <a:gd name="connsiteY160" fmla="*/ 1798666 h 2224519"/>
                <a:gd name="connsiteX161" fmla="*/ 391749 w 3299499"/>
                <a:gd name="connsiteY161" fmla="*/ 1733351 h 2224519"/>
                <a:gd name="connsiteX162" fmla="*/ 230975 w 3299499"/>
                <a:gd name="connsiteY162" fmla="*/ 1436924 h 2224519"/>
                <a:gd name="connsiteX163" fmla="*/ 356580 w 3299499"/>
                <a:gd name="connsiteY163" fmla="*/ 1668037 h 2224519"/>
                <a:gd name="connsiteX164" fmla="*/ 431942 w 3299499"/>
                <a:gd name="connsiteY164" fmla="*/ 1833835 h 2224519"/>
                <a:gd name="connsiteX165" fmla="*/ 527402 w 3299499"/>
                <a:gd name="connsiteY165" fmla="*/ 1874028 h 2224519"/>
                <a:gd name="connsiteX166" fmla="*/ 507305 w 3299499"/>
                <a:gd name="connsiteY166" fmla="*/ 1989585 h 2224519"/>
                <a:gd name="connsiteX167" fmla="*/ 311362 w 3299499"/>
                <a:gd name="connsiteY167" fmla="*/ 2180503 h 2224519"/>
                <a:gd name="connsiteX168" fmla="*/ 250235 w 3299499"/>
                <a:gd name="connsiteY168" fmla="*/ 2142821 h 2224519"/>
                <a:gd name="connsiteX169" fmla="*/ 220927 w 3299499"/>
                <a:gd name="connsiteY169" fmla="*/ 1989584 h 2224519"/>
                <a:gd name="connsiteX170" fmla="*/ 120444 w 3299499"/>
                <a:gd name="connsiteY170" fmla="*/ 1909197 h 2224519"/>
                <a:gd name="connsiteX171" fmla="*/ 65177 w 3299499"/>
                <a:gd name="connsiteY171" fmla="*/ 1869004 h 2224519"/>
                <a:gd name="connsiteX172" fmla="*/ 80251 w 3299499"/>
                <a:gd name="connsiteY172" fmla="*/ 1673060 h 2224519"/>
                <a:gd name="connsiteX173" fmla="*/ 205854 w 3299499"/>
                <a:gd name="connsiteY173" fmla="*/ 1813738 h 2224519"/>
                <a:gd name="connsiteX174" fmla="*/ 301314 w 3299499"/>
                <a:gd name="connsiteY174" fmla="*/ 1974512 h 2224519"/>
                <a:gd name="connsiteX175" fmla="*/ 326435 w 3299499"/>
                <a:gd name="connsiteY175" fmla="*/ 1863979 h 2224519"/>
                <a:gd name="connsiteX176" fmla="*/ 175710 w 3299499"/>
                <a:gd name="connsiteY176" fmla="*/ 1517311 h 2224519"/>
                <a:gd name="connsiteX177" fmla="*/ 150589 w 3299499"/>
                <a:gd name="connsiteY177" fmla="*/ 1482143 h 2224519"/>
                <a:gd name="connsiteX178" fmla="*/ 30008 w 3299499"/>
                <a:gd name="connsiteY178" fmla="*/ 1642916 h 2224519"/>
                <a:gd name="connsiteX179" fmla="*/ 19959 w 3299499"/>
                <a:gd name="connsiteY179" fmla="*/ 1798665 h 2224519"/>
                <a:gd name="connsiteX180" fmla="*/ 75227 w 3299499"/>
                <a:gd name="connsiteY180" fmla="*/ 1301271 h 2224519"/>
                <a:gd name="connsiteX181" fmla="*/ 175709 w 3299499"/>
                <a:gd name="connsiteY181" fmla="*/ 1341465 h 2224519"/>
                <a:gd name="connsiteX182" fmla="*/ 170685 w 3299499"/>
                <a:gd name="connsiteY182" fmla="*/ 1125426 h 2224519"/>
                <a:gd name="connsiteX183" fmla="*/ 95322 w 3299499"/>
                <a:gd name="connsiteY183" fmla="*/ 1235957 h 2224519"/>
                <a:gd name="connsiteX184" fmla="*/ 180733 w 3299499"/>
                <a:gd name="connsiteY184" fmla="*/ 1045039 h 2224519"/>
                <a:gd name="connsiteX185" fmla="*/ 276193 w 3299499"/>
                <a:gd name="connsiteY185" fmla="*/ 864168 h 2224519"/>
                <a:gd name="connsiteX186" fmla="*/ 471298 w 3299499"/>
                <a:gd name="connsiteY18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60305 w 3299499"/>
                <a:gd name="connsiteY57" fmla="*/ 1058646 h 2224519"/>
                <a:gd name="connsiteX58" fmla="*/ 3067861 w 3299499"/>
                <a:gd name="connsiteY58" fmla="*/ 1171826 h 2224519"/>
                <a:gd name="connsiteX59" fmla="*/ 3154749 w 3299499"/>
                <a:gd name="connsiteY59" fmla="*/ 1002186 h 2224519"/>
                <a:gd name="connsiteX60" fmla="*/ 2646842 w 3299499"/>
                <a:gd name="connsiteY60" fmla="*/ 225252 h 2224519"/>
                <a:gd name="connsiteX61" fmla="*/ 3022347 w 3299499"/>
                <a:gd name="connsiteY61" fmla="*/ 600842 h 2224519"/>
                <a:gd name="connsiteX62" fmla="*/ 3146474 w 3299499"/>
                <a:gd name="connsiteY62" fmla="*/ 824271 h 2224519"/>
                <a:gd name="connsiteX63" fmla="*/ 3295297 w 3299499"/>
                <a:gd name="connsiteY63" fmla="*/ 1254404 h 2224519"/>
                <a:gd name="connsiteX64" fmla="*/ 3022994 w 3299499"/>
                <a:gd name="connsiteY64" fmla="*/ 1569182 h 2224519"/>
                <a:gd name="connsiteX65" fmla="*/ 2712657 w 3299499"/>
                <a:gd name="connsiteY65" fmla="*/ 1572996 h 2224519"/>
                <a:gd name="connsiteX66" fmla="*/ 2364994 w 3299499"/>
                <a:gd name="connsiteY66" fmla="*/ 1739684 h 2224519"/>
                <a:gd name="connsiteX67" fmla="*/ 1741107 w 3299499"/>
                <a:gd name="connsiteY67" fmla="*/ 1953996 h 2224519"/>
                <a:gd name="connsiteX68" fmla="*/ 1783969 w 3299499"/>
                <a:gd name="connsiteY68" fmla="*/ 1796834 h 2224519"/>
                <a:gd name="connsiteX69" fmla="*/ 1836357 w 3299499"/>
                <a:gd name="connsiteY69" fmla="*/ 1606334 h 2224519"/>
                <a:gd name="connsiteX70" fmla="*/ 2164969 w 3299499"/>
                <a:gd name="connsiteY70" fmla="*/ 1577759 h 2224519"/>
                <a:gd name="connsiteX71" fmla="*/ 2050669 w 3299499"/>
                <a:gd name="connsiteY71" fmla="*/ 1434884 h 2224519"/>
                <a:gd name="connsiteX72" fmla="*/ 2241169 w 3299499"/>
                <a:gd name="connsiteY72" fmla="*/ 1339634 h 2224519"/>
                <a:gd name="connsiteX73" fmla="*/ 2339650 w 3299499"/>
                <a:gd name="connsiteY73" fmla="*/ 1482143 h 2224519"/>
                <a:gd name="connsiteX74" fmla="*/ 2331894 w 3299499"/>
                <a:gd name="connsiteY74" fmla="*/ 1673849 h 2224519"/>
                <a:gd name="connsiteX75" fmla="*/ 2343788 w 3299499"/>
                <a:gd name="connsiteY75" fmla="*/ 1428354 h 2224519"/>
                <a:gd name="connsiteX76" fmla="*/ 2720306 w 3299499"/>
                <a:gd name="connsiteY76" fmla="*/ 1293883 h 2224519"/>
                <a:gd name="connsiteX77" fmla="*/ 2888869 w 3299499"/>
                <a:gd name="connsiteY77" fmla="*/ 1406308 h 2224519"/>
                <a:gd name="connsiteX78" fmla="*/ 2769954 w 3299499"/>
                <a:gd name="connsiteY78" fmla="*/ 1300090 h 2224519"/>
                <a:gd name="connsiteX79" fmla="*/ 2889945 w 3299499"/>
                <a:gd name="connsiteY79" fmla="*/ 1304227 h 2224519"/>
                <a:gd name="connsiteX80" fmla="*/ 3067860 w 3299499"/>
                <a:gd name="connsiteY80" fmla="*/ 1432491 h 2224519"/>
                <a:gd name="connsiteX81" fmla="*/ 3217093 w 3299499"/>
                <a:gd name="connsiteY81" fmla="*/ 1277570 h 2224519"/>
                <a:gd name="connsiteX82" fmla="*/ 3237501 w 3299499"/>
                <a:gd name="connsiteY82" fmla="*/ 1072524 h 2224519"/>
                <a:gd name="connsiteX83" fmla="*/ 3071998 w 3299499"/>
                <a:gd name="connsiteY83" fmla="*/ 1386978 h 2224519"/>
                <a:gd name="connsiteX84" fmla="*/ 3109236 w 3299499"/>
                <a:gd name="connsiteY84" fmla="*/ 1312503 h 2224519"/>
                <a:gd name="connsiteX85" fmla="*/ 2894083 w 3299499"/>
                <a:gd name="connsiteY85" fmla="*/ 1266989 h 2224519"/>
                <a:gd name="connsiteX86" fmla="*/ 2794782 w 3299499"/>
                <a:gd name="connsiteY86" fmla="*/ 1204926 h 2224519"/>
                <a:gd name="connsiteX87" fmla="*/ 2584069 w 3299499"/>
                <a:gd name="connsiteY87" fmla="*/ 1239621 h 2224519"/>
                <a:gd name="connsiteX88" fmla="*/ 2044267 w 3299499"/>
                <a:gd name="connsiteY88" fmla="*/ 1386634 h 2224519"/>
                <a:gd name="connsiteX89" fmla="*/ 2005425 w 3299499"/>
                <a:gd name="connsiteY89" fmla="*/ 1225334 h 2224519"/>
                <a:gd name="connsiteX90" fmla="*/ 2372137 w 3299499"/>
                <a:gd name="connsiteY90" fmla="*/ 1108652 h 2224519"/>
                <a:gd name="connsiteX91" fmla="*/ 2803144 w 3299499"/>
                <a:gd name="connsiteY91" fmla="*/ 1101508 h 2224519"/>
                <a:gd name="connsiteX92" fmla="*/ 2560257 w 3299499"/>
                <a:gd name="connsiteY92" fmla="*/ 820521 h 2224519"/>
                <a:gd name="connsiteX93" fmla="*/ 2226881 w 3299499"/>
                <a:gd name="connsiteY93" fmla="*/ 1049121 h 2224519"/>
                <a:gd name="connsiteX94" fmla="*/ 2105637 w 3299499"/>
                <a:gd name="connsiteY94" fmla="*/ 967096 h 2224519"/>
                <a:gd name="connsiteX95" fmla="*/ 1771168 w 3299499"/>
                <a:gd name="connsiteY95" fmla="*/ 1203194 h 2224519"/>
                <a:gd name="connsiteX96" fmla="*/ 1666272 w 3299499"/>
                <a:gd name="connsiteY96" fmla="*/ 1103537 h 2224519"/>
                <a:gd name="connsiteX97" fmla="*/ 1333340 w 3299499"/>
                <a:gd name="connsiteY97" fmla="*/ 1505003 h 2224519"/>
                <a:gd name="connsiteX98" fmla="*/ 1260930 w 3299499"/>
                <a:gd name="connsiteY98" fmla="*/ 1457024 h 2224519"/>
                <a:gd name="connsiteX99" fmla="*/ 1613074 w 3299499"/>
                <a:gd name="connsiteY99" fmla="*/ 1076685 h 2224519"/>
                <a:gd name="connsiteX100" fmla="*/ 1920715 w 3299499"/>
                <a:gd name="connsiteY100" fmla="*/ 821267 h 2224519"/>
                <a:gd name="connsiteX101" fmla="*/ 1829273 w 3299499"/>
                <a:gd name="connsiteY101" fmla="*/ 817291 h 2224519"/>
                <a:gd name="connsiteX102" fmla="*/ 1773614 w 3299499"/>
                <a:gd name="connsiteY102" fmla="*/ 761632 h 2224519"/>
                <a:gd name="connsiteX103" fmla="*/ 1456874 w 3299499"/>
                <a:gd name="connsiteY103" fmla="*/ 1004847 h 2224519"/>
                <a:gd name="connsiteX104" fmla="*/ 1527211 w 3299499"/>
                <a:gd name="connsiteY104" fmla="*/ 753639 h 2224519"/>
                <a:gd name="connsiteX105" fmla="*/ 1421703 w 3299499"/>
                <a:gd name="connsiteY105" fmla="*/ 834026 h 2224519"/>
                <a:gd name="connsiteX106" fmla="*/ 1512138 w 3299499"/>
                <a:gd name="connsiteY106" fmla="*/ 834026 h 2224519"/>
                <a:gd name="connsiteX107" fmla="*/ 1371461 w 3299499"/>
                <a:gd name="connsiteY107" fmla="*/ 1019920 h 2224519"/>
                <a:gd name="connsiteX108" fmla="*/ 1115228 w 3299499"/>
                <a:gd name="connsiteY108" fmla="*/ 1246008 h 2224519"/>
                <a:gd name="connsiteX109" fmla="*/ 907141 w 3299499"/>
                <a:gd name="connsiteY109" fmla="*/ 1537410 h 2224519"/>
                <a:gd name="connsiteX110" fmla="*/ 858995 w 3299499"/>
                <a:gd name="connsiteY110" fmla="*/ 1612773 h 2224519"/>
                <a:gd name="connsiteX111" fmla="*/ 1009720 w 3299499"/>
                <a:gd name="connsiteY111" fmla="*/ 1909199 h 2224519"/>
                <a:gd name="connsiteX112" fmla="*/ 1100156 w 3299499"/>
                <a:gd name="connsiteY112" fmla="*/ 1889102 h 2224519"/>
                <a:gd name="connsiteX113" fmla="*/ 1243117 w 3299499"/>
                <a:gd name="connsiteY113" fmla="*/ 1429806 h 2224519"/>
                <a:gd name="connsiteX114" fmla="*/ 1356169 w 3299499"/>
                <a:gd name="connsiteY114" fmla="*/ 1501105 h 2224519"/>
                <a:gd name="connsiteX115" fmla="*/ 1352194 w 3299499"/>
                <a:gd name="connsiteY115" fmla="*/ 1596520 h 2224519"/>
                <a:gd name="connsiteX116" fmla="*/ 1324384 w 3299499"/>
                <a:gd name="connsiteY116" fmla="*/ 1770376 h 2224519"/>
                <a:gd name="connsiteX117" fmla="*/ 1416465 w 3299499"/>
                <a:gd name="connsiteY117" fmla="*/ 1910842 h 2224519"/>
                <a:gd name="connsiteX118" fmla="*/ 1340269 w 3299499"/>
                <a:gd name="connsiteY118" fmla="*/ 1640250 h 2224519"/>
                <a:gd name="connsiteX119" fmla="*/ 1606637 w 3299499"/>
                <a:gd name="connsiteY119" fmla="*/ 1513030 h 2224519"/>
                <a:gd name="connsiteX120" fmla="*/ 1723643 w 3299499"/>
                <a:gd name="connsiteY120" fmla="*/ 1293596 h 2224519"/>
                <a:gd name="connsiteX121" fmla="*/ 1989073 w 3299499"/>
                <a:gd name="connsiteY121" fmla="*/ 1262840 h 2224519"/>
                <a:gd name="connsiteX122" fmla="*/ 1885956 w 3299499"/>
                <a:gd name="connsiteY122" fmla="*/ 1550615 h 2224519"/>
                <a:gd name="connsiteX123" fmla="*/ 1755393 w 3299499"/>
                <a:gd name="connsiteY123" fmla="*/ 1719046 h 2224519"/>
                <a:gd name="connsiteX124" fmla="*/ 1596312 w 3299499"/>
                <a:gd name="connsiteY124" fmla="*/ 2013962 h 2224519"/>
                <a:gd name="connsiteX125" fmla="*/ 1574831 w 3299499"/>
                <a:gd name="connsiteY125" fmla="*/ 1921749 h 2224519"/>
                <a:gd name="connsiteX126" fmla="*/ 1471464 w 3299499"/>
                <a:gd name="connsiteY126" fmla="*/ 2065646 h 2224519"/>
                <a:gd name="connsiteX127" fmla="*/ 1582781 w 3299499"/>
                <a:gd name="connsiteY127" fmla="*/ 2133232 h 2224519"/>
                <a:gd name="connsiteX128" fmla="*/ 1451584 w 3299499"/>
                <a:gd name="connsiteY128" fmla="*/ 2200818 h 2224519"/>
                <a:gd name="connsiteX129" fmla="*/ 1228948 w 3299499"/>
                <a:gd name="connsiteY129" fmla="*/ 2208769 h 2224519"/>
                <a:gd name="connsiteX130" fmla="*/ 982457 w 3299499"/>
                <a:gd name="connsiteY130" fmla="*/ 2216722 h 2224519"/>
                <a:gd name="connsiteX131" fmla="*/ 966555 w 3299499"/>
                <a:gd name="connsiteY131" fmla="*/ 2137207 h 2224519"/>
                <a:gd name="connsiteX132" fmla="*/ 1197143 w 3299499"/>
                <a:gd name="connsiteY132" fmla="*/ 2161061 h 2224519"/>
                <a:gd name="connsiteX133" fmla="*/ 1324364 w 3299499"/>
                <a:gd name="connsiteY133" fmla="*/ 2141182 h 2224519"/>
                <a:gd name="connsiteX134" fmla="*/ 1280632 w 3299499"/>
                <a:gd name="connsiteY134" fmla="*/ 1954329 h 2224519"/>
                <a:gd name="connsiteX135" fmla="*/ 1407852 w 3299499"/>
                <a:gd name="connsiteY135" fmla="*/ 1926500 h 2224519"/>
                <a:gd name="connsiteX136" fmla="*/ 1247453 w 3299499"/>
                <a:gd name="connsiteY136" fmla="*/ 1884840 h 2224519"/>
                <a:gd name="connsiteX137" fmla="*/ 1182614 w 3299499"/>
                <a:gd name="connsiteY137" fmla="*/ 2054900 h 2224519"/>
                <a:gd name="connsiteX138" fmla="*/ 1024793 w 3299499"/>
                <a:gd name="connsiteY138" fmla="*/ 2120214 h 2224519"/>
                <a:gd name="connsiteX139" fmla="*/ 884116 w 3299499"/>
                <a:gd name="connsiteY139" fmla="*/ 1758474 h 2224519"/>
                <a:gd name="connsiteX140" fmla="*/ 843922 w 3299499"/>
                <a:gd name="connsiteY140" fmla="*/ 2069973 h 2224519"/>
                <a:gd name="connsiteX141" fmla="*/ 703246 w 3299499"/>
                <a:gd name="connsiteY141" fmla="*/ 1657991 h 2224519"/>
                <a:gd name="connsiteX142" fmla="*/ 803729 w 3299499"/>
                <a:gd name="connsiteY142" fmla="*/ 1406782 h 2224519"/>
                <a:gd name="connsiteX143" fmla="*/ 884115 w 3299499"/>
                <a:gd name="connsiteY143" fmla="*/ 1246008 h 2224519"/>
                <a:gd name="connsiteX144" fmla="*/ 1160446 w 3299499"/>
                <a:gd name="connsiteY144" fmla="*/ 1125427 h 2224519"/>
                <a:gd name="connsiteX145" fmla="*/ 1637744 w 3299499"/>
                <a:gd name="connsiteY145" fmla="*/ 648131 h 2224519"/>
                <a:gd name="connsiteX146" fmla="*/ 1763348 w 3299499"/>
                <a:gd name="connsiteY146" fmla="*/ 336632 h 2224519"/>
                <a:gd name="connsiteX147" fmla="*/ 1642768 w 3299499"/>
                <a:gd name="connsiteY147" fmla="*/ 376825 h 2224519"/>
                <a:gd name="connsiteX148" fmla="*/ 1451848 w 3299499"/>
                <a:gd name="connsiteY148" fmla="*/ 658179 h 2224519"/>
                <a:gd name="connsiteX149" fmla="*/ 1170498 w 3299499"/>
                <a:gd name="connsiteY149" fmla="*/ 497404 h 2224519"/>
                <a:gd name="connsiteX150" fmla="*/ 1200641 w 3299499"/>
                <a:gd name="connsiteY150" fmla="*/ 633056 h 2224519"/>
                <a:gd name="connsiteX151" fmla="*/ 1115230 w 3299499"/>
                <a:gd name="connsiteY151" fmla="*/ 869194 h 2224519"/>
                <a:gd name="connsiteX152" fmla="*/ 1100158 w 3299499"/>
                <a:gd name="connsiteY152" fmla="*/ 1004845 h 2224519"/>
                <a:gd name="connsiteX153" fmla="*/ 904215 w 3299499"/>
                <a:gd name="connsiteY153" fmla="*/ 1014893 h 2224519"/>
                <a:gd name="connsiteX154" fmla="*/ 929336 w 3299499"/>
                <a:gd name="connsiteY154" fmla="*/ 1175667 h 2224519"/>
                <a:gd name="connsiteX155" fmla="*/ 708272 w 3299499"/>
                <a:gd name="connsiteY155" fmla="*/ 984749 h 2224519"/>
                <a:gd name="connsiteX156" fmla="*/ 607789 w 3299499"/>
                <a:gd name="connsiteY156" fmla="*/ 914411 h 2224519"/>
                <a:gd name="connsiteX157" fmla="*/ 809594 w 3299499"/>
                <a:gd name="connsiteY157" fmla="*/ 1313832 h 2224519"/>
                <a:gd name="connsiteX158" fmla="*/ 512330 w 3299499"/>
                <a:gd name="connsiteY158" fmla="*/ 1356538 h 2224519"/>
                <a:gd name="connsiteX159" fmla="*/ 647983 w 3299499"/>
                <a:gd name="connsiteY159" fmla="*/ 1874028 h 2224519"/>
                <a:gd name="connsiteX160" fmla="*/ 537449 w 3299499"/>
                <a:gd name="connsiteY160" fmla="*/ 1798666 h 2224519"/>
                <a:gd name="connsiteX161" fmla="*/ 391749 w 3299499"/>
                <a:gd name="connsiteY161" fmla="*/ 1733351 h 2224519"/>
                <a:gd name="connsiteX162" fmla="*/ 230975 w 3299499"/>
                <a:gd name="connsiteY162" fmla="*/ 1436924 h 2224519"/>
                <a:gd name="connsiteX163" fmla="*/ 356580 w 3299499"/>
                <a:gd name="connsiteY163" fmla="*/ 1668037 h 2224519"/>
                <a:gd name="connsiteX164" fmla="*/ 431942 w 3299499"/>
                <a:gd name="connsiteY164" fmla="*/ 1833835 h 2224519"/>
                <a:gd name="connsiteX165" fmla="*/ 527402 w 3299499"/>
                <a:gd name="connsiteY165" fmla="*/ 1874028 h 2224519"/>
                <a:gd name="connsiteX166" fmla="*/ 507305 w 3299499"/>
                <a:gd name="connsiteY166" fmla="*/ 1989585 h 2224519"/>
                <a:gd name="connsiteX167" fmla="*/ 311362 w 3299499"/>
                <a:gd name="connsiteY167" fmla="*/ 2180503 h 2224519"/>
                <a:gd name="connsiteX168" fmla="*/ 250235 w 3299499"/>
                <a:gd name="connsiteY168" fmla="*/ 2142821 h 2224519"/>
                <a:gd name="connsiteX169" fmla="*/ 220927 w 3299499"/>
                <a:gd name="connsiteY169" fmla="*/ 1989584 h 2224519"/>
                <a:gd name="connsiteX170" fmla="*/ 120444 w 3299499"/>
                <a:gd name="connsiteY170" fmla="*/ 1909197 h 2224519"/>
                <a:gd name="connsiteX171" fmla="*/ 65177 w 3299499"/>
                <a:gd name="connsiteY171" fmla="*/ 1869004 h 2224519"/>
                <a:gd name="connsiteX172" fmla="*/ 80251 w 3299499"/>
                <a:gd name="connsiteY172" fmla="*/ 1673060 h 2224519"/>
                <a:gd name="connsiteX173" fmla="*/ 205854 w 3299499"/>
                <a:gd name="connsiteY173" fmla="*/ 1813738 h 2224519"/>
                <a:gd name="connsiteX174" fmla="*/ 301314 w 3299499"/>
                <a:gd name="connsiteY174" fmla="*/ 1974512 h 2224519"/>
                <a:gd name="connsiteX175" fmla="*/ 326435 w 3299499"/>
                <a:gd name="connsiteY175" fmla="*/ 1863979 h 2224519"/>
                <a:gd name="connsiteX176" fmla="*/ 175710 w 3299499"/>
                <a:gd name="connsiteY176" fmla="*/ 1517311 h 2224519"/>
                <a:gd name="connsiteX177" fmla="*/ 150589 w 3299499"/>
                <a:gd name="connsiteY177" fmla="*/ 1482143 h 2224519"/>
                <a:gd name="connsiteX178" fmla="*/ 30008 w 3299499"/>
                <a:gd name="connsiteY178" fmla="*/ 1642916 h 2224519"/>
                <a:gd name="connsiteX179" fmla="*/ 19959 w 3299499"/>
                <a:gd name="connsiteY179" fmla="*/ 1798665 h 2224519"/>
                <a:gd name="connsiteX180" fmla="*/ 75227 w 3299499"/>
                <a:gd name="connsiteY180" fmla="*/ 1301271 h 2224519"/>
                <a:gd name="connsiteX181" fmla="*/ 175709 w 3299499"/>
                <a:gd name="connsiteY181" fmla="*/ 1341465 h 2224519"/>
                <a:gd name="connsiteX182" fmla="*/ 170685 w 3299499"/>
                <a:gd name="connsiteY182" fmla="*/ 1125426 h 2224519"/>
                <a:gd name="connsiteX183" fmla="*/ 95322 w 3299499"/>
                <a:gd name="connsiteY183" fmla="*/ 1235957 h 2224519"/>
                <a:gd name="connsiteX184" fmla="*/ 180733 w 3299499"/>
                <a:gd name="connsiteY184" fmla="*/ 1045039 h 2224519"/>
                <a:gd name="connsiteX185" fmla="*/ 276193 w 3299499"/>
                <a:gd name="connsiteY185" fmla="*/ 864168 h 2224519"/>
                <a:gd name="connsiteX186" fmla="*/ 471298 w 3299499"/>
                <a:gd name="connsiteY18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60305 w 3299499"/>
                <a:gd name="connsiteY57" fmla="*/ 1058646 h 2224519"/>
                <a:gd name="connsiteX58" fmla="*/ 3067861 w 3299499"/>
                <a:gd name="connsiteY58" fmla="*/ 1171826 h 2224519"/>
                <a:gd name="connsiteX59" fmla="*/ 3154749 w 3299499"/>
                <a:gd name="connsiteY59" fmla="*/ 1002186 h 2224519"/>
                <a:gd name="connsiteX60" fmla="*/ 2646842 w 3299499"/>
                <a:gd name="connsiteY60" fmla="*/ 225252 h 2224519"/>
                <a:gd name="connsiteX61" fmla="*/ 3022347 w 3299499"/>
                <a:gd name="connsiteY61" fmla="*/ 600842 h 2224519"/>
                <a:gd name="connsiteX62" fmla="*/ 3146474 w 3299499"/>
                <a:gd name="connsiteY62" fmla="*/ 824271 h 2224519"/>
                <a:gd name="connsiteX63" fmla="*/ 3295297 w 3299499"/>
                <a:gd name="connsiteY63" fmla="*/ 1254404 h 2224519"/>
                <a:gd name="connsiteX64" fmla="*/ 3022994 w 3299499"/>
                <a:gd name="connsiteY64" fmla="*/ 1569182 h 2224519"/>
                <a:gd name="connsiteX65" fmla="*/ 2712657 w 3299499"/>
                <a:gd name="connsiteY65" fmla="*/ 1572996 h 2224519"/>
                <a:gd name="connsiteX66" fmla="*/ 2364994 w 3299499"/>
                <a:gd name="connsiteY66" fmla="*/ 1739684 h 2224519"/>
                <a:gd name="connsiteX67" fmla="*/ 1741107 w 3299499"/>
                <a:gd name="connsiteY67" fmla="*/ 1953996 h 2224519"/>
                <a:gd name="connsiteX68" fmla="*/ 1783969 w 3299499"/>
                <a:gd name="connsiteY68" fmla="*/ 1796834 h 2224519"/>
                <a:gd name="connsiteX69" fmla="*/ 1836357 w 3299499"/>
                <a:gd name="connsiteY69" fmla="*/ 1606334 h 2224519"/>
                <a:gd name="connsiteX70" fmla="*/ 2164969 w 3299499"/>
                <a:gd name="connsiteY70" fmla="*/ 1577759 h 2224519"/>
                <a:gd name="connsiteX71" fmla="*/ 2050669 w 3299499"/>
                <a:gd name="connsiteY71" fmla="*/ 1434884 h 2224519"/>
                <a:gd name="connsiteX72" fmla="*/ 2241169 w 3299499"/>
                <a:gd name="connsiteY72" fmla="*/ 1339634 h 2224519"/>
                <a:gd name="connsiteX73" fmla="*/ 2339650 w 3299499"/>
                <a:gd name="connsiteY73" fmla="*/ 1482143 h 2224519"/>
                <a:gd name="connsiteX74" fmla="*/ 2331894 w 3299499"/>
                <a:gd name="connsiteY74" fmla="*/ 1673849 h 2224519"/>
                <a:gd name="connsiteX75" fmla="*/ 2343788 w 3299499"/>
                <a:gd name="connsiteY75" fmla="*/ 1428354 h 2224519"/>
                <a:gd name="connsiteX76" fmla="*/ 2720306 w 3299499"/>
                <a:gd name="connsiteY76" fmla="*/ 1293883 h 2224519"/>
                <a:gd name="connsiteX77" fmla="*/ 2888869 w 3299499"/>
                <a:gd name="connsiteY77" fmla="*/ 1406308 h 2224519"/>
                <a:gd name="connsiteX78" fmla="*/ 2769954 w 3299499"/>
                <a:gd name="connsiteY78" fmla="*/ 1300090 h 2224519"/>
                <a:gd name="connsiteX79" fmla="*/ 2889945 w 3299499"/>
                <a:gd name="connsiteY79" fmla="*/ 1304227 h 2224519"/>
                <a:gd name="connsiteX80" fmla="*/ 3067860 w 3299499"/>
                <a:gd name="connsiteY80" fmla="*/ 1432491 h 2224519"/>
                <a:gd name="connsiteX81" fmla="*/ 3217093 w 3299499"/>
                <a:gd name="connsiteY81" fmla="*/ 1277570 h 2224519"/>
                <a:gd name="connsiteX82" fmla="*/ 3237501 w 3299499"/>
                <a:gd name="connsiteY82" fmla="*/ 1072524 h 2224519"/>
                <a:gd name="connsiteX83" fmla="*/ 3071998 w 3299499"/>
                <a:gd name="connsiteY83" fmla="*/ 1386978 h 2224519"/>
                <a:gd name="connsiteX84" fmla="*/ 3109236 w 3299499"/>
                <a:gd name="connsiteY84" fmla="*/ 1312503 h 2224519"/>
                <a:gd name="connsiteX85" fmla="*/ 2894083 w 3299499"/>
                <a:gd name="connsiteY85" fmla="*/ 1266989 h 2224519"/>
                <a:gd name="connsiteX86" fmla="*/ 2794782 w 3299499"/>
                <a:gd name="connsiteY86" fmla="*/ 1204926 h 2224519"/>
                <a:gd name="connsiteX87" fmla="*/ 2584069 w 3299499"/>
                <a:gd name="connsiteY87" fmla="*/ 1239621 h 2224519"/>
                <a:gd name="connsiteX88" fmla="*/ 2044267 w 3299499"/>
                <a:gd name="connsiteY88" fmla="*/ 1386634 h 2224519"/>
                <a:gd name="connsiteX89" fmla="*/ 2005425 w 3299499"/>
                <a:gd name="connsiteY89" fmla="*/ 1225334 h 2224519"/>
                <a:gd name="connsiteX90" fmla="*/ 2372137 w 3299499"/>
                <a:gd name="connsiteY90" fmla="*/ 1108652 h 2224519"/>
                <a:gd name="connsiteX91" fmla="*/ 2803144 w 3299499"/>
                <a:gd name="connsiteY91" fmla="*/ 1101508 h 2224519"/>
                <a:gd name="connsiteX92" fmla="*/ 2560257 w 3299499"/>
                <a:gd name="connsiteY92" fmla="*/ 820521 h 2224519"/>
                <a:gd name="connsiteX93" fmla="*/ 2226881 w 3299499"/>
                <a:gd name="connsiteY93" fmla="*/ 1049121 h 2224519"/>
                <a:gd name="connsiteX94" fmla="*/ 2105637 w 3299499"/>
                <a:gd name="connsiteY94" fmla="*/ 967096 h 2224519"/>
                <a:gd name="connsiteX95" fmla="*/ 1771168 w 3299499"/>
                <a:gd name="connsiteY95" fmla="*/ 1203194 h 2224519"/>
                <a:gd name="connsiteX96" fmla="*/ 1666272 w 3299499"/>
                <a:gd name="connsiteY96" fmla="*/ 1103537 h 2224519"/>
                <a:gd name="connsiteX97" fmla="*/ 1333340 w 3299499"/>
                <a:gd name="connsiteY97" fmla="*/ 1505003 h 2224519"/>
                <a:gd name="connsiteX98" fmla="*/ 1260930 w 3299499"/>
                <a:gd name="connsiteY98" fmla="*/ 1457024 h 2224519"/>
                <a:gd name="connsiteX99" fmla="*/ 1613074 w 3299499"/>
                <a:gd name="connsiteY99" fmla="*/ 1076685 h 2224519"/>
                <a:gd name="connsiteX100" fmla="*/ 1920715 w 3299499"/>
                <a:gd name="connsiteY100" fmla="*/ 821267 h 2224519"/>
                <a:gd name="connsiteX101" fmla="*/ 1829273 w 3299499"/>
                <a:gd name="connsiteY101" fmla="*/ 817291 h 2224519"/>
                <a:gd name="connsiteX102" fmla="*/ 1773614 w 3299499"/>
                <a:gd name="connsiteY102" fmla="*/ 761632 h 2224519"/>
                <a:gd name="connsiteX103" fmla="*/ 1456874 w 3299499"/>
                <a:gd name="connsiteY103" fmla="*/ 1004847 h 2224519"/>
                <a:gd name="connsiteX104" fmla="*/ 1527211 w 3299499"/>
                <a:gd name="connsiteY104" fmla="*/ 753639 h 2224519"/>
                <a:gd name="connsiteX105" fmla="*/ 1421703 w 3299499"/>
                <a:gd name="connsiteY105" fmla="*/ 834026 h 2224519"/>
                <a:gd name="connsiteX106" fmla="*/ 1512138 w 3299499"/>
                <a:gd name="connsiteY106" fmla="*/ 834026 h 2224519"/>
                <a:gd name="connsiteX107" fmla="*/ 1371461 w 3299499"/>
                <a:gd name="connsiteY107" fmla="*/ 1019920 h 2224519"/>
                <a:gd name="connsiteX108" fmla="*/ 1115228 w 3299499"/>
                <a:gd name="connsiteY108" fmla="*/ 1246008 h 2224519"/>
                <a:gd name="connsiteX109" fmla="*/ 907141 w 3299499"/>
                <a:gd name="connsiteY109" fmla="*/ 1537410 h 2224519"/>
                <a:gd name="connsiteX110" fmla="*/ 858995 w 3299499"/>
                <a:gd name="connsiteY110" fmla="*/ 1612773 h 2224519"/>
                <a:gd name="connsiteX111" fmla="*/ 1009720 w 3299499"/>
                <a:gd name="connsiteY111" fmla="*/ 1909199 h 2224519"/>
                <a:gd name="connsiteX112" fmla="*/ 1100156 w 3299499"/>
                <a:gd name="connsiteY112" fmla="*/ 1889102 h 2224519"/>
                <a:gd name="connsiteX113" fmla="*/ 1243117 w 3299499"/>
                <a:gd name="connsiteY113" fmla="*/ 1429806 h 2224519"/>
                <a:gd name="connsiteX114" fmla="*/ 1356169 w 3299499"/>
                <a:gd name="connsiteY114" fmla="*/ 1501105 h 2224519"/>
                <a:gd name="connsiteX115" fmla="*/ 1352194 w 3299499"/>
                <a:gd name="connsiteY115" fmla="*/ 1596520 h 2224519"/>
                <a:gd name="connsiteX116" fmla="*/ 1324384 w 3299499"/>
                <a:gd name="connsiteY116" fmla="*/ 1770376 h 2224519"/>
                <a:gd name="connsiteX117" fmla="*/ 1416465 w 3299499"/>
                <a:gd name="connsiteY117" fmla="*/ 1910842 h 2224519"/>
                <a:gd name="connsiteX118" fmla="*/ 1340269 w 3299499"/>
                <a:gd name="connsiteY118" fmla="*/ 1640250 h 2224519"/>
                <a:gd name="connsiteX119" fmla="*/ 1606637 w 3299499"/>
                <a:gd name="connsiteY119" fmla="*/ 1513030 h 2224519"/>
                <a:gd name="connsiteX120" fmla="*/ 1723643 w 3299499"/>
                <a:gd name="connsiteY120" fmla="*/ 1293596 h 2224519"/>
                <a:gd name="connsiteX121" fmla="*/ 1989073 w 3299499"/>
                <a:gd name="connsiteY121" fmla="*/ 1262840 h 2224519"/>
                <a:gd name="connsiteX122" fmla="*/ 1885956 w 3299499"/>
                <a:gd name="connsiteY122" fmla="*/ 1550615 h 2224519"/>
                <a:gd name="connsiteX123" fmla="*/ 1755393 w 3299499"/>
                <a:gd name="connsiteY123" fmla="*/ 1719046 h 2224519"/>
                <a:gd name="connsiteX124" fmla="*/ 1596312 w 3299499"/>
                <a:gd name="connsiteY124" fmla="*/ 2013962 h 2224519"/>
                <a:gd name="connsiteX125" fmla="*/ 1574831 w 3299499"/>
                <a:gd name="connsiteY125" fmla="*/ 1921749 h 2224519"/>
                <a:gd name="connsiteX126" fmla="*/ 1471464 w 3299499"/>
                <a:gd name="connsiteY126" fmla="*/ 2065646 h 2224519"/>
                <a:gd name="connsiteX127" fmla="*/ 1582781 w 3299499"/>
                <a:gd name="connsiteY127" fmla="*/ 2133232 h 2224519"/>
                <a:gd name="connsiteX128" fmla="*/ 1451584 w 3299499"/>
                <a:gd name="connsiteY128" fmla="*/ 2200818 h 2224519"/>
                <a:gd name="connsiteX129" fmla="*/ 1228948 w 3299499"/>
                <a:gd name="connsiteY129" fmla="*/ 2208769 h 2224519"/>
                <a:gd name="connsiteX130" fmla="*/ 982457 w 3299499"/>
                <a:gd name="connsiteY130" fmla="*/ 2216722 h 2224519"/>
                <a:gd name="connsiteX131" fmla="*/ 966555 w 3299499"/>
                <a:gd name="connsiteY131" fmla="*/ 2137207 h 2224519"/>
                <a:gd name="connsiteX132" fmla="*/ 1197143 w 3299499"/>
                <a:gd name="connsiteY132" fmla="*/ 2161061 h 2224519"/>
                <a:gd name="connsiteX133" fmla="*/ 1324364 w 3299499"/>
                <a:gd name="connsiteY133" fmla="*/ 2141182 h 2224519"/>
                <a:gd name="connsiteX134" fmla="*/ 1280632 w 3299499"/>
                <a:gd name="connsiteY134" fmla="*/ 1954329 h 2224519"/>
                <a:gd name="connsiteX135" fmla="*/ 1407852 w 3299499"/>
                <a:gd name="connsiteY135" fmla="*/ 1926500 h 2224519"/>
                <a:gd name="connsiteX136" fmla="*/ 1247453 w 3299499"/>
                <a:gd name="connsiteY136" fmla="*/ 1884840 h 2224519"/>
                <a:gd name="connsiteX137" fmla="*/ 1182614 w 3299499"/>
                <a:gd name="connsiteY137" fmla="*/ 2054900 h 2224519"/>
                <a:gd name="connsiteX138" fmla="*/ 1024793 w 3299499"/>
                <a:gd name="connsiteY138" fmla="*/ 2120214 h 2224519"/>
                <a:gd name="connsiteX139" fmla="*/ 884116 w 3299499"/>
                <a:gd name="connsiteY139" fmla="*/ 1758474 h 2224519"/>
                <a:gd name="connsiteX140" fmla="*/ 843922 w 3299499"/>
                <a:gd name="connsiteY140" fmla="*/ 2069973 h 2224519"/>
                <a:gd name="connsiteX141" fmla="*/ 703246 w 3299499"/>
                <a:gd name="connsiteY141" fmla="*/ 1657991 h 2224519"/>
                <a:gd name="connsiteX142" fmla="*/ 803729 w 3299499"/>
                <a:gd name="connsiteY142" fmla="*/ 1406782 h 2224519"/>
                <a:gd name="connsiteX143" fmla="*/ 884115 w 3299499"/>
                <a:gd name="connsiteY143" fmla="*/ 1246008 h 2224519"/>
                <a:gd name="connsiteX144" fmla="*/ 1160446 w 3299499"/>
                <a:gd name="connsiteY144" fmla="*/ 1125427 h 2224519"/>
                <a:gd name="connsiteX145" fmla="*/ 1637744 w 3299499"/>
                <a:gd name="connsiteY145" fmla="*/ 648131 h 2224519"/>
                <a:gd name="connsiteX146" fmla="*/ 1763348 w 3299499"/>
                <a:gd name="connsiteY146" fmla="*/ 336632 h 2224519"/>
                <a:gd name="connsiteX147" fmla="*/ 1642768 w 3299499"/>
                <a:gd name="connsiteY147" fmla="*/ 376825 h 2224519"/>
                <a:gd name="connsiteX148" fmla="*/ 1451848 w 3299499"/>
                <a:gd name="connsiteY148" fmla="*/ 658179 h 2224519"/>
                <a:gd name="connsiteX149" fmla="*/ 1170498 w 3299499"/>
                <a:gd name="connsiteY149" fmla="*/ 497404 h 2224519"/>
                <a:gd name="connsiteX150" fmla="*/ 1200641 w 3299499"/>
                <a:gd name="connsiteY150" fmla="*/ 633056 h 2224519"/>
                <a:gd name="connsiteX151" fmla="*/ 1115230 w 3299499"/>
                <a:gd name="connsiteY151" fmla="*/ 869194 h 2224519"/>
                <a:gd name="connsiteX152" fmla="*/ 1100158 w 3299499"/>
                <a:gd name="connsiteY152" fmla="*/ 1004845 h 2224519"/>
                <a:gd name="connsiteX153" fmla="*/ 904215 w 3299499"/>
                <a:gd name="connsiteY153" fmla="*/ 1014893 h 2224519"/>
                <a:gd name="connsiteX154" fmla="*/ 929336 w 3299499"/>
                <a:gd name="connsiteY154" fmla="*/ 1175667 h 2224519"/>
                <a:gd name="connsiteX155" fmla="*/ 708272 w 3299499"/>
                <a:gd name="connsiteY155" fmla="*/ 984749 h 2224519"/>
                <a:gd name="connsiteX156" fmla="*/ 607789 w 3299499"/>
                <a:gd name="connsiteY156" fmla="*/ 914411 h 2224519"/>
                <a:gd name="connsiteX157" fmla="*/ 809594 w 3299499"/>
                <a:gd name="connsiteY157" fmla="*/ 1313832 h 2224519"/>
                <a:gd name="connsiteX158" fmla="*/ 512330 w 3299499"/>
                <a:gd name="connsiteY158" fmla="*/ 1356538 h 2224519"/>
                <a:gd name="connsiteX159" fmla="*/ 647983 w 3299499"/>
                <a:gd name="connsiteY159" fmla="*/ 1874028 h 2224519"/>
                <a:gd name="connsiteX160" fmla="*/ 537449 w 3299499"/>
                <a:gd name="connsiteY160" fmla="*/ 1798666 h 2224519"/>
                <a:gd name="connsiteX161" fmla="*/ 391749 w 3299499"/>
                <a:gd name="connsiteY161" fmla="*/ 1733351 h 2224519"/>
                <a:gd name="connsiteX162" fmla="*/ 230975 w 3299499"/>
                <a:gd name="connsiteY162" fmla="*/ 1436924 h 2224519"/>
                <a:gd name="connsiteX163" fmla="*/ 356580 w 3299499"/>
                <a:gd name="connsiteY163" fmla="*/ 1668037 h 2224519"/>
                <a:gd name="connsiteX164" fmla="*/ 431942 w 3299499"/>
                <a:gd name="connsiteY164" fmla="*/ 1833835 h 2224519"/>
                <a:gd name="connsiteX165" fmla="*/ 527402 w 3299499"/>
                <a:gd name="connsiteY165" fmla="*/ 1874028 h 2224519"/>
                <a:gd name="connsiteX166" fmla="*/ 507305 w 3299499"/>
                <a:gd name="connsiteY166" fmla="*/ 1989585 h 2224519"/>
                <a:gd name="connsiteX167" fmla="*/ 311362 w 3299499"/>
                <a:gd name="connsiteY167" fmla="*/ 2180503 h 2224519"/>
                <a:gd name="connsiteX168" fmla="*/ 250235 w 3299499"/>
                <a:gd name="connsiteY168" fmla="*/ 2142821 h 2224519"/>
                <a:gd name="connsiteX169" fmla="*/ 220927 w 3299499"/>
                <a:gd name="connsiteY169" fmla="*/ 1989584 h 2224519"/>
                <a:gd name="connsiteX170" fmla="*/ 120444 w 3299499"/>
                <a:gd name="connsiteY170" fmla="*/ 1909197 h 2224519"/>
                <a:gd name="connsiteX171" fmla="*/ 65177 w 3299499"/>
                <a:gd name="connsiteY171" fmla="*/ 1869004 h 2224519"/>
                <a:gd name="connsiteX172" fmla="*/ 80251 w 3299499"/>
                <a:gd name="connsiteY172" fmla="*/ 1673060 h 2224519"/>
                <a:gd name="connsiteX173" fmla="*/ 205854 w 3299499"/>
                <a:gd name="connsiteY173" fmla="*/ 1813738 h 2224519"/>
                <a:gd name="connsiteX174" fmla="*/ 301314 w 3299499"/>
                <a:gd name="connsiteY174" fmla="*/ 1974512 h 2224519"/>
                <a:gd name="connsiteX175" fmla="*/ 326435 w 3299499"/>
                <a:gd name="connsiteY175" fmla="*/ 1863979 h 2224519"/>
                <a:gd name="connsiteX176" fmla="*/ 175710 w 3299499"/>
                <a:gd name="connsiteY176" fmla="*/ 1517311 h 2224519"/>
                <a:gd name="connsiteX177" fmla="*/ 150589 w 3299499"/>
                <a:gd name="connsiteY177" fmla="*/ 1482143 h 2224519"/>
                <a:gd name="connsiteX178" fmla="*/ 30008 w 3299499"/>
                <a:gd name="connsiteY178" fmla="*/ 1642916 h 2224519"/>
                <a:gd name="connsiteX179" fmla="*/ 19959 w 3299499"/>
                <a:gd name="connsiteY179" fmla="*/ 1798665 h 2224519"/>
                <a:gd name="connsiteX180" fmla="*/ 75227 w 3299499"/>
                <a:gd name="connsiteY180" fmla="*/ 1301271 h 2224519"/>
                <a:gd name="connsiteX181" fmla="*/ 175709 w 3299499"/>
                <a:gd name="connsiteY181" fmla="*/ 1341465 h 2224519"/>
                <a:gd name="connsiteX182" fmla="*/ 170685 w 3299499"/>
                <a:gd name="connsiteY182" fmla="*/ 1125426 h 2224519"/>
                <a:gd name="connsiteX183" fmla="*/ 95322 w 3299499"/>
                <a:gd name="connsiteY183" fmla="*/ 1235957 h 2224519"/>
                <a:gd name="connsiteX184" fmla="*/ 180733 w 3299499"/>
                <a:gd name="connsiteY184" fmla="*/ 1045039 h 2224519"/>
                <a:gd name="connsiteX185" fmla="*/ 276193 w 3299499"/>
                <a:gd name="connsiteY185" fmla="*/ 864168 h 2224519"/>
                <a:gd name="connsiteX186" fmla="*/ 471298 w 3299499"/>
                <a:gd name="connsiteY18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9956 w 3299499"/>
                <a:gd name="connsiteY57" fmla="*/ 948397 h 2224519"/>
                <a:gd name="connsiteX58" fmla="*/ 2960305 w 3299499"/>
                <a:gd name="connsiteY58" fmla="*/ 1058646 h 2224519"/>
                <a:gd name="connsiteX59" fmla="*/ 3067861 w 3299499"/>
                <a:gd name="connsiteY59" fmla="*/ 1171826 h 2224519"/>
                <a:gd name="connsiteX60" fmla="*/ 3154749 w 3299499"/>
                <a:gd name="connsiteY60" fmla="*/ 1002186 h 2224519"/>
                <a:gd name="connsiteX61" fmla="*/ 2646842 w 3299499"/>
                <a:gd name="connsiteY61" fmla="*/ 225252 h 2224519"/>
                <a:gd name="connsiteX62" fmla="*/ 3022347 w 3299499"/>
                <a:gd name="connsiteY62" fmla="*/ 600842 h 2224519"/>
                <a:gd name="connsiteX63" fmla="*/ 3146474 w 3299499"/>
                <a:gd name="connsiteY63" fmla="*/ 824271 h 2224519"/>
                <a:gd name="connsiteX64" fmla="*/ 3295297 w 3299499"/>
                <a:gd name="connsiteY64" fmla="*/ 1254404 h 2224519"/>
                <a:gd name="connsiteX65" fmla="*/ 3022994 w 3299499"/>
                <a:gd name="connsiteY65" fmla="*/ 1569182 h 2224519"/>
                <a:gd name="connsiteX66" fmla="*/ 2712657 w 3299499"/>
                <a:gd name="connsiteY66" fmla="*/ 1572996 h 2224519"/>
                <a:gd name="connsiteX67" fmla="*/ 2364994 w 3299499"/>
                <a:gd name="connsiteY67" fmla="*/ 1739684 h 2224519"/>
                <a:gd name="connsiteX68" fmla="*/ 1741107 w 3299499"/>
                <a:gd name="connsiteY68" fmla="*/ 1953996 h 2224519"/>
                <a:gd name="connsiteX69" fmla="*/ 1783969 w 3299499"/>
                <a:gd name="connsiteY69" fmla="*/ 1796834 h 2224519"/>
                <a:gd name="connsiteX70" fmla="*/ 1836357 w 3299499"/>
                <a:gd name="connsiteY70" fmla="*/ 1606334 h 2224519"/>
                <a:gd name="connsiteX71" fmla="*/ 2164969 w 3299499"/>
                <a:gd name="connsiteY71" fmla="*/ 1577759 h 2224519"/>
                <a:gd name="connsiteX72" fmla="*/ 2050669 w 3299499"/>
                <a:gd name="connsiteY72" fmla="*/ 1434884 h 2224519"/>
                <a:gd name="connsiteX73" fmla="*/ 2241169 w 3299499"/>
                <a:gd name="connsiteY73" fmla="*/ 1339634 h 2224519"/>
                <a:gd name="connsiteX74" fmla="*/ 2339650 w 3299499"/>
                <a:gd name="connsiteY74" fmla="*/ 1482143 h 2224519"/>
                <a:gd name="connsiteX75" fmla="*/ 2331894 w 3299499"/>
                <a:gd name="connsiteY75" fmla="*/ 1673849 h 2224519"/>
                <a:gd name="connsiteX76" fmla="*/ 2343788 w 3299499"/>
                <a:gd name="connsiteY76" fmla="*/ 1428354 h 2224519"/>
                <a:gd name="connsiteX77" fmla="*/ 2720306 w 3299499"/>
                <a:gd name="connsiteY77" fmla="*/ 1293883 h 2224519"/>
                <a:gd name="connsiteX78" fmla="*/ 2888869 w 3299499"/>
                <a:gd name="connsiteY78" fmla="*/ 1406308 h 2224519"/>
                <a:gd name="connsiteX79" fmla="*/ 2769954 w 3299499"/>
                <a:gd name="connsiteY79" fmla="*/ 1300090 h 2224519"/>
                <a:gd name="connsiteX80" fmla="*/ 2889945 w 3299499"/>
                <a:gd name="connsiteY80" fmla="*/ 1304227 h 2224519"/>
                <a:gd name="connsiteX81" fmla="*/ 3067860 w 3299499"/>
                <a:gd name="connsiteY81" fmla="*/ 1432491 h 2224519"/>
                <a:gd name="connsiteX82" fmla="*/ 3217093 w 3299499"/>
                <a:gd name="connsiteY82" fmla="*/ 1277570 h 2224519"/>
                <a:gd name="connsiteX83" fmla="*/ 3237501 w 3299499"/>
                <a:gd name="connsiteY83" fmla="*/ 1072524 h 2224519"/>
                <a:gd name="connsiteX84" fmla="*/ 3071998 w 3299499"/>
                <a:gd name="connsiteY84" fmla="*/ 1386978 h 2224519"/>
                <a:gd name="connsiteX85" fmla="*/ 3109236 w 3299499"/>
                <a:gd name="connsiteY85" fmla="*/ 1312503 h 2224519"/>
                <a:gd name="connsiteX86" fmla="*/ 2894083 w 3299499"/>
                <a:gd name="connsiteY86" fmla="*/ 1266989 h 2224519"/>
                <a:gd name="connsiteX87" fmla="*/ 2794782 w 3299499"/>
                <a:gd name="connsiteY87" fmla="*/ 1204926 h 2224519"/>
                <a:gd name="connsiteX88" fmla="*/ 2584069 w 3299499"/>
                <a:gd name="connsiteY88" fmla="*/ 1239621 h 2224519"/>
                <a:gd name="connsiteX89" fmla="*/ 2044267 w 3299499"/>
                <a:gd name="connsiteY89" fmla="*/ 1386634 h 2224519"/>
                <a:gd name="connsiteX90" fmla="*/ 2005425 w 3299499"/>
                <a:gd name="connsiteY90" fmla="*/ 1225334 h 2224519"/>
                <a:gd name="connsiteX91" fmla="*/ 2372137 w 3299499"/>
                <a:gd name="connsiteY91" fmla="*/ 1108652 h 2224519"/>
                <a:gd name="connsiteX92" fmla="*/ 2803144 w 3299499"/>
                <a:gd name="connsiteY92" fmla="*/ 1101508 h 2224519"/>
                <a:gd name="connsiteX93" fmla="*/ 2560257 w 3299499"/>
                <a:gd name="connsiteY93" fmla="*/ 820521 h 2224519"/>
                <a:gd name="connsiteX94" fmla="*/ 2226881 w 3299499"/>
                <a:gd name="connsiteY94" fmla="*/ 1049121 h 2224519"/>
                <a:gd name="connsiteX95" fmla="*/ 2105637 w 3299499"/>
                <a:gd name="connsiteY95" fmla="*/ 967096 h 2224519"/>
                <a:gd name="connsiteX96" fmla="*/ 1771168 w 3299499"/>
                <a:gd name="connsiteY96" fmla="*/ 1203194 h 2224519"/>
                <a:gd name="connsiteX97" fmla="*/ 1666272 w 3299499"/>
                <a:gd name="connsiteY97" fmla="*/ 1103537 h 2224519"/>
                <a:gd name="connsiteX98" fmla="*/ 1333340 w 3299499"/>
                <a:gd name="connsiteY98" fmla="*/ 1505003 h 2224519"/>
                <a:gd name="connsiteX99" fmla="*/ 1260930 w 3299499"/>
                <a:gd name="connsiteY99" fmla="*/ 1457024 h 2224519"/>
                <a:gd name="connsiteX100" fmla="*/ 1613074 w 3299499"/>
                <a:gd name="connsiteY100" fmla="*/ 1076685 h 2224519"/>
                <a:gd name="connsiteX101" fmla="*/ 1920715 w 3299499"/>
                <a:gd name="connsiteY101" fmla="*/ 821267 h 2224519"/>
                <a:gd name="connsiteX102" fmla="*/ 1829273 w 3299499"/>
                <a:gd name="connsiteY102" fmla="*/ 817291 h 2224519"/>
                <a:gd name="connsiteX103" fmla="*/ 1773614 w 3299499"/>
                <a:gd name="connsiteY103" fmla="*/ 761632 h 2224519"/>
                <a:gd name="connsiteX104" fmla="*/ 1456874 w 3299499"/>
                <a:gd name="connsiteY104" fmla="*/ 1004847 h 2224519"/>
                <a:gd name="connsiteX105" fmla="*/ 1527211 w 3299499"/>
                <a:gd name="connsiteY105" fmla="*/ 753639 h 2224519"/>
                <a:gd name="connsiteX106" fmla="*/ 1421703 w 3299499"/>
                <a:gd name="connsiteY106" fmla="*/ 834026 h 2224519"/>
                <a:gd name="connsiteX107" fmla="*/ 1512138 w 3299499"/>
                <a:gd name="connsiteY107" fmla="*/ 834026 h 2224519"/>
                <a:gd name="connsiteX108" fmla="*/ 1371461 w 3299499"/>
                <a:gd name="connsiteY108" fmla="*/ 1019920 h 2224519"/>
                <a:gd name="connsiteX109" fmla="*/ 1115228 w 3299499"/>
                <a:gd name="connsiteY109" fmla="*/ 1246008 h 2224519"/>
                <a:gd name="connsiteX110" fmla="*/ 907141 w 3299499"/>
                <a:gd name="connsiteY110" fmla="*/ 1537410 h 2224519"/>
                <a:gd name="connsiteX111" fmla="*/ 858995 w 3299499"/>
                <a:gd name="connsiteY111" fmla="*/ 1612773 h 2224519"/>
                <a:gd name="connsiteX112" fmla="*/ 1009720 w 3299499"/>
                <a:gd name="connsiteY112" fmla="*/ 1909199 h 2224519"/>
                <a:gd name="connsiteX113" fmla="*/ 1100156 w 3299499"/>
                <a:gd name="connsiteY113" fmla="*/ 1889102 h 2224519"/>
                <a:gd name="connsiteX114" fmla="*/ 1243117 w 3299499"/>
                <a:gd name="connsiteY114" fmla="*/ 1429806 h 2224519"/>
                <a:gd name="connsiteX115" fmla="*/ 1356169 w 3299499"/>
                <a:gd name="connsiteY115" fmla="*/ 1501105 h 2224519"/>
                <a:gd name="connsiteX116" fmla="*/ 1352194 w 3299499"/>
                <a:gd name="connsiteY116" fmla="*/ 1596520 h 2224519"/>
                <a:gd name="connsiteX117" fmla="*/ 1324384 w 3299499"/>
                <a:gd name="connsiteY117" fmla="*/ 1770376 h 2224519"/>
                <a:gd name="connsiteX118" fmla="*/ 1416465 w 3299499"/>
                <a:gd name="connsiteY118" fmla="*/ 1910842 h 2224519"/>
                <a:gd name="connsiteX119" fmla="*/ 1340269 w 3299499"/>
                <a:gd name="connsiteY119" fmla="*/ 1640250 h 2224519"/>
                <a:gd name="connsiteX120" fmla="*/ 1606637 w 3299499"/>
                <a:gd name="connsiteY120" fmla="*/ 1513030 h 2224519"/>
                <a:gd name="connsiteX121" fmla="*/ 1723643 w 3299499"/>
                <a:gd name="connsiteY121" fmla="*/ 1293596 h 2224519"/>
                <a:gd name="connsiteX122" fmla="*/ 1989073 w 3299499"/>
                <a:gd name="connsiteY122" fmla="*/ 1262840 h 2224519"/>
                <a:gd name="connsiteX123" fmla="*/ 1885956 w 3299499"/>
                <a:gd name="connsiteY123" fmla="*/ 1550615 h 2224519"/>
                <a:gd name="connsiteX124" fmla="*/ 1755393 w 3299499"/>
                <a:gd name="connsiteY124" fmla="*/ 1719046 h 2224519"/>
                <a:gd name="connsiteX125" fmla="*/ 1596312 w 3299499"/>
                <a:gd name="connsiteY125" fmla="*/ 2013962 h 2224519"/>
                <a:gd name="connsiteX126" fmla="*/ 1574831 w 3299499"/>
                <a:gd name="connsiteY126" fmla="*/ 1921749 h 2224519"/>
                <a:gd name="connsiteX127" fmla="*/ 1471464 w 3299499"/>
                <a:gd name="connsiteY127" fmla="*/ 2065646 h 2224519"/>
                <a:gd name="connsiteX128" fmla="*/ 1582781 w 3299499"/>
                <a:gd name="connsiteY128" fmla="*/ 2133232 h 2224519"/>
                <a:gd name="connsiteX129" fmla="*/ 1451584 w 3299499"/>
                <a:gd name="connsiteY129" fmla="*/ 2200818 h 2224519"/>
                <a:gd name="connsiteX130" fmla="*/ 1228948 w 3299499"/>
                <a:gd name="connsiteY130" fmla="*/ 2208769 h 2224519"/>
                <a:gd name="connsiteX131" fmla="*/ 982457 w 3299499"/>
                <a:gd name="connsiteY131" fmla="*/ 2216722 h 2224519"/>
                <a:gd name="connsiteX132" fmla="*/ 966555 w 3299499"/>
                <a:gd name="connsiteY132" fmla="*/ 2137207 h 2224519"/>
                <a:gd name="connsiteX133" fmla="*/ 1197143 w 3299499"/>
                <a:gd name="connsiteY133" fmla="*/ 2161061 h 2224519"/>
                <a:gd name="connsiteX134" fmla="*/ 1324364 w 3299499"/>
                <a:gd name="connsiteY134" fmla="*/ 2141182 h 2224519"/>
                <a:gd name="connsiteX135" fmla="*/ 1280632 w 3299499"/>
                <a:gd name="connsiteY135" fmla="*/ 1954329 h 2224519"/>
                <a:gd name="connsiteX136" fmla="*/ 1407852 w 3299499"/>
                <a:gd name="connsiteY136" fmla="*/ 1926500 h 2224519"/>
                <a:gd name="connsiteX137" fmla="*/ 1247453 w 3299499"/>
                <a:gd name="connsiteY137" fmla="*/ 1884840 h 2224519"/>
                <a:gd name="connsiteX138" fmla="*/ 1182614 w 3299499"/>
                <a:gd name="connsiteY138" fmla="*/ 2054900 h 2224519"/>
                <a:gd name="connsiteX139" fmla="*/ 1024793 w 3299499"/>
                <a:gd name="connsiteY139" fmla="*/ 2120214 h 2224519"/>
                <a:gd name="connsiteX140" fmla="*/ 884116 w 3299499"/>
                <a:gd name="connsiteY140" fmla="*/ 1758474 h 2224519"/>
                <a:gd name="connsiteX141" fmla="*/ 843922 w 3299499"/>
                <a:gd name="connsiteY141" fmla="*/ 2069973 h 2224519"/>
                <a:gd name="connsiteX142" fmla="*/ 703246 w 3299499"/>
                <a:gd name="connsiteY142" fmla="*/ 1657991 h 2224519"/>
                <a:gd name="connsiteX143" fmla="*/ 803729 w 3299499"/>
                <a:gd name="connsiteY143" fmla="*/ 1406782 h 2224519"/>
                <a:gd name="connsiteX144" fmla="*/ 884115 w 3299499"/>
                <a:gd name="connsiteY144" fmla="*/ 1246008 h 2224519"/>
                <a:gd name="connsiteX145" fmla="*/ 1160446 w 3299499"/>
                <a:gd name="connsiteY145" fmla="*/ 1125427 h 2224519"/>
                <a:gd name="connsiteX146" fmla="*/ 1637744 w 3299499"/>
                <a:gd name="connsiteY146" fmla="*/ 648131 h 2224519"/>
                <a:gd name="connsiteX147" fmla="*/ 1763348 w 3299499"/>
                <a:gd name="connsiteY147" fmla="*/ 336632 h 2224519"/>
                <a:gd name="connsiteX148" fmla="*/ 1642768 w 3299499"/>
                <a:gd name="connsiteY148" fmla="*/ 376825 h 2224519"/>
                <a:gd name="connsiteX149" fmla="*/ 1451848 w 3299499"/>
                <a:gd name="connsiteY149" fmla="*/ 658179 h 2224519"/>
                <a:gd name="connsiteX150" fmla="*/ 1170498 w 3299499"/>
                <a:gd name="connsiteY150" fmla="*/ 497404 h 2224519"/>
                <a:gd name="connsiteX151" fmla="*/ 1200641 w 3299499"/>
                <a:gd name="connsiteY151" fmla="*/ 633056 h 2224519"/>
                <a:gd name="connsiteX152" fmla="*/ 1115230 w 3299499"/>
                <a:gd name="connsiteY152" fmla="*/ 869194 h 2224519"/>
                <a:gd name="connsiteX153" fmla="*/ 1100158 w 3299499"/>
                <a:gd name="connsiteY153" fmla="*/ 1004845 h 2224519"/>
                <a:gd name="connsiteX154" fmla="*/ 904215 w 3299499"/>
                <a:gd name="connsiteY154" fmla="*/ 1014893 h 2224519"/>
                <a:gd name="connsiteX155" fmla="*/ 929336 w 3299499"/>
                <a:gd name="connsiteY155" fmla="*/ 1175667 h 2224519"/>
                <a:gd name="connsiteX156" fmla="*/ 708272 w 3299499"/>
                <a:gd name="connsiteY156" fmla="*/ 984749 h 2224519"/>
                <a:gd name="connsiteX157" fmla="*/ 607789 w 3299499"/>
                <a:gd name="connsiteY157" fmla="*/ 914411 h 2224519"/>
                <a:gd name="connsiteX158" fmla="*/ 809594 w 3299499"/>
                <a:gd name="connsiteY158" fmla="*/ 1313832 h 2224519"/>
                <a:gd name="connsiteX159" fmla="*/ 512330 w 3299499"/>
                <a:gd name="connsiteY159" fmla="*/ 1356538 h 2224519"/>
                <a:gd name="connsiteX160" fmla="*/ 647983 w 3299499"/>
                <a:gd name="connsiteY160" fmla="*/ 1874028 h 2224519"/>
                <a:gd name="connsiteX161" fmla="*/ 537449 w 3299499"/>
                <a:gd name="connsiteY161" fmla="*/ 1798666 h 2224519"/>
                <a:gd name="connsiteX162" fmla="*/ 391749 w 3299499"/>
                <a:gd name="connsiteY162" fmla="*/ 1733351 h 2224519"/>
                <a:gd name="connsiteX163" fmla="*/ 230975 w 3299499"/>
                <a:gd name="connsiteY163" fmla="*/ 1436924 h 2224519"/>
                <a:gd name="connsiteX164" fmla="*/ 356580 w 3299499"/>
                <a:gd name="connsiteY164" fmla="*/ 1668037 h 2224519"/>
                <a:gd name="connsiteX165" fmla="*/ 431942 w 3299499"/>
                <a:gd name="connsiteY165" fmla="*/ 1833835 h 2224519"/>
                <a:gd name="connsiteX166" fmla="*/ 527402 w 3299499"/>
                <a:gd name="connsiteY166" fmla="*/ 1874028 h 2224519"/>
                <a:gd name="connsiteX167" fmla="*/ 507305 w 3299499"/>
                <a:gd name="connsiteY167" fmla="*/ 1989585 h 2224519"/>
                <a:gd name="connsiteX168" fmla="*/ 311362 w 3299499"/>
                <a:gd name="connsiteY168" fmla="*/ 2180503 h 2224519"/>
                <a:gd name="connsiteX169" fmla="*/ 250235 w 3299499"/>
                <a:gd name="connsiteY169" fmla="*/ 2142821 h 2224519"/>
                <a:gd name="connsiteX170" fmla="*/ 220927 w 3299499"/>
                <a:gd name="connsiteY170" fmla="*/ 1989584 h 2224519"/>
                <a:gd name="connsiteX171" fmla="*/ 120444 w 3299499"/>
                <a:gd name="connsiteY171" fmla="*/ 1909197 h 2224519"/>
                <a:gd name="connsiteX172" fmla="*/ 65177 w 3299499"/>
                <a:gd name="connsiteY172" fmla="*/ 1869004 h 2224519"/>
                <a:gd name="connsiteX173" fmla="*/ 80251 w 3299499"/>
                <a:gd name="connsiteY173" fmla="*/ 1673060 h 2224519"/>
                <a:gd name="connsiteX174" fmla="*/ 205854 w 3299499"/>
                <a:gd name="connsiteY174" fmla="*/ 1813738 h 2224519"/>
                <a:gd name="connsiteX175" fmla="*/ 301314 w 3299499"/>
                <a:gd name="connsiteY175" fmla="*/ 1974512 h 2224519"/>
                <a:gd name="connsiteX176" fmla="*/ 326435 w 3299499"/>
                <a:gd name="connsiteY176" fmla="*/ 1863979 h 2224519"/>
                <a:gd name="connsiteX177" fmla="*/ 175710 w 3299499"/>
                <a:gd name="connsiteY177" fmla="*/ 1517311 h 2224519"/>
                <a:gd name="connsiteX178" fmla="*/ 150589 w 3299499"/>
                <a:gd name="connsiteY178" fmla="*/ 1482143 h 2224519"/>
                <a:gd name="connsiteX179" fmla="*/ 30008 w 3299499"/>
                <a:gd name="connsiteY179" fmla="*/ 1642916 h 2224519"/>
                <a:gd name="connsiteX180" fmla="*/ 19959 w 3299499"/>
                <a:gd name="connsiteY180" fmla="*/ 1798665 h 2224519"/>
                <a:gd name="connsiteX181" fmla="*/ 75227 w 3299499"/>
                <a:gd name="connsiteY181" fmla="*/ 1301271 h 2224519"/>
                <a:gd name="connsiteX182" fmla="*/ 175709 w 3299499"/>
                <a:gd name="connsiteY182" fmla="*/ 1341465 h 2224519"/>
                <a:gd name="connsiteX183" fmla="*/ 170685 w 3299499"/>
                <a:gd name="connsiteY183" fmla="*/ 1125426 h 2224519"/>
                <a:gd name="connsiteX184" fmla="*/ 95322 w 3299499"/>
                <a:gd name="connsiteY184" fmla="*/ 1235957 h 2224519"/>
                <a:gd name="connsiteX185" fmla="*/ 180733 w 3299499"/>
                <a:gd name="connsiteY185" fmla="*/ 1045039 h 2224519"/>
                <a:gd name="connsiteX186" fmla="*/ 276193 w 3299499"/>
                <a:gd name="connsiteY186" fmla="*/ 864168 h 2224519"/>
                <a:gd name="connsiteX187" fmla="*/ 471298 w 3299499"/>
                <a:gd name="connsiteY18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31321 w 3299499"/>
                <a:gd name="connsiteY57" fmla="*/ 865646 h 2224519"/>
                <a:gd name="connsiteX58" fmla="*/ 2960305 w 3299499"/>
                <a:gd name="connsiteY58" fmla="*/ 1058646 h 2224519"/>
                <a:gd name="connsiteX59" fmla="*/ 3067861 w 3299499"/>
                <a:gd name="connsiteY59" fmla="*/ 1171826 h 2224519"/>
                <a:gd name="connsiteX60" fmla="*/ 3154749 w 3299499"/>
                <a:gd name="connsiteY60" fmla="*/ 1002186 h 2224519"/>
                <a:gd name="connsiteX61" fmla="*/ 2646842 w 3299499"/>
                <a:gd name="connsiteY61" fmla="*/ 225252 h 2224519"/>
                <a:gd name="connsiteX62" fmla="*/ 3022347 w 3299499"/>
                <a:gd name="connsiteY62" fmla="*/ 600842 h 2224519"/>
                <a:gd name="connsiteX63" fmla="*/ 3146474 w 3299499"/>
                <a:gd name="connsiteY63" fmla="*/ 824271 h 2224519"/>
                <a:gd name="connsiteX64" fmla="*/ 3295297 w 3299499"/>
                <a:gd name="connsiteY64" fmla="*/ 1254404 h 2224519"/>
                <a:gd name="connsiteX65" fmla="*/ 3022994 w 3299499"/>
                <a:gd name="connsiteY65" fmla="*/ 1569182 h 2224519"/>
                <a:gd name="connsiteX66" fmla="*/ 2712657 w 3299499"/>
                <a:gd name="connsiteY66" fmla="*/ 1572996 h 2224519"/>
                <a:gd name="connsiteX67" fmla="*/ 2364994 w 3299499"/>
                <a:gd name="connsiteY67" fmla="*/ 1739684 h 2224519"/>
                <a:gd name="connsiteX68" fmla="*/ 1741107 w 3299499"/>
                <a:gd name="connsiteY68" fmla="*/ 1953996 h 2224519"/>
                <a:gd name="connsiteX69" fmla="*/ 1783969 w 3299499"/>
                <a:gd name="connsiteY69" fmla="*/ 1796834 h 2224519"/>
                <a:gd name="connsiteX70" fmla="*/ 1836357 w 3299499"/>
                <a:gd name="connsiteY70" fmla="*/ 1606334 h 2224519"/>
                <a:gd name="connsiteX71" fmla="*/ 2164969 w 3299499"/>
                <a:gd name="connsiteY71" fmla="*/ 1577759 h 2224519"/>
                <a:gd name="connsiteX72" fmla="*/ 2050669 w 3299499"/>
                <a:gd name="connsiteY72" fmla="*/ 1434884 h 2224519"/>
                <a:gd name="connsiteX73" fmla="*/ 2241169 w 3299499"/>
                <a:gd name="connsiteY73" fmla="*/ 1339634 h 2224519"/>
                <a:gd name="connsiteX74" fmla="*/ 2339650 w 3299499"/>
                <a:gd name="connsiteY74" fmla="*/ 1482143 h 2224519"/>
                <a:gd name="connsiteX75" fmla="*/ 2331894 w 3299499"/>
                <a:gd name="connsiteY75" fmla="*/ 1673849 h 2224519"/>
                <a:gd name="connsiteX76" fmla="*/ 2343788 w 3299499"/>
                <a:gd name="connsiteY76" fmla="*/ 1428354 h 2224519"/>
                <a:gd name="connsiteX77" fmla="*/ 2720306 w 3299499"/>
                <a:gd name="connsiteY77" fmla="*/ 1293883 h 2224519"/>
                <a:gd name="connsiteX78" fmla="*/ 2888869 w 3299499"/>
                <a:gd name="connsiteY78" fmla="*/ 1406308 h 2224519"/>
                <a:gd name="connsiteX79" fmla="*/ 2769954 w 3299499"/>
                <a:gd name="connsiteY79" fmla="*/ 1300090 h 2224519"/>
                <a:gd name="connsiteX80" fmla="*/ 2889945 w 3299499"/>
                <a:gd name="connsiteY80" fmla="*/ 1304227 h 2224519"/>
                <a:gd name="connsiteX81" fmla="*/ 3067860 w 3299499"/>
                <a:gd name="connsiteY81" fmla="*/ 1432491 h 2224519"/>
                <a:gd name="connsiteX82" fmla="*/ 3217093 w 3299499"/>
                <a:gd name="connsiteY82" fmla="*/ 1277570 h 2224519"/>
                <a:gd name="connsiteX83" fmla="*/ 3237501 w 3299499"/>
                <a:gd name="connsiteY83" fmla="*/ 1072524 h 2224519"/>
                <a:gd name="connsiteX84" fmla="*/ 3071998 w 3299499"/>
                <a:gd name="connsiteY84" fmla="*/ 1386978 h 2224519"/>
                <a:gd name="connsiteX85" fmla="*/ 3109236 w 3299499"/>
                <a:gd name="connsiteY85" fmla="*/ 1312503 h 2224519"/>
                <a:gd name="connsiteX86" fmla="*/ 2894083 w 3299499"/>
                <a:gd name="connsiteY86" fmla="*/ 1266989 h 2224519"/>
                <a:gd name="connsiteX87" fmla="*/ 2794782 w 3299499"/>
                <a:gd name="connsiteY87" fmla="*/ 1204926 h 2224519"/>
                <a:gd name="connsiteX88" fmla="*/ 2584069 w 3299499"/>
                <a:gd name="connsiteY88" fmla="*/ 1239621 h 2224519"/>
                <a:gd name="connsiteX89" fmla="*/ 2044267 w 3299499"/>
                <a:gd name="connsiteY89" fmla="*/ 1386634 h 2224519"/>
                <a:gd name="connsiteX90" fmla="*/ 2005425 w 3299499"/>
                <a:gd name="connsiteY90" fmla="*/ 1225334 h 2224519"/>
                <a:gd name="connsiteX91" fmla="*/ 2372137 w 3299499"/>
                <a:gd name="connsiteY91" fmla="*/ 1108652 h 2224519"/>
                <a:gd name="connsiteX92" fmla="*/ 2803144 w 3299499"/>
                <a:gd name="connsiteY92" fmla="*/ 1101508 h 2224519"/>
                <a:gd name="connsiteX93" fmla="*/ 2560257 w 3299499"/>
                <a:gd name="connsiteY93" fmla="*/ 820521 h 2224519"/>
                <a:gd name="connsiteX94" fmla="*/ 2226881 w 3299499"/>
                <a:gd name="connsiteY94" fmla="*/ 1049121 h 2224519"/>
                <a:gd name="connsiteX95" fmla="*/ 2105637 w 3299499"/>
                <a:gd name="connsiteY95" fmla="*/ 967096 h 2224519"/>
                <a:gd name="connsiteX96" fmla="*/ 1771168 w 3299499"/>
                <a:gd name="connsiteY96" fmla="*/ 1203194 h 2224519"/>
                <a:gd name="connsiteX97" fmla="*/ 1666272 w 3299499"/>
                <a:gd name="connsiteY97" fmla="*/ 1103537 h 2224519"/>
                <a:gd name="connsiteX98" fmla="*/ 1333340 w 3299499"/>
                <a:gd name="connsiteY98" fmla="*/ 1505003 h 2224519"/>
                <a:gd name="connsiteX99" fmla="*/ 1260930 w 3299499"/>
                <a:gd name="connsiteY99" fmla="*/ 1457024 h 2224519"/>
                <a:gd name="connsiteX100" fmla="*/ 1613074 w 3299499"/>
                <a:gd name="connsiteY100" fmla="*/ 1076685 h 2224519"/>
                <a:gd name="connsiteX101" fmla="*/ 1920715 w 3299499"/>
                <a:gd name="connsiteY101" fmla="*/ 821267 h 2224519"/>
                <a:gd name="connsiteX102" fmla="*/ 1829273 w 3299499"/>
                <a:gd name="connsiteY102" fmla="*/ 817291 h 2224519"/>
                <a:gd name="connsiteX103" fmla="*/ 1773614 w 3299499"/>
                <a:gd name="connsiteY103" fmla="*/ 761632 h 2224519"/>
                <a:gd name="connsiteX104" fmla="*/ 1456874 w 3299499"/>
                <a:gd name="connsiteY104" fmla="*/ 1004847 h 2224519"/>
                <a:gd name="connsiteX105" fmla="*/ 1527211 w 3299499"/>
                <a:gd name="connsiteY105" fmla="*/ 753639 h 2224519"/>
                <a:gd name="connsiteX106" fmla="*/ 1421703 w 3299499"/>
                <a:gd name="connsiteY106" fmla="*/ 834026 h 2224519"/>
                <a:gd name="connsiteX107" fmla="*/ 1512138 w 3299499"/>
                <a:gd name="connsiteY107" fmla="*/ 834026 h 2224519"/>
                <a:gd name="connsiteX108" fmla="*/ 1371461 w 3299499"/>
                <a:gd name="connsiteY108" fmla="*/ 1019920 h 2224519"/>
                <a:gd name="connsiteX109" fmla="*/ 1115228 w 3299499"/>
                <a:gd name="connsiteY109" fmla="*/ 1246008 h 2224519"/>
                <a:gd name="connsiteX110" fmla="*/ 907141 w 3299499"/>
                <a:gd name="connsiteY110" fmla="*/ 1537410 h 2224519"/>
                <a:gd name="connsiteX111" fmla="*/ 858995 w 3299499"/>
                <a:gd name="connsiteY111" fmla="*/ 1612773 h 2224519"/>
                <a:gd name="connsiteX112" fmla="*/ 1009720 w 3299499"/>
                <a:gd name="connsiteY112" fmla="*/ 1909199 h 2224519"/>
                <a:gd name="connsiteX113" fmla="*/ 1100156 w 3299499"/>
                <a:gd name="connsiteY113" fmla="*/ 1889102 h 2224519"/>
                <a:gd name="connsiteX114" fmla="*/ 1243117 w 3299499"/>
                <a:gd name="connsiteY114" fmla="*/ 1429806 h 2224519"/>
                <a:gd name="connsiteX115" fmla="*/ 1356169 w 3299499"/>
                <a:gd name="connsiteY115" fmla="*/ 1501105 h 2224519"/>
                <a:gd name="connsiteX116" fmla="*/ 1352194 w 3299499"/>
                <a:gd name="connsiteY116" fmla="*/ 1596520 h 2224519"/>
                <a:gd name="connsiteX117" fmla="*/ 1324384 w 3299499"/>
                <a:gd name="connsiteY117" fmla="*/ 1770376 h 2224519"/>
                <a:gd name="connsiteX118" fmla="*/ 1416465 w 3299499"/>
                <a:gd name="connsiteY118" fmla="*/ 1910842 h 2224519"/>
                <a:gd name="connsiteX119" fmla="*/ 1340269 w 3299499"/>
                <a:gd name="connsiteY119" fmla="*/ 1640250 h 2224519"/>
                <a:gd name="connsiteX120" fmla="*/ 1606637 w 3299499"/>
                <a:gd name="connsiteY120" fmla="*/ 1513030 h 2224519"/>
                <a:gd name="connsiteX121" fmla="*/ 1723643 w 3299499"/>
                <a:gd name="connsiteY121" fmla="*/ 1293596 h 2224519"/>
                <a:gd name="connsiteX122" fmla="*/ 1989073 w 3299499"/>
                <a:gd name="connsiteY122" fmla="*/ 1262840 h 2224519"/>
                <a:gd name="connsiteX123" fmla="*/ 1885956 w 3299499"/>
                <a:gd name="connsiteY123" fmla="*/ 1550615 h 2224519"/>
                <a:gd name="connsiteX124" fmla="*/ 1755393 w 3299499"/>
                <a:gd name="connsiteY124" fmla="*/ 1719046 h 2224519"/>
                <a:gd name="connsiteX125" fmla="*/ 1596312 w 3299499"/>
                <a:gd name="connsiteY125" fmla="*/ 2013962 h 2224519"/>
                <a:gd name="connsiteX126" fmla="*/ 1574831 w 3299499"/>
                <a:gd name="connsiteY126" fmla="*/ 1921749 h 2224519"/>
                <a:gd name="connsiteX127" fmla="*/ 1471464 w 3299499"/>
                <a:gd name="connsiteY127" fmla="*/ 2065646 h 2224519"/>
                <a:gd name="connsiteX128" fmla="*/ 1582781 w 3299499"/>
                <a:gd name="connsiteY128" fmla="*/ 2133232 h 2224519"/>
                <a:gd name="connsiteX129" fmla="*/ 1451584 w 3299499"/>
                <a:gd name="connsiteY129" fmla="*/ 2200818 h 2224519"/>
                <a:gd name="connsiteX130" fmla="*/ 1228948 w 3299499"/>
                <a:gd name="connsiteY130" fmla="*/ 2208769 h 2224519"/>
                <a:gd name="connsiteX131" fmla="*/ 982457 w 3299499"/>
                <a:gd name="connsiteY131" fmla="*/ 2216722 h 2224519"/>
                <a:gd name="connsiteX132" fmla="*/ 966555 w 3299499"/>
                <a:gd name="connsiteY132" fmla="*/ 2137207 h 2224519"/>
                <a:gd name="connsiteX133" fmla="*/ 1197143 w 3299499"/>
                <a:gd name="connsiteY133" fmla="*/ 2161061 h 2224519"/>
                <a:gd name="connsiteX134" fmla="*/ 1324364 w 3299499"/>
                <a:gd name="connsiteY134" fmla="*/ 2141182 h 2224519"/>
                <a:gd name="connsiteX135" fmla="*/ 1280632 w 3299499"/>
                <a:gd name="connsiteY135" fmla="*/ 1954329 h 2224519"/>
                <a:gd name="connsiteX136" fmla="*/ 1407852 w 3299499"/>
                <a:gd name="connsiteY136" fmla="*/ 1926500 h 2224519"/>
                <a:gd name="connsiteX137" fmla="*/ 1247453 w 3299499"/>
                <a:gd name="connsiteY137" fmla="*/ 1884840 h 2224519"/>
                <a:gd name="connsiteX138" fmla="*/ 1182614 w 3299499"/>
                <a:gd name="connsiteY138" fmla="*/ 2054900 h 2224519"/>
                <a:gd name="connsiteX139" fmla="*/ 1024793 w 3299499"/>
                <a:gd name="connsiteY139" fmla="*/ 2120214 h 2224519"/>
                <a:gd name="connsiteX140" fmla="*/ 884116 w 3299499"/>
                <a:gd name="connsiteY140" fmla="*/ 1758474 h 2224519"/>
                <a:gd name="connsiteX141" fmla="*/ 843922 w 3299499"/>
                <a:gd name="connsiteY141" fmla="*/ 2069973 h 2224519"/>
                <a:gd name="connsiteX142" fmla="*/ 703246 w 3299499"/>
                <a:gd name="connsiteY142" fmla="*/ 1657991 h 2224519"/>
                <a:gd name="connsiteX143" fmla="*/ 803729 w 3299499"/>
                <a:gd name="connsiteY143" fmla="*/ 1406782 h 2224519"/>
                <a:gd name="connsiteX144" fmla="*/ 884115 w 3299499"/>
                <a:gd name="connsiteY144" fmla="*/ 1246008 h 2224519"/>
                <a:gd name="connsiteX145" fmla="*/ 1160446 w 3299499"/>
                <a:gd name="connsiteY145" fmla="*/ 1125427 h 2224519"/>
                <a:gd name="connsiteX146" fmla="*/ 1637744 w 3299499"/>
                <a:gd name="connsiteY146" fmla="*/ 648131 h 2224519"/>
                <a:gd name="connsiteX147" fmla="*/ 1763348 w 3299499"/>
                <a:gd name="connsiteY147" fmla="*/ 336632 h 2224519"/>
                <a:gd name="connsiteX148" fmla="*/ 1642768 w 3299499"/>
                <a:gd name="connsiteY148" fmla="*/ 376825 h 2224519"/>
                <a:gd name="connsiteX149" fmla="*/ 1451848 w 3299499"/>
                <a:gd name="connsiteY149" fmla="*/ 658179 h 2224519"/>
                <a:gd name="connsiteX150" fmla="*/ 1170498 w 3299499"/>
                <a:gd name="connsiteY150" fmla="*/ 497404 h 2224519"/>
                <a:gd name="connsiteX151" fmla="*/ 1200641 w 3299499"/>
                <a:gd name="connsiteY151" fmla="*/ 633056 h 2224519"/>
                <a:gd name="connsiteX152" fmla="*/ 1115230 w 3299499"/>
                <a:gd name="connsiteY152" fmla="*/ 869194 h 2224519"/>
                <a:gd name="connsiteX153" fmla="*/ 1100158 w 3299499"/>
                <a:gd name="connsiteY153" fmla="*/ 1004845 h 2224519"/>
                <a:gd name="connsiteX154" fmla="*/ 904215 w 3299499"/>
                <a:gd name="connsiteY154" fmla="*/ 1014893 h 2224519"/>
                <a:gd name="connsiteX155" fmla="*/ 929336 w 3299499"/>
                <a:gd name="connsiteY155" fmla="*/ 1175667 h 2224519"/>
                <a:gd name="connsiteX156" fmla="*/ 708272 w 3299499"/>
                <a:gd name="connsiteY156" fmla="*/ 984749 h 2224519"/>
                <a:gd name="connsiteX157" fmla="*/ 607789 w 3299499"/>
                <a:gd name="connsiteY157" fmla="*/ 914411 h 2224519"/>
                <a:gd name="connsiteX158" fmla="*/ 809594 w 3299499"/>
                <a:gd name="connsiteY158" fmla="*/ 1313832 h 2224519"/>
                <a:gd name="connsiteX159" fmla="*/ 512330 w 3299499"/>
                <a:gd name="connsiteY159" fmla="*/ 1356538 h 2224519"/>
                <a:gd name="connsiteX160" fmla="*/ 647983 w 3299499"/>
                <a:gd name="connsiteY160" fmla="*/ 1874028 h 2224519"/>
                <a:gd name="connsiteX161" fmla="*/ 537449 w 3299499"/>
                <a:gd name="connsiteY161" fmla="*/ 1798666 h 2224519"/>
                <a:gd name="connsiteX162" fmla="*/ 391749 w 3299499"/>
                <a:gd name="connsiteY162" fmla="*/ 1733351 h 2224519"/>
                <a:gd name="connsiteX163" fmla="*/ 230975 w 3299499"/>
                <a:gd name="connsiteY163" fmla="*/ 1436924 h 2224519"/>
                <a:gd name="connsiteX164" fmla="*/ 356580 w 3299499"/>
                <a:gd name="connsiteY164" fmla="*/ 1668037 h 2224519"/>
                <a:gd name="connsiteX165" fmla="*/ 431942 w 3299499"/>
                <a:gd name="connsiteY165" fmla="*/ 1833835 h 2224519"/>
                <a:gd name="connsiteX166" fmla="*/ 527402 w 3299499"/>
                <a:gd name="connsiteY166" fmla="*/ 1874028 h 2224519"/>
                <a:gd name="connsiteX167" fmla="*/ 507305 w 3299499"/>
                <a:gd name="connsiteY167" fmla="*/ 1989585 h 2224519"/>
                <a:gd name="connsiteX168" fmla="*/ 311362 w 3299499"/>
                <a:gd name="connsiteY168" fmla="*/ 2180503 h 2224519"/>
                <a:gd name="connsiteX169" fmla="*/ 250235 w 3299499"/>
                <a:gd name="connsiteY169" fmla="*/ 2142821 h 2224519"/>
                <a:gd name="connsiteX170" fmla="*/ 220927 w 3299499"/>
                <a:gd name="connsiteY170" fmla="*/ 1989584 h 2224519"/>
                <a:gd name="connsiteX171" fmla="*/ 120444 w 3299499"/>
                <a:gd name="connsiteY171" fmla="*/ 1909197 h 2224519"/>
                <a:gd name="connsiteX172" fmla="*/ 65177 w 3299499"/>
                <a:gd name="connsiteY172" fmla="*/ 1869004 h 2224519"/>
                <a:gd name="connsiteX173" fmla="*/ 80251 w 3299499"/>
                <a:gd name="connsiteY173" fmla="*/ 1673060 h 2224519"/>
                <a:gd name="connsiteX174" fmla="*/ 205854 w 3299499"/>
                <a:gd name="connsiteY174" fmla="*/ 1813738 h 2224519"/>
                <a:gd name="connsiteX175" fmla="*/ 301314 w 3299499"/>
                <a:gd name="connsiteY175" fmla="*/ 1974512 h 2224519"/>
                <a:gd name="connsiteX176" fmla="*/ 326435 w 3299499"/>
                <a:gd name="connsiteY176" fmla="*/ 1863979 h 2224519"/>
                <a:gd name="connsiteX177" fmla="*/ 175710 w 3299499"/>
                <a:gd name="connsiteY177" fmla="*/ 1517311 h 2224519"/>
                <a:gd name="connsiteX178" fmla="*/ 150589 w 3299499"/>
                <a:gd name="connsiteY178" fmla="*/ 1482143 h 2224519"/>
                <a:gd name="connsiteX179" fmla="*/ 30008 w 3299499"/>
                <a:gd name="connsiteY179" fmla="*/ 1642916 h 2224519"/>
                <a:gd name="connsiteX180" fmla="*/ 19959 w 3299499"/>
                <a:gd name="connsiteY180" fmla="*/ 1798665 h 2224519"/>
                <a:gd name="connsiteX181" fmla="*/ 75227 w 3299499"/>
                <a:gd name="connsiteY181" fmla="*/ 1301271 h 2224519"/>
                <a:gd name="connsiteX182" fmla="*/ 175709 w 3299499"/>
                <a:gd name="connsiteY182" fmla="*/ 1341465 h 2224519"/>
                <a:gd name="connsiteX183" fmla="*/ 170685 w 3299499"/>
                <a:gd name="connsiteY183" fmla="*/ 1125426 h 2224519"/>
                <a:gd name="connsiteX184" fmla="*/ 95322 w 3299499"/>
                <a:gd name="connsiteY184" fmla="*/ 1235957 h 2224519"/>
                <a:gd name="connsiteX185" fmla="*/ 180733 w 3299499"/>
                <a:gd name="connsiteY185" fmla="*/ 1045039 h 2224519"/>
                <a:gd name="connsiteX186" fmla="*/ 276193 w 3299499"/>
                <a:gd name="connsiteY186" fmla="*/ 864168 h 2224519"/>
                <a:gd name="connsiteX187" fmla="*/ 471298 w 3299499"/>
                <a:gd name="connsiteY18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31321 w 3299499"/>
                <a:gd name="connsiteY57" fmla="*/ 865646 h 2224519"/>
                <a:gd name="connsiteX58" fmla="*/ 2939596 w 3299499"/>
                <a:gd name="connsiteY58" fmla="*/ 964948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2646842 w 3299499"/>
                <a:gd name="connsiteY62" fmla="*/ 225252 h 2224519"/>
                <a:gd name="connsiteX63" fmla="*/ 3022347 w 3299499"/>
                <a:gd name="connsiteY63" fmla="*/ 600842 h 2224519"/>
                <a:gd name="connsiteX64" fmla="*/ 3146474 w 3299499"/>
                <a:gd name="connsiteY64" fmla="*/ 824271 h 2224519"/>
                <a:gd name="connsiteX65" fmla="*/ 3295297 w 3299499"/>
                <a:gd name="connsiteY65" fmla="*/ 1254404 h 2224519"/>
                <a:gd name="connsiteX66" fmla="*/ 3022994 w 3299499"/>
                <a:gd name="connsiteY66" fmla="*/ 1569182 h 2224519"/>
                <a:gd name="connsiteX67" fmla="*/ 2712657 w 3299499"/>
                <a:gd name="connsiteY67" fmla="*/ 1572996 h 2224519"/>
                <a:gd name="connsiteX68" fmla="*/ 2364994 w 3299499"/>
                <a:gd name="connsiteY68" fmla="*/ 1739684 h 2224519"/>
                <a:gd name="connsiteX69" fmla="*/ 1741107 w 3299499"/>
                <a:gd name="connsiteY69" fmla="*/ 1953996 h 2224519"/>
                <a:gd name="connsiteX70" fmla="*/ 1783969 w 3299499"/>
                <a:gd name="connsiteY70" fmla="*/ 1796834 h 2224519"/>
                <a:gd name="connsiteX71" fmla="*/ 1836357 w 3299499"/>
                <a:gd name="connsiteY71" fmla="*/ 1606334 h 2224519"/>
                <a:gd name="connsiteX72" fmla="*/ 2164969 w 3299499"/>
                <a:gd name="connsiteY72" fmla="*/ 1577759 h 2224519"/>
                <a:gd name="connsiteX73" fmla="*/ 2050669 w 3299499"/>
                <a:gd name="connsiteY73" fmla="*/ 1434884 h 2224519"/>
                <a:gd name="connsiteX74" fmla="*/ 2241169 w 3299499"/>
                <a:gd name="connsiteY74" fmla="*/ 1339634 h 2224519"/>
                <a:gd name="connsiteX75" fmla="*/ 2339650 w 3299499"/>
                <a:gd name="connsiteY75" fmla="*/ 1482143 h 2224519"/>
                <a:gd name="connsiteX76" fmla="*/ 2331894 w 3299499"/>
                <a:gd name="connsiteY76" fmla="*/ 1673849 h 2224519"/>
                <a:gd name="connsiteX77" fmla="*/ 2343788 w 3299499"/>
                <a:gd name="connsiteY77" fmla="*/ 1428354 h 2224519"/>
                <a:gd name="connsiteX78" fmla="*/ 2720306 w 3299499"/>
                <a:gd name="connsiteY78" fmla="*/ 1293883 h 2224519"/>
                <a:gd name="connsiteX79" fmla="*/ 2888869 w 3299499"/>
                <a:gd name="connsiteY79" fmla="*/ 1406308 h 2224519"/>
                <a:gd name="connsiteX80" fmla="*/ 2769954 w 3299499"/>
                <a:gd name="connsiteY80" fmla="*/ 1300090 h 2224519"/>
                <a:gd name="connsiteX81" fmla="*/ 2889945 w 3299499"/>
                <a:gd name="connsiteY81" fmla="*/ 1304227 h 2224519"/>
                <a:gd name="connsiteX82" fmla="*/ 3067860 w 3299499"/>
                <a:gd name="connsiteY82" fmla="*/ 1432491 h 2224519"/>
                <a:gd name="connsiteX83" fmla="*/ 3217093 w 3299499"/>
                <a:gd name="connsiteY83" fmla="*/ 1277570 h 2224519"/>
                <a:gd name="connsiteX84" fmla="*/ 3237501 w 3299499"/>
                <a:gd name="connsiteY84" fmla="*/ 1072524 h 2224519"/>
                <a:gd name="connsiteX85" fmla="*/ 3071998 w 3299499"/>
                <a:gd name="connsiteY85" fmla="*/ 1386978 h 2224519"/>
                <a:gd name="connsiteX86" fmla="*/ 3109236 w 3299499"/>
                <a:gd name="connsiteY86" fmla="*/ 1312503 h 2224519"/>
                <a:gd name="connsiteX87" fmla="*/ 2894083 w 3299499"/>
                <a:gd name="connsiteY87" fmla="*/ 1266989 h 2224519"/>
                <a:gd name="connsiteX88" fmla="*/ 2794782 w 3299499"/>
                <a:gd name="connsiteY88" fmla="*/ 1204926 h 2224519"/>
                <a:gd name="connsiteX89" fmla="*/ 2584069 w 3299499"/>
                <a:gd name="connsiteY89" fmla="*/ 1239621 h 2224519"/>
                <a:gd name="connsiteX90" fmla="*/ 2044267 w 3299499"/>
                <a:gd name="connsiteY90" fmla="*/ 1386634 h 2224519"/>
                <a:gd name="connsiteX91" fmla="*/ 2005425 w 3299499"/>
                <a:gd name="connsiteY91" fmla="*/ 1225334 h 2224519"/>
                <a:gd name="connsiteX92" fmla="*/ 2372137 w 3299499"/>
                <a:gd name="connsiteY92" fmla="*/ 1108652 h 2224519"/>
                <a:gd name="connsiteX93" fmla="*/ 2803144 w 3299499"/>
                <a:gd name="connsiteY93" fmla="*/ 1101508 h 2224519"/>
                <a:gd name="connsiteX94" fmla="*/ 2560257 w 3299499"/>
                <a:gd name="connsiteY94" fmla="*/ 820521 h 2224519"/>
                <a:gd name="connsiteX95" fmla="*/ 2226881 w 3299499"/>
                <a:gd name="connsiteY95" fmla="*/ 1049121 h 2224519"/>
                <a:gd name="connsiteX96" fmla="*/ 2105637 w 3299499"/>
                <a:gd name="connsiteY96" fmla="*/ 967096 h 2224519"/>
                <a:gd name="connsiteX97" fmla="*/ 1771168 w 3299499"/>
                <a:gd name="connsiteY97" fmla="*/ 1203194 h 2224519"/>
                <a:gd name="connsiteX98" fmla="*/ 1666272 w 3299499"/>
                <a:gd name="connsiteY98" fmla="*/ 1103537 h 2224519"/>
                <a:gd name="connsiteX99" fmla="*/ 1333340 w 3299499"/>
                <a:gd name="connsiteY99" fmla="*/ 1505003 h 2224519"/>
                <a:gd name="connsiteX100" fmla="*/ 1260930 w 3299499"/>
                <a:gd name="connsiteY100" fmla="*/ 1457024 h 2224519"/>
                <a:gd name="connsiteX101" fmla="*/ 1613074 w 3299499"/>
                <a:gd name="connsiteY101" fmla="*/ 1076685 h 2224519"/>
                <a:gd name="connsiteX102" fmla="*/ 1920715 w 3299499"/>
                <a:gd name="connsiteY102" fmla="*/ 821267 h 2224519"/>
                <a:gd name="connsiteX103" fmla="*/ 1829273 w 3299499"/>
                <a:gd name="connsiteY103" fmla="*/ 817291 h 2224519"/>
                <a:gd name="connsiteX104" fmla="*/ 1773614 w 3299499"/>
                <a:gd name="connsiteY104" fmla="*/ 761632 h 2224519"/>
                <a:gd name="connsiteX105" fmla="*/ 1456874 w 3299499"/>
                <a:gd name="connsiteY105" fmla="*/ 1004847 h 2224519"/>
                <a:gd name="connsiteX106" fmla="*/ 1527211 w 3299499"/>
                <a:gd name="connsiteY106" fmla="*/ 753639 h 2224519"/>
                <a:gd name="connsiteX107" fmla="*/ 1421703 w 3299499"/>
                <a:gd name="connsiteY107" fmla="*/ 834026 h 2224519"/>
                <a:gd name="connsiteX108" fmla="*/ 1512138 w 3299499"/>
                <a:gd name="connsiteY108" fmla="*/ 834026 h 2224519"/>
                <a:gd name="connsiteX109" fmla="*/ 1371461 w 3299499"/>
                <a:gd name="connsiteY109" fmla="*/ 1019920 h 2224519"/>
                <a:gd name="connsiteX110" fmla="*/ 1115228 w 3299499"/>
                <a:gd name="connsiteY110" fmla="*/ 1246008 h 2224519"/>
                <a:gd name="connsiteX111" fmla="*/ 907141 w 3299499"/>
                <a:gd name="connsiteY111" fmla="*/ 1537410 h 2224519"/>
                <a:gd name="connsiteX112" fmla="*/ 858995 w 3299499"/>
                <a:gd name="connsiteY112" fmla="*/ 1612773 h 2224519"/>
                <a:gd name="connsiteX113" fmla="*/ 1009720 w 3299499"/>
                <a:gd name="connsiteY113" fmla="*/ 1909199 h 2224519"/>
                <a:gd name="connsiteX114" fmla="*/ 1100156 w 3299499"/>
                <a:gd name="connsiteY114" fmla="*/ 1889102 h 2224519"/>
                <a:gd name="connsiteX115" fmla="*/ 1243117 w 3299499"/>
                <a:gd name="connsiteY115" fmla="*/ 1429806 h 2224519"/>
                <a:gd name="connsiteX116" fmla="*/ 1356169 w 3299499"/>
                <a:gd name="connsiteY116" fmla="*/ 1501105 h 2224519"/>
                <a:gd name="connsiteX117" fmla="*/ 1352194 w 3299499"/>
                <a:gd name="connsiteY117" fmla="*/ 1596520 h 2224519"/>
                <a:gd name="connsiteX118" fmla="*/ 1324384 w 3299499"/>
                <a:gd name="connsiteY118" fmla="*/ 1770376 h 2224519"/>
                <a:gd name="connsiteX119" fmla="*/ 1416465 w 3299499"/>
                <a:gd name="connsiteY119" fmla="*/ 1910842 h 2224519"/>
                <a:gd name="connsiteX120" fmla="*/ 1340269 w 3299499"/>
                <a:gd name="connsiteY120" fmla="*/ 1640250 h 2224519"/>
                <a:gd name="connsiteX121" fmla="*/ 1606637 w 3299499"/>
                <a:gd name="connsiteY121" fmla="*/ 1513030 h 2224519"/>
                <a:gd name="connsiteX122" fmla="*/ 1723643 w 3299499"/>
                <a:gd name="connsiteY122" fmla="*/ 1293596 h 2224519"/>
                <a:gd name="connsiteX123" fmla="*/ 1989073 w 3299499"/>
                <a:gd name="connsiteY123" fmla="*/ 1262840 h 2224519"/>
                <a:gd name="connsiteX124" fmla="*/ 1885956 w 3299499"/>
                <a:gd name="connsiteY124" fmla="*/ 1550615 h 2224519"/>
                <a:gd name="connsiteX125" fmla="*/ 1755393 w 3299499"/>
                <a:gd name="connsiteY125" fmla="*/ 1719046 h 2224519"/>
                <a:gd name="connsiteX126" fmla="*/ 1596312 w 3299499"/>
                <a:gd name="connsiteY126" fmla="*/ 2013962 h 2224519"/>
                <a:gd name="connsiteX127" fmla="*/ 1574831 w 3299499"/>
                <a:gd name="connsiteY127" fmla="*/ 1921749 h 2224519"/>
                <a:gd name="connsiteX128" fmla="*/ 1471464 w 3299499"/>
                <a:gd name="connsiteY128" fmla="*/ 2065646 h 2224519"/>
                <a:gd name="connsiteX129" fmla="*/ 1582781 w 3299499"/>
                <a:gd name="connsiteY129" fmla="*/ 2133232 h 2224519"/>
                <a:gd name="connsiteX130" fmla="*/ 1451584 w 3299499"/>
                <a:gd name="connsiteY130" fmla="*/ 2200818 h 2224519"/>
                <a:gd name="connsiteX131" fmla="*/ 1228948 w 3299499"/>
                <a:gd name="connsiteY131" fmla="*/ 2208769 h 2224519"/>
                <a:gd name="connsiteX132" fmla="*/ 982457 w 3299499"/>
                <a:gd name="connsiteY132" fmla="*/ 2216722 h 2224519"/>
                <a:gd name="connsiteX133" fmla="*/ 966555 w 3299499"/>
                <a:gd name="connsiteY133" fmla="*/ 2137207 h 2224519"/>
                <a:gd name="connsiteX134" fmla="*/ 1197143 w 3299499"/>
                <a:gd name="connsiteY134" fmla="*/ 2161061 h 2224519"/>
                <a:gd name="connsiteX135" fmla="*/ 1324364 w 3299499"/>
                <a:gd name="connsiteY135" fmla="*/ 2141182 h 2224519"/>
                <a:gd name="connsiteX136" fmla="*/ 1280632 w 3299499"/>
                <a:gd name="connsiteY136" fmla="*/ 1954329 h 2224519"/>
                <a:gd name="connsiteX137" fmla="*/ 1407852 w 3299499"/>
                <a:gd name="connsiteY137" fmla="*/ 1926500 h 2224519"/>
                <a:gd name="connsiteX138" fmla="*/ 1247453 w 3299499"/>
                <a:gd name="connsiteY138" fmla="*/ 1884840 h 2224519"/>
                <a:gd name="connsiteX139" fmla="*/ 1182614 w 3299499"/>
                <a:gd name="connsiteY139" fmla="*/ 2054900 h 2224519"/>
                <a:gd name="connsiteX140" fmla="*/ 1024793 w 3299499"/>
                <a:gd name="connsiteY140" fmla="*/ 2120214 h 2224519"/>
                <a:gd name="connsiteX141" fmla="*/ 884116 w 3299499"/>
                <a:gd name="connsiteY141" fmla="*/ 1758474 h 2224519"/>
                <a:gd name="connsiteX142" fmla="*/ 843922 w 3299499"/>
                <a:gd name="connsiteY142" fmla="*/ 2069973 h 2224519"/>
                <a:gd name="connsiteX143" fmla="*/ 703246 w 3299499"/>
                <a:gd name="connsiteY143" fmla="*/ 1657991 h 2224519"/>
                <a:gd name="connsiteX144" fmla="*/ 803729 w 3299499"/>
                <a:gd name="connsiteY144" fmla="*/ 1406782 h 2224519"/>
                <a:gd name="connsiteX145" fmla="*/ 884115 w 3299499"/>
                <a:gd name="connsiteY145" fmla="*/ 1246008 h 2224519"/>
                <a:gd name="connsiteX146" fmla="*/ 1160446 w 3299499"/>
                <a:gd name="connsiteY146" fmla="*/ 1125427 h 2224519"/>
                <a:gd name="connsiteX147" fmla="*/ 1637744 w 3299499"/>
                <a:gd name="connsiteY147" fmla="*/ 648131 h 2224519"/>
                <a:gd name="connsiteX148" fmla="*/ 1763348 w 3299499"/>
                <a:gd name="connsiteY148" fmla="*/ 336632 h 2224519"/>
                <a:gd name="connsiteX149" fmla="*/ 1642768 w 3299499"/>
                <a:gd name="connsiteY149" fmla="*/ 376825 h 2224519"/>
                <a:gd name="connsiteX150" fmla="*/ 1451848 w 3299499"/>
                <a:gd name="connsiteY150" fmla="*/ 658179 h 2224519"/>
                <a:gd name="connsiteX151" fmla="*/ 1170498 w 3299499"/>
                <a:gd name="connsiteY151" fmla="*/ 497404 h 2224519"/>
                <a:gd name="connsiteX152" fmla="*/ 1200641 w 3299499"/>
                <a:gd name="connsiteY152" fmla="*/ 633056 h 2224519"/>
                <a:gd name="connsiteX153" fmla="*/ 1115230 w 3299499"/>
                <a:gd name="connsiteY153" fmla="*/ 869194 h 2224519"/>
                <a:gd name="connsiteX154" fmla="*/ 1100158 w 3299499"/>
                <a:gd name="connsiteY154" fmla="*/ 1004845 h 2224519"/>
                <a:gd name="connsiteX155" fmla="*/ 904215 w 3299499"/>
                <a:gd name="connsiteY155" fmla="*/ 1014893 h 2224519"/>
                <a:gd name="connsiteX156" fmla="*/ 929336 w 3299499"/>
                <a:gd name="connsiteY156" fmla="*/ 1175667 h 2224519"/>
                <a:gd name="connsiteX157" fmla="*/ 708272 w 3299499"/>
                <a:gd name="connsiteY157" fmla="*/ 984749 h 2224519"/>
                <a:gd name="connsiteX158" fmla="*/ 607789 w 3299499"/>
                <a:gd name="connsiteY158" fmla="*/ 914411 h 2224519"/>
                <a:gd name="connsiteX159" fmla="*/ 809594 w 3299499"/>
                <a:gd name="connsiteY159" fmla="*/ 1313832 h 2224519"/>
                <a:gd name="connsiteX160" fmla="*/ 512330 w 3299499"/>
                <a:gd name="connsiteY160" fmla="*/ 1356538 h 2224519"/>
                <a:gd name="connsiteX161" fmla="*/ 647983 w 3299499"/>
                <a:gd name="connsiteY161" fmla="*/ 1874028 h 2224519"/>
                <a:gd name="connsiteX162" fmla="*/ 537449 w 3299499"/>
                <a:gd name="connsiteY162" fmla="*/ 1798666 h 2224519"/>
                <a:gd name="connsiteX163" fmla="*/ 391749 w 3299499"/>
                <a:gd name="connsiteY163" fmla="*/ 1733351 h 2224519"/>
                <a:gd name="connsiteX164" fmla="*/ 230975 w 3299499"/>
                <a:gd name="connsiteY164" fmla="*/ 1436924 h 2224519"/>
                <a:gd name="connsiteX165" fmla="*/ 356580 w 3299499"/>
                <a:gd name="connsiteY165" fmla="*/ 1668037 h 2224519"/>
                <a:gd name="connsiteX166" fmla="*/ 431942 w 3299499"/>
                <a:gd name="connsiteY166" fmla="*/ 1833835 h 2224519"/>
                <a:gd name="connsiteX167" fmla="*/ 527402 w 3299499"/>
                <a:gd name="connsiteY167" fmla="*/ 1874028 h 2224519"/>
                <a:gd name="connsiteX168" fmla="*/ 507305 w 3299499"/>
                <a:gd name="connsiteY168" fmla="*/ 1989585 h 2224519"/>
                <a:gd name="connsiteX169" fmla="*/ 311362 w 3299499"/>
                <a:gd name="connsiteY169" fmla="*/ 2180503 h 2224519"/>
                <a:gd name="connsiteX170" fmla="*/ 250235 w 3299499"/>
                <a:gd name="connsiteY170" fmla="*/ 2142821 h 2224519"/>
                <a:gd name="connsiteX171" fmla="*/ 220927 w 3299499"/>
                <a:gd name="connsiteY171" fmla="*/ 1989584 h 2224519"/>
                <a:gd name="connsiteX172" fmla="*/ 120444 w 3299499"/>
                <a:gd name="connsiteY172" fmla="*/ 1909197 h 2224519"/>
                <a:gd name="connsiteX173" fmla="*/ 65177 w 3299499"/>
                <a:gd name="connsiteY173" fmla="*/ 1869004 h 2224519"/>
                <a:gd name="connsiteX174" fmla="*/ 80251 w 3299499"/>
                <a:gd name="connsiteY174" fmla="*/ 1673060 h 2224519"/>
                <a:gd name="connsiteX175" fmla="*/ 205854 w 3299499"/>
                <a:gd name="connsiteY175" fmla="*/ 1813738 h 2224519"/>
                <a:gd name="connsiteX176" fmla="*/ 301314 w 3299499"/>
                <a:gd name="connsiteY176" fmla="*/ 1974512 h 2224519"/>
                <a:gd name="connsiteX177" fmla="*/ 326435 w 3299499"/>
                <a:gd name="connsiteY177" fmla="*/ 1863979 h 2224519"/>
                <a:gd name="connsiteX178" fmla="*/ 175710 w 3299499"/>
                <a:gd name="connsiteY178" fmla="*/ 1517311 h 2224519"/>
                <a:gd name="connsiteX179" fmla="*/ 150589 w 3299499"/>
                <a:gd name="connsiteY179" fmla="*/ 1482143 h 2224519"/>
                <a:gd name="connsiteX180" fmla="*/ 30008 w 3299499"/>
                <a:gd name="connsiteY180" fmla="*/ 1642916 h 2224519"/>
                <a:gd name="connsiteX181" fmla="*/ 19959 w 3299499"/>
                <a:gd name="connsiteY181" fmla="*/ 1798665 h 2224519"/>
                <a:gd name="connsiteX182" fmla="*/ 75227 w 3299499"/>
                <a:gd name="connsiteY182" fmla="*/ 1301271 h 2224519"/>
                <a:gd name="connsiteX183" fmla="*/ 175709 w 3299499"/>
                <a:gd name="connsiteY183" fmla="*/ 1341465 h 2224519"/>
                <a:gd name="connsiteX184" fmla="*/ 170685 w 3299499"/>
                <a:gd name="connsiteY184" fmla="*/ 1125426 h 2224519"/>
                <a:gd name="connsiteX185" fmla="*/ 95322 w 3299499"/>
                <a:gd name="connsiteY185" fmla="*/ 1235957 h 2224519"/>
                <a:gd name="connsiteX186" fmla="*/ 180733 w 3299499"/>
                <a:gd name="connsiteY186" fmla="*/ 1045039 h 2224519"/>
                <a:gd name="connsiteX187" fmla="*/ 276193 w 3299499"/>
                <a:gd name="connsiteY187" fmla="*/ 864168 h 2224519"/>
                <a:gd name="connsiteX188" fmla="*/ 471298 w 3299499"/>
                <a:gd name="connsiteY188"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31321 w 3299499"/>
                <a:gd name="connsiteY57" fmla="*/ 865646 h 2224519"/>
                <a:gd name="connsiteX58" fmla="*/ 2939596 w 3299499"/>
                <a:gd name="connsiteY58" fmla="*/ 960811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2646842 w 3299499"/>
                <a:gd name="connsiteY62" fmla="*/ 225252 h 2224519"/>
                <a:gd name="connsiteX63" fmla="*/ 3022347 w 3299499"/>
                <a:gd name="connsiteY63" fmla="*/ 600842 h 2224519"/>
                <a:gd name="connsiteX64" fmla="*/ 3146474 w 3299499"/>
                <a:gd name="connsiteY64" fmla="*/ 824271 h 2224519"/>
                <a:gd name="connsiteX65" fmla="*/ 3295297 w 3299499"/>
                <a:gd name="connsiteY65" fmla="*/ 1254404 h 2224519"/>
                <a:gd name="connsiteX66" fmla="*/ 3022994 w 3299499"/>
                <a:gd name="connsiteY66" fmla="*/ 1569182 h 2224519"/>
                <a:gd name="connsiteX67" fmla="*/ 2712657 w 3299499"/>
                <a:gd name="connsiteY67" fmla="*/ 1572996 h 2224519"/>
                <a:gd name="connsiteX68" fmla="*/ 2364994 w 3299499"/>
                <a:gd name="connsiteY68" fmla="*/ 1739684 h 2224519"/>
                <a:gd name="connsiteX69" fmla="*/ 1741107 w 3299499"/>
                <a:gd name="connsiteY69" fmla="*/ 1953996 h 2224519"/>
                <a:gd name="connsiteX70" fmla="*/ 1783969 w 3299499"/>
                <a:gd name="connsiteY70" fmla="*/ 1796834 h 2224519"/>
                <a:gd name="connsiteX71" fmla="*/ 1836357 w 3299499"/>
                <a:gd name="connsiteY71" fmla="*/ 1606334 h 2224519"/>
                <a:gd name="connsiteX72" fmla="*/ 2164969 w 3299499"/>
                <a:gd name="connsiteY72" fmla="*/ 1577759 h 2224519"/>
                <a:gd name="connsiteX73" fmla="*/ 2050669 w 3299499"/>
                <a:gd name="connsiteY73" fmla="*/ 1434884 h 2224519"/>
                <a:gd name="connsiteX74" fmla="*/ 2241169 w 3299499"/>
                <a:gd name="connsiteY74" fmla="*/ 1339634 h 2224519"/>
                <a:gd name="connsiteX75" fmla="*/ 2339650 w 3299499"/>
                <a:gd name="connsiteY75" fmla="*/ 1482143 h 2224519"/>
                <a:gd name="connsiteX76" fmla="*/ 2331894 w 3299499"/>
                <a:gd name="connsiteY76" fmla="*/ 1673849 h 2224519"/>
                <a:gd name="connsiteX77" fmla="*/ 2343788 w 3299499"/>
                <a:gd name="connsiteY77" fmla="*/ 1428354 h 2224519"/>
                <a:gd name="connsiteX78" fmla="*/ 2720306 w 3299499"/>
                <a:gd name="connsiteY78" fmla="*/ 1293883 h 2224519"/>
                <a:gd name="connsiteX79" fmla="*/ 2888869 w 3299499"/>
                <a:gd name="connsiteY79" fmla="*/ 1406308 h 2224519"/>
                <a:gd name="connsiteX80" fmla="*/ 2769954 w 3299499"/>
                <a:gd name="connsiteY80" fmla="*/ 1300090 h 2224519"/>
                <a:gd name="connsiteX81" fmla="*/ 2889945 w 3299499"/>
                <a:gd name="connsiteY81" fmla="*/ 1304227 h 2224519"/>
                <a:gd name="connsiteX82" fmla="*/ 3067860 w 3299499"/>
                <a:gd name="connsiteY82" fmla="*/ 1432491 h 2224519"/>
                <a:gd name="connsiteX83" fmla="*/ 3217093 w 3299499"/>
                <a:gd name="connsiteY83" fmla="*/ 1277570 h 2224519"/>
                <a:gd name="connsiteX84" fmla="*/ 3237501 w 3299499"/>
                <a:gd name="connsiteY84" fmla="*/ 1072524 h 2224519"/>
                <a:gd name="connsiteX85" fmla="*/ 3071998 w 3299499"/>
                <a:gd name="connsiteY85" fmla="*/ 1386978 h 2224519"/>
                <a:gd name="connsiteX86" fmla="*/ 3109236 w 3299499"/>
                <a:gd name="connsiteY86" fmla="*/ 1312503 h 2224519"/>
                <a:gd name="connsiteX87" fmla="*/ 2894083 w 3299499"/>
                <a:gd name="connsiteY87" fmla="*/ 1266989 h 2224519"/>
                <a:gd name="connsiteX88" fmla="*/ 2794782 w 3299499"/>
                <a:gd name="connsiteY88" fmla="*/ 1204926 h 2224519"/>
                <a:gd name="connsiteX89" fmla="*/ 2584069 w 3299499"/>
                <a:gd name="connsiteY89" fmla="*/ 1239621 h 2224519"/>
                <a:gd name="connsiteX90" fmla="*/ 2044267 w 3299499"/>
                <a:gd name="connsiteY90" fmla="*/ 1386634 h 2224519"/>
                <a:gd name="connsiteX91" fmla="*/ 2005425 w 3299499"/>
                <a:gd name="connsiteY91" fmla="*/ 1225334 h 2224519"/>
                <a:gd name="connsiteX92" fmla="*/ 2372137 w 3299499"/>
                <a:gd name="connsiteY92" fmla="*/ 1108652 h 2224519"/>
                <a:gd name="connsiteX93" fmla="*/ 2803144 w 3299499"/>
                <a:gd name="connsiteY93" fmla="*/ 1101508 h 2224519"/>
                <a:gd name="connsiteX94" fmla="*/ 2560257 w 3299499"/>
                <a:gd name="connsiteY94" fmla="*/ 820521 h 2224519"/>
                <a:gd name="connsiteX95" fmla="*/ 2226881 w 3299499"/>
                <a:gd name="connsiteY95" fmla="*/ 1049121 h 2224519"/>
                <a:gd name="connsiteX96" fmla="*/ 2105637 w 3299499"/>
                <a:gd name="connsiteY96" fmla="*/ 967096 h 2224519"/>
                <a:gd name="connsiteX97" fmla="*/ 1771168 w 3299499"/>
                <a:gd name="connsiteY97" fmla="*/ 1203194 h 2224519"/>
                <a:gd name="connsiteX98" fmla="*/ 1666272 w 3299499"/>
                <a:gd name="connsiteY98" fmla="*/ 1103537 h 2224519"/>
                <a:gd name="connsiteX99" fmla="*/ 1333340 w 3299499"/>
                <a:gd name="connsiteY99" fmla="*/ 1505003 h 2224519"/>
                <a:gd name="connsiteX100" fmla="*/ 1260930 w 3299499"/>
                <a:gd name="connsiteY100" fmla="*/ 1457024 h 2224519"/>
                <a:gd name="connsiteX101" fmla="*/ 1613074 w 3299499"/>
                <a:gd name="connsiteY101" fmla="*/ 1076685 h 2224519"/>
                <a:gd name="connsiteX102" fmla="*/ 1920715 w 3299499"/>
                <a:gd name="connsiteY102" fmla="*/ 821267 h 2224519"/>
                <a:gd name="connsiteX103" fmla="*/ 1829273 w 3299499"/>
                <a:gd name="connsiteY103" fmla="*/ 817291 h 2224519"/>
                <a:gd name="connsiteX104" fmla="*/ 1773614 w 3299499"/>
                <a:gd name="connsiteY104" fmla="*/ 761632 h 2224519"/>
                <a:gd name="connsiteX105" fmla="*/ 1456874 w 3299499"/>
                <a:gd name="connsiteY105" fmla="*/ 1004847 h 2224519"/>
                <a:gd name="connsiteX106" fmla="*/ 1527211 w 3299499"/>
                <a:gd name="connsiteY106" fmla="*/ 753639 h 2224519"/>
                <a:gd name="connsiteX107" fmla="*/ 1421703 w 3299499"/>
                <a:gd name="connsiteY107" fmla="*/ 834026 h 2224519"/>
                <a:gd name="connsiteX108" fmla="*/ 1512138 w 3299499"/>
                <a:gd name="connsiteY108" fmla="*/ 834026 h 2224519"/>
                <a:gd name="connsiteX109" fmla="*/ 1371461 w 3299499"/>
                <a:gd name="connsiteY109" fmla="*/ 1019920 h 2224519"/>
                <a:gd name="connsiteX110" fmla="*/ 1115228 w 3299499"/>
                <a:gd name="connsiteY110" fmla="*/ 1246008 h 2224519"/>
                <a:gd name="connsiteX111" fmla="*/ 907141 w 3299499"/>
                <a:gd name="connsiteY111" fmla="*/ 1537410 h 2224519"/>
                <a:gd name="connsiteX112" fmla="*/ 858995 w 3299499"/>
                <a:gd name="connsiteY112" fmla="*/ 1612773 h 2224519"/>
                <a:gd name="connsiteX113" fmla="*/ 1009720 w 3299499"/>
                <a:gd name="connsiteY113" fmla="*/ 1909199 h 2224519"/>
                <a:gd name="connsiteX114" fmla="*/ 1100156 w 3299499"/>
                <a:gd name="connsiteY114" fmla="*/ 1889102 h 2224519"/>
                <a:gd name="connsiteX115" fmla="*/ 1243117 w 3299499"/>
                <a:gd name="connsiteY115" fmla="*/ 1429806 h 2224519"/>
                <a:gd name="connsiteX116" fmla="*/ 1356169 w 3299499"/>
                <a:gd name="connsiteY116" fmla="*/ 1501105 h 2224519"/>
                <a:gd name="connsiteX117" fmla="*/ 1352194 w 3299499"/>
                <a:gd name="connsiteY117" fmla="*/ 1596520 h 2224519"/>
                <a:gd name="connsiteX118" fmla="*/ 1324384 w 3299499"/>
                <a:gd name="connsiteY118" fmla="*/ 1770376 h 2224519"/>
                <a:gd name="connsiteX119" fmla="*/ 1416465 w 3299499"/>
                <a:gd name="connsiteY119" fmla="*/ 1910842 h 2224519"/>
                <a:gd name="connsiteX120" fmla="*/ 1340269 w 3299499"/>
                <a:gd name="connsiteY120" fmla="*/ 1640250 h 2224519"/>
                <a:gd name="connsiteX121" fmla="*/ 1606637 w 3299499"/>
                <a:gd name="connsiteY121" fmla="*/ 1513030 h 2224519"/>
                <a:gd name="connsiteX122" fmla="*/ 1723643 w 3299499"/>
                <a:gd name="connsiteY122" fmla="*/ 1293596 h 2224519"/>
                <a:gd name="connsiteX123" fmla="*/ 1989073 w 3299499"/>
                <a:gd name="connsiteY123" fmla="*/ 1262840 h 2224519"/>
                <a:gd name="connsiteX124" fmla="*/ 1885956 w 3299499"/>
                <a:gd name="connsiteY124" fmla="*/ 1550615 h 2224519"/>
                <a:gd name="connsiteX125" fmla="*/ 1755393 w 3299499"/>
                <a:gd name="connsiteY125" fmla="*/ 1719046 h 2224519"/>
                <a:gd name="connsiteX126" fmla="*/ 1596312 w 3299499"/>
                <a:gd name="connsiteY126" fmla="*/ 2013962 h 2224519"/>
                <a:gd name="connsiteX127" fmla="*/ 1574831 w 3299499"/>
                <a:gd name="connsiteY127" fmla="*/ 1921749 h 2224519"/>
                <a:gd name="connsiteX128" fmla="*/ 1471464 w 3299499"/>
                <a:gd name="connsiteY128" fmla="*/ 2065646 h 2224519"/>
                <a:gd name="connsiteX129" fmla="*/ 1582781 w 3299499"/>
                <a:gd name="connsiteY129" fmla="*/ 2133232 h 2224519"/>
                <a:gd name="connsiteX130" fmla="*/ 1451584 w 3299499"/>
                <a:gd name="connsiteY130" fmla="*/ 2200818 h 2224519"/>
                <a:gd name="connsiteX131" fmla="*/ 1228948 w 3299499"/>
                <a:gd name="connsiteY131" fmla="*/ 2208769 h 2224519"/>
                <a:gd name="connsiteX132" fmla="*/ 982457 w 3299499"/>
                <a:gd name="connsiteY132" fmla="*/ 2216722 h 2224519"/>
                <a:gd name="connsiteX133" fmla="*/ 966555 w 3299499"/>
                <a:gd name="connsiteY133" fmla="*/ 2137207 h 2224519"/>
                <a:gd name="connsiteX134" fmla="*/ 1197143 w 3299499"/>
                <a:gd name="connsiteY134" fmla="*/ 2161061 h 2224519"/>
                <a:gd name="connsiteX135" fmla="*/ 1324364 w 3299499"/>
                <a:gd name="connsiteY135" fmla="*/ 2141182 h 2224519"/>
                <a:gd name="connsiteX136" fmla="*/ 1280632 w 3299499"/>
                <a:gd name="connsiteY136" fmla="*/ 1954329 h 2224519"/>
                <a:gd name="connsiteX137" fmla="*/ 1407852 w 3299499"/>
                <a:gd name="connsiteY137" fmla="*/ 1926500 h 2224519"/>
                <a:gd name="connsiteX138" fmla="*/ 1247453 w 3299499"/>
                <a:gd name="connsiteY138" fmla="*/ 1884840 h 2224519"/>
                <a:gd name="connsiteX139" fmla="*/ 1182614 w 3299499"/>
                <a:gd name="connsiteY139" fmla="*/ 2054900 h 2224519"/>
                <a:gd name="connsiteX140" fmla="*/ 1024793 w 3299499"/>
                <a:gd name="connsiteY140" fmla="*/ 2120214 h 2224519"/>
                <a:gd name="connsiteX141" fmla="*/ 884116 w 3299499"/>
                <a:gd name="connsiteY141" fmla="*/ 1758474 h 2224519"/>
                <a:gd name="connsiteX142" fmla="*/ 843922 w 3299499"/>
                <a:gd name="connsiteY142" fmla="*/ 2069973 h 2224519"/>
                <a:gd name="connsiteX143" fmla="*/ 703246 w 3299499"/>
                <a:gd name="connsiteY143" fmla="*/ 1657991 h 2224519"/>
                <a:gd name="connsiteX144" fmla="*/ 803729 w 3299499"/>
                <a:gd name="connsiteY144" fmla="*/ 1406782 h 2224519"/>
                <a:gd name="connsiteX145" fmla="*/ 884115 w 3299499"/>
                <a:gd name="connsiteY145" fmla="*/ 1246008 h 2224519"/>
                <a:gd name="connsiteX146" fmla="*/ 1160446 w 3299499"/>
                <a:gd name="connsiteY146" fmla="*/ 1125427 h 2224519"/>
                <a:gd name="connsiteX147" fmla="*/ 1637744 w 3299499"/>
                <a:gd name="connsiteY147" fmla="*/ 648131 h 2224519"/>
                <a:gd name="connsiteX148" fmla="*/ 1763348 w 3299499"/>
                <a:gd name="connsiteY148" fmla="*/ 336632 h 2224519"/>
                <a:gd name="connsiteX149" fmla="*/ 1642768 w 3299499"/>
                <a:gd name="connsiteY149" fmla="*/ 376825 h 2224519"/>
                <a:gd name="connsiteX150" fmla="*/ 1451848 w 3299499"/>
                <a:gd name="connsiteY150" fmla="*/ 658179 h 2224519"/>
                <a:gd name="connsiteX151" fmla="*/ 1170498 w 3299499"/>
                <a:gd name="connsiteY151" fmla="*/ 497404 h 2224519"/>
                <a:gd name="connsiteX152" fmla="*/ 1200641 w 3299499"/>
                <a:gd name="connsiteY152" fmla="*/ 633056 h 2224519"/>
                <a:gd name="connsiteX153" fmla="*/ 1115230 w 3299499"/>
                <a:gd name="connsiteY153" fmla="*/ 869194 h 2224519"/>
                <a:gd name="connsiteX154" fmla="*/ 1100158 w 3299499"/>
                <a:gd name="connsiteY154" fmla="*/ 1004845 h 2224519"/>
                <a:gd name="connsiteX155" fmla="*/ 904215 w 3299499"/>
                <a:gd name="connsiteY155" fmla="*/ 1014893 h 2224519"/>
                <a:gd name="connsiteX156" fmla="*/ 929336 w 3299499"/>
                <a:gd name="connsiteY156" fmla="*/ 1175667 h 2224519"/>
                <a:gd name="connsiteX157" fmla="*/ 708272 w 3299499"/>
                <a:gd name="connsiteY157" fmla="*/ 984749 h 2224519"/>
                <a:gd name="connsiteX158" fmla="*/ 607789 w 3299499"/>
                <a:gd name="connsiteY158" fmla="*/ 914411 h 2224519"/>
                <a:gd name="connsiteX159" fmla="*/ 809594 w 3299499"/>
                <a:gd name="connsiteY159" fmla="*/ 1313832 h 2224519"/>
                <a:gd name="connsiteX160" fmla="*/ 512330 w 3299499"/>
                <a:gd name="connsiteY160" fmla="*/ 1356538 h 2224519"/>
                <a:gd name="connsiteX161" fmla="*/ 647983 w 3299499"/>
                <a:gd name="connsiteY161" fmla="*/ 1874028 h 2224519"/>
                <a:gd name="connsiteX162" fmla="*/ 537449 w 3299499"/>
                <a:gd name="connsiteY162" fmla="*/ 1798666 h 2224519"/>
                <a:gd name="connsiteX163" fmla="*/ 391749 w 3299499"/>
                <a:gd name="connsiteY163" fmla="*/ 1733351 h 2224519"/>
                <a:gd name="connsiteX164" fmla="*/ 230975 w 3299499"/>
                <a:gd name="connsiteY164" fmla="*/ 1436924 h 2224519"/>
                <a:gd name="connsiteX165" fmla="*/ 356580 w 3299499"/>
                <a:gd name="connsiteY165" fmla="*/ 1668037 h 2224519"/>
                <a:gd name="connsiteX166" fmla="*/ 431942 w 3299499"/>
                <a:gd name="connsiteY166" fmla="*/ 1833835 h 2224519"/>
                <a:gd name="connsiteX167" fmla="*/ 527402 w 3299499"/>
                <a:gd name="connsiteY167" fmla="*/ 1874028 h 2224519"/>
                <a:gd name="connsiteX168" fmla="*/ 507305 w 3299499"/>
                <a:gd name="connsiteY168" fmla="*/ 1989585 h 2224519"/>
                <a:gd name="connsiteX169" fmla="*/ 311362 w 3299499"/>
                <a:gd name="connsiteY169" fmla="*/ 2180503 h 2224519"/>
                <a:gd name="connsiteX170" fmla="*/ 250235 w 3299499"/>
                <a:gd name="connsiteY170" fmla="*/ 2142821 h 2224519"/>
                <a:gd name="connsiteX171" fmla="*/ 220927 w 3299499"/>
                <a:gd name="connsiteY171" fmla="*/ 1989584 h 2224519"/>
                <a:gd name="connsiteX172" fmla="*/ 120444 w 3299499"/>
                <a:gd name="connsiteY172" fmla="*/ 1909197 h 2224519"/>
                <a:gd name="connsiteX173" fmla="*/ 65177 w 3299499"/>
                <a:gd name="connsiteY173" fmla="*/ 1869004 h 2224519"/>
                <a:gd name="connsiteX174" fmla="*/ 80251 w 3299499"/>
                <a:gd name="connsiteY174" fmla="*/ 1673060 h 2224519"/>
                <a:gd name="connsiteX175" fmla="*/ 205854 w 3299499"/>
                <a:gd name="connsiteY175" fmla="*/ 1813738 h 2224519"/>
                <a:gd name="connsiteX176" fmla="*/ 301314 w 3299499"/>
                <a:gd name="connsiteY176" fmla="*/ 1974512 h 2224519"/>
                <a:gd name="connsiteX177" fmla="*/ 326435 w 3299499"/>
                <a:gd name="connsiteY177" fmla="*/ 1863979 h 2224519"/>
                <a:gd name="connsiteX178" fmla="*/ 175710 w 3299499"/>
                <a:gd name="connsiteY178" fmla="*/ 1517311 h 2224519"/>
                <a:gd name="connsiteX179" fmla="*/ 150589 w 3299499"/>
                <a:gd name="connsiteY179" fmla="*/ 1482143 h 2224519"/>
                <a:gd name="connsiteX180" fmla="*/ 30008 w 3299499"/>
                <a:gd name="connsiteY180" fmla="*/ 1642916 h 2224519"/>
                <a:gd name="connsiteX181" fmla="*/ 19959 w 3299499"/>
                <a:gd name="connsiteY181" fmla="*/ 1798665 h 2224519"/>
                <a:gd name="connsiteX182" fmla="*/ 75227 w 3299499"/>
                <a:gd name="connsiteY182" fmla="*/ 1301271 h 2224519"/>
                <a:gd name="connsiteX183" fmla="*/ 175709 w 3299499"/>
                <a:gd name="connsiteY183" fmla="*/ 1341465 h 2224519"/>
                <a:gd name="connsiteX184" fmla="*/ 170685 w 3299499"/>
                <a:gd name="connsiteY184" fmla="*/ 1125426 h 2224519"/>
                <a:gd name="connsiteX185" fmla="*/ 95322 w 3299499"/>
                <a:gd name="connsiteY185" fmla="*/ 1235957 h 2224519"/>
                <a:gd name="connsiteX186" fmla="*/ 180733 w 3299499"/>
                <a:gd name="connsiteY186" fmla="*/ 1045039 h 2224519"/>
                <a:gd name="connsiteX187" fmla="*/ 276193 w 3299499"/>
                <a:gd name="connsiteY187" fmla="*/ 864168 h 2224519"/>
                <a:gd name="connsiteX188" fmla="*/ 471298 w 3299499"/>
                <a:gd name="connsiteY188"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31321 w 3299499"/>
                <a:gd name="connsiteY57" fmla="*/ 865646 h 2224519"/>
                <a:gd name="connsiteX58" fmla="*/ 2939596 w 3299499"/>
                <a:gd name="connsiteY58" fmla="*/ 960811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2646842 w 3299499"/>
                <a:gd name="connsiteY62" fmla="*/ 225252 h 2224519"/>
                <a:gd name="connsiteX63" fmla="*/ 3022347 w 3299499"/>
                <a:gd name="connsiteY63" fmla="*/ 600842 h 2224519"/>
                <a:gd name="connsiteX64" fmla="*/ 3146474 w 3299499"/>
                <a:gd name="connsiteY64" fmla="*/ 824271 h 2224519"/>
                <a:gd name="connsiteX65" fmla="*/ 3295297 w 3299499"/>
                <a:gd name="connsiteY65" fmla="*/ 1254404 h 2224519"/>
                <a:gd name="connsiteX66" fmla="*/ 3022994 w 3299499"/>
                <a:gd name="connsiteY66" fmla="*/ 1569182 h 2224519"/>
                <a:gd name="connsiteX67" fmla="*/ 2712657 w 3299499"/>
                <a:gd name="connsiteY67" fmla="*/ 1572996 h 2224519"/>
                <a:gd name="connsiteX68" fmla="*/ 2364994 w 3299499"/>
                <a:gd name="connsiteY68" fmla="*/ 1739684 h 2224519"/>
                <a:gd name="connsiteX69" fmla="*/ 1741107 w 3299499"/>
                <a:gd name="connsiteY69" fmla="*/ 1953996 h 2224519"/>
                <a:gd name="connsiteX70" fmla="*/ 1783969 w 3299499"/>
                <a:gd name="connsiteY70" fmla="*/ 1796834 h 2224519"/>
                <a:gd name="connsiteX71" fmla="*/ 1836357 w 3299499"/>
                <a:gd name="connsiteY71" fmla="*/ 1606334 h 2224519"/>
                <a:gd name="connsiteX72" fmla="*/ 2164969 w 3299499"/>
                <a:gd name="connsiteY72" fmla="*/ 1577759 h 2224519"/>
                <a:gd name="connsiteX73" fmla="*/ 2050669 w 3299499"/>
                <a:gd name="connsiteY73" fmla="*/ 1434884 h 2224519"/>
                <a:gd name="connsiteX74" fmla="*/ 2241169 w 3299499"/>
                <a:gd name="connsiteY74" fmla="*/ 1339634 h 2224519"/>
                <a:gd name="connsiteX75" fmla="*/ 2339650 w 3299499"/>
                <a:gd name="connsiteY75" fmla="*/ 1482143 h 2224519"/>
                <a:gd name="connsiteX76" fmla="*/ 2331894 w 3299499"/>
                <a:gd name="connsiteY76" fmla="*/ 1673849 h 2224519"/>
                <a:gd name="connsiteX77" fmla="*/ 2343788 w 3299499"/>
                <a:gd name="connsiteY77" fmla="*/ 1428354 h 2224519"/>
                <a:gd name="connsiteX78" fmla="*/ 2720306 w 3299499"/>
                <a:gd name="connsiteY78" fmla="*/ 1293883 h 2224519"/>
                <a:gd name="connsiteX79" fmla="*/ 2888869 w 3299499"/>
                <a:gd name="connsiteY79" fmla="*/ 1406308 h 2224519"/>
                <a:gd name="connsiteX80" fmla="*/ 2769954 w 3299499"/>
                <a:gd name="connsiteY80" fmla="*/ 1300090 h 2224519"/>
                <a:gd name="connsiteX81" fmla="*/ 2889945 w 3299499"/>
                <a:gd name="connsiteY81" fmla="*/ 1304227 h 2224519"/>
                <a:gd name="connsiteX82" fmla="*/ 3067860 w 3299499"/>
                <a:gd name="connsiteY82" fmla="*/ 1432491 h 2224519"/>
                <a:gd name="connsiteX83" fmla="*/ 3217093 w 3299499"/>
                <a:gd name="connsiteY83" fmla="*/ 1277570 h 2224519"/>
                <a:gd name="connsiteX84" fmla="*/ 3237501 w 3299499"/>
                <a:gd name="connsiteY84" fmla="*/ 1072524 h 2224519"/>
                <a:gd name="connsiteX85" fmla="*/ 3071998 w 3299499"/>
                <a:gd name="connsiteY85" fmla="*/ 1386978 h 2224519"/>
                <a:gd name="connsiteX86" fmla="*/ 3109236 w 3299499"/>
                <a:gd name="connsiteY86" fmla="*/ 1312503 h 2224519"/>
                <a:gd name="connsiteX87" fmla="*/ 2894083 w 3299499"/>
                <a:gd name="connsiteY87" fmla="*/ 1266989 h 2224519"/>
                <a:gd name="connsiteX88" fmla="*/ 2794782 w 3299499"/>
                <a:gd name="connsiteY88" fmla="*/ 1204926 h 2224519"/>
                <a:gd name="connsiteX89" fmla="*/ 2584069 w 3299499"/>
                <a:gd name="connsiteY89" fmla="*/ 1239621 h 2224519"/>
                <a:gd name="connsiteX90" fmla="*/ 2044267 w 3299499"/>
                <a:gd name="connsiteY90" fmla="*/ 1386634 h 2224519"/>
                <a:gd name="connsiteX91" fmla="*/ 2005425 w 3299499"/>
                <a:gd name="connsiteY91" fmla="*/ 1225334 h 2224519"/>
                <a:gd name="connsiteX92" fmla="*/ 2372137 w 3299499"/>
                <a:gd name="connsiteY92" fmla="*/ 1108652 h 2224519"/>
                <a:gd name="connsiteX93" fmla="*/ 2803144 w 3299499"/>
                <a:gd name="connsiteY93" fmla="*/ 1101508 h 2224519"/>
                <a:gd name="connsiteX94" fmla="*/ 2560257 w 3299499"/>
                <a:gd name="connsiteY94" fmla="*/ 820521 h 2224519"/>
                <a:gd name="connsiteX95" fmla="*/ 2226881 w 3299499"/>
                <a:gd name="connsiteY95" fmla="*/ 1049121 h 2224519"/>
                <a:gd name="connsiteX96" fmla="*/ 2105637 w 3299499"/>
                <a:gd name="connsiteY96" fmla="*/ 967096 h 2224519"/>
                <a:gd name="connsiteX97" fmla="*/ 1771168 w 3299499"/>
                <a:gd name="connsiteY97" fmla="*/ 1203194 h 2224519"/>
                <a:gd name="connsiteX98" fmla="*/ 1666272 w 3299499"/>
                <a:gd name="connsiteY98" fmla="*/ 1103537 h 2224519"/>
                <a:gd name="connsiteX99" fmla="*/ 1333340 w 3299499"/>
                <a:gd name="connsiteY99" fmla="*/ 1505003 h 2224519"/>
                <a:gd name="connsiteX100" fmla="*/ 1260930 w 3299499"/>
                <a:gd name="connsiteY100" fmla="*/ 1457024 h 2224519"/>
                <a:gd name="connsiteX101" fmla="*/ 1613074 w 3299499"/>
                <a:gd name="connsiteY101" fmla="*/ 1076685 h 2224519"/>
                <a:gd name="connsiteX102" fmla="*/ 1920715 w 3299499"/>
                <a:gd name="connsiteY102" fmla="*/ 821267 h 2224519"/>
                <a:gd name="connsiteX103" fmla="*/ 1829273 w 3299499"/>
                <a:gd name="connsiteY103" fmla="*/ 817291 h 2224519"/>
                <a:gd name="connsiteX104" fmla="*/ 1773614 w 3299499"/>
                <a:gd name="connsiteY104" fmla="*/ 761632 h 2224519"/>
                <a:gd name="connsiteX105" fmla="*/ 1456874 w 3299499"/>
                <a:gd name="connsiteY105" fmla="*/ 1004847 h 2224519"/>
                <a:gd name="connsiteX106" fmla="*/ 1527211 w 3299499"/>
                <a:gd name="connsiteY106" fmla="*/ 753639 h 2224519"/>
                <a:gd name="connsiteX107" fmla="*/ 1421703 w 3299499"/>
                <a:gd name="connsiteY107" fmla="*/ 834026 h 2224519"/>
                <a:gd name="connsiteX108" fmla="*/ 1512138 w 3299499"/>
                <a:gd name="connsiteY108" fmla="*/ 834026 h 2224519"/>
                <a:gd name="connsiteX109" fmla="*/ 1371461 w 3299499"/>
                <a:gd name="connsiteY109" fmla="*/ 1019920 h 2224519"/>
                <a:gd name="connsiteX110" fmla="*/ 1115228 w 3299499"/>
                <a:gd name="connsiteY110" fmla="*/ 1246008 h 2224519"/>
                <a:gd name="connsiteX111" fmla="*/ 907141 w 3299499"/>
                <a:gd name="connsiteY111" fmla="*/ 1537410 h 2224519"/>
                <a:gd name="connsiteX112" fmla="*/ 858995 w 3299499"/>
                <a:gd name="connsiteY112" fmla="*/ 1612773 h 2224519"/>
                <a:gd name="connsiteX113" fmla="*/ 1009720 w 3299499"/>
                <a:gd name="connsiteY113" fmla="*/ 1909199 h 2224519"/>
                <a:gd name="connsiteX114" fmla="*/ 1100156 w 3299499"/>
                <a:gd name="connsiteY114" fmla="*/ 1889102 h 2224519"/>
                <a:gd name="connsiteX115" fmla="*/ 1243117 w 3299499"/>
                <a:gd name="connsiteY115" fmla="*/ 1429806 h 2224519"/>
                <a:gd name="connsiteX116" fmla="*/ 1356169 w 3299499"/>
                <a:gd name="connsiteY116" fmla="*/ 1501105 h 2224519"/>
                <a:gd name="connsiteX117" fmla="*/ 1352194 w 3299499"/>
                <a:gd name="connsiteY117" fmla="*/ 1596520 h 2224519"/>
                <a:gd name="connsiteX118" fmla="*/ 1324384 w 3299499"/>
                <a:gd name="connsiteY118" fmla="*/ 1770376 h 2224519"/>
                <a:gd name="connsiteX119" fmla="*/ 1416465 w 3299499"/>
                <a:gd name="connsiteY119" fmla="*/ 1910842 h 2224519"/>
                <a:gd name="connsiteX120" fmla="*/ 1340269 w 3299499"/>
                <a:gd name="connsiteY120" fmla="*/ 1640250 h 2224519"/>
                <a:gd name="connsiteX121" fmla="*/ 1606637 w 3299499"/>
                <a:gd name="connsiteY121" fmla="*/ 1513030 h 2224519"/>
                <a:gd name="connsiteX122" fmla="*/ 1723643 w 3299499"/>
                <a:gd name="connsiteY122" fmla="*/ 1293596 h 2224519"/>
                <a:gd name="connsiteX123" fmla="*/ 1989073 w 3299499"/>
                <a:gd name="connsiteY123" fmla="*/ 1262840 h 2224519"/>
                <a:gd name="connsiteX124" fmla="*/ 1885956 w 3299499"/>
                <a:gd name="connsiteY124" fmla="*/ 1550615 h 2224519"/>
                <a:gd name="connsiteX125" fmla="*/ 1755393 w 3299499"/>
                <a:gd name="connsiteY125" fmla="*/ 1719046 h 2224519"/>
                <a:gd name="connsiteX126" fmla="*/ 1596312 w 3299499"/>
                <a:gd name="connsiteY126" fmla="*/ 2013962 h 2224519"/>
                <a:gd name="connsiteX127" fmla="*/ 1574831 w 3299499"/>
                <a:gd name="connsiteY127" fmla="*/ 1921749 h 2224519"/>
                <a:gd name="connsiteX128" fmla="*/ 1471464 w 3299499"/>
                <a:gd name="connsiteY128" fmla="*/ 2065646 h 2224519"/>
                <a:gd name="connsiteX129" fmla="*/ 1582781 w 3299499"/>
                <a:gd name="connsiteY129" fmla="*/ 2133232 h 2224519"/>
                <a:gd name="connsiteX130" fmla="*/ 1451584 w 3299499"/>
                <a:gd name="connsiteY130" fmla="*/ 2200818 h 2224519"/>
                <a:gd name="connsiteX131" fmla="*/ 1228948 w 3299499"/>
                <a:gd name="connsiteY131" fmla="*/ 2208769 h 2224519"/>
                <a:gd name="connsiteX132" fmla="*/ 982457 w 3299499"/>
                <a:gd name="connsiteY132" fmla="*/ 2216722 h 2224519"/>
                <a:gd name="connsiteX133" fmla="*/ 966555 w 3299499"/>
                <a:gd name="connsiteY133" fmla="*/ 2137207 h 2224519"/>
                <a:gd name="connsiteX134" fmla="*/ 1197143 w 3299499"/>
                <a:gd name="connsiteY134" fmla="*/ 2161061 h 2224519"/>
                <a:gd name="connsiteX135" fmla="*/ 1324364 w 3299499"/>
                <a:gd name="connsiteY135" fmla="*/ 2141182 h 2224519"/>
                <a:gd name="connsiteX136" fmla="*/ 1280632 w 3299499"/>
                <a:gd name="connsiteY136" fmla="*/ 1954329 h 2224519"/>
                <a:gd name="connsiteX137" fmla="*/ 1407852 w 3299499"/>
                <a:gd name="connsiteY137" fmla="*/ 1926500 h 2224519"/>
                <a:gd name="connsiteX138" fmla="*/ 1247453 w 3299499"/>
                <a:gd name="connsiteY138" fmla="*/ 1884840 h 2224519"/>
                <a:gd name="connsiteX139" fmla="*/ 1182614 w 3299499"/>
                <a:gd name="connsiteY139" fmla="*/ 2054900 h 2224519"/>
                <a:gd name="connsiteX140" fmla="*/ 1024793 w 3299499"/>
                <a:gd name="connsiteY140" fmla="*/ 2120214 h 2224519"/>
                <a:gd name="connsiteX141" fmla="*/ 884116 w 3299499"/>
                <a:gd name="connsiteY141" fmla="*/ 1758474 h 2224519"/>
                <a:gd name="connsiteX142" fmla="*/ 843922 w 3299499"/>
                <a:gd name="connsiteY142" fmla="*/ 2069973 h 2224519"/>
                <a:gd name="connsiteX143" fmla="*/ 703246 w 3299499"/>
                <a:gd name="connsiteY143" fmla="*/ 1657991 h 2224519"/>
                <a:gd name="connsiteX144" fmla="*/ 803729 w 3299499"/>
                <a:gd name="connsiteY144" fmla="*/ 1406782 h 2224519"/>
                <a:gd name="connsiteX145" fmla="*/ 884115 w 3299499"/>
                <a:gd name="connsiteY145" fmla="*/ 1246008 h 2224519"/>
                <a:gd name="connsiteX146" fmla="*/ 1160446 w 3299499"/>
                <a:gd name="connsiteY146" fmla="*/ 1125427 h 2224519"/>
                <a:gd name="connsiteX147" fmla="*/ 1637744 w 3299499"/>
                <a:gd name="connsiteY147" fmla="*/ 648131 h 2224519"/>
                <a:gd name="connsiteX148" fmla="*/ 1763348 w 3299499"/>
                <a:gd name="connsiteY148" fmla="*/ 336632 h 2224519"/>
                <a:gd name="connsiteX149" fmla="*/ 1642768 w 3299499"/>
                <a:gd name="connsiteY149" fmla="*/ 376825 h 2224519"/>
                <a:gd name="connsiteX150" fmla="*/ 1451848 w 3299499"/>
                <a:gd name="connsiteY150" fmla="*/ 658179 h 2224519"/>
                <a:gd name="connsiteX151" fmla="*/ 1170498 w 3299499"/>
                <a:gd name="connsiteY151" fmla="*/ 497404 h 2224519"/>
                <a:gd name="connsiteX152" fmla="*/ 1200641 w 3299499"/>
                <a:gd name="connsiteY152" fmla="*/ 633056 h 2224519"/>
                <a:gd name="connsiteX153" fmla="*/ 1115230 w 3299499"/>
                <a:gd name="connsiteY153" fmla="*/ 869194 h 2224519"/>
                <a:gd name="connsiteX154" fmla="*/ 1100158 w 3299499"/>
                <a:gd name="connsiteY154" fmla="*/ 1004845 h 2224519"/>
                <a:gd name="connsiteX155" fmla="*/ 904215 w 3299499"/>
                <a:gd name="connsiteY155" fmla="*/ 1014893 h 2224519"/>
                <a:gd name="connsiteX156" fmla="*/ 929336 w 3299499"/>
                <a:gd name="connsiteY156" fmla="*/ 1175667 h 2224519"/>
                <a:gd name="connsiteX157" fmla="*/ 708272 w 3299499"/>
                <a:gd name="connsiteY157" fmla="*/ 984749 h 2224519"/>
                <a:gd name="connsiteX158" fmla="*/ 607789 w 3299499"/>
                <a:gd name="connsiteY158" fmla="*/ 914411 h 2224519"/>
                <a:gd name="connsiteX159" fmla="*/ 809594 w 3299499"/>
                <a:gd name="connsiteY159" fmla="*/ 1313832 h 2224519"/>
                <a:gd name="connsiteX160" fmla="*/ 512330 w 3299499"/>
                <a:gd name="connsiteY160" fmla="*/ 1356538 h 2224519"/>
                <a:gd name="connsiteX161" fmla="*/ 647983 w 3299499"/>
                <a:gd name="connsiteY161" fmla="*/ 1874028 h 2224519"/>
                <a:gd name="connsiteX162" fmla="*/ 537449 w 3299499"/>
                <a:gd name="connsiteY162" fmla="*/ 1798666 h 2224519"/>
                <a:gd name="connsiteX163" fmla="*/ 391749 w 3299499"/>
                <a:gd name="connsiteY163" fmla="*/ 1733351 h 2224519"/>
                <a:gd name="connsiteX164" fmla="*/ 230975 w 3299499"/>
                <a:gd name="connsiteY164" fmla="*/ 1436924 h 2224519"/>
                <a:gd name="connsiteX165" fmla="*/ 356580 w 3299499"/>
                <a:gd name="connsiteY165" fmla="*/ 1668037 h 2224519"/>
                <a:gd name="connsiteX166" fmla="*/ 431942 w 3299499"/>
                <a:gd name="connsiteY166" fmla="*/ 1833835 h 2224519"/>
                <a:gd name="connsiteX167" fmla="*/ 527402 w 3299499"/>
                <a:gd name="connsiteY167" fmla="*/ 1874028 h 2224519"/>
                <a:gd name="connsiteX168" fmla="*/ 507305 w 3299499"/>
                <a:gd name="connsiteY168" fmla="*/ 1989585 h 2224519"/>
                <a:gd name="connsiteX169" fmla="*/ 311362 w 3299499"/>
                <a:gd name="connsiteY169" fmla="*/ 2180503 h 2224519"/>
                <a:gd name="connsiteX170" fmla="*/ 250235 w 3299499"/>
                <a:gd name="connsiteY170" fmla="*/ 2142821 h 2224519"/>
                <a:gd name="connsiteX171" fmla="*/ 220927 w 3299499"/>
                <a:gd name="connsiteY171" fmla="*/ 1989584 h 2224519"/>
                <a:gd name="connsiteX172" fmla="*/ 120444 w 3299499"/>
                <a:gd name="connsiteY172" fmla="*/ 1909197 h 2224519"/>
                <a:gd name="connsiteX173" fmla="*/ 65177 w 3299499"/>
                <a:gd name="connsiteY173" fmla="*/ 1869004 h 2224519"/>
                <a:gd name="connsiteX174" fmla="*/ 80251 w 3299499"/>
                <a:gd name="connsiteY174" fmla="*/ 1673060 h 2224519"/>
                <a:gd name="connsiteX175" fmla="*/ 205854 w 3299499"/>
                <a:gd name="connsiteY175" fmla="*/ 1813738 h 2224519"/>
                <a:gd name="connsiteX176" fmla="*/ 301314 w 3299499"/>
                <a:gd name="connsiteY176" fmla="*/ 1974512 h 2224519"/>
                <a:gd name="connsiteX177" fmla="*/ 326435 w 3299499"/>
                <a:gd name="connsiteY177" fmla="*/ 1863979 h 2224519"/>
                <a:gd name="connsiteX178" fmla="*/ 175710 w 3299499"/>
                <a:gd name="connsiteY178" fmla="*/ 1517311 h 2224519"/>
                <a:gd name="connsiteX179" fmla="*/ 150589 w 3299499"/>
                <a:gd name="connsiteY179" fmla="*/ 1482143 h 2224519"/>
                <a:gd name="connsiteX180" fmla="*/ 30008 w 3299499"/>
                <a:gd name="connsiteY180" fmla="*/ 1642916 h 2224519"/>
                <a:gd name="connsiteX181" fmla="*/ 19959 w 3299499"/>
                <a:gd name="connsiteY181" fmla="*/ 1798665 h 2224519"/>
                <a:gd name="connsiteX182" fmla="*/ 75227 w 3299499"/>
                <a:gd name="connsiteY182" fmla="*/ 1301271 h 2224519"/>
                <a:gd name="connsiteX183" fmla="*/ 175709 w 3299499"/>
                <a:gd name="connsiteY183" fmla="*/ 1341465 h 2224519"/>
                <a:gd name="connsiteX184" fmla="*/ 170685 w 3299499"/>
                <a:gd name="connsiteY184" fmla="*/ 1125426 h 2224519"/>
                <a:gd name="connsiteX185" fmla="*/ 95322 w 3299499"/>
                <a:gd name="connsiteY185" fmla="*/ 1235957 h 2224519"/>
                <a:gd name="connsiteX186" fmla="*/ 180733 w 3299499"/>
                <a:gd name="connsiteY186" fmla="*/ 1045039 h 2224519"/>
                <a:gd name="connsiteX187" fmla="*/ 276193 w 3299499"/>
                <a:gd name="connsiteY187" fmla="*/ 864168 h 2224519"/>
                <a:gd name="connsiteX188" fmla="*/ 471298 w 3299499"/>
                <a:gd name="connsiteY188"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31321 w 3299499"/>
                <a:gd name="connsiteY57" fmla="*/ 865646 h 2224519"/>
                <a:gd name="connsiteX58" fmla="*/ 2939596 w 3299499"/>
                <a:gd name="connsiteY58" fmla="*/ 960811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2646842 w 3299499"/>
                <a:gd name="connsiteY62" fmla="*/ 225252 h 2224519"/>
                <a:gd name="connsiteX63" fmla="*/ 3022347 w 3299499"/>
                <a:gd name="connsiteY63" fmla="*/ 600842 h 2224519"/>
                <a:gd name="connsiteX64" fmla="*/ 3146474 w 3299499"/>
                <a:gd name="connsiteY64" fmla="*/ 824271 h 2224519"/>
                <a:gd name="connsiteX65" fmla="*/ 3295297 w 3299499"/>
                <a:gd name="connsiteY65" fmla="*/ 1254404 h 2224519"/>
                <a:gd name="connsiteX66" fmla="*/ 3022994 w 3299499"/>
                <a:gd name="connsiteY66" fmla="*/ 1569182 h 2224519"/>
                <a:gd name="connsiteX67" fmla="*/ 2712657 w 3299499"/>
                <a:gd name="connsiteY67" fmla="*/ 1572996 h 2224519"/>
                <a:gd name="connsiteX68" fmla="*/ 2364994 w 3299499"/>
                <a:gd name="connsiteY68" fmla="*/ 1739684 h 2224519"/>
                <a:gd name="connsiteX69" fmla="*/ 1741107 w 3299499"/>
                <a:gd name="connsiteY69" fmla="*/ 1953996 h 2224519"/>
                <a:gd name="connsiteX70" fmla="*/ 1783969 w 3299499"/>
                <a:gd name="connsiteY70" fmla="*/ 1796834 h 2224519"/>
                <a:gd name="connsiteX71" fmla="*/ 1836357 w 3299499"/>
                <a:gd name="connsiteY71" fmla="*/ 1606334 h 2224519"/>
                <a:gd name="connsiteX72" fmla="*/ 2164969 w 3299499"/>
                <a:gd name="connsiteY72" fmla="*/ 1577759 h 2224519"/>
                <a:gd name="connsiteX73" fmla="*/ 2050669 w 3299499"/>
                <a:gd name="connsiteY73" fmla="*/ 1434884 h 2224519"/>
                <a:gd name="connsiteX74" fmla="*/ 2241169 w 3299499"/>
                <a:gd name="connsiteY74" fmla="*/ 1339634 h 2224519"/>
                <a:gd name="connsiteX75" fmla="*/ 2339650 w 3299499"/>
                <a:gd name="connsiteY75" fmla="*/ 1482143 h 2224519"/>
                <a:gd name="connsiteX76" fmla="*/ 2331894 w 3299499"/>
                <a:gd name="connsiteY76" fmla="*/ 1673849 h 2224519"/>
                <a:gd name="connsiteX77" fmla="*/ 2343788 w 3299499"/>
                <a:gd name="connsiteY77" fmla="*/ 1428354 h 2224519"/>
                <a:gd name="connsiteX78" fmla="*/ 2720306 w 3299499"/>
                <a:gd name="connsiteY78" fmla="*/ 1293883 h 2224519"/>
                <a:gd name="connsiteX79" fmla="*/ 2888869 w 3299499"/>
                <a:gd name="connsiteY79" fmla="*/ 1406308 h 2224519"/>
                <a:gd name="connsiteX80" fmla="*/ 2769954 w 3299499"/>
                <a:gd name="connsiteY80" fmla="*/ 1300090 h 2224519"/>
                <a:gd name="connsiteX81" fmla="*/ 2889945 w 3299499"/>
                <a:gd name="connsiteY81" fmla="*/ 1304227 h 2224519"/>
                <a:gd name="connsiteX82" fmla="*/ 3067860 w 3299499"/>
                <a:gd name="connsiteY82" fmla="*/ 1432491 h 2224519"/>
                <a:gd name="connsiteX83" fmla="*/ 3217093 w 3299499"/>
                <a:gd name="connsiteY83" fmla="*/ 1277570 h 2224519"/>
                <a:gd name="connsiteX84" fmla="*/ 3237501 w 3299499"/>
                <a:gd name="connsiteY84" fmla="*/ 1072524 h 2224519"/>
                <a:gd name="connsiteX85" fmla="*/ 3071998 w 3299499"/>
                <a:gd name="connsiteY85" fmla="*/ 1386978 h 2224519"/>
                <a:gd name="connsiteX86" fmla="*/ 3109236 w 3299499"/>
                <a:gd name="connsiteY86" fmla="*/ 1312503 h 2224519"/>
                <a:gd name="connsiteX87" fmla="*/ 2894083 w 3299499"/>
                <a:gd name="connsiteY87" fmla="*/ 1266989 h 2224519"/>
                <a:gd name="connsiteX88" fmla="*/ 2794782 w 3299499"/>
                <a:gd name="connsiteY88" fmla="*/ 1204926 h 2224519"/>
                <a:gd name="connsiteX89" fmla="*/ 2584069 w 3299499"/>
                <a:gd name="connsiteY89" fmla="*/ 1239621 h 2224519"/>
                <a:gd name="connsiteX90" fmla="*/ 2044267 w 3299499"/>
                <a:gd name="connsiteY90" fmla="*/ 1386634 h 2224519"/>
                <a:gd name="connsiteX91" fmla="*/ 2005425 w 3299499"/>
                <a:gd name="connsiteY91" fmla="*/ 1225334 h 2224519"/>
                <a:gd name="connsiteX92" fmla="*/ 2372137 w 3299499"/>
                <a:gd name="connsiteY92" fmla="*/ 1108652 h 2224519"/>
                <a:gd name="connsiteX93" fmla="*/ 2803144 w 3299499"/>
                <a:gd name="connsiteY93" fmla="*/ 1101508 h 2224519"/>
                <a:gd name="connsiteX94" fmla="*/ 2560257 w 3299499"/>
                <a:gd name="connsiteY94" fmla="*/ 820521 h 2224519"/>
                <a:gd name="connsiteX95" fmla="*/ 2226881 w 3299499"/>
                <a:gd name="connsiteY95" fmla="*/ 1049121 h 2224519"/>
                <a:gd name="connsiteX96" fmla="*/ 2105637 w 3299499"/>
                <a:gd name="connsiteY96" fmla="*/ 967096 h 2224519"/>
                <a:gd name="connsiteX97" fmla="*/ 1771168 w 3299499"/>
                <a:gd name="connsiteY97" fmla="*/ 1203194 h 2224519"/>
                <a:gd name="connsiteX98" fmla="*/ 1666272 w 3299499"/>
                <a:gd name="connsiteY98" fmla="*/ 1103537 h 2224519"/>
                <a:gd name="connsiteX99" fmla="*/ 1333340 w 3299499"/>
                <a:gd name="connsiteY99" fmla="*/ 1505003 h 2224519"/>
                <a:gd name="connsiteX100" fmla="*/ 1260930 w 3299499"/>
                <a:gd name="connsiteY100" fmla="*/ 1457024 h 2224519"/>
                <a:gd name="connsiteX101" fmla="*/ 1613074 w 3299499"/>
                <a:gd name="connsiteY101" fmla="*/ 1076685 h 2224519"/>
                <a:gd name="connsiteX102" fmla="*/ 1920715 w 3299499"/>
                <a:gd name="connsiteY102" fmla="*/ 821267 h 2224519"/>
                <a:gd name="connsiteX103" fmla="*/ 1829273 w 3299499"/>
                <a:gd name="connsiteY103" fmla="*/ 817291 h 2224519"/>
                <a:gd name="connsiteX104" fmla="*/ 1773614 w 3299499"/>
                <a:gd name="connsiteY104" fmla="*/ 761632 h 2224519"/>
                <a:gd name="connsiteX105" fmla="*/ 1456874 w 3299499"/>
                <a:gd name="connsiteY105" fmla="*/ 1004847 h 2224519"/>
                <a:gd name="connsiteX106" fmla="*/ 1527211 w 3299499"/>
                <a:gd name="connsiteY106" fmla="*/ 753639 h 2224519"/>
                <a:gd name="connsiteX107" fmla="*/ 1421703 w 3299499"/>
                <a:gd name="connsiteY107" fmla="*/ 834026 h 2224519"/>
                <a:gd name="connsiteX108" fmla="*/ 1512138 w 3299499"/>
                <a:gd name="connsiteY108" fmla="*/ 834026 h 2224519"/>
                <a:gd name="connsiteX109" fmla="*/ 1371461 w 3299499"/>
                <a:gd name="connsiteY109" fmla="*/ 1019920 h 2224519"/>
                <a:gd name="connsiteX110" fmla="*/ 1115228 w 3299499"/>
                <a:gd name="connsiteY110" fmla="*/ 1246008 h 2224519"/>
                <a:gd name="connsiteX111" fmla="*/ 907141 w 3299499"/>
                <a:gd name="connsiteY111" fmla="*/ 1537410 h 2224519"/>
                <a:gd name="connsiteX112" fmla="*/ 858995 w 3299499"/>
                <a:gd name="connsiteY112" fmla="*/ 1612773 h 2224519"/>
                <a:gd name="connsiteX113" fmla="*/ 1009720 w 3299499"/>
                <a:gd name="connsiteY113" fmla="*/ 1909199 h 2224519"/>
                <a:gd name="connsiteX114" fmla="*/ 1100156 w 3299499"/>
                <a:gd name="connsiteY114" fmla="*/ 1889102 h 2224519"/>
                <a:gd name="connsiteX115" fmla="*/ 1243117 w 3299499"/>
                <a:gd name="connsiteY115" fmla="*/ 1429806 h 2224519"/>
                <a:gd name="connsiteX116" fmla="*/ 1356169 w 3299499"/>
                <a:gd name="connsiteY116" fmla="*/ 1501105 h 2224519"/>
                <a:gd name="connsiteX117" fmla="*/ 1352194 w 3299499"/>
                <a:gd name="connsiteY117" fmla="*/ 1596520 h 2224519"/>
                <a:gd name="connsiteX118" fmla="*/ 1324384 w 3299499"/>
                <a:gd name="connsiteY118" fmla="*/ 1770376 h 2224519"/>
                <a:gd name="connsiteX119" fmla="*/ 1416465 w 3299499"/>
                <a:gd name="connsiteY119" fmla="*/ 1910842 h 2224519"/>
                <a:gd name="connsiteX120" fmla="*/ 1340269 w 3299499"/>
                <a:gd name="connsiteY120" fmla="*/ 1640250 h 2224519"/>
                <a:gd name="connsiteX121" fmla="*/ 1606637 w 3299499"/>
                <a:gd name="connsiteY121" fmla="*/ 1513030 h 2224519"/>
                <a:gd name="connsiteX122" fmla="*/ 1723643 w 3299499"/>
                <a:gd name="connsiteY122" fmla="*/ 1293596 h 2224519"/>
                <a:gd name="connsiteX123" fmla="*/ 1989073 w 3299499"/>
                <a:gd name="connsiteY123" fmla="*/ 1262840 h 2224519"/>
                <a:gd name="connsiteX124" fmla="*/ 1885956 w 3299499"/>
                <a:gd name="connsiteY124" fmla="*/ 1550615 h 2224519"/>
                <a:gd name="connsiteX125" fmla="*/ 1755393 w 3299499"/>
                <a:gd name="connsiteY125" fmla="*/ 1719046 h 2224519"/>
                <a:gd name="connsiteX126" fmla="*/ 1596312 w 3299499"/>
                <a:gd name="connsiteY126" fmla="*/ 2013962 h 2224519"/>
                <a:gd name="connsiteX127" fmla="*/ 1574831 w 3299499"/>
                <a:gd name="connsiteY127" fmla="*/ 1921749 h 2224519"/>
                <a:gd name="connsiteX128" fmla="*/ 1471464 w 3299499"/>
                <a:gd name="connsiteY128" fmla="*/ 2065646 h 2224519"/>
                <a:gd name="connsiteX129" fmla="*/ 1582781 w 3299499"/>
                <a:gd name="connsiteY129" fmla="*/ 2133232 h 2224519"/>
                <a:gd name="connsiteX130" fmla="*/ 1451584 w 3299499"/>
                <a:gd name="connsiteY130" fmla="*/ 2200818 h 2224519"/>
                <a:gd name="connsiteX131" fmla="*/ 1228948 w 3299499"/>
                <a:gd name="connsiteY131" fmla="*/ 2208769 h 2224519"/>
                <a:gd name="connsiteX132" fmla="*/ 982457 w 3299499"/>
                <a:gd name="connsiteY132" fmla="*/ 2216722 h 2224519"/>
                <a:gd name="connsiteX133" fmla="*/ 966555 w 3299499"/>
                <a:gd name="connsiteY133" fmla="*/ 2137207 h 2224519"/>
                <a:gd name="connsiteX134" fmla="*/ 1197143 w 3299499"/>
                <a:gd name="connsiteY134" fmla="*/ 2161061 h 2224519"/>
                <a:gd name="connsiteX135" fmla="*/ 1324364 w 3299499"/>
                <a:gd name="connsiteY135" fmla="*/ 2141182 h 2224519"/>
                <a:gd name="connsiteX136" fmla="*/ 1280632 w 3299499"/>
                <a:gd name="connsiteY136" fmla="*/ 1954329 h 2224519"/>
                <a:gd name="connsiteX137" fmla="*/ 1407852 w 3299499"/>
                <a:gd name="connsiteY137" fmla="*/ 1926500 h 2224519"/>
                <a:gd name="connsiteX138" fmla="*/ 1247453 w 3299499"/>
                <a:gd name="connsiteY138" fmla="*/ 1884840 h 2224519"/>
                <a:gd name="connsiteX139" fmla="*/ 1182614 w 3299499"/>
                <a:gd name="connsiteY139" fmla="*/ 2054900 h 2224519"/>
                <a:gd name="connsiteX140" fmla="*/ 1024793 w 3299499"/>
                <a:gd name="connsiteY140" fmla="*/ 2120214 h 2224519"/>
                <a:gd name="connsiteX141" fmla="*/ 884116 w 3299499"/>
                <a:gd name="connsiteY141" fmla="*/ 1758474 h 2224519"/>
                <a:gd name="connsiteX142" fmla="*/ 843922 w 3299499"/>
                <a:gd name="connsiteY142" fmla="*/ 2069973 h 2224519"/>
                <a:gd name="connsiteX143" fmla="*/ 703246 w 3299499"/>
                <a:gd name="connsiteY143" fmla="*/ 1657991 h 2224519"/>
                <a:gd name="connsiteX144" fmla="*/ 803729 w 3299499"/>
                <a:gd name="connsiteY144" fmla="*/ 1406782 h 2224519"/>
                <a:gd name="connsiteX145" fmla="*/ 884115 w 3299499"/>
                <a:gd name="connsiteY145" fmla="*/ 1246008 h 2224519"/>
                <a:gd name="connsiteX146" fmla="*/ 1160446 w 3299499"/>
                <a:gd name="connsiteY146" fmla="*/ 1125427 h 2224519"/>
                <a:gd name="connsiteX147" fmla="*/ 1637744 w 3299499"/>
                <a:gd name="connsiteY147" fmla="*/ 648131 h 2224519"/>
                <a:gd name="connsiteX148" fmla="*/ 1763348 w 3299499"/>
                <a:gd name="connsiteY148" fmla="*/ 336632 h 2224519"/>
                <a:gd name="connsiteX149" fmla="*/ 1642768 w 3299499"/>
                <a:gd name="connsiteY149" fmla="*/ 376825 h 2224519"/>
                <a:gd name="connsiteX150" fmla="*/ 1451848 w 3299499"/>
                <a:gd name="connsiteY150" fmla="*/ 658179 h 2224519"/>
                <a:gd name="connsiteX151" fmla="*/ 1170498 w 3299499"/>
                <a:gd name="connsiteY151" fmla="*/ 497404 h 2224519"/>
                <a:gd name="connsiteX152" fmla="*/ 1200641 w 3299499"/>
                <a:gd name="connsiteY152" fmla="*/ 633056 h 2224519"/>
                <a:gd name="connsiteX153" fmla="*/ 1115230 w 3299499"/>
                <a:gd name="connsiteY153" fmla="*/ 869194 h 2224519"/>
                <a:gd name="connsiteX154" fmla="*/ 1100158 w 3299499"/>
                <a:gd name="connsiteY154" fmla="*/ 1004845 h 2224519"/>
                <a:gd name="connsiteX155" fmla="*/ 904215 w 3299499"/>
                <a:gd name="connsiteY155" fmla="*/ 1014893 h 2224519"/>
                <a:gd name="connsiteX156" fmla="*/ 929336 w 3299499"/>
                <a:gd name="connsiteY156" fmla="*/ 1175667 h 2224519"/>
                <a:gd name="connsiteX157" fmla="*/ 708272 w 3299499"/>
                <a:gd name="connsiteY157" fmla="*/ 984749 h 2224519"/>
                <a:gd name="connsiteX158" fmla="*/ 607789 w 3299499"/>
                <a:gd name="connsiteY158" fmla="*/ 914411 h 2224519"/>
                <a:gd name="connsiteX159" fmla="*/ 809594 w 3299499"/>
                <a:gd name="connsiteY159" fmla="*/ 1313832 h 2224519"/>
                <a:gd name="connsiteX160" fmla="*/ 512330 w 3299499"/>
                <a:gd name="connsiteY160" fmla="*/ 1356538 h 2224519"/>
                <a:gd name="connsiteX161" fmla="*/ 647983 w 3299499"/>
                <a:gd name="connsiteY161" fmla="*/ 1874028 h 2224519"/>
                <a:gd name="connsiteX162" fmla="*/ 537449 w 3299499"/>
                <a:gd name="connsiteY162" fmla="*/ 1798666 h 2224519"/>
                <a:gd name="connsiteX163" fmla="*/ 391749 w 3299499"/>
                <a:gd name="connsiteY163" fmla="*/ 1733351 h 2224519"/>
                <a:gd name="connsiteX164" fmla="*/ 230975 w 3299499"/>
                <a:gd name="connsiteY164" fmla="*/ 1436924 h 2224519"/>
                <a:gd name="connsiteX165" fmla="*/ 356580 w 3299499"/>
                <a:gd name="connsiteY165" fmla="*/ 1668037 h 2224519"/>
                <a:gd name="connsiteX166" fmla="*/ 431942 w 3299499"/>
                <a:gd name="connsiteY166" fmla="*/ 1833835 h 2224519"/>
                <a:gd name="connsiteX167" fmla="*/ 527402 w 3299499"/>
                <a:gd name="connsiteY167" fmla="*/ 1874028 h 2224519"/>
                <a:gd name="connsiteX168" fmla="*/ 507305 w 3299499"/>
                <a:gd name="connsiteY168" fmla="*/ 1989585 h 2224519"/>
                <a:gd name="connsiteX169" fmla="*/ 311362 w 3299499"/>
                <a:gd name="connsiteY169" fmla="*/ 2180503 h 2224519"/>
                <a:gd name="connsiteX170" fmla="*/ 250235 w 3299499"/>
                <a:gd name="connsiteY170" fmla="*/ 2142821 h 2224519"/>
                <a:gd name="connsiteX171" fmla="*/ 220927 w 3299499"/>
                <a:gd name="connsiteY171" fmla="*/ 1989584 h 2224519"/>
                <a:gd name="connsiteX172" fmla="*/ 120444 w 3299499"/>
                <a:gd name="connsiteY172" fmla="*/ 1909197 h 2224519"/>
                <a:gd name="connsiteX173" fmla="*/ 65177 w 3299499"/>
                <a:gd name="connsiteY173" fmla="*/ 1869004 h 2224519"/>
                <a:gd name="connsiteX174" fmla="*/ 80251 w 3299499"/>
                <a:gd name="connsiteY174" fmla="*/ 1673060 h 2224519"/>
                <a:gd name="connsiteX175" fmla="*/ 205854 w 3299499"/>
                <a:gd name="connsiteY175" fmla="*/ 1813738 h 2224519"/>
                <a:gd name="connsiteX176" fmla="*/ 301314 w 3299499"/>
                <a:gd name="connsiteY176" fmla="*/ 1974512 h 2224519"/>
                <a:gd name="connsiteX177" fmla="*/ 326435 w 3299499"/>
                <a:gd name="connsiteY177" fmla="*/ 1863979 h 2224519"/>
                <a:gd name="connsiteX178" fmla="*/ 175710 w 3299499"/>
                <a:gd name="connsiteY178" fmla="*/ 1517311 h 2224519"/>
                <a:gd name="connsiteX179" fmla="*/ 150589 w 3299499"/>
                <a:gd name="connsiteY179" fmla="*/ 1482143 h 2224519"/>
                <a:gd name="connsiteX180" fmla="*/ 30008 w 3299499"/>
                <a:gd name="connsiteY180" fmla="*/ 1642916 h 2224519"/>
                <a:gd name="connsiteX181" fmla="*/ 19959 w 3299499"/>
                <a:gd name="connsiteY181" fmla="*/ 1798665 h 2224519"/>
                <a:gd name="connsiteX182" fmla="*/ 75227 w 3299499"/>
                <a:gd name="connsiteY182" fmla="*/ 1301271 h 2224519"/>
                <a:gd name="connsiteX183" fmla="*/ 175709 w 3299499"/>
                <a:gd name="connsiteY183" fmla="*/ 1341465 h 2224519"/>
                <a:gd name="connsiteX184" fmla="*/ 170685 w 3299499"/>
                <a:gd name="connsiteY184" fmla="*/ 1125426 h 2224519"/>
                <a:gd name="connsiteX185" fmla="*/ 95322 w 3299499"/>
                <a:gd name="connsiteY185" fmla="*/ 1235957 h 2224519"/>
                <a:gd name="connsiteX186" fmla="*/ 180733 w 3299499"/>
                <a:gd name="connsiteY186" fmla="*/ 1045039 h 2224519"/>
                <a:gd name="connsiteX187" fmla="*/ 276193 w 3299499"/>
                <a:gd name="connsiteY187" fmla="*/ 864168 h 2224519"/>
                <a:gd name="connsiteX188" fmla="*/ 471298 w 3299499"/>
                <a:gd name="connsiteY188"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31321 w 3299499"/>
                <a:gd name="connsiteY57" fmla="*/ 865646 h 2224519"/>
                <a:gd name="connsiteX58" fmla="*/ 2939596 w 3299499"/>
                <a:gd name="connsiteY58" fmla="*/ 960811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2646842 w 3299499"/>
                <a:gd name="connsiteY62" fmla="*/ 225252 h 2224519"/>
                <a:gd name="connsiteX63" fmla="*/ 3022347 w 3299499"/>
                <a:gd name="connsiteY63" fmla="*/ 600842 h 2224519"/>
                <a:gd name="connsiteX64" fmla="*/ 3146474 w 3299499"/>
                <a:gd name="connsiteY64" fmla="*/ 824271 h 2224519"/>
                <a:gd name="connsiteX65" fmla="*/ 3295297 w 3299499"/>
                <a:gd name="connsiteY65" fmla="*/ 1254404 h 2224519"/>
                <a:gd name="connsiteX66" fmla="*/ 3022994 w 3299499"/>
                <a:gd name="connsiteY66" fmla="*/ 1569182 h 2224519"/>
                <a:gd name="connsiteX67" fmla="*/ 2712657 w 3299499"/>
                <a:gd name="connsiteY67" fmla="*/ 1572996 h 2224519"/>
                <a:gd name="connsiteX68" fmla="*/ 2364994 w 3299499"/>
                <a:gd name="connsiteY68" fmla="*/ 1739684 h 2224519"/>
                <a:gd name="connsiteX69" fmla="*/ 1741107 w 3299499"/>
                <a:gd name="connsiteY69" fmla="*/ 1953996 h 2224519"/>
                <a:gd name="connsiteX70" fmla="*/ 1783969 w 3299499"/>
                <a:gd name="connsiteY70" fmla="*/ 1796834 h 2224519"/>
                <a:gd name="connsiteX71" fmla="*/ 1836357 w 3299499"/>
                <a:gd name="connsiteY71" fmla="*/ 1606334 h 2224519"/>
                <a:gd name="connsiteX72" fmla="*/ 2164969 w 3299499"/>
                <a:gd name="connsiteY72" fmla="*/ 1577759 h 2224519"/>
                <a:gd name="connsiteX73" fmla="*/ 2050669 w 3299499"/>
                <a:gd name="connsiteY73" fmla="*/ 1434884 h 2224519"/>
                <a:gd name="connsiteX74" fmla="*/ 2241169 w 3299499"/>
                <a:gd name="connsiteY74" fmla="*/ 1339634 h 2224519"/>
                <a:gd name="connsiteX75" fmla="*/ 2339650 w 3299499"/>
                <a:gd name="connsiteY75" fmla="*/ 1482143 h 2224519"/>
                <a:gd name="connsiteX76" fmla="*/ 2331894 w 3299499"/>
                <a:gd name="connsiteY76" fmla="*/ 1673849 h 2224519"/>
                <a:gd name="connsiteX77" fmla="*/ 2343788 w 3299499"/>
                <a:gd name="connsiteY77" fmla="*/ 1428354 h 2224519"/>
                <a:gd name="connsiteX78" fmla="*/ 2720306 w 3299499"/>
                <a:gd name="connsiteY78" fmla="*/ 1293883 h 2224519"/>
                <a:gd name="connsiteX79" fmla="*/ 2888869 w 3299499"/>
                <a:gd name="connsiteY79" fmla="*/ 1406308 h 2224519"/>
                <a:gd name="connsiteX80" fmla="*/ 2769954 w 3299499"/>
                <a:gd name="connsiteY80" fmla="*/ 1300090 h 2224519"/>
                <a:gd name="connsiteX81" fmla="*/ 2889945 w 3299499"/>
                <a:gd name="connsiteY81" fmla="*/ 1304227 h 2224519"/>
                <a:gd name="connsiteX82" fmla="*/ 3067860 w 3299499"/>
                <a:gd name="connsiteY82" fmla="*/ 1432491 h 2224519"/>
                <a:gd name="connsiteX83" fmla="*/ 3217093 w 3299499"/>
                <a:gd name="connsiteY83" fmla="*/ 1277570 h 2224519"/>
                <a:gd name="connsiteX84" fmla="*/ 3237501 w 3299499"/>
                <a:gd name="connsiteY84" fmla="*/ 1072524 h 2224519"/>
                <a:gd name="connsiteX85" fmla="*/ 3071998 w 3299499"/>
                <a:gd name="connsiteY85" fmla="*/ 1386978 h 2224519"/>
                <a:gd name="connsiteX86" fmla="*/ 3109236 w 3299499"/>
                <a:gd name="connsiteY86" fmla="*/ 1312503 h 2224519"/>
                <a:gd name="connsiteX87" fmla="*/ 2894083 w 3299499"/>
                <a:gd name="connsiteY87" fmla="*/ 1266989 h 2224519"/>
                <a:gd name="connsiteX88" fmla="*/ 2794782 w 3299499"/>
                <a:gd name="connsiteY88" fmla="*/ 1204926 h 2224519"/>
                <a:gd name="connsiteX89" fmla="*/ 2584069 w 3299499"/>
                <a:gd name="connsiteY89" fmla="*/ 1239621 h 2224519"/>
                <a:gd name="connsiteX90" fmla="*/ 2044267 w 3299499"/>
                <a:gd name="connsiteY90" fmla="*/ 1386634 h 2224519"/>
                <a:gd name="connsiteX91" fmla="*/ 2005425 w 3299499"/>
                <a:gd name="connsiteY91" fmla="*/ 1225334 h 2224519"/>
                <a:gd name="connsiteX92" fmla="*/ 2372137 w 3299499"/>
                <a:gd name="connsiteY92" fmla="*/ 1108652 h 2224519"/>
                <a:gd name="connsiteX93" fmla="*/ 2803144 w 3299499"/>
                <a:gd name="connsiteY93" fmla="*/ 1101508 h 2224519"/>
                <a:gd name="connsiteX94" fmla="*/ 2560257 w 3299499"/>
                <a:gd name="connsiteY94" fmla="*/ 820521 h 2224519"/>
                <a:gd name="connsiteX95" fmla="*/ 2226881 w 3299499"/>
                <a:gd name="connsiteY95" fmla="*/ 1049121 h 2224519"/>
                <a:gd name="connsiteX96" fmla="*/ 2105637 w 3299499"/>
                <a:gd name="connsiteY96" fmla="*/ 967096 h 2224519"/>
                <a:gd name="connsiteX97" fmla="*/ 1771168 w 3299499"/>
                <a:gd name="connsiteY97" fmla="*/ 1203194 h 2224519"/>
                <a:gd name="connsiteX98" fmla="*/ 1666272 w 3299499"/>
                <a:gd name="connsiteY98" fmla="*/ 1103537 h 2224519"/>
                <a:gd name="connsiteX99" fmla="*/ 1333340 w 3299499"/>
                <a:gd name="connsiteY99" fmla="*/ 1505003 h 2224519"/>
                <a:gd name="connsiteX100" fmla="*/ 1260930 w 3299499"/>
                <a:gd name="connsiteY100" fmla="*/ 1457024 h 2224519"/>
                <a:gd name="connsiteX101" fmla="*/ 1613074 w 3299499"/>
                <a:gd name="connsiteY101" fmla="*/ 1076685 h 2224519"/>
                <a:gd name="connsiteX102" fmla="*/ 1920715 w 3299499"/>
                <a:gd name="connsiteY102" fmla="*/ 821267 h 2224519"/>
                <a:gd name="connsiteX103" fmla="*/ 1829273 w 3299499"/>
                <a:gd name="connsiteY103" fmla="*/ 817291 h 2224519"/>
                <a:gd name="connsiteX104" fmla="*/ 1773614 w 3299499"/>
                <a:gd name="connsiteY104" fmla="*/ 761632 h 2224519"/>
                <a:gd name="connsiteX105" fmla="*/ 1456874 w 3299499"/>
                <a:gd name="connsiteY105" fmla="*/ 1004847 h 2224519"/>
                <a:gd name="connsiteX106" fmla="*/ 1527211 w 3299499"/>
                <a:gd name="connsiteY106" fmla="*/ 753639 h 2224519"/>
                <a:gd name="connsiteX107" fmla="*/ 1421703 w 3299499"/>
                <a:gd name="connsiteY107" fmla="*/ 834026 h 2224519"/>
                <a:gd name="connsiteX108" fmla="*/ 1512138 w 3299499"/>
                <a:gd name="connsiteY108" fmla="*/ 834026 h 2224519"/>
                <a:gd name="connsiteX109" fmla="*/ 1371461 w 3299499"/>
                <a:gd name="connsiteY109" fmla="*/ 1019920 h 2224519"/>
                <a:gd name="connsiteX110" fmla="*/ 1115228 w 3299499"/>
                <a:gd name="connsiteY110" fmla="*/ 1246008 h 2224519"/>
                <a:gd name="connsiteX111" fmla="*/ 907141 w 3299499"/>
                <a:gd name="connsiteY111" fmla="*/ 1537410 h 2224519"/>
                <a:gd name="connsiteX112" fmla="*/ 858995 w 3299499"/>
                <a:gd name="connsiteY112" fmla="*/ 1612773 h 2224519"/>
                <a:gd name="connsiteX113" fmla="*/ 1009720 w 3299499"/>
                <a:gd name="connsiteY113" fmla="*/ 1909199 h 2224519"/>
                <a:gd name="connsiteX114" fmla="*/ 1100156 w 3299499"/>
                <a:gd name="connsiteY114" fmla="*/ 1889102 h 2224519"/>
                <a:gd name="connsiteX115" fmla="*/ 1243117 w 3299499"/>
                <a:gd name="connsiteY115" fmla="*/ 1429806 h 2224519"/>
                <a:gd name="connsiteX116" fmla="*/ 1356169 w 3299499"/>
                <a:gd name="connsiteY116" fmla="*/ 1501105 h 2224519"/>
                <a:gd name="connsiteX117" fmla="*/ 1352194 w 3299499"/>
                <a:gd name="connsiteY117" fmla="*/ 1596520 h 2224519"/>
                <a:gd name="connsiteX118" fmla="*/ 1324384 w 3299499"/>
                <a:gd name="connsiteY118" fmla="*/ 1770376 h 2224519"/>
                <a:gd name="connsiteX119" fmla="*/ 1416465 w 3299499"/>
                <a:gd name="connsiteY119" fmla="*/ 1910842 h 2224519"/>
                <a:gd name="connsiteX120" fmla="*/ 1340269 w 3299499"/>
                <a:gd name="connsiteY120" fmla="*/ 1640250 h 2224519"/>
                <a:gd name="connsiteX121" fmla="*/ 1606637 w 3299499"/>
                <a:gd name="connsiteY121" fmla="*/ 1513030 h 2224519"/>
                <a:gd name="connsiteX122" fmla="*/ 1723643 w 3299499"/>
                <a:gd name="connsiteY122" fmla="*/ 1293596 h 2224519"/>
                <a:gd name="connsiteX123" fmla="*/ 1989073 w 3299499"/>
                <a:gd name="connsiteY123" fmla="*/ 1262840 h 2224519"/>
                <a:gd name="connsiteX124" fmla="*/ 1885956 w 3299499"/>
                <a:gd name="connsiteY124" fmla="*/ 1550615 h 2224519"/>
                <a:gd name="connsiteX125" fmla="*/ 1755393 w 3299499"/>
                <a:gd name="connsiteY125" fmla="*/ 1719046 h 2224519"/>
                <a:gd name="connsiteX126" fmla="*/ 1596312 w 3299499"/>
                <a:gd name="connsiteY126" fmla="*/ 2013962 h 2224519"/>
                <a:gd name="connsiteX127" fmla="*/ 1574831 w 3299499"/>
                <a:gd name="connsiteY127" fmla="*/ 1921749 h 2224519"/>
                <a:gd name="connsiteX128" fmla="*/ 1471464 w 3299499"/>
                <a:gd name="connsiteY128" fmla="*/ 2065646 h 2224519"/>
                <a:gd name="connsiteX129" fmla="*/ 1582781 w 3299499"/>
                <a:gd name="connsiteY129" fmla="*/ 2133232 h 2224519"/>
                <a:gd name="connsiteX130" fmla="*/ 1451584 w 3299499"/>
                <a:gd name="connsiteY130" fmla="*/ 2200818 h 2224519"/>
                <a:gd name="connsiteX131" fmla="*/ 1228948 w 3299499"/>
                <a:gd name="connsiteY131" fmla="*/ 2208769 h 2224519"/>
                <a:gd name="connsiteX132" fmla="*/ 982457 w 3299499"/>
                <a:gd name="connsiteY132" fmla="*/ 2216722 h 2224519"/>
                <a:gd name="connsiteX133" fmla="*/ 966555 w 3299499"/>
                <a:gd name="connsiteY133" fmla="*/ 2137207 h 2224519"/>
                <a:gd name="connsiteX134" fmla="*/ 1197143 w 3299499"/>
                <a:gd name="connsiteY134" fmla="*/ 2161061 h 2224519"/>
                <a:gd name="connsiteX135" fmla="*/ 1324364 w 3299499"/>
                <a:gd name="connsiteY135" fmla="*/ 2141182 h 2224519"/>
                <a:gd name="connsiteX136" fmla="*/ 1280632 w 3299499"/>
                <a:gd name="connsiteY136" fmla="*/ 1954329 h 2224519"/>
                <a:gd name="connsiteX137" fmla="*/ 1407852 w 3299499"/>
                <a:gd name="connsiteY137" fmla="*/ 1926500 h 2224519"/>
                <a:gd name="connsiteX138" fmla="*/ 1247453 w 3299499"/>
                <a:gd name="connsiteY138" fmla="*/ 1884840 h 2224519"/>
                <a:gd name="connsiteX139" fmla="*/ 1182614 w 3299499"/>
                <a:gd name="connsiteY139" fmla="*/ 2054900 h 2224519"/>
                <a:gd name="connsiteX140" fmla="*/ 1024793 w 3299499"/>
                <a:gd name="connsiteY140" fmla="*/ 2120214 h 2224519"/>
                <a:gd name="connsiteX141" fmla="*/ 884116 w 3299499"/>
                <a:gd name="connsiteY141" fmla="*/ 1758474 h 2224519"/>
                <a:gd name="connsiteX142" fmla="*/ 843922 w 3299499"/>
                <a:gd name="connsiteY142" fmla="*/ 2069973 h 2224519"/>
                <a:gd name="connsiteX143" fmla="*/ 703246 w 3299499"/>
                <a:gd name="connsiteY143" fmla="*/ 1657991 h 2224519"/>
                <a:gd name="connsiteX144" fmla="*/ 803729 w 3299499"/>
                <a:gd name="connsiteY144" fmla="*/ 1406782 h 2224519"/>
                <a:gd name="connsiteX145" fmla="*/ 884115 w 3299499"/>
                <a:gd name="connsiteY145" fmla="*/ 1246008 h 2224519"/>
                <a:gd name="connsiteX146" fmla="*/ 1160446 w 3299499"/>
                <a:gd name="connsiteY146" fmla="*/ 1125427 h 2224519"/>
                <a:gd name="connsiteX147" fmla="*/ 1637744 w 3299499"/>
                <a:gd name="connsiteY147" fmla="*/ 648131 h 2224519"/>
                <a:gd name="connsiteX148" fmla="*/ 1763348 w 3299499"/>
                <a:gd name="connsiteY148" fmla="*/ 336632 h 2224519"/>
                <a:gd name="connsiteX149" fmla="*/ 1642768 w 3299499"/>
                <a:gd name="connsiteY149" fmla="*/ 376825 h 2224519"/>
                <a:gd name="connsiteX150" fmla="*/ 1451848 w 3299499"/>
                <a:gd name="connsiteY150" fmla="*/ 658179 h 2224519"/>
                <a:gd name="connsiteX151" fmla="*/ 1170498 w 3299499"/>
                <a:gd name="connsiteY151" fmla="*/ 497404 h 2224519"/>
                <a:gd name="connsiteX152" fmla="*/ 1200641 w 3299499"/>
                <a:gd name="connsiteY152" fmla="*/ 633056 h 2224519"/>
                <a:gd name="connsiteX153" fmla="*/ 1115230 w 3299499"/>
                <a:gd name="connsiteY153" fmla="*/ 869194 h 2224519"/>
                <a:gd name="connsiteX154" fmla="*/ 1100158 w 3299499"/>
                <a:gd name="connsiteY154" fmla="*/ 1004845 h 2224519"/>
                <a:gd name="connsiteX155" fmla="*/ 904215 w 3299499"/>
                <a:gd name="connsiteY155" fmla="*/ 1014893 h 2224519"/>
                <a:gd name="connsiteX156" fmla="*/ 929336 w 3299499"/>
                <a:gd name="connsiteY156" fmla="*/ 1175667 h 2224519"/>
                <a:gd name="connsiteX157" fmla="*/ 708272 w 3299499"/>
                <a:gd name="connsiteY157" fmla="*/ 984749 h 2224519"/>
                <a:gd name="connsiteX158" fmla="*/ 607789 w 3299499"/>
                <a:gd name="connsiteY158" fmla="*/ 914411 h 2224519"/>
                <a:gd name="connsiteX159" fmla="*/ 809594 w 3299499"/>
                <a:gd name="connsiteY159" fmla="*/ 1313832 h 2224519"/>
                <a:gd name="connsiteX160" fmla="*/ 512330 w 3299499"/>
                <a:gd name="connsiteY160" fmla="*/ 1356538 h 2224519"/>
                <a:gd name="connsiteX161" fmla="*/ 647983 w 3299499"/>
                <a:gd name="connsiteY161" fmla="*/ 1874028 h 2224519"/>
                <a:gd name="connsiteX162" fmla="*/ 537449 w 3299499"/>
                <a:gd name="connsiteY162" fmla="*/ 1798666 h 2224519"/>
                <a:gd name="connsiteX163" fmla="*/ 391749 w 3299499"/>
                <a:gd name="connsiteY163" fmla="*/ 1733351 h 2224519"/>
                <a:gd name="connsiteX164" fmla="*/ 230975 w 3299499"/>
                <a:gd name="connsiteY164" fmla="*/ 1436924 h 2224519"/>
                <a:gd name="connsiteX165" fmla="*/ 356580 w 3299499"/>
                <a:gd name="connsiteY165" fmla="*/ 1668037 h 2224519"/>
                <a:gd name="connsiteX166" fmla="*/ 431942 w 3299499"/>
                <a:gd name="connsiteY166" fmla="*/ 1833835 h 2224519"/>
                <a:gd name="connsiteX167" fmla="*/ 527402 w 3299499"/>
                <a:gd name="connsiteY167" fmla="*/ 1874028 h 2224519"/>
                <a:gd name="connsiteX168" fmla="*/ 507305 w 3299499"/>
                <a:gd name="connsiteY168" fmla="*/ 1989585 h 2224519"/>
                <a:gd name="connsiteX169" fmla="*/ 311362 w 3299499"/>
                <a:gd name="connsiteY169" fmla="*/ 2180503 h 2224519"/>
                <a:gd name="connsiteX170" fmla="*/ 250235 w 3299499"/>
                <a:gd name="connsiteY170" fmla="*/ 2142821 h 2224519"/>
                <a:gd name="connsiteX171" fmla="*/ 220927 w 3299499"/>
                <a:gd name="connsiteY171" fmla="*/ 1989584 h 2224519"/>
                <a:gd name="connsiteX172" fmla="*/ 120444 w 3299499"/>
                <a:gd name="connsiteY172" fmla="*/ 1909197 h 2224519"/>
                <a:gd name="connsiteX173" fmla="*/ 65177 w 3299499"/>
                <a:gd name="connsiteY173" fmla="*/ 1869004 h 2224519"/>
                <a:gd name="connsiteX174" fmla="*/ 80251 w 3299499"/>
                <a:gd name="connsiteY174" fmla="*/ 1673060 h 2224519"/>
                <a:gd name="connsiteX175" fmla="*/ 205854 w 3299499"/>
                <a:gd name="connsiteY175" fmla="*/ 1813738 h 2224519"/>
                <a:gd name="connsiteX176" fmla="*/ 301314 w 3299499"/>
                <a:gd name="connsiteY176" fmla="*/ 1974512 h 2224519"/>
                <a:gd name="connsiteX177" fmla="*/ 326435 w 3299499"/>
                <a:gd name="connsiteY177" fmla="*/ 1863979 h 2224519"/>
                <a:gd name="connsiteX178" fmla="*/ 175710 w 3299499"/>
                <a:gd name="connsiteY178" fmla="*/ 1517311 h 2224519"/>
                <a:gd name="connsiteX179" fmla="*/ 150589 w 3299499"/>
                <a:gd name="connsiteY179" fmla="*/ 1482143 h 2224519"/>
                <a:gd name="connsiteX180" fmla="*/ 30008 w 3299499"/>
                <a:gd name="connsiteY180" fmla="*/ 1642916 h 2224519"/>
                <a:gd name="connsiteX181" fmla="*/ 19959 w 3299499"/>
                <a:gd name="connsiteY181" fmla="*/ 1798665 h 2224519"/>
                <a:gd name="connsiteX182" fmla="*/ 75227 w 3299499"/>
                <a:gd name="connsiteY182" fmla="*/ 1301271 h 2224519"/>
                <a:gd name="connsiteX183" fmla="*/ 175709 w 3299499"/>
                <a:gd name="connsiteY183" fmla="*/ 1341465 h 2224519"/>
                <a:gd name="connsiteX184" fmla="*/ 170685 w 3299499"/>
                <a:gd name="connsiteY184" fmla="*/ 1125426 h 2224519"/>
                <a:gd name="connsiteX185" fmla="*/ 95322 w 3299499"/>
                <a:gd name="connsiteY185" fmla="*/ 1235957 h 2224519"/>
                <a:gd name="connsiteX186" fmla="*/ 180733 w 3299499"/>
                <a:gd name="connsiteY186" fmla="*/ 1045039 h 2224519"/>
                <a:gd name="connsiteX187" fmla="*/ 276193 w 3299499"/>
                <a:gd name="connsiteY187" fmla="*/ 864168 h 2224519"/>
                <a:gd name="connsiteX188" fmla="*/ 471298 w 3299499"/>
                <a:gd name="connsiteY188"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2646842 w 3299499"/>
                <a:gd name="connsiteY63" fmla="*/ 225252 h 2224519"/>
                <a:gd name="connsiteX64" fmla="*/ 3022347 w 3299499"/>
                <a:gd name="connsiteY64" fmla="*/ 600842 h 2224519"/>
                <a:gd name="connsiteX65" fmla="*/ 3146474 w 3299499"/>
                <a:gd name="connsiteY65" fmla="*/ 824271 h 2224519"/>
                <a:gd name="connsiteX66" fmla="*/ 3295297 w 3299499"/>
                <a:gd name="connsiteY66" fmla="*/ 1254404 h 2224519"/>
                <a:gd name="connsiteX67" fmla="*/ 3022994 w 3299499"/>
                <a:gd name="connsiteY67" fmla="*/ 1569182 h 2224519"/>
                <a:gd name="connsiteX68" fmla="*/ 2712657 w 3299499"/>
                <a:gd name="connsiteY68" fmla="*/ 1572996 h 2224519"/>
                <a:gd name="connsiteX69" fmla="*/ 2364994 w 3299499"/>
                <a:gd name="connsiteY69" fmla="*/ 1739684 h 2224519"/>
                <a:gd name="connsiteX70" fmla="*/ 1741107 w 3299499"/>
                <a:gd name="connsiteY70" fmla="*/ 1953996 h 2224519"/>
                <a:gd name="connsiteX71" fmla="*/ 1783969 w 3299499"/>
                <a:gd name="connsiteY71" fmla="*/ 1796834 h 2224519"/>
                <a:gd name="connsiteX72" fmla="*/ 1836357 w 3299499"/>
                <a:gd name="connsiteY72" fmla="*/ 1606334 h 2224519"/>
                <a:gd name="connsiteX73" fmla="*/ 2164969 w 3299499"/>
                <a:gd name="connsiteY73" fmla="*/ 1577759 h 2224519"/>
                <a:gd name="connsiteX74" fmla="*/ 2050669 w 3299499"/>
                <a:gd name="connsiteY74" fmla="*/ 1434884 h 2224519"/>
                <a:gd name="connsiteX75" fmla="*/ 2241169 w 3299499"/>
                <a:gd name="connsiteY75" fmla="*/ 1339634 h 2224519"/>
                <a:gd name="connsiteX76" fmla="*/ 2339650 w 3299499"/>
                <a:gd name="connsiteY76" fmla="*/ 1482143 h 2224519"/>
                <a:gd name="connsiteX77" fmla="*/ 2331894 w 3299499"/>
                <a:gd name="connsiteY77" fmla="*/ 1673849 h 2224519"/>
                <a:gd name="connsiteX78" fmla="*/ 2343788 w 3299499"/>
                <a:gd name="connsiteY78" fmla="*/ 1428354 h 2224519"/>
                <a:gd name="connsiteX79" fmla="*/ 2720306 w 3299499"/>
                <a:gd name="connsiteY79" fmla="*/ 1293883 h 2224519"/>
                <a:gd name="connsiteX80" fmla="*/ 2888869 w 3299499"/>
                <a:gd name="connsiteY80" fmla="*/ 1406308 h 2224519"/>
                <a:gd name="connsiteX81" fmla="*/ 2769954 w 3299499"/>
                <a:gd name="connsiteY81" fmla="*/ 1300090 h 2224519"/>
                <a:gd name="connsiteX82" fmla="*/ 2889945 w 3299499"/>
                <a:gd name="connsiteY82" fmla="*/ 1304227 h 2224519"/>
                <a:gd name="connsiteX83" fmla="*/ 3067860 w 3299499"/>
                <a:gd name="connsiteY83" fmla="*/ 1432491 h 2224519"/>
                <a:gd name="connsiteX84" fmla="*/ 3217093 w 3299499"/>
                <a:gd name="connsiteY84" fmla="*/ 1277570 h 2224519"/>
                <a:gd name="connsiteX85" fmla="*/ 3237501 w 3299499"/>
                <a:gd name="connsiteY85" fmla="*/ 1072524 h 2224519"/>
                <a:gd name="connsiteX86" fmla="*/ 3071998 w 3299499"/>
                <a:gd name="connsiteY86" fmla="*/ 1386978 h 2224519"/>
                <a:gd name="connsiteX87" fmla="*/ 3109236 w 3299499"/>
                <a:gd name="connsiteY87" fmla="*/ 1312503 h 2224519"/>
                <a:gd name="connsiteX88" fmla="*/ 2894083 w 3299499"/>
                <a:gd name="connsiteY88" fmla="*/ 1266989 h 2224519"/>
                <a:gd name="connsiteX89" fmla="*/ 2794782 w 3299499"/>
                <a:gd name="connsiteY89" fmla="*/ 1204926 h 2224519"/>
                <a:gd name="connsiteX90" fmla="*/ 2584069 w 3299499"/>
                <a:gd name="connsiteY90" fmla="*/ 1239621 h 2224519"/>
                <a:gd name="connsiteX91" fmla="*/ 2044267 w 3299499"/>
                <a:gd name="connsiteY91" fmla="*/ 1386634 h 2224519"/>
                <a:gd name="connsiteX92" fmla="*/ 2005425 w 3299499"/>
                <a:gd name="connsiteY92" fmla="*/ 1225334 h 2224519"/>
                <a:gd name="connsiteX93" fmla="*/ 2372137 w 3299499"/>
                <a:gd name="connsiteY93" fmla="*/ 1108652 h 2224519"/>
                <a:gd name="connsiteX94" fmla="*/ 2803144 w 3299499"/>
                <a:gd name="connsiteY94" fmla="*/ 1101508 h 2224519"/>
                <a:gd name="connsiteX95" fmla="*/ 2560257 w 3299499"/>
                <a:gd name="connsiteY95" fmla="*/ 820521 h 2224519"/>
                <a:gd name="connsiteX96" fmla="*/ 2226881 w 3299499"/>
                <a:gd name="connsiteY96" fmla="*/ 1049121 h 2224519"/>
                <a:gd name="connsiteX97" fmla="*/ 2105637 w 3299499"/>
                <a:gd name="connsiteY97" fmla="*/ 967096 h 2224519"/>
                <a:gd name="connsiteX98" fmla="*/ 1771168 w 3299499"/>
                <a:gd name="connsiteY98" fmla="*/ 1203194 h 2224519"/>
                <a:gd name="connsiteX99" fmla="*/ 1666272 w 3299499"/>
                <a:gd name="connsiteY99" fmla="*/ 1103537 h 2224519"/>
                <a:gd name="connsiteX100" fmla="*/ 1333340 w 3299499"/>
                <a:gd name="connsiteY100" fmla="*/ 1505003 h 2224519"/>
                <a:gd name="connsiteX101" fmla="*/ 1260930 w 3299499"/>
                <a:gd name="connsiteY101" fmla="*/ 1457024 h 2224519"/>
                <a:gd name="connsiteX102" fmla="*/ 1613074 w 3299499"/>
                <a:gd name="connsiteY102" fmla="*/ 1076685 h 2224519"/>
                <a:gd name="connsiteX103" fmla="*/ 1920715 w 3299499"/>
                <a:gd name="connsiteY103" fmla="*/ 821267 h 2224519"/>
                <a:gd name="connsiteX104" fmla="*/ 1829273 w 3299499"/>
                <a:gd name="connsiteY104" fmla="*/ 817291 h 2224519"/>
                <a:gd name="connsiteX105" fmla="*/ 1773614 w 3299499"/>
                <a:gd name="connsiteY105" fmla="*/ 761632 h 2224519"/>
                <a:gd name="connsiteX106" fmla="*/ 1456874 w 3299499"/>
                <a:gd name="connsiteY106" fmla="*/ 1004847 h 2224519"/>
                <a:gd name="connsiteX107" fmla="*/ 1527211 w 3299499"/>
                <a:gd name="connsiteY107" fmla="*/ 753639 h 2224519"/>
                <a:gd name="connsiteX108" fmla="*/ 1421703 w 3299499"/>
                <a:gd name="connsiteY108" fmla="*/ 834026 h 2224519"/>
                <a:gd name="connsiteX109" fmla="*/ 1512138 w 3299499"/>
                <a:gd name="connsiteY109" fmla="*/ 834026 h 2224519"/>
                <a:gd name="connsiteX110" fmla="*/ 1371461 w 3299499"/>
                <a:gd name="connsiteY110" fmla="*/ 1019920 h 2224519"/>
                <a:gd name="connsiteX111" fmla="*/ 1115228 w 3299499"/>
                <a:gd name="connsiteY111" fmla="*/ 1246008 h 2224519"/>
                <a:gd name="connsiteX112" fmla="*/ 907141 w 3299499"/>
                <a:gd name="connsiteY112" fmla="*/ 1537410 h 2224519"/>
                <a:gd name="connsiteX113" fmla="*/ 858995 w 3299499"/>
                <a:gd name="connsiteY113" fmla="*/ 1612773 h 2224519"/>
                <a:gd name="connsiteX114" fmla="*/ 1009720 w 3299499"/>
                <a:gd name="connsiteY114" fmla="*/ 1909199 h 2224519"/>
                <a:gd name="connsiteX115" fmla="*/ 1100156 w 3299499"/>
                <a:gd name="connsiteY115" fmla="*/ 1889102 h 2224519"/>
                <a:gd name="connsiteX116" fmla="*/ 1243117 w 3299499"/>
                <a:gd name="connsiteY116" fmla="*/ 1429806 h 2224519"/>
                <a:gd name="connsiteX117" fmla="*/ 1356169 w 3299499"/>
                <a:gd name="connsiteY117" fmla="*/ 1501105 h 2224519"/>
                <a:gd name="connsiteX118" fmla="*/ 1352194 w 3299499"/>
                <a:gd name="connsiteY118" fmla="*/ 1596520 h 2224519"/>
                <a:gd name="connsiteX119" fmla="*/ 1324384 w 3299499"/>
                <a:gd name="connsiteY119" fmla="*/ 1770376 h 2224519"/>
                <a:gd name="connsiteX120" fmla="*/ 1416465 w 3299499"/>
                <a:gd name="connsiteY120" fmla="*/ 1910842 h 2224519"/>
                <a:gd name="connsiteX121" fmla="*/ 1340269 w 3299499"/>
                <a:gd name="connsiteY121" fmla="*/ 1640250 h 2224519"/>
                <a:gd name="connsiteX122" fmla="*/ 1606637 w 3299499"/>
                <a:gd name="connsiteY122" fmla="*/ 1513030 h 2224519"/>
                <a:gd name="connsiteX123" fmla="*/ 1723643 w 3299499"/>
                <a:gd name="connsiteY123" fmla="*/ 1293596 h 2224519"/>
                <a:gd name="connsiteX124" fmla="*/ 1989073 w 3299499"/>
                <a:gd name="connsiteY124" fmla="*/ 1262840 h 2224519"/>
                <a:gd name="connsiteX125" fmla="*/ 1885956 w 3299499"/>
                <a:gd name="connsiteY125" fmla="*/ 1550615 h 2224519"/>
                <a:gd name="connsiteX126" fmla="*/ 1755393 w 3299499"/>
                <a:gd name="connsiteY126" fmla="*/ 1719046 h 2224519"/>
                <a:gd name="connsiteX127" fmla="*/ 1596312 w 3299499"/>
                <a:gd name="connsiteY127" fmla="*/ 2013962 h 2224519"/>
                <a:gd name="connsiteX128" fmla="*/ 1574831 w 3299499"/>
                <a:gd name="connsiteY128" fmla="*/ 1921749 h 2224519"/>
                <a:gd name="connsiteX129" fmla="*/ 1471464 w 3299499"/>
                <a:gd name="connsiteY129" fmla="*/ 2065646 h 2224519"/>
                <a:gd name="connsiteX130" fmla="*/ 1582781 w 3299499"/>
                <a:gd name="connsiteY130" fmla="*/ 2133232 h 2224519"/>
                <a:gd name="connsiteX131" fmla="*/ 1451584 w 3299499"/>
                <a:gd name="connsiteY131" fmla="*/ 2200818 h 2224519"/>
                <a:gd name="connsiteX132" fmla="*/ 1228948 w 3299499"/>
                <a:gd name="connsiteY132" fmla="*/ 2208769 h 2224519"/>
                <a:gd name="connsiteX133" fmla="*/ 982457 w 3299499"/>
                <a:gd name="connsiteY133" fmla="*/ 2216722 h 2224519"/>
                <a:gd name="connsiteX134" fmla="*/ 966555 w 3299499"/>
                <a:gd name="connsiteY134" fmla="*/ 2137207 h 2224519"/>
                <a:gd name="connsiteX135" fmla="*/ 1197143 w 3299499"/>
                <a:gd name="connsiteY135" fmla="*/ 2161061 h 2224519"/>
                <a:gd name="connsiteX136" fmla="*/ 1324364 w 3299499"/>
                <a:gd name="connsiteY136" fmla="*/ 2141182 h 2224519"/>
                <a:gd name="connsiteX137" fmla="*/ 1280632 w 3299499"/>
                <a:gd name="connsiteY137" fmla="*/ 1954329 h 2224519"/>
                <a:gd name="connsiteX138" fmla="*/ 1407852 w 3299499"/>
                <a:gd name="connsiteY138" fmla="*/ 1926500 h 2224519"/>
                <a:gd name="connsiteX139" fmla="*/ 1247453 w 3299499"/>
                <a:gd name="connsiteY139" fmla="*/ 1884840 h 2224519"/>
                <a:gd name="connsiteX140" fmla="*/ 1182614 w 3299499"/>
                <a:gd name="connsiteY140" fmla="*/ 2054900 h 2224519"/>
                <a:gd name="connsiteX141" fmla="*/ 1024793 w 3299499"/>
                <a:gd name="connsiteY141" fmla="*/ 2120214 h 2224519"/>
                <a:gd name="connsiteX142" fmla="*/ 884116 w 3299499"/>
                <a:gd name="connsiteY142" fmla="*/ 1758474 h 2224519"/>
                <a:gd name="connsiteX143" fmla="*/ 843922 w 3299499"/>
                <a:gd name="connsiteY143" fmla="*/ 2069973 h 2224519"/>
                <a:gd name="connsiteX144" fmla="*/ 703246 w 3299499"/>
                <a:gd name="connsiteY144" fmla="*/ 1657991 h 2224519"/>
                <a:gd name="connsiteX145" fmla="*/ 803729 w 3299499"/>
                <a:gd name="connsiteY145" fmla="*/ 1406782 h 2224519"/>
                <a:gd name="connsiteX146" fmla="*/ 884115 w 3299499"/>
                <a:gd name="connsiteY146" fmla="*/ 1246008 h 2224519"/>
                <a:gd name="connsiteX147" fmla="*/ 1160446 w 3299499"/>
                <a:gd name="connsiteY147" fmla="*/ 1125427 h 2224519"/>
                <a:gd name="connsiteX148" fmla="*/ 1637744 w 3299499"/>
                <a:gd name="connsiteY148" fmla="*/ 648131 h 2224519"/>
                <a:gd name="connsiteX149" fmla="*/ 1763348 w 3299499"/>
                <a:gd name="connsiteY149" fmla="*/ 336632 h 2224519"/>
                <a:gd name="connsiteX150" fmla="*/ 1642768 w 3299499"/>
                <a:gd name="connsiteY150" fmla="*/ 376825 h 2224519"/>
                <a:gd name="connsiteX151" fmla="*/ 1451848 w 3299499"/>
                <a:gd name="connsiteY151" fmla="*/ 658179 h 2224519"/>
                <a:gd name="connsiteX152" fmla="*/ 1170498 w 3299499"/>
                <a:gd name="connsiteY152" fmla="*/ 497404 h 2224519"/>
                <a:gd name="connsiteX153" fmla="*/ 1200641 w 3299499"/>
                <a:gd name="connsiteY153" fmla="*/ 633056 h 2224519"/>
                <a:gd name="connsiteX154" fmla="*/ 1115230 w 3299499"/>
                <a:gd name="connsiteY154" fmla="*/ 869194 h 2224519"/>
                <a:gd name="connsiteX155" fmla="*/ 1100158 w 3299499"/>
                <a:gd name="connsiteY155" fmla="*/ 1004845 h 2224519"/>
                <a:gd name="connsiteX156" fmla="*/ 904215 w 3299499"/>
                <a:gd name="connsiteY156" fmla="*/ 1014893 h 2224519"/>
                <a:gd name="connsiteX157" fmla="*/ 929336 w 3299499"/>
                <a:gd name="connsiteY157" fmla="*/ 1175667 h 2224519"/>
                <a:gd name="connsiteX158" fmla="*/ 708272 w 3299499"/>
                <a:gd name="connsiteY158" fmla="*/ 984749 h 2224519"/>
                <a:gd name="connsiteX159" fmla="*/ 607789 w 3299499"/>
                <a:gd name="connsiteY159" fmla="*/ 914411 h 2224519"/>
                <a:gd name="connsiteX160" fmla="*/ 809594 w 3299499"/>
                <a:gd name="connsiteY160" fmla="*/ 1313832 h 2224519"/>
                <a:gd name="connsiteX161" fmla="*/ 512330 w 3299499"/>
                <a:gd name="connsiteY161" fmla="*/ 1356538 h 2224519"/>
                <a:gd name="connsiteX162" fmla="*/ 647983 w 3299499"/>
                <a:gd name="connsiteY162" fmla="*/ 1874028 h 2224519"/>
                <a:gd name="connsiteX163" fmla="*/ 537449 w 3299499"/>
                <a:gd name="connsiteY163" fmla="*/ 1798666 h 2224519"/>
                <a:gd name="connsiteX164" fmla="*/ 391749 w 3299499"/>
                <a:gd name="connsiteY164" fmla="*/ 1733351 h 2224519"/>
                <a:gd name="connsiteX165" fmla="*/ 230975 w 3299499"/>
                <a:gd name="connsiteY165" fmla="*/ 1436924 h 2224519"/>
                <a:gd name="connsiteX166" fmla="*/ 356580 w 3299499"/>
                <a:gd name="connsiteY166" fmla="*/ 1668037 h 2224519"/>
                <a:gd name="connsiteX167" fmla="*/ 431942 w 3299499"/>
                <a:gd name="connsiteY167" fmla="*/ 1833835 h 2224519"/>
                <a:gd name="connsiteX168" fmla="*/ 527402 w 3299499"/>
                <a:gd name="connsiteY168" fmla="*/ 1874028 h 2224519"/>
                <a:gd name="connsiteX169" fmla="*/ 507305 w 3299499"/>
                <a:gd name="connsiteY169" fmla="*/ 1989585 h 2224519"/>
                <a:gd name="connsiteX170" fmla="*/ 311362 w 3299499"/>
                <a:gd name="connsiteY170" fmla="*/ 2180503 h 2224519"/>
                <a:gd name="connsiteX171" fmla="*/ 250235 w 3299499"/>
                <a:gd name="connsiteY171" fmla="*/ 2142821 h 2224519"/>
                <a:gd name="connsiteX172" fmla="*/ 220927 w 3299499"/>
                <a:gd name="connsiteY172" fmla="*/ 1989584 h 2224519"/>
                <a:gd name="connsiteX173" fmla="*/ 120444 w 3299499"/>
                <a:gd name="connsiteY173" fmla="*/ 1909197 h 2224519"/>
                <a:gd name="connsiteX174" fmla="*/ 65177 w 3299499"/>
                <a:gd name="connsiteY174" fmla="*/ 1869004 h 2224519"/>
                <a:gd name="connsiteX175" fmla="*/ 80251 w 3299499"/>
                <a:gd name="connsiteY175" fmla="*/ 1673060 h 2224519"/>
                <a:gd name="connsiteX176" fmla="*/ 205854 w 3299499"/>
                <a:gd name="connsiteY176" fmla="*/ 1813738 h 2224519"/>
                <a:gd name="connsiteX177" fmla="*/ 301314 w 3299499"/>
                <a:gd name="connsiteY177" fmla="*/ 1974512 h 2224519"/>
                <a:gd name="connsiteX178" fmla="*/ 326435 w 3299499"/>
                <a:gd name="connsiteY178" fmla="*/ 1863979 h 2224519"/>
                <a:gd name="connsiteX179" fmla="*/ 175710 w 3299499"/>
                <a:gd name="connsiteY179" fmla="*/ 1517311 h 2224519"/>
                <a:gd name="connsiteX180" fmla="*/ 150589 w 3299499"/>
                <a:gd name="connsiteY180" fmla="*/ 1482143 h 2224519"/>
                <a:gd name="connsiteX181" fmla="*/ 30008 w 3299499"/>
                <a:gd name="connsiteY181" fmla="*/ 1642916 h 2224519"/>
                <a:gd name="connsiteX182" fmla="*/ 19959 w 3299499"/>
                <a:gd name="connsiteY182" fmla="*/ 1798665 h 2224519"/>
                <a:gd name="connsiteX183" fmla="*/ 75227 w 3299499"/>
                <a:gd name="connsiteY183" fmla="*/ 1301271 h 2224519"/>
                <a:gd name="connsiteX184" fmla="*/ 175709 w 3299499"/>
                <a:gd name="connsiteY184" fmla="*/ 1341465 h 2224519"/>
                <a:gd name="connsiteX185" fmla="*/ 170685 w 3299499"/>
                <a:gd name="connsiteY185" fmla="*/ 1125426 h 2224519"/>
                <a:gd name="connsiteX186" fmla="*/ 95322 w 3299499"/>
                <a:gd name="connsiteY186" fmla="*/ 1235957 h 2224519"/>
                <a:gd name="connsiteX187" fmla="*/ 180733 w 3299499"/>
                <a:gd name="connsiteY187" fmla="*/ 1045039 h 2224519"/>
                <a:gd name="connsiteX188" fmla="*/ 276193 w 3299499"/>
                <a:gd name="connsiteY188" fmla="*/ 864168 h 2224519"/>
                <a:gd name="connsiteX189" fmla="*/ 471298 w 3299499"/>
                <a:gd name="connsiteY189"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2646842 w 3299499"/>
                <a:gd name="connsiteY63" fmla="*/ 225252 h 2224519"/>
                <a:gd name="connsiteX64" fmla="*/ 3022347 w 3299499"/>
                <a:gd name="connsiteY64" fmla="*/ 600842 h 2224519"/>
                <a:gd name="connsiteX65" fmla="*/ 3146474 w 3299499"/>
                <a:gd name="connsiteY65" fmla="*/ 824271 h 2224519"/>
                <a:gd name="connsiteX66" fmla="*/ 3295297 w 3299499"/>
                <a:gd name="connsiteY66" fmla="*/ 1254404 h 2224519"/>
                <a:gd name="connsiteX67" fmla="*/ 3022994 w 3299499"/>
                <a:gd name="connsiteY67" fmla="*/ 1569182 h 2224519"/>
                <a:gd name="connsiteX68" fmla="*/ 2712657 w 3299499"/>
                <a:gd name="connsiteY68" fmla="*/ 1572996 h 2224519"/>
                <a:gd name="connsiteX69" fmla="*/ 2364994 w 3299499"/>
                <a:gd name="connsiteY69" fmla="*/ 1739684 h 2224519"/>
                <a:gd name="connsiteX70" fmla="*/ 1741107 w 3299499"/>
                <a:gd name="connsiteY70" fmla="*/ 1953996 h 2224519"/>
                <a:gd name="connsiteX71" fmla="*/ 1783969 w 3299499"/>
                <a:gd name="connsiteY71" fmla="*/ 1796834 h 2224519"/>
                <a:gd name="connsiteX72" fmla="*/ 1836357 w 3299499"/>
                <a:gd name="connsiteY72" fmla="*/ 1606334 h 2224519"/>
                <a:gd name="connsiteX73" fmla="*/ 2164969 w 3299499"/>
                <a:gd name="connsiteY73" fmla="*/ 1577759 h 2224519"/>
                <a:gd name="connsiteX74" fmla="*/ 2050669 w 3299499"/>
                <a:gd name="connsiteY74" fmla="*/ 1434884 h 2224519"/>
                <a:gd name="connsiteX75" fmla="*/ 2241169 w 3299499"/>
                <a:gd name="connsiteY75" fmla="*/ 1339634 h 2224519"/>
                <a:gd name="connsiteX76" fmla="*/ 2339650 w 3299499"/>
                <a:gd name="connsiteY76" fmla="*/ 1482143 h 2224519"/>
                <a:gd name="connsiteX77" fmla="*/ 2331894 w 3299499"/>
                <a:gd name="connsiteY77" fmla="*/ 1673849 h 2224519"/>
                <a:gd name="connsiteX78" fmla="*/ 2343788 w 3299499"/>
                <a:gd name="connsiteY78" fmla="*/ 1428354 h 2224519"/>
                <a:gd name="connsiteX79" fmla="*/ 2720306 w 3299499"/>
                <a:gd name="connsiteY79" fmla="*/ 1293883 h 2224519"/>
                <a:gd name="connsiteX80" fmla="*/ 2888869 w 3299499"/>
                <a:gd name="connsiteY80" fmla="*/ 1406308 h 2224519"/>
                <a:gd name="connsiteX81" fmla="*/ 2769954 w 3299499"/>
                <a:gd name="connsiteY81" fmla="*/ 1300090 h 2224519"/>
                <a:gd name="connsiteX82" fmla="*/ 2889945 w 3299499"/>
                <a:gd name="connsiteY82" fmla="*/ 1304227 h 2224519"/>
                <a:gd name="connsiteX83" fmla="*/ 3067860 w 3299499"/>
                <a:gd name="connsiteY83" fmla="*/ 1432491 h 2224519"/>
                <a:gd name="connsiteX84" fmla="*/ 3217093 w 3299499"/>
                <a:gd name="connsiteY84" fmla="*/ 1277570 h 2224519"/>
                <a:gd name="connsiteX85" fmla="*/ 3237501 w 3299499"/>
                <a:gd name="connsiteY85" fmla="*/ 1072524 h 2224519"/>
                <a:gd name="connsiteX86" fmla="*/ 3071998 w 3299499"/>
                <a:gd name="connsiteY86" fmla="*/ 1386978 h 2224519"/>
                <a:gd name="connsiteX87" fmla="*/ 3109236 w 3299499"/>
                <a:gd name="connsiteY87" fmla="*/ 1312503 h 2224519"/>
                <a:gd name="connsiteX88" fmla="*/ 2894083 w 3299499"/>
                <a:gd name="connsiteY88" fmla="*/ 1266989 h 2224519"/>
                <a:gd name="connsiteX89" fmla="*/ 2794782 w 3299499"/>
                <a:gd name="connsiteY89" fmla="*/ 1204926 h 2224519"/>
                <a:gd name="connsiteX90" fmla="*/ 2584069 w 3299499"/>
                <a:gd name="connsiteY90" fmla="*/ 1239621 h 2224519"/>
                <a:gd name="connsiteX91" fmla="*/ 2044267 w 3299499"/>
                <a:gd name="connsiteY91" fmla="*/ 1386634 h 2224519"/>
                <a:gd name="connsiteX92" fmla="*/ 2005425 w 3299499"/>
                <a:gd name="connsiteY92" fmla="*/ 1225334 h 2224519"/>
                <a:gd name="connsiteX93" fmla="*/ 2372137 w 3299499"/>
                <a:gd name="connsiteY93" fmla="*/ 1108652 h 2224519"/>
                <a:gd name="connsiteX94" fmla="*/ 2803144 w 3299499"/>
                <a:gd name="connsiteY94" fmla="*/ 1101508 h 2224519"/>
                <a:gd name="connsiteX95" fmla="*/ 2560257 w 3299499"/>
                <a:gd name="connsiteY95" fmla="*/ 820521 h 2224519"/>
                <a:gd name="connsiteX96" fmla="*/ 2226881 w 3299499"/>
                <a:gd name="connsiteY96" fmla="*/ 1049121 h 2224519"/>
                <a:gd name="connsiteX97" fmla="*/ 2105637 w 3299499"/>
                <a:gd name="connsiteY97" fmla="*/ 967096 h 2224519"/>
                <a:gd name="connsiteX98" fmla="*/ 1771168 w 3299499"/>
                <a:gd name="connsiteY98" fmla="*/ 1203194 h 2224519"/>
                <a:gd name="connsiteX99" fmla="*/ 1666272 w 3299499"/>
                <a:gd name="connsiteY99" fmla="*/ 1103537 h 2224519"/>
                <a:gd name="connsiteX100" fmla="*/ 1333340 w 3299499"/>
                <a:gd name="connsiteY100" fmla="*/ 1505003 h 2224519"/>
                <a:gd name="connsiteX101" fmla="*/ 1260930 w 3299499"/>
                <a:gd name="connsiteY101" fmla="*/ 1457024 h 2224519"/>
                <a:gd name="connsiteX102" fmla="*/ 1613074 w 3299499"/>
                <a:gd name="connsiteY102" fmla="*/ 1076685 h 2224519"/>
                <a:gd name="connsiteX103" fmla="*/ 1920715 w 3299499"/>
                <a:gd name="connsiteY103" fmla="*/ 821267 h 2224519"/>
                <a:gd name="connsiteX104" fmla="*/ 1829273 w 3299499"/>
                <a:gd name="connsiteY104" fmla="*/ 817291 h 2224519"/>
                <a:gd name="connsiteX105" fmla="*/ 1773614 w 3299499"/>
                <a:gd name="connsiteY105" fmla="*/ 761632 h 2224519"/>
                <a:gd name="connsiteX106" fmla="*/ 1456874 w 3299499"/>
                <a:gd name="connsiteY106" fmla="*/ 1004847 h 2224519"/>
                <a:gd name="connsiteX107" fmla="*/ 1527211 w 3299499"/>
                <a:gd name="connsiteY107" fmla="*/ 753639 h 2224519"/>
                <a:gd name="connsiteX108" fmla="*/ 1421703 w 3299499"/>
                <a:gd name="connsiteY108" fmla="*/ 834026 h 2224519"/>
                <a:gd name="connsiteX109" fmla="*/ 1512138 w 3299499"/>
                <a:gd name="connsiteY109" fmla="*/ 834026 h 2224519"/>
                <a:gd name="connsiteX110" fmla="*/ 1371461 w 3299499"/>
                <a:gd name="connsiteY110" fmla="*/ 1019920 h 2224519"/>
                <a:gd name="connsiteX111" fmla="*/ 1115228 w 3299499"/>
                <a:gd name="connsiteY111" fmla="*/ 1246008 h 2224519"/>
                <a:gd name="connsiteX112" fmla="*/ 907141 w 3299499"/>
                <a:gd name="connsiteY112" fmla="*/ 1537410 h 2224519"/>
                <a:gd name="connsiteX113" fmla="*/ 858995 w 3299499"/>
                <a:gd name="connsiteY113" fmla="*/ 1612773 h 2224519"/>
                <a:gd name="connsiteX114" fmla="*/ 1009720 w 3299499"/>
                <a:gd name="connsiteY114" fmla="*/ 1909199 h 2224519"/>
                <a:gd name="connsiteX115" fmla="*/ 1100156 w 3299499"/>
                <a:gd name="connsiteY115" fmla="*/ 1889102 h 2224519"/>
                <a:gd name="connsiteX116" fmla="*/ 1243117 w 3299499"/>
                <a:gd name="connsiteY116" fmla="*/ 1429806 h 2224519"/>
                <a:gd name="connsiteX117" fmla="*/ 1356169 w 3299499"/>
                <a:gd name="connsiteY117" fmla="*/ 1501105 h 2224519"/>
                <a:gd name="connsiteX118" fmla="*/ 1352194 w 3299499"/>
                <a:gd name="connsiteY118" fmla="*/ 1596520 h 2224519"/>
                <a:gd name="connsiteX119" fmla="*/ 1324384 w 3299499"/>
                <a:gd name="connsiteY119" fmla="*/ 1770376 h 2224519"/>
                <a:gd name="connsiteX120" fmla="*/ 1416465 w 3299499"/>
                <a:gd name="connsiteY120" fmla="*/ 1910842 h 2224519"/>
                <a:gd name="connsiteX121" fmla="*/ 1340269 w 3299499"/>
                <a:gd name="connsiteY121" fmla="*/ 1640250 h 2224519"/>
                <a:gd name="connsiteX122" fmla="*/ 1606637 w 3299499"/>
                <a:gd name="connsiteY122" fmla="*/ 1513030 h 2224519"/>
                <a:gd name="connsiteX123" fmla="*/ 1723643 w 3299499"/>
                <a:gd name="connsiteY123" fmla="*/ 1293596 h 2224519"/>
                <a:gd name="connsiteX124" fmla="*/ 1989073 w 3299499"/>
                <a:gd name="connsiteY124" fmla="*/ 1262840 h 2224519"/>
                <a:gd name="connsiteX125" fmla="*/ 1885956 w 3299499"/>
                <a:gd name="connsiteY125" fmla="*/ 1550615 h 2224519"/>
                <a:gd name="connsiteX126" fmla="*/ 1755393 w 3299499"/>
                <a:gd name="connsiteY126" fmla="*/ 1719046 h 2224519"/>
                <a:gd name="connsiteX127" fmla="*/ 1596312 w 3299499"/>
                <a:gd name="connsiteY127" fmla="*/ 2013962 h 2224519"/>
                <a:gd name="connsiteX128" fmla="*/ 1574831 w 3299499"/>
                <a:gd name="connsiteY128" fmla="*/ 1921749 h 2224519"/>
                <a:gd name="connsiteX129" fmla="*/ 1471464 w 3299499"/>
                <a:gd name="connsiteY129" fmla="*/ 2065646 h 2224519"/>
                <a:gd name="connsiteX130" fmla="*/ 1582781 w 3299499"/>
                <a:gd name="connsiteY130" fmla="*/ 2133232 h 2224519"/>
                <a:gd name="connsiteX131" fmla="*/ 1451584 w 3299499"/>
                <a:gd name="connsiteY131" fmla="*/ 2200818 h 2224519"/>
                <a:gd name="connsiteX132" fmla="*/ 1228948 w 3299499"/>
                <a:gd name="connsiteY132" fmla="*/ 2208769 h 2224519"/>
                <a:gd name="connsiteX133" fmla="*/ 982457 w 3299499"/>
                <a:gd name="connsiteY133" fmla="*/ 2216722 h 2224519"/>
                <a:gd name="connsiteX134" fmla="*/ 966555 w 3299499"/>
                <a:gd name="connsiteY134" fmla="*/ 2137207 h 2224519"/>
                <a:gd name="connsiteX135" fmla="*/ 1197143 w 3299499"/>
                <a:gd name="connsiteY135" fmla="*/ 2161061 h 2224519"/>
                <a:gd name="connsiteX136" fmla="*/ 1324364 w 3299499"/>
                <a:gd name="connsiteY136" fmla="*/ 2141182 h 2224519"/>
                <a:gd name="connsiteX137" fmla="*/ 1280632 w 3299499"/>
                <a:gd name="connsiteY137" fmla="*/ 1954329 h 2224519"/>
                <a:gd name="connsiteX138" fmla="*/ 1407852 w 3299499"/>
                <a:gd name="connsiteY138" fmla="*/ 1926500 h 2224519"/>
                <a:gd name="connsiteX139" fmla="*/ 1247453 w 3299499"/>
                <a:gd name="connsiteY139" fmla="*/ 1884840 h 2224519"/>
                <a:gd name="connsiteX140" fmla="*/ 1182614 w 3299499"/>
                <a:gd name="connsiteY140" fmla="*/ 2054900 h 2224519"/>
                <a:gd name="connsiteX141" fmla="*/ 1024793 w 3299499"/>
                <a:gd name="connsiteY141" fmla="*/ 2120214 h 2224519"/>
                <a:gd name="connsiteX142" fmla="*/ 884116 w 3299499"/>
                <a:gd name="connsiteY142" fmla="*/ 1758474 h 2224519"/>
                <a:gd name="connsiteX143" fmla="*/ 843922 w 3299499"/>
                <a:gd name="connsiteY143" fmla="*/ 2069973 h 2224519"/>
                <a:gd name="connsiteX144" fmla="*/ 703246 w 3299499"/>
                <a:gd name="connsiteY144" fmla="*/ 1657991 h 2224519"/>
                <a:gd name="connsiteX145" fmla="*/ 803729 w 3299499"/>
                <a:gd name="connsiteY145" fmla="*/ 1406782 h 2224519"/>
                <a:gd name="connsiteX146" fmla="*/ 884115 w 3299499"/>
                <a:gd name="connsiteY146" fmla="*/ 1246008 h 2224519"/>
                <a:gd name="connsiteX147" fmla="*/ 1160446 w 3299499"/>
                <a:gd name="connsiteY147" fmla="*/ 1125427 h 2224519"/>
                <a:gd name="connsiteX148" fmla="*/ 1637744 w 3299499"/>
                <a:gd name="connsiteY148" fmla="*/ 648131 h 2224519"/>
                <a:gd name="connsiteX149" fmla="*/ 1763348 w 3299499"/>
                <a:gd name="connsiteY149" fmla="*/ 336632 h 2224519"/>
                <a:gd name="connsiteX150" fmla="*/ 1642768 w 3299499"/>
                <a:gd name="connsiteY150" fmla="*/ 376825 h 2224519"/>
                <a:gd name="connsiteX151" fmla="*/ 1451848 w 3299499"/>
                <a:gd name="connsiteY151" fmla="*/ 658179 h 2224519"/>
                <a:gd name="connsiteX152" fmla="*/ 1170498 w 3299499"/>
                <a:gd name="connsiteY152" fmla="*/ 497404 h 2224519"/>
                <a:gd name="connsiteX153" fmla="*/ 1200641 w 3299499"/>
                <a:gd name="connsiteY153" fmla="*/ 633056 h 2224519"/>
                <a:gd name="connsiteX154" fmla="*/ 1115230 w 3299499"/>
                <a:gd name="connsiteY154" fmla="*/ 869194 h 2224519"/>
                <a:gd name="connsiteX155" fmla="*/ 1100158 w 3299499"/>
                <a:gd name="connsiteY155" fmla="*/ 1004845 h 2224519"/>
                <a:gd name="connsiteX156" fmla="*/ 904215 w 3299499"/>
                <a:gd name="connsiteY156" fmla="*/ 1014893 h 2224519"/>
                <a:gd name="connsiteX157" fmla="*/ 929336 w 3299499"/>
                <a:gd name="connsiteY157" fmla="*/ 1175667 h 2224519"/>
                <a:gd name="connsiteX158" fmla="*/ 708272 w 3299499"/>
                <a:gd name="connsiteY158" fmla="*/ 984749 h 2224519"/>
                <a:gd name="connsiteX159" fmla="*/ 607789 w 3299499"/>
                <a:gd name="connsiteY159" fmla="*/ 914411 h 2224519"/>
                <a:gd name="connsiteX160" fmla="*/ 809594 w 3299499"/>
                <a:gd name="connsiteY160" fmla="*/ 1313832 h 2224519"/>
                <a:gd name="connsiteX161" fmla="*/ 512330 w 3299499"/>
                <a:gd name="connsiteY161" fmla="*/ 1356538 h 2224519"/>
                <a:gd name="connsiteX162" fmla="*/ 647983 w 3299499"/>
                <a:gd name="connsiteY162" fmla="*/ 1874028 h 2224519"/>
                <a:gd name="connsiteX163" fmla="*/ 537449 w 3299499"/>
                <a:gd name="connsiteY163" fmla="*/ 1798666 h 2224519"/>
                <a:gd name="connsiteX164" fmla="*/ 391749 w 3299499"/>
                <a:gd name="connsiteY164" fmla="*/ 1733351 h 2224519"/>
                <a:gd name="connsiteX165" fmla="*/ 230975 w 3299499"/>
                <a:gd name="connsiteY165" fmla="*/ 1436924 h 2224519"/>
                <a:gd name="connsiteX166" fmla="*/ 356580 w 3299499"/>
                <a:gd name="connsiteY166" fmla="*/ 1668037 h 2224519"/>
                <a:gd name="connsiteX167" fmla="*/ 431942 w 3299499"/>
                <a:gd name="connsiteY167" fmla="*/ 1833835 h 2224519"/>
                <a:gd name="connsiteX168" fmla="*/ 527402 w 3299499"/>
                <a:gd name="connsiteY168" fmla="*/ 1874028 h 2224519"/>
                <a:gd name="connsiteX169" fmla="*/ 507305 w 3299499"/>
                <a:gd name="connsiteY169" fmla="*/ 1989585 h 2224519"/>
                <a:gd name="connsiteX170" fmla="*/ 311362 w 3299499"/>
                <a:gd name="connsiteY170" fmla="*/ 2180503 h 2224519"/>
                <a:gd name="connsiteX171" fmla="*/ 250235 w 3299499"/>
                <a:gd name="connsiteY171" fmla="*/ 2142821 h 2224519"/>
                <a:gd name="connsiteX172" fmla="*/ 220927 w 3299499"/>
                <a:gd name="connsiteY172" fmla="*/ 1989584 h 2224519"/>
                <a:gd name="connsiteX173" fmla="*/ 120444 w 3299499"/>
                <a:gd name="connsiteY173" fmla="*/ 1909197 h 2224519"/>
                <a:gd name="connsiteX174" fmla="*/ 65177 w 3299499"/>
                <a:gd name="connsiteY174" fmla="*/ 1869004 h 2224519"/>
                <a:gd name="connsiteX175" fmla="*/ 80251 w 3299499"/>
                <a:gd name="connsiteY175" fmla="*/ 1673060 h 2224519"/>
                <a:gd name="connsiteX176" fmla="*/ 205854 w 3299499"/>
                <a:gd name="connsiteY176" fmla="*/ 1813738 h 2224519"/>
                <a:gd name="connsiteX177" fmla="*/ 301314 w 3299499"/>
                <a:gd name="connsiteY177" fmla="*/ 1974512 h 2224519"/>
                <a:gd name="connsiteX178" fmla="*/ 326435 w 3299499"/>
                <a:gd name="connsiteY178" fmla="*/ 1863979 h 2224519"/>
                <a:gd name="connsiteX179" fmla="*/ 175710 w 3299499"/>
                <a:gd name="connsiteY179" fmla="*/ 1517311 h 2224519"/>
                <a:gd name="connsiteX180" fmla="*/ 150589 w 3299499"/>
                <a:gd name="connsiteY180" fmla="*/ 1482143 h 2224519"/>
                <a:gd name="connsiteX181" fmla="*/ 30008 w 3299499"/>
                <a:gd name="connsiteY181" fmla="*/ 1642916 h 2224519"/>
                <a:gd name="connsiteX182" fmla="*/ 19959 w 3299499"/>
                <a:gd name="connsiteY182" fmla="*/ 1798665 h 2224519"/>
                <a:gd name="connsiteX183" fmla="*/ 75227 w 3299499"/>
                <a:gd name="connsiteY183" fmla="*/ 1301271 h 2224519"/>
                <a:gd name="connsiteX184" fmla="*/ 175709 w 3299499"/>
                <a:gd name="connsiteY184" fmla="*/ 1341465 h 2224519"/>
                <a:gd name="connsiteX185" fmla="*/ 170685 w 3299499"/>
                <a:gd name="connsiteY185" fmla="*/ 1125426 h 2224519"/>
                <a:gd name="connsiteX186" fmla="*/ 95322 w 3299499"/>
                <a:gd name="connsiteY186" fmla="*/ 1235957 h 2224519"/>
                <a:gd name="connsiteX187" fmla="*/ 180733 w 3299499"/>
                <a:gd name="connsiteY187" fmla="*/ 1045039 h 2224519"/>
                <a:gd name="connsiteX188" fmla="*/ 276193 w 3299499"/>
                <a:gd name="connsiteY188" fmla="*/ 864168 h 2224519"/>
                <a:gd name="connsiteX189" fmla="*/ 471298 w 3299499"/>
                <a:gd name="connsiteY189"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2646842 w 3299499"/>
                <a:gd name="connsiteY63" fmla="*/ 225252 h 2224519"/>
                <a:gd name="connsiteX64" fmla="*/ 3022347 w 3299499"/>
                <a:gd name="connsiteY64" fmla="*/ 600842 h 2224519"/>
                <a:gd name="connsiteX65" fmla="*/ 3146474 w 3299499"/>
                <a:gd name="connsiteY65" fmla="*/ 824271 h 2224519"/>
                <a:gd name="connsiteX66" fmla="*/ 3295297 w 3299499"/>
                <a:gd name="connsiteY66" fmla="*/ 1254404 h 2224519"/>
                <a:gd name="connsiteX67" fmla="*/ 3022994 w 3299499"/>
                <a:gd name="connsiteY67" fmla="*/ 1569182 h 2224519"/>
                <a:gd name="connsiteX68" fmla="*/ 2712657 w 3299499"/>
                <a:gd name="connsiteY68" fmla="*/ 1572996 h 2224519"/>
                <a:gd name="connsiteX69" fmla="*/ 2364994 w 3299499"/>
                <a:gd name="connsiteY69" fmla="*/ 1739684 h 2224519"/>
                <a:gd name="connsiteX70" fmla="*/ 1741107 w 3299499"/>
                <a:gd name="connsiteY70" fmla="*/ 1953996 h 2224519"/>
                <a:gd name="connsiteX71" fmla="*/ 1783969 w 3299499"/>
                <a:gd name="connsiteY71" fmla="*/ 1796834 h 2224519"/>
                <a:gd name="connsiteX72" fmla="*/ 1836357 w 3299499"/>
                <a:gd name="connsiteY72" fmla="*/ 1606334 h 2224519"/>
                <a:gd name="connsiteX73" fmla="*/ 2164969 w 3299499"/>
                <a:gd name="connsiteY73" fmla="*/ 1577759 h 2224519"/>
                <a:gd name="connsiteX74" fmla="*/ 2050669 w 3299499"/>
                <a:gd name="connsiteY74" fmla="*/ 1434884 h 2224519"/>
                <a:gd name="connsiteX75" fmla="*/ 2241169 w 3299499"/>
                <a:gd name="connsiteY75" fmla="*/ 1339634 h 2224519"/>
                <a:gd name="connsiteX76" fmla="*/ 2339650 w 3299499"/>
                <a:gd name="connsiteY76" fmla="*/ 1482143 h 2224519"/>
                <a:gd name="connsiteX77" fmla="*/ 2331894 w 3299499"/>
                <a:gd name="connsiteY77" fmla="*/ 1673849 h 2224519"/>
                <a:gd name="connsiteX78" fmla="*/ 2343788 w 3299499"/>
                <a:gd name="connsiteY78" fmla="*/ 1428354 h 2224519"/>
                <a:gd name="connsiteX79" fmla="*/ 2720306 w 3299499"/>
                <a:gd name="connsiteY79" fmla="*/ 1293883 h 2224519"/>
                <a:gd name="connsiteX80" fmla="*/ 2888869 w 3299499"/>
                <a:gd name="connsiteY80" fmla="*/ 1406308 h 2224519"/>
                <a:gd name="connsiteX81" fmla="*/ 2769954 w 3299499"/>
                <a:gd name="connsiteY81" fmla="*/ 1300090 h 2224519"/>
                <a:gd name="connsiteX82" fmla="*/ 2889945 w 3299499"/>
                <a:gd name="connsiteY82" fmla="*/ 1304227 h 2224519"/>
                <a:gd name="connsiteX83" fmla="*/ 3067860 w 3299499"/>
                <a:gd name="connsiteY83" fmla="*/ 1432491 h 2224519"/>
                <a:gd name="connsiteX84" fmla="*/ 3217093 w 3299499"/>
                <a:gd name="connsiteY84" fmla="*/ 1277570 h 2224519"/>
                <a:gd name="connsiteX85" fmla="*/ 3237501 w 3299499"/>
                <a:gd name="connsiteY85" fmla="*/ 1072524 h 2224519"/>
                <a:gd name="connsiteX86" fmla="*/ 3071998 w 3299499"/>
                <a:gd name="connsiteY86" fmla="*/ 1386978 h 2224519"/>
                <a:gd name="connsiteX87" fmla="*/ 3109236 w 3299499"/>
                <a:gd name="connsiteY87" fmla="*/ 1312503 h 2224519"/>
                <a:gd name="connsiteX88" fmla="*/ 2894083 w 3299499"/>
                <a:gd name="connsiteY88" fmla="*/ 1266989 h 2224519"/>
                <a:gd name="connsiteX89" fmla="*/ 2794782 w 3299499"/>
                <a:gd name="connsiteY89" fmla="*/ 1204926 h 2224519"/>
                <a:gd name="connsiteX90" fmla="*/ 2584069 w 3299499"/>
                <a:gd name="connsiteY90" fmla="*/ 1239621 h 2224519"/>
                <a:gd name="connsiteX91" fmla="*/ 2044267 w 3299499"/>
                <a:gd name="connsiteY91" fmla="*/ 1386634 h 2224519"/>
                <a:gd name="connsiteX92" fmla="*/ 2005425 w 3299499"/>
                <a:gd name="connsiteY92" fmla="*/ 1225334 h 2224519"/>
                <a:gd name="connsiteX93" fmla="*/ 2372137 w 3299499"/>
                <a:gd name="connsiteY93" fmla="*/ 1108652 h 2224519"/>
                <a:gd name="connsiteX94" fmla="*/ 2803144 w 3299499"/>
                <a:gd name="connsiteY94" fmla="*/ 1101508 h 2224519"/>
                <a:gd name="connsiteX95" fmla="*/ 2560257 w 3299499"/>
                <a:gd name="connsiteY95" fmla="*/ 820521 h 2224519"/>
                <a:gd name="connsiteX96" fmla="*/ 2226881 w 3299499"/>
                <a:gd name="connsiteY96" fmla="*/ 1049121 h 2224519"/>
                <a:gd name="connsiteX97" fmla="*/ 2105637 w 3299499"/>
                <a:gd name="connsiteY97" fmla="*/ 967096 h 2224519"/>
                <a:gd name="connsiteX98" fmla="*/ 1771168 w 3299499"/>
                <a:gd name="connsiteY98" fmla="*/ 1203194 h 2224519"/>
                <a:gd name="connsiteX99" fmla="*/ 1666272 w 3299499"/>
                <a:gd name="connsiteY99" fmla="*/ 1103537 h 2224519"/>
                <a:gd name="connsiteX100" fmla="*/ 1333340 w 3299499"/>
                <a:gd name="connsiteY100" fmla="*/ 1505003 h 2224519"/>
                <a:gd name="connsiteX101" fmla="*/ 1260930 w 3299499"/>
                <a:gd name="connsiteY101" fmla="*/ 1457024 h 2224519"/>
                <a:gd name="connsiteX102" fmla="*/ 1613074 w 3299499"/>
                <a:gd name="connsiteY102" fmla="*/ 1076685 h 2224519"/>
                <a:gd name="connsiteX103" fmla="*/ 1920715 w 3299499"/>
                <a:gd name="connsiteY103" fmla="*/ 821267 h 2224519"/>
                <a:gd name="connsiteX104" fmla="*/ 1829273 w 3299499"/>
                <a:gd name="connsiteY104" fmla="*/ 817291 h 2224519"/>
                <a:gd name="connsiteX105" fmla="*/ 1773614 w 3299499"/>
                <a:gd name="connsiteY105" fmla="*/ 761632 h 2224519"/>
                <a:gd name="connsiteX106" fmla="*/ 1456874 w 3299499"/>
                <a:gd name="connsiteY106" fmla="*/ 1004847 h 2224519"/>
                <a:gd name="connsiteX107" fmla="*/ 1527211 w 3299499"/>
                <a:gd name="connsiteY107" fmla="*/ 753639 h 2224519"/>
                <a:gd name="connsiteX108" fmla="*/ 1421703 w 3299499"/>
                <a:gd name="connsiteY108" fmla="*/ 834026 h 2224519"/>
                <a:gd name="connsiteX109" fmla="*/ 1512138 w 3299499"/>
                <a:gd name="connsiteY109" fmla="*/ 834026 h 2224519"/>
                <a:gd name="connsiteX110" fmla="*/ 1371461 w 3299499"/>
                <a:gd name="connsiteY110" fmla="*/ 1019920 h 2224519"/>
                <a:gd name="connsiteX111" fmla="*/ 1115228 w 3299499"/>
                <a:gd name="connsiteY111" fmla="*/ 1246008 h 2224519"/>
                <a:gd name="connsiteX112" fmla="*/ 907141 w 3299499"/>
                <a:gd name="connsiteY112" fmla="*/ 1537410 h 2224519"/>
                <a:gd name="connsiteX113" fmla="*/ 858995 w 3299499"/>
                <a:gd name="connsiteY113" fmla="*/ 1612773 h 2224519"/>
                <a:gd name="connsiteX114" fmla="*/ 1009720 w 3299499"/>
                <a:gd name="connsiteY114" fmla="*/ 1909199 h 2224519"/>
                <a:gd name="connsiteX115" fmla="*/ 1100156 w 3299499"/>
                <a:gd name="connsiteY115" fmla="*/ 1889102 h 2224519"/>
                <a:gd name="connsiteX116" fmla="*/ 1243117 w 3299499"/>
                <a:gd name="connsiteY116" fmla="*/ 1429806 h 2224519"/>
                <a:gd name="connsiteX117" fmla="*/ 1356169 w 3299499"/>
                <a:gd name="connsiteY117" fmla="*/ 1501105 h 2224519"/>
                <a:gd name="connsiteX118" fmla="*/ 1352194 w 3299499"/>
                <a:gd name="connsiteY118" fmla="*/ 1596520 h 2224519"/>
                <a:gd name="connsiteX119" fmla="*/ 1324384 w 3299499"/>
                <a:gd name="connsiteY119" fmla="*/ 1770376 h 2224519"/>
                <a:gd name="connsiteX120" fmla="*/ 1416465 w 3299499"/>
                <a:gd name="connsiteY120" fmla="*/ 1910842 h 2224519"/>
                <a:gd name="connsiteX121" fmla="*/ 1340269 w 3299499"/>
                <a:gd name="connsiteY121" fmla="*/ 1640250 h 2224519"/>
                <a:gd name="connsiteX122" fmla="*/ 1606637 w 3299499"/>
                <a:gd name="connsiteY122" fmla="*/ 1513030 h 2224519"/>
                <a:gd name="connsiteX123" fmla="*/ 1723643 w 3299499"/>
                <a:gd name="connsiteY123" fmla="*/ 1293596 h 2224519"/>
                <a:gd name="connsiteX124" fmla="*/ 1989073 w 3299499"/>
                <a:gd name="connsiteY124" fmla="*/ 1262840 h 2224519"/>
                <a:gd name="connsiteX125" fmla="*/ 1885956 w 3299499"/>
                <a:gd name="connsiteY125" fmla="*/ 1550615 h 2224519"/>
                <a:gd name="connsiteX126" fmla="*/ 1755393 w 3299499"/>
                <a:gd name="connsiteY126" fmla="*/ 1719046 h 2224519"/>
                <a:gd name="connsiteX127" fmla="*/ 1596312 w 3299499"/>
                <a:gd name="connsiteY127" fmla="*/ 2013962 h 2224519"/>
                <a:gd name="connsiteX128" fmla="*/ 1574831 w 3299499"/>
                <a:gd name="connsiteY128" fmla="*/ 1921749 h 2224519"/>
                <a:gd name="connsiteX129" fmla="*/ 1471464 w 3299499"/>
                <a:gd name="connsiteY129" fmla="*/ 2065646 h 2224519"/>
                <a:gd name="connsiteX130" fmla="*/ 1582781 w 3299499"/>
                <a:gd name="connsiteY130" fmla="*/ 2133232 h 2224519"/>
                <a:gd name="connsiteX131" fmla="*/ 1451584 w 3299499"/>
                <a:gd name="connsiteY131" fmla="*/ 2200818 h 2224519"/>
                <a:gd name="connsiteX132" fmla="*/ 1228948 w 3299499"/>
                <a:gd name="connsiteY132" fmla="*/ 2208769 h 2224519"/>
                <a:gd name="connsiteX133" fmla="*/ 982457 w 3299499"/>
                <a:gd name="connsiteY133" fmla="*/ 2216722 h 2224519"/>
                <a:gd name="connsiteX134" fmla="*/ 966555 w 3299499"/>
                <a:gd name="connsiteY134" fmla="*/ 2137207 h 2224519"/>
                <a:gd name="connsiteX135" fmla="*/ 1197143 w 3299499"/>
                <a:gd name="connsiteY135" fmla="*/ 2161061 h 2224519"/>
                <a:gd name="connsiteX136" fmla="*/ 1324364 w 3299499"/>
                <a:gd name="connsiteY136" fmla="*/ 2141182 h 2224519"/>
                <a:gd name="connsiteX137" fmla="*/ 1280632 w 3299499"/>
                <a:gd name="connsiteY137" fmla="*/ 1954329 h 2224519"/>
                <a:gd name="connsiteX138" fmla="*/ 1407852 w 3299499"/>
                <a:gd name="connsiteY138" fmla="*/ 1926500 h 2224519"/>
                <a:gd name="connsiteX139" fmla="*/ 1247453 w 3299499"/>
                <a:gd name="connsiteY139" fmla="*/ 1884840 h 2224519"/>
                <a:gd name="connsiteX140" fmla="*/ 1182614 w 3299499"/>
                <a:gd name="connsiteY140" fmla="*/ 2054900 h 2224519"/>
                <a:gd name="connsiteX141" fmla="*/ 1024793 w 3299499"/>
                <a:gd name="connsiteY141" fmla="*/ 2120214 h 2224519"/>
                <a:gd name="connsiteX142" fmla="*/ 884116 w 3299499"/>
                <a:gd name="connsiteY142" fmla="*/ 1758474 h 2224519"/>
                <a:gd name="connsiteX143" fmla="*/ 843922 w 3299499"/>
                <a:gd name="connsiteY143" fmla="*/ 2069973 h 2224519"/>
                <a:gd name="connsiteX144" fmla="*/ 703246 w 3299499"/>
                <a:gd name="connsiteY144" fmla="*/ 1657991 h 2224519"/>
                <a:gd name="connsiteX145" fmla="*/ 803729 w 3299499"/>
                <a:gd name="connsiteY145" fmla="*/ 1406782 h 2224519"/>
                <a:gd name="connsiteX146" fmla="*/ 884115 w 3299499"/>
                <a:gd name="connsiteY146" fmla="*/ 1246008 h 2224519"/>
                <a:gd name="connsiteX147" fmla="*/ 1160446 w 3299499"/>
                <a:gd name="connsiteY147" fmla="*/ 1125427 h 2224519"/>
                <a:gd name="connsiteX148" fmla="*/ 1637744 w 3299499"/>
                <a:gd name="connsiteY148" fmla="*/ 648131 h 2224519"/>
                <a:gd name="connsiteX149" fmla="*/ 1763348 w 3299499"/>
                <a:gd name="connsiteY149" fmla="*/ 336632 h 2224519"/>
                <a:gd name="connsiteX150" fmla="*/ 1642768 w 3299499"/>
                <a:gd name="connsiteY150" fmla="*/ 376825 h 2224519"/>
                <a:gd name="connsiteX151" fmla="*/ 1451848 w 3299499"/>
                <a:gd name="connsiteY151" fmla="*/ 658179 h 2224519"/>
                <a:gd name="connsiteX152" fmla="*/ 1170498 w 3299499"/>
                <a:gd name="connsiteY152" fmla="*/ 497404 h 2224519"/>
                <a:gd name="connsiteX153" fmla="*/ 1200641 w 3299499"/>
                <a:gd name="connsiteY153" fmla="*/ 633056 h 2224519"/>
                <a:gd name="connsiteX154" fmla="*/ 1115230 w 3299499"/>
                <a:gd name="connsiteY154" fmla="*/ 869194 h 2224519"/>
                <a:gd name="connsiteX155" fmla="*/ 1100158 w 3299499"/>
                <a:gd name="connsiteY155" fmla="*/ 1004845 h 2224519"/>
                <a:gd name="connsiteX156" fmla="*/ 904215 w 3299499"/>
                <a:gd name="connsiteY156" fmla="*/ 1014893 h 2224519"/>
                <a:gd name="connsiteX157" fmla="*/ 929336 w 3299499"/>
                <a:gd name="connsiteY157" fmla="*/ 1175667 h 2224519"/>
                <a:gd name="connsiteX158" fmla="*/ 708272 w 3299499"/>
                <a:gd name="connsiteY158" fmla="*/ 984749 h 2224519"/>
                <a:gd name="connsiteX159" fmla="*/ 607789 w 3299499"/>
                <a:gd name="connsiteY159" fmla="*/ 914411 h 2224519"/>
                <a:gd name="connsiteX160" fmla="*/ 809594 w 3299499"/>
                <a:gd name="connsiteY160" fmla="*/ 1313832 h 2224519"/>
                <a:gd name="connsiteX161" fmla="*/ 512330 w 3299499"/>
                <a:gd name="connsiteY161" fmla="*/ 1356538 h 2224519"/>
                <a:gd name="connsiteX162" fmla="*/ 647983 w 3299499"/>
                <a:gd name="connsiteY162" fmla="*/ 1874028 h 2224519"/>
                <a:gd name="connsiteX163" fmla="*/ 537449 w 3299499"/>
                <a:gd name="connsiteY163" fmla="*/ 1798666 h 2224519"/>
                <a:gd name="connsiteX164" fmla="*/ 391749 w 3299499"/>
                <a:gd name="connsiteY164" fmla="*/ 1733351 h 2224519"/>
                <a:gd name="connsiteX165" fmla="*/ 230975 w 3299499"/>
                <a:gd name="connsiteY165" fmla="*/ 1436924 h 2224519"/>
                <a:gd name="connsiteX166" fmla="*/ 356580 w 3299499"/>
                <a:gd name="connsiteY166" fmla="*/ 1668037 h 2224519"/>
                <a:gd name="connsiteX167" fmla="*/ 431942 w 3299499"/>
                <a:gd name="connsiteY167" fmla="*/ 1833835 h 2224519"/>
                <a:gd name="connsiteX168" fmla="*/ 527402 w 3299499"/>
                <a:gd name="connsiteY168" fmla="*/ 1874028 h 2224519"/>
                <a:gd name="connsiteX169" fmla="*/ 507305 w 3299499"/>
                <a:gd name="connsiteY169" fmla="*/ 1989585 h 2224519"/>
                <a:gd name="connsiteX170" fmla="*/ 311362 w 3299499"/>
                <a:gd name="connsiteY170" fmla="*/ 2180503 h 2224519"/>
                <a:gd name="connsiteX171" fmla="*/ 250235 w 3299499"/>
                <a:gd name="connsiteY171" fmla="*/ 2142821 h 2224519"/>
                <a:gd name="connsiteX172" fmla="*/ 220927 w 3299499"/>
                <a:gd name="connsiteY172" fmla="*/ 1989584 h 2224519"/>
                <a:gd name="connsiteX173" fmla="*/ 120444 w 3299499"/>
                <a:gd name="connsiteY173" fmla="*/ 1909197 h 2224519"/>
                <a:gd name="connsiteX174" fmla="*/ 65177 w 3299499"/>
                <a:gd name="connsiteY174" fmla="*/ 1869004 h 2224519"/>
                <a:gd name="connsiteX175" fmla="*/ 80251 w 3299499"/>
                <a:gd name="connsiteY175" fmla="*/ 1673060 h 2224519"/>
                <a:gd name="connsiteX176" fmla="*/ 205854 w 3299499"/>
                <a:gd name="connsiteY176" fmla="*/ 1813738 h 2224519"/>
                <a:gd name="connsiteX177" fmla="*/ 301314 w 3299499"/>
                <a:gd name="connsiteY177" fmla="*/ 1974512 h 2224519"/>
                <a:gd name="connsiteX178" fmla="*/ 326435 w 3299499"/>
                <a:gd name="connsiteY178" fmla="*/ 1863979 h 2224519"/>
                <a:gd name="connsiteX179" fmla="*/ 175710 w 3299499"/>
                <a:gd name="connsiteY179" fmla="*/ 1517311 h 2224519"/>
                <a:gd name="connsiteX180" fmla="*/ 150589 w 3299499"/>
                <a:gd name="connsiteY180" fmla="*/ 1482143 h 2224519"/>
                <a:gd name="connsiteX181" fmla="*/ 30008 w 3299499"/>
                <a:gd name="connsiteY181" fmla="*/ 1642916 h 2224519"/>
                <a:gd name="connsiteX182" fmla="*/ 19959 w 3299499"/>
                <a:gd name="connsiteY182" fmla="*/ 1798665 h 2224519"/>
                <a:gd name="connsiteX183" fmla="*/ 75227 w 3299499"/>
                <a:gd name="connsiteY183" fmla="*/ 1301271 h 2224519"/>
                <a:gd name="connsiteX184" fmla="*/ 175709 w 3299499"/>
                <a:gd name="connsiteY184" fmla="*/ 1341465 h 2224519"/>
                <a:gd name="connsiteX185" fmla="*/ 170685 w 3299499"/>
                <a:gd name="connsiteY185" fmla="*/ 1125426 h 2224519"/>
                <a:gd name="connsiteX186" fmla="*/ 95322 w 3299499"/>
                <a:gd name="connsiteY186" fmla="*/ 1235957 h 2224519"/>
                <a:gd name="connsiteX187" fmla="*/ 180733 w 3299499"/>
                <a:gd name="connsiteY187" fmla="*/ 1045039 h 2224519"/>
                <a:gd name="connsiteX188" fmla="*/ 276193 w 3299499"/>
                <a:gd name="connsiteY188" fmla="*/ 864168 h 2224519"/>
                <a:gd name="connsiteX189" fmla="*/ 471298 w 3299499"/>
                <a:gd name="connsiteY189"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84411 w 3299499"/>
                <a:gd name="connsiteY63" fmla="*/ 894609 h 2224519"/>
                <a:gd name="connsiteX64" fmla="*/ 2646842 w 3299499"/>
                <a:gd name="connsiteY64" fmla="*/ 225252 h 2224519"/>
                <a:gd name="connsiteX65" fmla="*/ 3022347 w 3299499"/>
                <a:gd name="connsiteY65" fmla="*/ 600842 h 2224519"/>
                <a:gd name="connsiteX66" fmla="*/ 3146474 w 3299499"/>
                <a:gd name="connsiteY66" fmla="*/ 824271 h 2224519"/>
                <a:gd name="connsiteX67" fmla="*/ 3295297 w 3299499"/>
                <a:gd name="connsiteY67" fmla="*/ 1254404 h 2224519"/>
                <a:gd name="connsiteX68" fmla="*/ 3022994 w 3299499"/>
                <a:gd name="connsiteY68" fmla="*/ 1569182 h 2224519"/>
                <a:gd name="connsiteX69" fmla="*/ 2712657 w 3299499"/>
                <a:gd name="connsiteY69" fmla="*/ 1572996 h 2224519"/>
                <a:gd name="connsiteX70" fmla="*/ 2364994 w 3299499"/>
                <a:gd name="connsiteY70" fmla="*/ 1739684 h 2224519"/>
                <a:gd name="connsiteX71" fmla="*/ 1741107 w 3299499"/>
                <a:gd name="connsiteY71" fmla="*/ 1953996 h 2224519"/>
                <a:gd name="connsiteX72" fmla="*/ 1783969 w 3299499"/>
                <a:gd name="connsiteY72" fmla="*/ 1796834 h 2224519"/>
                <a:gd name="connsiteX73" fmla="*/ 1836357 w 3299499"/>
                <a:gd name="connsiteY73" fmla="*/ 1606334 h 2224519"/>
                <a:gd name="connsiteX74" fmla="*/ 2164969 w 3299499"/>
                <a:gd name="connsiteY74" fmla="*/ 1577759 h 2224519"/>
                <a:gd name="connsiteX75" fmla="*/ 2050669 w 3299499"/>
                <a:gd name="connsiteY75" fmla="*/ 1434884 h 2224519"/>
                <a:gd name="connsiteX76" fmla="*/ 2241169 w 3299499"/>
                <a:gd name="connsiteY76" fmla="*/ 1339634 h 2224519"/>
                <a:gd name="connsiteX77" fmla="*/ 2339650 w 3299499"/>
                <a:gd name="connsiteY77" fmla="*/ 1482143 h 2224519"/>
                <a:gd name="connsiteX78" fmla="*/ 2331894 w 3299499"/>
                <a:gd name="connsiteY78" fmla="*/ 1673849 h 2224519"/>
                <a:gd name="connsiteX79" fmla="*/ 2343788 w 3299499"/>
                <a:gd name="connsiteY79" fmla="*/ 1428354 h 2224519"/>
                <a:gd name="connsiteX80" fmla="*/ 2720306 w 3299499"/>
                <a:gd name="connsiteY80" fmla="*/ 1293883 h 2224519"/>
                <a:gd name="connsiteX81" fmla="*/ 2888869 w 3299499"/>
                <a:gd name="connsiteY81" fmla="*/ 1406308 h 2224519"/>
                <a:gd name="connsiteX82" fmla="*/ 2769954 w 3299499"/>
                <a:gd name="connsiteY82" fmla="*/ 1300090 h 2224519"/>
                <a:gd name="connsiteX83" fmla="*/ 2889945 w 3299499"/>
                <a:gd name="connsiteY83" fmla="*/ 1304227 h 2224519"/>
                <a:gd name="connsiteX84" fmla="*/ 3067860 w 3299499"/>
                <a:gd name="connsiteY84" fmla="*/ 1432491 h 2224519"/>
                <a:gd name="connsiteX85" fmla="*/ 3217093 w 3299499"/>
                <a:gd name="connsiteY85" fmla="*/ 1277570 h 2224519"/>
                <a:gd name="connsiteX86" fmla="*/ 3237501 w 3299499"/>
                <a:gd name="connsiteY86" fmla="*/ 1072524 h 2224519"/>
                <a:gd name="connsiteX87" fmla="*/ 3071998 w 3299499"/>
                <a:gd name="connsiteY87" fmla="*/ 1386978 h 2224519"/>
                <a:gd name="connsiteX88" fmla="*/ 3109236 w 3299499"/>
                <a:gd name="connsiteY88" fmla="*/ 1312503 h 2224519"/>
                <a:gd name="connsiteX89" fmla="*/ 2894083 w 3299499"/>
                <a:gd name="connsiteY89" fmla="*/ 1266989 h 2224519"/>
                <a:gd name="connsiteX90" fmla="*/ 2794782 w 3299499"/>
                <a:gd name="connsiteY90" fmla="*/ 1204926 h 2224519"/>
                <a:gd name="connsiteX91" fmla="*/ 2584069 w 3299499"/>
                <a:gd name="connsiteY91" fmla="*/ 1239621 h 2224519"/>
                <a:gd name="connsiteX92" fmla="*/ 2044267 w 3299499"/>
                <a:gd name="connsiteY92" fmla="*/ 1386634 h 2224519"/>
                <a:gd name="connsiteX93" fmla="*/ 2005425 w 3299499"/>
                <a:gd name="connsiteY93" fmla="*/ 1225334 h 2224519"/>
                <a:gd name="connsiteX94" fmla="*/ 2372137 w 3299499"/>
                <a:gd name="connsiteY94" fmla="*/ 1108652 h 2224519"/>
                <a:gd name="connsiteX95" fmla="*/ 2803144 w 3299499"/>
                <a:gd name="connsiteY95" fmla="*/ 1101508 h 2224519"/>
                <a:gd name="connsiteX96" fmla="*/ 2560257 w 3299499"/>
                <a:gd name="connsiteY96" fmla="*/ 820521 h 2224519"/>
                <a:gd name="connsiteX97" fmla="*/ 2226881 w 3299499"/>
                <a:gd name="connsiteY97" fmla="*/ 1049121 h 2224519"/>
                <a:gd name="connsiteX98" fmla="*/ 2105637 w 3299499"/>
                <a:gd name="connsiteY98" fmla="*/ 967096 h 2224519"/>
                <a:gd name="connsiteX99" fmla="*/ 1771168 w 3299499"/>
                <a:gd name="connsiteY99" fmla="*/ 1203194 h 2224519"/>
                <a:gd name="connsiteX100" fmla="*/ 1666272 w 3299499"/>
                <a:gd name="connsiteY100" fmla="*/ 1103537 h 2224519"/>
                <a:gd name="connsiteX101" fmla="*/ 1333340 w 3299499"/>
                <a:gd name="connsiteY101" fmla="*/ 1505003 h 2224519"/>
                <a:gd name="connsiteX102" fmla="*/ 1260930 w 3299499"/>
                <a:gd name="connsiteY102" fmla="*/ 1457024 h 2224519"/>
                <a:gd name="connsiteX103" fmla="*/ 1613074 w 3299499"/>
                <a:gd name="connsiteY103" fmla="*/ 1076685 h 2224519"/>
                <a:gd name="connsiteX104" fmla="*/ 1920715 w 3299499"/>
                <a:gd name="connsiteY104" fmla="*/ 821267 h 2224519"/>
                <a:gd name="connsiteX105" fmla="*/ 1829273 w 3299499"/>
                <a:gd name="connsiteY105" fmla="*/ 817291 h 2224519"/>
                <a:gd name="connsiteX106" fmla="*/ 1773614 w 3299499"/>
                <a:gd name="connsiteY106" fmla="*/ 761632 h 2224519"/>
                <a:gd name="connsiteX107" fmla="*/ 1456874 w 3299499"/>
                <a:gd name="connsiteY107" fmla="*/ 1004847 h 2224519"/>
                <a:gd name="connsiteX108" fmla="*/ 1527211 w 3299499"/>
                <a:gd name="connsiteY108" fmla="*/ 753639 h 2224519"/>
                <a:gd name="connsiteX109" fmla="*/ 1421703 w 3299499"/>
                <a:gd name="connsiteY109" fmla="*/ 834026 h 2224519"/>
                <a:gd name="connsiteX110" fmla="*/ 1512138 w 3299499"/>
                <a:gd name="connsiteY110" fmla="*/ 834026 h 2224519"/>
                <a:gd name="connsiteX111" fmla="*/ 1371461 w 3299499"/>
                <a:gd name="connsiteY111" fmla="*/ 1019920 h 2224519"/>
                <a:gd name="connsiteX112" fmla="*/ 1115228 w 3299499"/>
                <a:gd name="connsiteY112" fmla="*/ 1246008 h 2224519"/>
                <a:gd name="connsiteX113" fmla="*/ 907141 w 3299499"/>
                <a:gd name="connsiteY113" fmla="*/ 1537410 h 2224519"/>
                <a:gd name="connsiteX114" fmla="*/ 858995 w 3299499"/>
                <a:gd name="connsiteY114" fmla="*/ 1612773 h 2224519"/>
                <a:gd name="connsiteX115" fmla="*/ 1009720 w 3299499"/>
                <a:gd name="connsiteY115" fmla="*/ 1909199 h 2224519"/>
                <a:gd name="connsiteX116" fmla="*/ 1100156 w 3299499"/>
                <a:gd name="connsiteY116" fmla="*/ 1889102 h 2224519"/>
                <a:gd name="connsiteX117" fmla="*/ 1243117 w 3299499"/>
                <a:gd name="connsiteY117" fmla="*/ 1429806 h 2224519"/>
                <a:gd name="connsiteX118" fmla="*/ 1356169 w 3299499"/>
                <a:gd name="connsiteY118" fmla="*/ 1501105 h 2224519"/>
                <a:gd name="connsiteX119" fmla="*/ 1352194 w 3299499"/>
                <a:gd name="connsiteY119" fmla="*/ 1596520 h 2224519"/>
                <a:gd name="connsiteX120" fmla="*/ 1324384 w 3299499"/>
                <a:gd name="connsiteY120" fmla="*/ 1770376 h 2224519"/>
                <a:gd name="connsiteX121" fmla="*/ 1416465 w 3299499"/>
                <a:gd name="connsiteY121" fmla="*/ 1910842 h 2224519"/>
                <a:gd name="connsiteX122" fmla="*/ 1340269 w 3299499"/>
                <a:gd name="connsiteY122" fmla="*/ 1640250 h 2224519"/>
                <a:gd name="connsiteX123" fmla="*/ 1606637 w 3299499"/>
                <a:gd name="connsiteY123" fmla="*/ 1513030 h 2224519"/>
                <a:gd name="connsiteX124" fmla="*/ 1723643 w 3299499"/>
                <a:gd name="connsiteY124" fmla="*/ 1293596 h 2224519"/>
                <a:gd name="connsiteX125" fmla="*/ 1989073 w 3299499"/>
                <a:gd name="connsiteY125" fmla="*/ 1262840 h 2224519"/>
                <a:gd name="connsiteX126" fmla="*/ 1885956 w 3299499"/>
                <a:gd name="connsiteY126" fmla="*/ 1550615 h 2224519"/>
                <a:gd name="connsiteX127" fmla="*/ 1755393 w 3299499"/>
                <a:gd name="connsiteY127" fmla="*/ 1719046 h 2224519"/>
                <a:gd name="connsiteX128" fmla="*/ 1596312 w 3299499"/>
                <a:gd name="connsiteY128" fmla="*/ 2013962 h 2224519"/>
                <a:gd name="connsiteX129" fmla="*/ 1574831 w 3299499"/>
                <a:gd name="connsiteY129" fmla="*/ 1921749 h 2224519"/>
                <a:gd name="connsiteX130" fmla="*/ 1471464 w 3299499"/>
                <a:gd name="connsiteY130" fmla="*/ 2065646 h 2224519"/>
                <a:gd name="connsiteX131" fmla="*/ 1582781 w 3299499"/>
                <a:gd name="connsiteY131" fmla="*/ 2133232 h 2224519"/>
                <a:gd name="connsiteX132" fmla="*/ 1451584 w 3299499"/>
                <a:gd name="connsiteY132" fmla="*/ 2200818 h 2224519"/>
                <a:gd name="connsiteX133" fmla="*/ 1228948 w 3299499"/>
                <a:gd name="connsiteY133" fmla="*/ 2208769 h 2224519"/>
                <a:gd name="connsiteX134" fmla="*/ 982457 w 3299499"/>
                <a:gd name="connsiteY134" fmla="*/ 2216722 h 2224519"/>
                <a:gd name="connsiteX135" fmla="*/ 966555 w 3299499"/>
                <a:gd name="connsiteY135" fmla="*/ 2137207 h 2224519"/>
                <a:gd name="connsiteX136" fmla="*/ 1197143 w 3299499"/>
                <a:gd name="connsiteY136" fmla="*/ 2161061 h 2224519"/>
                <a:gd name="connsiteX137" fmla="*/ 1324364 w 3299499"/>
                <a:gd name="connsiteY137" fmla="*/ 2141182 h 2224519"/>
                <a:gd name="connsiteX138" fmla="*/ 1280632 w 3299499"/>
                <a:gd name="connsiteY138" fmla="*/ 1954329 h 2224519"/>
                <a:gd name="connsiteX139" fmla="*/ 1407852 w 3299499"/>
                <a:gd name="connsiteY139" fmla="*/ 1926500 h 2224519"/>
                <a:gd name="connsiteX140" fmla="*/ 1247453 w 3299499"/>
                <a:gd name="connsiteY140" fmla="*/ 1884840 h 2224519"/>
                <a:gd name="connsiteX141" fmla="*/ 1182614 w 3299499"/>
                <a:gd name="connsiteY141" fmla="*/ 2054900 h 2224519"/>
                <a:gd name="connsiteX142" fmla="*/ 1024793 w 3299499"/>
                <a:gd name="connsiteY142" fmla="*/ 2120214 h 2224519"/>
                <a:gd name="connsiteX143" fmla="*/ 884116 w 3299499"/>
                <a:gd name="connsiteY143" fmla="*/ 1758474 h 2224519"/>
                <a:gd name="connsiteX144" fmla="*/ 843922 w 3299499"/>
                <a:gd name="connsiteY144" fmla="*/ 2069973 h 2224519"/>
                <a:gd name="connsiteX145" fmla="*/ 703246 w 3299499"/>
                <a:gd name="connsiteY145" fmla="*/ 1657991 h 2224519"/>
                <a:gd name="connsiteX146" fmla="*/ 803729 w 3299499"/>
                <a:gd name="connsiteY146" fmla="*/ 1406782 h 2224519"/>
                <a:gd name="connsiteX147" fmla="*/ 884115 w 3299499"/>
                <a:gd name="connsiteY147" fmla="*/ 1246008 h 2224519"/>
                <a:gd name="connsiteX148" fmla="*/ 1160446 w 3299499"/>
                <a:gd name="connsiteY148" fmla="*/ 1125427 h 2224519"/>
                <a:gd name="connsiteX149" fmla="*/ 1637744 w 3299499"/>
                <a:gd name="connsiteY149" fmla="*/ 648131 h 2224519"/>
                <a:gd name="connsiteX150" fmla="*/ 1763348 w 3299499"/>
                <a:gd name="connsiteY150" fmla="*/ 336632 h 2224519"/>
                <a:gd name="connsiteX151" fmla="*/ 1642768 w 3299499"/>
                <a:gd name="connsiteY151" fmla="*/ 376825 h 2224519"/>
                <a:gd name="connsiteX152" fmla="*/ 1451848 w 3299499"/>
                <a:gd name="connsiteY152" fmla="*/ 658179 h 2224519"/>
                <a:gd name="connsiteX153" fmla="*/ 1170498 w 3299499"/>
                <a:gd name="connsiteY153" fmla="*/ 497404 h 2224519"/>
                <a:gd name="connsiteX154" fmla="*/ 1200641 w 3299499"/>
                <a:gd name="connsiteY154" fmla="*/ 633056 h 2224519"/>
                <a:gd name="connsiteX155" fmla="*/ 1115230 w 3299499"/>
                <a:gd name="connsiteY155" fmla="*/ 869194 h 2224519"/>
                <a:gd name="connsiteX156" fmla="*/ 1100158 w 3299499"/>
                <a:gd name="connsiteY156" fmla="*/ 1004845 h 2224519"/>
                <a:gd name="connsiteX157" fmla="*/ 904215 w 3299499"/>
                <a:gd name="connsiteY157" fmla="*/ 1014893 h 2224519"/>
                <a:gd name="connsiteX158" fmla="*/ 929336 w 3299499"/>
                <a:gd name="connsiteY158" fmla="*/ 1175667 h 2224519"/>
                <a:gd name="connsiteX159" fmla="*/ 708272 w 3299499"/>
                <a:gd name="connsiteY159" fmla="*/ 984749 h 2224519"/>
                <a:gd name="connsiteX160" fmla="*/ 607789 w 3299499"/>
                <a:gd name="connsiteY160" fmla="*/ 914411 h 2224519"/>
                <a:gd name="connsiteX161" fmla="*/ 809594 w 3299499"/>
                <a:gd name="connsiteY161" fmla="*/ 1313832 h 2224519"/>
                <a:gd name="connsiteX162" fmla="*/ 512330 w 3299499"/>
                <a:gd name="connsiteY162" fmla="*/ 1356538 h 2224519"/>
                <a:gd name="connsiteX163" fmla="*/ 647983 w 3299499"/>
                <a:gd name="connsiteY163" fmla="*/ 1874028 h 2224519"/>
                <a:gd name="connsiteX164" fmla="*/ 537449 w 3299499"/>
                <a:gd name="connsiteY164" fmla="*/ 1798666 h 2224519"/>
                <a:gd name="connsiteX165" fmla="*/ 391749 w 3299499"/>
                <a:gd name="connsiteY165" fmla="*/ 1733351 h 2224519"/>
                <a:gd name="connsiteX166" fmla="*/ 230975 w 3299499"/>
                <a:gd name="connsiteY166" fmla="*/ 1436924 h 2224519"/>
                <a:gd name="connsiteX167" fmla="*/ 356580 w 3299499"/>
                <a:gd name="connsiteY167" fmla="*/ 1668037 h 2224519"/>
                <a:gd name="connsiteX168" fmla="*/ 431942 w 3299499"/>
                <a:gd name="connsiteY168" fmla="*/ 1833835 h 2224519"/>
                <a:gd name="connsiteX169" fmla="*/ 527402 w 3299499"/>
                <a:gd name="connsiteY169" fmla="*/ 1874028 h 2224519"/>
                <a:gd name="connsiteX170" fmla="*/ 507305 w 3299499"/>
                <a:gd name="connsiteY170" fmla="*/ 1989585 h 2224519"/>
                <a:gd name="connsiteX171" fmla="*/ 311362 w 3299499"/>
                <a:gd name="connsiteY171" fmla="*/ 2180503 h 2224519"/>
                <a:gd name="connsiteX172" fmla="*/ 250235 w 3299499"/>
                <a:gd name="connsiteY172" fmla="*/ 2142821 h 2224519"/>
                <a:gd name="connsiteX173" fmla="*/ 220927 w 3299499"/>
                <a:gd name="connsiteY173" fmla="*/ 1989584 h 2224519"/>
                <a:gd name="connsiteX174" fmla="*/ 120444 w 3299499"/>
                <a:gd name="connsiteY174" fmla="*/ 1909197 h 2224519"/>
                <a:gd name="connsiteX175" fmla="*/ 65177 w 3299499"/>
                <a:gd name="connsiteY175" fmla="*/ 1869004 h 2224519"/>
                <a:gd name="connsiteX176" fmla="*/ 80251 w 3299499"/>
                <a:gd name="connsiteY176" fmla="*/ 1673060 h 2224519"/>
                <a:gd name="connsiteX177" fmla="*/ 205854 w 3299499"/>
                <a:gd name="connsiteY177" fmla="*/ 1813738 h 2224519"/>
                <a:gd name="connsiteX178" fmla="*/ 301314 w 3299499"/>
                <a:gd name="connsiteY178" fmla="*/ 1974512 h 2224519"/>
                <a:gd name="connsiteX179" fmla="*/ 326435 w 3299499"/>
                <a:gd name="connsiteY179" fmla="*/ 1863979 h 2224519"/>
                <a:gd name="connsiteX180" fmla="*/ 175710 w 3299499"/>
                <a:gd name="connsiteY180" fmla="*/ 1517311 h 2224519"/>
                <a:gd name="connsiteX181" fmla="*/ 150589 w 3299499"/>
                <a:gd name="connsiteY181" fmla="*/ 1482143 h 2224519"/>
                <a:gd name="connsiteX182" fmla="*/ 30008 w 3299499"/>
                <a:gd name="connsiteY182" fmla="*/ 1642916 h 2224519"/>
                <a:gd name="connsiteX183" fmla="*/ 19959 w 3299499"/>
                <a:gd name="connsiteY183" fmla="*/ 1798665 h 2224519"/>
                <a:gd name="connsiteX184" fmla="*/ 75227 w 3299499"/>
                <a:gd name="connsiteY184" fmla="*/ 1301271 h 2224519"/>
                <a:gd name="connsiteX185" fmla="*/ 175709 w 3299499"/>
                <a:gd name="connsiteY185" fmla="*/ 1341465 h 2224519"/>
                <a:gd name="connsiteX186" fmla="*/ 170685 w 3299499"/>
                <a:gd name="connsiteY186" fmla="*/ 1125426 h 2224519"/>
                <a:gd name="connsiteX187" fmla="*/ 95322 w 3299499"/>
                <a:gd name="connsiteY187" fmla="*/ 1235957 h 2224519"/>
                <a:gd name="connsiteX188" fmla="*/ 180733 w 3299499"/>
                <a:gd name="connsiteY188" fmla="*/ 1045039 h 2224519"/>
                <a:gd name="connsiteX189" fmla="*/ 276193 w 3299499"/>
                <a:gd name="connsiteY189" fmla="*/ 864168 h 2224519"/>
                <a:gd name="connsiteX190" fmla="*/ 471298 w 3299499"/>
                <a:gd name="connsiteY190"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646842 w 3299499"/>
                <a:gd name="connsiteY64" fmla="*/ 225252 h 2224519"/>
                <a:gd name="connsiteX65" fmla="*/ 3022347 w 3299499"/>
                <a:gd name="connsiteY65" fmla="*/ 600842 h 2224519"/>
                <a:gd name="connsiteX66" fmla="*/ 3146474 w 3299499"/>
                <a:gd name="connsiteY66" fmla="*/ 824271 h 2224519"/>
                <a:gd name="connsiteX67" fmla="*/ 3295297 w 3299499"/>
                <a:gd name="connsiteY67" fmla="*/ 1254404 h 2224519"/>
                <a:gd name="connsiteX68" fmla="*/ 3022994 w 3299499"/>
                <a:gd name="connsiteY68" fmla="*/ 1569182 h 2224519"/>
                <a:gd name="connsiteX69" fmla="*/ 2712657 w 3299499"/>
                <a:gd name="connsiteY69" fmla="*/ 1572996 h 2224519"/>
                <a:gd name="connsiteX70" fmla="*/ 2364994 w 3299499"/>
                <a:gd name="connsiteY70" fmla="*/ 1739684 h 2224519"/>
                <a:gd name="connsiteX71" fmla="*/ 1741107 w 3299499"/>
                <a:gd name="connsiteY71" fmla="*/ 1953996 h 2224519"/>
                <a:gd name="connsiteX72" fmla="*/ 1783969 w 3299499"/>
                <a:gd name="connsiteY72" fmla="*/ 1796834 h 2224519"/>
                <a:gd name="connsiteX73" fmla="*/ 1836357 w 3299499"/>
                <a:gd name="connsiteY73" fmla="*/ 1606334 h 2224519"/>
                <a:gd name="connsiteX74" fmla="*/ 2164969 w 3299499"/>
                <a:gd name="connsiteY74" fmla="*/ 1577759 h 2224519"/>
                <a:gd name="connsiteX75" fmla="*/ 2050669 w 3299499"/>
                <a:gd name="connsiteY75" fmla="*/ 1434884 h 2224519"/>
                <a:gd name="connsiteX76" fmla="*/ 2241169 w 3299499"/>
                <a:gd name="connsiteY76" fmla="*/ 1339634 h 2224519"/>
                <a:gd name="connsiteX77" fmla="*/ 2339650 w 3299499"/>
                <a:gd name="connsiteY77" fmla="*/ 1482143 h 2224519"/>
                <a:gd name="connsiteX78" fmla="*/ 2331894 w 3299499"/>
                <a:gd name="connsiteY78" fmla="*/ 1673849 h 2224519"/>
                <a:gd name="connsiteX79" fmla="*/ 2343788 w 3299499"/>
                <a:gd name="connsiteY79" fmla="*/ 1428354 h 2224519"/>
                <a:gd name="connsiteX80" fmla="*/ 2720306 w 3299499"/>
                <a:gd name="connsiteY80" fmla="*/ 1293883 h 2224519"/>
                <a:gd name="connsiteX81" fmla="*/ 2888869 w 3299499"/>
                <a:gd name="connsiteY81" fmla="*/ 1406308 h 2224519"/>
                <a:gd name="connsiteX82" fmla="*/ 2769954 w 3299499"/>
                <a:gd name="connsiteY82" fmla="*/ 1300090 h 2224519"/>
                <a:gd name="connsiteX83" fmla="*/ 2889945 w 3299499"/>
                <a:gd name="connsiteY83" fmla="*/ 1304227 h 2224519"/>
                <a:gd name="connsiteX84" fmla="*/ 3067860 w 3299499"/>
                <a:gd name="connsiteY84" fmla="*/ 1432491 h 2224519"/>
                <a:gd name="connsiteX85" fmla="*/ 3217093 w 3299499"/>
                <a:gd name="connsiteY85" fmla="*/ 1277570 h 2224519"/>
                <a:gd name="connsiteX86" fmla="*/ 3237501 w 3299499"/>
                <a:gd name="connsiteY86" fmla="*/ 1072524 h 2224519"/>
                <a:gd name="connsiteX87" fmla="*/ 3071998 w 3299499"/>
                <a:gd name="connsiteY87" fmla="*/ 1386978 h 2224519"/>
                <a:gd name="connsiteX88" fmla="*/ 3109236 w 3299499"/>
                <a:gd name="connsiteY88" fmla="*/ 1312503 h 2224519"/>
                <a:gd name="connsiteX89" fmla="*/ 2894083 w 3299499"/>
                <a:gd name="connsiteY89" fmla="*/ 1266989 h 2224519"/>
                <a:gd name="connsiteX90" fmla="*/ 2794782 w 3299499"/>
                <a:gd name="connsiteY90" fmla="*/ 1204926 h 2224519"/>
                <a:gd name="connsiteX91" fmla="*/ 2584069 w 3299499"/>
                <a:gd name="connsiteY91" fmla="*/ 1239621 h 2224519"/>
                <a:gd name="connsiteX92" fmla="*/ 2044267 w 3299499"/>
                <a:gd name="connsiteY92" fmla="*/ 1386634 h 2224519"/>
                <a:gd name="connsiteX93" fmla="*/ 2005425 w 3299499"/>
                <a:gd name="connsiteY93" fmla="*/ 1225334 h 2224519"/>
                <a:gd name="connsiteX94" fmla="*/ 2372137 w 3299499"/>
                <a:gd name="connsiteY94" fmla="*/ 1108652 h 2224519"/>
                <a:gd name="connsiteX95" fmla="*/ 2803144 w 3299499"/>
                <a:gd name="connsiteY95" fmla="*/ 1101508 h 2224519"/>
                <a:gd name="connsiteX96" fmla="*/ 2560257 w 3299499"/>
                <a:gd name="connsiteY96" fmla="*/ 820521 h 2224519"/>
                <a:gd name="connsiteX97" fmla="*/ 2226881 w 3299499"/>
                <a:gd name="connsiteY97" fmla="*/ 1049121 h 2224519"/>
                <a:gd name="connsiteX98" fmla="*/ 2105637 w 3299499"/>
                <a:gd name="connsiteY98" fmla="*/ 967096 h 2224519"/>
                <a:gd name="connsiteX99" fmla="*/ 1771168 w 3299499"/>
                <a:gd name="connsiteY99" fmla="*/ 1203194 h 2224519"/>
                <a:gd name="connsiteX100" fmla="*/ 1666272 w 3299499"/>
                <a:gd name="connsiteY100" fmla="*/ 1103537 h 2224519"/>
                <a:gd name="connsiteX101" fmla="*/ 1333340 w 3299499"/>
                <a:gd name="connsiteY101" fmla="*/ 1505003 h 2224519"/>
                <a:gd name="connsiteX102" fmla="*/ 1260930 w 3299499"/>
                <a:gd name="connsiteY102" fmla="*/ 1457024 h 2224519"/>
                <a:gd name="connsiteX103" fmla="*/ 1613074 w 3299499"/>
                <a:gd name="connsiteY103" fmla="*/ 1076685 h 2224519"/>
                <a:gd name="connsiteX104" fmla="*/ 1920715 w 3299499"/>
                <a:gd name="connsiteY104" fmla="*/ 821267 h 2224519"/>
                <a:gd name="connsiteX105" fmla="*/ 1829273 w 3299499"/>
                <a:gd name="connsiteY105" fmla="*/ 817291 h 2224519"/>
                <a:gd name="connsiteX106" fmla="*/ 1773614 w 3299499"/>
                <a:gd name="connsiteY106" fmla="*/ 761632 h 2224519"/>
                <a:gd name="connsiteX107" fmla="*/ 1456874 w 3299499"/>
                <a:gd name="connsiteY107" fmla="*/ 1004847 h 2224519"/>
                <a:gd name="connsiteX108" fmla="*/ 1527211 w 3299499"/>
                <a:gd name="connsiteY108" fmla="*/ 753639 h 2224519"/>
                <a:gd name="connsiteX109" fmla="*/ 1421703 w 3299499"/>
                <a:gd name="connsiteY109" fmla="*/ 834026 h 2224519"/>
                <a:gd name="connsiteX110" fmla="*/ 1512138 w 3299499"/>
                <a:gd name="connsiteY110" fmla="*/ 834026 h 2224519"/>
                <a:gd name="connsiteX111" fmla="*/ 1371461 w 3299499"/>
                <a:gd name="connsiteY111" fmla="*/ 1019920 h 2224519"/>
                <a:gd name="connsiteX112" fmla="*/ 1115228 w 3299499"/>
                <a:gd name="connsiteY112" fmla="*/ 1246008 h 2224519"/>
                <a:gd name="connsiteX113" fmla="*/ 907141 w 3299499"/>
                <a:gd name="connsiteY113" fmla="*/ 1537410 h 2224519"/>
                <a:gd name="connsiteX114" fmla="*/ 858995 w 3299499"/>
                <a:gd name="connsiteY114" fmla="*/ 1612773 h 2224519"/>
                <a:gd name="connsiteX115" fmla="*/ 1009720 w 3299499"/>
                <a:gd name="connsiteY115" fmla="*/ 1909199 h 2224519"/>
                <a:gd name="connsiteX116" fmla="*/ 1100156 w 3299499"/>
                <a:gd name="connsiteY116" fmla="*/ 1889102 h 2224519"/>
                <a:gd name="connsiteX117" fmla="*/ 1243117 w 3299499"/>
                <a:gd name="connsiteY117" fmla="*/ 1429806 h 2224519"/>
                <a:gd name="connsiteX118" fmla="*/ 1356169 w 3299499"/>
                <a:gd name="connsiteY118" fmla="*/ 1501105 h 2224519"/>
                <a:gd name="connsiteX119" fmla="*/ 1352194 w 3299499"/>
                <a:gd name="connsiteY119" fmla="*/ 1596520 h 2224519"/>
                <a:gd name="connsiteX120" fmla="*/ 1324384 w 3299499"/>
                <a:gd name="connsiteY120" fmla="*/ 1770376 h 2224519"/>
                <a:gd name="connsiteX121" fmla="*/ 1416465 w 3299499"/>
                <a:gd name="connsiteY121" fmla="*/ 1910842 h 2224519"/>
                <a:gd name="connsiteX122" fmla="*/ 1340269 w 3299499"/>
                <a:gd name="connsiteY122" fmla="*/ 1640250 h 2224519"/>
                <a:gd name="connsiteX123" fmla="*/ 1606637 w 3299499"/>
                <a:gd name="connsiteY123" fmla="*/ 1513030 h 2224519"/>
                <a:gd name="connsiteX124" fmla="*/ 1723643 w 3299499"/>
                <a:gd name="connsiteY124" fmla="*/ 1293596 h 2224519"/>
                <a:gd name="connsiteX125" fmla="*/ 1989073 w 3299499"/>
                <a:gd name="connsiteY125" fmla="*/ 1262840 h 2224519"/>
                <a:gd name="connsiteX126" fmla="*/ 1885956 w 3299499"/>
                <a:gd name="connsiteY126" fmla="*/ 1550615 h 2224519"/>
                <a:gd name="connsiteX127" fmla="*/ 1755393 w 3299499"/>
                <a:gd name="connsiteY127" fmla="*/ 1719046 h 2224519"/>
                <a:gd name="connsiteX128" fmla="*/ 1596312 w 3299499"/>
                <a:gd name="connsiteY128" fmla="*/ 2013962 h 2224519"/>
                <a:gd name="connsiteX129" fmla="*/ 1574831 w 3299499"/>
                <a:gd name="connsiteY129" fmla="*/ 1921749 h 2224519"/>
                <a:gd name="connsiteX130" fmla="*/ 1471464 w 3299499"/>
                <a:gd name="connsiteY130" fmla="*/ 2065646 h 2224519"/>
                <a:gd name="connsiteX131" fmla="*/ 1582781 w 3299499"/>
                <a:gd name="connsiteY131" fmla="*/ 2133232 h 2224519"/>
                <a:gd name="connsiteX132" fmla="*/ 1451584 w 3299499"/>
                <a:gd name="connsiteY132" fmla="*/ 2200818 h 2224519"/>
                <a:gd name="connsiteX133" fmla="*/ 1228948 w 3299499"/>
                <a:gd name="connsiteY133" fmla="*/ 2208769 h 2224519"/>
                <a:gd name="connsiteX134" fmla="*/ 982457 w 3299499"/>
                <a:gd name="connsiteY134" fmla="*/ 2216722 h 2224519"/>
                <a:gd name="connsiteX135" fmla="*/ 966555 w 3299499"/>
                <a:gd name="connsiteY135" fmla="*/ 2137207 h 2224519"/>
                <a:gd name="connsiteX136" fmla="*/ 1197143 w 3299499"/>
                <a:gd name="connsiteY136" fmla="*/ 2161061 h 2224519"/>
                <a:gd name="connsiteX137" fmla="*/ 1324364 w 3299499"/>
                <a:gd name="connsiteY137" fmla="*/ 2141182 h 2224519"/>
                <a:gd name="connsiteX138" fmla="*/ 1280632 w 3299499"/>
                <a:gd name="connsiteY138" fmla="*/ 1954329 h 2224519"/>
                <a:gd name="connsiteX139" fmla="*/ 1407852 w 3299499"/>
                <a:gd name="connsiteY139" fmla="*/ 1926500 h 2224519"/>
                <a:gd name="connsiteX140" fmla="*/ 1247453 w 3299499"/>
                <a:gd name="connsiteY140" fmla="*/ 1884840 h 2224519"/>
                <a:gd name="connsiteX141" fmla="*/ 1182614 w 3299499"/>
                <a:gd name="connsiteY141" fmla="*/ 2054900 h 2224519"/>
                <a:gd name="connsiteX142" fmla="*/ 1024793 w 3299499"/>
                <a:gd name="connsiteY142" fmla="*/ 2120214 h 2224519"/>
                <a:gd name="connsiteX143" fmla="*/ 884116 w 3299499"/>
                <a:gd name="connsiteY143" fmla="*/ 1758474 h 2224519"/>
                <a:gd name="connsiteX144" fmla="*/ 843922 w 3299499"/>
                <a:gd name="connsiteY144" fmla="*/ 2069973 h 2224519"/>
                <a:gd name="connsiteX145" fmla="*/ 703246 w 3299499"/>
                <a:gd name="connsiteY145" fmla="*/ 1657991 h 2224519"/>
                <a:gd name="connsiteX146" fmla="*/ 803729 w 3299499"/>
                <a:gd name="connsiteY146" fmla="*/ 1406782 h 2224519"/>
                <a:gd name="connsiteX147" fmla="*/ 884115 w 3299499"/>
                <a:gd name="connsiteY147" fmla="*/ 1246008 h 2224519"/>
                <a:gd name="connsiteX148" fmla="*/ 1160446 w 3299499"/>
                <a:gd name="connsiteY148" fmla="*/ 1125427 h 2224519"/>
                <a:gd name="connsiteX149" fmla="*/ 1637744 w 3299499"/>
                <a:gd name="connsiteY149" fmla="*/ 648131 h 2224519"/>
                <a:gd name="connsiteX150" fmla="*/ 1763348 w 3299499"/>
                <a:gd name="connsiteY150" fmla="*/ 336632 h 2224519"/>
                <a:gd name="connsiteX151" fmla="*/ 1642768 w 3299499"/>
                <a:gd name="connsiteY151" fmla="*/ 376825 h 2224519"/>
                <a:gd name="connsiteX152" fmla="*/ 1451848 w 3299499"/>
                <a:gd name="connsiteY152" fmla="*/ 658179 h 2224519"/>
                <a:gd name="connsiteX153" fmla="*/ 1170498 w 3299499"/>
                <a:gd name="connsiteY153" fmla="*/ 497404 h 2224519"/>
                <a:gd name="connsiteX154" fmla="*/ 1200641 w 3299499"/>
                <a:gd name="connsiteY154" fmla="*/ 633056 h 2224519"/>
                <a:gd name="connsiteX155" fmla="*/ 1115230 w 3299499"/>
                <a:gd name="connsiteY155" fmla="*/ 869194 h 2224519"/>
                <a:gd name="connsiteX156" fmla="*/ 1100158 w 3299499"/>
                <a:gd name="connsiteY156" fmla="*/ 1004845 h 2224519"/>
                <a:gd name="connsiteX157" fmla="*/ 904215 w 3299499"/>
                <a:gd name="connsiteY157" fmla="*/ 1014893 h 2224519"/>
                <a:gd name="connsiteX158" fmla="*/ 929336 w 3299499"/>
                <a:gd name="connsiteY158" fmla="*/ 1175667 h 2224519"/>
                <a:gd name="connsiteX159" fmla="*/ 708272 w 3299499"/>
                <a:gd name="connsiteY159" fmla="*/ 984749 h 2224519"/>
                <a:gd name="connsiteX160" fmla="*/ 607789 w 3299499"/>
                <a:gd name="connsiteY160" fmla="*/ 914411 h 2224519"/>
                <a:gd name="connsiteX161" fmla="*/ 809594 w 3299499"/>
                <a:gd name="connsiteY161" fmla="*/ 1313832 h 2224519"/>
                <a:gd name="connsiteX162" fmla="*/ 512330 w 3299499"/>
                <a:gd name="connsiteY162" fmla="*/ 1356538 h 2224519"/>
                <a:gd name="connsiteX163" fmla="*/ 647983 w 3299499"/>
                <a:gd name="connsiteY163" fmla="*/ 1874028 h 2224519"/>
                <a:gd name="connsiteX164" fmla="*/ 537449 w 3299499"/>
                <a:gd name="connsiteY164" fmla="*/ 1798666 h 2224519"/>
                <a:gd name="connsiteX165" fmla="*/ 391749 w 3299499"/>
                <a:gd name="connsiteY165" fmla="*/ 1733351 h 2224519"/>
                <a:gd name="connsiteX166" fmla="*/ 230975 w 3299499"/>
                <a:gd name="connsiteY166" fmla="*/ 1436924 h 2224519"/>
                <a:gd name="connsiteX167" fmla="*/ 356580 w 3299499"/>
                <a:gd name="connsiteY167" fmla="*/ 1668037 h 2224519"/>
                <a:gd name="connsiteX168" fmla="*/ 431942 w 3299499"/>
                <a:gd name="connsiteY168" fmla="*/ 1833835 h 2224519"/>
                <a:gd name="connsiteX169" fmla="*/ 527402 w 3299499"/>
                <a:gd name="connsiteY169" fmla="*/ 1874028 h 2224519"/>
                <a:gd name="connsiteX170" fmla="*/ 507305 w 3299499"/>
                <a:gd name="connsiteY170" fmla="*/ 1989585 h 2224519"/>
                <a:gd name="connsiteX171" fmla="*/ 311362 w 3299499"/>
                <a:gd name="connsiteY171" fmla="*/ 2180503 h 2224519"/>
                <a:gd name="connsiteX172" fmla="*/ 250235 w 3299499"/>
                <a:gd name="connsiteY172" fmla="*/ 2142821 h 2224519"/>
                <a:gd name="connsiteX173" fmla="*/ 220927 w 3299499"/>
                <a:gd name="connsiteY173" fmla="*/ 1989584 h 2224519"/>
                <a:gd name="connsiteX174" fmla="*/ 120444 w 3299499"/>
                <a:gd name="connsiteY174" fmla="*/ 1909197 h 2224519"/>
                <a:gd name="connsiteX175" fmla="*/ 65177 w 3299499"/>
                <a:gd name="connsiteY175" fmla="*/ 1869004 h 2224519"/>
                <a:gd name="connsiteX176" fmla="*/ 80251 w 3299499"/>
                <a:gd name="connsiteY176" fmla="*/ 1673060 h 2224519"/>
                <a:gd name="connsiteX177" fmla="*/ 205854 w 3299499"/>
                <a:gd name="connsiteY177" fmla="*/ 1813738 h 2224519"/>
                <a:gd name="connsiteX178" fmla="*/ 301314 w 3299499"/>
                <a:gd name="connsiteY178" fmla="*/ 1974512 h 2224519"/>
                <a:gd name="connsiteX179" fmla="*/ 326435 w 3299499"/>
                <a:gd name="connsiteY179" fmla="*/ 1863979 h 2224519"/>
                <a:gd name="connsiteX180" fmla="*/ 175710 w 3299499"/>
                <a:gd name="connsiteY180" fmla="*/ 1517311 h 2224519"/>
                <a:gd name="connsiteX181" fmla="*/ 150589 w 3299499"/>
                <a:gd name="connsiteY181" fmla="*/ 1482143 h 2224519"/>
                <a:gd name="connsiteX182" fmla="*/ 30008 w 3299499"/>
                <a:gd name="connsiteY182" fmla="*/ 1642916 h 2224519"/>
                <a:gd name="connsiteX183" fmla="*/ 19959 w 3299499"/>
                <a:gd name="connsiteY183" fmla="*/ 1798665 h 2224519"/>
                <a:gd name="connsiteX184" fmla="*/ 75227 w 3299499"/>
                <a:gd name="connsiteY184" fmla="*/ 1301271 h 2224519"/>
                <a:gd name="connsiteX185" fmla="*/ 175709 w 3299499"/>
                <a:gd name="connsiteY185" fmla="*/ 1341465 h 2224519"/>
                <a:gd name="connsiteX186" fmla="*/ 170685 w 3299499"/>
                <a:gd name="connsiteY186" fmla="*/ 1125426 h 2224519"/>
                <a:gd name="connsiteX187" fmla="*/ 95322 w 3299499"/>
                <a:gd name="connsiteY187" fmla="*/ 1235957 h 2224519"/>
                <a:gd name="connsiteX188" fmla="*/ 180733 w 3299499"/>
                <a:gd name="connsiteY188" fmla="*/ 1045039 h 2224519"/>
                <a:gd name="connsiteX189" fmla="*/ 276193 w 3299499"/>
                <a:gd name="connsiteY189" fmla="*/ 864168 h 2224519"/>
                <a:gd name="connsiteX190" fmla="*/ 471298 w 3299499"/>
                <a:gd name="connsiteY190"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646842 w 3299499"/>
                <a:gd name="connsiteY64" fmla="*/ 225252 h 2224519"/>
                <a:gd name="connsiteX65" fmla="*/ 3022347 w 3299499"/>
                <a:gd name="connsiteY65" fmla="*/ 600842 h 2224519"/>
                <a:gd name="connsiteX66" fmla="*/ 3146474 w 3299499"/>
                <a:gd name="connsiteY66" fmla="*/ 824271 h 2224519"/>
                <a:gd name="connsiteX67" fmla="*/ 3295297 w 3299499"/>
                <a:gd name="connsiteY67" fmla="*/ 1254404 h 2224519"/>
                <a:gd name="connsiteX68" fmla="*/ 3022994 w 3299499"/>
                <a:gd name="connsiteY68" fmla="*/ 1569182 h 2224519"/>
                <a:gd name="connsiteX69" fmla="*/ 2712657 w 3299499"/>
                <a:gd name="connsiteY69" fmla="*/ 1572996 h 2224519"/>
                <a:gd name="connsiteX70" fmla="*/ 2364994 w 3299499"/>
                <a:gd name="connsiteY70" fmla="*/ 1739684 h 2224519"/>
                <a:gd name="connsiteX71" fmla="*/ 1741107 w 3299499"/>
                <a:gd name="connsiteY71" fmla="*/ 1953996 h 2224519"/>
                <a:gd name="connsiteX72" fmla="*/ 1783969 w 3299499"/>
                <a:gd name="connsiteY72" fmla="*/ 1796834 h 2224519"/>
                <a:gd name="connsiteX73" fmla="*/ 1836357 w 3299499"/>
                <a:gd name="connsiteY73" fmla="*/ 1606334 h 2224519"/>
                <a:gd name="connsiteX74" fmla="*/ 2164969 w 3299499"/>
                <a:gd name="connsiteY74" fmla="*/ 1577759 h 2224519"/>
                <a:gd name="connsiteX75" fmla="*/ 2050669 w 3299499"/>
                <a:gd name="connsiteY75" fmla="*/ 1434884 h 2224519"/>
                <a:gd name="connsiteX76" fmla="*/ 2241169 w 3299499"/>
                <a:gd name="connsiteY76" fmla="*/ 1339634 h 2224519"/>
                <a:gd name="connsiteX77" fmla="*/ 2339650 w 3299499"/>
                <a:gd name="connsiteY77" fmla="*/ 1482143 h 2224519"/>
                <a:gd name="connsiteX78" fmla="*/ 2331894 w 3299499"/>
                <a:gd name="connsiteY78" fmla="*/ 1673849 h 2224519"/>
                <a:gd name="connsiteX79" fmla="*/ 2343788 w 3299499"/>
                <a:gd name="connsiteY79" fmla="*/ 1428354 h 2224519"/>
                <a:gd name="connsiteX80" fmla="*/ 2720306 w 3299499"/>
                <a:gd name="connsiteY80" fmla="*/ 1293883 h 2224519"/>
                <a:gd name="connsiteX81" fmla="*/ 2888869 w 3299499"/>
                <a:gd name="connsiteY81" fmla="*/ 1406308 h 2224519"/>
                <a:gd name="connsiteX82" fmla="*/ 2769954 w 3299499"/>
                <a:gd name="connsiteY82" fmla="*/ 1300090 h 2224519"/>
                <a:gd name="connsiteX83" fmla="*/ 2889945 w 3299499"/>
                <a:gd name="connsiteY83" fmla="*/ 1304227 h 2224519"/>
                <a:gd name="connsiteX84" fmla="*/ 3067860 w 3299499"/>
                <a:gd name="connsiteY84" fmla="*/ 1432491 h 2224519"/>
                <a:gd name="connsiteX85" fmla="*/ 3217093 w 3299499"/>
                <a:gd name="connsiteY85" fmla="*/ 1277570 h 2224519"/>
                <a:gd name="connsiteX86" fmla="*/ 3237501 w 3299499"/>
                <a:gd name="connsiteY86" fmla="*/ 1072524 h 2224519"/>
                <a:gd name="connsiteX87" fmla="*/ 3071998 w 3299499"/>
                <a:gd name="connsiteY87" fmla="*/ 1386978 h 2224519"/>
                <a:gd name="connsiteX88" fmla="*/ 3109236 w 3299499"/>
                <a:gd name="connsiteY88" fmla="*/ 1312503 h 2224519"/>
                <a:gd name="connsiteX89" fmla="*/ 2894083 w 3299499"/>
                <a:gd name="connsiteY89" fmla="*/ 1266989 h 2224519"/>
                <a:gd name="connsiteX90" fmla="*/ 2794782 w 3299499"/>
                <a:gd name="connsiteY90" fmla="*/ 1204926 h 2224519"/>
                <a:gd name="connsiteX91" fmla="*/ 2584069 w 3299499"/>
                <a:gd name="connsiteY91" fmla="*/ 1239621 h 2224519"/>
                <a:gd name="connsiteX92" fmla="*/ 2044267 w 3299499"/>
                <a:gd name="connsiteY92" fmla="*/ 1386634 h 2224519"/>
                <a:gd name="connsiteX93" fmla="*/ 2005425 w 3299499"/>
                <a:gd name="connsiteY93" fmla="*/ 1225334 h 2224519"/>
                <a:gd name="connsiteX94" fmla="*/ 2372137 w 3299499"/>
                <a:gd name="connsiteY94" fmla="*/ 1108652 h 2224519"/>
                <a:gd name="connsiteX95" fmla="*/ 2803144 w 3299499"/>
                <a:gd name="connsiteY95" fmla="*/ 1101508 h 2224519"/>
                <a:gd name="connsiteX96" fmla="*/ 2560257 w 3299499"/>
                <a:gd name="connsiteY96" fmla="*/ 820521 h 2224519"/>
                <a:gd name="connsiteX97" fmla="*/ 2226881 w 3299499"/>
                <a:gd name="connsiteY97" fmla="*/ 1049121 h 2224519"/>
                <a:gd name="connsiteX98" fmla="*/ 2105637 w 3299499"/>
                <a:gd name="connsiteY98" fmla="*/ 967096 h 2224519"/>
                <a:gd name="connsiteX99" fmla="*/ 1771168 w 3299499"/>
                <a:gd name="connsiteY99" fmla="*/ 1203194 h 2224519"/>
                <a:gd name="connsiteX100" fmla="*/ 1666272 w 3299499"/>
                <a:gd name="connsiteY100" fmla="*/ 1103537 h 2224519"/>
                <a:gd name="connsiteX101" fmla="*/ 1333340 w 3299499"/>
                <a:gd name="connsiteY101" fmla="*/ 1505003 h 2224519"/>
                <a:gd name="connsiteX102" fmla="*/ 1260930 w 3299499"/>
                <a:gd name="connsiteY102" fmla="*/ 1457024 h 2224519"/>
                <a:gd name="connsiteX103" fmla="*/ 1613074 w 3299499"/>
                <a:gd name="connsiteY103" fmla="*/ 1076685 h 2224519"/>
                <a:gd name="connsiteX104" fmla="*/ 1920715 w 3299499"/>
                <a:gd name="connsiteY104" fmla="*/ 821267 h 2224519"/>
                <a:gd name="connsiteX105" fmla="*/ 1829273 w 3299499"/>
                <a:gd name="connsiteY105" fmla="*/ 817291 h 2224519"/>
                <a:gd name="connsiteX106" fmla="*/ 1773614 w 3299499"/>
                <a:gd name="connsiteY106" fmla="*/ 761632 h 2224519"/>
                <a:gd name="connsiteX107" fmla="*/ 1456874 w 3299499"/>
                <a:gd name="connsiteY107" fmla="*/ 1004847 h 2224519"/>
                <a:gd name="connsiteX108" fmla="*/ 1527211 w 3299499"/>
                <a:gd name="connsiteY108" fmla="*/ 753639 h 2224519"/>
                <a:gd name="connsiteX109" fmla="*/ 1421703 w 3299499"/>
                <a:gd name="connsiteY109" fmla="*/ 834026 h 2224519"/>
                <a:gd name="connsiteX110" fmla="*/ 1512138 w 3299499"/>
                <a:gd name="connsiteY110" fmla="*/ 834026 h 2224519"/>
                <a:gd name="connsiteX111" fmla="*/ 1371461 w 3299499"/>
                <a:gd name="connsiteY111" fmla="*/ 1019920 h 2224519"/>
                <a:gd name="connsiteX112" fmla="*/ 1115228 w 3299499"/>
                <a:gd name="connsiteY112" fmla="*/ 1246008 h 2224519"/>
                <a:gd name="connsiteX113" fmla="*/ 907141 w 3299499"/>
                <a:gd name="connsiteY113" fmla="*/ 1537410 h 2224519"/>
                <a:gd name="connsiteX114" fmla="*/ 858995 w 3299499"/>
                <a:gd name="connsiteY114" fmla="*/ 1612773 h 2224519"/>
                <a:gd name="connsiteX115" fmla="*/ 1009720 w 3299499"/>
                <a:gd name="connsiteY115" fmla="*/ 1909199 h 2224519"/>
                <a:gd name="connsiteX116" fmla="*/ 1100156 w 3299499"/>
                <a:gd name="connsiteY116" fmla="*/ 1889102 h 2224519"/>
                <a:gd name="connsiteX117" fmla="*/ 1243117 w 3299499"/>
                <a:gd name="connsiteY117" fmla="*/ 1429806 h 2224519"/>
                <a:gd name="connsiteX118" fmla="*/ 1356169 w 3299499"/>
                <a:gd name="connsiteY118" fmla="*/ 1501105 h 2224519"/>
                <a:gd name="connsiteX119" fmla="*/ 1352194 w 3299499"/>
                <a:gd name="connsiteY119" fmla="*/ 1596520 h 2224519"/>
                <a:gd name="connsiteX120" fmla="*/ 1324384 w 3299499"/>
                <a:gd name="connsiteY120" fmla="*/ 1770376 h 2224519"/>
                <a:gd name="connsiteX121" fmla="*/ 1416465 w 3299499"/>
                <a:gd name="connsiteY121" fmla="*/ 1910842 h 2224519"/>
                <a:gd name="connsiteX122" fmla="*/ 1340269 w 3299499"/>
                <a:gd name="connsiteY122" fmla="*/ 1640250 h 2224519"/>
                <a:gd name="connsiteX123" fmla="*/ 1606637 w 3299499"/>
                <a:gd name="connsiteY123" fmla="*/ 1513030 h 2224519"/>
                <a:gd name="connsiteX124" fmla="*/ 1723643 w 3299499"/>
                <a:gd name="connsiteY124" fmla="*/ 1293596 h 2224519"/>
                <a:gd name="connsiteX125" fmla="*/ 1989073 w 3299499"/>
                <a:gd name="connsiteY125" fmla="*/ 1262840 h 2224519"/>
                <a:gd name="connsiteX126" fmla="*/ 1885956 w 3299499"/>
                <a:gd name="connsiteY126" fmla="*/ 1550615 h 2224519"/>
                <a:gd name="connsiteX127" fmla="*/ 1755393 w 3299499"/>
                <a:gd name="connsiteY127" fmla="*/ 1719046 h 2224519"/>
                <a:gd name="connsiteX128" fmla="*/ 1596312 w 3299499"/>
                <a:gd name="connsiteY128" fmla="*/ 2013962 h 2224519"/>
                <a:gd name="connsiteX129" fmla="*/ 1574831 w 3299499"/>
                <a:gd name="connsiteY129" fmla="*/ 1921749 h 2224519"/>
                <a:gd name="connsiteX130" fmla="*/ 1471464 w 3299499"/>
                <a:gd name="connsiteY130" fmla="*/ 2065646 h 2224519"/>
                <a:gd name="connsiteX131" fmla="*/ 1582781 w 3299499"/>
                <a:gd name="connsiteY131" fmla="*/ 2133232 h 2224519"/>
                <a:gd name="connsiteX132" fmla="*/ 1451584 w 3299499"/>
                <a:gd name="connsiteY132" fmla="*/ 2200818 h 2224519"/>
                <a:gd name="connsiteX133" fmla="*/ 1228948 w 3299499"/>
                <a:gd name="connsiteY133" fmla="*/ 2208769 h 2224519"/>
                <a:gd name="connsiteX134" fmla="*/ 982457 w 3299499"/>
                <a:gd name="connsiteY134" fmla="*/ 2216722 h 2224519"/>
                <a:gd name="connsiteX135" fmla="*/ 966555 w 3299499"/>
                <a:gd name="connsiteY135" fmla="*/ 2137207 h 2224519"/>
                <a:gd name="connsiteX136" fmla="*/ 1197143 w 3299499"/>
                <a:gd name="connsiteY136" fmla="*/ 2161061 h 2224519"/>
                <a:gd name="connsiteX137" fmla="*/ 1324364 w 3299499"/>
                <a:gd name="connsiteY137" fmla="*/ 2141182 h 2224519"/>
                <a:gd name="connsiteX138" fmla="*/ 1280632 w 3299499"/>
                <a:gd name="connsiteY138" fmla="*/ 1954329 h 2224519"/>
                <a:gd name="connsiteX139" fmla="*/ 1407852 w 3299499"/>
                <a:gd name="connsiteY139" fmla="*/ 1926500 h 2224519"/>
                <a:gd name="connsiteX140" fmla="*/ 1247453 w 3299499"/>
                <a:gd name="connsiteY140" fmla="*/ 1884840 h 2224519"/>
                <a:gd name="connsiteX141" fmla="*/ 1182614 w 3299499"/>
                <a:gd name="connsiteY141" fmla="*/ 2054900 h 2224519"/>
                <a:gd name="connsiteX142" fmla="*/ 1024793 w 3299499"/>
                <a:gd name="connsiteY142" fmla="*/ 2120214 h 2224519"/>
                <a:gd name="connsiteX143" fmla="*/ 884116 w 3299499"/>
                <a:gd name="connsiteY143" fmla="*/ 1758474 h 2224519"/>
                <a:gd name="connsiteX144" fmla="*/ 843922 w 3299499"/>
                <a:gd name="connsiteY144" fmla="*/ 2069973 h 2224519"/>
                <a:gd name="connsiteX145" fmla="*/ 703246 w 3299499"/>
                <a:gd name="connsiteY145" fmla="*/ 1657991 h 2224519"/>
                <a:gd name="connsiteX146" fmla="*/ 803729 w 3299499"/>
                <a:gd name="connsiteY146" fmla="*/ 1406782 h 2224519"/>
                <a:gd name="connsiteX147" fmla="*/ 884115 w 3299499"/>
                <a:gd name="connsiteY147" fmla="*/ 1246008 h 2224519"/>
                <a:gd name="connsiteX148" fmla="*/ 1160446 w 3299499"/>
                <a:gd name="connsiteY148" fmla="*/ 1125427 h 2224519"/>
                <a:gd name="connsiteX149" fmla="*/ 1637744 w 3299499"/>
                <a:gd name="connsiteY149" fmla="*/ 648131 h 2224519"/>
                <a:gd name="connsiteX150" fmla="*/ 1763348 w 3299499"/>
                <a:gd name="connsiteY150" fmla="*/ 336632 h 2224519"/>
                <a:gd name="connsiteX151" fmla="*/ 1642768 w 3299499"/>
                <a:gd name="connsiteY151" fmla="*/ 376825 h 2224519"/>
                <a:gd name="connsiteX152" fmla="*/ 1451848 w 3299499"/>
                <a:gd name="connsiteY152" fmla="*/ 658179 h 2224519"/>
                <a:gd name="connsiteX153" fmla="*/ 1170498 w 3299499"/>
                <a:gd name="connsiteY153" fmla="*/ 497404 h 2224519"/>
                <a:gd name="connsiteX154" fmla="*/ 1200641 w 3299499"/>
                <a:gd name="connsiteY154" fmla="*/ 633056 h 2224519"/>
                <a:gd name="connsiteX155" fmla="*/ 1115230 w 3299499"/>
                <a:gd name="connsiteY155" fmla="*/ 869194 h 2224519"/>
                <a:gd name="connsiteX156" fmla="*/ 1100158 w 3299499"/>
                <a:gd name="connsiteY156" fmla="*/ 1004845 h 2224519"/>
                <a:gd name="connsiteX157" fmla="*/ 904215 w 3299499"/>
                <a:gd name="connsiteY157" fmla="*/ 1014893 h 2224519"/>
                <a:gd name="connsiteX158" fmla="*/ 929336 w 3299499"/>
                <a:gd name="connsiteY158" fmla="*/ 1175667 h 2224519"/>
                <a:gd name="connsiteX159" fmla="*/ 708272 w 3299499"/>
                <a:gd name="connsiteY159" fmla="*/ 984749 h 2224519"/>
                <a:gd name="connsiteX160" fmla="*/ 607789 w 3299499"/>
                <a:gd name="connsiteY160" fmla="*/ 914411 h 2224519"/>
                <a:gd name="connsiteX161" fmla="*/ 809594 w 3299499"/>
                <a:gd name="connsiteY161" fmla="*/ 1313832 h 2224519"/>
                <a:gd name="connsiteX162" fmla="*/ 512330 w 3299499"/>
                <a:gd name="connsiteY162" fmla="*/ 1356538 h 2224519"/>
                <a:gd name="connsiteX163" fmla="*/ 647983 w 3299499"/>
                <a:gd name="connsiteY163" fmla="*/ 1874028 h 2224519"/>
                <a:gd name="connsiteX164" fmla="*/ 537449 w 3299499"/>
                <a:gd name="connsiteY164" fmla="*/ 1798666 h 2224519"/>
                <a:gd name="connsiteX165" fmla="*/ 391749 w 3299499"/>
                <a:gd name="connsiteY165" fmla="*/ 1733351 h 2224519"/>
                <a:gd name="connsiteX166" fmla="*/ 230975 w 3299499"/>
                <a:gd name="connsiteY166" fmla="*/ 1436924 h 2224519"/>
                <a:gd name="connsiteX167" fmla="*/ 356580 w 3299499"/>
                <a:gd name="connsiteY167" fmla="*/ 1668037 h 2224519"/>
                <a:gd name="connsiteX168" fmla="*/ 431942 w 3299499"/>
                <a:gd name="connsiteY168" fmla="*/ 1833835 h 2224519"/>
                <a:gd name="connsiteX169" fmla="*/ 527402 w 3299499"/>
                <a:gd name="connsiteY169" fmla="*/ 1874028 h 2224519"/>
                <a:gd name="connsiteX170" fmla="*/ 507305 w 3299499"/>
                <a:gd name="connsiteY170" fmla="*/ 1989585 h 2224519"/>
                <a:gd name="connsiteX171" fmla="*/ 311362 w 3299499"/>
                <a:gd name="connsiteY171" fmla="*/ 2180503 h 2224519"/>
                <a:gd name="connsiteX172" fmla="*/ 250235 w 3299499"/>
                <a:gd name="connsiteY172" fmla="*/ 2142821 h 2224519"/>
                <a:gd name="connsiteX173" fmla="*/ 220927 w 3299499"/>
                <a:gd name="connsiteY173" fmla="*/ 1989584 h 2224519"/>
                <a:gd name="connsiteX174" fmla="*/ 120444 w 3299499"/>
                <a:gd name="connsiteY174" fmla="*/ 1909197 h 2224519"/>
                <a:gd name="connsiteX175" fmla="*/ 65177 w 3299499"/>
                <a:gd name="connsiteY175" fmla="*/ 1869004 h 2224519"/>
                <a:gd name="connsiteX176" fmla="*/ 80251 w 3299499"/>
                <a:gd name="connsiteY176" fmla="*/ 1673060 h 2224519"/>
                <a:gd name="connsiteX177" fmla="*/ 205854 w 3299499"/>
                <a:gd name="connsiteY177" fmla="*/ 1813738 h 2224519"/>
                <a:gd name="connsiteX178" fmla="*/ 301314 w 3299499"/>
                <a:gd name="connsiteY178" fmla="*/ 1974512 h 2224519"/>
                <a:gd name="connsiteX179" fmla="*/ 326435 w 3299499"/>
                <a:gd name="connsiteY179" fmla="*/ 1863979 h 2224519"/>
                <a:gd name="connsiteX180" fmla="*/ 175710 w 3299499"/>
                <a:gd name="connsiteY180" fmla="*/ 1517311 h 2224519"/>
                <a:gd name="connsiteX181" fmla="*/ 150589 w 3299499"/>
                <a:gd name="connsiteY181" fmla="*/ 1482143 h 2224519"/>
                <a:gd name="connsiteX182" fmla="*/ 30008 w 3299499"/>
                <a:gd name="connsiteY182" fmla="*/ 1642916 h 2224519"/>
                <a:gd name="connsiteX183" fmla="*/ 19959 w 3299499"/>
                <a:gd name="connsiteY183" fmla="*/ 1798665 h 2224519"/>
                <a:gd name="connsiteX184" fmla="*/ 75227 w 3299499"/>
                <a:gd name="connsiteY184" fmla="*/ 1301271 h 2224519"/>
                <a:gd name="connsiteX185" fmla="*/ 175709 w 3299499"/>
                <a:gd name="connsiteY185" fmla="*/ 1341465 h 2224519"/>
                <a:gd name="connsiteX186" fmla="*/ 170685 w 3299499"/>
                <a:gd name="connsiteY186" fmla="*/ 1125426 h 2224519"/>
                <a:gd name="connsiteX187" fmla="*/ 95322 w 3299499"/>
                <a:gd name="connsiteY187" fmla="*/ 1235957 h 2224519"/>
                <a:gd name="connsiteX188" fmla="*/ 180733 w 3299499"/>
                <a:gd name="connsiteY188" fmla="*/ 1045039 h 2224519"/>
                <a:gd name="connsiteX189" fmla="*/ 276193 w 3299499"/>
                <a:gd name="connsiteY189" fmla="*/ 864168 h 2224519"/>
                <a:gd name="connsiteX190" fmla="*/ 471298 w 3299499"/>
                <a:gd name="connsiteY190"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93384 w 3299499"/>
                <a:gd name="connsiteY64" fmla="*/ 753932 h 2224519"/>
                <a:gd name="connsiteX65" fmla="*/ 2646842 w 3299499"/>
                <a:gd name="connsiteY65" fmla="*/ 225252 h 2224519"/>
                <a:gd name="connsiteX66" fmla="*/ 3022347 w 3299499"/>
                <a:gd name="connsiteY66" fmla="*/ 600842 h 2224519"/>
                <a:gd name="connsiteX67" fmla="*/ 3146474 w 3299499"/>
                <a:gd name="connsiteY67" fmla="*/ 824271 h 2224519"/>
                <a:gd name="connsiteX68" fmla="*/ 3295297 w 3299499"/>
                <a:gd name="connsiteY68" fmla="*/ 1254404 h 2224519"/>
                <a:gd name="connsiteX69" fmla="*/ 3022994 w 3299499"/>
                <a:gd name="connsiteY69" fmla="*/ 1569182 h 2224519"/>
                <a:gd name="connsiteX70" fmla="*/ 2712657 w 3299499"/>
                <a:gd name="connsiteY70" fmla="*/ 1572996 h 2224519"/>
                <a:gd name="connsiteX71" fmla="*/ 2364994 w 3299499"/>
                <a:gd name="connsiteY71" fmla="*/ 1739684 h 2224519"/>
                <a:gd name="connsiteX72" fmla="*/ 1741107 w 3299499"/>
                <a:gd name="connsiteY72" fmla="*/ 1953996 h 2224519"/>
                <a:gd name="connsiteX73" fmla="*/ 1783969 w 3299499"/>
                <a:gd name="connsiteY73" fmla="*/ 1796834 h 2224519"/>
                <a:gd name="connsiteX74" fmla="*/ 1836357 w 3299499"/>
                <a:gd name="connsiteY74" fmla="*/ 1606334 h 2224519"/>
                <a:gd name="connsiteX75" fmla="*/ 2164969 w 3299499"/>
                <a:gd name="connsiteY75" fmla="*/ 1577759 h 2224519"/>
                <a:gd name="connsiteX76" fmla="*/ 2050669 w 3299499"/>
                <a:gd name="connsiteY76" fmla="*/ 1434884 h 2224519"/>
                <a:gd name="connsiteX77" fmla="*/ 2241169 w 3299499"/>
                <a:gd name="connsiteY77" fmla="*/ 1339634 h 2224519"/>
                <a:gd name="connsiteX78" fmla="*/ 2339650 w 3299499"/>
                <a:gd name="connsiteY78" fmla="*/ 1482143 h 2224519"/>
                <a:gd name="connsiteX79" fmla="*/ 2331894 w 3299499"/>
                <a:gd name="connsiteY79" fmla="*/ 1673849 h 2224519"/>
                <a:gd name="connsiteX80" fmla="*/ 2343788 w 3299499"/>
                <a:gd name="connsiteY80" fmla="*/ 1428354 h 2224519"/>
                <a:gd name="connsiteX81" fmla="*/ 2720306 w 3299499"/>
                <a:gd name="connsiteY81" fmla="*/ 1293883 h 2224519"/>
                <a:gd name="connsiteX82" fmla="*/ 2888869 w 3299499"/>
                <a:gd name="connsiteY82" fmla="*/ 1406308 h 2224519"/>
                <a:gd name="connsiteX83" fmla="*/ 2769954 w 3299499"/>
                <a:gd name="connsiteY83" fmla="*/ 1300090 h 2224519"/>
                <a:gd name="connsiteX84" fmla="*/ 2889945 w 3299499"/>
                <a:gd name="connsiteY84" fmla="*/ 1304227 h 2224519"/>
                <a:gd name="connsiteX85" fmla="*/ 3067860 w 3299499"/>
                <a:gd name="connsiteY85" fmla="*/ 1432491 h 2224519"/>
                <a:gd name="connsiteX86" fmla="*/ 3217093 w 3299499"/>
                <a:gd name="connsiteY86" fmla="*/ 1277570 h 2224519"/>
                <a:gd name="connsiteX87" fmla="*/ 3237501 w 3299499"/>
                <a:gd name="connsiteY87" fmla="*/ 1072524 h 2224519"/>
                <a:gd name="connsiteX88" fmla="*/ 3071998 w 3299499"/>
                <a:gd name="connsiteY88" fmla="*/ 1386978 h 2224519"/>
                <a:gd name="connsiteX89" fmla="*/ 3109236 w 3299499"/>
                <a:gd name="connsiteY89" fmla="*/ 1312503 h 2224519"/>
                <a:gd name="connsiteX90" fmla="*/ 2894083 w 3299499"/>
                <a:gd name="connsiteY90" fmla="*/ 1266989 h 2224519"/>
                <a:gd name="connsiteX91" fmla="*/ 2794782 w 3299499"/>
                <a:gd name="connsiteY91" fmla="*/ 1204926 h 2224519"/>
                <a:gd name="connsiteX92" fmla="*/ 2584069 w 3299499"/>
                <a:gd name="connsiteY92" fmla="*/ 1239621 h 2224519"/>
                <a:gd name="connsiteX93" fmla="*/ 2044267 w 3299499"/>
                <a:gd name="connsiteY93" fmla="*/ 1386634 h 2224519"/>
                <a:gd name="connsiteX94" fmla="*/ 2005425 w 3299499"/>
                <a:gd name="connsiteY94" fmla="*/ 1225334 h 2224519"/>
                <a:gd name="connsiteX95" fmla="*/ 2372137 w 3299499"/>
                <a:gd name="connsiteY95" fmla="*/ 1108652 h 2224519"/>
                <a:gd name="connsiteX96" fmla="*/ 2803144 w 3299499"/>
                <a:gd name="connsiteY96" fmla="*/ 1101508 h 2224519"/>
                <a:gd name="connsiteX97" fmla="*/ 2560257 w 3299499"/>
                <a:gd name="connsiteY97" fmla="*/ 820521 h 2224519"/>
                <a:gd name="connsiteX98" fmla="*/ 2226881 w 3299499"/>
                <a:gd name="connsiteY98" fmla="*/ 1049121 h 2224519"/>
                <a:gd name="connsiteX99" fmla="*/ 2105637 w 3299499"/>
                <a:gd name="connsiteY99" fmla="*/ 967096 h 2224519"/>
                <a:gd name="connsiteX100" fmla="*/ 1771168 w 3299499"/>
                <a:gd name="connsiteY100" fmla="*/ 1203194 h 2224519"/>
                <a:gd name="connsiteX101" fmla="*/ 1666272 w 3299499"/>
                <a:gd name="connsiteY101" fmla="*/ 1103537 h 2224519"/>
                <a:gd name="connsiteX102" fmla="*/ 1333340 w 3299499"/>
                <a:gd name="connsiteY102" fmla="*/ 1505003 h 2224519"/>
                <a:gd name="connsiteX103" fmla="*/ 1260930 w 3299499"/>
                <a:gd name="connsiteY103" fmla="*/ 1457024 h 2224519"/>
                <a:gd name="connsiteX104" fmla="*/ 1613074 w 3299499"/>
                <a:gd name="connsiteY104" fmla="*/ 1076685 h 2224519"/>
                <a:gd name="connsiteX105" fmla="*/ 1920715 w 3299499"/>
                <a:gd name="connsiteY105" fmla="*/ 821267 h 2224519"/>
                <a:gd name="connsiteX106" fmla="*/ 1829273 w 3299499"/>
                <a:gd name="connsiteY106" fmla="*/ 817291 h 2224519"/>
                <a:gd name="connsiteX107" fmla="*/ 1773614 w 3299499"/>
                <a:gd name="connsiteY107" fmla="*/ 761632 h 2224519"/>
                <a:gd name="connsiteX108" fmla="*/ 1456874 w 3299499"/>
                <a:gd name="connsiteY108" fmla="*/ 1004847 h 2224519"/>
                <a:gd name="connsiteX109" fmla="*/ 1527211 w 3299499"/>
                <a:gd name="connsiteY109" fmla="*/ 753639 h 2224519"/>
                <a:gd name="connsiteX110" fmla="*/ 1421703 w 3299499"/>
                <a:gd name="connsiteY110" fmla="*/ 834026 h 2224519"/>
                <a:gd name="connsiteX111" fmla="*/ 1512138 w 3299499"/>
                <a:gd name="connsiteY111" fmla="*/ 834026 h 2224519"/>
                <a:gd name="connsiteX112" fmla="*/ 1371461 w 3299499"/>
                <a:gd name="connsiteY112" fmla="*/ 1019920 h 2224519"/>
                <a:gd name="connsiteX113" fmla="*/ 1115228 w 3299499"/>
                <a:gd name="connsiteY113" fmla="*/ 1246008 h 2224519"/>
                <a:gd name="connsiteX114" fmla="*/ 907141 w 3299499"/>
                <a:gd name="connsiteY114" fmla="*/ 1537410 h 2224519"/>
                <a:gd name="connsiteX115" fmla="*/ 858995 w 3299499"/>
                <a:gd name="connsiteY115" fmla="*/ 1612773 h 2224519"/>
                <a:gd name="connsiteX116" fmla="*/ 1009720 w 3299499"/>
                <a:gd name="connsiteY116" fmla="*/ 1909199 h 2224519"/>
                <a:gd name="connsiteX117" fmla="*/ 1100156 w 3299499"/>
                <a:gd name="connsiteY117" fmla="*/ 1889102 h 2224519"/>
                <a:gd name="connsiteX118" fmla="*/ 1243117 w 3299499"/>
                <a:gd name="connsiteY118" fmla="*/ 1429806 h 2224519"/>
                <a:gd name="connsiteX119" fmla="*/ 1356169 w 3299499"/>
                <a:gd name="connsiteY119" fmla="*/ 1501105 h 2224519"/>
                <a:gd name="connsiteX120" fmla="*/ 1352194 w 3299499"/>
                <a:gd name="connsiteY120" fmla="*/ 1596520 h 2224519"/>
                <a:gd name="connsiteX121" fmla="*/ 1324384 w 3299499"/>
                <a:gd name="connsiteY121" fmla="*/ 1770376 h 2224519"/>
                <a:gd name="connsiteX122" fmla="*/ 1416465 w 3299499"/>
                <a:gd name="connsiteY122" fmla="*/ 1910842 h 2224519"/>
                <a:gd name="connsiteX123" fmla="*/ 1340269 w 3299499"/>
                <a:gd name="connsiteY123" fmla="*/ 1640250 h 2224519"/>
                <a:gd name="connsiteX124" fmla="*/ 1606637 w 3299499"/>
                <a:gd name="connsiteY124" fmla="*/ 1513030 h 2224519"/>
                <a:gd name="connsiteX125" fmla="*/ 1723643 w 3299499"/>
                <a:gd name="connsiteY125" fmla="*/ 1293596 h 2224519"/>
                <a:gd name="connsiteX126" fmla="*/ 1989073 w 3299499"/>
                <a:gd name="connsiteY126" fmla="*/ 1262840 h 2224519"/>
                <a:gd name="connsiteX127" fmla="*/ 1885956 w 3299499"/>
                <a:gd name="connsiteY127" fmla="*/ 1550615 h 2224519"/>
                <a:gd name="connsiteX128" fmla="*/ 1755393 w 3299499"/>
                <a:gd name="connsiteY128" fmla="*/ 1719046 h 2224519"/>
                <a:gd name="connsiteX129" fmla="*/ 1596312 w 3299499"/>
                <a:gd name="connsiteY129" fmla="*/ 2013962 h 2224519"/>
                <a:gd name="connsiteX130" fmla="*/ 1574831 w 3299499"/>
                <a:gd name="connsiteY130" fmla="*/ 1921749 h 2224519"/>
                <a:gd name="connsiteX131" fmla="*/ 1471464 w 3299499"/>
                <a:gd name="connsiteY131" fmla="*/ 2065646 h 2224519"/>
                <a:gd name="connsiteX132" fmla="*/ 1582781 w 3299499"/>
                <a:gd name="connsiteY132" fmla="*/ 2133232 h 2224519"/>
                <a:gd name="connsiteX133" fmla="*/ 1451584 w 3299499"/>
                <a:gd name="connsiteY133" fmla="*/ 2200818 h 2224519"/>
                <a:gd name="connsiteX134" fmla="*/ 1228948 w 3299499"/>
                <a:gd name="connsiteY134" fmla="*/ 2208769 h 2224519"/>
                <a:gd name="connsiteX135" fmla="*/ 982457 w 3299499"/>
                <a:gd name="connsiteY135" fmla="*/ 2216722 h 2224519"/>
                <a:gd name="connsiteX136" fmla="*/ 966555 w 3299499"/>
                <a:gd name="connsiteY136" fmla="*/ 2137207 h 2224519"/>
                <a:gd name="connsiteX137" fmla="*/ 1197143 w 3299499"/>
                <a:gd name="connsiteY137" fmla="*/ 2161061 h 2224519"/>
                <a:gd name="connsiteX138" fmla="*/ 1324364 w 3299499"/>
                <a:gd name="connsiteY138" fmla="*/ 2141182 h 2224519"/>
                <a:gd name="connsiteX139" fmla="*/ 1280632 w 3299499"/>
                <a:gd name="connsiteY139" fmla="*/ 1954329 h 2224519"/>
                <a:gd name="connsiteX140" fmla="*/ 1407852 w 3299499"/>
                <a:gd name="connsiteY140" fmla="*/ 1926500 h 2224519"/>
                <a:gd name="connsiteX141" fmla="*/ 1247453 w 3299499"/>
                <a:gd name="connsiteY141" fmla="*/ 1884840 h 2224519"/>
                <a:gd name="connsiteX142" fmla="*/ 1182614 w 3299499"/>
                <a:gd name="connsiteY142" fmla="*/ 2054900 h 2224519"/>
                <a:gd name="connsiteX143" fmla="*/ 1024793 w 3299499"/>
                <a:gd name="connsiteY143" fmla="*/ 2120214 h 2224519"/>
                <a:gd name="connsiteX144" fmla="*/ 884116 w 3299499"/>
                <a:gd name="connsiteY144" fmla="*/ 1758474 h 2224519"/>
                <a:gd name="connsiteX145" fmla="*/ 843922 w 3299499"/>
                <a:gd name="connsiteY145" fmla="*/ 2069973 h 2224519"/>
                <a:gd name="connsiteX146" fmla="*/ 703246 w 3299499"/>
                <a:gd name="connsiteY146" fmla="*/ 1657991 h 2224519"/>
                <a:gd name="connsiteX147" fmla="*/ 803729 w 3299499"/>
                <a:gd name="connsiteY147" fmla="*/ 1406782 h 2224519"/>
                <a:gd name="connsiteX148" fmla="*/ 884115 w 3299499"/>
                <a:gd name="connsiteY148" fmla="*/ 1246008 h 2224519"/>
                <a:gd name="connsiteX149" fmla="*/ 1160446 w 3299499"/>
                <a:gd name="connsiteY149" fmla="*/ 1125427 h 2224519"/>
                <a:gd name="connsiteX150" fmla="*/ 1637744 w 3299499"/>
                <a:gd name="connsiteY150" fmla="*/ 648131 h 2224519"/>
                <a:gd name="connsiteX151" fmla="*/ 1763348 w 3299499"/>
                <a:gd name="connsiteY151" fmla="*/ 336632 h 2224519"/>
                <a:gd name="connsiteX152" fmla="*/ 1642768 w 3299499"/>
                <a:gd name="connsiteY152" fmla="*/ 376825 h 2224519"/>
                <a:gd name="connsiteX153" fmla="*/ 1451848 w 3299499"/>
                <a:gd name="connsiteY153" fmla="*/ 658179 h 2224519"/>
                <a:gd name="connsiteX154" fmla="*/ 1170498 w 3299499"/>
                <a:gd name="connsiteY154" fmla="*/ 497404 h 2224519"/>
                <a:gd name="connsiteX155" fmla="*/ 1200641 w 3299499"/>
                <a:gd name="connsiteY155" fmla="*/ 633056 h 2224519"/>
                <a:gd name="connsiteX156" fmla="*/ 1115230 w 3299499"/>
                <a:gd name="connsiteY156" fmla="*/ 869194 h 2224519"/>
                <a:gd name="connsiteX157" fmla="*/ 1100158 w 3299499"/>
                <a:gd name="connsiteY157" fmla="*/ 1004845 h 2224519"/>
                <a:gd name="connsiteX158" fmla="*/ 904215 w 3299499"/>
                <a:gd name="connsiteY158" fmla="*/ 1014893 h 2224519"/>
                <a:gd name="connsiteX159" fmla="*/ 929336 w 3299499"/>
                <a:gd name="connsiteY159" fmla="*/ 1175667 h 2224519"/>
                <a:gd name="connsiteX160" fmla="*/ 708272 w 3299499"/>
                <a:gd name="connsiteY160" fmla="*/ 984749 h 2224519"/>
                <a:gd name="connsiteX161" fmla="*/ 607789 w 3299499"/>
                <a:gd name="connsiteY161" fmla="*/ 914411 h 2224519"/>
                <a:gd name="connsiteX162" fmla="*/ 809594 w 3299499"/>
                <a:gd name="connsiteY162" fmla="*/ 1313832 h 2224519"/>
                <a:gd name="connsiteX163" fmla="*/ 512330 w 3299499"/>
                <a:gd name="connsiteY163" fmla="*/ 1356538 h 2224519"/>
                <a:gd name="connsiteX164" fmla="*/ 647983 w 3299499"/>
                <a:gd name="connsiteY164" fmla="*/ 1874028 h 2224519"/>
                <a:gd name="connsiteX165" fmla="*/ 537449 w 3299499"/>
                <a:gd name="connsiteY165" fmla="*/ 1798666 h 2224519"/>
                <a:gd name="connsiteX166" fmla="*/ 391749 w 3299499"/>
                <a:gd name="connsiteY166" fmla="*/ 1733351 h 2224519"/>
                <a:gd name="connsiteX167" fmla="*/ 230975 w 3299499"/>
                <a:gd name="connsiteY167" fmla="*/ 1436924 h 2224519"/>
                <a:gd name="connsiteX168" fmla="*/ 356580 w 3299499"/>
                <a:gd name="connsiteY168" fmla="*/ 1668037 h 2224519"/>
                <a:gd name="connsiteX169" fmla="*/ 431942 w 3299499"/>
                <a:gd name="connsiteY169" fmla="*/ 1833835 h 2224519"/>
                <a:gd name="connsiteX170" fmla="*/ 527402 w 3299499"/>
                <a:gd name="connsiteY170" fmla="*/ 1874028 h 2224519"/>
                <a:gd name="connsiteX171" fmla="*/ 507305 w 3299499"/>
                <a:gd name="connsiteY171" fmla="*/ 1989585 h 2224519"/>
                <a:gd name="connsiteX172" fmla="*/ 311362 w 3299499"/>
                <a:gd name="connsiteY172" fmla="*/ 2180503 h 2224519"/>
                <a:gd name="connsiteX173" fmla="*/ 250235 w 3299499"/>
                <a:gd name="connsiteY173" fmla="*/ 2142821 h 2224519"/>
                <a:gd name="connsiteX174" fmla="*/ 220927 w 3299499"/>
                <a:gd name="connsiteY174" fmla="*/ 1989584 h 2224519"/>
                <a:gd name="connsiteX175" fmla="*/ 120444 w 3299499"/>
                <a:gd name="connsiteY175" fmla="*/ 1909197 h 2224519"/>
                <a:gd name="connsiteX176" fmla="*/ 65177 w 3299499"/>
                <a:gd name="connsiteY176" fmla="*/ 1869004 h 2224519"/>
                <a:gd name="connsiteX177" fmla="*/ 80251 w 3299499"/>
                <a:gd name="connsiteY177" fmla="*/ 1673060 h 2224519"/>
                <a:gd name="connsiteX178" fmla="*/ 205854 w 3299499"/>
                <a:gd name="connsiteY178" fmla="*/ 1813738 h 2224519"/>
                <a:gd name="connsiteX179" fmla="*/ 301314 w 3299499"/>
                <a:gd name="connsiteY179" fmla="*/ 1974512 h 2224519"/>
                <a:gd name="connsiteX180" fmla="*/ 326435 w 3299499"/>
                <a:gd name="connsiteY180" fmla="*/ 1863979 h 2224519"/>
                <a:gd name="connsiteX181" fmla="*/ 175710 w 3299499"/>
                <a:gd name="connsiteY181" fmla="*/ 1517311 h 2224519"/>
                <a:gd name="connsiteX182" fmla="*/ 150589 w 3299499"/>
                <a:gd name="connsiteY182" fmla="*/ 1482143 h 2224519"/>
                <a:gd name="connsiteX183" fmla="*/ 30008 w 3299499"/>
                <a:gd name="connsiteY183" fmla="*/ 1642916 h 2224519"/>
                <a:gd name="connsiteX184" fmla="*/ 19959 w 3299499"/>
                <a:gd name="connsiteY184" fmla="*/ 1798665 h 2224519"/>
                <a:gd name="connsiteX185" fmla="*/ 75227 w 3299499"/>
                <a:gd name="connsiteY185" fmla="*/ 1301271 h 2224519"/>
                <a:gd name="connsiteX186" fmla="*/ 175709 w 3299499"/>
                <a:gd name="connsiteY186" fmla="*/ 1341465 h 2224519"/>
                <a:gd name="connsiteX187" fmla="*/ 170685 w 3299499"/>
                <a:gd name="connsiteY187" fmla="*/ 1125426 h 2224519"/>
                <a:gd name="connsiteX188" fmla="*/ 95322 w 3299499"/>
                <a:gd name="connsiteY188" fmla="*/ 1235957 h 2224519"/>
                <a:gd name="connsiteX189" fmla="*/ 180733 w 3299499"/>
                <a:gd name="connsiteY189" fmla="*/ 1045039 h 2224519"/>
                <a:gd name="connsiteX190" fmla="*/ 276193 w 3299499"/>
                <a:gd name="connsiteY190" fmla="*/ 864168 h 2224519"/>
                <a:gd name="connsiteX191" fmla="*/ 471298 w 3299499"/>
                <a:gd name="connsiteY19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52008 w 3299499"/>
                <a:gd name="connsiteY64" fmla="*/ 952535 h 2224519"/>
                <a:gd name="connsiteX65" fmla="*/ 2646842 w 3299499"/>
                <a:gd name="connsiteY65" fmla="*/ 225252 h 2224519"/>
                <a:gd name="connsiteX66" fmla="*/ 3022347 w 3299499"/>
                <a:gd name="connsiteY66" fmla="*/ 600842 h 2224519"/>
                <a:gd name="connsiteX67" fmla="*/ 3146474 w 3299499"/>
                <a:gd name="connsiteY67" fmla="*/ 824271 h 2224519"/>
                <a:gd name="connsiteX68" fmla="*/ 3295297 w 3299499"/>
                <a:gd name="connsiteY68" fmla="*/ 1254404 h 2224519"/>
                <a:gd name="connsiteX69" fmla="*/ 3022994 w 3299499"/>
                <a:gd name="connsiteY69" fmla="*/ 1569182 h 2224519"/>
                <a:gd name="connsiteX70" fmla="*/ 2712657 w 3299499"/>
                <a:gd name="connsiteY70" fmla="*/ 1572996 h 2224519"/>
                <a:gd name="connsiteX71" fmla="*/ 2364994 w 3299499"/>
                <a:gd name="connsiteY71" fmla="*/ 1739684 h 2224519"/>
                <a:gd name="connsiteX72" fmla="*/ 1741107 w 3299499"/>
                <a:gd name="connsiteY72" fmla="*/ 1953996 h 2224519"/>
                <a:gd name="connsiteX73" fmla="*/ 1783969 w 3299499"/>
                <a:gd name="connsiteY73" fmla="*/ 1796834 h 2224519"/>
                <a:gd name="connsiteX74" fmla="*/ 1836357 w 3299499"/>
                <a:gd name="connsiteY74" fmla="*/ 1606334 h 2224519"/>
                <a:gd name="connsiteX75" fmla="*/ 2164969 w 3299499"/>
                <a:gd name="connsiteY75" fmla="*/ 1577759 h 2224519"/>
                <a:gd name="connsiteX76" fmla="*/ 2050669 w 3299499"/>
                <a:gd name="connsiteY76" fmla="*/ 1434884 h 2224519"/>
                <a:gd name="connsiteX77" fmla="*/ 2241169 w 3299499"/>
                <a:gd name="connsiteY77" fmla="*/ 1339634 h 2224519"/>
                <a:gd name="connsiteX78" fmla="*/ 2339650 w 3299499"/>
                <a:gd name="connsiteY78" fmla="*/ 1482143 h 2224519"/>
                <a:gd name="connsiteX79" fmla="*/ 2331894 w 3299499"/>
                <a:gd name="connsiteY79" fmla="*/ 1673849 h 2224519"/>
                <a:gd name="connsiteX80" fmla="*/ 2343788 w 3299499"/>
                <a:gd name="connsiteY80" fmla="*/ 1428354 h 2224519"/>
                <a:gd name="connsiteX81" fmla="*/ 2720306 w 3299499"/>
                <a:gd name="connsiteY81" fmla="*/ 1293883 h 2224519"/>
                <a:gd name="connsiteX82" fmla="*/ 2888869 w 3299499"/>
                <a:gd name="connsiteY82" fmla="*/ 1406308 h 2224519"/>
                <a:gd name="connsiteX83" fmla="*/ 2769954 w 3299499"/>
                <a:gd name="connsiteY83" fmla="*/ 1300090 h 2224519"/>
                <a:gd name="connsiteX84" fmla="*/ 2889945 w 3299499"/>
                <a:gd name="connsiteY84" fmla="*/ 1304227 h 2224519"/>
                <a:gd name="connsiteX85" fmla="*/ 3067860 w 3299499"/>
                <a:gd name="connsiteY85" fmla="*/ 1432491 h 2224519"/>
                <a:gd name="connsiteX86" fmla="*/ 3217093 w 3299499"/>
                <a:gd name="connsiteY86" fmla="*/ 1277570 h 2224519"/>
                <a:gd name="connsiteX87" fmla="*/ 3237501 w 3299499"/>
                <a:gd name="connsiteY87" fmla="*/ 1072524 h 2224519"/>
                <a:gd name="connsiteX88" fmla="*/ 3071998 w 3299499"/>
                <a:gd name="connsiteY88" fmla="*/ 1386978 h 2224519"/>
                <a:gd name="connsiteX89" fmla="*/ 3109236 w 3299499"/>
                <a:gd name="connsiteY89" fmla="*/ 1312503 h 2224519"/>
                <a:gd name="connsiteX90" fmla="*/ 2894083 w 3299499"/>
                <a:gd name="connsiteY90" fmla="*/ 1266989 h 2224519"/>
                <a:gd name="connsiteX91" fmla="*/ 2794782 w 3299499"/>
                <a:gd name="connsiteY91" fmla="*/ 1204926 h 2224519"/>
                <a:gd name="connsiteX92" fmla="*/ 2584069 w 3299499"/>
                <a:gd name="connsiteY92" fmla="*/ 1239621 h 2224519"/>
                <a:gd name="connsiteX93" fmla="*/ 2044267 w 3299499"/>
                <a:gd name="connsiteY93" fmla="*/ 1386634 h 2224519"/>
                <a:gd name="connsiteX94" fmla="*/ 2005425 w 3299499"/>
                <a:gd name="connsiteY94" fmla="*/ 1225334 h 2224519"/>
                <a:gd name="connsiteX95" fmla="*/ 2372137 w 3299499"/>
                <a:gd name="connsiteY95" fmla="*/ 1108652 h 2224519"/>
                <a:gd name="connsiteX96" fmla="*/ 2803144 w 3299499"/>
                <a:gd name="connsiteY96" fmla="*/ 1101508 h 2224519"/>
                <a:gd name="connsiteX97" fmla="*/ 2560257 w 3299499"/>
                <a:gd name="connsiteY97" fmla="*/ 820521 h 2224519"/>
                <a:gd name="connsiteX98" fmla="*/ 2226881 w 3299499"/>
                <a:gd name="connsiteY98" fmla="*/ 1049121 h 2224519"/>
                <a:gd name="connsiteX99" fmla="*/ 2105637 w 3299499"/>
                <a:gd name="connsiteY99" fmla="*/ 967096 h 2224519"/>
                <a:gd name="connsiteX100" fmla="*/ 1771168 w 3299499"/>
                <a:gd name="connsiteY100" fmla="*/ 1203194 h 2224519"/>
                <a:gd name="connsiteX101" fmla="*/ 1666272 w 3299499"/>
                <a:gd name="connsiteY101" fmla="*/ 1103537 h 2224519"/>
                <a:gd name="connsiteX102" fmla="*/ 1333340 w 3299499"/>
                <a:gd name="connsiteY102" fmla="*/ 1505003 h 2224519"/>
                <a:gd name="connsiteX103" fmla="*/ 1260930 w 3299499"/>
                <a:gd name="connsiteY103" fmla="*/ 1457024 h 2224519"/>
                <a:gd name="connsiteX104" fmla="*/ 1613074 w 3299499"/>
                <a:gd name="connsiteY104" fmla="*/ 1076685 h 2224519"/>
                <a:gd name="connsiteX105" fmla="*/ 1920715 w 3299499"/>
                <a:gd name="connsiteY105" fmla="*/ 821267 h 2224519"/>
                <a:gd name="connsiteX106" fmla="*/ 1829273 w 3299499"/>
                <a:gd name="connsiteY106" fmla="*/ 817291 h 2224519"/>
                <a:gd name="connsiteX107" fmla="*/ 1773614 w 3299499"/>
                <a:gd name="connsiteY107" fmla="*/ 761632 h 2224519"/>
                <a:gd name="connsiteX108" fmla="*/ 1456874 w 3299499"/>
                <a:gd name="connsiteY108" fmla="*/ 1004847 h 2224519"/>
                <a:gd name="connsiteX109" fmla="*/ 1527211 w 3299499"/>
                <a:gd name="connsiteY109" fmla="*/ 753639 h 2224519"/>
                <a:gd name="connsiteX110" fmla="*/ 1421703 w 3299499"/>
                <a:gd name="connsiteY110" fmla="*/ 834026 h 2224519"/>
                <a:gd name="connsiteX111" fmla="*/ 1512138 w 3299499"/>
                <a:gd name="connsiteY111" fmla="*/ 834026 h 2224519"/>
                <a:gd name="connsiteX112" fmla="*/ 1371461 w 3299499"/>
                <a:gd name="connsiteY112" fmla="*/ 1019920 h 2224519"/>
                <a:gd name="connsiteX113" fmla="*/ 1115228 w 3299499"/>
                <a:gd name="connsiteY113" fmla="*/ 1246008 h 2224519"/>
                <a:gd name="connsiteX114" fmla="*/ 907141 w 3299499"/>
                <a:gd name="connsiteY114" fmla="*/ 1537410 h 2224519"/>
                <a:gd name="connsiteX115" fmla="*/ 858995 w 3299499"/>
                <a:gd name="connsiteY115" fmla="*/ 1612773 h 2224519"/>
                <a:gd name="connsiteX116" fmla="*/ 1009720 w 3299499"/>
                <a:gd name="connsiteY116" fmla="*/ 1909199 h 2224519"/>
                <a:gd name="connsiteX117" fmla="*/ 1100156 w 3299499"/>
                <a:gd name="connsiteY117" fmla="*/ 1889102 h 2224519"/>
                <a:gd name="connsiteX118" fmla="*/ 1243117 w 3299499"/>
                <a:gd name="connsiteY118" fmla="*/ 1429806 h 2224519"/>
                <a:gd name="connsiteX119" fmla="*/ 1356169 w 3299499"/>
                <a:gd name="connsiteY119" fmla="*/ 1501105 h 2224519"/>
                <a:gd name="connsiteX120" fmla="*/ 1352194 w 3299499"/>
                <a:gd name="connsiteY120" fmla="*/ 1596520 h 2224519"/>
                <a:gd name="connsiteX121" fmla="*/ 1324384 w 3299499"/>
                <a:gd name="connsiteY121" fmla="*/ 1770376 h 2224519"/>
                <a:gd name="connsiteX122" fmla="*/ 1416465 w 3299499"/>
                <a:gd name="connsiteY122" fmla="*/ 1910842 h 2224519"/>
                <a:gd name="connsiteX123" fmla="*/ 1340269 w 3299499"/>
                <a:gd name="connsiteY123" fmla="*/ 1640250 h 2224519"/>
                <a:gd name="connsiteX124" fmla="*/ 1606637 w 3299499"/>
                <a:gd name="connsiteY124" fmla="*/ 1513030 h 2224519"/>
                <a:gd name="connsiteX125" fmla="*/ 1723643 w 3299499"/>
                <a:gd name="connsiteY125" fmla="*/ 1293596 h 2224519"/>
                <a:gd name="connsiteX126" fmla="*/ 1989073 w 3299499"/>
                <a:gd name="connsiteY126" fmla="*/ 1262840 h 2224519"/>
                <a:gd name="connsiteX127" fmla="*/ 1885956 w 3299499"/>
                <a:gd name="connsiteY127" fmla="*/ 1550615 h 2224519"/>
                <a:gd name="connsiteX128" fmla="*/ 1755393 w 3299499"/>
                <a:gd name="connsiteY128" fmla="*/ 1719046 h 2224519"/>
                <a:gd name="connsiteX129" fmla="*/ 1596312 w 3299499"/>
                <a:gd name="connsiteY129" fmla="*/ 2013962 h 2224519"/>
                <a:gd name="connsiteX130" fmla="*/ 1574831 w 3299499"/>
                <a:gd name="connsiteY130" fmla="*/ 1921749 h 2224519"/>
                <a:gd name="connsiteX131" fmla="*/ 1471464 w 3299499"/>
                <a:gd name="connsiteY131" fmla="*/ 2065646 h 2224519"/>
                <a:gd name="connsiteX132" fmla="*/ 1582781 w 3299499"/>
                <a:gd name="connsiteY132" fmla="*/ 2133232 h 2224519"/>
                <a:gd name="connsiteX133" fmla="*/ 1451584 w 3299499"/>
                <a:gd name="connsiteY133" fmla="*/ 2200818 h 2224519"/>
                <a:gd name="connsiteX134" fmla="*/ 1228948 w 3299499"/>
                <a:gd name="connsiteY134" fmla="*/ 2208769 h 2224519"/>
                <a:gd name="connsiteX135" fmla="*/ 982457 w 3299499"/>
                <a:gd name="connsiteY135" fmla="*/ 2216722 h 2224519"/>
                <a:gd name="connsiteX136" fmla="*/ 966555 w 3299499"/>
                <a:gd name="connsiteY136" fmla="*/ 2137207 h 2224519"/>
                <a:gd name="connsiteX137" fmla="*/ 1197143 w 3299499"/>
                <a:gd name="connsiteY137" fmla="*/ 2161061 h 2224519"/>
                <a:gd name="connsiteX138" fmla="*/ 1324364 w 3299499"/>
                <a:gd name="connsiteY138" fmla="*/ 2141182 h 2224519"/>
                <a:gd name="connsiteX139" fmla="*/ 1280632 w 3299499"/>
                <a:gd name="connsiteY139" fmla="*/ 1954329 h 2224519"/>
                <a:gd name="connsiteX140" fmla="*/ 1407852 w 3299499"/>
                <a:gd name="connsiteY140" fmla="*/ 1926500 h 2224519"/>
                <a:gd name="connsiteX141" fmla="*/ 1247453 w 3299499"/>
                <a:gd name="connsiteY141" fmla="*/ 1884840 h 2224519"/>
                <a:gd name="connsiteX142" fmla="*/ 1182614 w 3299499"/>
                <a:gd name="connsiteY142" fmla="*/ 2054900 h 2224519"/>
                <a:gd name="connsiteX143" fmla="*/ 1024793 w 3299499"/>
                <a:gd name="connsiteY143" fmla="*/ 2120214 h 2224519"/>
                <a:gd name="connsiteX144" fmla="*/ 884116 w 3299499"/>
                <a:gd name="connsiteY144" fmla="*/ 1758474 h 2224519"/>
                <a:gd name="connsiteX145" fmla="*/ 843922 w 3299499"/>
                <a:gd name="connsiteY145" fmla="*/ 2069973 h 2224519"/>
                <a:gd name="connsiteX146" fmla="*/ 703246 w 3299499"/>
                <a:gd name="connsiteY146" fmla="*/ 1657991 h 2224519"/>
                <a:gd name="connsiteX147" fmla="*/ 803729 w 3299499"/>
                <a:gd name="connsiteY147" fmla="*/ 1406782 h 2224519"/>
                <a:gd name="connsiteX148" fmla="*/ 884115 w 3299499"/>
                <a:gd name="connsiteY148" fmla="*/ 1246008 h 2224519"/>
                <a:gd name="connsiteX149" fmla="*/ 1160446 w 3299499"/>
                <a:gd name="connsiteY149" fmla="*/ 1125427 h 2224519"/>
                <a:gd name="connsiteX150" fmla="*/ 1637744 w 3299499"/>
                <a:gd name="connsiteY150" fmla="*/ 648131 h 2224519"/>
                <a:gd name="connsiteX151" fmla="*/ 1763348 w 3299499"/>
                <a:gd name="connsiteY151" fmla="*/ 336632 h 2224519"/>
                <a:gd name="connsiteX152" fmla="*/ 1642768 w 3299499"/>
                <a:gd name="connsiteY152" fmla="*/ 376825 h 2224519"/>
                <a:gd name="connsiteX153" fmla="*/ 1451848 w 3299499"/>
                <a:gd name="connsiteY153" fmla="*/ 658179 h 2224519"/>
                <a:gd name="connsiteX154" fmla="*/ 1170498 w 3299499"/>
                <a:gd name="connsiteY154" fmla="*/ 497404 h 2224519"/>
                <a:gd name="connsiteX155" fmla="*/ 1200641 w 3299499"/>
                <a:gd name="connsiteY155" fmla="*/ 633056 h 2224519"/>
                <a:gd name="connsiteX156" fmla="*/ 1115230 w 3299499"/>
                <a:gd name="connsiteY156" fmla="*/ 869194 h 2224519"/>
                <a:gd name="connsiteX157" fmla="*/ 1100158 w 3299499"/>
                <a:gd name="connsiteY157" fmla="*/ 1004845 h 2224519"/>
                <a:gd name="connsiteX158" fmla="*/ 904215 w 3299499"/>
                <a:gd name="connsiteY158" fmla="*/ 1014893 h 2224519"/>
                <a:gd name="connsiteX159" fmla="*/ 929336 w 3299499"/>
                <a:gd name="connsiteY159" fmla="*/ 1175667 h 2224519"/>
                <a:gd name="connsiteX160" fmla="*/ 708272 w 3299499"/>
                <a:gd name="connsiteY160" fmla="*/ 984749 h 2224519"/>
                <a:gd name="connsiteX161" fmla="*/ 607789 w 3299499"/>
                <a:gd name="connsiteY161" fmla="*/ 914411 h 2224519"/>
                <a:gd name="connsiteX162" fmla="*/ 809594 w 3299499"/>
                <a:gd name="connsiteY162" fmla="*/ 1313832 h 2224519"/>
                <a:gd name="connsiteX163" fmla="*/ 512330 w 3299499"/>
                <a:gd name="connsiteY163" fmla="*/ 1356538 h 2224519"/>
                <a:gd name="connsiteX164" fmla="*/ 647983 w 3299499"/>
                <a:gd name="connsiteY164" fmla="*/ 1874028 h 2224519"/>
                <a:gd name="connsiteX165" fmla="*/ 537449 w 3299499"/>
                <a:gd name="connsiteY165" fmla="*/ 1798666 h 2224519"/>
                <a:gd name="connsiteX166" fmla="*/ 391749 w 3299499"/>
                <a:gd name="connsiteY166" fmla="*/ 1733351 h 2224519"/>
                <a:gd name="connsiteX167" fmla="*/ 230975 w 3299499"/>
                <a:gd name="connsiteY167" fmla="*/ 1436924 h 2224519"/>
                <a:gd name="connsiteX168" fmla="*/ 356580 w 3299499"/>
                <a:gd name="connsiteY168" fmla="*/ 1668037 h 2224519"/>
                <a:gd name="connsiteX169" fmla="*/ 431942 w 3299499"/>
                <a:gd name="connsiteY169" fmla="*/ 1833835 h 2224519"/>
                <a:gd name="connsiteX170" fmla="*/ 527402 w 3299499"/>
                <a:gd name="connsiteY170" fmla="*/ 1874028 h 2224519"/>
                <a:gd name="connsiteX171" fmla="*/ 507305 w 3299499"/>
                <a:gd name="connsiteY171" fmla="*/ 1989585 h 2224519"/>
                <a:gd name="connsiteX172" fmla="*/ 311362 w 3299499"/>
                <a:gd name="connsiteY172" fmla="*/ 2180503 h 2224519"/>
                <a:gd name="connsiteX173" fmla="*/ 250235 w 3299499"/>
                <a:gd name="connsiteY173" fmla="*/ 2142821 h 2224519"/>
                <a:gd name="connsiteX174" fmla="*/ 220927 w 3299499"/>
                <a:gd name="connsiteY174" fmla="*/ 1989584 h 2224519"/>
                <a:gd name="connsiteX175" fmla="*/ 120444 w 3299499"/>
                <a:gd name="connsiteY175" fmla="*/ 1909197 h 2224519"/>
                <a:gd name="connsiteX176" fmla="*/ 65177 w 3299499"/>
                <a:gd name="connsiteY176" fmla="*/ 1869004 h 2224519"/>
                <a:gd name="connsiteX177" fmla="*/ 80251 w 3299499"/>
                <a:gd name="connsiteY177" fmla="*/ 1673060 h 2224519"/>
                <a:gd name="connsiteX178" fmla="*/ 205854 w 3299499"/>
                <a:gd name="connsiteY178" fmla="*/ 1813738 h 2224519"/>
                <a:gd name="connsiteX179" fmla="*/ 301314 w 3299499"/>
                <a:gd name="connsiteY179" fmla="*/ 1974512 h 2224519"/>
                <a:gd name="connsiteX180" fmla="*/ 326435 w 3299499"/>
                <a:gd name="connsiteY180" fmla="*/ 1863979 h 2224519"/>
                <a:gd name="connsiteX181" fmla="*/ 175710 w 3299499"/>
                <a:gd name="connsiteY181" fmla="*/ 1517311 h 2224519"/>
                <a:gd name="connsiteX182" fmla="*/ 150589 w 3299499"/>
                <a:gd name="connsiteY182" fmla="*/ 1482143 h 2224519"/>
                <a:gd name="connsiteX183" fmla="*/ 30008 w 3299499"/>
                <a:gd name="connsiteY183" fmla="*/ 1642916 h 2224519"/>
                <a:gd name="connsiteX184" fmla="*/ 19959 w 3299499"/>
                <a:gd name="connsiteY184" fmla="*/ 1798665 h 2224519"/>
                <a:gd name="connsiteX185" fmla="*/ 75227 w 3299499"/>
                <a:gd name="connsiteY185" fmla="*/ 1301271 h 2224519"/>
                <a:gd name="connsiteX186" fmla="*/ 175709 w 3299499"/>
                <a:gd name="connsiteY186" fmla="*/ 1341465 h 2224519"/>
                <a:gd name="connsiteX187" fmla="*/ 170685 w 3299499"/>
                <a:gd name="connsiteY187" fmla="*/ 1125426 h 2224519"/>
                <a:gd name="connsiteX188" fmla="*/ 95322 w 3299499"/>
                <a:gd name="connsiteY188" fmla="*/ 1235957 h 2224519"/>
                <a:gd name="connsiteX189" fmla="*/ 180733 w 3299499"/>
                <a:gd name="connsiteY189" fmla="*/ 1045039 h 2224519"/>
                <a:gd name="connsiteX190" fmla="*/ 276193 w 3299499"/>
                <a:gd name="connsiteY190" fmla="*/ 864168 h 2224519"/>
                <a:gd name="connsiteX191" fmla="*/ 471298 w 3299499"/>
                <a:gd name="connsiteY19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52008 w 3299499"/>
                <a:gd name="connsiteY64" fmla="*/ 952535 h 2224519"/>
                <a:gd name="connsiteX65" fmla="*/ 2807194 w 3299499"/>
                <a:gd name="connsiteY65" fmla="*/ 609118 h 2224519"/>
                <a:gd name="connsiteX66" fmla="*/ 2646842 w 3299499"/>
                <a:gd name="connsiteY66" fmla="*/ 225252 h 2224519"/>
                <a:gd name="connsiteX67" fmla="*/ 3022347 w 3299499"/>
                <a:gd name="connsiteY67" fmla="*/ 600842 h 2224519"/>
                <a:gd name="connsiteX68" fmla="*/ 3146474 w 3299499"/>
                <a:gd name="connsiteY68" fmla="*/ 824271 h 2224519"/>
                <a:gd name="connsiteX69" fmla="*/ 3295297 w 3299499"/>
                <a:gd name="connsiteY69" fmla="*/ 1254404 h 2224519"/>
                <a:gd name="connsiteX70" fmla="*/ 3022994 w 3299499"/>
                <a:gd name="connsiteY70" fmla="*/ 1569182 h 2224519"/>
                <a:gd name="connsiteX71" fmla="*/ 2712657 w 3299499"/>
                <a:gd name="connsiteY71" fmla="*/ 1572996 h 2224519"/>
                <a:gd name="connsiteX72" fmla="*/ 2364994 w 3299499"/>
                <a:gd name="connsiteY72" fmla="*/ 1739684 h 2224519"/>
                <a:gd name="connsiteX73" fmla="*/ 1741107 w 3299499"/>
                <a:gd name="connsiteY73" fmla="*/ 1953996 h 2224519"/>
                <a:gd name="connsiteX74" fmla="*/ 1783969 w 3299499"/>
                <a:gd name="connsiteY74" fmla="*/ 1796834 h 2224519"/>
                <a:gd name="connsiteX75" fmla="*/ 1836357 w 3299499"/>
                <a:gd name="connsiteY75" fmla="*/ 1606334 h 2224519"/>
                <a:gd name="connsiteX76" fmla="*/ 2164969 w 3299499"/>
                <a:gd name="connsiteY76" fmla="*/ 1577759 h 2224519"/>
                <a:gd name="connsiteX77" fmla="*/ 2050669 w 3299499"/>
                <a:gd name="connsiteY77" fmla="*/ 1434884 h 2224519"/>
                <a:gd name="connsiteX78" fmla="*/ 2241169 w 3299499"/>
                <a:gd name="connsiteY78" fmla="*/ 1339634 h 2224519"/>
                <a:gd name="connsiteX79" fmla="*/ 2339650 w 3299499"/>
                <a:gd name="connsiteY79" fmla="*/ 1482143 h 2224519"/>
                <a:gd name="connsiteX80" fmla="*/ 2331894 w 3299499"/>
                <a:gd name="connsiteY80" fmla="*/ 1673849 h 2224519"/>
                <a:gd name="connsiteX81" fmla="*/ 2343788 w 3299499"/>
                <a:gd name="connsiteY81" fmla="*/ 1428354 h 2224519"/>
                <a:gd name="connsiteX82" fmla="*/ 2720306 w 3299499"/>
                <a:gd name="connsiteY82" fmla="*/ 1293883 h 2224519"/>
                <a:gd name="connsiteX83" fmla="*/ 2888869 w 3299499"/>
                <a:gd name="connsiteY83" fmla="*/ 1406308 h 2224519"/>
                <a:gd name="connsiteX84" fmla="*/ 2769954 w 3299499"/>
                <a:gd name="connsiteY84" fmla="*/ 1300090 h 2224519"/>
                <a:gd name="connsiteX85" fmla="*/ 2889945 w 3299499"/>
                <a:gd name="connsiteY85" fmla="*/ 1304227 h 2224519"/>
                <a:gd name="connsiteX86" fmla="*/ 3067860 w 3299499"/>
                <a:gd name="connsiteY86" fmla="*/ 1432491 h 2224519"/>
                <a:gd name="connsiteX87" fmla="*/ 3217093 w 3299499"/>
                <a:gd name="connsiteY87" fmla="*/ 1277570 h 2224519"/>
                <a:gd name="connsiteX88" fmla="*/ 3237501 w 3299499"/>
                <a:gd name="connsiteY88" fmla="*/ 1072524 h 2224519"/>
                <a:gd name="connsiteX89" fmla="*/ 3071998 w 3299499"/>
                <a:gd name="connsiteY89" fmla="*/ 1386978 h 2224519"/>
                <a:gd name="connsiteX90" fmla="*/ 3109236 w 3299499"/>
                <a:gd name="connsiteY90" fmla="*/ 1312503 h 2224519"/>
                <a:gd name="connsiteX91" fmla="*/ 2894083 w 3299499"/>
                <a:gd name="connsiteY91" fmla="*/ 1266989 h 2224519"/>
                <a:gd name="connsiteX92" fmla="*/ 2794782 w 3299499"/>
                <a:gd name="connsiteY92" fmla="*/ 1204926 h 2224519"/>
                <a:gd name="connsiteX93" fmla="*/ 2584069 w 3299499"/>
                <a:gd name="connsiteY93" fmla="*/ 1239621 h 2224519"/>
                <a:gd name="connsiteX94" fmla="*/ 2044267 w 3299499"/>
                <a:gd name="connsiteY94" fmla="*/ 1386634 h 2224519"/>
                <a:gd name="connsiteX95" fmla="*/ 2005425 w 3299499"/>
                <a:gd name="connsiteY95" fmla="*/ 1225334 h 2224519"/>
                <a:gd name="connsiteX96" fmla="*/ 2372137 w 3299499"/>
                <a:gd name="connsiteY96" fmla="*/ 1108652 h 2224519"/>
                <a:gd name="connsiteX97" fmla="*/ 2803144 w 3299499"/>
                <a:gd name="connsiteY97" fmla="*/ 1101508 h 2224519"/>
                <a:gd name="connsiteX98" fmla="*/ 2560257 w 3299499"/>
                <a:gd name="connsiteY98" fmla="*/ 820521 h 2224519"/>
                <a:gd name="connsiteX99" fmla="*/ 2226881 w 3299499"/>
                <a:gd name="connsiteY99" fmla="*/ 1049121 h 2224519"/>
                <a:gd name="connsiteX100" fmla="*/ 2105637 w 3299499"/>
                <a:gd name="connsiteY100" fmla="*/ 967096 h 2224519"/>
                <a:gd name="connsiteX101" fmla="*/ 1771168 w 3299499"/>
                <a:gd name="connsiteY101" fmla="*/ 1203194 h 2224519"/>
                <a:gd name="connsiteX102" fmla="*/ 1666272 w 3299499"/>
                <a:gd name="connsiteY102" fmla="*/ 1103537 h 2224519"/>
                <a:gd name="connsiteX103" fmla="*/ 1333340 w 3299499"/>
                <a:gd name="connsiteY103" fmla="*/ 1505003 h 2224519"/>
                <a:gd name="connsiteX104" fmla="*/ 1260930 w 3299499"/>
                <a:gd name="connsiteY104" fmla="*/ 1457024 h 2224519"/>
                <a:gd name="connsiteX105" fmla="*/ 1613074 w 3299499"/>
                <a:gd name="connsiteY105" fmla="*/ 1076685 h 2224519"/>
                <a:gd name="connsiteX106" fmla="*/ 1920715 w 3299499"/>
                <a:gd name="connsiteY106" fmla="*/ 821267 h 2224519"/>
                <a:gd name="connsiteX107" fmla="*/ 1829273 w 3299499"/>
                <a:gd name="connsiteY107" fmla="*/ 817291 h 2224519"/>
                <a:gd name="connsiteX108" fmla="*/ 1773614 w 3299499"/>
                <a:gd name="connsiteY108" fmla="*/ 761632 h 2224519"/>
                <a:gd name="connsiteX109" fmla="*/ 1456874 w 3299499"/>
                <a:gd name="connsiteY109" fmla="*/ 1004847 h 2224519"/>
                <a:gd name="connsiteX110" fmla="*/ 1527211 w 3299499"/>
                <a:gd name="connsiteY110" fmla="*/ 753639 h 2224519"/>
                <a:gd name="connsiteX111" fmla="*/ 1421703 w 3299499"/>
                <a:gd name="connsiteY111" fmla="*/ 834026 h 2224519"/>
                <a:gd name="connsiteX112" fmla="*/ 1512138 w 3299499"/>
                <a:gd name="connsiteY112" fmla="*/ 834026 h 2224519"/>
                <a:gd name="connsiteX113" fmla="*/ 1371461 w 3299499"/>
                <a:gd name="connsiteY113" fmla="*/ 1019920 h 2224519"/>
                <a:gd name="connsiteX114" fmla="*/ 1115228 w 3299499"/>
                <a:gd name="connsiteY114" fmla="*/ 1246008 h 2224519"/>
                <a:gd name="connsiteX115" fmla="*/ 907141 w 3299499"/>
                <a:gd name="connsiteY115" fmla="*/ 1537410 h 2224519"/>
                <a:gd name="connsiteX116" fmla="*/ 858995 w 3299499"/>
                <a:gd name="connsiteY116" fmla="*/ 1612773 h 2224519"/>
                <a:gd name="connsiteX117" fmla="*/ 1009720 w 3299499"/>
                <a:gd name="connsiteY117" fmla="*/ 1909199 h 2224519"/>
                <a:gd name="connsiteX118" fmla="*/ 1100156 w 3299499"/>
                <a:gd name="connsiteY118" fmla="*/ 1889102 h 2224519"/>
                <a:gd name="connsiteX119" fmla="*/ 1243117 w 3299499"/>
                <a:gd name="connsiteY119" fmla="*/ 1429806 h 2224519"/>
                <a:gd name="connsiteX120" fmla="*/ 1356169 w 3299499"/>
                <a:gd name="connsiteY120" fmla="*/ 1501105 h 2224519"/>
                <a:gd name="connsiteX121" fmla="*/ 1352194 w 3299499"/>
                <a:gd name="connsiteY121" fmla="*/ 1596520 h 2224519"/>
                <a:gd name="connsiteX122" fmla="*/ 1324384 w 3299499"/>
                <a:gd name="connsiteY122" fmla="*/ 1770376 h 2224519"/>
                <a:gd name="connsiteX123" fmla="*/ 1416465 w 3299499"/>
                <a:gd name="connsiteY123" fmla="*/ 1910842 h 2224519"/>
                <a:gd name="connsiteX124" fmla="*/ 1340269 w 3299499"/>
                <a:gd name="connsiteY124" fmla="*/ 1640250 h 2224519"/>
                <a:gd name="connsiteX125" fmla="*/ 1606637 w 3299499"/>
                <a:gd name="connsiteY125" fmla="*/ 1513030 h 2224519"/>
                <a:gd name="connsiteX126" fmla="*/ 1723643 w 3299499"/>
                <a:gd name="connsiteY126" fmla="*/ 1293596 h 2224519"/>
                <a:gd name="connsiteX127" fmla="*/ 1989073 w 3299499"/>
                <a:gd name="connsiteY127" fmla="*/ 1262840 h 2224519"/>
                <a:gd name="connsiteX128" fmla="*/ 1885956 w 3299499"/>
                <a:gd name="connsiteY128" fmla="*/ 1550615 h 2224519"/>
                <a:gd name="connsiteX129" fmla="*/ 1755393 w 3299499"/>
                <a:gd name="connsiteY129" fmla="*/ 1719046 h 2224519"/>
                <a:gd name="connsiteX130" fmla="*/ 1596312 w 3299499"/>
                <a:gd name="connsiteY130" fmla="*/ 2013962 h 2224519"/>
                <a:gd name="connsiteX131" fmla="*/ 1574831 w 3299499"/>
                <a:gd name="connsiteY131" fmla="*/ 1921749 h 2224519"/>
                <a:gd name="connsiteX132" fmla="*/ 1471464 w 3299499"/>
                <a:gd name="connsiteY132" fmla="*/ 2065646 h 2224519"/>
                <a:gd name="connsiteX133" fmla="*/ 1582781 w 3299499"/>
                <a:gd name="connsiteY133" fmla="*/ 2133232 h 2224519"/>
                <a:gd name="connsiteX134" fmla="*/ 1451584 w 3299499"/>
                <a:gd name="connsiteY134" fmla="*/ 2200818 h 2224519"/>
                <a:gd name="connsiteX135" fmla="*/ 1228948 w 3299499"/>
                <a:gd name="connsiteY135" fmla="*/ 2208769 h 2224519"/>
                <a:gd name="connsiteX136" fmla="*/ 982457 w 3299499"/>
                <a:gd name="connsiteY136" fmla="*/ 2216722 h 2224519"/>
                <a:gd name="connsiteX137" fmla="*/ 966555 w 3299499"/>
                <a:gd name="connsiteY137" fmla="*/ 2137207 h 2224519"/>
                <a:gd name="connsiteX138" fmla="*/ 1197143 w 3299499"/>
                <a:gd name="connsiteY138" fmla="*/ 2161061 h 2224519"/>
                <a:gd name="connsiteX139" fmla="*/ 1324364 w 3299499"/>
                <a:gd name="connsiteY139" fmla="*/ 2141182 h 2224519"/>
                <a:gd name="connsiteX140" fmla="*/ 1280632 w 3299499"/>
                <a:gd name="connsiteY140" fmla="*/ 1954329 h 2224519"/>
                <a:gd name="connsiteX141" fmla="*/ 1407852 w 3299499"/>
                <a:gd name="connsiteY141" fmla="*/ 1926500 h 2224519"/>
                <a:gd name="connsiteX142" fmla="*/ 1247453 w 3299499"/>
                <a:gd name="connsiteY142" fmla="*/ 1884840 h 2224519"/>
                <a:gd name="connsiteX143" fmla="*/ 1182614 w 3299499"/>
                <a:gd name="connsiteY143" fmla="*/ 2054900 h 2224519"/>
                <a:gd name="connsiteX144" fmla="*/ 1024793 w 3299499"/>
                <a:gd name="connsiteY144" fmla="*/ 2120214 h 2224519"/>
                <a:gd name="connsiteX145" fmla="*/ 884116 w 3299499"/>
                <a:gd name="connsiteY145" fmla="*/ 1758474 h 2224519"/>
                <a:gd name="connsiteX146" fmla="*/ 843922 w 3299499"/>
                <a:gd name="connsiteY146" fmla="*/ 2069973 h 2224519"/>
                <a:gd name="connsiteX147" fmla="*/ 703246 w 3299499"/>
                <a:gd name="connsiteY147" fmla="*/ 1657991 h 2224519"/>
                <a:gd name="connsiteX148" fmla="*/ 803729 w 3299499"/>
                <a:gd name="connsiteY148" fmla="*/ 1406782 h 2224519"/>
                <a:gd name="connsiteX149" fmla="*/ 884115 w 3299499"/>
                <a:gd name="connsiteY149" fmla="*/ 1246008 h 2224519"/>
                <a:gd name="connsiteX150" fmla="*/ 1160446 w 3299499"/>
                <a:gd name="connsiteY150" fmla="*/ 1125427 h 2224519"/>
                <a:gd name="connsiteX151" fmla="*/ 1637744 w 3299499"/>
                <a:gd name="connsiteY151" fmla="*/ 648131 h 2224519"/>
                <a:gd name="connsiteX152" fmla="*/ 1763348 w 3299499"/>
                <a:gd name="connsiteY152" fmla="*/ 336632 h 2224519"/>
                <a:gd name="connsiteX153" fmla="*/ 1642768 w 3299499"/>
                <a:gd name="connsiteY153" fmla="*/ 376825 h 2224519"/>
                <a:gd name="connsiteX154" fmla="*/ 1451848 w 3299499"/>
                <a:gd name="connsiteY154" fmla="*/ 658179 h 2224519"/>
                <a:gd name="connsiteX155" fmla="*/ 1170498 w 3299499"/>
                <a:gd name="connsiteY155" fmla="*/ 497404 h 2224519"/>
                <a:gd name="connsiteX156" fmla="*/ 1200641 w 3299499"/>
                <a:gd name="connsiteY156" fmla="*/ 633056 h 2224519"/>
                <a:gd name="connsiteX157" fmla="*/ 1115230 w 3299499"/>
                <a:gd name="connsiteY157" fmla="*/ 869194 h 2224519"/>
                <a:gd name="connsiteX158" fmla="*/ 1100158 w 3299499"/>
                <a:gd name="connsiteY158" fmla="*/ 1004845 h 2224519"/>
                <a:gd name="connsiteX159" fmla="*/ 904215 w 3299499"/>
                <a:gd name="connsiteY159" fmla="*/ 1014893 h 2224519"/>
                <a:gd name="connsiteX160" fmla="*/ 929336 w 3299499"/>
                <a:gd name="connsiteY160" fmla="*/ 1175667 h 2224519"/>
                <a:gd name="connsiteX161" fmla="*/ 708272 w 3299499"/>
                <a:gd name="connsiteY161" fmla="*/ 984749 h 2224519"/>
                <a:gd name="connsiteX162" fmla="*/ 607789 w 3299499"/>
                <a:gd name="connsiteY162" fmla="*/ 914411 h 2224519"/>
                <a:gd name="connsiteX163" fmla="*/ 809594 w 3299499"/>
                <a:gd name="connsiteY163" fmla="*/ 1313832 h 2224519"/>
                <a:gd name="connsiteX164" fmla="*/ 512330 w 3299499"/>
                <a:gd name="connsiteY164" fmla="*/ 1356538 h 2224519"/>
                <a:gd name="connsiteX165" fmla="*/ 647983 w 3299499"/>
                <a:gd name="connsiteY165" fmla="*/ 1874028 h 2224519"/>
                <a:gd name="connsiteX166" fmla="*/ 537449 w 3299499"/>
                <a:gd name="connsiteY166" fmla="*/ 1798666 h 2224519"/>
                <a:gd name="connsiteX167" fmla="*/ 391749 w 3299499"/>
                <a:gd name="connsiteY167" fmla="*/ 1733351 h 2224519"/>
                <a:gd name="connsiteX168" fmla="*/ 230975 w 3299499"/>
                <a:gd name="connsiteY168" fmla="*/ 1436924 h 2224519"/>
                <a:gd name="connsiteX169" fmla="*/ 356580 w 3299499"/>
                <a:gd name="connsiteY169" fmla="*/ 1668037 h 2224519"/>
                <a:gd name="connsiteX170" fmla="*/ 431942 w 3299499"/>
                <a:gd name="connsiteY170" fmla="*/ 1833835 h 2224519"/>
                <a:gd name="connsiteX171" fmla="*/ 527402 w 3299499"/>
                <a:gd name="connsiteY171" fmla="*/ 1874028 h 2224519"/>
                <a:gd name="connsiteX172" fmla="*/ 507305 w 3299499"/>
                <a:gd name="connsiteY172" fmla="*/ 1989585 h 2224519"/>
                <a:gd name="connsiteX173" fmla="*/ 311362 w 3299499"/>
                <a:gd name="connsiteY173" fmla="*/ 2180503 h 2224519"/>
                <a:gd name="connsiteX174" fmla="*/ 250235 w 3299499"/>
                <a:gd name="connsiteY174" fmla="*/ 2142821 h 2224519"/>
                <a:gd name="connsiteX175" fmla="*/ 220927 w 3299499"/>
                <a:gd name="connsiteY175" fmla="*/ 1989584 h 2224519"/>
                <a:gd name="connsiteX176" fmla="*/ 120444 w 3299499"/>
                <a:gd name="connsiteY176" fmla="*/ 1909197 h 2224519"/>
                <a:gd name="connsiteX177" fmla="*/ 65177 w 3299499"/>
                <a:gd name="connsiteY177" fmla="*/ 1869004 h 2224519"/>
                <a:gd name="connsiteX178" fmla="*/ 80251 w 3299499"/>
                <a:gd name="connsiteY178" fmla="*/ 1673060 h 2224519"/>
                <a:gd name="connsiteX179" fmla="*/ 205854 w 3299499"/>
                <a:gd name="connsiteY179" fmla="*/ 1813738 h 2224519"/>
                <a:gd name="connsiteX180" fmla="*/ 301314 w 3299499"/>
                <a:gd name="connsiteY180" fmla="*/ 1974512 h 2224519"/>
                <a:gd name="connsiteX181" fmla="*/ 326435 w 3299499"/>
                <a:gd name="connsiteY181" fmla="*/ 1863979 h 2224519"/>
                <a:gd name="connsiteX182" fmla="*/ 175710 w 3299499"/>
                <a:gd name="connsiteY182" fmla="*/ 1517311 h 2224519"/>
                <a:gd name="connsiteX183" fmla="*/ 150589 w 3299499"/>
                <a:gd name="connsiteY183" fmla="*/ 1482143 h 2224519"/>
                <a:gd name="connsiteX184" fmla="*/ 30008 w 3299499"/>
                <a:gd name="connsiteY184" fmla="*/ 1642916 h 2224519"/>
                <a:gd name="connsiteX185" fmla="*/ 19959 w 3299499"/>
                <a:gd name="connsiteY185" fmla="*/ 1798665 h 2224519"/>
                <a:gd name="connsiteX186" fmla="*/ 75227 w 3299499"/>
                <a:gd name="connsiteY186" fmla="*/ 1301271 h 2224519"/>
                <a:gd name="connsiteX187" fmla="*/ 175709 w 3299499"/>
                <a:gd name="connsiteY187" fmla="*/ 1341465 h 2224519"/>
                <a:gd name="connsiteX188" fmla="*/ 170685 w 3299499"/>
                <a:gd name="connsiteY188" fmla="*/ 1125426 h 2224519"/>
                <a:gd name="connsiteX189" fmla="*/ 95322 w 3299499"/>
                <a:gd name="connsiteY189" fmla="*/ 1235957 h 2224519"/>
                <a:gd name="connsiteX190" fmla="*/ 180733 w 3299499"/>
                <a:gd name="connsiteY190" fmla="*/ 1045039 h 2224519"/>
                <a:gd name="connsiteX191" fmla="*/ 276193 w 3299499"/>
                <a:gd name="connsiteY191" fmla="*/ 864168 h 2224519"/>
                <a:gd name="connsiteX192" fmla="*/ 471298 w 3299499"/>
                <a:gd name="connsiteY19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52008 w 3299499"/>
                <a:gd name="connsiteY64" fmla="*/ 952535 h 2224519"/>
                <a:gd name="connsiteX65" fmla="*/ 2844432 w 3299499"/>
                <a:gd name="connsiteY65" fmla="*/ 646356 h 2224519"/>
                <a:gd name="connsiteX66" fmla="*/ 2646842 w 3299499"/>
                <a:gd name="connsiteY66" fmla="*/ 225252 h 2224519"/>
                <a:gd name="connsiteX67" fmla="*/ 3022347 w 3299499"/>
                <a:gd name="connsiteY67" fmla="*/ 600842 h 2224519"/>
                <a:gd name="connsiteX68" fmla="*/ 3146474 w 3299499"/>
                <a:gd name="connsiteY68" fmla="*/ 824271 h 2224519"/>
                <a:gd name="connsiteX69" fmla="*/ 3295297 w 3299499"/>
                <a:gd name="connsiteY69" fmla="*/ 1254404 h 2224519"/>
                <a:gd name="connsiteX70" fmla="*/ 3022994 w 3299499"/>
                <a:gd name="connsiteY70" fmla="*/ 1569182 h 2224519"/>
                <a:gd name="connsiteX71" fmla="*/ 2712657 w 3299499"/>
                <a:gd name="connsiteY71" fmla="*/ 1572996 h 2224519"/>
                <a:gd name="connsiteX72" fmla="*/ 2364994 w 3299499"/>
                <a:gd name="connsiteY72" fmla="*/ 1739684 h 2224519"/>
                <a:gd name="connsiteX73" fmla="*/ 1741107 w 3299499"/>
                <a:gd name="connsiteY73" fmla="*/ 1953996 h 2224519"/>
                <a:gd name="connsiteX74" fmla="*/ 1783969 w 3299499"/>
                <a:gd name="connsiteY74" fmla="*/ 1796834 h 2224519"/>
                <a:gd name="connsiteX75" fmla="*/ 1836357 w 3299499"/>
                <a:gd name="connsiteY75" fmla="*/ 1606334 h 2224519"/>
                <a:gd name="connsiteX76" fmla="*/ 2164969 w 3299499"/>
                <a:gd name="connsiteY76" fmla="*/ 1577759 h 2224519"/>
                <a:gd name="connsiteX77" fmla="*/ 2050669 w 3299499"/>
                <a:gd name="connsiteY77" fmla="*/ 1434884 h 2224519"/>
                <a:gd name="connsiteX78" fmla="*/ 2241169 w 3299499"/>
                <a:gd name="connsiteY78" fmla="*/ 1339634 h 2224519"/>
                <a:gd name="connsiteX79" fmla="*/ 2339650 w 3299499"/>
                <a:gd name="connsiteY79" fmla="*/ 1482143 h 2224519"/>
                <a:gd name="connsiteX80" fmla="*/ 2331894 w 3299499"/>
                <a:gd name="connsiteY80" fmla="*/ 1673849 h 2224519"/>
                <a:gd name="connsiteX81" fmla="*/ 2343788 w 3299499"/>
                <a:gd name="connsiteY81" fmla="*/ 1428354 h 2224519"/>
                <a:gd name="connsiteX82" fmla="*/ 2720306 w 3299499"/>
                <a:gd name="connsiteY82" fmla="*/ 1293883 h 2224519"/>
                <a:gd name="connsiteX83" fmla="*/ 2888869 w 3299499"/>
                <a:gd name="connsiteY83" fmla="*/ 1406308 h 2224519"/>
                <a:gd name="connsiteX84" fmla="*/ 2769954 w 3299499"/>
                <a:gd name="connsiteY84" fmla="*/ 1300090 h 2224519"/>
                <a:gd name="connsiteX85" fmla="*/ 2889945 w 3299499"/>
                <a:gd name="connsiteY85" fmla="*/ 1304227 h 2224519"/>
                <a:gd name="connsiteX86" fmla="*/ 3067860 w 3299499"/>
                <a:gd name="connsiteY86" fmla="*/ 1432491 h 2224519"/>
                <a:gd name="connsiteX87" fmla="*/ 3217093 w 3299499"/>
                <a:gd name="connsiteY87" fmla="*/ 1277570 h 2224519"/>
                <a:gd name="connsiteX88" fmla="*/ 3237501 w 3299499"/>
                <a:gd name="connsiteY88" fmla="*/ 1072524 h 2224519"/>
                <a:gd name="connsiteX89" fmla="*/ 3071998 w 3299499"/>
                <a:gd name="connsiteY89" fmla="*/ 1386978 h 2224519"/>
                <a:gd name="connsiteX90" fmla="*/ 3109236 w 3299499"/>
                <a:gd name="connsiteY90" fmla="*/ 1312503 h 2224519"/>
                <a:gd name="connsiteX91" fmla="*/ 2894083 w 3299499"/>
                <a:gd name="connsiteY91" fmla="*/ 1266989 h 2224519"/>
                <a:gd name="connsiteX92" fmla="*/ 2794782 w 3299499"/>
                <a:gd name="connsiteY92" fmla="*/ 1204926 h 2224519"/>
                <a:gd name="connsiteX93" fmla="*/ 2584069 w 3299499"/>
                <a:gd name="connsiteY93" fmla="*/ 1239621 h 2224519"/>
                <a:gd name="connsiteX94" fmla="*/ 2044267 w 3299499"/>
                <a:gd name="connsiteY94" fmla="*/ 1386634 h 2224519"/>
                <a:gd name="connsiteX95" fmla="*/ 2005425 w 3299499"/>
                <a:gd name="connsiteY95" fmla="*/ 1225334 h 2224519"/>
                <a:gd name="connsiteX96" fmla="*/ 2372137 w 3299499"/>
                <a:gd name="connsiteY96" fmla="*/ 1108652 h 2224519"/>
                <a:gd name="connsiteX97" fmla="*/ 2803144 w 3299499"/>
                <a:gd name="connsiteY97" fmla="*/ 1101508 h 2224519"/>
                <a:gd name="connsiteX98" fmla="*/ 2560257 w 3299499"/>
                <a:gd name="connsiteY98" fmla="*/ 820521 h 2224519"/>
                <a:gd name="connsiteX99" fmla="*/ 2226881 w 3299499"/>
                <a:gd name="connsiteY99" fmla="*/ 1049121 h 2224519"/>
                <a:gd name="connsiteX100" fmla="*/ 2105637 w 3299499"/>
                <a:gd name="connsiteY100" fmla="*/ 967096 h 2224519"/>
                <a:gd name="connsiteX101" fmla="*/ 1771168 w 3299499"/>
                <a:gd name="connsiteY101" fmla="*/ 1203194 h 2224519"/>
                <a:gd name="connsiteX102" fmla="*/ 1666272 w 3299499"/>
                <a:gd name="connsiteY102" fmla="*/ 1103537 h 2224519"/>
                <a:gd name="connsiteX103" fmla="*/ 1333340 w 3299499"/>
                <a:gd name="connsiteY103" fmla="*/ 1505003 h 2224519"/>
                <a:gd name="connsiteX104" fmla="*/ 1260930 w 3299499"/>
                <a:gd name="connsiteY104" fmla="*/ 1457024 h 2224519"/>
                <a:gd name="connsiteX105" fmla="*/ 1613074 w 3299499"/>
                <a:gd name="connsiteY105" fmla="*/ 1076685 h 2224519"/>
                <a:gd name="connsiteX106" fmla="*/ 1920715 w 3299499"/>
                <a:gd name="connsiteY106" fmla="*/ 821267 h 2224519"/>
                <a:gd name="connsiteX107" fmla="*/ 1829273 w 3299499"/>
                <a:gd name="connsiteY107" fmla="*/ 817291 h 2224519"/>
                <a:gd name="connsiteX108" fmla="*/ 1773614 w 3299499"/>
                <a:gd name="connsiteY108" fmla="*/ 761632 h 2224519"/>
                <a:gd name="connsiteX109" fmla="*/ 1456874 w 3299499"/>
                <a:gd name="connsiteY109" fmla="*/ 1004847 h 2224519"/>
                <a:gd name="connsiteX110" fmla="*/ 1527211 w 3299499"/>
                <a:gd name="connsiteY110" fmla="*/ 753639 h 2224519"/>
                <a:gd name="connsiteX111" fmla="*/ 1421703 w 3299499"/>
                <a:gd name="connsiteY111" fmla="*/ 834026 h 2224519"/>
                <a:gd name="connsiteX112" fmla="*/ 1512138 w 3299499"/>
                <a:gd name="connsiteY112" fmla="*/ 834026 h 2224519"/>
                <a:gd name="connsiteX113" fmla="*/ 1371461 w 3299499"/>
                <a:gd name="connsiteY113" fmla="*/ 1019920 h 2224519"/>
                <a:gd name="connsiteX114" fmla="*/ 1115228 w 3299499"/>
                <a:gd name="connsiteY114" fmla="*/ 1246008 h 2224519"/>
                <a:gd name="connsiteX115" fmla="*/ 907141 w 3299499"/>
                <a:gd name="connsiteY115" fmla="*/ 1537410 h 2224519"/>
                <a:gd name="connsiteX116" fmla="*/ 858995 w 3299499"/>
                <a:gd name="connsiteY116" fmla="*/ 1612773 h 2224519"/>
                <a:gd name="connsiteX117" fmla="*/ 1009720 w 3299499"/>
                <a:gd name="connsiteY117" fmla="*/ 1909199 h 2224519"/>
                <a:gd name="connsiteX118" fmla="*/ 1100156 w 3299499"/>
                <a:gd name="connsiteY118" fmla="*/ 1889102 h 2224519"/>
                <a:gd name="connsiteX119" fmla="*/ 1243117 w 3299499"/>
                <a:gd name="connsiteY119" fmla="*/ 1429806 h 2224519"/>
                <a:gd name="connsiteX120" fmla="*/ 1356169 w 3299499"/>
                <a:gd name="connsiteY120" fmla="*/ 1501105 h 2224519"/>
                <a:gd name="connsiteX121" fmla="*/ 1352194 w 3299499"/>
                <a:gd name="connsiteY121" fmla="*/ 1596520 h 2224519"/>
                <a:gd name="connsiteX122" fmla="*/ 1324384 w 3299499"/>
                <a:gd name="connsiteY122" fmla="*/ 1770376 h 2224519"/>
                <a:gd name="connsiteX123" fmla="*/ 1416465 w 3299499"/>
                <a:gd name="connsiteY123" fmla="*/ 1910842 h 2224519"/>
                <a:gd name="connsiteX124" fmla="*/ 1340269 w 3299499"/>
                <a:gd name="connsiteY124" fmla="*/ 1640250 h 2224519"/>
                <a:gd name="connsiteX125" fmla="*/ 1606637 w 3299499"/>
                <a:gd name="connsiteY125" fmla="*/ 1513030 h 2224519"/>
                <a:gd name="connsiteX126" fmla="*/ 1723643 w 3299499"/>
                <a:gd name="connsiteY126" fmla="*/ 1293596 h 2224519"/>
                <a:gd name="connsiteX127" fmla="*/ 1989073 w 3299499"/>
                <a:gd name="connsiteY127" fmla="*/ 1262840 h 2224519"/>
                <a:gd name="connsiteX128" fmla="*/ 1885956 w 3299499"/>
                <a:gd name="connsiteY128" fmla="*/ 1550615 h 2224519"/>
                <a:gd name="connsiteX129" fmla="*/ 1755393 w 3299499"/>
                <a:gd name="connsiteY129" fmla="*/ 1719046 h 2224519"/>
                <a:gd name="connsiteX130" fmla="*/ 1596312 w 3299499"/>
                <a:gd name="connsiteY130" fmla="*/ 2013962 h 2224519"/>
                <a:gd name="connsiteX131" fmla="*/ 1574831 w 3299499"/>
                <a:gd name="connsiteY131" fmla="*/ 1921749 h 2224519"/>
                <a:gd name="connsiteX132" fmla="*/ 1471464 w 3299499"/>
                <a:gd name="connsiteY132" fmla="*/ 2065646 h 2224519"/>
                <a:gd name="connsiteX133" fmla="*/ 1582781 w 3299499"/>
                <a:gd name="connsiteY133" fmla="*/ 2133232 h 2224519"/>
                <a:gd name="connsiteX134" fmla="*/ 1451584 w 3299499"/>
                <a:gd name="connsiteY134" fmla="*/ 2200818 h 2224519"/>
                <a:gd name="connsiteX135" fmla="*/ 1228948 w 3299499"/>
                <a:gd name="connsiteY135" fmla="*/ 2208769 h 2224519"/>
                <a:gd name="connsiteX136" fmla="*/ 982457 w 3299499"/>
                <a:gd name="connsiteY136" fmla="*/ 2216722 h 2224519"/>
                <a:gd name="connsiteX137" fmla="*/ 966555 w 3299499"/>
                <a:gd name="connsiteY137" fmla="*/ 2137207 h 2224519"/>
                <a:gd name="connsiteX138" fmla="*/ 1197143 w 3299499"/>
                <a:gd name="connsiteY138" fmla="*/ 2161061 h 2224519"/>
                <a:gd name="connsiteX139" fmla="*/ 1324364 w 3299499"/>
                <a:gd name="connsiteY139" fmla="*/ 2141182 h 2224519"/>
                <a:gd name="connsiteX140" fmla="*/ 1280632 w 3299499"/>
                <a:gd name="connsiteY140" fmla="*/ 1954329 h 2224519"/>
                <a:gd name="connsiteX141" fmla="*/ 1407852 w 3299499"/>
                <a:gd name="connsiteY141" fmla="*/ 1926500 h 2224519"/>
                <a:gd name="connsiteX142" fmla="*/ 1247453 w 3299499"/>
                <a:gd name="connsiteY142" fmla="*/ 1884840 h 2224519"/>
                <a:gd name="connsiteX143" fmla="*/ 1182614 w 3299499"/>
                <a:gd name="connsiteY143" fmla="*/ 2054900 h 2224519"/>
                <a:gd name="connsiteX144" fmla="*/ 1024793 w 3299499"/>
                <a:gd name="connsiteY144" fmla="*/ 2120214 h 2224519"/>
                <a:gd name="connsiteX145" fmla="*/ 884116 w 3299499"/>
                <a:gd name="connsiteY145" fmla="*/ 1758474 h 2224519"/>
                <a:gd name="connsiteX146" fmla="*/ 843922 w 3299499"/>
                <a:gd name="connsiteY146" fmla="*/ 2069973 h 2224519"/>
                <a:gd name="connsiteX147" fmla="*/ 703246 w 3299499"/>
                <a:gd name="connsiteY147" fmla="*/ 1657991 h 2224519"/>
                <a:gd name="connsiteX148" fmla="*/ 803729 w 3299499"/>
                <a:gd name="connsiteY148" fmla="*/ 1406782 h 2224519"/>
                <a:gd name="connsiteX149" fmla="*/ 884115 w 3299499"/>
                <a:gd name="connsiteY149" fmla="*/ 1246008 h 2224519"/>
                <a:gd name="connsiteX150" fmla="*/ 1160446 w 3299499"/>
                <a:gd name="connsiteY150" fmla="*/ 1125427 h 2224519"/>
                <a:gd name="connsiteX151" fmla="*/ 1637744 w 3299499"/>
                <a:gd name="connsiteY151" fmla="*/ 648131 h 2224519"/>
                <a:gd name="connsiteX152" fmla="*/ 1763348 w 3299499"/>
                <a:gd name="connsiteY152" fmla="*/ 336632 h 2224519"/>
                <a:gd name="connsiteX153" fmla="*/ 1642768 w 3299499"/>
                <a:gd name="connsiteY153" fmla="*/ 376825 h 2224519"/>
                <a:gd name="connsiteX154" fmla="*/ 1451848 w 3299499"/>
                <a:gd name="connsiteY154" fmla="*/ 658179 h 2224519"/>
                <a:gd name="connsiteX155" fmla="*/ 1170498 w 3299499"/>
                <a:gd name="connsiteY155" fmla="*/ 497404 h 2224519"/>
                <a:gd name="connsiteX156" fmla="*/ 1200641 w 3299499"/>
                <a:gd name="connsiteY156" fmla="*/ 633056 h 2224519"/>
                <a:gd name="connsiteX157" fmla="*/ 1115230 w 3299499"/>
                <a:gd name="connsiteY157" fmla="*/ 869194 h 2224519"/>
                <a:gd name="connsiteX158" fmla="*/ 1100158 w 3299499"/>
                <a:gd name="connsiteY158" fmla="*/ 1004845 h 2224519"/>
                <a:gd name="connsiteX159" fmla="*/ 904215 w 3299499"/>
                <a:gd name="connsiteY159" fmla="*/ 1014893 h 2224519"/>
                <a:gd name="connsiteX160" fmla="*/ 929336 w 3299499"/>
                <a:gd name="connsiteY160" fmla="*/ 1175667 h 2224519"/>
                <a:gd name="connsiteX161" fmla="*/ 708272 w 3299499"/>
                <a:gd name="connsiteY161" fmla="*/ 984749 h 2224519"/>
                <a:gd name="connsiteX162" fmla="*/ 607789 w 3299499"/>
                <a:gd name="connsiteY162" fmla="*/ 914411 h 2224519"/>
                <a:gd name="connsiteX163" fmla="*/ 809594 w 3299499"/>
                <a:gd name="connsiteY163" fmla="*/ 1313832 h 2224519"/>
                <a:gd name="connsiteX164" fmla="*/ 512330 w 3299499"/>
                <a:gd name="connsiteY164" fmla="*/ 1356538 h 2224519"/>
                <a:gd name="connsiteX165" fmla="*/ 647983 w 3299499"/>
                <a:gd name="connsiteY165" fmla="*/ 1874028 h 2224519"/>
                <a:gd name="connsiteX166" fmla="*/ 537449 w 3299499"/>
                <a:gd name="connsiteY166" fmla="*/ 1798666 h 2224519"/>
                <a:gd name="connsiteX167" fmla="*/ 391749 w 3299499"/>
                <a:gd name="connsiteY167" fmla="*/ 1733351 h 2224519"/>
                <a:gd name="connsiteX168" fmla="*/ 230975 w 3299499"/>
                <a:gd name="connsiteY168" fmla="*/ 1436924 h 2224519"/>
                <a:gd name="connsiteX169" fmla="*/ 356580 w 3299499"/>
                <a:gd name="connsiteY169" fmla="*/ 1668037 h 2224519"/>
                <a:gd name="connsiteX170" fmla="*/ 431942 w 3299499"/>
                <a:gd name="connsiteY170" fmla="*/ 1833835 h 2224519"/>
                <a:gd name="connsiteX171" fmla="*/ 527402 w 3299499"/>
                <a:gd name="connsiteY171" fmla="*/ 1874028 h 2224519"/>
                <a:gd name="connsiteX172" fmla="*/ 507305 w 3299499"/>
                <a:gd name="connsiteY172" fmla="*/ 1989585 h 2224519"/>
                <a:gd name="connsiteX173" fmla="*/ 311362 w 3299499"/>
                <a:gd name="connsiteY173" fmla="*/ 2180503 h 2224519"/>
                <a:gd name="connsiteX174" fmla="*/ 250235 w 3299499"/>
                <a:gd name="connsiteY174" fmla="*/ 2142821 h 2224519"/>
                <a:gd name="connsiteX175" fmla="*/ 220927 w 3299499"/>
                <a:gd name="connsiteY175" fmla="*/ 1989584 h 2224519"/>
                <a:gd name="connsiteX176" fmla="*/ 120444 w 3299499"/>
                <a:gd name="connsiteY176" fmla="*/ 1909197 h 2224519"/>
                <a:gd name="connsiteX177" fmla="*/ 65177 w 3299499"/>
                <a:gd name="connsiteY177" fmla="*/ 1869004 h 2224519"/>
                <a:gd name="connsiteX178" fmla="*/ 80251 w 3299499"/>
                <a:gd name="connsiteY178" fmla="*/ 1673060 h 2224519"/>
                <a:gd name="connsiteX179" fmla="*/ 205854 w 3299499"/>
                <a:gd name="connsiteY179" fmla="*/ 1813738 h 2224519"/>
                <a:gd name="connsiteX180" fmla="*/ 301314 w 3299499"/>
                <a:gd name="connsiteY180" fmla="*/ 1974512 h 2224519"/>
                <a:gd name="connsiteX181" fmla="*/ 326435 w 3299499"/>
                <a:gd name="connsiteY181" fmla="*/ 1863979 h 2224519"/>
                <a:gd name="connsiteX182" fmla="*/ 175710 w 3299499"/>
                <a:gd name="connsiteY182" fmla="*/ 1517311 h 2224519"/>
                <a:gd name="connsiteX183" fmla="*/ 150589 w 3299499"/>
                <a:gd name="connsiteY183" fmla="*/ 1482143 h 2224519"/>
                <a:gd name="connsiteX184" fmla="*/ 30008 w 3299499"/>
                <a:gd name="connsiteY184" fmla="*/ 1642916 h 2224519"/>
                <a:gd name="connsiteX185" fmla="*/ 19959 w 3299499"/>
                <a:gd name="connsiteY185" fmla="*/ 1798665 h 2224519"/>
                <a:gd name="connsiteX186" fmla="*/ 75227 w 3299499"/>
                <a:gd name="connsiteY186" fmla="*/ 1301271 h 2224519"/>
                <a:gd name="connsiteX187" fmla="*/ 175709 w 3299499"/>
                <a:gd name="connsiteY187" fmla="*/ 1341465 h 2224519"/>
                <a:gd name="connsiteX188" fmla="*/ 170685 w 3299499"/>
                <a:gd name="connsiteY188" fmla="*/ 1125426 h 2224519"/>
                <a:gd name="connsiteX189" fmla="*/ 95322 w 3299499"/>
                <a:gd name="connsiteY189" fmla="*/ 1235957 h 2224519"/>
                <a:gd name="connsiteX190" fmla="*/ 180733 w 3299499"/>
                <a:gd name="connsiteY190" fmla="*/ 1045039 h 2224519"/>
                <a:gd name="connsiteX191" fmla="*/ 276193 w 3299499"/>
                <a:gd name="connsiteY191" fmla="*/ 864168 h 2224519"/>
                <a:gd name="connsiteX192" fmla="*/ 471298 w 3299499"/>
                <a:gd name="connsiteY19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03057 w 3299499"/>
                <a:gd name="connsiteY57" fmla="*/ 700144 h 2224519"/>
                <a:gd name="connsiteX58" fmla="*/ 2931321 w 3299499"/>
                <a:gd name="connsiteY58" fmla="*/ 865646 h 2224519"/>
                <a:gd name="connsiteX59" fmla="*/ 2939596 w 3299499"/>
                <a:gd name="connsiteY59" fmla="*/ 960811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52008 w 3299499"/>
                <a:gd name="connsiteY64" fmla="*/ 952535 h 2224519"/>
                <a:gd name="connsiteX65" fmla="*/ 2844432 w 3299499"/>
                <a:gd name="connsiteY65" fmla="*/ 646356 h 2224519"/>
                <a:gd name="connsiteX66" fmla="*/ 2646842 w 3299499"/>
                <a:gd name="connsiteY66" fmla="*/ 225252 h 2224519"/>
                <a:gd name="connsiteX67" fmla="*/ 3022347 w 3299499"/>
                <a:gd name="connsiteY67" fmla="*/ 600842 h 2224519"/>
                <a:gd name="connsiteX68" fmla="*/ 3146474 w 3299499"/>
                <a:gd name="connsiteY68" fmla="*/ 824271 h 2224519"/>
                <a:gd name="connsiteX69" fmla="*/ 3295297 w 3299499"/>
                <a:gd name="connsiteY69" fmla="*/ 1254404 h 2224519"/>
                <a:gd name="connsiteX70" fmla="*/ 3022994 w 3299499"/>
                <a:gd name="connsiteY70" fmla="*/ 1569182 h 2224519"/>
                <a:gd name="connsiteX71" fmla="*/ 2712657 w 3299499"/>
                <a:gd name="connsiteY71" fmla="*/ 1572996 h 2224519"/>
                <a:gd name="connsiteX72" fmla="*/ 2364994 w 3299499"/>
                <a:gd name="connsiteY72" fmla="*/ 1739684 h 2224519"/>
                <a:gd name="connsiteX73" fmla="*/ 1741107 w 3299499"/>
                <a:gd name="connsiteY73" fmla="*/ 1953996 h 2224519"/>
                <a:gd name="connsiteX74" fmla="*/ 1783969 w 3299499"/>
                <a:gd name="connsiteY74" fmla="*/ 1796834 h 2224519"/>
                <a:gd name="connsiteX75" fmla="*/ 1836357 w 3299499"/>
                <a:gd name="connsiteY75" fmla="*/ 1606334 h 2224519"/>
                <a:gd name="connsiteX76" fmla="*/ 2164969 w 3299499"/>
                <a:gd name="connsiteY76" fmla="*/ 1577759 h 2224519"/>
                <a:gd name="connsiteX77" fmla="*/ 2050669 w 3299499"/>
                <a:gd name="connsiteY77" fmla="*/ 1434884 h 2224519"/>
                <a:gd name="connsiteX78" fmla="*/ 2241169 w 3299499"/>
                <a:gd name="connsiteY78" fmla="*/ 1339634 h 2224519"/>
                <a:gd name="connsiteX79" fmla="*/ 2339650 w 3299499"/>
                <a:gd name="connsiteY79" fmla="*/ 1482143 h 2224519"/>
                <a:gd name="connsiteX80" fmla="*/ 2331894 w 3299499"/>
                <a:gd name="connsiteY80" fmla="*/ 1673849 h 2224519"/>
                <a:gd name="connsiteX81" fmla="*/ 2343788 w 3299499"/>
                <a:gd name="connsiteY81" fmla="*/ 1428354 h 2224519"/>
                <a:gd name="connsiteX82" fmla="*/ 2720306 w 3299499"/>
                <a:gd name="connsiteY82" fmla="*/ 1293883 h 2224519"/>
                <a:gd name="connsiteX83" fmla="*/ 2888869 w 3299499"/>
                <a:gd name="connsiteY83" fmla="*/ 1406308 h 2224519"/>
                <a:gd name="connsiteX84" fmla="*/ 2769954 w 3299499"/>
                <a:gd name="connsiteY84" fmla="*/ 1300090 h 2224519"/>
                <a:gd name="connsiteX85" fmla="*/ 2889945 w 3299499"/>
                <a:gd name="connsiteY85" fmla="*/ 1304227 h 2224519"/>
                <a:gd name="connsiteX86" fmla="*/ 3067860 w 3299499"/>
                <a:gd name="connsiteY86" fmla="*/ 1432491 h 2224519"/>
                <a:gd name="connsiteX87" fmla="*/ 3217093 w 3299499"/>
                <a:gd name="connsiteY87" fmla="*/ 1277570 h 2224519"/>
                <a:gd name="connsiteX88" fmla="*/ 3237501 w 3299499"/>
                <a:gd name="connsiteY88" fmla="*/ 1072524 h 2224519"/>
                <a:gd name="connsiteX89" fmla="*/ 3071998 w 3299499"/>
                <a:gd name="connsiteY89" fmla="*/ 1386978 h 2224519"/>
                <a:gd name="connsiteX90" fmla="*/ 3109236 w 3299499"/>
                <a:gd name="connsiteY90" fmla="*/ 1312503 h 2224519"/>
                <a:gd name="connsiteX91" fmla="*/ 2894083 w 3299499"/>
                <a:gd name="connsiteY91" fmla="*/ 1266989 h 2224519"/>
                <a:gd name="connsiteX92" fmla="*/ 2794782 w 3299499"/>
                <a:gd name="connsiteY92" fmla="*/ 1204926 h 2224519"/>
                <a:gd name="connsiteX93" fmla="*/ 2584069 w 3299499"/>
                <a:gd name="connsiteY93" fmla="*/ 1239621 h 2224519"/>
                <a:gd name="connsiteX94" fmla="*/ 2044267 w 3299499"/>
                <a:gd name="connsiteY94" fmla="*/ 1386634 h 2224519"/>
                <a:gd name="connsiteX95" fmla="*/ 2005425 w 3299499"/>
                <a:gd name="connsiteY95" fmla="*/ 1225334 h 2224519"/>
                <a:gd name="connsiteX96" fmla="*/ 2372137 w 3299499"/>
                <a:gd name="connsiteY96" fmla="*/ 1108652 h 2224519"/>
                <a:gd name="connsiteX97" fmla="*/ 2803144 w 3299499"/>
                <a:gd name="connsiteY97" fmla="*/ 1101508 h 2224519"/>
                <a:gd name="connsiteX98" fmla="*/ 2560257 w 3299499"/>
                <a:gd name="connsiteY98" fmla="*/ 820521 h 2224519"/>
                <a:gd name="connsiteX99" fmla="*/ 2226881 w 3299499"/>
                <a:gd name="connsiteY99" fmla="*/ 1049121 h 2224519"/>
                <a:gd name="connsiteX100" fmla="*/ 2105637 w 3299499"/>
                <a:gd name="connsiteY100" fmla="*/ 967096 h 2224519"/>
                <a:gd name="connsiteX101" fmla="*/ 1771168 w 3299499"/>
                <a:gd name="connsiteY101" fmla="*/ 1203194 h 2224519"/>
                <a:gd name="connsiteX102" fmla="*/ 1666272 w 3299499"/>
                <a:gd name="connsiteY102" fmla="*/ 1103537 h 2224519"/>
                <a:gd name="connsiteX103" fmla="*/ 1333340 w 3299499"/>
                <a:gd name="connsiteY103" fmla="*/ 1505003 h 2224519"/>
                <a:gd name="connsiteX104" fmla="*/ 1260930 w 3299499"/>
                <a:gd name="connsiteY104" fmla="*/ 1457024 h 2224519"/>
                <a:gd name="connsiteX105" fmla="*/ 1613074 w 3299499"/>
                <a:gd name="connsiteY105" fmla="*/ 1076685 h 2224519"/>
                <a:gd name="connsiteX106" fmla="*/ 1920715 w 3299499"/>
                <a:gd name="connsiteY106" fmla="*/ 821267 h 2224519"/>
                <a:gd name="connsiteX107" fmla="*/ 1829273 w 3299499"/>
                <a:gd name="connsiteY107" fmla="*/ 817291 h 2224519"/>
                <a:gd name="connsiteX108" fmla="*/ 1773614 w 3299499"/>
                <a:gd name="connsiteY108" fmla="*/ 761632 h 2224519"/>
                <a:gd name="connsiteX109" fmla="*/ 1456874 w 3299499"/>
                <a:gd name="connsiteY109" fmla="*/ 1004847 h 2224519"/>
                <a:gd name="connsiteX110" fmla="*/ 1527211 w 3299499"/>
                <a:gd name="connsiteY110" fmla="*/ 753639 h 2224519"/>
                <a:gd name="connsiteX111" fmla="*/ 1421703 w 3299499"/>
                <a:gd name="connsiteY111" fmla="*/ 834026 h 2224519"/>
                <a:gd name="connsiteX112" fmla="*/ 1512138 w 3299499"/>
                <a:gd name="connsiteY112" fmla="*/ 834026 h 2224519"/>
                <a:gd name="connsiteX113" fmla="*/ 1371461 w 3299499"/>
                <a:gd name="connsiteY113" fmla="*/ 1019920 h 2224519"/>
                <a:gd name="connsiteX114" fmla="*/ 1115228 w 3299499"/>
                <a:gd name="connsiteY114" fmla="*/ 1246008 h 2224519"/>
                <a:gd name="connsiteX115" fmla="*/ 907141 w 3299499"/>
                <a:gd name="connsiteY115" fmla="*/ 1537410 h 2224519"/>
                <a:gd name="connsiteX116" fmla="*/ 858995 w 3299499"/>
                <a:gd name="connsiteY116" fmla="*/ 1612773 h 2224519"/>
                <a:gd name="connsiteX117" fmla="*/ 1009720 w 3299499"/>
                <a:gd name="connsiteY117" fmla="*/ 1909199 h 2224519"/>
                <a:gd name="connsiteX118" fmla="*/ 1100156 w 3299499"/>
                <a:gd name="connsiteY118" fmla="*/ 1889102 h 2224519"/>
                <a:gd name="connsiteX119" fmla="*/ 1243117 w 3299499"/>
                <a:gd name="connsiteY119" fmla="*/ 1429806 h 2224519"/>
                <a:gd name="connsiteX120" fmla="*/ 1356169 w 3299499"/>
                <a:gd name="connsiteY120" fmla="*/ 1501105 h 2224519"/>
                <a:gd name="connsiteX121" fmla="*/ 1352194 w 3299499"/>
                <a:gd name="connsiteY121" fmla="*/ 1596520 h 2224519"/>
                <a:gd name="connsiteX122" fmla="*/ 1324384 w 3299499"/>
                <a:gd name="connsiteY122" fmla="*/ 1770376 h 2224519"/>
                <a:gd name="connsiteX123" fmla="*/ 1416465 w 3299499"/>
                <a:gd name="connsiteY123" fmla="*/ 1910842 h 2224519"/>
                <a:gd name="connsiteX124" fmla="*/ 1340269 w 3299499"/>
                <a:gd name="connsiteY124" fmla="*/ 1640250 h 2224519"/>
                <a:gd name="connsiteX125" fmla="*/ 1606637 w 3299499"/>
                <a:gd name="connsiteY125" fmla="*/ 1513030 h 2224519"/>
                <a:gd name="connsiteX126" fmla="*/ 1723643 w 3299499"/>
                <a:gd name="connsiteY126" fmla="*/ 1293596 h 2224519"/>
                <a:gd name="connsiteX127" fmla="*/ 1989073 w 3299499"/>
                <a:gd name="connsiteY127" fmla="*/ 1262840 h 2224519"/>
                <a:gd name="connsiteX128" fmla="*/ 1885956 w 3299499"/>
                <a:gd name="connsiteY128" fmla="*/ 1550615 h 2224519"/>
                <a:gd name="connsiteX129" fmla="*/ 1755393 w 3299499"/>
                <a:gd name="connsiteY129" fmla="*/ 1719046 h 2224519"/>
                <a:gd name="connsiteX130" fmla="*/ 1596312 w 3299499"/>
                <a:gd name="connsiteY130" fmla="*/ 2013962 h 2224519"/>
                <a:gd name="connsiteX131" fmla="*/ 1574831 w 3299499"/>
                <a:gd name="connsiteY131" fmla="*/ 1921749 h 2224519"/>
                <a:gd name="connsiteX132" fmla="*/ 1471464 w 3299499"/>
                <a:gd name="connsiteY132" fmla="*/ 2065646 h 2224519"/>
                <a:gd name="connsiteX133" fmla="*/ 1582781 w 3299499"/>
                <a:gd name="connsiteY133" fmla="*/ 2133232 h 2224519"/>
                <a:gd name="connsiteX134" fmla="*/ 1451584 w 3299499"/>
                <a:gd name="connsiteY134" fmla="*/ 2200818 h 2224519"/>
                <a:gd name="connsiteX135" fmla="*/ 1228948 w 3299499"/>
                <a:gd name="connsiteY135" fmla="*/ 2208769 h 2224519"/>
                <a:gd name="connsiteX136" fmla="*/ 982457 w 3299499"/>
                <a:gd name="connsiteY136" fmla="*/ 2216722 h 2224519"/>
                <a:gd name="connsiteX137" fmla="*/ 966555 w 3299499"/>
                <a:gd name="connsiteY137" fmla="*/ 2137207 h 2224519"/>
                <a:gd name="connsiteX138" fmla="*/ 1197143 w 3299499"/>
                <a:gd name="connsiteY138" fmla="*/ 2161061 h 2224519"/>
                <a:gd name="connsiteX139" fmla="*/ 1324364 w 3299499"/>
                <a:gd name="connsiteY139" fmla="*/ 2141182 h 2224519"/>
                <a:gd name="connsiteX140" fmla="*/ 1280632 w 3299499"/>
                <a:gd name="connsiteY140" fmla="*/ 1954329 h 2224519"/>
                <a:gd name="connsiteX141" fmla="*/ 1407852 w 3299499"/>
                <a:gd name="connsiteY141" fmla="*/ 1926500 h 2224519"/>
                <a:gd name="connsiteX142" fmla="*/ 1247453 w 3299499"/>
                <a:gd name="connsiteY142" fmla="*/ 1884840 h 2224519"/>
                <a:gd name="connsiteX143" fmla="*/ 1182614 w 3299499"/>
                <a:gd name="connsiteY143" fmla="*/ 2054900 h 2224519"/>
                <a:gd name="connsiteX144" fmla="*/ 1024793 w 3299499"/>
                <a:gd name="connsiteY144" fmla="*/ 2120214 h 2224519"/>
                <a:gd name="connsiteX145" fmla="*/ 884116 w 3299499"/>
                <a:gd name="connsiteY145" fmla="*/ 1758474 h 2224519"/>
                <a:gd name="connsiteX146" fmla="*/ 843922 w 3299499"/>
                <a:gd name="connsiteY146" fmla="*/ 2069973 h 2224519"/>
                <a:gd name="connsiteX147" fmla="*/ 703246 w 3299499"/>
                <a:gd name="connsiteY147" fmla="*/ 1657991 h 2224519"/>
                <a:gd name="connsiteX148" fmla="*/ 803729 w 3299499"/>
                <a:gd name="connsiteY148" fmla="*/ 1406782 h 2224519"/>
                <a:gd name="connsiteX149" fmla="*/ 884115 w 3299499"/>
                <a:gd name="connsiteY149" fmla="*/ 1246008 h 2224519"/>
                <a:gd name="connsiteX150" fmla="*/ 1160446 w 3299499"/>
                <a:gd name="connsiteY150" fmla="*/ 1125427 h 2224519"/>
                <a:gd name="connsiteX151" fmla="*/ 1637744 w 3299499"/>
                <a:gd name="connsiteY151" fmla="*/ 648131 h 2224519"/>
                <a:gd name="connsiteX152" fmla="*/ 1763348 w 3299499"/>
                <a:gd name="connsiteY152" fmla="*/ 336632 h 2224519"/>
                <a:gd name="connsiteX153" fmla="*/ 1642768 w 3299499"/>
                <a:gd name="connsiteY153" fmla="*/ 376825 h 2224519"/>
                <a:gd name="connsiteX154" fmla="*/ 1451848 w 3299499"/>
                <a:gd name="connsiteY154" fmla="*/ 658179 h 2224519"/>
                <a:gd name="connsiteX155" fmla="*/ 1170498 w 3299499"/>
                <a:gd name="connsiteY155" fmla="*/ 497404 h 2224519"/>
                <a:gd name="connsiteX156" fmla="*/ 1200641 w 3299499"/>
                <a:gd name="connsiteY156" fmla="*/ 633056 h 2224519"/>
                <a:gd name="connsiteX157" fmla="*/ 1115230 w 3299499"/>
                <a:gd name="connsiteY157" fmla="*/ 869194 h 2224519"/>
                <a:gd name="connsiteX158" fmla="*/ 1100158 w 3299499"/>
                <a:gd name="connsiteY158" fmla="*/ 1004845 h 2224519"/>
                <a:gd name="connsiteX159" fmla="*/ 904215 w 3299499"/>
                <a:gd name="connsiteY159" fmla="*/ 1014893 h 2224519"/>
                <a:gd name="connsiteX160" fmla="*/ 929336 w 3299499"/>
                <a:gd name="connsiteY160" fmla="*/ 1175667 h 2224519"/>
                <a:gd name="connsiteX161" fmla="*/ 708272 w 3299499"/>
                <a:gd name="connsiteY161" fmla="*/ 984749 h 2224519"/>
                <a:gd name="connsiteX162" fmla="*/ 607789 w 3299499"/>
                <a:gd name="connsiteY162" fmla="*/ 914411 h 2224519"/>
                <a:gd name="connsiteX163" fmla="*/ 809594 w 3299499"/>
                <a:gd name="connsiteY163" fmla="*/ 1313832 h 2224519"/>
                <a:gd name="connsiteX164" fmla="*/ 512330 w 3299499"/>
                <a:gd name="connsiteY164" fmla="*/ 1356538 h 2224519"/>
                <a:gd name="connsiteX165" fmla="*/ 647983 w 3299499"/>
                <a:gd name="connsiteY165" fmla="*/ 1874028 h 2224519"/>
                <a:gd name="connsiteX166" fmla="*/ 537449 w 3299499"/>
                <a:gd name="connsiteY166" fmla="*/ 1798666 h 2224519"/>
                <a:gd name="connsiteX167" fmla="*/ 391749 w 3299499"/>
                <a:gd name="connsiteY167" fmla="*/ 1733351 h 2224519"/>
                <a:gd name="connsiteX168" fmla="*/ 230975 w 3299499"/>
                <a:gd name="connsiteY168" fmla="*/ 1436924 h 2224519"/>
                <a:gd name="connsiteX169" fmla="*/ 356580 w 3299499"/>
                <a:gd name="connsiteY169" fmla="*/ 1668037 h 2224519"/>
                <a:gd name="connsiteX170" fmla="*/ 431942 w 3299499"/>
                <a:gd name="connsiteY170" fmla="*/ 1833835 h 2224519"/>
                <a:gd name="connsiteX171" fmla="*/ 527402 w 3299499"/>
                <a:gd name="connsiteY171" fmla="*/ 1874028 h 2224519"/>
                <a:gd name="connsiteX172" fmla="*/ 507305 w 3299499"/>
                <a:gd name="connsiteY172" fmla="*/ 1989585 h 2224519"/>
                <a:gd name="connsiteX173" fmla="*/ 311362 w 3299499"/>
                <a:gd name="connsiteY173" fmla="*/ 2180503 h 2224519"/>
                <a:gd name="connsiteX174" fmla="*/ 250235 w 3299499"/>
                <a:gd name="connsiteY174" fmla="*/ 2142821 h 2224519"/>
                <a:gd name="connsiteX175" fmla="*/ 220927 w 3299499"/>
                <a:gd name="connsiteY175" fmla="*/ 1989584 h 2224519"/>
                <a:gd name="connsiteX176" fmla="*/ 120444 w 3299499"/>
                <a:gd name="connsiteY176" fmla="*/ 1909197 h 2224519"/>
                <a:gd name="connsiteX177" fmla="*/ 65177 w 3299499"/>
                <a:gd name="connsiteY177" fmla="*/ 1869004 h 2224519"/>
                <a:gd name="connsiteX178" fmla="*/ 80251 w 3299499"/>
                <a:gd name="connsiteY178" fmla="*/ 1673060 h 2224519"/>
                <a:gd name="connsiteX179" fmla="*/ 205854 w 3299499"/>
                <a:gd name="connsiteY179" fmla="*/ 1813738 h 2224519"/>
                <a:gd name="connsiteX180" fmla="*/ 301314 w 3299499"/>
                <a:gd name="connsiteY180" fmla="*/ 1974512 h 2224519"/>
                <a:gd name="connsiteX181" fmla="*/ 326435 w 3299499"/>
                <a:gd name="connsiteY181" fmla="*/ 1863979 h 2224519"/>
                <a:gd name="connsiteX182" fmla="*/ 175710 w 3299499"/>
                <a:gd name="connsiteY182" fmla="*/ 1517311 h 2224519"/>
                <a:gd name="connsiteX183" fmla="*/ 150589 w 3299499"/>
                <a:gd name="connsiteY183" fmla="*/ 1482143 h 2224519"/>
                <a:gd name="connsiteX184" fmla="*/ 30008 w 3299499"/>
                <a:gd name="connsiteY184" fmla="*/ 1642916 h 2224519"/>
                <a:gd name="connsiteX185" fmla="*/ 19959 w 3299499"/>
                <a:gd name="connsiteY185" fmla="*/ 1798665 h 2224519"/>
                <a:gd name="connsiteX186" fmla="*/ 75227 w 3299499"/>
                <a:gd name="connsiteY186" fmla="*/ 1301271 h 2224519"/>
                <a:gd name="connsiteX187" fmla="*/ 175709 w 3299499"/>
                <a:gd name="connsiteY187" fmla="*/ 1341465 h 2224519"/>
                <a:gd name="connsiteX188" fmla="*/ 170685 w 3299499"/>
                <a:gd name="connsiteY188" fmla="*/ 1125426 h 2224519"/>
                <a:gd name="connsiteX189" fmla="*/ 95322 w 3299499"/>
                <a:gd name="connsiteY189" fmla="*/ 1235957 h 2224519"/>
                <a:gd name="connsiteX190" fmla="*/ 180733 w 3299499"/>
                <a:gd name="connsiteY190" fmla="*/ 1045039 h 2224519"/>
                <a:gd name="connsiteX191" fmla="*/ 276193 w 3299499"/>
                <a:gd name="connsiteY191" fmla="*/ 864168 h 2224519"/>
                <a:gd name="connsiteX192" fmla="*/ 471298 w 3299499"/>
                <a:gd name="connsiteY19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931321 w 3299499"/>
                <a:gd name="connsiteY57" fmla="*/ 865646 h 2224519"/>
                <a:gd name="connsiteX58" fmla="*/ 2939596 w 3299499"/>
                <a:gd name="connsiteY58" fmla="*/ 960811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3071999 w 3299499"/>
                <a:gd name="connsiteY62" fmla="*/ 861508 h 2224519"/>
                <a:gd name="connsiteX63" fmla="*/ 2952008 w 3299499"/>
                <a:gd name="connsiteY63" fmla="*/ 952535 h 2224519"/>
                <a:gd name="connsiteX64" fmla="*/ 2844432 w 3299499"/>
                <a:gd name="connsiteY64" fmla="*/ 646356 h 2224519"/>
                <a:gd name="connsiteX65" fmla="*/ 2646842 w 3299499"/>
                <a:gd name="connsiteY65" fmla="*/ 225252 h 2224519"/>
                <a:gd name="connsiteX66" fmla="*/ 3022347 w 3299499"/>
                <a:gd name="connsiteY66" fmla="*/ 600842 h 2224519"/>
                <a:gd name="connsiteX67" fmla="*/ 3146474 w 3299499"/>
                <a:gd name="connsiteY67" fmla="*/ 824271 h 2224519"/>
                <a:gd name="connsiteX68" fmla="*/ 3295297 w 3299499"/>
                <a:gd name="connsiteY68" fmla="*/ 1254404 h 2224519"/>
                <a:gd name="connsiteX69" fmla="*/ 3022994 w 3299499"/>
                <a:gd name="connsiteY69" fmla="*/ 1569182 h 2224519"/>
                <a:gd name="connsiteX70" fmla="*/ 2712657 w 3299499"/>
                <a:gd name="connsiteY70" fmla="*/ 1572996 h 2224519"/>
                <a:gd name="connsiteX71" fmla="*/ 2364994 w 3299499"/>
                <a:gd name="connsiteY71" fmla="*/ 1739684 h 2224519"/>
                <a:gd name="connsiteX72" fmla="*/ 1741107 w 3299499"/>
                <a:gd name="connsiteY72" fmla="*/ 1953996 h 2224519"/>
                <a:gd name="connsiteX73" fmla="*/ 1783969 w 3299499"/>
                <a:gd name="connsiteY73" fmla="*/ 1796834 h 2224519"/>
                <a:gd name="connsiteX74" fmla="*/ 1836357 w 3299499"/>
                <a:gd name="connsiteY74" fmla="*/ 1606334 h 2224519"/>
                <a:gd name="connsiteX75" fmla="*/ 2164969 w 3299499"/>
                <a:gd name="connsiteY75" fmla="*/ 1577759 h 2224519"/>
                <a:gd name="connsiteX76" fmla="*/ 2050669 w 3299499"/>
                <a:gd name="connsiteY76" fmla="*/ 1434884 h 2224519"/>
                <a:gd name="connsiteX77" fmla="*/ 2241169 w 3299499"/>
                <a:gd name="connsiteY77" fmla="*/ 1339634 h 2224519"/>
                <a:gd name="connsiteX78" fmla="*/ 2339650 w 3299499"/>
                <a:gd name="connsiteY78" fmla="*/ 1482143 h 2224519"/>
                <a:gd name="connsiteX79" fmla="*/ 2331894 w 3299499"/>
                <a:gd name="connsiteY79" fmla="*/ 1673849 h 2224519"/>
                <a:gd name="connsiteX80" fmla="*/ 2343788 w 3299499"/>
                <a:gd name="connsiteY80" fmla="*/ 1428354 h 2224519"/>
                <a:gd name="connsiteX81" fmla="*/ 2720306 w 3299499"/>
                <a:gd name="connsiteY81" fmla="*/ 1293883 h 2224519"/>
                <a:gd name="connsiteX82" fmla="*/ 2888869 w 3299499"/>
                <a:gd name="connsiteY82" fmla="*/ 1406308 h 2224519"/>
                <a:gd name="connsiteX83" fmla="*/ 2769954 w 3299499"/>
                <a:gd name="connsiteY83" fmla="*/ 1300090 h 2224519"/>
                <a:gd name="connsiteX84" fmla="*/ 2889945 w 3299499"/>
                <a:gd name="connsiteY84" fmla="*/ 1304227 h 2224519"/>
                <a:gd name="connsiteX85" fmla="*/ 3067860 w 3299499"/>
                <a:gd name="connsiteY85" fmla="*/ 1432491 h 2224519"/>
                <a:gd name="connsiteX86" fmla="*/ 3217093 w 3299499"/>
                <a:gd name="connsiteY86" fmla="*/ 1277570 h 2224519"/>
                <a:gd name="connsiteX87" fmla="*/ 3237501 w 3299499"/>
                <a:gd name="connsiteY87" fmla="*/ 1072524 h 2224519"/>
                <a:gd name="connsiteX88" fmla="*/ 3071998 w 3299499"/>
                <a:gd name="connsiteY88" fmla="*/ 1386978 h 2224519"/>
                <a:gd name="connsiteX89" fmla="*/ 3109236 w 3299499"/>
                <a:gd name="connsiteY89" fmla="*/ 1312503 h 2224519"/>
                <a:gd name="connsiteX90" fmla="*/ 2894083 w 3299499"/>
                <a:gd name="connsiteY90" fmla="*/ 1266989 h 2224519"/>
                <a:gd name="connsiteX91" fmla="*/ 2794782 w 3299499"/>
                <a:gd name="connsiteY91" fmla="*/ 1204926 h 2224519"/>
                <a:gd name="connsiteX92" fmla="*/ 2584069 w 3299499"/>
                <a:gd name="connsiteY92" fmla="*/ 1239621 h 2224519"/>
                <a:gd name="connsiteX93" fmla="*/ 2044267 w 3299499"/>
                <a:gd name="connsiteY93" fmla="*/ 1386634 h 2224519"/>
                <a:gd name="connsiteX94" fmla="*/ 2005425 w 3299499"/>
                <a:gd name="connsiteY94" fmla="*/ 1225334 h 2224519"/>
                <a:gd name="connsiteX95" fmla="*/ 2372137 w 3299499"/>
                <a:gd name="connsiteY95" fmla="*/ 1108652 h 2224519"/>
                <a:gd name="connsiteX96" fmla="*/ 2803144 w 3299499"/>
                <a:gd name="connsiteY96" fmla="*/ 1101508 h 2224519"/>
                <a:gd name="connsiteX97" fmla="*/ 2560257 w 3299499"/>
                <a:gd name="connsiteY97" fmla="*/ 820521 h 2224519"/>
                <a:gd name="connsiteX98" fmla="*/ 2226881 w 3299499"/>
                <a:gd name="connsiteY98" fmla="*/ 1049121 h 2224519"/>
                <a:gd name="connsiteX99" fmla="*/ 2105637 w 3299499"/>
                <a:gd name="connsiteY99" fmla="*/ 967096 h 2224519"/>
                <a:gd name="connsiteX100" fmla="*/ 1771168 w 3299499"/>
                <a:gd name="connsiteY100" fmla="*/ 1203194 h 2224519"/>
                <a:gd name="connsiteX101" fmla="*/ 1666272 w 3299499"/>
                <a:gd name="connsiteY101" fmla="*/ 1103537 h 2224519"/>
                <a:gd name="connsiteX102" fmla="*/ 1333340 w 3299499"/>
                <a:gd name="connsiteY102" fmla="*/ 1505003 h 2224519"/>
                <a:gd name="connsiteX103" fmla="*/ 1260930 w 3299499"/>
                <a:gd name="connsiteY103" fmla="*/ 1457024 h 2224519"/>
                <a:gd name="connsiteX104" fmla="*/ 1613074 w 3299499"/>
                <a:gd name="connsiteY104" fmla="*/ 1076685 h 2224519"/>
                <a:gd name="connsiteX105" fmla="*/ 1920715 w 3299499"/>
                <a:gd name="connsiteY105" fmla="*/ 821267 h 2224519"/>
                <a:gd name="connsiteX106" fmla="*/ 1829273 w 3299499"/>
                <a:gd name="connsiteY106" fmla="*/ 817291 h 2224519"/>
                <a:gd name="connsiteX107" fmla="*/ 1773614 w 3299499"/>
                <a:gd name="connsiteY107" fmla="*/ 761632 h 2224519"/>
                <a:gd name="connsiteX108" fmla="*/ 1456874 w 3299499"/>
                <a:gd name="connsiteY108" fmla="*/ 1004847 h 2224519"/>
                <a:gd name="connsiteX109" fmla="*/ 1527211 w 3299499"/>
                <a:gd name="connsiteY109" fmla="*/ 753639 h 2224519"/>
                <a:gd name="connsiteX110" fmla="*/ 1421703 w 3299499"/>
                <a:gd name="connsiteY110" fmla="*/ 834026 h 2224519"/>
                <a:gd name="connsiteX111" fmla="*/ 1512138 w 3299499"/>
                <a:gd name="connsiteY111" fmla="*/ 834026 h 2224519"/>
                <a:gd name="connsiteX112" fmla="*/ 1371461 w 3299499"/>
                <a:gd name="connsiteY112" fmla="*/ 1019920 h 2224519"/>
                <a:gd name="connsiteX113" fmla="*/ 1115228 w 3299499"/>
                <a:gd name="connsiteY113" fmla="*/ 1246008 h 2224519"/>
                <a:gd name="connsiteX114" fmla="*/ 907141 w 3299499"/>
                <a:gd name="connsiteY114" fmla="*/ 1537410 h 2224519"/>
                <a:gd name="connsiteX115" fmla="*/ 858995 w 3299499"/>
                <a:gd name="connsiteY115" fmla="*/ 1612773 h 2224519"/>
                <a:gd name="connsiteX116" fmla="*/ 1009720 w 3299499"/>
                <a:gd name="connsiteY116" fmla="*/ 1909199 h 2224519"/>
                <a:gd name="connsiteX117" fmla="*/ 1100156 w 3299499"/>
                <a:gd name="connsiteY117" fmla="*/ 1889102 h 2224519"/>
                <a:gd name="connsiteX118" fmla="*/ 1243117 w 3299499"/>
                <a:gd name="connsiteY118" fmla="*/ 1429806 h 2224519"/>
                <a:gd name="connsiteX119" fmla="*/ 1356169 w 3299499"/>
                <a:gd name="connsiteY119" fmla="*/ 1501105 h 2224519"/>
                <a:gd name="connsiteX120" fmla="*/ 1352194 w 3299499"/>
                <a:gd name="connsiteY120" fmla="*/ 1596520 h 2224519"/>
                <a:gd name="connsiteX121" fmla="*/ 1324384 w 3299499"/>
                <a:gd name="connsiteY121" fmla="*/ 1770376 h 2224519"/>
                <a:gd name="connsiteX122" fmla="*/ 1416465 w 3299499"/>
                <a:gd name="connsiteY122" fmla="*/ 1910842 h 2224519"/>
                <a:gd name="connsiteX123" fmla="*/ 1340269 w 3299499"/>
                <a:gd name="connsiteY123" fmla="*/ 1640250 h 2224519"/>
                <a:gd name="connsiteX124" fmla="*/ 1606637 w 3299499"/>
                <a:gd name="connsiteY124" fmla="*/ 1513030 h 2224519"/>
                <a:gd name="connsiteX125" fmla="*/ 1723643 w 3299499"/>
                <a:gd name="connsiteY125" fmla="*/ 1293596 h 2224519"/>
                <a:gd name="connsiteX126" fmla="*/ 1989073 w 3299499"/>
                <a:gd name="connsiteY126" fmla="*/ 1262840 h 2224519"/>
                <a:gd name="connsiteX127" fmla="*/ 1885956 w 3299499"/>
                <a:gd name="connsiteY127" fmla="*/ 1550615 h 2224519"/>
                <a:gd name="connsiteX128" fmla="*/ 1755393 w 3299499"/>
                <a:gd name="connsiteY128" fmla="*/ 1719046 h 2224519"/>
                <a:gd name="connsiteX129" fmla="*/ 1596312 w 3299499"/>
                <a:gd name="connsiteY129" fmla="*/ 2013962 h 2224519"/>
                <a:gd name="connsiteX130" fmla="*/ 1574831 w 3299499"/>
                <a:gd name="connsiteY130" fmla="*/ 1921749 h 2224519"/>
                <a:gd name="connsiteX131" fmla="*/ 1471464 w 3299499"/>
                <a:gd name="connsiteY131" fmla="*/ 2065646 h 2224519"/>
                <a:gd name="connsiteX132" fmla="*/ 1582781 w 3299499"/>
                <a:gd name="connsiteY132" fmla="*/ 2133232 h 2224519"/>
                <a:gd name="connsiteX133" fmla="*/ 1451584 w 3299499"/>
                <a:gd name="connsiteY133" fmla="*/ 2200818 h 2224519"/>
                <a:gd name="connsiteX134" fmla="*/ 1228948 w 3299499"/>
                <a:gd name="connsiteY134" fmla="*/ 2208769 h 2224519"/>
                <a:gd name="connsiteX135" fmla="*/ 982457 w 3299499"/>
                <a:gd name="connsiteY135" fmla="*/ 2216722 h 2224519"/>
                <a:gd name="connsiteX136" fmla="*/ 966555 w 3299499"/>
                <a:gd name="connsiteY136" fmla="*/ 2137207 h 2224519"/>
                <a:gd name="connsiteX137" fmla="*/ 1197143 w 3299499"/>
                <a:gd name="connsiteY137" fmla="*/ 2161061 h 2224519"/>
                <a:gd name="connsiteX138" fmla="*/ 1324364 w 3299499"/>
                <a:gd name="connsiteY138" fmla="*/ 2141182 h 2224519"/>
                <a:gd name="connsiteX139" fmla="*/ 1280632 w 3299499"/>
                <a:gd name="connsiteY139" fmla="*/ 1954329 h 2224519"/>
                <a:gd name="connsiteX140" fmla="*/ 1407852 w 3299499"/>
                <a:gd name="connsiteY140" fmla="*/ 1926500 h 2224519"/>
                <a:gd name="connsiteX141" fmla="*/ 1247453 w 3299499"/>
                <a:gd name="connsiteY141" fmla="*/ 1884840 h 2224519"/>
                <a:gd name="connsiteX142" fmla="*/ 1182614 w 3299499"/>
                <a:gd name="connsiteY142" fmla="*/ 2054900 h 2224519"/>
                <a:gd name="connsiteX143" fmla="*/ 1024793 w 3299499"/>
                <a:gd name="connsiteY143" fmla="*/ 2120214 h 2224519"/>
                <a:gd name="connsiteX144" fmla="*/ 884116 w 3299499"/>
                <a:gd name="connsiteY144" fmla="*/ 1758474 h 2224519"/>
                <a:gd name="connsiteX145" fmla="*/ 843922 w 3299499"/>
                <a:gd name="connsiteY145" fmla="*/ 2069973 h 2224519"/>
                <a:gd name="connsiteX146" fmla="*/ 703246 w 3299499"/>
                <a:gd name="connsiteY146" fmla="*/ 1657991 h 2224519"/>
                <a:gd name="connsiteX147" fmla="*/ 803729 w 3299499"/>
                <a:gd name="connsiteY147" fmla="*/ 1406782 h 2224519"/>
                <a:gd name="connsiteX148" fmla="*/ 884115 w 3299499"/>
                <a:gd name="connsiteY148" fmla="*/ 1246008 h 2224519"/>
                <a:gd name="connsiteX149" fmla="*/ 1160446 w 3299499"/>
                <a:gd name="connsiteY149" fmla="*/ 1125427 h 2224519"/>
                <a:gd name="connsiteX150" fmla="*/ 1637744 w 3299499"/>
                <a:gd name="connsiteY150" fmla="*/ 648131 h 2224519"/>
                <a:gd name="connsiteX151" fmla="*/ 1763348 w 3299499"/>
                <a:gd name="connsiteY151" fmla="*/ 336632 h 2224519"/>
                <a:gd name="connsiteX152" fmla="*/ 1642768 w 3299499"/>
                <a:gd name="connsiteY152" fmla="*/ 376825 h 2224519"/>
                <a:gd name="connsiteX153" fmla="*/ 1451848 w 3299499"/>
                <a:gd name="connsiteY153" fmla="*/ 658179 h 2224519"/>
                <a:gd name="connsiteX154" fmla="*/ 1170498 w 3299499"/>
                <a:gd name="connsiteY154" fmla="*/ 497404 h 2224519"/>
                <a:gd name="connsiteX155" fmla="*/ 1200641 w 3299499"/>
                <a:gd name="connsiteY155" fmla="*/ 633056 h 2224519"/>
                <a:gd name="connsiteX156" fmla="*/ 1115230 w 3299499"/>
                <a:gd name="connsiteY156" fmla="*/ 869194 h 2224519"/>
                <a:gd name="connsiteX157" fmla="*/ 1100158 w 3299499"/>
                <a:gd name="connsiteY157" fmla="*/ 1004845 h 2224519"/>
                <a:gd name="connsiteX158" fmla="*/ 904215 w 3299499"/>
                <a:gd name="connsiteY158" fmla="*/ 1014893 h 2224519"/>
                <a:gd name="connsiteX159" fmla="*/ 929336 w 3299499"/>
                <a:gd name="connsiteY159" fmla="*/ 1175667 h 2224519"/>
                <a:gd name="connsiteX160" fmla="*/ 708272 w 3299499"/>
                <a:gd name="connsiteY160" fmla="*/ 984749 h 2224519"/>
                <a:gd name="connsiteX161" fmla="*/ 607789 w 3299499"/>
                <a:gd name="connsiteY161" fmla="*/ 914411 h 2224519"/>
                <a:gd name="connsiteX162" fmla="*/ 809594 w 3299499"/>
                <a:gd name="connsiteY162" fmla="*/ 1313832 h 2224519"/>
                <a:gd name="connsiteX163" fmla="*/ 512330 w 3299499"/>
                <a:gd name="connsiteY163" fmla="*/ 1356538 h 2224519"/>
                <a:gd name="connsiteX164" fmla="*/ 647983 w 3299499"/>
                <a:gd name="connsiteY164" fmla="*/ 1874028 h 2224519"/>
                <a:gd name="connsiteX165" fmla="*/ 537449 w 3299499"/>
                <a:gd name="connsiteY165" fmla="*/ 1798666 h 2224519"/>
                <a:gd name="connsiteX166" fmla="*/ 391749 w 3299499"/>
                <a:gd name="connsiteY166" fmla="*/ 1733351 h 2224519"/>
                <a:gd name="connsiteX167" fmla="*/ 230975 w 3299499"/>
                <a:gd name="connsiteY167" fmla="*/ 1436924 h 2224519"/>
                <a:gd name="connsiteX168" fmla="*/ 356580 w 3299499"/>
                <a:gd name="connsiteY168" fmla="*/ 1668037 h 2224519"/>
                <a:gd name="connsiteX169" fmla="*/ 431942 w 3299499"/>
                <a:gd name="connsiteY169" fmla="*/ 1833835 h 2224519"/>
                <a:gd name="connsiteX170" fmla="*/ 527402 w 3299499"/>
                <a:gd name="connsiteY170" fmla="*/ 1874028 h 2224519"/>
                <a:gd name="connsiteX171" fmla="*/ 507305 w 3299499"/>
                <a:gd name="connsiteY171" fmla="*/ 1989585 h 2224519"/>
                <a:gd name="connsiteX172" fmla="*/ 311362 w 3299499"/>
                <a:gd name="connsiteY172" fmla="*/ 2180503 h 2224519"/>
                <a:gd name="connsiteX173" fmla="*/ 250235 w 3299499"/>
                <a:gd name="connsiteY173" fmla="*/ 2142821 h 2224519"/>
                <a:gd name="connsiteX174" fmla="*/ 220927 w 3299499"/>
                <a:gd name="connsiteY174" fmla="*/ 1989584 h 2224519"/>
                <a:gd name="connsiteX175" fmla="*/ 120444 w 3299499"/>
                <a:gd name="connsiteY175" fmla="*/ 1909197 h 2224519"/>
                <a:gd name="connsiteX176" fmla="*/ 65177 w 3299499"/>
                <a:gd name="connsiteY176" fmla="*/ 1869004 h 2224519"/>
                <a:gd name="connsiteX177" fmla="*/ 80251 w 3299499"/>
                <a:gd name="connsiteY177" fmla="*/ 1673060 h 2224519"/>
                <a:gd name="connsiteX178" fmla="*/ 205854 w 3299499"/>
                <a:gd name="connsiteY178" fmla="*/ 1813738 h 2224519"/>
                <a:gd name="connsiteX179" fmla="*/ 301314 w 3299499"/>
                <a:gd name="connsiteY179" fmla="*/ 1974512 h 2224519"/>
                <a:gd name="connsiteX180" fmla="*/ 326435 w 3299499"/>
                <a:gd name="connsiteY180" fmla="*/ 1863979 h 2224519"/>
                <a:gd name="connsiteX181" fmla="*/ 175710 w 3299499"/>
                <a:gd name="connsiteY181" fmla="*/ 1517311 h 2224519"/>
                <a:gd name="connsiteX182" fmla="*/ 150589 w 3299499"/>
                <a:gd name="connsiteY182" fmla="*/ 1482143 h 2224519"/>
                <a:gd name="connsiteX183" fmla="*/ 30008 w 3299499"/>
                <a:gd name="connsiteY183" fmla="*/ 1642916 h 2224519"/>
                <a:gd name="connsiteX184" fmla="*/ 19959 w 3299499"/>
                <a:gd name="connsiteY184" fmla="*/ 1798665 h 2224519"/>
                <a:gd name="connsiteX185" fmla="*/ 75227 w 3299499"/>
                <a:gd name="connsiteY185" fmla="*/ 1301271 h 2224519"/>
                <a:gd name="connsiteX186" fmla="*/ 175709 w 3299499"/>
                <a:gd name="connsiteY186" fmla="*/ 1341465 h 2224519"/>
                <a:gd name="connsiteX187" fmla="*/ 170685 w 3299499"/>
                <a:gd name="connsiteY187" fmla="*/ 1125426 h 2224519"/>
                <a:gd name="connsiteX188" fmla="*/ 95322 w 3299499"/>
                <a:gd name="connsiteY188" fmla="*/ 1235957 h 2224519"/>
                <a:gd name="connsiteX189" fmla="*/ 180733 w 3299499"/>
                <a:gd name="connsiteY189" fmla="*/ 1045039 h 2224519"/>
                <a:gd name="connsiteX190" fmla="*/ 276193 w 3299499"/>
                <a:gd name="connsiteY190" fmla="*/ 864168 h 2224519"/>
                <a:gd name="connsiteX191" fmla="*/ 471298 w 3299499"/>
                <a:gd name="connsiteY19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11332 w 3299499"/>
                <a:gd name="connsiteY57" fmla="*/ 927709 h 2224519"/>
                <a:gd name="connsiteX58" fmla="*/ 2939596 w 3299499"/>
                <a:gd name="connsiteY58" fmla="*/ 960811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3071999 w 3299499"/>
                <a:gd name="connsiteY62" fmla="*/ 861508 h 2224519"/>
                <a:gd name="connsiteX63" fmla="*/ 2952008 w 3299499"/>
                <a:gd name="connsiteY63" fmla="*/ 952535 h 2224519"/>
                <a:gd name="connsiteX64" fmla="*/ 2844432 w 3299499"/>
                <a:gd name="connsiteY64" fmla="*/ 646356 h 2224519"/>
                <a:gd name="connsiteX65" fmla="*/ 2646842 w 3299499"/>
                <a:gd name="connsiteY65" fmla="*/ 225252 h 2224519"/>
                <a:gd name="connsiteX66" fmla="*/ 3022347 w 3299499"/>
                <a:gd name="connsiteY66" fmla="*/ 600842 h 2224519"/>
                <a:gd name="connsiteX67" fmla="*/ 3146474 w 3299499"/>
                <a:gd name="connsiteY67" fmla="*/ 824271 h 2224519"/>
                <a:gd name="connsiteX68" fmla="*/ 3295297 w 3299499"/>
                <a:gd name="connsiteY68" fmla="*/ 1254404 h 2224519"/>
                <a:gd name="connsiteX69" fmla="*/ 3022994 w 3299499"/>
                <a:gd name="connsiteY69" fmla="*/ 1569182 h 2224519"/>
                <a:gd name="connsiteX70" fmla="*/ 2712657 w 3299499"/>
                <a:gd name="connsiteY70" fmla="*/ 1572996 h 2224519"/>
                <a:gd name="connsiteX71" fmla="*/ 2364994 w 3299499"/>
                <a:gd name="connsiteY71" fmla="*/ 1739684 h 2224519"/>
                <a:gd name="connsiteX72" fmla="*/ 1741107 w 3299499"/>
                <a:gd name="connsiteY72" fmla="*/ 1953996 h 2224519"/>
                <a:gd name="connsiteX73" fmla="*/ 1783969 w 3299499"/>
                <a:gd name="connsiteY73" fmla="*/ 1796834 h 2224519"/>
                <a:gd name="connsiteX74" fmla="*/ 1836357 w 3299499"/>
                <a:gd name="connsiteY74" fmla="*/ 1606334 h 2224519"/>
                <a:gd name="connsiteX75" fmla="*/ 2164969 w 3299499"/>
                <a:gd name="connsiteY75" fmla="*/ 1577759 h 2224519"/>
                <a:gd name="connsiteX76" fmla="*/ 2050669 w 3299499"/>
                <a:gd name="connsiteY76" fmla="*/ 1434884 h 2224519"/>
                <a:gd name="connsiteX77" fmla="*/ 2241169 w 3299499"/>
                <a:gd name="connsiteY77" fmla="*/ 1339634 h 2224519"/>
                <a:gd name="connsiteX78" fmla="*/ 2339650 w 3299499"/>
                <a:gd name="connsiteY78" fmla="*/ 1482143 h 2224519"/>
                <a:gd name="connsiteX79" fmla="*/ 2331894 w 3299499"/>
                <a:gd name="connsiteY79" fmla="*/ 1673849 h 2224519"/>
                <a:gd name="connsiteX80" fmla="*/ 2343788 w 3299499"/>
                <a:gd name="connsiteY80" fmla="*/ 1428354 h 2224519"/>
                <a:gd name="connsiteX81" fmla="*/ 2720306 w 3299499"/>
                <a:gd name="connsiteY81" fmla="*/ 1293883 h 2224519"/>
                <a:gd name="connsiteX82" fmla="*/ 2888869 w 3299499"/>
                <a:gd name="connsiteY82" fmla="*/ 1406308 h 2224519"/>
                <a:gd name="connsiteX83" fmla="*/ 2769954 w 3299499"/>
                <a:gd name="connsiteY83" fmla="*/ 1300090 h 2224519"/>
                <a:gd name="connsiteX84" fmla="*/ 2889945 w 3299499"/>
                <a:gd name="connsiteY84" fmla="*/ 1304227 h 2224519"/>
                <a:gd name="connsiteX85" fmla="*/ 3067860 w 3299499"/>
                <a:gd name="connsiteY85" fmla="*/ 1432491 h 2224519"/>
                <a:gd name="connsiteX86" fmla="*/ 3217093 w 3299499"/>
                <a:gd name="connsiteY86" fmla="*/ 1277570 h 2224519"/>
                <a:gd name="connsiteX87" fmla="*/ 3237501 w 3299499"/>
                <a:gd name="connsiteY87" fmla="*/ 1072524 h 2224519"/>
                <a:gd name="connsiteX88" fmla="*/ 3071998 w 3299499"/>
                <a:gd name="connsiteY88" fmla="*/ 1386978 h 2224519"/>
                <a:gd name="connsiteX89" fmla="*/ 3109236 w 3299499"/>
                <a:gd name="connsiteY89" fmla="*/ 1312503 h 2224519"/>
                <a:gd name="connsiteX90" fmla="*/ 2894083 w 3299499"/>
                <a:gd name="connsiteY90" fmla="*/ 1266989 h 2224519"/>
                <a:gd name="connsiteX91" fmla="*/ 2794782 w 3299499"/>
                <a:gd name="connsiteY91" fmla="*/ 1204926 h 2224519"/>
                <a:gd name="connsiteX92" fmla="*/ 2584069 w 3299499"/>
                <a:gd name="connsiteY92" fmla="*/ 1239621 h 2224519"/>
                <a:gd name="connsiteX93" fmla="*/ 2044267 w 3299499"/>
                <a:gd name="connsiteY93" fmla="*/ 1386634 h 2224519"/>
                <a:gd name="connsiteX94" fmla="*/ 2005425 w 3299499"/>
                <a:gd name="connsiteY94" fmla="*/ 1225334 h 2224519"/>
                <a:gd name="connsiteX95" fmla="*/ 2372137 w 3299499"/>
                <a:gd name="connsiteY95" fmla="*/ 1108652 h 2224519"/>
                <a:gd name="connsiteX96" fmla="*/ 2803144 w 3299499"/>
                <a:gd name="connsiteY96" fmla="*/ 1101508 h 2224519"/>
                <a:gd name="connsiteX97" fmla="*/ 2560257 w 3299499"/>
                <a:gd name="connsiteY97" fmla="*/ 820521 h 2224519"/>
                <a:gd name="connsiteX98" fmla="*/ 2226881 w 3299499"/>
                <a:gd name="connsiteY98" fmla="*/ 1049121 h 2224519"/>
                <a:gd name="connsiteX99" fmla="*/ 2105637 w 3299499"/>
                <a:gd name="connsiteY99" fmla="*/ 967096 h 2224519"/>
                <a:gd name="connsiteX100" fmla="*/ 1771168 w 3299499"/>
                <a:gd name="connsiteY100" fmla="*/ 1203194 h 2224519"/>
                <a:gd name="connsiteX101" fmla="*/ 1666272 w 3299499"/>
                <a:gd name="connsiteY101" fmla="*/ 1103537 h 2224519"/>
                <a:gd name="connsiteX102" fmla="*/ 1333340 w 3299499"/>
                <a:gd name="connsiteY102" fmla="*/ 1505003 h 2224519"/>
                <a:gd name="connsiteX103" fmla="*/ 1260930 w 3299499"/>
                <a:gd name="connsiteY103" fmla="*/ 1457024 h 2224519"/>
                <a:gd name="connsiteX104" fmla="*/ 1613074 w 3299499"/>
                <a:gd name="connsiteY104" fmla="*/ 1076685 h 2224519"/>
                <a:gd name="connsiteX105" fmla="*/ 1920715 w 3299499"/>
                <a:gd name="connsiteY105" fmla="*/ 821267 h 2224519"/>
                <a:gd name="connsiteX106" fmla="*/ 1829273 w 3299499"/>
                <a:gd name="connsiteY106" fmla="*/ 817291 h 2224519"/>
                <a:gd name="connsiteX107" fmla="*/ 1773614 w 3299499"/>
                <a:gd name="connsiteY107" fmla="*/ 761632 h 2224519"/>
                <a:gd name="connsiteX108" fmla="*/ 1456874 w 3299499"/>
                <a:gd name="connsiteY108" fmla="*/ 1004847 h 2224519"/>
                <a:gd name="connsiteX109" fmla="*/ 1527211 w 3299499"/>
                <a:gd name="connsiteY109" fmla="*/ 753639 h 2224519"/>
                <a:gd name="connsiteX110" fmla="*/ 1421703 w 3299499"/>
                <a:gd name="connsiteY110" fmla="*/ 834026 h 2224519"/>
                <a:gd name="connsiteX111" fmla="*/ 1512138 w 3299499"/>
                <a:gd name="connsiteY111" fmla="*/ 834026 h 2224519"/>
                <a:gd name="connsiteX112" fmla="*/ 1371461 w 3299499"/>
                <a:gd name="connsiteY112" fmla="*/ 1019920 h 2224519"/>
                <a:gd name="connsiteX113" fmla="*/ 1115228 w 3299499"/>
                <a:gd name="connsiteY113" fmla="*/ 1246008 h 2224519"/>
                <a:gd name="connsiteX114" fmla="*/ 907141 w 3299499"/>
                <a:gd name="connsiteY114" fmla="*/ 1537410 h 2224519"/>
                <a:gd name="connsiteX115" fmla="*/ 858995 w 3299499"/>
                <a:gd name="connsiteY115" fmla="*/ 1612773 h 2224519"/>
                <a:gd name="connsiteX116" fmla="*/ 1009720 w 3299499"/>
                <a:gd name="connsiteY116" fmla="*/ 1909199 h 2224519"/>
                <a:gd name="connsiteX117" fmla="*/ 1100156 w 3299499"/>
                <a:gd name="connsiteY117" fmla="*/ 1889102 h 2224519"/>
                <a:gd name="connsiteX118" fmla="*/ 1243117 w 3299499"/>
                <a:gd name="connsiteY118" fmla="*/ 1429806 h 2224519"/>
                <a:gd name="connsiteX119" fmla="*/ 1356169 w 3299499"/>
                <a:gd name="connsiteY119" fmla="*/ 1501105 h 2224519"/>
                <a:gd name="connsiteX120" fmla="*/ 1352194 w 3299499"/>
                <a:gd name="connsiteY120" fmla="*/ 1596520 h 2224519"/>
                <a:gd name="connsiteX121" fmla="*/ 1324384 w 3299499"/>
                <a:gd name="connsiteY121" fmla="*/ 1770376 h 2224519"/>
                <a:gd name="connsiteX122" fmla="*/ 1416465 w 3299499"/>
                <a:gd name="connsiteY122" fmla="*/ 1910842 h 2224519"/>
                <a:gd name="connsiteX123" fmla="*/ 1340269 w 3299499"/>
                <a:gd name="connsiteY123" fmla="*/ 1640250 h 2224519"/>
                <a:gd name="connsiteX124" fmla="*/ 1606637 w 3299499"/>
                <a:gd name="connsiteY124" fmla="*/ 1513030 h 2224519"/>
                <a:gd name="connsiteX125" fmla="*/ 1723643 w 3299499"/>
                <a:gd name="connsiteY125" fmla="*/ 1293596 h 2224519"/>
                <a:gd name="connsiteX126" fmla="*/ 1989073 w 3299499"/>
                <a:gd name="connsiteY126" fmla="*/ 1262840 h 2224519"/>
                <a:gd name="connsiteX127" fmla="*/ 1885956 w 3299499"/>
                <a:gd name="connsiteY127" fmla="*/ 1550615 h 2224519"/>
                <a:gd name="connsiteX128" fmla="*/ 1755393 w 3299499"/>
                <a:gd name="connsiteY128" fmla="*/ 1719046 h 2224519"/>
                <a:gd name="connsiteX129" fmla="*/ 1596312 w 3299499"/>
                <a:gd name="connsiteY129" fmla="*/ 2013962 h 2224519"/>
                <a:gd name="connsiteX130" fmla="*/ 1574831 w 3299499"/>
                <a:gd name="connsiteY130" fmla="*/ 1921749 h 2224519"/>
                <a:gd name="connsiteX131" fmla="*/ 1471464 w 3299499"/>
                <a:gd name="connsiteY131" fmla="*/ 2065646 h 2224519"/>
                <a:gd name="connsiteX132" fmla="*/ 1582781 w 3299499"/>
                <a:gd name="connsiteY132" fmla="*/ 2133232 h 2224519"/>
                <a:gd name="connsiteX133" fmla="*/ 1451584 w 3299499"/>
                <a:gd name="connsiteY133" fmla="*/ 2200818 h 2224519"/>
                <a:gd name="connsiteX134" fmla="*/ 1228948 w 3299499"/>
                <a:gd name="connsiteY134" fmla="*/ 2208769 h 2224519"/>
                <a:gd name="connsiteX135" fmla="*/ 982457 w 3299499"/>
                <a:gd name="connsiteY135" fmla="*/ 2216722 h 2224519"/>
                <a:gd name="connsiteX136" fmla="*/ 966555 w 3299499"/>
                <a:gd name="connsiteY136" fmla="*/ 2137207 h 2224519"/>
                <a:gd name="connsiteX137" fmla="*/ 1197143 w 3299499"/>
                <a:gd name="connsiteY137" fmla="*/ 2161061 h 2224519"/>
                <a:gd name="connsiteX138" fmla="*/ 1324364 w 3299499"/>
                <a:gd name="connsiteY138" fmla="*/ 2141182 h 2224519"/>
                <a:gd name="connsiteX139" fmla="*/ 1280632 w 3299499"/>
                <a:gd name="connsiteY139" fmla="*/ 1954329 h 2224519"/>
                <a:gd name="connsiteX140" fmla="*/ 1407852 w 3299499"/>
                <a:gd name="connsiteY140" fmla="*/ 1926500 h 2224519"/>
                <a:gd name="connsiteX141" fmla="*/ 1247453 w 3299499"/>
                <a:gd name="connsiteY141" fmla="*/ 1884840 h 2224519"/>
                <a:gd name="connsiteX142" fmla="*/ 1182614 w 3299499"/>
                <a:gd name="connsiteY142" fmla="*/ 2054900 h 2224519"/>
                <a:gd name="connsiteX143" fmla="*/ 1024793 w 3299499"/>
                <a:gd name="connsiteY143" fmla="*/ 2120214 h 2224519"/>
                <a:gd name="connsiteX144" fmla="*/ 884116 w 3299499"/>
                <a:gd name="connsiteY144" fmla="*/ 1758474 h 2224519"/>
                <a:gd name="connsiteX145" fmla="*/ 843922 w 3299499"/>
                <a:gd name="connsiteY145" fmla="*/ 2069973 h 2224519"/>
                <a:gd name="connsiteX146" fmla="*/ 703246 w 3299499"/>
                <a:gd name="connsiteY146" fmla="*/ 1657991 h 2224519"/>
                <a:gd name="connsiteX147" fmla="*/ 803729 w 3299499"/>
                <a:gd name="connsiteY147" fmla="*/ 1406782 h 2224519"/>
                <a:gd name="connsiteX148" fmla="*/ 884115 w 3299499"/>
                <a:gd name="connsiteY148" fmla="*/ 1246008 h 2224519"/>
                <a:gd name="connsiteX149" fmla="*/ 1160446 w 3299499"/>
                <a:gd name="connsiteY149" fmla="*/ 1125427 h 2224519"/>
                <a:gd name="connsiteX150" fmla="*/ 1637744 w 3299499"/>
                <a:gd name="connsiteY150" fmla="*/ 648131 h 2224519"/>
                <a:gd name="connsiteX151" fmla="*/ 1763348 w 3299499"/>
                <a:gd name="connsiteY151" fmla="*/ 336632 h 2224519"/>
                <a:gd name="connsiteX152" fmla="*/ 1642768 w 3299499"/>
                <a:gd name="connsiteY152" fmla="*/ 376825 h 2224519"/>
                <a:gd name="connsiteX153" fmla="*/ 1451848 w 3299499"/>
                <a:gd name="connsiteY153" fmla="*/ 658179 h 2224519"/>
                <a:gd name="connsiteX154" fmla="*/ 1170498 w 3299499"/>
                <a:gd name="connsiteY154" fmla="*/ 497404 h 2224519"/>
                <a:gd name="connsiteX155" fmla="*/ 1200641 w 3299499"/>
                <a:gd name="connsiteY155" fmla="*/ 633056 h 2224519"/>
                <a:gd name="connsiteX156" fmla="*/ 1115230 w 3299499"/>
                <a:gd name="connsiteY156" fmla="*/ 869194 h 2224519"/>
                <a:gd name="connsiteX157" fmla="*/ 1100158 w 3299499"/>
                <a:gd name="connsiteY157" fmla="*/ 1004845 h 2224519"/>
                <a:gd name="connsiteX158" fmla="*/ 904215 w 3299499"/>
                <a:gd name="connsiteY158" fmla="*/ 1014893 h 2224519"/>
                <a:gd name="connsiteX159" fmla="*/ 929336 w 3299499"/>
                <a:gd name="connsiteY159" fmla="*/ 1175667 h 2224519"/>
                <a:gd name="connsiteX160" fmla="*/ 708272 w 3299499"/>
                <a:gd name="connsiteY160" fmla="*/ 984749 h 2224519"/>
                <a:gd name="connsiteX161" fmla="*/ 607789 w 3299499"/>
                <a:gd name="connsiteY161" fmla="*/ 914411 h 2224519"/>
                <a:gd name="connsiteX162" fmla="*/ 809594 w 3299499"/>
                <a:gd name="connsiteY162" fmla="*/ 1313832 h 2224519"/>
                <a:gd name="connsiteX163" fmla="*/ 512330 w 3299499"/>
                <a:gd name="connsiteY163" fmla="*/ 1356538 h 2224519"/>
                <a:gd name="connsiteX164" fmla="*/ 647983 w 3299499"/>
                <a:gd name="connsiteY164" fmla="*/ 1874028 h 2224519"/>
                <a:gd name="connsiteX165" fmla="*/ 537449 w 3299499"/>
                <a:gd name="connsiteY165" fmla="*/ 1798666 h 2224519"/>
                <a:gd name="connsiteX166" fmla="*/ 391749 w 3299499"/>
                <a:gd name="connsiteY166" fmla="*/ 1733351 h 2224519"/>
                <a:gd name="connsiteX167" fmla="*/ 230975 w 3299499"/>
                <a:gd name="connsiteY167" fmla="*/ 1436924 h 2224519"/>
                <a:gd name="connsiteX168" fmla="*/ 356580 w 3299499"/>
                <a:gd name="connsiteY168" fmla="*/ 1668037 h 2224519"/>
                <a:gd name="connsiteX169" fmla="*/ 431942 w 3299499"/>
                <a:gd name="connsiteY169" fmla="*/ 1833835 h 2224519"/>
                <a:gd name="connsiteX170" fmla="*/ 527402 w 3299499"/>
                <a:gd name="connsiteY170" fmla="*/ 1874028 h 2224519"/>
                <a:gd name="connsiteX171" fmla="*/ 507305 w 3299499"/>
                <a:gd name="connsiteY171" fmla="*/ 1989585 h 2224519"/>
                <a:gd name="connsiteX172" fmla="*/ 311362 w 3299499"/>
                <a:gd name="connsiteY172" fmla="*/ 2180503 h 2224519"/>
                <a:gd name="connsiteX173" fmla="*/ 250235 w 3299499"/>
                <a:gd name="connsiteY173" fmla="*/ 2142821 h 2224519"/>
                <a:gd name="connsiteX174" fmla="*/ 220927 w 3299499"/>
                <a:gd name="connsiteY174" fmla="*/ 1989584 h 2224519"/>
                <a:gd name="connsiteX175" fmla="*/ 120444 w 3299499"/>
                <a:gd name="connsiteY175" fmla="*/ 1909197 h 2224519"/>
                <a:gd name="connsiteX176" fmla="*/ 65177 w 3299499"/>
                <a:gd name="connsiteY176" fmla="*/ 1869004 h 2224519"/>
                <a:gd name="connsiteX177" fmla="*/ 80251 w 3299499"/>
                <a:gd name="connsiteY177" fmla="*/ 1673060 h 2224519"/>
                <a:gd name="connsiteX178" fmla="*/ 205854 w 3299499"/>
                <a:gd name="connsiteY178" fmla="*/ 1813738 h 2224519"/>
                <a:gd name="connsiteX179" fmla="*/ 301314 w 3299499"/>
                <a:gd name="connsiteY179" fmla="*/ 1974512 h 2224519"/>
                <a:gd name="connsiteX180" fmla="*/ 326435 w 3299499"/>
                <a:gd name="connsiteY180" fmla="*/ 1863979 h 2224519"/>
                <a:gd name="connsiteX181" fmla="*/ 175710 w 3299499"/>
                <a:gd name="connsiteY181" fmla="*/ 1517311 h 2224519"/>
                <a:gd name="connsiteX182" fmla="*/ 150589 w 3299499"/>
                <a:gd name="connsiteY182" fmla="*/ 1482143 h 2224519"/>
                <a:gd name="connsiteX183" fmla="*/ 30008 w 3299499"/>
                <a:gd name="connsiteY183" fmla="*/ 1642916 h 2224519"/>
                <a:gd name="connsiteX184" fmla="*/ 19959 w 3299499"/>
                <a:gd name="connsiteY184" fmla="*/ 1798665 h 2224519"/>
                <a:gd name="connsiteX185" fmla="*/ 75227 w 3299499"/>
                <a:gd name="connsiteY185" fmla="*/ 1301271 h 2224519"/>
                <a:gd name="connsiteX186" fmla="*/ 175709 w 3299499"/>
                <a:gd name="connsiteY186" fmla="*/ 1341465 h 2224519"/>
                <a:gd name="connsiteX187" fmla="*/ 170685 w 3299499"/>
                <a:gd name="connsiteY187" fmla="*/ 1125426 h 2224519"/>
                <a:gd name="connsiteX188" fmla="*/ 95322 w 3299499"/>
                <a:gd name="connsiteY188" fmla="*/ 1235957 h 2224519"/>
                <a:gd name="connsiteX189" fmla="*/ 180733 w 3299499"/>
                <a:gd name="connsiteY189" fmla="*/ 1045039 h 2224519"/>
                <a:gd name="connsiteX190" fmla="*/ 276193 w 3299499"/>
                <a:gd name="connsiteY190" fmla="*/ 864168 h 2224519"/>
                <a:gd name="connsiteX191" fmla="*/ 471298 w 3299499"/>
                <a:gd name="connsiteY19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11332 w 3299499"/>
                <a:gd name="connsiteY57" fmla="*/ 927709 h 2224519"/>
                <a:gd name="connsiteX58" fmla="*/ 2939596 w 3299499"/>
                <a:gd name="connsiteY58" fmla="*/ 960811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3071999 w 3299499"/>
                <a:gd name="connsiteY62" fmla="*/ 861508 h 2224519"/>
                <a:gd name="connsiteX63" fmla="*/ 2927183 w 3299499"/>
                <a:gd name="connsiteY63" fmla="*/ 844958 h 2224519"/>
                <a:gd name="connsiteX64" fmla="*/ 2844432 w 3299499"/>
                <a:gd name="connsiteY64" fmla="*/ 646356 h 2224519"/>
                <a:gd name="connsiteX65" fmla="*/ 2646842 w 3299499"/>
                <a:gd name="connsiteY65" fmla="*/ 225252 h 2224519"/>
                <a:gd name="connsiteX66" fmla="*/ 3022347 w 3299499"/>
                <a:gd name="connsiteY66" fmla="*/ 600842 h 2224519"/>
                <a:gd name="connsiteX67" fmla="*/ 3146474 w 3299499"/>
                <a:gd name="connsiteY67" fmla="*/ 824271 h 2224519"/>
                <a:gd name="connsiteX68" fmla="*/ 3295297 w 3299499"/>
                <a:gd name="connsiteY68" fmla="*/ 1254404 h 2224519"/>
                <a:gd name="connsiteX69" fmla="*/ 3022994 w 3299499"/>
                <a:gd name="connsiteY69" fmla="*/ 1569182 h 2224519"/>
                <a:gd name="connsiteX70" fmla="*/ 2712657 w 3299499"/>
                <a:gd name="connsiteY70" fmla="*/ 1572996 h 2224519"/>
                <a:gd name="connsiteX71" fmla="*/ 2364994 w 3299499"/>
                <a:gd name="connsiteY71" fmla="*/ 1739684 h 2224519"/>
                <a:gd name="connsiteX72" fmla="*/ 1741107 w 3299499"/>
                <a:gd name="connsiteY72" fmla="*/ 1953996 h 2224519"/>
                <a:gd name="connsiteX73" fmla="*/ 1783969 w 3299499"/>
                <a:gd name="connsiteY73" fmla="*/ 1796834 h 2224519"/>
                <a:gd name="connsiteX74" fmla="*/ 1836357 w 3299499"/>
                <a:gd name="connsiteY74" fmla="*/ 1606334 h 2224519"/>
                <a:gd name="connsiteX75" fmla="*/ 2164969 w 3299499"/>
                <a:gd name="connsiteY75" fmla="*/ 1577759 h 2224519"/>
                <a:gd name="connsiteX76" fmla="*/ 2050669 w 3299499"/>
                <a:gd name="connsiteY76" fmla="*/ 1434884 h 2224519"/>
                <a:gd name="connsiteX77" fmla="*/ 2241169 w 3299499"/>
                <a:gd name="connsiteY77" fmla="*/ 1339634 h 2224519"/>
                <a:gd name="connsiteX78" fmla="*/ 2339650 w 3299499"/>
                <a:gd name="connsiteY78" fmla="*/ 1482143 h 2224519"/>
                <a:gd name="connsiteX79" fmla="*/ 2331894 w 3299499"/>
                <a:gd name="connsiteY79" fmla="*/ 1673849 h 2224519"/>
                <a:gd name="connsiteX80" fmla="*/ 2343788 w 3299499"/>
                <a:gd name="connsiteY80" fmla="*/ 1428354 h 2224519"/>
                <a:gd name="connsiteX81" fmla="*/ 2720306 w 3299499"/>
                <a:gd name="connsiteY81" fmla="*/ 1293883 h 2224519"/>
                <a:gd name="connsiteX82" fmla="*/ 2888869 w 3299499"/>
                <a:gd name="connsiteY82" fmla="*/ 1406308 h 2224519"/>
                <a:gd name="connsiteX83" fmla="*/ 2769954 w 3299499"/>
                <a:gd name="connsiteY83" fmla="*/ 1300090 h 2224519"/>
                <a:gd name="connsiteX84" fmla="*/ 2889945 w 3299499"/>
                <a:gd name="connsiteY84" fmla="*/ 1304227 h 2224519"/>
                <a:gd name="connsiteX85" fmla="*/ 3067860 w 3299499"/>
                <a:gd name="connsiteY85" fmla="*/ 1432491 h 2224519"/>
                <a:gd name="connsiteX86" fmla="*/ 3217093 w 3299499"/>
                <a:gd name="connsiteY86" fmla="*/ 1277570 h 2224519"/>
                <a:gd name="connsiteX87" fmla="*/ 3237501 w 3299499"/>
                <a:gd name="connsiteY87" fmla="*/ 1072524 h 2224519"/>
                <a:gd name="connsiteX88" fmla="*/ 3071998 w 3299499"/>
                <a:gd name="connsiteY88" fmla="*/ 1386978 h 2224519"/>
                <a:gd name="connsiteX89" fmla="*/ 3109236 w 3299499"/>
                <a:gd name="connsiteY89" fmla="*/ 1312503 h 2224519"/>
                <a:gd name="connsiteX90" fmla="*/ 2894083 w 3299499"/>
                <a:gd name="connsiteY90" fmla="*/ 1266989 h 2224519"/>
                <a:gd name="connsiteX91" fmla="*/ 2794782 w 3299499"/>
                <a:gd name="connsiteY91" fmla="*/ 1204926 h 2224519"/>
                <a:gd name="connsiteX92" fmla="*/ 2584069 w 3299499"/>
                <a:gd name="connsiteY92" fmla="*/ 1239621 h 2224519"/>
                <a:gd name="connsiteX93" fmla="*/ 2044267 w 3299499"/>
                <a:gd name="connsiteY93" fmla="*/ 1386634 h 2224519"/>
                <a:gd name="connsiteX94" fmla="*/ 2005425 w 3299499"/>
                <a:gd name="connsiteY94" fmla="*/ 1225334 h 2224519"/>
                <a:gd name="connsiteX95" fmla="*/ 2372137 w 3299499"/>
                <a:gd name="connsiteY95" fmla="*/ 1108652 h 2224519"/>
                <a:gd name="connsiteX96" fmla="*/ 2803144 w 3299499"/>
                <a:gd name="connsiteY96" fmla="*/ 1101508 h 2224519"/>
                <a:gd name="connsiteX97" fmla="*/ 2560257 w 3299499"/>
                <a:gd name="connsiteY97" fmla="*/ 820521 h 2224519"/>
                <a:gd name="connsiteX98" fmla="*/ 2226881 w 3299499"/>
                <a:gd name="connsiteY98" fmla="*/ 1049121 h 2224519"/>
                <a:gd name="connsiteX99" fmla="*/ 2105637 w 3299499"/>
                <a:gd name="connsiteY99" fmla="*/ 967096 h 2224519"/>
                <a:gd name="connsiteX100" fmla="*/ 1771168 w 3299499"/>
                <a:gd name="connsiteY100" fmla="*/ 1203194 h 2224519"/>
                <a:gd name="connsiteX101" fmla="*/ 1666272 w 3299499"/>
                <a:gd name="connsiteY101" fmla="*/ 1103537 h 2224519"/>
                <a:gd name="connsiteX102" fmla="*/ 1333340 w 3299499"/>
                <a:gd name="connsiteY102" fmla="*/ 1505003 h 2224519"/>
                <a:gd name="connsiteX103" fmla="*/ 1260930 w 3299499"/>
                <a:gd name="connsiteY103" fmla="*/ 1457024 h 2224519"/>
                <a:gd name="connsiteX104" fmla="*/ 1613074 w 3299499"/>
                <a:gd name="connsiteY104" fmla="*/ 1076685 h 2224519"/>
                <a:gd name="connsiteX105" fmla="*/ 1920715 w 3299499"/>
                <a:gd name="connsiteY105" fmla="*/ 821267 h 2224519"/>
                <a:gd name="connsiteX106" fmla="*/ 1829273 w 3299499"/>
                <a:gd name="connsiteY106" fmla="*/ 817291 h 2224519"/>
                <a:gd name="connsiteX107" fmla="*/ 1773614 w 3299499"/>
                <a:gd name="connsiteY107" fmla="*/ 761632 h 2224519"/>
                <a:gd name="connsiteX108" fmla="*/ 1456874 w 3299499"/>
                <a:gd name="connsiteY108" fmla="*/ 1004847 h 2224519"/>
                <a:gd name="connsiteX109" fmla="*/ 1527211 w 3299499"/>
                <a:gd name="connsiteY109" fmla="*/ 753639 h 2224519"/>
                <a:gd name="connsiteX110" fmla="*/ 1421703 w 3299499"/>
                <a:gd name="connsiteY110" fmla="*/ 834026 h 2224519"/>
                <a:gd name="connsiteX111" fmla="*/ 1512138 w 3299499"/>
                <a:gd name="connsiteY111" fmla="*/ 834026 h 2224519"/>
                <a:gd name="connsiteX112" fmla="*/ 1371461 w 3299499"/>
                <a:gd name="connsiteY112" fmla="*/ 1019920 h 2224519"/>
                <a:gd name="connsiteX113" fmla="*/ 1115228 w 3299499"/>
                <a:gd name="connsiteY113" fmla="*/ 1246008 h 2224519"/>
                <a:gd name="connsiteX114" fmla="*/ 907141 w 3299499"/>
                <a:gd name="connsiteY114" fmla="*/ 1537410 h 2224519"/>
                <a:gd name="connsiteX115" fmla="*/ 858995 w 3299499"/>
                <a:gd name="connsiteY115" fmla="*/ 1612773 h 2224519"/>
                <a:gd name="connsiteX116" fmla="*/ 1009720 w 3299499"/>
                <a:gd name="connsiteY116" fmla="*/ 1909199 h 2224519"/>
                <a:gd name="connsiteX117" fmla="*/ 1100156 w 3299499"/>
                <a:gd name="connsiteY117" fmla="*/ 1889102 h 2224519"/>
                <a:gd name="connsiteX118" fmla="*/ 1243117 w 3299499"/>
                <a:gd name="connsiteY118" fmla="*/ 1429806 h 2224519"/>
                <a:gd name="connsiteX119" fmla="*/ 1356169 w 3299499"/>
                <a:gd name="connsiteY119" fmla="*/ 1501105 h 2224519"/>
                <a:gd name="connsiteX120" fmla="*/ 1352194 w 3299499"/>
                <a:gd name="connsiteY120" fmla="*/ 1596520 h 2224519"/>
                <a:gd name="connsiteX121" fmla="*/ 1324384 w 3299499"/>
                <a:gd name="connsiteY121" fmla="*/ 1770376 h 2224519"/>
                <a:gd name="connsiteX122" fmla="*/ 1416465 w 3299499"/>
                <a:gd name="connsiteY122" fmla="*/ 1910842 h 2224519"/>
                <a:gd name="connsiteX123" fmla="*/ 1340269 w 3299499"/>
                <a:gd name="connsiteY123" fmla="*/ 1640250 h 2224519"/>
                <a:gd name="connsiteX124" fmla="*/ 1606637 w 3299499"/>
                <a:gd name="connsiteY124" fmla="*/ 1513030 h 2224519"/>
                <a:gd name="connsiteX125" fmla="*/ 1723643 w 3299499"/>
                <a:gd name="connsiteY125" fmla="*/ 1293596 h 2224519"/>
                <a:gd name="connsiteX126" fmla="*/ 1989073 w 3299499"/>
                <a:gd name="connsiteY126" fmla="*/ 1262840 h 2224519"/>
                <a:gd name="connsiteX127" fmla="*/ 1885956 w 3299499"/>
                <a:gd name="connsiteY127" fmla="*/ 1550615 h 2224519"/>
                <a:gd name="connsiteX128" fmla="*/ 1755393 w 3299499"/>
                <a:gd name="connsiteY128" fmla="*/ 1719046 h 2224519"/>
                <a:gd name="connsiteX129" fmla="*/ 1596312 w 3299499"/>
                <a:gd name="connsiteY129" fmla="*/ 2013962 h 2224519"/>
                <a:gd name="connsiteX130" fmla="*/ 1574831 w 3299499"/>
                <a:gd name="connsiteY130" fmla="*/ 1921749 h 2224519"/>
                <a:gd name="connsiteX131" fmla="*/ 1471464 w 3299499"/>
                <a:gd name="connsiteY131" fmla="*/ 2065646 h 2224519"/>
                <a:gd name="connsiteX132" fmla="*/ 1582781 w 3299499"/>
                <a:gd name="connsiteY132" fmla="*/ 2133232 h 2224519"/>
                <a:gd name="connsiteX133" fmla="*/ 1451584 w 3299499"/>
                <a:gd name="connsiteY133" fmla="*/ 2200818 h 2224519"/>
                <a:gd name="connsiteX134" fmla="*/ 1228948 w 3299499"/>
                <a:gd name="connsiteY134" fmla="*/ 2208769 h 2224519"/>
                <a:gd name="connsiteX135" fmla="*/ 982457 w 3299499"/>
                <a:gd name="connsiteY135" fmla="*/ 2216722 h 2224519"/>
                <a:gd name="connsiteX136" fmla="*/ 966555 w 3299499"/>
                <a:gd name="connsiteY136" fmla="*/ 2137207 h 2224519"/>
                <a:gd name="connsiteX137" fmla="*/ 1197143 w 3299499"/>
                <a:gd name="connsiteY137" fmla="*/ 2161061 h 2224519"/>
                <a:gd name="connsiteX138" fmla="*/ 1324364 w 3299499"/>
                <a:gd name="connsiteY138" fmla="*/ 2141182 h 2224519"/>
                <a:gd name="connsiteX139" fmla="*/ 1280632 w 3299499"/>
                <a:gd name="connsiteY139" fmla="*/ 1954329 h 2224519"/>
                <a:gd name="connsiteX140" fmla="*/ 1407852 w 3299499"/>
                <a:gd name="connsiteY140" fmla="*/ 1926500 h 2224519"/>
                <a:gd name="connsiteX141" fmla="*/ 1247453 w 3299499"/>
                <a:gd name="connsiteY141" fmla="*/ 1884840 h 2224519"/>
                <a:gd name="connsiteX142" fmla="*/ 1182614 w 3299499"/>
                <a:gd name="connsiteY142" fmla="*/ 2054900 h 2224519"/>
                <a:gd name="connsiteX143" fmla="*/ 1024793 w 3299499"/>
                <a:gd name="connsiteY143" fmla="*/ 2120214 h 2224519"/>
                <a:gd name="connsiteX144" fmla="*/ 884116 w 3299499"/>
                <a:gd name="connsiteY144" fmla="*/ 1758474 h 2224519"/>
                <a:gd name="connsiteX145" fmla="*/ 843922 w 3299499"/>
                <a:gd name="connsiteY145" fmla="*/ 2069973 h 2224519"/>
                <a:gd name="connsiteX146" fmla="*/ 703246 w 3299499"/>
                <a:gd name="connsiteY146" fmla="*/ 1657991 h 2224519"/>
                <a:gd name="connsiteX147" fmla="*/ 803729 w 3299499"/>
                <a:gd name="connsiteY147" fmla="*/ 1406782 h 2224519"/>
                <a:gd name="connsiteX148" fmla="*/ 884115 w 3299499"/>
                <a:gd name="connsiteY148" fmla="*/ 1246008 h 2224519"/>
                <a:gd name="connsiteX149" fmla="*/ 1160446 w 3299499"/>
                <a:gd name="connsiteY149" fmla="*/ 1125427 h 2224519"/>
                <a:gd name="connsiteX150" fmla="*/ 1637744 w 3299499"/>
                <a:gd name="connsiteY150" fmla="*/ 648131 h 2224519"/>
                <a:gd name="connsiteX151" fmla="*/ 1763348 w 3299499"/>
                <a:gd name="connsiteY151" fmla="*/ 336632 h 2224519"/>
                <a:gd name="connsiteX152" fmla="*/ 1642768 w 3299499"/>
                <a:gd name="connsiteY152" fmla="*/ 376825 h 2224519"/>
                <a:gd name="connsiteX153" fmla="*/ 1451848 w 3299499"/>
                <a:gd name="connsiteY153" fmla="*/ 658179 h 2224519"/>
                <a:gd name="connsiteX154" fmla="*/ 1170498 w 3299499"/>
                <a:gd name="connsiteY154" fmla="*/ 497404 h 2224519"/>
                <a:gd name="connsiteX155" fmla="*/ 1200641 w 3299499"/>
                <a:gd name="connsiteY155" fmla="*/ 633056 h 2224519"/>
                <a:gd name="connsiteX156" fmla="*/ 1115230 w 3299499"/>
                <a:gd name="connsiteY156" fmla="*/ 869194 h 2224519"/>
                <a:gd name="connsiteX157" fmla="*/ 1100158 w 3299499"/>
                <a:gd name="connsiteY157" fmla="*/ 1004845 h 2224519"/>
                <a:gd name="connsiteX158" fmla="*/ 904215 w 3299499"/>
                <a:gd name="connsiteY158" fmla="*/ 1014893 h 2224519"/>
                <a:gd name="connsiteX159" fmla="*/ 929336 w 3299499"/>
                <a:gd name="connsiteY159" fmla="*/ 1175667 h 2224519"/>
                <a:gd name="connsiteX160" fmla="*/ 708272 w 3299499"/>
                <a:gd name="connsiteY160" fmla="*/ 984749 h 2224519"/>
                <a:gd name="connsiteX161" fmla="*/ 607789 w 3299499"/>
                <a:gd name="connsiteY161" fmla="*/ 914411 h 2224519"/>
                <a:gd name="connsiteX162" fmla="*/ 809594 w 3299499"/>
                <a:gd name="connsiteY162" fmla="*/ 1313832 h 2224519"/>
                <a:gd name="connsiteX163" fmla="*/ 512330 w 3299499"/>
                <a:gd name="connsiteY163" fmla="*/ 1356538 h 2224519"/>
                <a:gd name="connsiteX164" fmla="*/ 647983 w 3299499"/>
                <a:gd name="connsiteY164" fmla="*/ 1874028 h 2224519"/>
                <a:gd name="connsiteX165" fmla="*/ 537449 w 3299499"/>
                <a:gd name="connsiteY165" fmla="*/ 1798666 h 2224519"/>
                <a:gd name="connsiteX166" fmla="*/ 391749 w 3299499"/>
                <a:gd name="connsiteY166" fmla="*/ 1733351 h 2224519"/>
                <a:gd name="connsiteX167" fmla="*/ 230975 w 3299499"/>
                <a:gd name="connsiteY167" fmla="*/ 1436924 h 2224519"/>
                <a:gd name="connsiteX168" fmla="*/ 356580 w 3299499"/>
                <a:gd name="connsiteY168" fmla="*/ 1668037 h 2224519"/>
                <a:gd name="connsiteX169" fmla="*/ 431942 w 3299499"/>
                <a:gd name="connsiteY169" fmla="*/ 1833835 h 2224519"/>
                <a:gd name="connsiteX170" fmla="*/ 527402 w 3299499"/>
                <a:gd name="connsiteY170" fmla="*/ 1874028 h 2224519"/>
                <a:gd name="connsiteX171" fmla="*/ 507305 w 3299499"/>
                <a:gd name="connsiteY171" fmla="*/ 1989585 h 2224519"/>
                <a:gd name="connsiteX172" fmla="*/ 311362 w 3299499"/>
                <a:gd name="connsiteY172" fmla="*/ 2180503 h 2224519"/>
                <a:gd name="connsiteX173" fmla="*/ 250235 w 3299499"/>
                <a:gd name="connsiteY173" fmla="*/ 2142821 h 2224519"/>
                <a:gd name="connsiteX174" fmla="*/ 220927 w 3299499"/>
                <a:gd name="connsiteY174" fmla="*/ 1989584 h 2224519"/>
                <a:gd name="connsiteX175" fmla="*/ 120444 w 3299499"/>
                <a:gd name="connsiteY175" fmla="*/ 1909197 h 2224519"/>
                <a:gd name="connsiteX176" fmla="*/ 65177 w 3299499"/>
                <a:gd name="connsiteY176" fmla="*/ 1869004 h 2224519"/>
                <a:gd name="connsiteX177" fmla="*/ 80251 w 3299499"/>
                <a:gd name="connsiteY177" fmla="*/ 1673060 h 2224519"/>
                <a:gd name="connsiteX178" fmla="*/ 205854 w 3299499"/>
                <a:gd name="connsiteY178" fmla="*/ 1813738 h 2224519"/>
                <a:gd name="connsiteX179" fmla="*/ 301314 w 3299499"/>
                <a:gd name="connsiteY179" fmla="*/ 1974512 h 2224519"/>
                <a:gd name="connsiteX180" fmla="*/ 326435 w 3299499"/>
                <a:gd name="connsiteY180" fmla="*/ 1863979 h 2224519"/>
                <a:gd name="connsiteX181" fmla="*/ 175710 w 3299499"/>
                <a:gd name="connsiteY181" fmla="*/ 1517311 h 2224519"/>
                <a:gd name="connsiteX182" fmla="*/ 150589 w 3299499"/>
                <a:gd name="connsiteY182" fmla="*/ 1482143 h 2224519"/>
                <a:gd name="connsiteX183" fmla="*/ 30008 w 3299499"/>
                <a:gd name="connsiteY183" fmla="*/ 1642916 h 2224519"/>
                <a:gd name="connsiteX184" fmla="*/ 19959 w 3299499"/>
                <a:gd name="connsiteY184" fmla="*/ 1798665 h 2224519"/>
                <a:gd name="connsiteX185" fmla="*/ 75227 w 3299499"/>
                <a:gd name="connsiteY185" fmla="*/ 1301271 h 2224519"/>
                <a:gd name="connsiteX186" fmla="*/ 175709 w 3299499"/>
                <a:gd name="connsiteY186" fmla="*/ 1341465 h 2224519"/>
                <a:gd name="connsiteX187" fmla="*/ 170685 w 3299499"/>
                <a:gd name="connsiteY187" fmla="*/ 1125426 h 2224519"/>
                <a:gd name="connsiteX188" fmla="*/ 95322 w 3299499"/>
                <a:gd name="connsiteY188" fmla="*/ 1235957 h 2224519"/>
                <a:gd name="connsiteX189" fmla="*/ 180733 w 3299499"/>
                <a:gd name="connsiteY189" fmla="*/ 1045039 h 2224519"/>
                <a:gd name="connsiteX190" fmla="*/ 276193 w 3299499"/>
                <a:gd name="connsiteY190" fmla="*/ 864168 h 2224519"/>
                <a:gd name="connsiteX191" fmla="*/ 471298 w 3299499"/>
                <a:gd name="connsiteY19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11332 w 3299499"/>
                <a:gd name="connsiteY57" fmla="*/ 927709 h 2224519"/>
                <a:gd name="connsiteX58" fmla="*/ 3059585 w 3299499"/>
                <a:gd name="connsiteY58" fmla="*/ 869785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3071999 w 3299499"/>
                <a:gd name="connsiteY62" fmla="*/ 861508 h 2224519"/>
                <a:gd name="connsiteX63" fmla="*/ 2927183 w 3299499"/>
                <a:gd name="connsiteY63" fmla="*/ 844958 h 2224519"/>
                <a:gd name="connsiteX64" fmla="*/ 2844432 w 3299499"/>
                <a:gd name="connsiteY64" fmla="*/ 646356 h 2224519"/>
                <a:gd name="connsiteX65" fmla="*/ 2646842 w 3299499"/>
                <a:gd name="connsiteY65" fmla="*/ 225252 h 2224519"/>
                <a:gd name="connsiteX66" fmla="*/ 3022347 w 3299499"/>
                <a:gd name="connsiteY66" fmla="*/ 600842 h 2224519"/>
                <a:gd name="connsiteX67" fmla="*/ 3146474 w 3299499"/>
                <a:gd name="connsiteY67" fmla="*/ 824271 h 2224519"/>
                <a:gd name="connsiteX68" fmla="*/ 3295297 w 3299499"/>
                <a:gd name="connsiteY68" fmla="*/ 1254404 h 2224519"/>
                <a:gd name="connsiteX69" fmla="*/ 3022994 w 3299499"/>
                <a:gd name="connsiteY69" fmla="*/ 1569182 h 2224519"/>
                <a:gd name="connsiteX70" fmla="*/ 2712657 w 3299499"/>
                <a:gd name="connsiteY70" fmla="*/ 1572996 h 2224519"/>
                <a:gd name="connsiteX71" fmla="*/ 2364994 w 3299499"/>
                <a:gd name="connsiteY71" fmla="*/ 1739684 h 2224519"/>
                <a:gd name="connsiteX72" fmla="*/ 1741107 w 3299499"/>
                <a:gd name="connsiteY72" fmla="*/ 1953996 h 2224519"/>
                <a:gd name="connsiteX73" fmla="*/ 1783969 w 3299499"/>
                <a:gd name="connsiteY73" fmla="*/ 1796834 h 2224519"/>
                <a:gd name="connsiteX74" fmla="*/ 1836357 w 3299499"/>
                <a:gd name="connsiteY74" fmla="*/ 1606334 h 2224519"/>
                <a:gd name="connsiteX75" fmla="*/ 2164969 w 3299499"/>
                <a:gd name="connsiteY75" fmla="*/ 1577759 h 2224519"/>
                <a:gd name="connsiteX76" fmla="*/ 2050669 w 3299499"/>
                <a:gd name="connsiteY76" fmla="*/ 1434884 h 2224519"/>
                <a:gd name="connsiteX77" fmla="*/ 2241169 w 3299499"/>
                <a:gd name="connsiteY77" fmla="*/ 1339634 h 2224519"/>
                <a:gd name="connsiteX78" fmla="*/ 2339650 w 3299499"/>
                <a:gd name="connsiteY78" fmla="*/ 1482143 h 2224519"/>
                <a:gd name="connsiteX79" fmla="*/ 2331894 w 3299499"/>
                <a:gd name="connsiteY79" fmla="*/ 1673849 h 2224519"/>
                <a:gd name="connsiteX80" fmla="*/ 2343788 w 3299499"/>
                <a:gd name="connsiteY80" fmla="*/ 1428354 h 2224519"/>
                <a:gd name="connsiteX81" fmla="*/ 2720306 w 3299499"/>
                <a:gd name="connsiteY81" fmla="*/ 1293883 h 2224519"/>
                <a:gd name="connsiteX82" fmla="*/ 2888869 w 3299499"/>
                <a:gd name="connsiteY82" fmla="*/ 1406308 h 2224519"/>
                <a:gd name="connsiteX83" fmla="*/ 2769954 w 3299499"/>
                <a:gd name="connsiteY83" fmla="*/ 1300090 h 2224519"/>
                <a:gd name="connsiteX84" fmla="*/ 2889945 w 3299499"/>
                <a:gd name="connsiteY84" fmla="*/ 1304227 h 2224519"/>
                <a:gd name="connsiteX85" fmla="*/ 3067860 w 3299499"/>
                <a:gd name="connsiteY85" fmla="*/ 1432491 h 2224519"/>
                <a:gd name="connsiteX86" fmla="*/ 3217093 w 3299499"/>
                <a:gd name="connsiteY86" fmla="*/ 1277570 h 2224519"/>
                <a:gd name="connsiteX87" fmla="*/ 3237501 w 3299499"/>
                <a:gd name="connsiteY87" fmla="*/ 1072524 h 2224519"/>
                <a:gd name="connsiteX88" fmla="*/ 3071998 w 3299499"/>
                <a:gd name="connsiteY88" fmla="*/ 1386978 h 2224519"/>
                <a:gd name="connsiteX89" fmla="*/ 3109236 w 3299499"/>
                <a:gd name="connsiteY89" fmla="*/ 1312503 h 2224519"/>
                <a:gd name="connsiteX90" fmla="*/ 2894083 w 3299499"/>
                <a:gd name="connsiteY90" fmla="*/ 1266989 h 2224519"/>
                <a:gd name="connsiteX91" fmla="*/ 2794782 w 3299499"/>
                <a:gd name="connsiteY91" fmla="*/ 1204926 h 2224519"/>
                <a:gd name="connsiteX92" fmla="*/ 2584069 w 3299499"/>
                <a:gd name="connsiteY92" fmla="*/ 1239621 h 2224519"/>
                <a:gd name="connsiteX93" fmla="*/ 2044267 w 3299499"/>
                <a:gd name="connsiteY93" fmla="*/ 1386634 h 2224519"/>
                <a:gd name="connsiteX94" fmla="*/ 2005425 w 3299499"/>
                <a:gd name="connsiteY94" fmla="*/ 1225334 h 2224519"/>
                <a:gd name="connsiteX95" fmla="*/ 2372137 w 3299499"/>
                <a:gd name="connsiteY95" fmla="*/ 1108652 h 2224519"/>
                <a:gd name="connsiteX96" fmla="*/ 2803144 w 3299499"/>
                <a:gd name="connsiteY96" fmla="*/ 1101508 h 2224519"/>
                <a:gd name="connsiteX97" fmla="*/ 2560257 w 3299499"/>
                <a:gd name="connsiteY97" fmla="*/ 820521 h 2224519"/>
                <a:gd name="connsiteX98" fmla="*/ 2226881 w 3299499"/>
                <a:gd name="connsiteY98" fmla="*/ 1049121 h 2224519"/>
                <a:gd name="connsiteX99" fmla="*/ 2105637 w 3299499"/>
                <a:gd name="connsiteY99" fmla="*/ 967096 h 2224519"/>
                <a:gd name="connsiteX100" fmla="*/ 1771168 w 3299499"/>
                <a:gd name="connsiteY100" fmla="*/ 1203194 h 2224519"/>
                <a:gd name="connsiteX101" fmla="*/ 1666272 w 3299499"/>
                <a:gd name="connsiteY101" fmla="*/ 1103537 h 2224519"/>
                <a:gd name="connsiteX102" fmla="*/ 1333340 w 3299499"/>
                <a:gd name="connsiteY102" fmla="*/ 1505003 h 2224519"/>
                <a:gd name="connsiteX103" fmla="*/ 1260930 w 3299499"/>
                <a:gd name="connsiteY103" fmla="*/ 1457024 h 2224519"/>
                <a:gd name="connsiteX104" fmla="*/ 1613074 w 3299499"/>
                <a:gd name="connsiteY104" fmla="*/ 1076685 h 2224519"/>
                <a:gd name="connsiteX105" fmla="*/ 1920715 w 3299499"/>
                <a:gd name="connsiteY105" fmla="*/ 821267 h 2224519"/>
                <a:gd name="connsiteX106" fmla="*/ 1829273 w 3299499"/>
                <a:gd name="connsiteY106" fmla="*/ 817291 h 2224519"/>
                <a:gd name="connsiteX107" fmla="*/ 1773614 w 3299499"/>
                <a:gd name="connsiteY107" fmla="*/ 761632 h 2224519"/>
                <a:gd name="connsiteX108" fmla="*/ 1456874 w 3299499"/>
                <a:gd name="connsiteY108" fmla="*/ 1004847 h 2224519"/>
                <a:gd name="connsiteX109" fmla="*/ 1527211 w 3299499"/>
                <a:gd name="connsiteY109" fmla="*/ 753639 h 2224519"/>
                <a:gd name="connsiteX110" fmla="*/ 1421703 w 3299499"/>
                <a:gd name="connsiteY110" fmla="*/ 834026 h 2224519"/>
                <a:gd name="connsiteX111" fmla="*/ 1512138 w 3299499"/>
                <a:gd name="connsiteY111" fmla="*/ 834026 h 2224519"/>
                <a:gd name="connsiteX112" fmla="*/ 1371461 w 3299499"/>
                <a:gd name="connsiteY112" fmla="*/ 1019920 h 2224519"/>
                <a:gd name="connsiteX113" fmla="*/ 1115228 w 3299499"/>
                <a:gd name="connsiteY113" fmla="*/ 1246008 h 2224519"/>
                <a:gd name="connsiteX114" fmla="*/ 907141 w 3299499"/>
                <a:gd name="connsiteY114" fmla="*/ 1537410 h 2224519"/>
                <a:gd name="connsiteX115" fmla="*/ 858995 w 3299499"/>
                <a:gd name="connsiteY115" fmla="*/ 1612773 h 2224519"/>
                <a:gd name="connsiteX116" fmla="*/ 1009720 w 3299499"/>
                <a:gd name="connsiteY116" fmla="*/ 1909199 h 2224519"/>
                <a:gd name="connsiteX117" fmla="*/ 1100156 w 3299499"/>
                <a:gd name="connsiteY117" fmla="*/ 1889102 h 2224519"/>
                <a:gd name="connsiteX118" fmla="*/ 1243117 w 3299499"/>
                <a:gd name="connsiteY118" fmla="*/ 1429806 h 2224519"/>
                <a:gd name="connsiteX119" fmla="*/ 1356169 w 3299499"/>
                <a:gd name="connsiteY119" fmla="*/ 1501105 h 2224519"/>
                <a:gd name="connsiteX120" fmla="*/ 1352194 w 3299499"/>
                <a:gd name="connsiteY120" fmla="*/ 1596520 h 2224519"/>
                <a:gd name="connsiteX121" fmla="*/ 1324384 w 3299499"/>
                <a:gd name="connsiteY121" fmla="*/ 1770376 h 2224519"/>
                <a:gd name="connsiteX122" fmla="*/ 1416465 w 3299499"/>
                <a:gd name="connsiteY122" fmla="*/ 1910842 h 2224519"/>
                <a:gd name="connsiteX123" fmla="*/ 1340269 w 3299499"/>
                <a:gd name="connsiteY123" fmla="*/ 1640250 h 2224519"/>
                <a:gd name="connsiteX124" fmla="*/ 1606637 w 3299499"/>
                <a:gd name="connsiteY124" fmla="*/ 1513030 h 2224519"/>
                <a:gd name="connsiteX125" fmla="*/ 1723643 w 3299499"/>
                <a:gd name="connsiteY125" fmla="*/ 1293596 h 2224519"/>
                <a:gd name="connsiteX126" fmla="*/ 1989073 w 3299499"/>
                <a:gd name="connsiteY126" fmla="*/ 1262840 h 2224519"/>
                <a:gd name="connsiteX127" fmla="*/ 1885956 w 3299499"/>
                <a:gd name="connsiteY127" fmla="*/ 1550615 h 2224519"/>
                <a:gd name="connsiteX128" fmla="*/ 1755393 w 3299499"/>
                <a:gd name="connsiteY128" fmla="*/ 1719046 h 2224519"/>
                <a:gd name="connsiteX129" fmla="*/ 1596312 w 3299499"/>
                <a:gd name="connsiteY129" fmla="*/ 2013962 h 2224519"/>
                <a:gd name="connsiteX130" fmla="*/ 1574831 w 3299499"/>
                <a:gd name="connsiteY130" fmla="*/ 1921749 h 2224519"/>
                <a:gd name="connsiteX131" fmla="*/ 1471464 w 3299499"/>
                <a:gd name="connsiteY131" fmla="*/ 2065646 h 2224519"/>
                <a:gd name="connsiteX132" fmla="*/ 1582781 w 3299499"/>
                <a:gd name="connsiteY132" fmla="*/ 2133232 h 2224519"/>
                <a:gd name="connsiteX133" fmla="*/ 1451584 w 3299499"/>
                <a:gd name="connsiteY133" fmla="*/ 2200818 h 2224519"/>
                <a:gd name="connsiteX134" fmla="*/ 1228948 w 3299499"/>
                <a:gd name="connsiteY134" fmla="*/ 2208769 h 2224519"/>
                <a:gd name="connsiteX135" fmla="*/ 982457 w 3299499"/>
                <a:gd name="connsiteY135" fmla="*/ 2216722 h 2224519"/>
                <a:gd name="connsiteX136" fmla="*/ 966555 w 3299499"/>
                <a:gd name="connsiteY136" fmla="*/ 2137207 h 2224519"/>
                <a:gd name="connsiteX137" fmla="*/ 1197143 w 3299499"/>
                <a:gd name="connsiteY137" fmla="*/ 2161061 h 2224519"/>
                <a:gd name="connsiteX138" fmla="*/ 1324364 w 3299499"/>
                <a:gd name="connsiteY138" fmla="*/ 2141182 h 2224519"/>
                <a:gd name="connsiteX139" fmla="*/ 1280632 w 3299499"/>
                <a:gd name="connsiteY139" fmla="*/ 1954329 h 2224519"/>
                <a:gd name="connsiteX140" fmla="*/ 1407852 w 3299499"/>
                <a:gd name="connsiteY140" fmla="*/ 1926500 h 2224519"/>
                <a:gd name="connsiteX141" fmla="*/ 1247453 w 3299499"/>
                <a:gd name="connsiteY141" fmla="*/ 1884840 h 2224519"/>
                <a:gd name="connsiteX142" fmla="*/ 1182614 w 3299499"/>
                <a:gd name="connsiteY142" fmla="*/ 2054900 h 2224519"/>
                <a:gd name="connsiteX143" fmla="*/ 1024793 w 3299499"/>
                <a:gd name="connsiteY143" fmla="*/ 2120214 h 2224519"/>
                <a:gd name="connsiteX144" fmla="*/ 884116 w 3299499"/>
                <a:gd name="connsiteY144" fmla="*/ 1758474 h 2224519"/>
                <a:gd name="connsiteX145" fmla="*/ 843922 w 3299499"/>
                <a:gd name="connsiteY145" fmla="*/ 2069973 h 2224519"/>
                <a:gd name="connsiteX146" fmla="*/ 703246 w 3299499"/>
                <a:gd name="connsiteY146" fmla="*/ 1657991 h 2224519"/>
                <a:gd name="connsiteX147" fmla="*/ 803729 w 3299499"/>
                <a:gd name="connsiteY147" fmla="*/ 1406782 h 2224519"/>
                <a:gd name="connsiteX148" fmla="*/ 884115 w 3299499"/>
                <a:gd name="connsiteY148" fmla="*/ 1246008 h 2224519"/>
                <a:gd name="connsiteX149" fmla="*/ 1160446 w 3299499"/>
                <a:gd name="connsiteY149" fmla="*/ 1125427 h 2224519"/>
                <a:gd name="connsiteX150" fmla="*/ 1637744 w 3299499"/>
                <a:gd name="connsiteY150" fmla="*/ 648131 h 2224519"/>
                <a:gd name="connsiteX151" fmla="*/ 1763348 w 3299499"/>
                <a:gd name="connsiteY151" fmla="*/ 336632 h 2224519"/>
                <a:gd name="connsiteX152" fmla="*/ 1642768 w 3299499"/>
                <a:gd name="connsiteY152" fmla="*/ 376825 h 2224519"/>
                <a:gd name="connsiteX153" fmla="*/ 1451848 w 3299499"/>
                <a:gd name="connsiteY153" fmla="*/ 658179 h 2224519"/>
                <a:gd name="connsiteX154" fmla="*/ 1170498 w 3299499"/>
                <a:gd name="connsiteY154" fmla="*/ 497404 h 2224519"/>
                <a:gd name="connsiteX155" fmla="*/ 1200641 w 3299499"/>
                <a:gd name="connsiteY155" fmla="*/ 633056 h 2224519"/>
                <a:gd name="connsiteX156" fmla="*/ 1115230 w 3299499"/>
                <a:gd name="connsiteY156" fmla="*/ 869194 h 2224519"/>
                <a:gd name="connsiteX157" fmla="*/ 1100158 w 3299499"/>
                <a:gd name="connsiteY157" fmla="*/ 1004845 h 2224519"/>
                <a:gd name="connsiteX158" fmla="*/ 904215 w 3299499"/>
                <a:gd name="connsiteY158" fmla="*/ 1014893 h 2224519"/>
                <a:gd name="connsiteX159" fmla="*/ 929336 w 3299499"/>
                <a:gd name="connsiteY159" fmla="*/ 1175667 h 2224519"/>
                <a:gd name="connsiteX160" fmla="*/ 708272 w 3299499"/>
                <a:gd name="connsiteY160" fmla="*/ 984749 h 2224519"/>
                <a:gd name="connsiteX161" fmla="*/ 607789 w 3299499"/>
                <a:gd name="connsiteY161" fmla="*/ 914411 h 2224519"/>
                <a:gd name="connsiteX162" fmla="*/ 809594 w 3299499"/>
                <a:gd name="connsiteY162" fmla="*/ 1313832 h 2224519"/>
                <a:gd name="connsiteX163" fmla="*/ 512330 w 3299499"/>
                <a:gd name="connsiteY163" fmla="*/ 1356538 h 2224519"/>
                <a:gd name="connsiteX164" fmla="*/ 647983 w 3299499"/>
                <a:gd name="connsiteY164" fmla="*/ 1874028 h 2224519"/>
                <a:gd name="connsiteX165" fmla="*/ 537449 w 3299499"/>
                <a:gd name="connsiteY165" fmla="*/ 1798666 h 2224519"/>
                <a:gd name="connsiteX166" fmla="*/ 391749 w 3299499"/>
                <a:gd name="connsiteY166" fmla="*/ 1733351 h 2224519"/>
                <a:gd name="connsiteX167" fmla="*/ 230975 w 3299499"/>
                <a:gd name="connsiteY167" fmla="*/ 1436924 h 2224519"/>
                <a:gd name="connsiteX168" fmla="*/ 356580 w 3299499"/>
                <a:gd name="connsiteY168" fmla="*/ 1668037 h 2224519"/>
                <a:gd name="connsiteX169" fmla="*/ 431942 w 3299499"/>
                <a:gd name="connsiteY169" fmla="*/ 1833835 h 2224519"/>
                <a:gd name="connsiteX170" fmla="*/ 527402 w 3299499"/>
                <a:gd name="connsiteY170" fmla="*/ 1874028 h 2224519"/>
                <a:gd name="connsiteX171" fmla="*/ 507305 w 3299499"/>
                <a:gd name="connsiteY171" fmla="*/ 1989585 h 2224519"/>
                <a:gd name="connsiteX172" fmla="*/ 311362 w 3299499"/>
                <a:gd name="connsiteY172" fmla="*/ 2180503 h 2224519"/>
                <a:gd name="connsiteX173" fmla="*/ 250235 w 3299499"/>
                <a:gd name="connsiteY173" fmla="*/ 2142821 h 2224519"/>
                <a:gd name="connsiteX174" fmla="*/ 220927 w 3299499"/>
                <a:gd name="connsiteY174" fmla="*/ 1989584 h 2224519"/>
                <a:gd name="connsiteX175" fmla="*/ 120444 w 3299499"/>
                <a:gd name="connsiteY175" fmla="*/ 1909197 h 2224519"/>
                <a:gd name="connsiteX176" fmla="*/ 65177 w 3299499"/>
                <a:gd name="connsiteY176" fmla="*/ 1869004 h 2224519"/>
                <a:gd name="connsiteX177" fmla="*/ 80251 w 3299499"/>
                <a:gd name="connsiteY177" fmla="*/ 1673060 h 2224519"/>
                <a:gd name="connsiteX178" fmla="*/ 205854 w 3299499"/>
                <a:gd name="connsiteY178" fmla="*/ 1813738 h 2224519"/>
                <a:gd name="connsiteX179" fmla="*/ 301314 w 3299499"/>
                <a:gd name="connsiteY179" fmla="*/ 1974512 h 2224519"/>
                <a:gd name="connsiteX180" fmla="*/ 326435 w 3299499"/>
                <a:gd name="connsiteY180" fmla="*/ 1863979 h 2224519"/>
                <a:gd name="connsiteX181" fmla="*/ 175710 w 3299499"/>
                <a:gd name="connsiteY181" fmla="*/ 1517311 h 2224519"/>
                <a:gd name="connsiteX182" fmla="*/ 150589 w 3299499"/>
                <a:gd name="connsiteY182" fmla="*/ 1482143 h 2224519"/>
                <a:gd name="connsiteX183" fmla="*/ 30008 w 3299499"/>
                <a:gd name="connsiteY183" fmla="*/ 1642916 h 2224519"/>
                <a:gd name="connsiteX184" fmla="*/ 19959 w 3299499"/>
                <a:gd name="connsiteY184" fmla="*/ 1798665 h 2224519"/>
                <a:gd name="connsiteX185" fmla="*/ 75227 w 3299499"/>
                <a:gd name="connsiteY185" fmla="*/ 1301271 h 2224519"/>
                <a:gd name="connsiteX186" fmla="*/ 175709 w 3299499"/>
                <a:gd name="connsiteY186" fmla="*/ 1341465 h 2224519"/>
                <a:gd name="connsiteX187" fmla="*/ 170685 w 3299499"/>
                <a:gd name="connsiteY187" fmla="*/ 1125426 h 2224519"/>
                <a:gd name="connsiteX188" fmla="*/ 95322 w 3299499"/>
                <a:gd name="connsiteY188" fmla="*/ 1235957 h 2224519"/>
                <a:gd name="connsiteX189" fmla="*/ 180733 w 3299499"/>
                <a:gd name="connsiteY189" fmla="*/ 1045039 h 2224519"/>
                <a:gd name="connsiteX190" fmla="*/ 276193 w 3299499"/>
                <a:gd name="connsiteY190" fmla="*/ 864168 h 2224519"/>
                <a:gd name="connsiteX191" fmla="*/ 471298 w 3299499"/>
                <a:gd name="connsiteY19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11332 w 3299499"/>
                <a:gd name="connsiteY57" fmla="*/ 927709 h 2224519"/>
                <a:gd name="connsiteX58" fmla="*/ 3059585 w 3299499"/>
                <a:gd name="connsiteY58" fmla="*/ 869785 h 2224519"/>
                <a:gd name="connsiteX59" fmla="*/ 2960305 w 3299499"/>
                <a:gd name="connsiteY59" fmla="*/ 1058646 h 2224519"/>
                <a:gd name="connsiteX60" fmla="*/ 3067861 w 3299499"/>
                <a:gd name="connsiteY60" fmla="*/ 1171826 h 2224519"/>
                <a:gd name="connsiteX61" fmla="*/ 3154749 w 3299499"/>
                <a:gd name="connsiteY61" fmla="*/ 1002186 h 2224519"/>
                <a:gd name="connsiteX62" fmla="*/ 3071999 w 3299499"/>
                <a:gd name="connsiteY62" fmla="*/ 861508 h 2224519"/>
                <a:gd name="connsiteX63" fmla="*/ 2927183 w 3299499"/>
                <a:gd name="connsiteY63" fmla="*/ 844958 h 2224519"/>
                <a:gd name="connsiteX64" fmla="*/ 2844432 w 3299499"/>
                <a:gd name="connsiteY64" fmla="*/ 646356 h 2224519"/>
                <a:gd name="connsiteX65" fmla="*/ 2646842 w 3299499"/>
                <a:gd name="connsiteY65" fmla="*/ 225252 h 2224519"/>
                <a:gd name="connsiteX66" fmla="*/ 3022347 w 3299499"/>
                <a:gd name="connsiteY66" fmla="*/ 600842 h 2224519"/>
                <a:gd name="connsiteX67" fmla="*/ 3146474 w 3299499"/>
                <a:gd name="connsiteY67" fmla="*/ 824271 h 2224519"/>
                <a:gd name="connsiteX68" fmla="*/ 3295297 w 3299499"/>
                <a:gd name="connsiteY68" fmla="*/ 1254404 h 2224519"/>
                <a:gd name="connsiteX69" fmla="*/ 3022994 w 3299499"/>
                <a:gd name="connsiteY69" fmla="*/ 1569182 h 2224519"/>
                <a:gd name="connsiteX70" fmla="*/ 2712657 w 3299499"/>
                <a:gd name="connsiteY70" fmla="*/ 1572996 h 2224519"/>
                <a:gd name="connsiteX71" fmla="*/ 2364994 w 3299499"/>
                <a:gd name="connsiteY71" fmla="*/ 1739684 h 2224519"/>
                <a:gd name="connsiteX72" fmla="*/ 1741107 w 3299499"/>
                <a:gd name="connsiteY72" fmla="*/ 1953996 h 2224519"/>
                <a:gd name="connsiteX73" fmla="*/ 1783969 w 3299499"/>
                <a:gd name="connsiteY73" fmla="*/ 1796834 h 2224519"/>
                <a:gd name="connsiteX74" fmla="*/ 1836357 w 3299499"/>
                <a:gd name="connsiteY74" fmla="*/ 1606334 h 2224519"/>
                <a:gd name="connsiteX75" fmla="*/ 2164969 w 3299499"/>
                <a:gd name="connsiteY75" fmla="*/ 1577759 h 2224519"/>
                <a:gd name="connsiteX76" fmla="*/ 2050669 w 3299499"/>
                <a:gd name="connsiteY76" fmla="*/ 1434884 h 2224519"/>
                <a:gd name="connsiteX77" fmla="*/ 2241169 w 3299499"/>
                <a:gd name="connsiteY77" fmla="*/ 1339634 h 2224519"/>
                <a:gd name="connsiteX78" fmla="*/ 2339650 w 3299499"/>
                <a:gd name="connsiteY78" fmla="*/ 1482143 h 2224519"/>
                <a:gd name="connsiteX79" fmla="*/ 2331894 w 3299499"/>
                <a:gd name="connsiteY79" fmla="*/ 1673849 h 2224519"/>
                <a:gd name="connsiteX80" fmla="*/ 2343788 w 3299499"/>
                <a:gd name="connsiteY80" fmla="*/ 1428354 h 2224519"/>
                <a:gd name="connsiteX81" fmla="*/ 2720306 w 3299499"/>
                <a:gd name="connsiteY81" fmla="*/ 1293883 h 2224519"/>
                <a:gd name="connsiteX82" fmla="*/ 2888869 w 3299499"/>
                <a:gd name="connsiteY82" fmla="*/ 1406308 h 2224519"/>
                <a:gd name="connsiteX83" fmla="*/ 2769954 w 3299499"/>
                <a:gd name="connsiteY83" fmla="*/ 1300090 h 2224519"/>
                <a:gd name="connsiteX84" fmla="*/ 2889945 w 3299499"/>
                <a:gd name="connsiteY84" fmla="*/ 1304227 h 2224519"/>
                <a:gd name="connsiteX85" fmla="*/ 3067860 w 3299499"/>
                <a:gd name="connsiteY85" fmla="*/ 1432491 h 2224519"/>
                <a:gd name="connsiteX86" fmla="*/ 3217093 w 3299499"/>
                <a:gd name="connsiteY86" fmla="*/ 1277570 h 2224519"/>
                <a:gd name="connsiteX87" fmla="*/ 3237501 w 3299499"/>
                <a:gd name="connsiteY87" fmla="*/ 1072524 h 2224519"/>
                <a:gd name="connsiteX88" fmla="*/ 3071998 w 3299499"/>
                <a:gd name="connsiteY88" fmla="*/ 1386978 h 2224519"/>
                <a:gd name="connsiteX89" fmla="*/ 3109236 w 3299499"/>
                <a:gd name="connsiteY89" fmla="*/ 1312503 h 2224519"/>
                <a:gd name="connsiteX90" fmla="*/ 2894083 w 3299499"/>
                <a:gd name="connsiteY90" fmla="*/ 1266989 h 2224519"/>
                <a:gd name="connsiteX91" fmla="*/ 2794782 w 3299499"/>
                <a:gd name="connsiteY91" fmla="*/ 1204926 h 2224519"/>
                <a:gd name="connsiteX92" fmla="*/ 2584069 w 3299499"/>
                <a:gd name="connsiteY92" fmla="*/ 1239621 h 2224519"/>
                <a:gd name="connsiteX93" fmla="*/ 2044267 w 3299499"/>
                <a:gd name="connsiteY93" fmla="*/ 1386634 h 2224519"/>
                <a:gd name="connsiteX94" fmla="*/ 2005425 w 3299499"/>
                <a:gd name="connsiteY94" fmla="*/ 1225334 h 2224519"/>
                <a:gd name="connsiteX95" fmla="*/ 2372137 w 3299499"/>
                <a:gd name="connsiteY95" fmla="*/ 1108652 h 2224519"/>
                <a:gd name="connsiteX96" fmla="*/ 2803144 w 3299499"/>
                <a:gd name="connsiteY96" fmla="*/ 1101508 h 2224519"/>
                <a:gd name="connsiteX97" fmla="*/ 2560257 w 3299499"/>
                <a:gd name="connsiteY97" fmla="*/ 820521 h 2224519"/>
                <a:gd name="connsiteX98" fmla="*/ 2226881 w 3299499"/>
                <a:gd name="connsiteY98" fmla="*/ 1049121 h 2224519"/>
                <a:gd name="connsiteX99" fmla="*/ 2105637 w 3299499"/>
                <a:gd name="connsiteY99" fmla="*/ 967096 h 2224519"/>
                <a:gd name="connsiteX100" fmla="*/ 1771168 w 3299499"/>
                <a:gd name="connsiteY100" fmla="*/ 1203194 h 2224519"/>
                <a:gd name="connsiteX101" fmla="*/ 1666272 w 3299499"/>
                <a:gd name="connsiteY101" fmla="*/ 1103537 h 2224519"/>
                <a:gd name="connsiteX102" fmla="*/ 1333340 w 3299499"/>
                <a:gd name="connsiteY102" fmla="*/ 1505003 h 2224519"/>
                <a:gd name="connsiteX103" fmla="*/ 1260930 w 3299499"/>
                <a:gd name="connsiteY103" fmla="*/ 1457024 h 2224519"/>
                <a:gd name="connsiteX104" fmla="*/ 1613074 w 3299499"/>
                <a:gd name="connsiteY104" fmla="*/ 1076685 h 2224519"/>
                <a:gd name="connsiteX105" fmla="*/ 1920715 w 3299499"/>
                <a:gd name="connsiteY105" fmla="*/ 821267 h 2224519"/>
                <a:gd name="connsiteX106" fmla="*/ 1829273 w 3299499"/>
                <a:gd name="connsiteY106" fmla="*/ 817291 h 2224519"/>
                <a:gd name="connsiteX107" fmla="*/ 1773614 w 3299499"/>
                <a:gd name="connsiteY107" fmla="*/ 761632 h 2224519"/>
                <a:gd name="connsiteX108" fmla="*/ 1456874 w 3299499"/>
                <a:gd name="connsiteY108" fmla="*/ 1004847 h 2224519"/>
                <a:gd name="connsiteX109" fmla="*/ 1527211 w 3299499"/>
                <a:gd name="connsiteY109" fmla="*/ 753639 h 2224519"/>
                <a:gd name="connsiteX110" fmla="*/ 1421703 w 3299499"/>
                <a:gd name="connsiteY110" fmla="*/ 834026 h 2224519"/>
                <a:gd name="connsiteX111" fmla="*/ 1512138 w 3299499"/>
                <a:gd name="connsiteY111" fmla="*/ 834026 h 2224519"/>
                <a:gd name="connsiteX112" fmla="*/ 1371461 w 3299499"/>
                <a:gd name="connsiteY112" fmla="*/ 1019920 h 2224519"/>
                <a:gd name="connsiteX113" fmla="*/ 1115228 w 3299499"/>
                <a:gd name="connsiteY113" fmla="*/ 1246008 h 2224519"/>
                <a:gd name="connsiteX114" fmla="*/ 907141 w 3299499"/>
                <a:gd name="connsiteY114" fmla="*/ 1537410 h 2224519"/>
                <a:gd name="connsiteX115" fmla="*/ 858995 w 3299499"/>
                <a:gd name="connsiteY115" fmla="*/ 1612773 h 2224519"/>
                <a:gd name="connsiteX116" fmla="*/ 1009720 w 3299499"/>
                <a:gd name="connsiteY116" fmla="*/ 1909199 h 2224519"/>
                <a:gd name="connsiteX117" fmla="*/ 1100156 w 3299499"/>
                <a:gd name="connsiteY117" fmla="*/ 1889102 h 2224519"/>
                <a:gd name="connsiteX118" fmla="*/ 1243117 w 3299499"/>
                <a:gd name="connsiteY118" fmla="*/ 1429806 h 2224519"/>
                <a:gd name="connsiteX119" fmla="*/ 1356169 w 3299499"/>
                <a:gd name="connsiteY119" fmla="*/ 1501105 h 2224519"/>
                <a:gd name="connsiteX120" fmla="*/ 1352194 w 3299499"/>
                <a:gd name="connsiteY120" fmla="*/ 1596520 h 2224519"/>
                <a:gd name="connsiteX121" fmla="*/ 1324384 w 3299499"/>
                <a:gd name="connsiteY121" fmla="*/ 1770376 h 2224519"/>
                <a:gd name="connsiteX122" fmla="*/ 1416465 w 3299499"/>
                <a:gd name="connsiteY122" fmla="*/ 1910842 h 2224519"/>
                <a:gd name="connsiteX123" fmla="*/ 1340269 w 3299499"/>
                <a:gd name="connsiteY123" fmla="*/ 1640250 h 2224519"/>
                <a:gd name="connsiteX124" fmla="*/ 1606637 w 3299499"/>
                <a:gd name="connsiteY124" fmla="*/ 1513030 h 2224519"/>
                <a:gd name="connsiteX125" fmla="*/ 1723643 w 3299499"/>
                <a:gd name="connsiteY125" fmla="*/ 1293596 h 2224519"/>
                <a:gd name="connsiteX126" fmla="*/ 1989073 w 3299499"/>
                <a:gd name="connsiteY126" fmla="*/ 1262840 h 2224519"/>
                <a:gd name="connsiteX127" fmla="*/ 1885956 w 3299499"/>
                <a:gd name="connsiteY127" fmla="*/ 1550615 h 2224519"/>
                <a:gd name="connsiteX128" fmla="*/ 1755393 w 3299499"/>
                <a:gd name="connsiteY128" fmla="*/ 1719046 h 2224519"/>
                <a:gd name="connsiteX129" fmla="*/ 1596312 w 3299499"/>
                <a:gd name="connsiteY129" fmla="*/ 2013962 h 2224519"/>
                <a:gd name="connsiteX130" fmla="*/ 1574831 w 3299499"/>
                <a:gd name="connsiteY130" fmla="*/ 1921749 h 2224519"/>
                <a:gd name="connsiteX131" fmla="*/ 1471464 w 3299499"/>
                <a:gd name="connsiteY131" fmla="*/ 2065646 h 2224519"/>
                <a:gd name="connsiteX132" fmla="*/ 1582781 w 3299499"/>
                <a:gd name="connsiteY132" fmla="*/ 2133232 h 2224519"/>
                <a:gd name="connsiteX133" fmla="*/ 1451584 w 3299499"/>
                <a:gd name="connsiteY133" fmla="*/ 2200818 h 2224519"/>
                <a:gd name="connsiteX134" fmla="*/ 1228948 w 3299499"/>
                <a:gd name="connsiteY134" fmla="*/ 2208769 h 2224519"/>
                <a:gd name="connsiteX135" fmla="*/ 982457 w 3299499"/>
                <a:gd name="connsiteY135" fmla="*/ 2216722 h 2224519"/>
                <a:gd name="connsiteX136" fmla="*/ 966555 w 3299499"/>
                <a:gd name="connsiteY136" fmla="*/ 2137207 h 2224519"/>
                <a:gd name="connsiteX137" fmla="*/ 1197143 w 3299499"/>
                <a:gd name="connsiteY137" fmla="*/ 2161061 h 2224519"/>
                <a:gd name="connsiteX138" fmla="*/ 1324364 w 3299499"/>
                <a:gd name="connsiteY138" fmla="*/ 2141182 h 2224519"/>
                <a:gd name="connsiteX139" fmla="*/ 1280632 w 3299499"/>
                <a:gd name="connsiteY139" fmla="*/ 1954329 h 2224519"/>
                <a:gd name="connsiteX140" fmla="*/ 1407852 w 3299499"/>
                <a:gd name="connsiteY140" fmla="*/ 1926500 h 2224519"/>
                <a:gd name="connsiteX141" fmla="*/ 1247453 w 3299499"/>
                <a:gd name="connsiteY141" fmla="*/ 1884840 h 2224519"/>
                <a:gd name="connsiteX142" fmla="*/ 1182614 w 3299499"/>
                <a:gd name="connsiteY142" fmla="*/ 2054900 h 2224519"/>
                <a:gd name="connsiteX143" fmla="*/ 1024793 w 3299499"/>
                <a:gd name="connsiteY143" fmla="*/ 2120214 h 2224519"/>
                <a:gd name="connsiteX144" fmla="*/ 884116 w 3299499"/>
                <a:gd name="connsiteY144" fmla="*/ 1758474 h 2224519"/>
                <a:gd name="connsiteX145" fmla="*/ 843922 w 3299499"/>
                <a:gd name="connsiteY145" fmla="*/ 2069973 h 2224519"/>
                <a:gd name="connsiteX146" fmla="*/ 703246 w 3299499"/>
                <a:gd name="connsiteY146" fmla="*/ 1657991 h 2224519"/>
                <a:gd name="connsiteX147" fmla="*/ 803729 w 3299499"/>
                <a:gd name="connsiteY147" fmla="*/ 1406782 h 2224519"/>
                <a:gd name="connsiteX148" fmla="*/ 884115 w 3299499"/>
                <a:gd name="connsiteY148" fmla="*/ 1246008 h 2224519"/>
                <a:gd name="connsiteX149" fmla="*/ 1160446 w 3299499"/>
                <a:gd name="connsiteY149" fmla="*/ 1125427 h 2224519"/>
                <a:gd name="connsiteX150" fmla="*/ 1637744 w 3299499"/>
                <a:gd name="connsiteY150" fmla="*/ 648131 h 2224519"/>
                <a:gd name="connsiteX151" fmla="*/ 1763348 w 3299499"/>
                <a:gd name="connsiteY151" fmla="*/ 336632 h 2224519"/>
                <a:gd name="connsiteX152" fmla="*/ 1642768 w 3299499"/>
                <a:gd name="connsiteY152" fmla="*/ 376825 h 2224519"/>
                <a:gd name="connsiteX153" fmla="*/ 1451848 w 3299499"/>
                <a:gd name="connsiteY153" fmla="*/ 658179 h 2224519"/>
                <a:gd name="connsiteX154" fmla="*/ 1170498 w 3299499"/>
                <a:gd name="connsiteY154" fmla="*/ 497404 h 2224519"/>
                <a:gd name="connsiteX155" fmla="*/ 1200641 w 3299499"/>
                <a:gd name="connsiteY155" fmla="*/ 633056 h 2224519"/>
                <a:gd name="connsiteX156" fmla="*/ 1115230 w 3299499"/>
                <a:gd name="connsiteY156" fmla="*/ 869194 h 2224519"/>
                <a:gd name="connsiteX157" fmla="*/ 1100158 w 3299499"/>
                <a:gd name="connsiteY157" fmla="*/ 1004845 h 2224519"/>
                <a:gd name="connsiteX158" fmla="*/ 904215 w 3299499"/>
                <a:gd name="connsiteY158" fmla="*/ 1014893 h 2224519"/>
                <a:gd name="connsiteX159" fmla="*/ 929336 w 3299499"/>
                <a:gd name="connsiteY159" fmla="*/ 1175667 h 2224519"/>
                <a:gd name="connsiteX160" fmla="*/ 708272 w 3299499"/>
                <a:gd name="connsiteY160" fmla="*/ 984749 h 2224519"/>
                <a:gd name="connsiteX161" fmla="*/ 607789 w 3299499"/>
                <a:gd name="connsiteY161" fmla="*/ 914411 h 2224519"/>
                <a:gd name="connsiteX162" fmla="*/ 809594 w 3299499"/>
                <a:gd name="connsiteY162" fmla="*/ 1313832 h 2224519"/>
                <a:gd name="connsiteX163" fmla="*/ 512330 w 3299499"/>
                <a:gd name="connsiteY163" fmla="*/ 1356538 h 2224519"/>
                <a:gd name="connsiteX164" fmla="*/ 647983 w 3299499"/>
                <a:gd name="connsiteY164" fmla="*/ 1874028 h 2224519"/>
                <a:gd name="connsiteX165" fmla="*/ 537449 w 3299499"/>
                <a:gd name="connsiteY165" fmla="*/ 1798666 h 2224519"/>
                <a:gd name="connsiteX166" fmla="*/ 391749 w 3299499"/>
                <a:gd name="connsiteY166" fmla="*/ 1733351 h 2224519"/>
                <a:gd name="connsiteX167" fmla="*/ 230975 w 3299499"/>
                <a:gd name="connsiteY167" fmla="*/ 1436924 h 2224519"/>
                <a:gd name="connsiteX168" fmla="*/ 356580 w 3299499"/>
                <a:gd name="connsiteY168" fmla="*/ 1668037 h 2224519"/>
                <a:gd name="connsiteX169" fmla="*/ 431942 w 3299499"/>
                <a:gd name="connsiteY169" fmla="*/ 1833835 h 2224519"/>
                <a:gd name="connsiteX170" fmla="*/ 527402 w 3299499"/>
                <a:gd name="connsiteY170" fmla="*/ 1874028 h 2224519"/>
                <a:gd name="connsiteX171" fmla="*/ 507305 w 3299499"/>
                <a:gd name="connsiteY171" fmla="*/ 1989585 h 2224519"/>
                <a:gd name="connsiteX172" fmla="*/ 311362 w 3299499"/>
                <a:gd name="connsiteY172" fmla="*/ 2180503 h 2224519"/>
                <a:gd name="connsiteX173" fmla="*/ 250235 w 3299499"/>
                <a:gd name="connsiteY173" fmla="*/ 2142821 h 2224519"/>
                <a:gd name="connsiteX174" fmla="*/ 220927 w 3299499"/>
                <a:gd name="connsiteY174" fmla="*/ 1989584 h 2224519"/>
                <a:gd name="connsiteX175" fmla="*/ 120444 w 3299499"/>
                <a:gd name="connsiteY175" fmla="*/ 1909197 h 2224519"/>
                <a:gd name="connsiteX176" fmla="*/ 65177 w 3299499"/>
                <a:gd name="connsiteY176" fmla="*/ 1869004 h 2224519"/>
                <a:gd name="connsiteX177" fmla="*/ 80251 w 3299499"/>
                <a:gd name="connsiteY177" fmla="*/ 1673060 h 2224519"/>
                <a:gd name="connsiteX178" fmla="*/ 205854 w 3299499"/>
                <a:gd name="connsiteY178" fmla="*/ 1813738 h 2224519"/>
                <a:gd name="connsiteX179" fmla="*/ 301314 w 3299499"/>
                <a:gd name="connsiteY179" fmla="*/ 1974512 h 2224519"/>
                <a:gd name="connsiteX180" fmla="*/ 326435 w 3299499"/>
                <a:gd name="connsiteY180" fmla="*/ 1863979 h 2224519"/>
                <a:gd name="connsiteX181" fmla="*/ 175710 w 3299499"/>
                <a:gd name="connsiteY181" fmla="*/ 1517311 h 2224519"/>
                <a:gd name="connsiteX182" fmla="*/ 150589 w 3299499"/>
                <a:gd name="connsiteY182" fmla="*/ 1482143 h 2224519"/>
                <a:gd name="connsiteX183" fmla="*/ 30008 w 3299499"/>
                <a:gd name="connsiteY183" fmla="*/ 1642916 h 2224519"/>
                <a:gd name="connsiteX184" fmla="*/ 19959 w 3299499"/>
                <a:gd name="connsiteY184" fmla="*/ 1798665 h 2224519"/>
                <a:gd name="connsiteX185" fmla="*/ 75227 w 3299499"/>
                <a:gd name="connsiteY185" fmla="*/ 1301271 h 2224519"/>
                <a:gd name="connsiteX186" fmla="*/ 175709 w 3299499"/>
                <a:gd name="connsiteY186" fmla="*/ 1341465 h 2224519"/>
                <a:gd name="connsiteX187" fmla="*/ 170685 w 3299499"/>
                <a:gd name="connsiteY187" fmla="*/ 1125426 h 2224519"/>
                <a:gd name="connsiteX188" fmla="*/ 95322 w 3299499"/>
                <a:gd name="connsiteY188" fmla="*/ 1235957 h 2224519"/>
                <a:gd name="connsiteX189" fmla="*/ 180733 w 3299499"/>
                <a:gd name="connsiteY189" fmla="*/ 1045039 h 2224519"/>
                <a:gd name="connsiteX190" fmla="*/ 276193 w 3299499"/>
                <a:gd name="connsiteY190" fmla="*/ 864168 h 2224519"/>
                <a:gd name="connsiteX191" fmla="*/ 471298 w 3299499"/>
                <a:gd name="connsiteY19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11332 w 3299499"/>
                <a:gd name="connsiteY57" fmla="*/ 927709 h 2224519"/>
                <a:gd name="connsiteX58" fmla="*/ 3059585 w 3299499"/>
                <a:gd name="connsiteY58" fmla="*/ 869785 h 2224519"/>
                <a:gd name="connsiteX59" fmla="*/ 2931321 w 3299499"/>
                <a:gd name="connsiteY59" fmla="*/ 952535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27183 w 3299499"/>
                <a:gd name="connsiteY64" fmla="*/ 844958 h 2224519"/>
                <a:gd name="connsiteX65" fmla="*/ 2844432 w 3299499"/>
                <a:gd name="connsiteY65" fmla="*/ 646356 h 2224519"/>
                <a:gd name="connsiteX66" fmla="*/ 2646842 w 3299499"/>
                <a:gd name="connsiteY66" fmla="*/ 225252 h 2224519"/>
                <a:gd name="connsiteX67" fmla="*/ 3022347 w 3299499"/>
                <a:gd name="connsiteY67" fmla="*/ 600842 h 2224519"/>
                <a:gd name="connsiteX68" fmla="*/ 3146474 w 3299499"/>
                <a:gd name="connsiteY68" fmla="*/ 824271 h 2224519"/>
                <a:gd name="connsiteX69" fmla="*/ 3295297 w 3299499"/>
                <a:gd name="connsiteY69" fmla="*/ 1254404 h 2224519"/>
                <a:gd name="connsiteX70" fmla="*/ 3022994 w 3299499"/>
                <a:gd name="connsiteY70" fmla="*/ 1569182 h 2224519"/>
                <a:gd name="connsiteX71" fmla="*/ 2712657 w 3299499"/>
                <a:gd name="connsiteY71" fmla="*/ 1572996 h 2224519"/>
                <a:gd name="connsiteX72" fmla="*/ 2364994 w 3299499"/>
                <a:gd name="connsiteY72" fmla="*/ 1739684 h 2224519"/>
                <a:gd name="connsiteX73" fmla="*/ 1741107 w 3299499"/>
                <a:gd name="connsiteY73" fmla="*/ 1953996 h 2224519"/>
                <a:gd name="connsiteX74" fmla="*/ 1783969 w 3299499"/>
                <a:gd name="connsiteY74" fmla="*/ 1796834 h 2224519"/>
                <a:gd name="connsiteX75" fmla="*/ 1836357 w 3299499"/>
                <a:gd name="connsiteY75" fmla="*/ 1606334 h 2224519"/>
                <a:gd name="connsiteX76" fmla="*/ 2164969 w 3299499"/>
                <a:gd name="connsiteY76" fmla="*/ 1577759 h 2224519"/>
                <a:gd name="connsiteX77" fmla="*/ 2050669 w 3299499"/>
                <a:gd name="connsiteY77" fmla="*/ 1434884 h 2224519"/>
                <a:gd name="connsiteX78" fmla="*/ 2241169 w 3299499"/>
                <a:gd name="connsiteY78" fmla="*/ 1339634 h 2224519"/>
                <a:gd name="connsiteX79" fmla="*/ 2339650 w 3299499"/>
                <a:gd name="connsiteY79" fmla="*/ 1482143 h 2224519"/>
                <a:gd name="connsiteX80" fmla="*/ 2331894 w 3299499"/>
                <a:gd name="connsiteY80" fmla="*/ 1673849 h 2224519"/>
                <a:gd name="connsiteX81" fmla="*/ 2343788 w 3299499"/>
                <a:gd name="connsiteY81" fmla="*/ 1428354 h 2224519"/>
                <a:gd name="connsiteX82" fmla="*/ 2720306 w 3299499"/>
                <a:gd name="connsiteY82" fmla="*/ 1293883 h 2224519"/>
                <a:gd name="connsiteX83" fmla="*/ 2888869 w 3299499"/>
                <a:gd name="connsiteY83" fmla="*/ 1406308 h 2224519"/>
                <a:gd name="connsiteX84" fmla="*/ 2769954 w 3299499"/>
                <a:gd name="connsiteY84" fmla="*/ 1300090 h 2224519"/>
                <a:gd name="connsiteX85" fmla="*/ 2889945 w 3299499"/>
                <a:gd name="connsiteY85" fmla="*/ 1304227 h 2224519"/>
                <a:gd name="connsiteX86" fmla="*/ 3067860 w 3299499"/>
                <a:gd name="connsiteY86" fmla="*/ 1432491 h 2224519"/>
                <a:gd name="connsiteX87" fmla="*/ 3217093 w 3299499"/>
                <a:gd name="connsiteY87" fmla="*/ 1277570 h 2224519"/>
                <a:gd name="connsiteX88" fmla="*/ 3237501 w 3299499"/>
                <a:gd name="connsiteY88" fmla="*/ 1072524 h 2224519"/>
                <a:gd name="connsiteX89" fmla="*/ 3071998 w 3299499"/>
                <a:gd name="connsiteY89" fmla="*/ 1386978 h 2224519"/>
                <a:gd name="connsiteX90" fmla="*/ 3109236 w 3299499"/>
                <a:gd name="connsiteY90" fmla="*/ 1312503 h 2224519"/>
                <a:gd name="connsiteX91" fmla="*/ 2894083 w 3299499"/>
                <a:gd name="connsiteY91" fmla="*/ 1266989 h 2224519"/>
                <a:gd name="connsiteX92" fmla="*/ 2794782 w 3299499"/>
                <a:gd name="connsiteY92" fmla="*/ 1204926 h 2224519"/>
                <a:gd name="connsiteX93" fmla="*/ 2584069 w 3299499"/>
                <a:gd name="connsiteY93" fmla="*/ 1239621 h 2224519"/>
                <a:gd name="connsiteX94" fmla="*/ 2044267 w 3299499"/>
                <a:gd name="connsiteY94" fmla="*/ 1386634 h 2224519"/>
                <a:gd name="connsiteX95" fmla="*/ 2005425 w 3299499"/>
                <a:gd name="connsiteY95" fmla="*/ 1225334 h 2224519"/>
                <a:gd name="connsiteX96" fmla="*/ 2372137 w 3299499"/>
                <a:gd name="connsiteY96" fmla="*/ 1108652 h 2224519"/>
                <a:gd name="connsiteX97" fmla="*/ 2803144 w 3299499"/>
                <a:gd name="connsiteY97" fmla="*/ 1101508 h 2224519"/>
                <a:gd name="connsiteX98" fmla="*/ 2560257 w 3299499"/>
                <a:gd name="connsiteY98" fmla="*/ 820521 h 2224519"/>
                <a:gd name="connsiteX99" fmla="*/ 2226881 w 3299499"/>
                <a:gd name="connsiteY99" fmla="*/ 1049121 h 2224519"/>
                <a:gd name="connsiteX100" fmla="*/ 2105637 w 3299499"/>
                <a:gd name="connsiteY100" fmla="*/ 967096 h 2224519"/>
                <a:gd name="connsiteX101" fmla="*/ 1771168 w 3299499"/>
                <a:gd name="connsiteY101" fmla="*/ 1203194 h 2224519"/>
                <a:gd name="connsiteX102" fmla="*/ 1666272 w 3299499"/>
                <a:gd name="connsiteY102" fmla="*/ 1103537 h 2224519"/>
                <a:gd name="connsiteX103" fmla="*/ 1333340 w 3299499"/>
                <a:gd name="connsiteY103" fmla="*/ 1505003 h 2224519"/>
                <a:gd name="connsiteX104" fmla="*/ 1260930 w 3299499"/>
                <a:gd name="connsiteY104" fmla="*/ 1457024 h 2224519"/>
                <a:gd name="connsiteX105" fmla="*/ 1613074 w 3299499"/>
                <a:gd name="connsiteY105" fmla="*/ 1076685 h 2224519"/>
                <a:gd name="connsiteX106" fmla="*/ 1920715 w 3299499"/>
                <a:gd name="connsiteY106" fmla="*/ 821267 h 2224519"/>
                <a:gd name="connsiteX107" fmla="*/ 1829273 w 3299499"/>
                <a:gd name="connsiteY107" fmla="*/ 817291 h 2224519"/>
                <a:gd name="connsiteX108" fmla="*/ 1773614 w 3299499"/>
                <a:gd name="connsiteY108" fmla="*/ 761632 h 2224519"/>
                <a:gd name="connsiteX109" fmla="*/ 1456874 w 3299499"/>
                <a:gd name="connsiteY109" fmla="*/ 1004847 h 2224519"/>
                <a:gd name="connsiteX110" fmla="*/ 1527211 w 3299499"/>
                <a:gd name="connsiteY110" fmla="*/ 753639 h 2224519"/>
                <a:gd name="connsiteX111" fmla="*/ 1421703 w 3299499"/>
                <a:gd name="connsiteY111" fmla="*/ 834026 h 2224519"/>
                <a:gd name="connsiteX112" fmla="*/ 1512138 w 3299499"/>
                <a:gd name="connsiteY112" fmla="*/ 834026 h 2224519"/>
                <a:gd name="connsiteX113" fmla="*/ 1371461 w 3299499"/>
                <a:gd name="connsiteY113" fmla="*/ 1019920 h 2224519"/>
                <a:gd name="connsiteX114" fmla="*/ 1115228 w 3299499"/>
                <a:gd name="connsiteY114" fmla="*/ 1246008 h 2224519"/>
                <a:gd name="connsiteX115" fmla="*/ 907141 w 3299499"/>
                <a:gd name="connsiteY115" fmla="*/ 1537410 h 2224519"/>
                <a:gd name="connsiteX116" fmla="*/ 858995 w 3299499"/>
                <a:gd name="connsiteY116" fmla="*/ 1612773 h 2224519"/>
                <a:gd name="connsiteX117" fmla="*/ 1009720 w 3299499"/>
                <a:gd name="connsiteY117" fmla="*/ 1909199 h 2224519"/>
                <a:gd name="connsiteX118" fmla="*/ 1100156 w 3299499"/>
                <a:gd name="connsiteY118" fmla="*/ 1889102 h 2224519"/>
                <a:gd name="connsiteX119" fmla="*/ 1243117 w 3299499"/>
                <a:gd name="connsiteY119" fmla="*/ 1429806 h 2224519"/>
                <a:gd name="connsiteX120" fmla="*/ 1356169 w 3299499"/>
                <a:gd name="connsiteY120" fmla="*/ 1501105 h 2224519"/>
                <a:gd name="connsiteX121" fmla="*/ 1352194 w 3299499"/>
                <a:gd name="connsiteY121" fmla="*/ 1596520 h 2224519"/>
                <a:gd name="connsiteX122" fmla="*/ 1324384 w 3299499"/>
                <a:gd name="connsiteY122" fmla="*/ 1770376 h 2224519"/>
                <a:gd name="connsiteX123" fmla="*/ 1416465 w 3299499"/>
                <a:gd name="connsiteY123" fmla="*/ 1910842 h 2224519"/>
                <a:gd name="connsiteX124" fmla="*/ 1340269 w 3299499"/>
                <a:gd name="connsiteY124" fmla="*/ 1640250 h 2224519"/>
                <a:gd name="connsiteX125" fmla="*/ 1606637 w 3299499"/>
                <a:gd name="connsiteY125" fmla="*/ 1513030 h 2224519"/>
                <a:gd name="connsiteX126" fmla="*/ 1723643 w 3299499"/>
                <a:gd name="connsiteY126" fmla="*/ 1293596 h 2224519"/>
                <a:gd name="connsiteX127" fmla="*/ 1989073 w 3299499"/>
                <a:gd name="connsiteY127" fmla="*/ 1262840 h 2224519"/>
                <a:gd name="connsiteX128" fmla="*/ 1885956 w 3299499"/>
                <a:gd name="connsiteY128" fmla="*/ 1550615 h 2224519"/>
                <a:gd name="connsiteX129" fmla="*/ 1755393 w 3299499"/>
                <a:gd name="connsiteY129" fmla="*/ 1719046 h 2224519"/>
                <a:gd name="connsiteX130" fmla="*/ 1596312 w 3299499"/>
                <a:gd name="connsiteY130" fmla="*/ 2013962 h 2224519"/>
                <a:gd name="connsiteX131" fmla="*/ 1574831 w 3299499"/>
                <a:gd name="connsiteY131" fmla="*/ 1921749 h 2224519"/>
                <a:gd name="connsiteX132" fmla="*/ 1471464 w 3299499"/>
                <a:gd name="connsiteY132" fmla="*/ 2065646 h 2224519"/>
                <a:gd name="connsiteX133" fmla="*/ 1582781 w 3299499"/>
                <a:gd name="connsiteY133" fmla="*/ 2133232 h 2224519"/>
                <a:gd name="connsiteX134" fmla="*/ 1451584 w 3299499"/>
                <a:gd name="connsiteY134" fmla="*/ 2200818 h 2224519"/>
                <a:gd name="connsiteX135" fmla="*/ 1228948 w 3299499"/>
                <a:gd name="connsiteY135" fmla="*/ 2208769 h 2224519"/>
                <a:gd name="connsiteX136" fmla="*/ 982457 w 3299499"/>
                <a:gd name="connsiteY136" fmla="*/ 2216722 h 2224519"/>
                <a:gd name="connsiteX137" fmla="*/ 966555 w 3299499"/>
                <a:gd name="connsiteY137" fmla="*/ 2137207 h 2224519"/>
                <a:gd name="connsiteX138" fmla="*/ 1197143 w 3299499"/>
                <a:gd name="connsiteY138" fmla="*/ 2161061 h 2224519"/>
                <a:gd name="connsiteX139" fmla="*/ 1324364 w 3299499"/>
                <a:gd name="connsiteY139" fmla="*/ 2141182 h 2224519"/>
                <a:gd name="connsiteX140" fmla="*/ 1280632 w 3299499"/>
                <a:gd name="connsiteY140" fmla="*/ 1954329 h 2224519"/>
                <a:gd name="connsiteX141" fmla="*/ 1407852 w 3299499"/>
                <a:gd name="connsiteY141" fmla="*/ 1926500 h 2224519"/>
                <a:gd name="connsiteX142" fmla="*/ 1247453 w 3299499"/>
                <a:gd name="connsiteY142" fmla="*/ 1884840 h 2224519"/>
                <a:gd name="connsiteX143" fmla="*/ 1182614 w 3299499"/>
                <a:gd name="connsiteY143" fmla="*/ 2054900 h 2224519"/>
                <a:gd name="connsiteX144" fmla="*/ 1024793 w 3299499"/>
                <a:gd name="connsiteY144" fmla="*/ 2120214 h 2224519"/>
                <a:gd name="connsiteX145" fmla="*/ 884116 w 3299499"/>
                <a:gd name="connsiteY145" fmla="*/ 1758474 h 2224519"/>
                <a:gd name="connsiteX146" fmla="*/ 843922 w 3299499"/>
                <a:gd name="connsiteY146" fmla="*/ 2069973 h 2224519"/>
                <a:gd name="connsiteX147" fmla="*/ 703246 w 3299499"/>
                <a:gd name="connsiteY147" fmla="*/ 1657991 h 2224519"/>
                <a:gd name="connsiteX148" fmla="*/ 803729 w 3299499"/>
                <a:gd name="connsiteY148" fmla="*/ 1406782 h 2224519"/>
                <a:gd name="connsiteX149" fmla="*/ 884115 w 3299499"/>
                <a:gd name="connsiteY149" fmla="*/ 1246008 h 2224519"/>
                <a:gd name="connsiteX150" fmla="*/ 1160446 w 3299499"/>
                <a:gd name="connsiteY150" fmla="*/ 1125427 h 2224519"/>
                <a:gd name="connsiteX151" fmla="*/ 1637744 w 3299499"/>
                <a:gd name="connsiteY151" fmla="*/ 648131 h 2224519"/>
                <a:gd name="connsiteX152" fmla="*/ 1763348 w 3299499"/>
                <a:gd name="connsiteY152" fmla="*/ 336632 h 2224519"/>
                <a:gd name="connsiteX153" fmla="*/ 1642768 w 3299499"/>
                <a:gd name="connsiteY153" fmla="*/ 376825 h 2224519"/>
                <a:gd name="connsiteX154" fmla="*/ 1451848 w 3299499"/>
                <a:gd name="connsiteY154" fmla="*/ 658179 h 2224519"/>
                <a:gd name="connsiteX155" fmla="*/ 1170498 w 3299499"/>
                <a:gd name="connsiteY155" fmla="*/ 497404 h 2224519"/>
                <a:gd name="connsiteX156" fmla="*/ 1200641 w 3299499"/>
                <a:gd name="connsiteY156" fmla="*/ 633056 h 2224519"/>
                <a:gd name="connsiteX157" fmla="*/ 1115230 w 3299499"/>
                <a:gd name="connsiteY157" fmla="*/ 869194 h 2224519"/>
                <a:gd name="connsiteX158" fmla="*/ 1100158 w 3299499"/>
                <a:gd name="connsiteY158" fmla="*/ 1004845 h 2224519"/>
                <a:gd name="connsiteX159" fmla="*/ 904215 w 3299499"/>
                <a:gd name="connsiteY159" fmla="*/ 1014893 h 2224519"/>
                <a:gd name="connsiteX160" fmla="*/ 929336 w 3299499"/>
                <a:gd name="connsiteY160" fmla="*/ 1175667 h 2224519"/>
                <a:gd name="connsiteX161" fmla="*/ 708272 w 3299499"/>
                <a:gd name="connsiteY161" fmla="*/ 984749 h 2224519"/>
                <a:gd name="connsiteX162" fmla="*/ 607789 w 3299499"/>
                <a:gd name="connsiteY162" fmla="*/ 914411 h 2224519"/>
                <a:gd name="connsiteX163" fmla="*/ 809594 w 3299499"/>
                <a:gd name="connsiteY163" fmla="*/ 1313832 h 2224519"/>
                <a:gd name="connsiteX164" fmla="*/ 512330 w 3299499"/>
                <a:gd name="connsiteY164" fmla="*/ 1356538 h 2224519"/>
                <a:gd name="connsiteX165" fmla="*/ 647983 w 3299499"/>
                <a:gd name="connsiteY165" fmla="*/ 1874028 h 2224519"/>
                <a:gd name="connsiteX166" fmla="*/ 537449 w 3299499"/>
                <a:gd name="connsiteY166" fmla="*/ 1798666 h 2224519"/>
                <a:gd name="connsiteX167" fmla="*/ 391749 w 3299499"/>
                <a:gd name="connsiteY167" fmla="*/ 1733351 h 2224519"/>
                <a:gd name="connsiteX168" fmla="*/ 230975 w 3299499"/>
                <a:gd name="connsiteY168" fmla="*/ 1436924 h 2224519"/>
                <a:gd name="connsiteX169" fmla="*/ 356580 w 3299499"/>
                <a:gd name="connsiteY169" fmla="*/ 1668037 h 2224519"/>
                <a:gd name="connsiteX170" fmla="*/ 431942 w 3299499"/>
                <a:gd name="connsiteY170" fmla="*/ 1833835 h 2224519"/>
                <a:gd name="connsiteX171" fmla="*/ 527402 w 3299499"/>
                <a:gd name="connsiteY171" fmla="*/ 1874028 h 2224519"/>
                <a:gd name="connsiteX172" fmla="*/ 507305 w 3299499"/>
                <a:gd name="connsiteY172" fmla="*/ 1989585 h 2224519"/>
                <a:gd name="connsiteX173" fmla="*/ 311362 w 3299499"/>
                <a:gd name="connsiteY173" fmla="*/ 2180503 h 2224519"/>
                <a:gd name="connsiteX174" fmla="*/ 250235 w 3299499"/>
                <a:gd name="connsiteY174" fmla="*/ 2142821 h 2224519"/>
                <a:gd name="connsiteX175" fmla="*/ 220927 w 3299499"/>
                <a:gd name="connsiteY175" fmla="*/ 1989584 h 2224519"/>
                <a:gd name="connsiteX176" fmla="*/ 120444 w 3299499"/>
                <a:gd name="connsiteY176" fmla="*/ 1909197 h 2224519"/>
                <a:gd name="connsiteX177" fmla="*/ 65177 w 3299499"/>
                <a:gd name="connsiteY177" fmla="*/ 1869004 h 2224519"/>
                <a:gd name="connsiteX178" fmla="*/ 80251 w 3299499"/>
                <a:gd name="connsiteY178" fmla="*/ 1673060 h 2224519"/>
                <a:gd name="connsiteX179" fmla="*/ 205854 w 3299499"/>
                <a:gd name="connsiteY179" fmla="*/ 1813738 h 2224519"/>
                <a:gd name="connsiteX180" fmla="*/ 301314 w 3299499"/>
                <a:gd name="connsiteY180" fmla="*/ 1974512 h 2224519"/>
                <a:gd name="connsiteX181" fmla="*/ 326435 w 3299499"/>
                <a:gd name="connsiteY181" fmla="*/ 1863979 h 2224519"/>
                <a:gd name="connsiteX182" fmla="*/ 175710 w 3299499"/>
                <a:gd name="connsiteY182" fmla="*/ 1517311 h 2224519"/>
                <a:gd name="connsiteX183" fmla="*/ 150589 w 3299499"/>
                <a:gd name="connsiteY183" fmla="*/ 1482143 h 2224519"/>
                <a:gd name="connsiteX184" fmla="*/ 30008 w 3299499"/>
                <a:gd name="connsiteY184" fmla="*/ 1642916 h 2224519"/>
                <a:gd name="connsiteX185" fmla="*/ 19959 w 3299499"/>
                <a:gd name="connsiteY185" fmla="*/ 1798665 h 2224519"/>
                <a:gd name="connsiteX186" fmla="*/ 75227 w 3299499"/>
                <a:gd name="connsiteY186" fmla="*/ 1301271 h 2224519"/>
                <a:gd name="connsiteX187" fmla="*/ 175709 w 3299499"/>
                <a:gd name="connsiteY187" fmla="*/ 1341465 h 2224519"/>
                <a:gd name="connsiteX188" fmla="*/ 170685 w 3299499"/>
                <a:gd name="connsiteY188" fmla="*/ 1125426 h 2224519"/>
                <a:gd name="connsiteX189" fmla="*/ 95322 w 3299499"/>
                <a:gd name="connsiteY189" fmla="*/ 1235957 h 2224519"/>
                <a:gd name="connsiteX190" fmla="*/ 180733 w 3299499"/>
                <a:gd name="connsiteY190" fmla="*/ 1045039 h 2224519"/>
                <a:gd name="connsiteX191" fmla="*/ 276193 w 3299499"/>
                <a:gd name="connsiteY191" fmla="*/ 864168 h 2224519"/>
                <a:gd name="connsiteX192" fmla="*/ 471298 w 3299499"/>
                <a:gd name="connsiteY19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11332 w 3299499"/>
                <a:gd name="connsiteY57" fmla="*/ 927709 h 2224519"/>
                <a:gd name="connsiteX58" fmla="*/ 3059585 w 3299499"/>
                <a:gd name="connsiteY58" fmla="*/ 869785 h 2224519"/>
                <a:gd name="connsiteX59" fmla="*/ 2931321 w 3299499"/>
                <a:gd name="connsiteY59" fmla="*/ 952535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27183 w 3299499"/>
                <a:gd name="connsiteY64" fmla="*/ 844958 h 2224519"/>
                <a:gd name="connsiteX65" fmla="*/ 2844432 w 3299499"/>
                <a:gd name="connsiteY65" fmla="*/ 646356 h 2224519"/>
                <a:gd name="connsiteX66" fmla="*/ 2646842 w 3299499"/>
                <a:gd name="connsiteY66" fmla="*/ 225252 h 2224519"/>
                <a:gd name="connsiteX67" fmla="*/ 3022347 w 3299499"/>
                <a:gd name="connsiteY67" fmla="*/ 600842 h 2224519"/>
                <a:gd name="connsiteX68" fmla="*/ 3146474 w 3299499"/>
                <a:gd name="connsiteY68" fmla="*/ 824271 h 2224519"/>
                <a:gd name="connsiteX69" fmla="*/ 3295297 w 3299499"/>
                <a:gd name="connsiteY69" fmla="*/ 1254404 h 2224519"/>
                <a:gd name="connsiteX70" fmla="*/ 3022994 w 3299499"/>
                <a:gd name="connsiteY70" fmla="*/ 1569182 h 2224519"/>
                <a:gd name="connsiteX71" fmla="*/ 2712657 w 3299499"/>
                <a:gd name="connsiteY71" fmla="*/ 1572996 h 2224519"/>
                <a:gd name="connsiteX72" fmla="*/ 2364994 w 3299499"/>
                <a:gd name="connsiteY72" fmla="*/ 1739684 h 2224519"/>
                <a:gd name="connsiteX73" fmla="*/ 1741107 w 3299499"/>
                <a:gd name="connsiteY73" fmla="*/ 1953996 h 2224519"/>
                <a:gd name="connsiteX74" fmla="*/ 1783969 w 3299499"/>
                <a:gd name="connsiteY74" fmla="*/ 1796834 h 2224519"/>
                <a:gd name="connsiteX75" fmla="*/ 1836357 w 3299499"/>
                <a:gd name="connsiteY75" fmla="*/ 1606334 h 2224519"/>
                <a:gd name="connsiteX76" fmla="*/ 2164969 w 3299499"/>
                <a:gd name="connsiteY76" fmla="*/ 1577759 h 2224519"/>
                <a:gd name="connsiteX77" fmla="*/ 2050669 w 3299499"/>
                <a:gd name="connsiteY77" fmla="*/ 1434884 h 2224519"/>
                <a:gd name="connsiteX78" fmla="*/ 2241169 w 3299499"/>
                <a:gd name="connsiteY78" fmla="*/ 1339634 h 2224519"/>
                <a:gd name="connsiteX79" fmla="*/ 2339650 w 3299499"/>
                <a:gd name="connsiteY79" fmla="*/ 1482143 h 2224519"/>
                <a:gd name="connsiteX80" fmla="*/ 2331894 w 3299499"/>
                <a:gd name="connsiteY80" fmla="*/ 1673849 h 2224519"/>
                <a:gd name="connsiteX81" fmla="*/ 2343788 w 3299499"/>
                <a:gd name="connsiteY81" fmla="*/ 1428354 h 2224519"/>
                <a:gd name="connsiteX82" fmla="*/ 2720306 w 3299499"/>
                <a:gd name="connsiteY82" fmla="*/ 1293883 h 2224519"/>
                <a:gd name="connsiteX83" fmla="*/ 2888869 w 3299499"/>
                <a:gd name="connsiteY83" fmla="*/ 1406308 h 2224519"/>
                <a:gd name="connsiteX84" fmla="*/ 2769954 w 3299499"/>
                <a:gd name="connsiteY84" fmla="*/ 1300090 h 2224519"/>
                <a:gd name="connsiteX85" fmla="*/ 2889945 w 3299499"/>
                <a:gd name="connsiteY85" fmla="*/ 1304227 h 2224519"/>
                <a:gd name="connsiteX86" fmla="*/ 3067860 w 3299499"/>
                <a:gd name="connsiteY86" fmla="*/ 1432491 h 2224519"/>
                <a:gd name="connsiteX87" fmla="*/ 3217093 w 3299499"/>
                <a:gd name="connsiteY87" fmla="*/ 1277570 h 2224519"/>
                <a:gd name="connsiteX88" fmla="*/ 3237501 w 3299499"/>
                <a:gd name="connsiteY88" fmla="*/ 1072524 h 2224519"/>
                <a:gd name="connsiteX89" fmla="*/ 3071998 w 3299499"/>
                <a:gd name="connsiteY89" fmla="*/ 1386978 h 2224519"/>
                <a:gd name="connsiteX90" fmla="*/ 3109236 w 3299499"/>
                <a:gd name="connsiteY90" fmla="*/ 1312503 h 2224519"/>
                <a:gd name="connsiteX91" fmla="*/ 2894083 w 3299499"/>
                <a:gd name="connsiteY91" fmla="*/ 1266989 h 2224519"/>
                <a:gd name="connsiteX92" fmla="*/ 2794782 w 3299499"/>
                <a:gd name="connsiteY92" fmla="*/ 1204926 h 2224519"/>
                <a:gd name="connsiteX93" fmla="*/ 2584069 w 3299499"/>
                <a:gd name="connsiteY93" fmla="*/ 1239621 h 2224519"/>
                <a:gd name="connsiteX94" fmla="*/ 2044267 w 3299499"/>
                <a:gd name="connsiteY94" fmla="*/ 1386634 h 2224519"/>
                <a:gd name="connsiteX95" fmla="*/ 2005425 w 3299499"/>
                <a:gd name="connsiteY95" fmla="*/ 1225334 h 2224519"/>
                <a:gd name="connsiteX96" fmla="*/ 2372137 w 3299499"/>
                <a:gd name="connsiteY96" fmla="*/ 1108652 h 2224519"/>
                <a:gd name="connsiteX97" fmla="*/ 2803144 w 3299499"/>
                <a:gd name="connsiteY97" fmla="*/ 1101508 h 2224519"/>
                <a:gd name="connsiteX98" fmla="*/ 2560257 w 3299499"/>
                <a:gd name="connsiteY98" fmla="*/ 820521 h 2224519"/>
                <a:gd name="connsiteX99" fmla="*/ 2226881 w 3299499"/>
                <a:gd name="connsiteY99" fmla="*/ 1049121 h 2224519"/>
                <a:gd name="connsiteX100" fmla="*/ 2105637 w 3299499"/>
                <a:gd name="connsiteY100" fmla="*/ 967096 h 2224519"/>
                <a:gd name="connsiteX101" fmla="*/ 1771168 w 3299499"/>
                <a:gd name="connsiteY101" fmla="*/ 1203194 h 2224519"/>
                <a:gd name="connsiteX102" fmla="*/ 1666272 w 3299499"/>
                <a:gd name="connsiteY102" fmla="*/ 1103537 h 2224519"/>
                <a:gd name="connsiteX103" fmla="*/ 1333340 w 3299499"/>
                <a:gd name="connsiteY103" fmla="*/ 1505003 h 2224519"/>
                <a:gd name="connsiteX104" fmla="*/ 1260930 w 3299499"/>
                <a:gd name="connsiteY104" fmla="*/ 1457024 h 2224519"/>
                <a:gd name="connsiteX105" fmla="*/ 1613074 w 3299499"/>
                <a:gd name="connsiteY105" fmla="*/ 1076685 h 2224519"/>
                <a:gd name="connsiteX106" fmla="*/ 1920715 w 3299499"/>
                <a:gd name="connsiteY106" fmla="*/ 821267 h 2224519"/>
                <a:gd name="connsiteX107" fmla="*/ 1829273 w 3299499"/>
                <a:gd name="connsiteY107" fmla="*/ 817291 h 2224519"/>
                <a:gd name="connsiteX108" fmla="*/ 1773614 w 3299499"/>
                <a:gd name="connsiteY108" fmla="*/ 761632 h 2224519"/>
                <a:gd name="connsiteX109" fmla="*/ 1456874 w 3299499"/>
                <a:gd name="connsiteY109" fmla="*/ 1004847 h 2224519"/>
                <a:gd name="connsiteX110" fmla="*/ 1527211 w 3299499"/>
                <a:gd name="connsiteY110" fmla="*/ 753639 h 2224519"/>
                <a:gd name="connsiteX111" fmla="*/ 1421703 w 3299499"/>
                <a:gd name="connsiteY111" fmla="*/ 834026 h 2224519"/>
                <a:gd name="connsiteX112" fmla="*/ 1512138 w 3299499"/>
                <a:gd name="connsiteY112" fmla="*/ 834026 h 2224519"/>
                <a:gd name="connsiteX113" fmla="*/ 1371461 w 3299499"/>
                <a:gd name="connsiteY113" fmla="*/ 1019920 h 2224519"/>
                <a:gd name="connsiteX114" fmla="*/ 1115228 w 3299499"/>
                <a:gd name="connsiteY114" fmla="*/ 1246008 h 2224519"/>
                <a:gd name="connsiteX115" fmla="*/ 907141 w 3299499"/>
                <a:gd name="connsiteY115" fmla="*/ 1537410 h 2224519"/>
                <a:gd name="connsiteX116" fmla="*/ 858995 w 3299499"/>
                <a:gd name="connsiteY116" fmla="*/ 1612773 h 2224519"/>
                <a:gd name="connsiteX117" fmla="*/ 1009720 w 3299499"/>
                <a:gd name="connsiteY117" fmla="*/ 1909199 h 2224519"/>
                <a:gd name="connsiteX118" fmla="*/ 1100156 w 3299499"/>
                <a:gd name="connsiteY118" fmla="*/ 1889102 h 2224519"/>
                <a:gd name="connsiteX119" fmla="*/ 1243117 w 3299499"/>
                <a:gd name="connsiteY119" fmla="*/ 1429806 h 2224519"/>
                <a:gd name="connsiteX120" fmla="*/ 1356169 w 3299499"/>
                <a:gd name="connsiteY120" fmla="*/ 1501105 h 2224519"/>
                <a:gd name="connsiteX121" fmla="*/ 1352194 w 3299499"/>
                <a:gd name="connsiteY121" fmla="*/ 1596520 h 2224519"/>
                <a:gd name="connsiteX122" fmla="*/ 1324384 w 3299499"/>
                <a:gd name="connsiteY122" fmla="*/ 1770376 h 2224519"/>
                <a:gd name="connsiteX123" fmla="*/ 1416465 w 3299499"/>
                <a:gd name="connsiteY123" fmla="*/ 1910842 h 2224519"/>
                <a:gd name="connsiteX124" fmla="*/ 1340269 w 3299499"/>
                <a:gd name="connsiteY124" fmla="*/ 1640250 h 2224519"/>
                <a:gd name="connsiteX125" fmla="*/ 1606637 w 3299499"/>
                <a:gd name="connsiteY125" fmla="*/ 1513030 h 2224519"/>
                <a:gd name="connsiteX126" fmla="*/ 1723643 w 3299499"/>
                <a:gd name="connsiteY126" fmla="*/ 1293596 h 2224519"/>
                <a:gd name="connsiteX127" fmla="*/ 1989073 w 3299499"/>
                <a:gd name="connsiteY127" fmla="*/ 1262840 h 2224519"/>
                <a:gd name="connsiteX128" fmla="*/ 1885956 w 3299499"/>
                <a:gd name="connsiteY128" fmla="*/ 1550615 h 2224519"/>
                <a:gd name="connsiteX129" fmla="*/ 1755393 w 3299499"/>
                <a:gd name="connsiteY129" fmla="*/ 1719046 h 2224519"/>
                <a:gd name="connsiteX130" fmla="*/ 1596312 w 3299499"/>
                <a:gd name="connsiteY130" fmla="*/ 2013962 h 2224519"/>
                <a:gd name="connsiteX131" fmla="*/ 1574831 w 3299499"/>
                <a:gd name="connsiteY131" fmla="*/ 1921749 h 2224519"/>
                <a:gd name="connsiteX132" fmla="*/ 1471464 w 3299499"/>
                <a:gd name="connsiteY132" fmla="*/ 2065646 h 2224519"/>
                <a:gd name="connsiteX133" fmla="*/ 1582781 w 3299499"/>
                <a:gd name="connsiteY133" fmla="*/ 2133232 h 2224519"/>
                <a:gd name="connsiteX134" fmla="*/ 1451584 w 3299499"/>
                <a:gd name="connsiteY134" fmla="*/ 2200818 h 2224519"/>
                <a:gd name="connsiteX135" fmla="*/ 1228948 w 3299499"/>
                <a:gd name="connsiteY135" fmla="*/ 2208769 h 2224519"/>
                <a:gd name="connsiteX136" fmla="*/ 982457 w 3299499"/>
                <a:gd name="connsiteY136" fmla="*/ 2216722 h 2224519"/>
                <a:gd name="connsiteX137" fmla="*/ 966555 w 3299499"/>
                <a:gd name="connsiteY137" fmla="*/ 2137207 h 2224519"/>
                <a:gd name="connsiteX138" fmla="*/ 1197143 w 3299499"/>
                <a:gd name="connsiteY138" fmla="*/ 2161061 h 2224519"/>
                <a:gd name="connsiteX139" fmla="*/ 1324364 w 3299499"/>
                <a:gd name="connsiteY139" fmla="*/ 2141182 h 2224519"/>
                <a:gd name="connsiteX140" fmla="*/ 1280632 w 3299499"/>
                <a:gd name="connsiteY140" fmla="*/ 1954329 h 2224519"/>
                <a:gd name="connsiteX141" fmla="*/ 1407852 w 3299499"/>
                <a:gd name="connsiteY141" fmla="*/ 1926500 h 2224519"/>
                <a:gd name="connsiteX142" fmla="*/ 1247453 w 3299499"/>
                <a:gd name="connsiteY142" fmla="*/ 1884840 h 2224519"/>
                <a:gd name="connsiteX143" fmla="*/ 1182614 w 3299499"/>
                <a:gd name="connsiteY143" fmla="*/ 2054900 h 2224519"/>
                <a:gd name="connsiteX144" fmla="*/ 1024793 w 3299499"/>
                <a:gd name="connsiteY144" fmla="*/ 2120214 h 2224519"/>
                <a:gd name="connsiteX145" fmla="*/ 884116 w 3299499"/>
                <a:gd name="connsiteY145" fmla="*/ 1758474 h 2224519"/>
                <a:gd name="connsiteX146" fmla="*/ 843922 w 3299499"/>
                <a:gd name="connsiteY146" fmla="*/ 2069973 h 2224519"/>
                <a:gd name="connsiteX147" fmla="*/ 703246 w 3299499"/>
                <a:gd name="connsiteY147" fmla="*/ 1657991 h 2224519"/>
                <a:gd name="connsiteX148" fmla="*/ 803729 w 3299499"/>
                <a:gd name="connsiteY148" fmla="*/ 1406782 h 2224519"/>
                <a:gd name="connsiteX149" fmla="*/ 884115 w 3299499"/>
                <a:gd name="connsiteY149" fmla="*/ 1246008 h 2224519"/>
                <a:gd name="connsiteX150" fmla="*/ 1160446 w 3299499"/>
                <a:gd name="connsiteY150" fmla="*/ 1125427 h 2224519"/>
                <a:gd name="connsiteX151" fmla="*/ 1637744 w 3299499"/>
                <a:gd name="connsiteY151" fmla="*/ 648131 h 2224519"/>
                <a:gd name="connsiteX152" fmla="*/ 1763348 w 3299499"/>
                <a:gd name="connsiteY152" fmla="*/ 336632 h 2224519"/>
                <a:gd name="connsiteX153" fmla="*/ 1642768 w 3299499"/>
                <a:gd name="connsiteY153" fmla="*/ 376825 h 2224519"/>
                <a:gd name="connsiteX154" fmla="*/ 1451848 w 3299499"/>
                <a:gd name="connsiteY154" fmla="*/ 658179 h 2224519"/>
                <a:gd name="connsiteX155" fmla="*/ 1170498 w 3299499"/>
                <a:gd name="connsiteY155" fmla="*/ 497404 h 2224519"/>
                <a:gd name="connsiteX156" fmla="*/ 1200641 w 3299499"/>
                <a:gd name="connsiteY156" fmla="*/ 633056 h 2224519"/>
                <a:gd name="connsiteX157" fmla="*/ 1115230 w 3299499"/>
                <a:gd name="connsiteY157" fmla="*/ 869194 h 2224519"/>
                <a:gd name="connsiteX158" fmla="*/ 1100158 w 3299499"/>
                <a:gd name="connsiteY158" fmla="*/ 1004845 h 2224519"/>
                <a:gd name="connsiteX159" fmla="*/ 904215 w 3299499"/>
                <a:gd name="connsiteY159" fmla="*/ 1014893 h 2224519"/>
                <a:gd name="connsiteX160" fmla="*/ 929336 w 3299499"/>
                <a:gd name="connsiteY160" fmla="*/ 1175667 h 2224519"/>
                <a:gd name="connsiteX161" fmla="*/ 708272 w 3299499"/>
                <a:gd name="connsiteY161" fmla="*/ 984749 h 2224519"/>
                <a:gd name="connsiteX162" fmla="*/ 607789 w 3299499"/>
                <a:gd name="connsiteY162" fmla="*/ 914411 h 2224519"/>
                <a:gd name="connsiteX163" fmla="*/ 809594 w 3299499"/>
                <a:gd name="connsiteY163" fmla="*/ 1313832 h 2224519"/>
                <a:gd name="connsiteX164" fmla="*/ 512330 w 3299499"/>
                <a:gd name="connsiteY164" fmla="*/ 1356538 h 2224519"/>
                <a:gd name="connsiteX165" fmla="*/ 647983 w 3299499"/>
                <a:gd name="connsiteY165" fmla="*/ 1874028 h 2224519"/>
                <a:gd name="connsiteX166" fmla="*/ 537449 w 3299499"/>
                <a:gd name="connsiteY166" fmla="*/ 1798666 h 2224519"/>
                <a:gd name="connsiteX167" fmla="*/ 391749 w 3299499"/>
                <a:gd name="connsiteY167" fmla="*/ 1733351 h 2224519"/>
                <a:gd name="connsiteX168" fmla="*/ 230975 w 3299499"/>
                <a:gd name="connsiteY168" fmla="*/ 1436924 h 2224519"/>
                <a:gd name="connsiteX169" fmla="*/ 356580 w 3299499"/>
                <a:gd name="connsiteY169" fmla="*/ 1668037 h 2224519"/>
                <a:gd name="connsiteX170" fmla="*/ 431942 w 3299499"/>
                <a:gd name="connsiteY170" fmla="*/ 1833835 h 2224519"/>
                <a:gd name="connsiteX171" fmla="*/ 527402 w 3299499"/>
                <a:gd name="connsiteY171" fmla="*/ 1874028 h 2224519"/>
                <a:gd name="connsiteX172" fmla="*/ 507305 w 3299499"/>
                <a:gd name="connsiteY172" fmla="*/ 1989585 h 2224519"/>
                <a:gd name="connsiteX173" fmla="*/ 311362 w 3299499"/>
                <a:gd name="connsiteY173" fmla="*/ 2180503 h 2224519"/>
                <a:gd name="connsiteX174" fmla="*/ 250235 w 3299499"/>
                <a:gd name="connsiteY174" fmla="*/ 2142821 h 2224519"/>
                <a:gd name="connsiteX175" fmla="*/ 220927 w 3299499"/>
                <a:gd name="connsiteY175" fmla="*/ 1989584 h 2224519"/>
                <a:gd name="connsiteX176" fmla="*/ 120444 w 3299499"/>
                <a:gd name="connsiteY176" fmla="*/ 1909197 h 2224519"/>
                <a:gd name="connsiteX177" fmla="*/ 65177 w 3299499"/>
                <a:gd name="connsiteY177" fmla="*/ 1869004 h 2224519"/>
                <a:gd name="connsiteX178" fmla="*/ 80251 w 3299499"/>
                <a:gd name="connsiteY178" fmla="*/ 1673060 h 2224519"/>
                <a:gd name="connsiteX179" fmla="*/ 205854 w 3299499"/>
                <a:gd name="connsiteY179" fmla="*/ 1813738 h 2224519"/>
                <a:gd name="connsiteX180" fmla="*/ 301314 w 3299499"/>
                <a:gd name="connsiteY180" fmla="*/ 1974512 h 2224519"/>
                <a:gd name="connsiteX181" fmla="*/ 326435 w 3299499"/>
                <a:gd name="connsiteY181" fmla="*/ 1863979 h 2224519"/>
                <a:gd name="connsiteX182" fmla="*/ 175710 w 3299499"/>
                <a:gd name="connsiteY182" fmla="*/ 1517311 h 2224519"/>
                <a:gd name="connsiteX183" fmla="*/ 150589 w 3299499"/>
                <a:gd name="connsiteY183" fmla="*/ 1482143 h 2224519"/>
                <a:gd name="connsiteX184" fmla="*/ 30008 w 3299499"/>
                <a:gd name="connsiteY184" fmla="*/ 1642916 h 2224519"/>
                <a:gd name="connsiteX185" fmla="*/ 19959 w 3299499"/>
                <a:gd name="connsiteY185" fmla="*/ 1798665 h 2224519"/>
                <a:gd name="connsiteX186" fmla="*/ 75227 w 3299499"/>
                <a:gd name="connsiteY186" fmla="*/ 1301271 h 2224519"/>
                <a:gd name="connsiteX187" fmla="*/ 175709 w 3299499"/>
                <a:gd name="connsiteY187" fmla="*/ 1341465 h 2224519"/>
                <a:gd name="connsiteX188" fmla="*/ 170685 w 3299499"/>
                <a:gd name="connsiteY188" fmla="*/ 1125426 h 2224519"/>
                <a:gd name="connsiteX189" fmla="*/ 95322 w 3299499"/>
                <a:gd name="connsiteY189" fmla="*/ 1235957 h 2224519"/>
                <a:gd name="connsiteX190" fmla="*/ 180733 w 3299499"/>
                <a:gd name="connsiteY190" fmla="*/ 1045039 h 2224519"/>
                <a:gd name="connsiteX191" fmla="*/ 276193 w 3299499"/>
                <a:gd name="connsiteY191" fmla="*/ 864168 h 2224519"/>
                <a:gd name="connsiteX192" fmla="*/ 471298 w 3299499"/>
                <a:gd name="connsiteY19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11332 w 3299499"/>
                <a:gd name="connsiteY57" fmla="*/ 927709 h 2224519"/>
                <a:gd name="connsiteX58" fmla="*/ 3059585 w 3299499"/>
                <a:gd name="connsiteY58" fmla="*/ 869785 h 2224519"/>
                <a:gd name="connsiteX59" fmla="*/ 2931321 w 3299499"/>
                <a:gd name="connsiteY59" fmla="*/ 952535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27183 w 3299499"/>
                <a:gd name="connsiteY64" fmla="*/ 844958 h 2224519"/>
                <a:gd name="connsiteX65" fmla="*/ 2844432 w 3299499"/>
                <a:gd name="connsiteY65" fmla="*/ 646356 h 2224519"/>
                <a:gd name="connsiteX66" fmla="*/ 2646842 w 3299499"/>
                <a:gd name="connsiteY66" fmla="*/ 225252 h 2224519"/>
                <a:gd name="connsiteX67" fmla="*/ 3022347 w 3299499"/>
                <a:gd name="connsiteY67" fmla="*/ 600842 h 2224519"/>
                <a:gd name="connsiteX68" fmla="*/ 3146474 w 3299499"/>
                <a:gd name="connsiteY68" fmla="*/ 824271 h 2224519"/>
                <a:gd name="connsiteX69" fmla="*/ 3295297 w 3299499"/>
                <a:gd name="connsiteY69" fmla="*/ 1254404 h 2224519"/>
                <a:gd name="connsiteX70" fmla="*/ 3022994 w 3299499"/>
                <a:gd name="connsiteY70" fmla="*/ 1569182 h 2224519"/>
                <a:gd name="connsiteX71" fmla="*/ 2712657 w 3299499"/>
                <a:gd name="connsiteY71" fmla="*/ 1572996 h 2224519"/>
                <a:gd name="connsiteX72" fmla="*/ 2364994 w 3299499"/>
                <a:gd name="connsiteY72" fmla="*/ 1739684 h 2224519"/>
                <a:gd name="connsiteX73" fmla="*/ 1741107 w 3299499"/>
                <a:gd name="connsiteY73" fmla="*/ 1953996 h 2224519"/>
                <a:gd name="connsiteX74" fmla="*/ 1783969 w 3299499"/>
                <a:gd name="connsiteY74" fmla="*/ 1796834 h 2224519"/>
                <a:gd name="connsiteX75" fmla="*/ 1836357 w 3299499"/>
                <a:gd name="connsiteY75" fmla="*/ 1606334 h 2224519"/>
                <a:gd name="connsiteX76" fmla="*/ 2164969 w 3299499"/>
                <a:gd name="connsiteY76" fmla="*/ 1577759 h 2224519"/>
                <a:gd name="connsiteX77" fmla="*/ 2050669 w 3299499"/>
                <a:gd name="connsiteY77" fmla="*/ 1434884 h 2224519"/>
                <a:gd name="connsiteX78" fmla="*/ 2241169 w 3299499"/>
                <a:gd name="connsiteY78" fmla="*/ 1339634 h 2224519"/>
                <a:gd name="connsiteX79" fmla="*/ 2339650 w 3299499"/>
                <a:gd name="connsiteY79" fmla="*/ 1482143 h 2224519"/>
                <a:gd name="connsiteX80" fmla="*/ 2331894 w 3299499"/>
                <a:gd name="connsiteY80" fmla="*/ 1673849 h 2224519"/>
                <a:gd name="connsiteX81" fmla="*/ 2343788 w 3299499"/>
                <a:gd name="connsiteY81" fmla="*/ 1428354 h 2224519"/>
                <a:gd name="connsiteX82" fmla="*/ 2720306 w 3299499"/>
                <a:gd name="connsiteY82" fmla="*/ 1293883 h 2224519"/>
                <a:gd name="connsiteX83" fmla="*/ 2888869 w 3299499"/>
                <a:gd name="connsiteY83" fmla="*/ 1406308 h 2224519"/>
                <a:gd name="connsiteX84" fmla="*/ 2769954 w 3299499"/>
                <a:gd name="connsiteY84" fmla="*/ 1300090 h 2224519"/>
                <a:gd name="connsiteX85" fmla="*/ 2889945 w 3299499"/>
                <a:gd name="connsiteY85" fmla="*/ 1304227 h 2224519"/>
                <a:gd name="connsiteX86" fmla="*/ 3067860 w 3299499"/>
                <a:gd name="connsiteY86" fmla="*/ 1432491 h 2224519"/>
                <a:gd name="connsiteX87" fmla="*/ 3217093 w 3299499"/>
                <a:gd name="connsiteY87" fmla="*/ 1277570 h 2224519"/>
                <a:gd name="connsiteX88" fmla="*/ 3237501 w 3299499"/>
                <a:gd name="connsiteY88" fmla="*/ 1072524 h 2224519"/>
                <a:gd name="connsiteX89" fmla="*/ 3071998 w 3299499"/>
                <a:gd name="connsiteY89" fmla="*/ 1386978 h 2224519"/>
                <a:gd name="connsiteX90" fmla="*/ 3109236 w 3299499"/>
                <a:gd name="connsiteY90" fmla="*/ 1312503 h 2224519"/>
                <a:gd name="connsiteX91" fmla="*/ 2894083 w 3299499"/>
                <a:gd name="connsiteY91" fmla="*/ 1266989 h 2224519"/>
                <a:gd name="connsiteX92" fmla="*/ 2794782 w 3299499"/>
                <a:gd name="connsiteY92" fmla="*/ 1204926 h 2224519"/>
                <a:gd name="connsiteX93" fmla="*/ 2584069 w 3299499"/>
                <a:gd name="connsiteY93" fmla="*/ 1239621 h 2224519"/>
                <a:gd name="connsiteX94" fmla="*/ 2044267 w 3299499"/>
                <a:gd name="connsiteY94" fmla="*/ 1386634 h 2224519"/>
                <a:gd name="connsiteX95" fmla="*/ 2005425 w 3299499"/>
                <a:gd name="connsiteY95" fmla="*/ 1225334 h 2224519"/>
                <a:gd name="connsiteX96" fmla="*/ 2372137 w 3299499"/>
                <a:gd name="connsiteY96" fmla="*/ 1108652 h 2224519"/>
                <a:gd name="connsiteX97" fmla="*/ 2803144 w 3299499"/>
                <a:gd name="connsiteY97" fmla="*/ 1101508 h 2224519"/>
                <a:gd name="connsiteX98" fmla="*/ 2560257 w 3299499"/>
                <a:gd name="connsiteY98" fmla="*/ 820521 h 2224519"/>
                <a:gd name="connsiteX99" fmla="*/ 2226881 w 3299499"/>
                <a:gd name="connsiteY99" fmla="*/ 1049121 h 2224519"/>
                <a:gd name="connsiteX100" fmla="*/ 2105637 w 3299499"/>
                <a:gd name="connsiteY100" fmla="*/ 967096 h 2224519"/>
                <a:gd name="connsiteX101" fmla="*/ 1771168 w 3299499"/>
                <a:gd name="connsiteY101" fmla="*/ 1203194 h 2224519"/>
                <a:gd name="connsiteX102" fmla="*/ 1666272 w 3299499"/>
                <a:gd name="connsiteY102" fmla="*/ 1103537 h 2224519"/>
                <a:gd name="connsiteX103" fmla="*/ 1333340 w 3299499"/>
                <a:gd name="connsiteY103" fmla="*/ 1505003 h 2224519"/>
                <a:gd name="connsiteX104" fmla="*/ 1260930 w 3299499"/>
                <a:gd name="connsiteY104" fmla="*/ 1457024 h 2224519"/>
                <a:gd name="connsiteX105" fmla="*/ 1613074 w 3299499"/>
                <a:gd name="connsiteY105" fmla="*/ 1076685 h 2224519"/>
                <a:gd name="connsiteX106" fmla="*/ 1920715 w 3299499"/>
                <a:gd name="connsiteY106" fmla="*/ 821267 h 2224519"/>
                <a:gd name="connsiteX107" fmla="*/ 1829273 w 3299499"/>
                <a:gd name="connsiteY107" fmla="*/ 817291 h 2224519"/>
                <a:gd name="connsiteX108" fmla="*/ 1773614 w 3299499"/>
                <a:gd name="connsiteY108" fmla="*/ 761632 h 2224519"/>
                <a:gd name="connsiteX109" fmla="*/ 1456874 w 3299499"/>
                <a:gd name="connsiteY109" fmla="*/ 1004847 h 2224519"/>
                <a:gd name="connsiteX110" fmla="*/ 1527211 w 3299499"/>
                <a:gd name="connsiteY110" fmla="*/ 753639 h 2224519"/>
                <a:gd name="connsiteX111" fmla="*/ 1421703 w 3299499"/>
                <a:gd name="connsiteY111" fmla="*/ 834026 h 2224519"/>
                <a:gd name="connsiteX112" fmla="*/ 1512138 w 3299499"/>
                <a:gd name="connsiteY112" fmla="*/ 834026 h 2224519"/>
                <a:gd name="connsiteX113" fmla="*/ 1371461 w 3299499"/>
                <a:gd name="connsiteY113" fmla="*/ 1019920 h 2224519"/>
                <a:gd name="connsiteX114" fmla="*/ 1115228 w 3299499"/>
                <a:gd name="connsiteY114" fmla="*/ 1246008 h 2224519"/>
                <a:gd name="connsiteX115" fmla="*/ 907141 w 3299499"/>
                <a:gd name="connsiteY115" fmla="*/ 1537410 h 2224519"/>
                <a:gd name="connsiteX116" fmla="*/ 858995 w 3299499"/>
                <a:gd name="connsiteY116" fmla="*/ 1612773 h 2224519"/>
                <a:gd name="connsiteX117" fmla="*/ 1009720 w 3299499"/>
                <a:gd name="connsiteY117" fmla="*/ 1909199 h 2224519"/>
                <a:gd name="connsiteX118" fmla="*/ 1100156 w 3299499"/>
                <a:gd name="connsiteY118" fmla="*/ 1889102 h 2224519"/>
                <a:gd name="connsiteX119" fmla="*/ 1243117 w 3299499"/>
                <a:gd name="connsiteY119" fmla="*/ 1429806 h 2224519"/>
                <a:gd name="connsiteX120" fmla="*/ 1356169 w 3299499"/>
                <a:gd name="connsiteY120" fmla="*/ 1501105 h 2224519"/>
                <a:gd name="connsiteX121" fmla="*/ 1352194 w 3299499"/>
                <a:gd name="connsiteY121" fmla="*/ 1596520 h 2224519"/>
                <a:gd name="connsiteX122" fmla="*/ 1324384 w 3299499"/>
                <a:gd name="connsiteY122" fmla="*/ 1770376 h 2224519"/>
                <a:gd name="connsiteX123" fmla="*/ 1416465 w 3299499"/>
                <a:gd name="connsiteY123" fmla="*/ 1910842 h 2224519"/>
                <a:gd name="connsiteX124" fmla="*/ 1340269 w 3299499"/>
                <a:gd name="connsiteY124" fmla="*/ 1640250 h 2224519"/>
                <a:gd name="connsiteX125" fmla="*/ 1606637 w 3299499"/>
                <a:gd name="connsiteY125" fmla="*/ 1513030 h 2224519"/>
                <a:gd name="connsiteX126" fmla="*/ 1723643 w 3299499"/>
                <a:gd name="connsiteY126" fmla="*/ 1293596 h 2224519"/>
                <a:gd name="connsiteX127" fmla="*/ 1989073 w 3299499"/>
                <a:gd name="connsiteY127" fmla="*/ 1262840 h 2224519"/>
                <a:gd name="connsiteX128" fmla="*/ 1885956 w 3299499"/>
                <a:gd name="connsiteY128" fmla="*/ 1550615 h 2224519"/>
                <a:gd name="connsiteX129" fmla="*/ 1755393 w 3299499"/>
                <a:gd name="connsiteY129" fmla="*/ 1719046 h 2224519"/>
                <a:gd name="connsiteX130" fmla="*/ 1596312 w 3299499"/>
                <a:gd name="connsiteY130" fmla="*/ 2013962 h 2224519"/>
                <a:gd name="connsiteX131" fmla="*/ 1574831 w 3299499"/>
                <a:gd name="connsiteY131" fmla="*/ 1921749 h 2224519"/>
                <a:gd name="connsiteX132" fmla="*/ 1471464 w 3299499"/>
                <a:gd name="connsiteY132" fmla="*/ 2065646 h 2224519"/>
                <a:gd name="connsiteX133" fmla="*/ 1582781 w 3299499"/>
                <a:gd name="connsiteY133" fmla="*/ 2133232 h 2224519"/>
                <a:gd name="connsiteX134" fmla="*/ 1451584 w 3299499"/>
                <a:gd name="connsiteY134" fmla="*/ 2200818 h 2224519"/>
                <a:gd name="connsiteX135" fmla="*/ 1228948 w 3299499"/>
                <a:gd name="connsiteY135" fmla="*/ 2208769 h 2224519"/>
                <a:gd name="connsiteX136" fmla="*/ 982457 w 3299499"/>
                <a:gd name="connsiteY136" fmla="*/ 2216722 h 2224519"/>
                <a:gd name="connsiteX137" fmla="*/ 966555 w 3299499"/>
                <a:gd name="connsiteY137" fmla="*/ 2137207 h 2224519"/>
                <a:gd name="connsiteX138" fmla="*/ 1197143 w 3299499"/>
                <a:gd name="connsiteY138" fmla="*/ 2161061 h 2224519"/>
                <a:gd name="connsiteX139" fmla="*/ 1324364 w 3299499"/>
                <a:gd name="connsiteY139" fmla="*/ 2141182 h 2224519"/>
                <a:gd name="connsiteX140" fmla="*/ 1280632 w 3299499"/>
                <a:gd name="connsiteY140" fmla="*/ 1954329 h 2224519"/>
                <a:gd name="connsiteX141" fmla="*/ 1407852 w 3299499"/>
                <a:gd name="connsiteY141" fmla="*/ 1926500 h 2224519"/>
                <a:gd name="connsiteX142" fmla="*/ 1247453 w 3299499"/>
                <a:gd name="connsiteY142" fmla="*/ 1884840 h 2224519"/>
                <a:gd name="connsiteX143" fmla="*/ 1182614 w 3299499"/>
                <a:gd name="connsiteY143" fmla="*/ 2054900 h 2224519"/>
                <a:gd name="connsiteX144" fmla="*/ 1024793 w 3299499"/>
                <a:gd name="connsiteY144" fmla="*/ 2120214 h 2224519"/>
                <a:gd name="connsiteX145" fmla="*/ 884116 w 3299499"/>
                <a:gd name="connsiteY145" fmla="*/ 1758474 h 2224519"/>
                <a:gd name="connsiteX146" fmla="*/ 843922 w 3299499"/>
                <a:gd name="connsiteY146" fmla="*/ 2069973 h 2224519"/>
                <a:gd name="connsiteX147" fmla="*/ 703246 w 3299499"/>
                <a:gd name="connsiteY147" fmla="*/ 1657991 h 2224519"/>
                <a:gd name="connsiteX148" fmla="*/ 803729 w 3299499"/>
                <a:gd name="connsiteY148" fmla="*/ 1406782 h 2224519"/>
                <a:gd name="connsiteX149" fmla="*/ 884115 w 3299499"/>
                <a:gd name="connsiteY149" fmla="*/ 1246008 h 2224519"/>
                <a:gd name="connsiteX150" fmla="*/ 1160446 w 3299499"/>
                <a:gd name="connsiteY150" fmla="*/ 1125427 h 2224519"/>
                <a:gd name="connsiteX151" fmla="*/ 1637744 w 3299499"/>
                <a:gd name="connsiteY151" fmla="*/ 648131 h 2224519"/>
                <a:gd name="connsiteX152" fmla="*/ 1763348 w 3299499"/>
                <a:gd name="connsiteY152" fmla="*/ 336632 h 2224519"/>
                <a:gd name="connsiteX153" fmla="*/ 1642768 w 3299499"/>
                <a:gd name="connsiteY153" fmla="*/ 376825 h 2224519"/>
                <a:gd name="connsiteX154" fmla="*/ 1451848 w 3299499"/>
                <a:gd name="connsiteY154" fmla="*/ 658179 h 2224519"/>
                <a:gd name="connsiteX155" fmla="*/ 1170498 w 3299499"/>
                <a:gd name="connsiteY155" fmla="*/ 497404 h 2224519"/>
                <a:gd name="connsiteX156" fmla="*/ 1200641 w 3299499"/>
                <a:gd name="connsiteY156" fmla="*/ 633056 h 2224519"/>
                <a:gd name="connsiteX157" fmla="*/ 1115230 w 3299499"/>
                <a:gd name="connsiteY157" fmla="*/ 869194 h 2224519"/>
                <a:gd name="connsiteX158" fmla="*/ 1100158 w 3299499"/>
                <a:gd name="connsiteY158" fmla="*/ 1004845 h 2224519"/>
                <a:gd name="connsiteX159" fmla="*/ 904215 w 3299499"/>
                <a:gd name="connsiteY159" fmla="*/ 1014893 h 2224519"/>
                <a:gd name="connsiteX160" fmla="*/ 929336 w 3299499"/>
                <a:gd name="connsiteY160" fmla="*/ 1175667 h 2224519"/>
                <a:gd name="connsiteX161" fmla="*/ 708272 w 3299499"/>
                <a:gd name="connsiteY161" fmla="*/ 984749 h 2224519"/>
                <a:gd name="connsiteX162" fmla="*/ 607789 w 3299499"/>
                <a:gd name="connsiteY162" fmla="*/ 914411 h 2224519"/>
                <a:gd name="connsiteX163" fmla="*/ 809594 w 3299499"/>
                <a:gd name="connsiteY163" fmla="*/ 1313832 h 2224519"/>
                <a:gd name="connsiteX164" fmla="*/ 512330 w 3299499"/>
                <a:gd name="connsiteY164" fmla="*/ 1356538 h 2224519"/>
                <a:gd name="connsiteX165" fmla="*/ 647983 w 3299499"/>
                <a:gd name="connsiteY165" fmla="*/ 1874028 h 2224519"/>
                <a:gd name="connsiteX166" fmla="*/ 537449 w 3299499"/>
                <a:gd name="connsiteY166" fmla="*/ 1798666 h 2224519"/>
                <a:gd name="connsiteX167" fmla="*/ 391749 w 3299499"/>
                <a:gd name="connsiteY167" fmla="*/ 1733351 h 2224519"/>
                <a:gd name="connsiteX168" fmla="*/ 230975 w 3299499"/>
                <a:gd name="connsiteY168" fmla="*/ 1436924 h 2224519"/>
                <a:gd name="connsiteX169" fmla="*/ 356580 w 3299499"/>
                <a:gd name="connsiteY169" fmla="*/ 1668037 h 2224519"/>
                <a:gd name="connsiteX170" fmla="*/ 431942 w 3299499"/>
                <a:gd name="connsiteY170" fmla="*/ 1833835 h 2224519"/>
                <a:gd name="connsiteX171" fmla="*/ 527402 w 3299499"/>
                <a:gd name="connsiteY171" fmla="*/ 1874028 h 2224519"/>
                <a:gd name="connsiteX172" fmla="*/ 507305 w 3299499"/>
                <a:gd name="connsiteY172" fmla="*/ 1989585 h 2224519"/>
                <a:gd name="connsiteX173" fmla="*/ 311362 w 3299499"/>
                <a:gd name="connsiteY173" fmla="*/ 2180503 h 2224519"/>
                <a:gd name="connsiteX174" fmla="*/ 250235 w 3299499"/>
                <a:gd name="connsiteY174" fmla="*/ 2142821 h 2224519"/>
                <a:gd name="connsiteX175" fmla="*/ 220927 w 3299499"/>
                <a:gd name="connsiteY175" fmla="*/ 1989584 h 2224519"/>
                <a:gd name="connsiteX176" fmla="*/ 120444 w 3299499"/>
                <a:gd name="connsiteY176" fmla="*/ 1909197 h 2224519"/>
                <a:gd name="connsiteX177" fmla="*/ 65177 w 3299499"/>
                <a:gd name="connsiteY177" fmla="*/ 1869004 h 2224519"/>
                <a:gd name="connsiteX178" fmla="*/ 80251 w 3299499"/>
                <a:gd name="connsiteY178" fmla="*/ 1673060 h 2224519"/>
                <a:gd name="connsiteX179" fmla="*/ 205854 w 3299499"/>
                <a:gd name="connsiteY179" fmla="*/ 1813738 h 2224519"/>
                <a:gd name="connsiteX180" fmla="*/ 301314 w 3299499"/>
                <a:gd name="connsiteY180" fmla="*/ 1974512 h 2224519"/>
                <a:gd name="connsiteX181" fmla="*/ 326435 w 3299499"/>
                <a:gd name="connsiteY181" fmla="*/ 1863979 h 2224519"/>
                <a:gd name="connsiteX182" fmla="*/ 175710 w 3299499"/>
                <a:gd name="connsiteY182" fmla="*/ 1517311 h 2224519"/>
                <a:gd name="connsiteX183" fmla="*/ 150589 w 3299499"/>
                <a:gd name="connsiteY183" fmla="*/ 1482143 h 2224519"/>
                <a:gd name="connsiteX184" fmla="*/ 30008 w 3299499"/>
                <a:gd name="connsiteY184" fmla="*/ 1642916 h 2224519"/>
                <a:gd name="connsiteX185" fmla="*/ 19959 w 3299499"/>
                <a:gd name="connsiteY185" fmla="*/ 1798665 h 2224519"/>
                <a:gd name="connsiteX186" fmla="*/ 75227 w 3299499"/>
                <a:gd name="connsiteY186" fmla="*/ 1301271 h 2224519"/>
                <a:gd name="connsiteX187" fmla="*/ 175709 w 3299499"/>
                <a:gd name="connsiteY187" fmla="*/ 1341465 h 2224519"/>
                <a:gd name="connsiteX188" fmla="*/ 170685 w 3299499"/>
                <a:gd name="connsiteY188" fmla="*/ 1125426 h 2224519"/>
                <a:gd name="connsiteX189" fmla="*/ 95322 w 3299499"/>
                <a:gd name="connsiteY189" fmla="*/ 1235957 h 2224519"/>
                <a:gd name="connsiteX190" fmla="*/ 180733 w 3299499"/>
                <a:gd name="connsiteY190" fmla="*/ 1045039 h 2224519"/>
                <a:gd name="connsiteX191" fmla="*/ 276193 w 3299499"/>
                <a:gd name="connsiteY191" fmla="*/ 864168 h 2224519"/>
                <a:gd name="connsiteX192" fmla="*/ 471298 w 3299499"/>
                <a:gd name="connsiteY19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811332 w 3299499"/>
                <a:gd name="connsiteY57" fmla="*/ 927709 h 2224519"/>
                <a:gd name="connsiteX58" fmla="*/ 3059585 w 3299499"/>
                <a:gd name="connsiteY58" fmla="*/ 869785 h 2224519"/>
                <a:gd name="connsiteX59" fmla="*/ 2931321 w 3299499"/>
                <a:gd name="connsiteY59" fmla="*/ 952535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27183 w 3299499"/>
                <a:gd name="connsiteY64" fmla="*/ 844958 h 2224519"/>
                <a:gd name="connsiteX65" fmla="*/ 2844432 w 3299499"/>
                <a:gd name="connsiteY65" fmla="*/ 646356 h 2224519"/>
                <a:gd name="connsiteX66" fmla="*/ 2646842 w 3299499"/>
                <a:gd name="connsiteY66" fmla="*/ 225252 h 2224519"/>
                <a:gd name="connsiteX67" fmla="*/ 3022347 w 3299499"/>
                <a:gd name="connsiteY67" fmla="*/ 600842 h 2224519"/>
                <a:gd name="connsiteX68" fmla="*/ 3146474 w 3299499"/>
                <a:gd name="connsiteY68" fmla="*/ 824271 h 2224519"/>
                <a:gd name="connsiteX69" fmla="*/ 3295297 w 3299499"/>
                <a:gd name="connsiteY69" fmla="*/ 1254404 h 2224519"/>
                <a:gd name="connsiteX70" fmla="*/ 3022994 w 3299499"/>
                <a:gd name="connsiteY70" fmla="*/ 1569182 h 2224519"/>
                <a:gd name="connsiteX71" fmla="*/ 2712657 w 3299499"/>
                <a:gd name="connsiteY71" fmla="*/ 1572996 h 2224519"/>
                <a:gd name="connsiteX72" fmla="*/ 2364994 w 3299499"/>
                <a:gd name="connsiteY72" fmla="*/ 1739684 h 2224519"/>
                <a:gd name="connsiteX73" fmla="*/ 1741107 w 3299499"/>
                <a:gd name="connsiteY73" fmla="*/ 1953996 h 2224519"/>
                <a:gd name="connsiteX74" fmla="*/ 1783969 w 3299499"/>
                <a:gd name="connsiteY74" fmla="*/ 1796834 h 2224519"/>
                <a:gd name="connsiteX75" fmla="*/ 1836357 w 3299499"/>
                <a:gd name="connsiteY75" fmla="*/ 1606334 h 2224519"/>
                <a:gd name="connsiteX76" fmla="*/ 2164969 w 3299499"/>
                <a:gd name="connsiteY76" fmla="*/ 1577759 h 2224519"/>
                <a:gd name="connsiteX77" fmla="*/ 2050669 w 3299499"/>
                <a:gd name="connsiteY77" fmla="*/ 1434884 h 2224519"/>
                <a:gd name="connsiteX78" fmla="*/ 2241169 w 3299499"/>
                <a:gd name="connsiteY78" fmla="*/ 1339634 h 2224519"/>
                <a:gd name="connsiteX79" fmla="*/ 2339650 w 3299499"/>
                <a:gd name="connsiteY79" fmla="*/ 1482143 h 2224519"/>
                <a:gd name="connsiteX80" fmla="*/ 2331894 w 3299499"/>
                <a:gd name="connsiteY80" fmla="*/ 1673849 h 2224519"/>
                <a:gd name="connsiteX81" fmla="*/ 2343788 w 3299499"/>
                <a:gd name="connsiteY81" fmla="*/ 1428354 h 2224519"/>
                <a:gd name="connsiteX82" fmla="*/ 2720306 w 3299499"/>
                <a:gd name="connsiteY82" fmla="*/ 1293883 h 2224519"/>
                <a:gd name="connsiteX83" fmla="*/ 2888869 w 3299499"/>
                <a:gd name="connsiteY83" fmla="*/ 1406308 h 2224519"/>
                <a:gd name="connsiteX84" fmla="*/ 2769954 w 3299499"/>
                <a:gd name="connsiteY84" fmla="*/ 1300090 h 2224519"/>
                <a:gd name="connsiteX85" fmla="*/ 2889945 w 3299499"/>
                <a:gd name="connsiteY85" fmla="*/ 1304227 h 2224519"/>
                <a:gd name="connsiteX86" fmla="*/ 3067860 w 3299499"/>
                <a:gd name="connsiteY86" fmla="*/ 1432491 h 2224519"/>
                <a:gd name="connsiteX87" fmla="*/ 3217093 w 3299499"/>
                <a:gd name="connsiteY87" fmla="*/ 1277570 h 2224519"/>
                <a:gd name="connsiteX88" fmla="*/ 3237501 w 3299499"/>
                <a:gd name="connsiteY88" fmla="*/ 1072524 h 2224519"/>
                <a:gd name="connsiteX89" fmla="*/ 3071998 w 3299499"/>
                <a:gd name="connsiteY89" fmla="*/ 1386978 h 2224519"/>
                <a:gd name="connsiteX90" fmla="*/ 3109236 w 3299499"/>
                <a:gd name="connsiteY90" fmla="*/ 1312503 h 2224519"/>
                <a:gd name="connsiteX91" fmla="*/ 2894083 w 3299499"/>
                <a:gd name="connsiteY91" fmla="*/ 1266989 h 2224519"/>
                <a:gd name="connsiteX92" fmla="*/ 2794782 w 3299499"/>
                <a:gd name="connsiteY92" fmla="*/ 1204926 h 2224519"/>
                <a:gd name="connsiteX93" fmla="*/ 2584069 w 3299499"/>
                <a:gd name="connsiteY93" fmla="*/ 1239621 h 2224519"/>
                <a:gd name="connsiteX94" fmla="*/ 2044267 w 3299499"/>
                <a:gd name="connsiteY94" fmla="*/ 1386634 h 2224519"/>
                <a:gd name="connsiteX95" fmla="*/ 2005425 w 3299499"/>
                <a:gd name="connsiteY95" fmla="*/ 1225334 h 2224519"/>
                <a:gd name="connsiteX96" fmla="*/ 2372137 w 3299499"/>
                <a:gd name="connsiteY96" fmla="*/ 1108652 h 2224519"/>
                <a:gd name="connsiteX97" fmla="*/ 2803144 w 3299499"/>
                <a:gd name="connsiteY97" fmla="*/ 1101508 h 2224519"/>
                <a:gd name="connsiteX98" fmla="*/ 2560257 w 3299499"/>
                <a:gd name="connsiteY98" fmla="*/ 820521 h 2224519"/>
                <a:gd name="connsiteX99" fmla="*/ 2226881 w 3299499"/>
                <a:gd name="connsiteY99" fmla="*/ 1049121 h 2224519"/>
                <a:gd name="connsiteX100" fmla="*/ 2105637 w 3299499"/>
                <a:gd name="connsiteY100" fmla="*/ 967096 h 2224519"/>
                <a:gd name="connsiteX101" fmla="*/ 1771168 w 3299499"/>
                <a:gd name="connsiteY101" fmla="*/ 1203194 h 2224519"/>
                <a:gd name="connsiteX102" fmla="*/ 1666272 w 3299499"/>
                <a:gd name="connsiteY102" fmla="*/ 1103537 h 2224519"/>
                <a:gd name="connsiteX103" fmla="*/ 1333340 w 3299499"/>
                <a:gd name="connsiteY103" fmla="*/ 1505003 h 2224519"/>
                <a:gd name="connsiteX104" fmla="*/ 1260930 w 3299499"/>
                <a:gd name="connsiteY104" fmla="*/ 1457024 h 2224519"/>
                <a:gd name="connsiteX105" fmla="*/ 1613074 w 3299499"/>
                <a:gd name="connsiteY105" fmla="*/ 1076685 h 2224519"/>
                <a:gd name="connsiteX106" fmla="*/ 1920715 w 3299499"/>
                <a:gd name="connsiteY106" fmla="*/ 821267 h 2224519"/>
                <a:gd name="connsiteX107" fmla="*/ 1829273 w 3299499"/>
                <a:gd name="connsiteY107" fmla="*/ 817291 h 2224519"/>
                <a:gd name="connsiteX108" fmla="*/ 1773614 w 3299499"/>
                <a:gd name="connsiteY108" fmla="*/ 761632 h 2224519"/>
                <a:gd name="connsiteX109" fmla="*/ 1456874 w 3299499"/>
                <a:gd name="connsiteY109" fmla="*/ 1004847 h 2224519"/>
                <a:gd name="connsiteX110" fmla="*/ 1527211 w 3299499"/>
                <a:gd name="connsiteY110" fmla="*/ 753639 h 2224519"/>
                <a:gd name="connsiteX111" fmla="*/ 1421703 w 3299499"/>
                <a:gd name="connsiteY111" fmla="*/ 834026 h 2224519"/>
                <a:gd name="connsiteX112" fmla="*/ 1512138 w 3299499"/>
                <a:gd name="connsiteY112" fmla="*/ 834026 h 2224519"/>
                <a:gd name="connsiteX113" fmla="*/ 1371461 w 3299499"/>
                <a:gd name="connsiteY113" fmla="*/ 1019920 h 2224519"/>
                <a:gd name="connsiteX114" fmla="*/ 1115228 w 3299499"/>
                <a:gd name="connsiteY114" fmla="*/ 1246008 h 2224519"/>
                <a:gd name="connsiteX115" fmla="*/ 907141 w 3299499"/>
                <a:gd name="connsiteY115" fmla="*/ 1537410 h 2224519"/>
                <a:gd name="connsiteX116" fmla="*/ 858995 w 3299499"/>
                <a:gd name="connsiteY116" fmla="*/ 1612773 h 2224519"/>
                <a:gd name="connsiteX117" fmla="*/ 1009720 w 3299499"/>
                <a:gd name="connsiteY117" fmla="*/ 1909199 h 2224519"/>
                <a:gd name="connsiteX118" fmla="*/ 1100156 w 3299499"/>
                <a:gd name="connsiteY118" fmla="*/ 1889102 h 2224519"/>
                <a:gd name="connsiteX119" fmla="*/ 1243117 w 3299499"/>
                <a:gd name="connsiteY119" fmla="*/ 1429806 h 2224519"/>
                <a:gd name="connsiteX120" fmla="*/ 1356169 w 3299499"/>
                <a:gd name="connsiteY120" fmla="*/ 1501105 h 2224519"/>
                <a:gd name="connsiteX121" fmla="*/ 1352194 w 3299499"/>
                <a:gd name="connsiteY121" fmla="*/ 1596520 h 2224519"/>
                <a:gd name="connsiteX122" fmla="*/ 1324384 w 3299499"/>
                <a:gd name="connsiteY122" fmla="*/ 1770376 h 2224519"/>
                <a:gd name="connsiteX123" fmla="*/ 1416465 w 3299499"/>
                <a:gd name="connsiteY123" fmla="*/ 1910842 h 2224519"/>
                <a:gd name="connsiteX124" fmla="*/ 1340269 w 3299499"/>
                <a:gd name="connsiteY124" fmla="*/ 1640250 h 2224519"/>
                <a:gd name="connsiteX125" fmla="*/ 1606637 w 3299499"/>
                <a:gd name="connsiteY125" fmla="*/ 1513030 h 2224519"/>
                <a:gd name="connsiteX126" fmla="*/ 1723643 w 3299499"/>
                <a:gd name="connsiteY126" fmla="*/ 1293596 h 2224519"/>
                <a:gd name="connsiteX127" fmla="*/ 1989073 w 3299499"/>
                <a:gd name="connsiteY127" fmla="*/ 1262840 h 2224519"/>
                <a:gd name="connsiteX128" fmla="*/ 1885956 w 3299499"/>
                <a:gd name="connsiteY128" fmla="*/ 1550615 h 2224519"/>
                <a:gd name="connsiteX129" fmla="*/ 1755393 w 3299499"/>
                <a:gd name="connsiteY129" fmla="*/ 1719046 h 2224519"/>
                <a:gd name="connsiteX130" fmla="*/ 1596312 w 3299499"/>
                <a:gd name="connsiteY130" fmla="*/ 2013962 h 2224519"/>
                <a:gd name="connsiteX131" fmla="*/ 1574831 w 3299499"/>
                <a:gd name="connsiteY131" fmla="*/ 1921749 h 2224519"/>
                <a:gd name="connsiteX132" fmla="*/ 1471464 w 3299499"/>
                <a:gd name="connsiteY132" fmla="*/ 2065646 h 2224519"/>
                <a:gd name="connsiteX133" fmla="*/ 1582781 w 3299499"/>
                <a:gd name="connsiteY133" fmla="*/ 2133232 h 2224519"/>
                <a:gd name="connsiteX134" fmla="*/ 1451584 w 3299499"/>
                <a:gd name="connsiteY134" fmla="*/ 2200818 h 2224519"/>
                <a:gd name="connsiteX135" fmla="*/ 1228948 w 3299499"/>
                <a:gd name="connsiteY135" fmla="*/ 2208769 h 2224519"/>
                <a:gd name="connsiteX136" fmla="*/ 982457 w 3299499"/>
                <a:gd name="connsiteY136" fmla="*/ 2216722 h 2224519"/>
                <a:gd name="connsiteX137" fmla="*/ 966555 w 3299499"/>
                <a:gd name="connsiteY137" fmla="*/ 2137207 h 2224519"/>
                <a:gd name="connsiteX138" fmla="*/ 1197143 w 3299499"/>
                <a:gd name="connsiteY138" fmla="*/ 2161061 h 2224519"/>
                <a:gd name="connsiteX139" fmla="*/ 1324364 w 3299499"/>
                <a:gd name="connsiteY139" fmla="*/ 2141182 h 2224519"/>
                <a:gd name="connsiteX140" fmla="*/ 1280632 w 3299499"/>
                <a:gd name="connsiteY140" fmla="*/ 1954329 h 2224519"/>
                <a:gd name="connsiteX141" fmla="*/ 1407852 w 3299499"/>
                <a:gd name="connsiteY141" fmla="*/ 1926500 h 2224519"/>
                <a:gd name="connsiteX142" fmla="*/ 1247453 w 3299499"/>
                <a:gd name="connsiteY142" fmla="*/ 1884840 h 2224519"/>
                <a:gd name="connsiteX143" fmla="*/ 1182614 w 3299499"/>
                <a:gd name="connsiteY143" fmla="*/ 2054900 h 2224519"/>
                <a:gd name="connsiteX144" fmla="*/ 1024793 w 3299499"/>
                <a:gd name="connsiteY144" fmla="*/ 2120214 h 2224519"/>
                <a:gd name="connsiteX145" fmla="*/ 884116 w 3299499"/>
                <a:gd name="connsiteY145" fmla="*/ 1758474 h 2224519"/>
                <a:gd name="connsiteX146" fmla="*/ 843922 w 3299499"/>
                <a:gd name="connsiteY146" fmla="*/ 2069973 h 2224519"/>
                <a:gd name="connsiteX147" fmla="*/ 703246 w 3299499"/>
                <a:gd name="connsiteY147" fmla="*/ 1657991 h 2224519"/>
                <a:gd name="connsiteX148" fmla="*/ 803729 w 3299499"/>
                <a:gd name="connsiteY148" fmla="*/ 1406782 h 2224519"/>
                <a:gd name="connsiteX149" fmla="*/ 884115 w 3299499"/>
                <a:gd name="connsiteY149" fmla="*/ 1246008 h 2224519"/>
                <a:gd name="connsiteX150" fmla="*/ 1160446 w 3299499"/>
                <a:gd name="connsiteY150" fmla="*/ 1125427 h 2224519"/>
                <a:gd name="connsiteX151" fmla="*/ 1637744 w 3299499"/>
                <a:gd name="connsiteY151" fmla="*/ 648131 h 2224519"/>
                <a:gd name="connsiteX152" fmla="*/ 1763348 w 3299499"/>
                <a:gd name="connsiteY152" fmla="*/ 336632 h 2224519"/>
                <a:gd name="connsiteX153" fmla="*/ 1642768 w 3299499"/>
                <a:gd name="connsiteY153" fmla="*/ 376825 h 2224519"/>
                <a:gd name="connsiteX154" fmla="*/ 1451848 w 3299499"/>
                <a:gd name="connsiteY154" fmla="*/ 658179 h 2224519"/>
                <a:gd name="connsiteX155" fmla="*/ 1170498 w 3299499"/>
                <a:gd name="connsiteY155" fmla="*/ 497404 h 2224519"/>
                <a:gd name="connsiteX156" fmla="*/ 1200641 w 3299499"/>
                <a:gd name="connsiteY156" fmla="*/ 633056 h 2224519"/>
                <a:gd name="connsiteX157" fmla="*/ 1115230 w 3299499"/>
                <a:gd name="connsiteY157" fmla="*/ 869194 h 2224519"/>
                <a:gd name="connsiteX158" fmla="*/ 1100158 w 3299499"/>
                <a:gd name="connsiteY158" fmla="*/ 1004845 h 2224519"/>
                <a:gd name="connsiteX159" fmla="*/ 904215 w 3299499"/>
                <a:gd name="connsiteY159" fmla="*/ 1014893 h 2224519"/>
                <a:gd name="connsiteX160" fmla="*/ 929336 w 3299499"/>
                <a:gd name="connsiteY160" fmla="*/ 1175667 h 2224519"/>
                <a:gd name="connsiteX161" fmla="*/ 708272 w 3299499"/>
                <a:gd name="connsiteY161" fmla="*/ 984749 h 2224519"/>
                <a:gd name="connsiteX162" fmla="*/ 607789 w 3299499"/>
                <a:gd name="connsiteY162" fmla="*/ 914411 h 2224519"/>
                <a:gd name="connsiteX163" fmla="*/ 809594 w 3299499"/>
                <a:gd name="connsiteY163" fmla="*/ 1313832 h 2224519"/>
                <a:gd name="connsiteX164" fmla="*/ 512330 w 3299499"/>
                <a:gd name="connsiteY164" fmla="*/ 1356538 h 2224519"/>
                <a:gd name="connsiteX165" fmla="*/ 647983 w 3299499"/>
                <a:gd name="connsiteY165" fmla="*/ 1874028 h 2224519"/>
                <a:gd name="connsiteX166" fmla="*/ 537449 w 3299499"/>
                <a:gd name="connsiteY166" fmla="*/ 1798666 h 2224519"/>
                <a:gd name="connsiteX167" fmla="*/ 391749 w 3299499"/>
                <a:gd name="connsiteY167" fmla="*/ 1733351 h 2224519"/>
                <a:gd name="connsiteX168" fmla="*/ 230975 w 3299499"/>
                <a:gd name="connsiteY168" fmla="*/ 1436924 h 2224519"/>
                <a:gd name="connsiteX169" fmla="*/ 356580 w 3299499"/>
                <a:gd name="connsiteY169" fmla="*/ 1668037 h 2224519"/>
                <a:gd name="connsiteX170" fmla="*/ 431942 w 3299499"/>
                <a:gd name="connsiteY170" fmla="*/ 1833835 h 2224519"/>
                <a:gd name="connsiteX171" fmla="*/ 527402 w 3299499"/>
                <a:gd name="connsiteY171" fmla="*/ 1874028 h 2224519"/>
                <a:gd name="connsiteX172" fmla="*/ 507305 w 3299499"/>
                <a:gd name="connsiteY172" fmla="*/ 1989585 h 2224519"/>
                <a:gd name="connsiteX173" fmla="*/ 311362 w 3299499"/>
                <a:gd name="connsiteY173" fmla="*/ 2180503 h 2224519"/>
                <a:gd name="connsiteX174" fmla="*/ 250235 w 3299499"/>
                <a:gd name="connsiteY174" fmla="*/ 2142821 h 2224519"/>
                <a:gd name="connsiteX175" fmla="*/ 220927 w 3299499"/>
                <a:gd name="connsiteY175" fmla="*/ 1989584 h 2224519"/>
                <a:gd name="connsiteX176" fmla="*/ 120444 w 3299499"/>
                <a:gd name="connsiteY176" fmla="*/ 1909197 h 2224519"/>
                <a:gd name="connsiteX177" fmla="*/ 65177 w 3299499"/>
                <a:gd name="connsiteY177" fmla="*/ 1869004 h 2224519"/>
                <a:gd name="connsiteX178" fmla="*/ 80251 w 3299499"/>
                <a:gd name="connsiteY178" fmla="*/ 1673060 h 2224519"/>
                <a:gd name="connsiteX179" fmla="*/ 205854 w 3299499"/>
                <a:gd name="connsiteY179" fmla="*/ 1813738 h 2224519"/>
                <a:gd name="connsiteX180" fmla="*/ 301314 w 3299499"/>
                <a:gd name="connsiteY180" fmla="*/ 1974512 h 2224519"/>
                <a:gd name="connsiteX181" fmla="*/ 326435 w 3299499"/>
                <a:gd name="connsiteY181" fmla="*/ 1863979 h 2224519"/>
                <a:gd name="connsiteX182" fmla="*/ 175710 w 3299499"/>
                <a:gd name="connsiteY182" fmla="*/ 1517311 h 2224519"/>
                <a:gd name="connsiteX183" fmla="*/ 150589 w 3299499"/>
                <a:gd name="connsiteY183" fmla="*/ 1482143 h 2224519"/>
                <a:gd name="connsiteX184" fmla="*/ 30008 w 3299499"/>
                <a:gd name="connsiteY184" fmla="*/ 1642916 h 2224519"/>
                <a:gd name="connsiteX185" fmla="*/ 19959 w 3299499"/>
                <a:gd name="connsiteY185" fmla="*/ 1798665 h 2224519"/>
                <a:gd name="connsiteX186" fmla="*/ 75227 w 3299499"/>
                <a:gd name="connsiteY186" fmla="*/ 1301271 h 2224519"/>
                <a:gd name="connsiteX187" fmla="*/ 175709 w 3299499"/>
                <a:gd name="connsiteY187" fmla="*/ 1341465 h 2224519"/>
                <a:gd name="connsiteX188" fmla="*/ 170685 w 3299499"/>
                <a:gd name="connsiteY188" fmla="*/ 1125426 h 2224519"/>
                <a:gd name="connsiteX189" fmla="*/ 95322 w 3299499"/>
                <a:gd name="connsiteY189" fmla="*/ 1235957 h 2224519"/>
                <a:gd name="connsiteX190" fmla="*/ 180733 w 3299499"/>
                <a:gd name="connsiteY190" fmla="*/ 1045039 h 2224519"/>
                <a:gd name="connsiteX191" fmla="*/ 276193 w 3299499"/>
                <a:gd name="connsiteY191" fmla="*/ 864168 h 2224519"/>
                <a:gd name="connsiteX192" fmla="*/ 471298 w 3299499"/>
                <a:gd name="connsiteY19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3059585 w 3299499"/>
                <a:gd name="connsiteY58" fmla="*/ 869785 h 2224519"/>
                <a:gd name="connsiteX59" fmla="*/ 2931321 w 3299499"/>
                <a:gd name="connsiteY59" fmla="*/ 952535 h 2224519"/>
                <a:gd name="connsiteX60" fmla="*/ 2960305 w 3299499"/>
                <a:gd name="connsiteY60" fmla="*/ 1058646 h 2224519"/>
                <a:gd name="connsiteX61" fmla="*/ 3067861 w 3299499"/>
                <a:gd name="connsiteY61" fmla="*/ 1171826 h 2224519"/>
                <a:gd name="connsiteX62" fmla="*/ 3154749 w 3299499"/>
                <a:gd name="connsiteY62" fmla="*/ 1002186 h 2224519"/>
                <a:gd name="connsiteX63" fmla="*/ 3071999 w 3299499"/>
                <a:gd name="connsiteY63" fmla="*/ 861508 h 2224519"/>
                <a:gd name="connsiteX64" fmla="*/ 2927183 w 3299499"/>
                <a:gd name="connsiteY64" fmla="*/ 844958 h 2224519"/>
                <a:gd name="connsiteX65" fmla="*/ 2844432 w 3299499"/>
                <a:gd name="connsiteY65" fmla="*/ 646356 h 2224519"/>
                <a:gd name="connsiteX66" fmla="*/ 2646842 w 3299499"/>
                <a:gd name="connsiteY66" fmla="*/ 225252 h 2224519"/>
                <a:gd name="connsiteX67" fmla="*/ 3022347 w 3299499"/>
                <a:gd name="connsiteY67" fmla="*/ 600842 h 2224519"/>
                <a:gd name="connsiteX68" fmla="*/ 3146474 w 3299499"/>
                <a:gd name="connsiteY68" fmla="*/ 824271 h 2224519"/>
                <a:gd name="connsiteX69" fmla="*/ 3295297 w 3299499"/>
                <a:gd name="connsiteY69" fmla="*/ 1254404 h 2224519"/>
                <a:gd name="connsiteX70" fmla="*/ 3022994 w 3299499"/>
                <a:gd name="connsiteY70" fmla="*/ 1569182 h 2224519"/>
                <a:gd name="connsiteX71" fmla="*/ 2712657 w 3299499"/>
                <a:gd name="connsiteY71" fmla="*/ 1572996 h 2224519"/>
                <a:gd name="connsiteX72" fmla="*/ 2364994 w 3299499"/>
                <a:gd name="connsiteY72" fmla="*/ 1739684 h 2224519"/>
                <a:gd name="connsiteX73" fmla="*/ 1741107 w 3299499"/>
                <a:gd name="connsiteY73" fmla="*/ 1953996 h 2224519"/>
                <a:gd name="connsiteX74" fmla="*/ 1783969 w 3299499"/>
                <a:gd name="connsiteY74" fmla="*/ 1796834 h 2224519"/>
                <a:gd name="connsiteX75" fmla="*/ 1836357 w 3299499"/>
                <a:gd name="connsiteY75" fmla="*/ 1606334 h 2224519"/>
                <a:gd name="connsiteX76" fmla="*/ 2164969 w 3299499"/>
                <a:gd name="connsiteY76" fmla="*/ 1577759 h 2224519"/>
                <a:gd name="connsiteX77" fmla="*/ 2050669 w 3299499"/>
                <a:gd name="connsiteY77" fmla="*/ 1434884 h 2224519"/>
                <a:gd name="connsiteX78" fmla="*/ 2241169 w 3299499"/>
                <a:gd name="connsiteY78" fmla="*/ 1339634 h 2224519"/>
                <a:gd name="connsiteX79" fmla="*/ 2339650 w 3299499"/>
                <a:gd name="connsiteY79" fmla="*/ 1482143 h 2224519"/>
                <a:gd name="connsiteX80" fmla="*/ 2331894 w 3299499"/>
                <a:gd name="connsiteY80" fmla="*/ 1673849 h 2224519"/>
                <a:gd name="connsiteX81" fmla="*/ 2343788 w 3299499"/>
                <a:gd name="connsiteY81" fmla="*/ 1428354 h 2224519"/>
                <a:gd name="connsiteX82" fmla="*/ 2720306 w 3299499"/>
                <a:gd name="connsiteY82" fmla="*/ 1293883 h 2224519"/>
                <a:gd name="connsiteX83" fmla="*/ 2888869 w 3299499"/>
                <a:gd name="connsiteY83" fmla="*/ 1406308 h 2224519"/>
                <a:gd name="connsiteX84" fmla="*/ 2769954 w 3299499"/>
                <a:gd name="connsiteY84" fmla="*/ 1300090 h 2224519"/>
                <a:gd name="connsiteX85" fmla="*/ 2889945 w 3299499"/>
                <a:gd name="connsiteY85" fmla="*/ 1304227 h 2224519"/>
                <a:gd name="connsiteX86" fmla="*/ 3067860 w 3299499"/>
                <a:gd name="connsiteY86" fmla="*/ 1432491 h 2224519"/>
                <a:gd name="connsiteX87" fmla="*/ 3217093 w 3299499"/>
                <a:gd name="connsiteY87" fmla="*/ 1277570 h 2224519"/>
                <a:gd name="connsiteX88" fmla="*/ 3237501 w 3299499"/>
                <a:gd name="connsiteY88" fmla="*/ 1072524 h 2224519"/>
                <a:gd name="connsiteX89" fmla="*/ 3071998 w 3299499"/>
                <a:gd name="connsiteY89" fmla="*/ 1386978 h 2224519"/>
                <a:gd name="connsiteX90" fmla="*/ 3109236 w 3299499"/>
                <a:gd name="connsiteY90" fmla="*/ 1312503 h 2224519"/>
                <a:gd name="connsiteX91" fmla="*/ 2894083 w 3299499"/>
                <a:gd name="connsiteY91" fmla="*/ 1266989 h 2224519"/>
                <a:gd name="connsiteX92" fmla="*/ 2794782 w 3299499"/>
                <a:gd name="connsiteY92" fmla="*/ 1204926 h 2224519"/>
                <a:gd name="connsiteX93" fmla="*/ 2584069 w 3299499"/>
                <a:gd name="connsiteY93" fmla="*/ 1239621 h 2224519"/>
                <a:gd name="connsiteX94" fmla="*/ 2044267 w 3299499"/>
                <a:gd name="connsiteY94" fmla="*/ 1386634 h 2224519"/>
                <a:gd name="connsiteX95" fmla="*/ 2005425 w 3299499"/>
                <a:gd name="connsiteY95" fmla="*/ 1225334 h 2224519"/>
                <a:gd name="connsiteX96" fmla="*/ 2372137 w 3299499"/>
                <a:gd name="connsiteY96" fmla="*/ 1108652 h 2224519"/>
                <a:gd name="connsiteX97" fmla="*/ 2803144 w 3299499"/>
                <a:gd name="connsiteY97" fmla="*/ 1101508 h 2224519"/>
                <a:gd name="connsiteX98" fmla="*/ 2560257 w 3299499"/>
                <a:gd name="connsiteY98" fmla="*/ 820521 h 2224519"/>
                <a:gd name="connsiteX99" fmla="*/ 2226881 w 3299499"/>
                <a:gd name="connsiteY99" fmla="*/ 1049121 h 2224519"/>
                <a:gd name="connsiteX100" fmla="*/ 2105637 w 3299499"/>
                <a:gd name="connsiteY100" fmla="*/ 967096 h 2224519"/>
                <a:gd name="connsiteX101" fmla="*/ 1771168 w 3299499"/>
                <a:gd name="connsiteY101" fmla="*/ 1203194 h 2224519"/>
                <a:gd name="connsiteX102" fmla="*/ 1666272 w 3299499"/>
                <a:gd name="connsiteY102" fmla="*/ 1103537 h 2224519"/>
                <a:gd name="connsiteX103" fmla="*/ 1333340 w 3299499"/>
                <a:gd name="connsiteY103" fmla="*/ 1505003 h 2224519"/>
                <a:gd name="connsiteX104" fmla="*/ 1260930 w 3299499"/>
                <a:gd name="connsiteY104" fmla="*/ 1457024 h 2224519"/>
                <a:gd name="connsiteX105" fmla="*/ 1613074 w 3299499"/>
                <a:gd name="connsiteY105" fmla="*/ 1076685 h 2224519"/>
                <a:gd name="connsiteX106" fmla="*/ 1920715 w 3299499"/>
                <a:gd name="connsiteY106" fmla="*/ 821267 h 2224519"/>
                <a:gd name="connsiteX107" fmla="*/ 1829273 w 3299499"/>
                <a:gd name="connsiteY107" fmla="*/ 817291 h 2224519"/>
                <a:gd name="connsiteX108" fmla="*/ 1773614 w 3299499"/>
                <a:gd name="connsiteY108" fmla="*/ 761632 h 2224519"/>
                <a:gd name="connsiteX109" fmla="*/ 1456874 w 3299499"/>
                <a:gd name="connsiteY109" fmla="*/ 1004847 h 2224519"/>
                <a:gd name="connsiteX110" fmla="*/ 1527211 w 3299499"/>
                <a:gd name="connsiteY110" fmla="*/ 753639 h 2224519"/>
                <a:gd name="connsiteX111" fmla="*/ 1421703 w 3299499"/>
                <a:gd name="connsiteY111" fmla="*/ 834026 h 2224519"/>
                <a:gd name="connsiteX112" fmla="*/ 1512138 w 3299499"/>
                <a:gd name="connsiteY112" fmla="*/ 834026 h 2224519"/>
                <a:gd name="connsiteX113" fmla="*/ 1371461 w 3299499"/>
                <a:gd name="connsiteY113" fmla="*/ 1019920 h 2224519"/>
                <a:gd name="connsiteX114" fmla="*/ 1115228 w 3299499"/>
                <a:gd name="connsiteY114" fmla="*/ 1246008 h 2224519"/>
                <a:gd name="connsiteX115" fmla="*/ 907141 w 3299499"/>
                <a:gd name="connsiteY115" fmla="*/ 1537410 h 2224519"/>
                <a:gd name="connsiteX116" fmla="*/ 858995 w 3299499"/>
                <a:gd name="connsiteY116" fmla="*/ 1612773 h 2224519"/>
                <a:gd name="connsiteX117" fmla="*/ 1009720 w 3299499"/>
                <a:gd name="connsiteY117" fmla="*/ 1909199 h 2224519"/>
                <a:gd name="connsiteX118" fmla="*/ 1100156 w 3299499"/>
                <a:gd name="connsiteY118" fmla="*/ 1889102 h 2224519"/>
                <a:gd name="connsiteX119" fmla="*/ 1243117 w 3299499"/>
                <a:gd name="connsiteY119" fmla="*/ 1429806 h 2224519"/>
                <a:gd name="connsiteX120" fmla="*/ 1356169 w 3299499"/>
                <a:gd name="connsiteY120" fmla="*/ 1501105 h 2224519"/>
                <a:gd name="connsiteX121" fmla="*/ 1352194 w 3299499"/>
                <a:gd name="connsiteY121" fmla="*/ 1596520 h 2224519"/>
                <a:gd name="connsiteX122" fmla="*/ 1324384 w 3299499"/>
                <a:gd name="connsiteY122" fmla="*/ 1770376 h 2224519"/>
                <a:gd name="connsiteX123" fmla="*/ 1416465 w 3299499"/>
                <a:gd name="connsiteY123" fmla="*/ 1910842 h 2224519"/>
                <a:gd name="connsiteX124" fmla="*/ 1340269 w 3299499"/>
                <a:gd name="connsiteY124" fmla="*/ 1640250 h 2224519"/>
                <a:gd name="connsiteX125" fmla="*/ 1606637 w 3299499"/>
                <a:gd name="connsiteY125" fmla="*/ 1513030 h 2224519"/>
                <a:gd name="connsiteX126" fmla="*/ 1723643 w 3299499"/>
                <a:gd name="connsiteY126" fmla="*/ 1293596 h 2224519"/>
                <a:gd name="connsiteX127" fmla="*/ 1989073 w 3299499"/>
                <a:gd name="connsiteY127" fmla="*/ 1262840 h 2224519"/>
                <a:gd name="connsiteX128" fmla="*/ 1885956 w 3299499"/>
                <a:gd name="connsiteY128" fmla="*/ 1550615 h 2224519"/>
                <a:gd name="connsiteX129" fmla="*/ 1755393 w 3299499"/>
                <a:gd name="connsiteY129" fmla="*/ 1719046 h 2224519"/>
                <a:gd name="connsiteX130" fmla="*/ 1596312 w 3299499"/>
                <a:gd name="connsiteY130" fmla="*/ 2013962 h 2224519"/>
                <a:gd name="connsiteX131" fmla="*/ 1574831 w 3299499"/>
                <a:gd name="connsiteY131" fmla="*/ 1921749 h 2224519"/>
                <a:gd name="connsiteX132" fmla="*/ 1471464 w 3299499"/>
                <a:gd name="connsiteY132" fmla="*/ 2065646 h 2224519"/>
                <a:gd name="connsiteX133" fmla="*/ 1582781 w 3299499"/>
                <a:gd name="connsiteY133" fmla="*/ 2133232 h 2224519"/>
                <a:gd name="connsiteX134" fmla="*/ 1451584 w 3299499"/>
                <a:gd name="connsiteY134" fmla="*/ 2200818 h 2224519"/>
                <a:gd name="connsiteX135" fmla="*/ 1228948 w 3299499"/>
                <a:gd name="connsiteY135" fmla="*/ 2208769 h 2224519"/>
                <a:gd name="connsiteX136" fmla="*/ 982457 w 3299499"/>
                <a:gd name="connsiteY136" fmla="*/ 2216722 h 2224519"/>
                <a:gd name="connsiteX137" fmla="*/ 966555 w 3299499"/>
                <a:gd name="connsiteY137" fmla="*/ 2137207 h 2224519"/>
                <a:gd name="connsiteX138" fmla="*/ 1197143 w 3299499"/>
                <a:gd name="connsiteY138" fmla="*/ 2161061 h 2224519"/>
                <a:gd name="connsiteX139" fmla="*/ 1324364 w 3299499"/>
                <a:gd name="connsiteY139" fmla="*/ 2141182 h 2224519"/>
                <a:gd name="connsiteX140" fmla="*/ 1280632 w 3299499"/>
                <a:gd name="connsiteY140" fmla="*/ 1954329 h 2224519"/>
                <a:gd name="connsiteX141" fmla="*/ 1407852 w 3299499"/>
                <a:gd name="connsiteY141" fmla="*/ 1926500 h 2224519"/>
                <a:gd name="connsiteX142" fmla="*/ 1247453 w 3299499"/>
                <a:gd name="connsiteY142" fmla="*/ 1884840 h 2224519"/>
                <a:gd name="connsiteX143" fmla="*/ 1182614 w 3299499"/>
                <a:gd name="connsiteY143" fmla="*/ 2054900 h 2224519"/>
                <a:gd name="connsiteX144" fmla="*/ 1024793 w 3299499"/>
                <a:gd name="connsiteY144" fmla="*/ 2120214 h 2224519"/>
                <a:gd name="connsiteX145" fmla="*/ 884116 w 3299499"/>
                <a:gd name="connsiteY145" fmla="*/ 1758474 h 2224519"/>
                <a:gd name="connsiteX146" fmla="*/ 843922 w 3299499"/>
                <a:gd name="connsiteY146" fmla="*/ 2069973 h 2224519"/>
                <a:gd name="connsiteX147" fmla="*/ 703246 w 3299499"/>
                <a:gd name="connsiteY147" fmla="*/ 1657991 h 2224519"/>
                <a:gd name="connsiteX148" fmla="*/ 803729 w 3299499"/>
                <a:gd name="connsiteY148" fmla="*/ 1406782 h 2224519"/>
                <a:gd name="connsiteX149" fmla="*/ 884115 w 3299499"/>
                <a:gd name="connsiteY149" fmla="*/ 1246008 h 2224519"/>
                <a:gd name="connsiteX150" fmla="*/ 1160446 w 3299499"/>
                <a:gd name="connsiteY150" fmla="*/ 1125427 h 2224519"/>
                <a:gd name="connsiteX151" fmla="*/ 1637744 w 3299499"/>
                <a:gd name="connsiteY151" fmla="*/ 648131 h 2224519"/>
                <a:gd name="connsiteX152" fmla="*/ 1763348 w 3299499"/>
                <a:gd name="connsiteY152" fmla="*/ 336632 h 2224519"/>
                <a:gd name="connsiteX153" fmla="*/ 1642768 w 3299499"/>
                <a:gd name="connsiteY153" fmla="*/ 376825 h 2224519"/>
                <a:gd name="connsiteX154" fmla="*/ 1451848 w 3299499"/>
                <a:gd name="connsiteY154" fmla="*/ 658179 h 2224519"/>
                <a:gd name="connsiteX155" fmla="*/ 1170498 w 3299499"/>
                <a:gd name="connsiteY155" fmla="*/ 497404 h 2224519"/>
                <a:gd name="connsiteX156" fmla="*/ 1200641 w 3299499"/>
                <a:gd name="connsiteY156" fmla="*/ 633056 h 2224519"/>
                <a:gd name="connsiteX157" fmla="*/ 1115230 w 3299499"/>
                <a:gd name="connsiteY157" fmla="*/ 869194 h 2224519"/>
                <a:gd name="connsiteX158" fmla="*/ 1100158 w 3299499"/>
                <a:gd name="connsiteY158" fmla="*/ 1004845 h 2224519"/>
                <a:gd name="connsiteX159" fmla="*/ 904215 w 3299499"/>
                <a:gd name="connsiteY159" fmla="*/ 1014893 h 2224519"/>
                <a:gd name="connsiteX160" fmla="*/ 929336 w 3299499"/>
                <a:gd name="connsiteY160" fmla="*/ 1175667 h 2224519"/>
                <a:gd name="connsiteX161" fmla="*/ 708272 w 3299499"/>
                <a:gd name="connsiteY161" fmla="*/ 984749 h 2224519"/>
                <a:gd name="connsiteX162" fmla="*/ 607789 w 3299499"/>
                <a:gd name="connsiteY162" fmla="*/ 914411 h 2224519"/>
                <a:gd name="connsiteX163" fmla="*/ 809594 w 3299499"/>
                <a:gd name="connsiteY163" fmla="*/ 1313832 h 2224519"/>
                <a:gd name="connsiteX164" fmla="*/ 512330 w 3299499"/>
                <a:gd name="connsiteY164" fmla="*/ 1356538 h 2224519"/>
                <a:gd name="connsiteX165" fmla="*/ 647983 w 3299499"/>
                <a:gd name="connsiteY165" fmla="*/ 1874028 h 2224519"/>
                <a:gd name="connsiteX166" fmla="*/ 537449 w 3299499"/>
                <a:gd name="connsiteY166" fmla="*/ 1798666 h 2224519"/>
                <a:gd name="connsiteX167" fmla="*/ 391749 w 3299499"/>
                <a:gd name="connsiteY167" fmla="*/ 1733351 h 2224519"/>
                <a:gd name="connsiteX168" fmla="*/ 230975 w 3299499"/>
                <a:gd name="connsiteY168" fmla="*/ 1436924 h 2224519"/>
                <a:gd name="connsiteX169" fmla="*/ 356580 w 3299499"/>
                <a:gd name="connsiteY169" fmla="*/ 1668037 h 2224519"/>
                <a:gd name="connsiteX170" fmla="*/ 431942 w 3299499"/>
                <a:gd name="connsiteY170" fmla="*/ 1833835 h 2224519"/>
                <a:gd name="connsiteX171" fmla="*/ 527402 w 3299499"/>
                <a:gd name="connsiteY171" fmla="*/ 1874028 h 2224519"/>
                <a:gd name="connsiteX172" fmla="*/ 507305 w 3299499"/>
                <a:gd name="connsiteY172" fmla="*/ 1989585 h 2224519"/>
                <a:gd name="connsiteX173" fmla="*/ 311362 w 3299499"/>
                <a:gd name="connsiteY173" fmla="*/ 2180503 h 2224519"/>
                <a:gd name="connsiteX174" fmla="*/ 250235 w 3299499"/>
                <a:gd name="connsiteY174" fmla="*/ 2142821 h 2224519"/>
                <a:gd name="connsiteX175" fmla="*/ 220927 w 3299499"/>
                <a:gd name="connsiteY175" fmla="*/ 1989584 h 2224519"/>
                <a:gd name="connsiteX176" fmla="*/ 120444 w 3299499"/>
                <a:gd name="connsiteY176" fmla="*/ 1909197 h 2224519"/>
                <a:gd name="connsiteX177" fmla="*/ 65177 w 3299499"/>
                <a:gd name="connsiteY177" fmla="*/ 1869004 h 2224519"/>
                <a:gd name="connsiteX178" fmla="*/ 80251 w 3299499"/>
                <a:gd name="connsiteY178" fmla="*/ 1673060 h 2224519"/>
                <a:gd name="connsiteX179" fmla="*/ 205854 w 3299499"/>
                <a:gd name="connsiteY179" fmla="*/ 1813738 h 2224519"/>
                <a:gd name="connsiteX180" fmla="*/ 301314 w 3299499"/>
                <a:gd name="connsiteY180" fmla="*/ 1974512 h 2224519"/>
                <a:gd name="connsiteX181" fmla="*/ 326435 w 3299499"/>
                <a:gd name="connsiteY181" fmla="*/ 1863979 h 2224519"/>
                <a:gd name="connsiteX182" fmla="*/ 175710 w 3299499"/>
                <a:gd name="connsiteY182" fmla="*/ 1517311 h 2224519"/>
                <a:gd name="connsiteX183" fmla="*/ 150589 w 3299499"/>
                <a:gd name="connsiteY183" fmla="*/ 1482143 h 2224519"/>
                <a:gd name="connsiteX184" fmla="*/ 30008 w 3299499"/>
                <a:gd name="connsiteY184" fmla="*/ 1642916 h 2224519"/>
                <a:gd name="connsiteX185" fmla="*/ 19959 w 3299499"/>
                <a:gd name="connsiteY185" fmla="*/ 1798665 h 2224519"/>
                <a:gd name="connsiteX186" fmla="*/ 75227 w 3299499"/>
                <a:gd name="connsiteY186" fmla="*/ 1301271 h 2224519"/>
                <a:gd name="connsiteX187" fmla="*/ 175709 w 3299499"/>
                <a:gd name="connsiteY187" fmla="*/ 1341465 h 2224519"/>
                <a:gd name="connsiteX188" fmla="*/ 170685 w 3299499"/>
                <a:gd name="connsiteY188" fmla="*/ 1125426 h 2224519"/>
                <a:gd name="connsiteX189" fmla="*/ 95322 w 3299499"/>
                <a:gd name="connsiteY189" fmla="*/ 1235957 h 2224519"/>
                <a:gd name="connsiteX190" fmla="*/ 180733 w 3299499"/>
                <a:gd name="connsiteY190" fmla="*/ 1045039 h 2224519"/>
                <a:gd name="connsiteX191" fmla="*/ 276193 w 3299499"/>
                <a:gd name="connsiteY191" fmla="*/ 864168 h 2224519"/>
                <a:gd name="connsiteX192" fmla="*/ 471298 w 3299499"/>
                <a:gd name="connsiteY19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64422 w 3299499"/>
                <a:gd name="connsiteY58" fmla="*/ 795308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646842 w 3299499"/>
                <a:gd name="connsiteY67" fmla="*/ 225252 h 2224519"/>
                <a:gd name="connsiteX68" fmla="*/ 3022347 w 3299499"/>
                <a:gd name="connsiteY68" fmla="*/ 600842 h 2224519"/>
                <a:gd name="connsiteX69" fmla="*/ 3146474 w 3299499"/>
                <a:gd name="connsiteY69" fmla="*/ 824271 h 2224519"/>
                <a:gd name="connsiteX70" fmla="*/ 3295297 w 3299499"/>
                <a:gd name="connsiteY70" fmla="*/ 1254404 h 2224519"/>
                <a:gd name="connsiteX71" fmla="*/ 3022994 w 3299499"/>
                <a:gd name="connsiteY71" fmla="*/ 1569182 h 2224519"/>
                <a:gd name="connsiteX72" fmla="*/ 2712657 w 3299499"/>
                <a:gd name="connsiteY72" fmla="*/ 1572996 h 2224519"/>
                <a:gd name="connsiteX73" fmla="*/ 2364994 w 3299499"/>
                <a:gd name="connsiteY73" fmla="*/ 1739684 h 2224519"/>
                <a:gd name="connsiteX74" fmla="*/ 1741107 w 3299499"/>
                <a:gd name="connsiteY74" fmla="*/ 1953996 h 2224519"/>
                <a:gd name="connsiteX75" fmla="*/ 1783969 w 3299499"/>
                <a:gd name="connsiteY75" fmla="*/ 1796834 h 2224519"/>
                <a:gd name="connsiteX76" fmla="*/ 1836357 w 3299499"/>
                <a:gd name="connsiteY76" fmla="*/ 1606334 h 2224519"/>
                <a:gd name="connsiteX77" fmla="*/ 2164969 w 3299499"/>
                <a:gd name="connsiteY77" fmla="*/ 1577759 h 2224519"/>
                <a:gd name="connsiteX78" fmla="*/ 2050669 w 3299499"/>
                <a:gd name="connsiteY78" fmla="*/ 1434884 h 2224519"/>
                <a:gd name="connsiteX79" fmla="*/ 2241169 w 3299499"/>
                <a:gd name="connsiteY79" fmla="*/ 1339634 h 2224519"/>
                <a:gd name="connsiteX80" fmla="*/ 2339650 w 3299499"/>
                <a:gd name="connsiteY80" fmla="*/ 1482143 h 2224519"/>
                <a:gd name="connsiteX81" fmla="*/ 2331894 w 3299499"/>
                <a:gd name="connsiteY81" fmla="*/ 1673849 h 2224519"/>
                <a:gd name="connsiteX82" fmla="*/ 2343788 w 3299499"/>
                <a:gd name="connsiteY82" fmla="*/ 1428354 h 2224519"/>
                <a:gd name="connsiteX83" fmla="*/ 2720306 w 3299499"/>
                <a:gd name="connsiteY83" fmla="*/ 1293883 h 2224519"/>
                <a:gd name="connsiteX84" fmla="*/ 2888869 w 3299499"/>
                <a:gd name="connsiteY84" fmla="*/ 1406308 h 2224519"/>
                <a:gd name="connsiteX85" fmla="*/ 2769954 w 3299499"/>
                <a:gd name="connsiteY85" fmla="*/ 1300090 h 2224519"/>
                <a:gd name="connsiteX86" fmla="*/ 2889945 w 3299499"/>
                <a:gd name="connsiteY86" fmla="*/ 1304227 h 2224519"/>
                <a:gd name="connsiteX87" fmla="*/ 3067860 w 3299499"/>
                <a:gd name="connsiteY87" fmla="*/ 1432491 h 2224519"/>
                <a:gd name="connsiteX88" fmla="*/ 3217093 w 3299499"/>
                <a:gd name="connsiteY88" fmla="*/ 1277570 h 2224519"/>
                <a:gd name="connsiteX89" fmla="*/ 3237501 w 3299499"/>
                <a:gd name="connsiteY89" fmla="*/ 1072524 h 2224519"/>
                <a:gd name="connsiteX90" fmla="*/ 3071998 w 3299499"/>
                <a:gd name="connsiteY90" fmla="*/ 1386978 h 2224519"/>
                <a:gd name="connsiteX91" fmla="*/ 3109236 w 3299499"/>
                <a:gd name="connsiteY91" fmla="*/ 1312503 h 2224519"/>
                <a:gd name="connsiteX92" fmla="*/ 2894083 w 3299499"/>
                <a:gd name="connsiteY92" fmla="*/ 1266989 h 2224519"/>
                <a:gd name="connsiteX93" fmla="*/ 2794782 w 3299499"/>
                <a:gd name="connsiteY93" fmla="*/ 1204926 h 2224519"/>
                <a:gd name="connsiteX94" fmla="*/ 2584069 w 3299499"/>
                <a:gd name="connsiteY94" fmla="*/ 1239621 h 2224519"/>
                <a:gd name="connsiteX95" fmla="*/ 2044267 w 3299499"/>
                <a:gd name="connsiteY95" fmla="*/ 1386634 h 2224519"/>
                <a:gd name="connsiteX96" fmla="*/ 2005425 w 3299499"/>
                <a:gd name="connsiteY96" fmla="*/ 1225334 h 2224519"/>
                <a:gd name="connsiteX97" fmla="*/ 2372137 w 3299499"/>
                <a:gd name="connsiteY97" fmla="*/ 1108652 h 2224519"/>
                <a:gd name="connsiteX98" fmla="*/ 2803144 w 3299499"/>
                <a:gd name="connsiteY98" fmla="*/ 1101508 h 2224519"/>
                <a:gd name="connsiteX99" fmla="*/ 2560257 w 3299499"/>
                <a:gd name="connsiteY99" fmla="*/ 820521 h 2224519"/>
                <a:gd name="connsiteX100" fmla="*/ 2226881 w 3299499"/>
                <a:gd name="connsiteY100" fmla="*/ 1049121 h 2224519"/>
                <a:gd name="connsiteX101" fmla="*/ 2105637 w 3299499"/>
                <a:gd name="connsiteY101" fmla="*/ 967096 h 2224519"/>
                <a:gd name="connsiteX102" fmla="*/ 1771168 w 3299499"/>
                <a:gd name="connsiteY102" fmla="*/ 1203194 h 2224519"/>
                <a:gd name="connsiteX103" fmla="*/ 1666272 w 3299499"/>
                <a:gd name="connsiteY103" fmla="*/ 1103537 h 2224519"/>
                <a:gd name="connsiteX104" fmla="*/ 1333340 w 3299499"/>
                <a:gd name="connsiteY104" fmla="*/ 1505003 h 2224519"/>
                <a:gd name="connsiteX105" fmla="*/ 1260930 w 3299499"/>
                <a:gd name="connsiteY105" fmla="*/ 1457024 h 2224519"/>
                <a:gd name="connsiteX106" fmla="*/ 1613074 w 3299499"/>
                <a:gd name="connsiteY106" fmla="*/ 1076685 h 2224519"/>
                <a:gd name="connsiteX107" fmla="*/ 1920715 w 3299499"/>
                <a:gd name="connsiteY107" fmla="*/ 821267 h 2224519"/>
                <a:gd name="connsiteX108" fmla="*/ 1829273 w 3299499"/>
                <a:gd name="connsiteY108" fmla="*/ 817291 h 2224519"/>
                <a:gd name="connsiteX109" fmla="*/ 1773614 w 3299499"/>
                <a:gd name="connsiteY109" fmla="*/ 761632 h 2224519"/>
                <a:gd name="connsiteX110" fmla="*/ 1456874 w 3299499"/>
                <a:gd name="connsiteY110" fmla="*/ 1004847 h 2224519"/>
                <a:gd name="connsiteX111" fmla="*/ 1527211 w 3299499"/>
                <a:gd name="connsiteY111" fmla="*/ 753639 h 2224519"/>
                <a:gd name="connsiteX112" fmla="*/ 1421703 w 3299499"/>
                <a:gd name="connsiteY112" fmla="*/ 834026 h 2224519"/>
                <a:gd name="connsiteX113" fmla="*/ 1512138 w 3299499"/>
                <a:gd name="connsiteY113" fmla="*/ 834026 h 2224519"/>
                <a:gd name="connsiteX114" fmla="*/ 1371461 w 3299499"/>
                <a:gd name="connsiteY114" fmla="*/ 1019920 h 2224519"/>
                <a:gd name="connsiteX115" fmla="*/ 1115228 w 3299499"/>
                <a:gd name="connsiteY115" fmla="*/ 1246008 h 2224519"/>
                <a:gd name="connsiteX116" fmla="*/ 907141 w 3299499"/>
                <a:gd name="connsiteY116" fmla="*/ 1537410 h 2224519"/>
                <a:gd name="connsiteX117" fmla="*/ 858995 w 3299499"/>
                <a:gd name="connsiteY117" fmla="*/ 1612773 h 2224519"/>
                <a:gd name="connsiteX118" fmla="*/ 1009720 w 3299499"/>
                <a:gd name="connsiteY118" fmla="*/ 1909199 h 2224519"/>
                <a:gd name="connsiteX119" fmla="*/ 1100156 w 3299499"/>
                <a:gd name="connsiteY119" fmla="*/ 1889102 h 2224519"/>
                <a:gd name="connsiteX120" fmla="*/ 1243117 w 3299499"/>
                <a:gd name="connsiteY120" fmla="*/ 1429806 h 2224519"/>
                <a:gd name="connsiteX121" fmla="*/ 1356169 w 3299499"/>
                <a:gd name="connsiteY121" fmla="*/ 1501105 h 2224519"/>
                <a:gd name="connsiteX122" fmla="*/ 1352194 w 3299499"/>
                <a:gd name="connsiteY122" fmla="*/ 1596520 h 2224519"/>
                <a:gd name="connsiteX123" fmla="*/ 1324384 w 3299499"/>
                <a:gd name="connsiteY123" fmla="*/ 1770376 h 2224519"/>
                <a:gd name="connsiteX124" fmla="*/ 1416465 w 3299499"/>
                <a:gd name="connsiteY124" fmla="*/ 1910842 h 2224519"/>
                <a:gd name="connsiteX125" fmla="*/ 1340269 w 3299499"/>
                <a:gd name="connsiteY125" fmla="*/ 1640250 h 2224519"/>
                <a:gd name="connsiteX126" fmla="*/ 1606637 w 3299499"/>
                <a:gd name="connsiteY126" fmla="*/ 1513030 h 2224519"/>
                <a:gd name="connsiteX127" fmla="*/ 1723643 w 3299499"/>
                <a:gd name="connsiteY127" fmla="*/ 1293596 h 2224519"/>
                <a:gd name="connsiteX128" fmla="*/ 1989073 w 3299499"/>
                <a:gd name="connsiteY128" fmla="*/ 1262840 h 2224519"/>
                <a:gd name="connsiteX129" fmla="*/ 1885956 w 3299499"/>
                <a:gd name="connsiteY129" fmla="*/ 1550615 h 2224519"/>
                <a:gd name="connsiteX130" fmla="*/ 1755393 w 3299499"/>
                <a:gd name="connsiteY130" fmla="*/ 1719046 h 2224519"/>
                <a:gd name="connsiteX131" fmla="*/ 1596312 w 3299499"/>
                <a:gd name="connsiteY131" fmla="*/ 2013962 h 2224519"/>
                <a:gd name="connsiteX132" fmla="*/ 1574831 w 3299499"/>
                <a:gd name="connsiteY132" fmla="*/ 1921749 h 2224519"/>
                <a:gd name="connsiteX133" fmla="*/ 1471464 w 3299499"/>
                <a:gd name="connsiteY133" fmla="*/ 2065646 h 2224519"/>
                <a:gd name="connsiteX134" fmla="*/ 1582781 w 3299499"/>
                <a:gd name="connsiteY134" fmla="*/ 2133232 h 2224519"/>
                <a:gd name="connsiteX135" fmla="*/ 1451584 w 3299499"/>
                <a:gd name="connsiteY135" fmla="*/ 2200818 h 2224519"/>
                <a:gd name="connsiteX136" fmla="*/ 1228948 w 3299499"/>
                <a:gd name="connsiteY136" fmla="*/ 2208769 h 2224519"/>
                <a:gd name="connsiteX137" fmla="*/ 982457 w 3299499"/>
                <a:gd name="connsiteY137" fmla="*/ 2216722 h 2224519"/>
                <a:gd name="connsiteX138" fmla="*/ 966555 w 3299499"/>
                <a:gd name="connsiteY138" fmla="*/ 2137207 h 2224519"/>
                <a:gd name="connsiteX139" fmla="*/ 1197143 w 3299499"/>
                <a:gd name="connsiteY139" fmla="*/ 2161061 h 2224519"/>
                <a:gd name="connsiteX140" fmla="*/ 1324364 w 3299499"/>
                <a:gd name="connsiteY140" fmla="*/ 2141182 h 2224519"/>
                <a:gd name="connsiteX141" fmla="*/ 1280632 w 3299499"/>
                <a:gd name="connsiteY141" fmla="*/ 1954329 h 2224519"/>
                <a:gd name="connsiteX142" fmla="*/ 1407852 w 3299499"/>
                <a:gd name="connsiteY142" fmla="*/ 1926500 h 2224519"/>
                <a:gd name="connsiteX143" fmla="*/ 1247453 w 3299499"/>
                <a:gd name="connsiteY143" fmla="*/ 1884840 h 2224519"/>
                <a:gd name="connsiteX144" fmla="*/ 1182614 w 3299499"/>
                <a:gd name="connsiteY144" fmla="*/ 2054900 h 2224519"/>
                <a:gd name="connsiteX145" fmla="*/ 1024793 w 3299499"/>
                <a:gd name="connsiteY145" fmla="*/ 2120214 h 2224519"/>
                <a:gd name="connsiteX146" fmla="*/ 884116 w 3299499"/>
                <a:gd name="connsiteY146" fmla="*/ 1758474 h 2224519"/>
                <a:gd name="connsiteX147" fmla="*/ 843922 w 3299499"/>
                <a:gd name="connsiteY147" fmla="*/ 2069973 h 2224519"/>
                <a:gd name="connsiteX148" fmla="*/ 703246 w 3299499"/>
                <a:gd name="connsiteY148" fmla="*/ 1657991 h 2224519"/>
                <a:gd name="connsiteX149" fmla="*/ 803729 w 3299499"/>
                <a:gd name="connsiteY149" fmla="*/ 1406782 h 2224519"/>
                <a:gd name="connsiteX150" fmla="*/ 884115 w 3299499"/>
                <a:gd name="connsiteY150" fmla="*/ 1246008 h 2224519"/>
                <a:gd name="connsiteX151" fmla="*/ 1160446 w 3299499"/>
                <a:gd name="connsiteY151" fmla="*/ 1125427 h 2224519"/>
                <a:gd name="connsiteX152" fmla="*/ 1637744 w 3299499"/>
                <a:gd name="connsiteY152" fmla="*/ 648131 h 2224519"/>
                <a:gd name="connsiteX153" fmla="*/ 1763348 w 3299499"/>
                <a:gd name="connsiteY153" fmla="*/ 336632 h 2224519"/>
                <a:gd name="connsiteX154" fmla="*/ 1642768 w 3299499"/>
                <a:gd name="connsiteY154" fmla="*/ 376825 h 2224519"/>
                <a:gd name="connsiteX155" fmla="*/ 1451848 w 3299499"/>
                <a:gd name="connsiteY155" fmla="*/ 658179 h 2224519"/>
                <a:gd name="connsiteX156" fmla="*/ 1170498 w 3299499"/>
                <a:gd name="connsiteY156" fmla="*/ 497404 h 2224519"/>
                <a:gd name="connsiteX157" fmla="*/ 1200641 w 3299499"/>
                <a:gd name="connsiteY157" fmla="*/ 633056 h 2224519"/>
                <a:gd name="connsiteX158" fmla="*/ 1115230 w 3299499"/>
                <a:gd name="connsiteY158" fmla="*/ 869194 h 2224519"/>
                <a:gd name="connsiteX159" fmla="*/ 1100158 w 3299499"/>
                <a:gd name="connsiteY159" fmla="*/ 1004845 h 2224519"/>
                <a:gd name="connsiteX160" fmla="*/ 904215 w 3299499"/>
                <a:gd name="connsiteY160" fmla="*/ 1014893 h 2224519"/>
                <a:gd name="connsiteX161" fmla="*/ 929336 w 3299499"/>
                <a:gd name="connsiteY161" fmla="*/ 1175667 h 2224519"/>
                <a:gd name="connsiteX162" fmla="*/ 708272 w 3299499"/>
                <a:gd name="connsiteY162" fmla="*/ 984749 h 2224519"/>
                <a:gd name="connsiteX163" fmla="*/ 607789 w 3299499"/>
                <a:gd name="connsiteY163" fmla="*/ 914411 h 2224519"/>
                <a:gd name="connsiteX164" fmla="*/ 809594 w 3299499"/>
                <a:gd name="connsiteY164" fmla="*/ 1313832 h 2224519"/>
                <a:gd name="connsiteX165" fmla="*/ 512330 w 3299499"/>
                <a:gd name="connsiteY165" fmla="*/ 1356538 h 2224519"/>
                <a:gd name="connsiteX166" fmla="*/ 647983 w 3299499"/>
                <a:gd name="connsiteY166" fmla="*/ 1874028 h 2224519"/>
                <a:gd name="connsiteX167" fmla="*/ 537449 w 3299499"/>
                <a:gd name="connsiteY167" fmla="*/ 1798666 h 2224519"/>
                <a:gd name="connsiteX168" fmla="*/ 391749 w 3299499"/>
                <a:gd name="connsiteY168" fmla="*/ 1733351 h 2224519"/>
                <a:gd name="connsiteX169" fmla="*/ 230975 w 3299499"/>
                <a:gd name="connsiteY169" fmla="*/ 1436924 h 2224519"/>
                <a:gd name="connsiteX170" fmla="*/ 356580 w 3299499"/>
                <a:gd name="connsiteY170" fmla="*/ 1668037 h 2224519"/>
                <a:gd name="connsiteX171" fmla="*/ 431942 w 3299499"/>
                <a:gd name="connsiteY171" fmla="*/ 1833835 h 2224519"/>
                <a:gd name="connsiteX172" fmla="*/ 527402 w 3299499"/>
                <a:gd name="connsiteY172" fmla="*/ 1874028 h 2224519"/>
                <a:gd name="connsiteX173" fmla="*/ 507305 w 3299499"/>
                <a:gd name="connsiteY173" fmla="*/ 1989585 h 2224519"/>
                <a:gd name="connsiteX174" fmla="*/ 311362 w 3299499"/>
                <a:gd name="connsiteY174" fmla="*/ 2180503 h 2224519"/>
                <a:gd name="connsiteX175" fmla="*/ 250235 w 3299499"/>
                <a:gd name="connsiteY175" fmla="*/ 2142821 h 2224519"/>
                <a:gd name="connsiteX176" fmla="*/ 220927 w 3299499"/>
                <a:gd name="connsiteY176" fmla="*/ 1989584 h 2224519"/>
                <a:gd name="connsiteX177" fmla="*/ 120444 w 3299499"/>
                <a:gd name="connsiteY177" fmla="*/ 1909197 h 2224519"/>
                <a:gd name="connsiteX178" fmla="*/ 65177 w 3299499"/>
                <a:gd name="connsiteY178" fmla="*/ 1869004 h 2224519"/>
                <a:gd name="connsiteX179" fmla="*/ 80251 w 3299499"/>
                <a:gd name="connsiteY179" fmla="*/ 1673060 h 2224519"/>
                <a:gd name="connsiteX180" fmla="*/ 205854 w 3299499"/>
                <a:gd name="connsiteY180" fmla="*/ 1813738 h 2224519"/>
                <a:gd name="connsiteX181" fmla="*/ 301314 w 3299499"/>
                <a:gd name="connsiteY181" fmla="*/ 1974512 h 2224519"/>
                <a:gd name="connsiteX182" fmla="*/ 326435 w 3299499"/>
                <a:gd name="connsiteY182" fmla="*/ 1863979 h 2224519"/>
                <a:gd name="connsiteX183" fmla="*/ 175710 w 3299499"/>
                <a:gd name="connsiteY183" fmla="*/ 1517311 h 2224519"/>
                <a:gd name="connsiteX184" fmla="*/ 150589 w 3299499"/>
                <a:gd name="connsiteY184" fmla="*/ 1482143 h 2224519"/>
                <a:gd name="connsiteX185" fmla="*/ 30008 w 3299499"/>
                <a:gd name="connsiteY185" fmla="*/ 1642916 h 2224519"/>
                <a:gd name="connsiteX186" fmla="*/ 19959 w 3299499"/>
                <a:gd name="connsiteY186" fmla="*/ 1798665 h 2224519"/>
                <a:gd name="connsiteX187" fmla="*/ 75227 w 3299499"/>
                <a:gd name="connsiteY187" fmla="*/ 1301271 h 2224519"/>
                <a:gd name="connsiteX188" fmla="*/ 175709 w 3299499"/>
                <a:gd name="connsiteY188" fmla="*/ 1341465 h 2224519"/>
                <a:gd name="connsiteX189" fmla="*/ 170685 w 3299499"/>
                <a:gd name="connsiteY189" fmla="*/ 1125426 h 2224519"/>
                <a:gd name="connsiteX190" fmla="*/ 95322 w 3299499"/>
                <a:gd name="connsiteY190" fmla="*/ 1235957 h 2224519"/>
                <a:gd name="connsiteX191" fmla="*/ 180733 w 3299499"/>
                <a:gd name="connsiteY191" fmla="*/ 1045039 h 2224519"/>
                <a:gd name="connsiteX192" fmla="*/ 276193 w 3299499"/>
                <a:gd name="connsiteY192" fmla="*/ 864168 h 2224519"/>
                <a:gd name="connsiteX193" fmla="*/ 471298 w 3299499"/>
                <a:gd name="connsiteY193"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646842 w 3299499"/>
                <a:gd name="connsiteY67" fmla="*/ 225252 h 2224519"/>
                <a:gd name="connsiteX68" fmla="*/ 3022347 w 3299499"/>
                <a:gd name="connsiteY68" fmla="*/ 600842 h 2224519"/>
                <a:gd name="connsiteX69" fmla="*/ 3146474 w 3299499"/>
                <a:gd name="connsiteY69" fmla="*/ 824271 h 2224519"/>
                <a:gd name="connsiteX70" fmla="*/ 3295297 w 3299499"/>
                <a:gd name="connsiteY70" fmla="*/ 1254404 h 2224519"/>
                <a:gd name="connsiteX71" fmla="*/ 3022994 w 3299499"/>
                <a:gd name="connsiteY71" fmla="*/ 1569182 h 2224519"/>
                <a:gd name="connsiteX72" fmla="*/ 2712657 w 3299499"/>
                <a:gd name="connsiteY72" fmla="*/ 1572996 h 2224519"/>
                <a:gd name="connsiteX73" fmla="*/ 2364994 w 3299499"/>
                <a:gd name="connsiteY73" fmla="*/ 1739684 h 2224519"/>
                <a:gd name="connsiteX74" fmla="*/ 1741107 w 3299499"/>
                <a:gd name="connsiteY74" fmla="*/ 1953996 h 2224519"/>
                <a:gd name="connsiteX75" fmla="*/ 1783969 w 3299499"/>
                <a:gd name="connsiteY75" fmla="*/ 1796834 h 2224519"/>
                <a:gd name="connsiteX76" fmla="*/ 1836357 w 3299499"/>
                <a:gd name="connsiteY76" fmla="*/ 1606334 h 2224519"/>
                <a:gd name="connsiteX77" fmla="*/ 2164969 w 3299499"/>
                <a:gd name="connsiteY77" fmla="*/ 1577759 h 2224519"/>
                <a:gd name="connsiteX78" fmla="*/ 2050669 w 3299499"/>
                <a:gd name="connsiteY78" fmla="*/ 1434884 h 2224519"/>
                <a:gd name="connsiteX79" fmla="*/ 2241169 w 3299499"/>
                <a:gd name="connsiteY79" fmla="*/ 1339634 h 2224519"/>
                <a:gd name="connsiteX80" fmla="*/ 2339650 w 3299499"/>
                <a:gd name="connsiteY80" fmla="*/ 1482143 h 2224519"/>
                <a:gd name="connsiteX81" fmla="*/ 2331894 w 3299499"/>
                <a:gd name="connsiteY81" fmla="*/ 1673849 h 2224519"/>
                <a:gd name="connsiteX82" fmla="*/ 2343788 w 3299499"/>
                <a:gd name="connsiteY82" fmla="*/ 1428354 h 2224519"/>
                <a:gd name="connsiteX83" fmla="*/ 2720306 w 3299499"/>
                <a:gd name="connsiteY83" fmla="*/ 1293883 h 2224519"/>
                <a:gd name="connsiteX84" fmla="*/ 2888869 w 3299499"/>
                <a:gd name="connsiteY84" fmla="*/ 1406308 h 2224519"/>
                <a:gd name="connsiteX85" fmla="*/ 2769954 w 3299499"/>
                <a:gd name="connsiteY85" fmla="*/ 1300090 h 2224519"/>
                <a:gd name="connsiteX86" fmla="*/ 2889945 w 3299499"/>
                <a:gd name="connsiteY86" fmla="*/ 1304227 h 2224519"/>
                <a:gd name="connsiteX87" fmla="*/ 3067860 w 3299499"/>
                <a:gd name="connsiteY87" fmla="*/ 1432491 h 2224519"/>
                <a:gd name="connsiteX88" fmla="*/ 3217093 w 3299499"/>
                <a:gd name="connsiteY88" fmla="*/ 1277570 h 2224519"/>
                <a:gd name="connsiteX89" fmla="*/ 3237501 w 3299499"/>
                <a:gd name="connsiteY89" fmla="*/ 1072524 h 2224519"/>
                <a:gd name="connsiteX90" fmla="*/ 3071998 w 3299499"/>
                <a:gd name="connsiteY90" fmla="*/ 1386978 h 2224519"/>
                <a:gd name="connsiteX91" fmla="*/ 3109236 w 3299499"/>
                <a:gd name="connsiteY91" fmla="*/ 1312503 h 2224519"/>
                <a:gd name="connsiteX92" fmla="*/ 2894083 w 3299499"/>
                <a:gd name="connsiteY92" fmla="*/ 1266989 h 2224519"/>
                <a:gd name="connsiteX93" fmla="*/ 2794782 w 3299499"/>
                <a:gd name="connsiteY93" fmla="*/ 1204926 h 2224519"/>
                <a:gd name="connsiteX94" fmla="*/ 2584069 w 3299499"/>
                <a:gd name="connsiteY94" fmla="*/ 1239621 h 2224519"/>
                <a:gd name="connsiteX95" fmla="*/ 2044267 w 3299499"/>
                <a:gd name="connsiteY95" fmla="*/ 1386634 h 2224519"/>
                <a:gd name="connsiteX96" fmla="*/ 2005425 w 3299499"/>
                <a:gd name="connsiteY96" fmla="*/ 1225334 h 2224519"/>
                <a:gd name="connsiteX97" fmla="*/ 2372137 w 3299499"/>
                <a:gd name="connsiteY97" fmla="*/ 1108652 h 2224519"/>
                <a:gd name="connsiteX98" fmla="*/ 2803144 w 3299499"/>
                <a:gd name="connsiteY98" fmla="*/ 1101508 h 2224519"/>
                <a:gd name="connsiteX99" fmla="*/ 2560257 w 3299499"/>
                <a:gd name="connsiteY99" fmla="*/ 820521 h 2224519"/>
                <a:gd name="connsiteX100" fmla="*/ 2226881 w 3299499"/>
                <a:gd name="connsiteY100" fmla="*/ 1049121 h 2224519"/>
                <a:gd name="connsiteX101" fmla="*/ 2105637 w 3299499"/>
                <a:gd name="connsiteY101" fmla="*/ 967096 h 2224519"/>
                <a:gd name="connsiteX102" fmla="*/ 1771168 w 3299499"/>
                <a:gd name="connsiteY102" fmla="*/ 1203194 h 2224519"/>
                <a:gd name="connsiteX103" fmla="*/ 1666272 w 3299499"/>
                <a:gd name="connsiteY103" fmla="*/ 1103537 h 2224519"/>
                <a:gd name="connsiteX104" fmla="*/ 1333340 w 3299499"/>
                <a:gd name="connsiteY104" fmla="*/ 1505003 h 2224519"/>
                <a:gd name="connsiteX105" fmla="*/ 1260930 w 3299499"/>
                <a:gd name="connsiteY105" fmla="*/ 1457024 h 2224519"/>
                <a:gd name="connsiteX106" fmla="*/ 1613074 w 3299499"/>
                <a:gd name="connsiteY106" fmla="*/ 1076685 h 2224519"/>
                <a:gd name="connsiteX107" fmla="*/ 1920715 w 3299499"/>
                <a:gd name="connsiteY107" fmla="*/ 821267 h 2224519"/>
                <a:gd name="connsiteX108" fmla="*/ 1829273 w 3299499"/>
                <a:gd name="connsiteY108" fmla="*/ 817291 h 2224519"/>
                <a:gd name="connsiteX109" fmla="*/ 1773614 w 3299499"/>
                <a:gd name="connsiteY109" fmla="*/ 761632 h 2224519"/>
                <a:gd name="connsiteX110" fmla="*/ 1456874 w 3299499"/>
                <a:gd name="connsiteY110" fmla="*/ 1004847 h 2224519"/>
                <a:gd name="connsiteX111" fmla="*/ 1527211 w 3299499"/>
                <a:gd name="connsiteY111" fmla="*/ 753639 h 2224519"/>
                <a:gd name="connsiteX112" fmla="*/ 1421703 w 3299499"/>
                <a:gd name="connsiteY112" fmla="*/ 834026 h 2224519"/>
                <a:gd name="connsiteX113" fmla="*/ 1512138 w 3299499"/>
                <a:gd name="connsiteY113" fmla="*/ 834026 h 2224519"/>
                <a:gd name="connsiteX114" fmla="*/ 1371461 w 3299499"/>
                <a:gd name="connsiteY114" fmla="*/ 1019920 h 2224519"/>
                <a:gd name="connsiteX115" fmla="*/ 1115228 w 3299499"/>
                <a:gd name="connsiteY115" fmla="*/ 1246008 h 2224519"/>
                <a:gd name="connsiteX116" fmla="*/ 907141 w 3299499"/>
                <a:gd name="connsiteY116" fmla="*/ 1537410 h 2224519"/>
                <a:gd name="connsiteX117" fmla="*/ 858995 w 3299499"/>
                <a:gd name="connsiteY117" fmla="*/ 1612773 h 2224519"/>
                <a:gd name="connsiteX118" fmla="*/ 1009720 w 3299499"/>
                <a:gd name="connsiteY118" fmla="*/ 1909199 h 2224519"/>
                <a:gd name="connsiteX119" fmla="*/ 1100156 w 3299499"/>
                <a:gd name="connsiteY119" fmla="*/ 1889102 h 2224519"/>
                <a:gd name="connsiteX120" fmla="*/ 1243117 w 3299499"/>
                <a:gd name="connsiteY120" fmla="*/ 1429806 h 2224519"/>
                <a:gd name="connsiteX121" fmla="*/ 1356169 w 3299499"/>
                <a:gd name="connsiteY121" fmla="*/ 1501105 h 2224519"/>
                <a:gd name="connsiteX122" fmla="*/ 1352194 w 3299499"/>
                <a:gd name="connsiteY122" fmla="*/ 1596520 h 2224519"/>
                <a:gd name="connsiteX123" fmla="*/ 1324384 w 3299499"/>
                <a:gd name="connsiteY123" fmla="*/ 1770376 h 2224519"/>
                <a:gd name="connsiteX124" fmla="*/ 1416465 w 3299499"/>
                <a:gd name="connsiteY124" fmla="*/ 1910842 h 2224519"/>
                <a:gd name="connsiteX125" fmla="*/ 1340269 w 3299499"/>
                <a:gd name="connsiteY125" fmla="*/ 1640250 h 2224519"/>
                <a:gd name="connsiteX126" fmla="*/ 1606637 w 3299499"/>
                <a:gd name="connsiteY126" fmla="*/ 1513030 h 2224519"/>
                <a:gd name="connsiteX127" fmla="*/ 1723643 w 3299499"/>
                <a:gd name="connsiteY127" fmla="*/ 1293596 h 2224519"/>
                <a:gd name="connsiteX128" fmla="*/ 1989073 w 3299499"/>
                <a:gd name="connsiteY128" fmla="*/ 1262840 h 2224519"/>
                <a:gd name="connsiteX129" fmla="*/ 1885956 w 3299499"/>
                <a:gd name="connsiteY129" fmla="*/ 1550615 h 2224519"/>
                <a:gd name="connsiteX130" fmla="*/ 1755393 w 3299499"/>
                <a:gd name="connsiteY130" fmla="*/ 1719046 h 2224519"/>
                <a:gd name="connsiteX131" fmla="*/ 1596312 w 3299499"/>
                <a:gd name="connsiteY131" fmla="*/ 2013962 h 2224519"/>
                <a:gd name="connsiteX132" fmla="*/ 1574831 w 3299499"/>
                <a:gd name="connsiteY132" fmla="*/ 1921749 h 2224519"/>
                <a:gd name="connsiteX133" fmla="*/ 1471464 w 3299499"/>
                <a:gd name="connsiteY133" fmla="*/ 2065646 h 2224519"/>
                <a:gd name="connsiteX134" fmla="*/ 1582781 w 3299499"/>
                <a:gd name="connsiteY134" fmla="*/ 2133232 h 2224519"/>
                <a:gd name="connsiteX135" fmla="*/ 1451584 w 3299499"/>
                <a:gd name="connsiteY135" fmla="*/ 2200818 h 2224519"/>
                <a:gd name="connsiteX136" fmla="*/ 1228948 w 3299499"/>
                <a:gd name="connsiteY136" fmla="*/ 2208769 h 2224519"/>
                <a:gd name="connsiteX137" fmla="*/ 982457 w 3299499"/>
                <a:gd name="connsiteY137" fmla="*/ 2216722 h 2224519"/>
                <a:gd name="connsiteX138" fmla="*/ 966555 w 3299499"/>
                <a:gd name="connsiteY138" fmla="*/ 2137207 h 2224519"/>
                <a:gd name="connsiteX139" fmla="*/ 1197143 w 3299499"/>
                <a:gd name="connsiteY139" fmla="*/ 2161061 h 2224519"/>
                <a:gd name="connsiteX140" fmla="*/ 1324364 w 3299499"/>
                <a:gd name="connsiteY140" fmla="*/ 2141182 h 2224519"/>
                <a:gd name="connsiteX141" fmla="*/ 1280632 w 3299499"/>
                <a:gd name="connsiteY141" fmla="*/ 1954329 h 2224519"/>
                <a:gd name="connsiteX142" fmla="*/ 1407852 w 3299499"/>
                <a:gd name="connsiteY142" fmla="*/ 1926500 h 2224519"/>
                <a:gd name="connsiteX143" fmla="*/ 1247453 w 3299499"/>
                <a:gd name="connsiteY143" fmla="*/ 1884840 h 2224519"/>
                <a:gd name="connsiteX144" fmla="*/ 1182614 w 3299499"/>
                <a:gd name="connsiteY144" fmla="*/ 2054900 h 2224519"/>
                <a:gd name="connsiteX145" fmla="*/ 1024793 w 3299499"/>
                <a:gd name="connsiteY145" fmla="*/ 2120214 h 2224519"/>
                <a:gd name="connsiteX146" fmla="*/ 884116 w 3299499"/>
                <a:gd name="connsiteY146" fmla="*/ 1758474 h 2224519"/>
                <a:gd name="connsiteX147" fmla="*/ 843922 w 3299499"/>
                <a:gd name="connsiteY147" fmla="*/ 2069973 h 2224519"/>
                <a:gd name="connsiteX148" fmla="*/ 703246 w 3299499"/>
                <a:gd name="connsiteY148" fmla="*/ 1657991 h 2224519"/>
                <a:gd name="connsiteX149" fmla="*/ 803729 w 3299499"/>
                <a:gd name="connsiteY149" fmla="*/ 1406782 h 2224519"/>
                <a:gd name="connsiteX150" fmla="*/ 884115 w 3299499"/>
                <a:gd name="connsiteY150" fmla="*/ 1246008 h 2224519"/>
                <a:gd name="connsiteX151" fmla="*/ 1160446 w 3299499"/>
                <a:gd name="connsiteY151" fmla="*/ 1125427 h 2224519"/>
                <a:gd name="connsiteX152" fmla="*/ 1637744 w 3299499"/>
                <a:gd name="connsiteY152" fmla="*/ 648131 h 2224519"/>
                <a:gd name="connsiteX153" fmla="*/ 1763348 w 3299499"/>
                <a:gd name="connsiteY153" fmla="*/ 336632 h 2224519"/>
                <a:gd name="connsiteX154" fmla="*/ 1642768 w 3299499"/>
                <a:gd name="connsiteY154" fmla="*/ 376825 h 2224519"/>
                <a:gd name="connsiteX155" fmla="*/ 1451848 w 3299499"/>
                <a:gd name="connsiteY155" fmla="*/ 658179 h 2224519"/>
                <a:gd name="connsiteX156" fmla="*/ 1170498 w 3299499"/>
                <a:gd name="connsiteY156" fmla="*/ 497404 h 2224519"/>
                <a:gd name="connsiteX157" fmla="*/ 1200641 w 3299499"/>
                <a:gd name="connsiteY157" fmla="*/ 633056 h 2224519"/>
                <a:gd name="connsiteX158" fmla="*/ 1115230 w 3299499"/>
                <a:gd name="connsiteY158" fmla="*/ 869194 h 2224519"/>
                <a:gd name="connsiteX159" fmla="*/ 1100158 w 3299499"/>
                <a:gd name="connsiteY159" fmla="*/ 1004845 h 2224519"/>
                <a:gd name="connsiteX160" fmla="*/ 904215 w 3299499"/>
                <a:gd name="connsiteY160" fmla="*/ 1014893 h 2224519"/>
                <a:gd name="connsiteX161" fmla="*/ 929336 w 3299499"/>
                <a:gd name="connsiteY161" fmla="*/ 1175667 h 2224519"/>
                <a:gd name="connsiteX162" fmla="*/ 708272 w 3299499"/>
                <a:gd name="connsiteY162" fmla="*/ 984749 h 2224519"/>
                <a:gd name="connsiteX163" fmla="*/ 607789 w 3299499"/>
                <a:gd name="connsiteY163" fmla="*/ 914411 h 2224519"/>
                <a:gd name="connsiteX164" fmla="*/ 809594 w 3299499"/>
                <a:gd name="connsiteY164" fmla="*/ 1313832 h 2224519"/>
                <a:gd name="connsiteX165" fmla="*/ 512330 w 3299499"/>
                <a:gd name="connsiteY165" fmla="*/ 1356538 h 2224519"/>
                <a:gd name="connsiteX166" fmla="*/ 647983 w 3299499"/>
                <a:gd name="connsiteY166" fmla="*/ 1874028 h 2224519"/>
                <a:gd name="connsiteX167" fmla="*/ 537449 w 3299499"/>
                <a:gd name="connsiteY167" fmla="*/ 1798666 h 2224519"/>
                <a:gd name="connsiteX168" fmla="*/ 391749 w 3299499"/>
                <a:gd name="connsiteY168" fmla="*/ 1733351 h 2224519"/>
                <a:gd name="connsiteX169" fmla="*/ 230975 w 3299499"/>
                <a:gd name="connsiteY169" fmla="*/ 1436924 h 2224519"/>
                <a:gd name="connsiteX170" fmla="*/ 356580 w 3299499"/>
                <a:gd name="connsiteY170" fmla="*/ 1668037 h 2224519"/>
                <a:gd name="connsiteX171" fmla="*/ 431942 w 3299499"/>
                <a:gd name="connsiteY171" fmla="*/ 1833835 h 2224519"/>
                <a:gd name="connsiteX172" fmla="*/ 527402 w 3299499"/>
                <a:gd name="connsiteY172" fmla="*/ 1874028 h 2224519"/>
                <a:gd name="connsiteX173" fmla="*/ 507305 w 3299499"/>
                <a:gd name="connsiteY173" fmla="*/ 1989585 h 2224519"/>
                <a:gd name="connsiteX174" fmla="*/ 311362 w 3299499"/>
                <a:gd name="connsiteY174" fmla="*/ 2180503 h 2224519"/>
                <a:gd name="connsiteX175" fmla="*/ 250235 w 3299499"/>
                <a:gd name="connsiteY175" fmla="*/ 2142821 h 2224519"/>
                <a:gd name="connsiteX176" fmla="*/ 220927 w 3299499"/>
                <a:gd name="connsiteY176" fmla="*/ 1989584 h 2224519"/>
                <a:gd name="connsiteX177" fmla="*/ 120444 w 3299499"/>
                <a:gd name="connsiteY177" fmla="*/ 1909197 h 2224519"/>
                <a:gd name="connsiteX178" fmla="*/ 65177 w 3299499"/>
                <a:gd name="connsiteY178" fmla="*/ 1869004 h 2224519"/>
                <a:gd name="connsiteX179" fmla="*/ 80251 w 3299499"/>
                <a:gd name="connsiteY179" fmla="*/ 1673060 h 2224519"/>
                <a:gd name="connsiteX180" fmla="*/ 205854 w 3299499"/>
                <a:gd name="connsiteY180" fmla="*/ 1813738 h 2224519"/>
                <a:gd name="connsiteX181" fmla="*/ 301314 w 3299499"/>
                <a:gd name="connsiteY181" fmla="*/ 1974512 h 2224519"/>
                <a:gd name="connsiteX182" fmla="*/ 326435 w 3299499"/>
                <a:gd name="connsiteY182" fmla="*/ 1863979 h 2224519"/>
                <a:gd name="connsiteX183" fmla="*/ 175710 w 3299499"/>
                <a:gd name="connsiteY183" fmla="*/ 1517311 h 2224519"/>
                <a:gd name="connsiteX184" fmla="*/ 150589 w 3299499"/>
                <a:gd name="connsiteY184" fmla="*/ 1482143 h 2224519"/>
                <a:gd name="connsiteX185" fmla="*/ 30008 w 3299499"/>
                <a:gd name="connsiteY185" fmla="*/ 1642916 h 2224519"/>
                <a:gd name="connsiteX186" fmla="*/ 19959 w 3299499"/>
                <a:gd name="connsiteY186" fmla="*/ 1798665 h 2224519"/>
                <a:gd name="connsiteX187" fmla="*/ 75227 w 3299499"/>
                <a:gd name="connsiteY187" fmla="*/ 1301271 h 2224519"/>
                <a:gd name="connsiteX188" fmla="*/ 175709 w 3299499"/>
                <a:gd name="connsiteY188" fmla="*/ 1341465 h 2224519"/>
                <a:gd name="connsiteX189" fmla="*/ 170685 w 3299499"/>
                <a:gd name="connsiteY189" fmla="*/ 1125426 h 2224519"/>
                <a:gd name="connsiteX190" fmla="*/ 95322 w 3299499"/>
                <a:gd name="connsiteY190" fmla="*/ 1235957 h 2224519"/>
                <a:gd name="connsiteX191" fmla="*/ 180733 w 3299499"/>
                <a:gd name="connsiteY191" fmla="*/ 1045039 h 2224519"/>
                <a:gd name="connsiteX192" fmla="*/ 276193 w 3299499"/>
                <a:gd name="connsiteY192" fmla="*/ 864168 h 2224519"/>
                <a:gd name="connsiteX193" fmla="*/ 471298 w 3299499"/>
                <a:gd name="connsiteY193"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646842 w 3299499"/>
                <a:gd name="connsiteY67" fmla="*/ 225252 h 2224519"/>
                <a:gd name="connsiteX68" fmla="*/ 3022347 w 3299499"/>
                <a:gd name="connsiteY68" fmla="*/ 600842 h 2224519"/>
                <a:gd name="connsiteX69" fmla="*/ 3146474 w 3299499"/>
                <a:gd name="connsiteY69" fmla="*/ 824271 h 2224519"/>
                <a:gd name="connsiteX70" fmla="*/ 3295297 w 3299499"/>
                <a:gd name="connsiteY70" fmla="*/ 1254404 h 2224519"/>
                <a:gd name="connsiteX71" fmla="*/ 3022994 w 3299499"/>
                <a:gd name="connsiteY71" fmla="*/ 1569182 h 2224519"/>
                <a:gd name="connsiteX72" fmla="*/ 2712657 w 3299499"/>
                <a:gd name="connsiteY72" fmla="*/ 1572996 h 2224519"/>
                <a:gd name="connsiteX73" fmla="*/ 2364994 w 3299499"/>
                <a:gd name="connsiteY73" fmla="*/ 1739684 h 2224519"/>
                <a:gd name="connsiteX74" fmla="*/ 1741107 w 3299499"/>
                <a:gd name="connsiteY74" fmla="*/ 1953996 h 2224519"/>
                <a:gd name="connsiteX75" fmla="*/ 1783969 w 3299499"/>
                <a:gd name="connsiteY75" fmla="*/ 1796834 h 2224519"/>
                <a:gd name="connsiteX76" fmla="*/ 1836357 w 3299499"/>
                <a:gd name="connsiteY76" fmla="*/ 1606334 h 2224519"/>
                <a:gd name="connsiteX77" fmla="*/ 2164969 w 3299499"/>
                <a:gd name="connsiteY77" fmla="*/ 1577759 h 2224519"/>
                <a:gd name="connsiteX78" fmla="*/ 2050669 w 3299499"/>
                <a:gd name="connsiteY78" fmla="*/ 1434884 h 2224519"/>
                <a:gd name="connsiteX79" fmla="*/ 2241169 w 3299499"/>
                <a:gd name="connsiteY79" fmla="*/ 1339634 h 2224519"/>
                <a:gd name="connsiteX80" fmla="*/ 2339650 w 3299499"/>
                <a:gd name="connsiteY80" fmla="*/ 1482143 h 2224519"/>
                <a:gd name="connsiteX81" fmla="*/ 2331894 w 3299499"/>
                <a:gd name="connsiteY81" fmla="*/ 1673849 h 2224519"/>
                <a:gd name="connsiteX82" fmla="*/ 2343788 w 3299499"/>
                <a:gd name="connsiteY82" fmla="*/ 1428354 h 2224519"/>
                <a:gd name="connsiteX83" fmla="*/ 2720306 w 3299499"/>
                <a:gd name="connsiteY83" fmla="*/ 1293883 h 2224519"/>
                <a:gd name="connsiteX84" fmla="*/ 2888869 w 3299499"/>
                <a:gd name="connsiteY84" fmla="*/ 1406308 h 2224519"/>
                <a:gd name="connsiteX85" fmla="*/ 2769954 w 3299499"/>
                <a:gd name="connsiteY85" fmla="*/ 1300090 h 2224519"/>
                <a:gd name="connsiteX86" fmla="*/ 2889945 w 3299499"/>
                <a:gd name="connsiteY86" fmla="*/ 1304227 h 2224519"/>
                <a:gd name="connsiteX87" fmla="*/ 3067860 w 3299499"/>
                <a:gd name="connsiteY87" fmla="*/ 1432491 h 2224519"/>
                <a:gd name="connsiteX88" fmla="*/ 3217093 w 3299499"/>
                <a:gd name="connsiteY88" fmla="*/ 1277570 h 2224519"/>
                <a:gd name="connsiteX89" fmla="*/ 3237501 w 3299499"/>
                <a:gd name="connsiteY89" fmla="*/ 1072524 h 2224519"/>
                <a:gd name="connsiteX90" fmla="*/ 3071998 w 3299499"/>
                <a:gd name="connsiteY90" fmla="*/ 1386978 h 2224519"/>
                <a:gd name="connsiteX91" fmla="*/ 3109236 w 3299499"/>
                <a:gd name="connsiteY91" fmla="*/ 1312503 h 2224519"/>
                <a:gd name="connsiteX92" fmla="*/ 2894083 w 3299499"/>
                <a:gd name="connsiteY92" fmla="*/ 1266989 h 2224519"/>
                <a:gd name="connsiteX93" fmla="*/ 2794782 w 3299499"/>
                <a:gd name="connsiteY93" fmla="*/ 1204926 h 2224519"/>
                <a:gd name="connsiteX94" fmla="*/ 2584069 w 3299499"/>
                <a:gd name="connsiteY94" fmla="*/ 1239621 h 2224519"/>
                <a:gd name="connsiteX95" fmla="*/ 2044267 w 3299499"/>
                <a:gd name="connsiteY95" fmla="*/ 1386634 h 2224519"/>
                <a:gd name="connsiteX96" fmla="*/ 2005425 w 3299499"/>
                <a:gd name="connsiteY96" fmla="*/ 1225334 h 2224519"/>
                <a:gd name="connsiteX97" fmla="*/ 2372137 w 3299499"/>
                <a:gd name="connsiteY97" fmla="*/ 1108652 h 2224519"/>
                <a:gd name="connsiteX98" fmla="*/ 2803144 w 3299499"/>
                <a:gd name="connsiteY98" fmla="*/ 1101508 h 2224519"/>
                <a:gd name="connsiteX99" fmla="*/ 2560257 w 3299499"/>
                <a:gd name="connsiteY99" fmla="*/ 820521 h 2224519"/>
                <a:gd name="connsiteX100" fmla="*/ 2226881 w 3299499"/>
                <a:gd name="connsiteY100" fmla="*/ 1049121 h 2224519"/>
                <a:gd name="connsiteX101" fmla="*/ 2105637 w 3299499"/>
                <a:gd name="connsiteY101" fmla="*/ 967096 h 2224519"/>
                <a:gd name="connsiteX102" fmla="*/ 1771168 w 3299499"/>
                <a:gd name="connsiteY102" fmla="*/ 1203194 h 2224519"/>
                <a:gd name="connsiteX103" fmla="*/ 1666272 w 3299499"/>
                <a:gd name="connsiteY103" fmla="*/ 1103537 h 2224519"/>
                <a:gd name="connsiteX104" fmla="*/ 1333340 w 3299499"/>
                <a:gd name="connsiteY104" fmla="*/ 1505003 h 2224519"/>
                <a:gd name="connsiteX105" fmla="*/ 1260930 w 3299499"/>
                <a:gd name="connsiteY105" fmla="*/ 1457024 h 2224519"/>
                <a:gd name="connsiteX106" fmla="*/ 1613074 w 3299499"/>
                <a:gd name="connsiteY106" fmla="*/ 1076685 h 2224519"/>
                <a:gd name="connsiteX107" fmla="*/ 1920715 w 3299499"/>
                <a:gd name="connsiteY107" fmla="*/ 821267 h 2224519"/>
                <a:gd name="connsiteX108" fmla="*/ 1829273 w 3299499"/>
                <a:gd name="connsiteY108" fmla="*/ 817291 h 2224519"/>
                <a:gd name="connsiteX109" fmla="*/ 1773614 w 3299499"/>
                <a:gd name="connsiteY109" fmla="*/ 761632 h 2224519"/>
                <a:gd name="connsiteX110" fmla="*/ 1456874 w 3299499"/>
                <a:gd name="connsiteY110" fmla="*/ 1004847 h 2224519"/>
                <a:gd name="connsiteX111" fmla="*/ 1527211 w 3299499"/>
                <a:gd name="connsiteY111" fmla="*/ 753639 h 2224519"/>
                <a:gd name="connsiteX112" fmla="*/ 1421703 w 3299499"/>
                <a:gd name="connsiteY112" fmla="*/ 834026 h 2224519"/>
                <a:gd name="connsiteX113" fmla="*/ 1512138 w 3299499"/>
                <a:gd name="connsiteY113" fmla="*/ 834026 h 2224519"/>
                <a:gd name="connsiteX114" fmla="*/ 1371461 w 3299499"/>
                <a:gd name="connsiteY114" fmla="*/ 1019920 h 2224519"/>
                <a:gd name="connsiteX115" fmla="*/ 1115228 w 3299499"/>
                <a:gd name="connsiteY115" fmla="*/ 1246008 h 2224519"/>
                <a:gd name="connsiteX116" fmla="*/ 907141 w 3299499"/>
                <a:gd name="connsiteY116" fmla="*/ 1537410 h 2224519"/>
                <a:gd name="connsiteX117" fmla="*/ 858995 w 3299499"/>
                <a:gd name="connsiteY117" fmla="*/ 1612773 h 2224519"/>
                <a:gd name="connsiteX118" fmla="*/ 1009720 w 3299499"/>
                <a:gd name="connsiteY118" fmla="*/ 1909199 h 2224519"/>
                <a:gd name="connsiteX119" fmla="*/ 1100156 w 3299499"/>
                <a:gd name="connsiteY119" fmla="*/ 1889102 h 2224519"/>
                <a:gd name="connsiteX120" fmla="*/ 1243117 w 3299499"/>
                <a:gd name="connsiteY120" fmla="*/ 1429806 h 2224519"/>
                <a:gd name="connsiteX121" fmla="*/ 1356169 w 3299499"/>
                <a:gd name="connsiteY121" fmla="*/ 1501105 h 2224519"/>
                <a:gd name="connsiteX122" fmla="*/ 1352194 w 3299499"/>
                <a:gd name="connsiteY122" fmla="*/ 1596520 h 2224519"/>
                <a:gd name="connsiteX123" fmla="*/ 1324384 w 3299499"/>
                <a:gd name="connsiteY123" fmla="*/ 1770376 h 2224519"/>
                <a:gd name="connsiteX124" fmla="*/ 1416465 w 3299499"/>
                <a:gd name="connsiteY124" fmla="*/ 1910842 h 2224519"/>
                <a:gd name="connsiteX125" fmla="*/ 1340269 w 3299499"/>
                <a:gd name="connsiteY125" fmla="*/ 1640250 h 2224519"/>
                <a:gd name="connsiteX126" fmla="*/ 1606637 w 3299499"/>
                <a:gd name="connsiteY126" fmla="*/ 1513030 h 2224519"/>
                <a:gd name="connsiteX127" fmla="*/ 1723643 w 3299499"/>
                <a:gd name="connsiteY127" fmla="*/ 1293596 h 2224519"/>
                <a:gd name="connsiteX128" fmla="*/ 1989073 w 3299499"/>
                <a:gd name="connsiteY128" fmla="*/ 1262840 h 2224519"/>
                <a:gd name="connsiteX129" fmla="*/ 1885956 w 3299499"/>
                <a:gd name="connsiteY129" fmla="*/ 1550615 h 2224519"/>
                <a:gd name="connsiteX130" fmla="*/ 1755393 w 3299499"/>
                <a:gd name="connsiteY130" fmla="*/ 1719046 h 2224519"/>
                <a:gd name="connsiteX131" fmla="*/ 1596312 w 3299499"/>
                <a:gd name="connsiteY131" fmla="*/ 2013962 h 2224519"/>
                <a:gd name="connsiteX132" fmla="*/ 1574831 w 3299499"/>
                <a:gd name="connsiteY132" fmla="*/ 1921749 h 2224519"/>
                <a:gd name="connsiteX133" fmla="*/ 1471464 w 3299499"/>
                <a:gd name="connsiteY133" fmla="*/ 2065646 h 2224519"/>
                <a:gd name="connsiteX134" fmla="*/ 1582781 w 3299499"/>
                <a:gd name="connsiteY134" fmla="*/ 2133232 h 2224519"/>
                <a:gd name="connsiteX135" fmla="*/ 1451584 w 3299499"/>
                <a:gd name="connsiteY135" fmla="*/ 2200818 h 2224519"/>
                <a:gd name="connsiteX136" fmla="*/ 1228948 w 3299499"/>
                <a:gd name="connsiteY136" fmla="*/ 2208769 h 2224519"/>
                <a:gd name="connsiteX137" fmla="*/ 982457 w 3299499"/>
                <a:gd name="connsiteY137" fmla="*/ 2216722 h 2224519"/>
                <a:gd name="connsiteX138" fmla="*/ 966555 w 3299499"/>
                <a:gd name="connsiteY138" fmla="*/ 2137207 h 2224519"/>
                <a:gd name="connsiteX139" fmla="*/ 1197143 w 3299499"/>
                <a:gd name="connsiteY139" fmla="*/ 2161061 h 2224519"/>
                <a:gd name="connsiteX140" fmla="*/ 1324364 w 3299499"/>
                <a:gd name="connsiteY140" fmla="*/ 2141182 h 2224519"/>
                <a:gd name="connsiteX141" fmla="*/ 1280632 w 3299499"/>
                <a:gd name="connsiteY141" fmla="*/ 1954329 h 2224519"/>
                <a:gd name="connsiteX142" fmla="*/ 1407852 w 3299499"/>
                <a:gd name="connsiteY142" fmla="*/ 1926500 h 2224519"/>
                <a:gd name="connsiteX143" fmla="*/ 1247453 w 3299499"/>
                <a:gd name="connsiteY143" fmla="*/ 1884840 h 2224519"/>
                <a:gd name="connsiteX144" fmla="*/ 1182614 w 3299499"/>
                <a:gd name="connsiteY144" fmla="*/ 2054900 h 2224519"/>
                <a:gd name="connsiteX145" fmla="*/ 1024793 w 3299499"/>
                <a:gd name="connsiteY145" fmla="*/ 2120214 h 2224519"/>
                <a:gd name="connsiteX146" fmla="*/ 884116 w 3299499"/>
                <a:gd name="connsiteY146" fmla="*/ 1758474 h 2224519"/>
                <a:gd name="connsiteX147" fmla="*/ 843922 w 3299499"/>
                <a:gd name="connsiteY147" fmla="*/ 2069973 h 2224519"/>
                <a:gd name="connsiteX148" fmla="*/ 703246 w 3299499"/>
                <a:gd name="connsiteY148" fmla="*/ 1657991 h 2224519"/>
                <a:gd name="connsiteX149" fmla="*/ 803729 w 3299499"/>
                <a:gd name="connsiteY149" fmla="*/ 1406782 h 2224519"/>
                <a:gd name="connsiteX150" fmla="*/ 884115 w 3299499"/>
                <a:gd name="connsiteY150" fmla="*/ 1246008 h 2224519"/>
                <a:gd name="connsiteX151" fmla="*/ 1160446 w 3299499"/>
                <a:gd name="connsiteY151" fmla="*/ 1125427 h 2224519"/>
                <a:gd name="connsiteX152" fmla="*/ 1637744 w 3299499"/>
                <a:gd name="connsiteY152" fmla="*/ 648131 h 2224519"/>
                <a:gd name="connsiteX153" fmla="*/ 1763348 w 3299499"/>
                <a:gd name="connsiteY153" fmla="*/ 336632 h 2224519"/>
                <a:gd name="connsiteX154" fmla="*/ 1642768 w 3299499"/>
                <a:gd name="connsiteY154" fmla="*/ 376825 h 2224519"/>
                <a:gd name="connsiteX155" fmla="*/ 1451848 w 3299499"/>
                <a:gd name="connsiteY155" fmla="*/ 658179 h 2224519"/>
                <a:gd name="connsiteX156" fmla="*/ 1170498 w 3299499"/>
                <a:gd name="connsiteY156" fmla="*/ 497404 h 2224519"/>
                <a:gd name="connsiteX157" fmla="*/ 1200641 w 3299499"/>
                <a:gd name="connsiteY157" fmla="*/ 633056 h 2224519"/>
                <a:gd name="connsiteX158" fmla="*/ 1115230 w 3299499"/>
                <a:gd name="connsiteY158" fmla="*/ 869194 h 2224519"/>
                <a:gd name="connsiteX159" fmla="*/ 1100158 w 3299499"/>
                <a:gd name="connsiteY159" fmla="*/ 1004845 h 2224519"/>
                <a:gd name="connsiteX160" fmla="*/ 904215 w 3299499"/>
                <a:gd name="connsiteY160" fmla="*/ 1014893 h 2224519"/>
                <a:gd name="connsiteX161" fmla="*/ 929336 w 3299499"/>
                <a:gd name="connsiteY161" fmla="*/ 1175667 h 2224519"/>
                <a:gd name="connsiteX162" fmla="*/ 708272 w 3299499"/>
                <a:gd name="connsiteY162" fmla="*/ 984749 h 2224519"/>
                <a:gd name="connsiteX163" fmla="*/ 607789 w 3299499"/>
                <a:gd name="connsiteY163" fmla="*/ 914411 h 2224519"/>
                <a:gd name="connsiteX164" fmla="*/ 809594 w 3299499"/>
                <a:gd name="connsiteY164" fmla="*/ 1313832 h 2224519"/>
                <a:gd name="connsiteX165" fmla="*/ 512330 w 3299499"/>
                <a:gd name="connsiteY165" fmla="*/ 1356538 h 2224519"/>
                <a:gd name="connsiteX166" fmla="*/ 647983 w 3299499"/>
                <a:gd name="connsiteY166" fmla="*/ 1874028 h 2224519"/>
                <a:gd name="connsiteX167" fmla="*/ 537449 w 3299499"/>
                <a:gd name="connsiteY167" fmla="*/ 1798666 h 2224519"/>
                <a:gd name="connsiteX168" fmla="*/ 391749 w 3299499"/>
                <a:gd name="connsiteY168" fmla="*/ 1733351 h 2224519"/>
                <a:gd name="connsiteX169" fmla="*/ 230975 w 3299499"/>
                <a:gd name="connsiteY169" fmla="*/ 1436924 h 2224519"/>
                <a:gd name="connsiteX170" fmla="*/ 356580 w 3299499"/>
                <a:gd name="connsiteY170" fmla="*/ 1668037 h 2224519"/>
                <a:gd name="connsiteX171" fmla="*/ 431942 w 3299499"/>
                <a:gd name="connsiteY171" fmla="*/ 1833835 h 2224519"/>
                <a:gd name="connsiteX172" fmla="*/ 527402 w 3299499"/>
                <a:gd name="connsiteY172" fmla="*/ 1874028 h 2224519"/>
                <a:gd name="connsiteX173" fmla="*/ 507305 w 3299499"/>
                <a:gd name="connsiteY173" fmla="*/ 1989585 h 2224519"/>
                <a:gd name="connsiteX174" fmla="*/ 311362 w 3299499"/>
                <a:gd name="connsiteY174" fmla="*/ 2180503 h 2224519"/>
                <a:gd name="connsiteX175" fmla="*/ 250235 w 3299499"/>
                <a:gd name="connsiteY175" fmla="*/ 2142821 h 2224519"/>
                <a:gd name="connsiteX176" fmla="*/ 220927 w 3299499"/>
                <a:gd name="connsiteY176" fmla="*/ 1989584 h 2224519"/>
                <a:gd name="connsiteX177" fmla="*/ 120444 w 3299499"/>
                <a:gd name="connsiteY177" fmla="*/ 1909197 h 2224519"/>
                <a:gd name="connsiteX178" fmla="*/ 65177 w 3299499"/>
                <a:gd name="connsiteY178" fmla="*/ 1869004 h 2224519"/>
                <a:gd name="connsiteX179" fmla="*/ 80251 w 3299499"/>
                <a:gd name="connsiteY179" fmla="*/ 1673060 h 2224519"/>
                <a:gd name="connsiteX180" fmla="*/ 205854 w 3299499"/>
                <a:gd name="connsiteY180" fmla="*/ 1813738 h 2224519"/>
                <a:gd name="connsiteX181" fmla="*/ 301314 w 3299499"/>
                <a:gd name="connsiteY181" fmla="*/ 1974512 h 2224519"/>
                <a:gd name="connsiteX182" fmla="*/ 326435 w 3299499"/>
                <a:gd name="connsiteY182" fmla="*/ 1863979 h 2224519"/>
                <a:gd name="connsiteX183" fmla="*/ 175710 w 3299499"/>
                <a:gd name="connsiteY183" fmla="*/ 1517311 h 2224519"/>
                <a:gd name="connsiteX184" fmla="*/ 150589 w 3299499"/>
                <a:gd name="connsiteY184" fmla="*/ 1482143 h 2224519"/>
                <a:gd name="connsiteX185" fmla="*/ 30008 w 3299499"/>
                <a:gd name="connsiteY185" fmla="*/ 1642916 h 2224519"/>
                <a:gd name="connsiteX186" fmla="*/ 19959 w 3299499"/>
                <a:gd name="connsiteY186" fmla="*/ 1798665 h 2224519"/>
                <a:gd name="connsiteX187" fmla="*/ 75227 w 3299499"/>
                <a:gd name="connsiteY187" fmla="*/ 1301271 h 2224519"/>
                <a:gd name="connsiteX188" fmla="*/ 175709 w 3299499"/>
                <a:gd name="connsiteY188" fmla="*/ 1341465 h 2224519"/>
                <a:gd name="connsiteX189" fmla="*/ 170685 w 3299499"/>
                <a:gd name="connsiteY189" fmla="*/ 1125426 h 2224519"/>
                <a:gd name="connsiteX190" fmla="*/ 95322 w 3299499"/>
                <a:gd name="connsiteY190" fmla="*/ 1235957 h 2224519"/>
                <a:gd name="connsiteX191" fmla="*/ 180733 w 3299499"/>
                <a:gd name="connsiteY191" fmla="*/ 1045039 h 2224519"/>
                <a:gd name="connsiteX192" fmla="*/ 276193 w 3299499"/>
                <a:gd name="connsiteY192" fmla="*/ 864168 h 2224519"/>
                <a:gd name="connsiteX193" fmla="*/ 471298 w 3299499"/>
                <a:gd name="connsiteY193"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646842 w 3299499"/>
                <a:gd name="connsiteY67" fmla="*/ 225252 h 2224519"/>
                <a:gd name="connsiteX68" fmla="*/ 3022347 w 3299499"/>
                <a:gd name="connsiteY68" fmla="*/ 600842 h 2224519"/>
                <a:gd name="connsiteX69" fmla="*/ 3146474 w 3299499"/>
                <a:gd name="connsiteY69" fmla="*/ 824271 h 2224519"/>
                <a:gd name="connsiteX70" fmla="*/ 3295297 w 3299499"/>
                <a:gd name="connsiteY70" fmla="*/ 1254404 h 2224519"/>
                <a:gd name="connsiteX71" fmla="*/ 3022994 w 3299499"/>
                <a:gd name="connsiteY71" fmla="*/ 1569182 h 2224519"/>
                <a:gd name="connsiteX72" fmla="*/ 2712657 w 3299499"/>
                <a:gd name="connsiteY72" fmla="*/ 1572996 h 2224519"/>
                <a:gd name="connsiteX73" fmla="*/ 2364994 w 3299499"/>
                <a:gd name="connsiteY73" fmla="*/ 1739684 h 2224519"/>
                <a:gd name="connsiteX74" fmla="*/ 1741107 w 3299499"/>
                <a:gd name="connsiteY74" fmla="*/ 1953996 h 2224519"/>
                <a:gd name="connsiteX75" fmla="*/ 1783969 w 3299499"/>
                <a:gd name="connsiteY75" fmla="*/ 1796834 h 2224519"/>
                <a:gd name="connsiteX76" fmla="*/ 1836357 w 3299499"/>
                <a:gd name="connsiteY76" fmla="*/ 1606334 h 2224519"/>
                <a:gd name="connsiteX77" fmla="*/ 2164969 w 3299499"/>
                <a:gd name="connsiteY77" fmla="*/ 1577759 h 2224519"/>
                <a:gd name="connsiteX78" fmla="*/ 2050669 w 3299499"/>
                <a:gd name="connsiteY78" fmla="*/ 1434884 h 2224519"/>
                <a:gd name="connsiteX79" fmla="*/ 2241169 w 3299499"/>
                <a:gd name="connsiteY79" fmla="*/ 1339634 h 2224519"/>
                <a:gd name="connsiteX80" fmla="*/ 2339650 w 3299499"/>
                <a:gd name="connsiteY80" fmla="*/ 1482143 h 2224519"/>
                <a:gd name="connsiteX81" fmla="*/ 2331894 w 3299499"/>
                <a:gd name="connsiteY81" fmla="*/ 1673849 h 2224519"/>
                <a:gd name="connsiteX82" fmla="*/ 2343788 w 3299499"/>
                <a:gd name="connsiteY82" fmla="*/ 1428354 h 2224519"/>
                <a:gd name="connsiteX83" fmla="*/ 2720306 w 3299499"/>
                <a:gd name="connsiteY83" fmla="*/ 1293883 h 2224519"/>
                <a:gd name="connsiteX84" fmla="*/ 2888869 w 3299499"/>
                <a:gd name="connsiteY84" fmla="*/ 1406308 h 2224519"/>
                <a:gd name="connsiteX85" fmla="*/ 2769954 w 3299499"/>
                <a:gd name="connsiteY85" fmla="*/ 1300090 h 2224519"/>
                <a:gd name="connsiteX86" fmla="*/ 2889945 w 3299499"/>
                <a:gd name="connsiteY86" fmla="*/ 1304227 h 2224519"/>
                <a:gd name="connsiteX87" fmla="*/ 3067860 w 3299499"/>
                <a:gd name="connsiteY87" fmla="*/ 1432491 h 2224519"/>
                <a:gd name="connsiteX88" fmla="*/ 3217093 w 3299499"/>
                <a:gd name="connsiteY88" fmla="*/ 1277570 h 2224519"/>
                <a:gd name="connsiteX89" fmla="*/ 3237501 w 3299499"/>
                <a:gd name="connsiteY89" fmla="*/ 1072524 h 2224519"/>
                <a:gd name="connsiteX90" fmla="*/ 3071998 w 3299499"/>
                <a:gd name="connsiteY90" fmla="*/ 1386978 h 2224519"/>
                <a:gd name="connsiteX91" fmla="*/ 3109236 w 3299499"/>
                <a:gd name="connsiteY91" fmla="*/ 1312503 h 2224519"/>
                <a:gd name="connsiteX92" fmla="*/ 2894083 w 3299499"/>
                <a:gd name="connsiteY92" fmla="*/ 1266989 h 2224519"/>
                <a:gd name="connsiteX93" fmla="*/ 2794782 w 3299499"/>
                <a:gd name="connsiteY93" fmla="*/ 1204926 h 2224519"/>
                <a:gd name="connsiteX94" fmla="*/ 2584069 w 3299499"/>
                <a:gd name="connsiteY94" fmla="*/ 1239621 h 2224519"/>
                <a:gd name="connsiteX95" fmla="*/ 2044267 w 3299499"/>
                <a:gd name="connsiteY95" fmla="*/ 1386634 h 2224519"/>
                <a:gd name="connsiteX96" fmla="*/ 2005425 w 3299499"/>
                <a:gd name="connsiteY96" fmla="*/ 1225334 h 2224519"/>
                <a:gd name="connsiteX97" fmla="*/ 2372137 w 3299499"/>
                <a:gd name="connsiteY97" fmla="*/ 1108652 h 2224519"/>
                <a:gd name="connsiteX98" fmla="*/ 2803144 w 3299499"/>
                <a:gd name="connsiteY98" fmla="*/ 1101508 h 2224519"/>
                <a:gd name="connsiteX99" fmla="*/ 2560257 w 3299499"/>
                <a:gd name="connsiteY99" fmla="*/ 820521 h 2224519"/>
                <a:gd name="connsiteX100" fmla="*/ 2226881 w 3299499"/>
                <a:gd name="connsiteY100" fmla="*/ 1049121 h 2224519"/>
                <a:gd name="connsiteX101" fmla="*/ 2105637 w 3299499"/>
                <a:gd name="connsiteY101" fmla="*/ 967096 h 2224519"/>
                <a:gd name="connsiteX102" fmla="*/ 1771168 w 3299499"/>
                <a:gd name="connsiteY102" fmla="*/ 1203194 h 2224519"/>
                <a:gd name="connsiteX103" fmla="*/ 1666272 w 3299499"/>
                <a:gd name="connsiteY103" fmla="*/ 1103537 h 2224519"/>
                <a:gd name="connsiteX104" fmla="*/ 1333340 w 3299499"/>
                <a:gd name="connsiteY104" fmla="*/ 1505003 h 2224519"/>
                <a:gd name="connsiteX105" fmla="*/ 1260930 w 3299499"/>
                <a:gd name="connsiteY105" fmla="*/ 1457024 h 2224519"/>
                <a:gd name="connsiteX106" fmla="*/ 1613074 w 3299499"/>
                <a:gd name="connsiteY106" fmla="*/ 1076685 h 2224519"/>
                <a:gd name="connsiteX107" fmla="*/ 1920715 w 3299499"/>
                <a:gd name="connsiteY107" fmla="*/ 821267 h 2224519"/>
                <a:gd name="connsiteX108" fmla="*/ 1829273 w 3299499"/>
                <a:gd name="connsiteY108" fmla="*/ 817291 h 2224519"/>
                <a:gd name="connsiteX109" fmla="*/ 1773614 w 3299499"/>
                <a:gd name="connsiteY109" fmla="*/ 761632 h 2224519"/>
                <a:gd name="connsiteX110" fmla="*/ 1456874 w 3299499"/>
                <a:gd name="connsiteY110" fmla="*/ 1004847 h 2224519"/>
                <a:gd name="connsiteX111" fmla="*/ 1527211 w 3299499"/>
                <a:gd name="connsiteY111" fmla="*/ 753639 h 2224519"/>
                <a:gd name="connsiteX112" fmla="*/ 1421703 w 3299499"/>
                <a:gd name="connsiteY112" fmla="*/ 834026 h 2224519"/>
                <a:gd name="connsiteX113" fmla="*/ 1512138 w 3299499"/>
                <a:gd name="connsiteY113" fmla="*/ 834026 h 2224519"/>
                <a:gd name="connsiteX114" fmla="*/ 1371461 w 3299499"/>
                <a:gd name="connsiteY114" fmla="*/ 1019920 h 2224519"/>
                <a:gd name="connsiteX115" fmla="*/ 1115228 w 3299499"/>
                <a:gd name="connsiteY115" fmla="*/ 1246008 h 2224519"/>
                <a:gd name="connsiteX116" fmla="*/ 907141 w 3299499"/>
                <a:gd name="connsiteY116" fmla="*/ 1537410 h 2224519"/>
                <a:gd name="connsiteX117" fmla="*/ 858995 w 3299499"/>
                <a:gd name="connsiteY117" fmla="*/ 1612773 h 2224519"/>
                <a:gd name="connsiteX118" fmla="*/ 1009720 w 3299499"/>
                <a:gd name="connsiteY118" fmla="*/ 1909199 h 2224519"/>
                <a:gd name="connsiteX119" fmla="*/ 1100156 w 3299499"/>
                <a:gd name="connsiteY119" fmla="*/ 1889102 h 2224519"/>
                <a:gd name="connsiteX120" fmla="*/ 1243117 w 3299499"/>
                <a:gd name="connsiteY120" fmla="*/ 1429806 h 2224519"/>
                <a:gd name="connsiteX121" fmla="*/ 1356169 w 3299499"/>
                <a:gd name="connsiteY121" fmla="*/ 1501105 h 2224519"/>
                <a:gd name="connsiteX122" fmla="*/ 1352194 w 3299499"/>
                <a:gd name="connsiteY122" fmla="*/ 1596520 h 2224519"/>
                <a:gd name="connsiteX123" fmla="*/ 1324384 w 3299499"/>
                <a:gd name="connsiteY123" fmla="*/ 1770376 h 2224519"/>
                <a:gd name="connsiteX124" fmla="*/ 1416465 w 3299499"/>
                <a:gd name="connsiteY124" fmla="*/ 1910842 h 2224519"/>
                <a:gd name="connsiteX125" fmla="*/ 1340269 w 3299499"/>
                <a:gd name="connsiteY125" fmla="*/ 1640250 h 2224519"/>
                <a:gd name="connsiteX126" fmla="*/ 1606637 w 3299499"/>
                <a:gd name="connsiteY126" fmla="*/ 1513030 h 2224519"/>
                <a:gd name="connsiteX127" fmla="*/ 1723643 w 3299499"/>
                <a:gd name="connsiteY127" fmla="*/ 1293596 h 2224519"/>
                <a:gd name="connsiteX128" fmla="*/ 1989073 w 3299499"/>
                <a:gd name="connsiteY128" fmla="*/ 1262840 h 2224519"/>
                <a:gd name="connsiteX129" fmla="*/ 1885956 w 3299499"/>
                <a:gd name="connsiteY129" fmla="*/ 1550615 h 2224519"/>
                <a:gd name="connsiteX130" fmla="*/ 1755393 w 3299499"/>
                <a:gd name="connsiteY130" fmla="*/ 1719046 h 2224519"/>
                <a:gd name="connsiteX131" fmla="*/ 1596312 w 3299499"/>
                <a:gd name="connsiteY131" fmla="*/ 2013962 h 2224519"/>
                <a:gd name="connsiteX132" fmla="*/ 1574831 w 3299499"/>
                <a:gd name="connsiteY132" fmla="*/ 1921749 h 2224519"/>
                <a:gd name="connsiteX133" fmla="*/ 1471464 w 3299499"/>
                <a:gd name="connsiteY133" fmla="*/ 2065646 h 2224519"/>
                <a:gd name="connsiteX134" fmla="*/ 1582781 w 3299499"/>
                <a:gd name="connsiteY134" fmla="*/ 2133232 h 2224519"/>
                <a:gd name="connsiteX135" fmla="*/ 1451584 w 3299499"/>
                <a:gd name="connsiteY135" fmla="*/ 2200818 h 2224519"/>
                <a:gd name="connsiteX136" fmla="*/ 1228948 w 3299499"/>
                <a:gd name="connsiteY136" fmla="*/ 2208769 h 2224519"/>
                <a:gd name="connsiteX137" fmla="*/ 982457 w 3299499"/>
                <a:gd name="connsiteY137" fmla="*/ 2216722 h 2224519"/>
                <a:gd name="connsiteX138" fmla="*/ 966555 w 3299499"/>
                <a:gd name="connsiteY138" fmla="*/ 2137207 h 2224519"/>
                <a:gd name="connsiteX139" fmla="*/ 1197143 w 3299499"/>
                <a:gd name="connsiteY139" fmla="*/ 2161061 h 2224519"/>
                <a:gd name="connsiteX140" fmla="*/ 1324364 w 3299499"/>
                <a:gd name="connsiteY140" fmla="*/ 2141182 h 2224519"/>
                <a:gd name="connsiteX141" fmla="*/ 1280632 w 3299499"/>
                <a:gd name="connsiteY141" fmla="*/ 1954329 h 2224519"/>
                <a:gd name="connsiteX142" fmla="*/ 1407852 w 3299499"/>
                <a:gd name="connsiteY142" fmla="*/ 1926500 h 2224519"/>
                <a:gd name="connsiteX143" fmla="*/ 1247453 w 3299499"/>
                <a:gd name="connsiteY143" fmla="*/ 1884840 h 2224519"/>
                <a:gd name="connsiteX144" fmla="*/ 1182614 w 3299499"/>
                <a:gd name="connsiteY144" fmla="*/ 2054900 h 2224519"/>
                <a:gd name="connsiteX145" fmla="*/ 1024793 w 3299499"/>
                <a:gd name="connsiteY145" fmla="*/ 2120214 h 2224519"/>
                <a:gd name="connsiteX146" fmla="*/ 884116 w 3299499"/>
                <a:gd name="connsiteY146" fmla="*/ 1758474 h 2224519"/>
                <a:gd name="connsiteX147" fmla="*/ 843922 w 3299499"/>
                <a:gd name="connsiteY147" fmla="*/ 2069973 h 2224519"/>
                <a:gd name="connsiteX148" fmla="*/ 703246 w 3299499"/>
                <a:gd name="connsiteY148" fmla="*/ 1657991 h 2224519"/>
                <a:gd name="connsiteX149" fmla="*/ 803729 w 3299499"/>
                <a:gd name="connsiteY149" fmla="*/ 1406782 h 2224519"/>
                <a:gd name="connsiteX150" fmla="*/ 884115 w 3299499"/>
                <a:gd name="connsiteY150" fmla="*/ 1246008 h 2224519"/>
                <a:gd name="connsiteX151" fmla="*/ 1160446 w 3299499"/>
                <a:gd name="connsiteY151" fmla="*/ 1125427 h 2224519"/>
                <a:gd name="connsiteX152" fmla="*/ 1637744 w 3299499"/>
                <a:gd name="connsiteY152" fmla="*/ 648131 h 2224519"/>
                <a:gd name="connsiteX153" fmla="*/ 1763348 w 3299499"/>
                <a:gd name="connsiteY153" fmla="*/ 336632 h 2224519"/>
                <a:gd name="connsiteX154" fmla="*/ 1642768 w 3299499"/>
                <a:gd name="connsiteY154" fmla="*/ 376825 h 2224519"/>
                <a:gd name="connsiteX155" fmla="*/ 1451848 w 3299499"/>
                <a:gd name="connsiteY155" fmla="*/ 658179 h 2224519"/>
                <a:gd name="connsiteX156" fmla="*/ 1170498 w 3299499"/>
                <a:gd name="connsiteY156" fmla="*/ 497404 h 2224519"/>
                <a:gd name="connsiteX157" fmla="*/ 1200641 w 3299499"/>
                <a:gd name="connsiteY157" fmla="*/ 633056 h 2224519"/>
                <a:gd name="connsiteX158" fmla="*/ 1115230 w 3299499"/>
                <a:gd name="connsiteY158" fmla="*/ 869194 h 2224519"/>
                <a:gd name="connsiteX159" fmla="*/ 1100158 w 3299499"/>
                <a:gd name="connsiteY159" fmla="*/ 1004845 h 2224519"/>
                <a:gd name="connsiteX160" fmla="*/ 904215 w 3299499"/>
                <a:gd name="connsiteY160" fmla="*/ 1014893 h 2224519"/>
                <a:gd name="connsiteX161" fmla="*/ 929336 w 3299499"/>
                <a:gd name="connsiteY161" fmla="*/ 1175667 h 2224519"/>
                <a:gd name="connsiteX162" fmla="*/ 708272 w 3299499"/>
                <a:gd name="connsiteY162" fmla="*/ 984749 h 2224519"/>
                <a:gd name="connsiteX163" fmla="*/ 607789 w 3299499"/>
                <a:gd name="connsiteY163" fmla="*/ 914411 h 2224519"/>
                <a:gd name="connsiteX164" fmla="*/ 809594 w 3299499"/>
                <a:gd name="connsiteY164" fmla="*/ 1313832 h 2224519"/>
                <a:gd name="connsiteX165" fmla="*/ 512330 w 3299499"/>
                <a:gd name="connsiteY165" fmla="*/ 1356538 h 2224519"/>
                <a:gd name="connsiteX166" fmla="*/ 647983 w 3299499"/>
                <a:gd name="connsiteY166" fmla="*/ 1874028 h 2224519"/>
                <a:gd name="connsiteX167" fmla="*/ 537449 w 3299499"/>
                <a:gd name="connsiteY167" fmla="*/ 1798666 h 2224519"/>
                <a:gd name="connsiteX168" fmla="*/ 391749 w 3299499"/>
                <a:gd name="connsiteY168" fmla="*/ 1733351 h 2224519"/>
                <a:gd name="connsiteX169" fmla="*/ 230975 w 3299499"/>
                <a:gd name="connsiteY169" fmla="*/ 1436924 h 2224519"/>
                <a:gd name="connsiteX170" fmla="*/ 356580 w 3299499"/>
                <a:gd name="connsiteY170" fmla="*/ 1668037 h 2224519"/>
                <a:gd name="connsiteX171" fmla="*/ 431942 w 3299499"/>
                <a:gd name="connsiteY171" fmla="*/ 1833835 h 2224519"/>
                <a:gd name="connsiteX172" fmla="*/ 527402 w 3299499"/>
                <a:gd name="connsiteY172" fmla="*/ 1874028 h 2224519"/>
                <a:gd name="connsiteX173" fmla="*/ 507305 w 3299499"/>
                <a:gd name="connsiteY173" fmla="*/ 1989585 h 2224519"/>
                <a:gd name="connsiteX174" fmla="*/ 311362 w 3299499"/>
                <a:gd name="connsiteY174" fmla="*/ 2180503 h 2224519"/>
                <a:gd name="connsiteX175" fmla="*/ 250235 w 3299499"/>
                <a:gd name="connsiteY175" fmla="*/ 2142821 h 2224519"/>
                <a:gd name="connsiteX176" fmla="*/ 220927 w 3299499"/>
                <a:gd name="connsiteY176" fmla="*/ 1989584 h 2224519"/>
                <a:gd name="connsiteX177" fmla="*/ 120444 w 3299499"/>
                <a:gd name="connsiteY177" fmla="*/ 1909197 h 2224519"/>
                <a:gd name="connsiteX178" fmla="*/ 65177 w 3299499"/>
                <a:gd name="connsiteY178" fmla="*/ 1869004 h 2224519"/>
                <a:gd name="connsiteX179" fmla="*/ 80251 w 3299499"/>
                <a:gd name="connsiteY179" fmla="*/ 1673060 h 2224519"/>
                <a:gd name="connsiteX180" fmla="*/ 205854 w 3299499"/>
                <a:gd name="connsiteY180" fmla="*/ 1813738 h 2224519"/>
                <a:gd name="connsiteX181" fmla="*/ 301314 w 3299499"/>
                <a:gd name="connsiteY181" fmla="*/ 1974512 h 2224519"/>
                <a:gd name="connsiteX182" fmla="*/ 326435 w 3299499"/>
                <a:gd name="connsiteY182" fmla="*/ 1863979 h 2224519"/>
                <a:gd name="connsiteX183" fmla="*/ 175710 w 3299499"/>
                <a:gd name="connsiteY183" fmla="*/ 1517311 h 2224519"/>
                <a:gd name="connsiteX184" fmla="*/ 150589 w 3299499"/>
                <a:gd name="connsiteY184" fmla="*/ 1482143 h 2224519"/>
                <a:gd name="connsiteX185" fmla="*/ 30008 w 3299499"/>
                <a:gd name="connsiteY185" fmla="*/ 1642916 h 2224519"/>
                <a:gd name="connsiteX186" fmla="*/ 19959 w 3299499"/>
                <a:gd name="connsiteY186" fmla="*/ 1798665 h 2224519"/>
                <a:gd name="connsiteX187" fmla="*/ 75227 w 3299499"/>
                <a:gd name="connsiteY187" fmla="*/ 1301271 h 2224519"/>
                <a:gd name="connsiteX188" fmla="*/ 175709 w 3299499"/>
                <a:gd name="connsiteY188" fmla="*/ 1341465 h 2224519"/>
                <a:gd name="connsiteX189" fmla="*/ 170685 w 3299499"/>
                <a:gd name="connsiteY189" fmla="*/ 1125426 h 2224519"/>
                <a:gd name="connsiteX190" fmla="*/ 95322 w 3299499"/>
                <a:gd name="connsiteY190" fmla="*/ 1235957 h 2224519"/>
                <a:gd name="connsiteX191" fmla="*/ 180733 w 3299499"/>
                <a:gd name="connsiteY191" fmla="*/ 1045039 h 2224519"/>
                <a:gd name="connsiteX192" fmla="*/ 276193 w 3299499"/>
                <a:gd name="connsiteY192" fmla="*/ 864168 h 2224519"/>
                <a:gd name="connsiteX193" fmla="*/ 471298 w 3299499"/>
                <a:gd name="connsiteY193"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646842 w 3299499"/>
                <a:gd name="connsiteY67" fmla="*/ 225252 h 2224519"/>
                <a:gd name="connsiteX68" fmla="*/ 2894083 w 3299499"/>
                <a:gd name="connsiteY68" fmla="*/ 439478 h 2224519"/>
                <a:gd name="connsiteX69" fmla="*/ 3022347 w 3299499"/>
                <a:gd name="connsiteY69" fmla="*/ 600842 h 2224519"/>
                <a:gd name="connsiteX70" fmla="*/ 3146474 w 3299499"/>
                <a:gd name="connsiteY70" fmla="*/ 824271 h 2224519"/>
                <a:gd name="connsiteX71" fmla="*/ 3295297 w 3299499"/>
                <a:gd name="connsiteY71" fmla="*/ 1254404 h 2224519"/>
                <a:gd name="connsiteX72" fmla="*/ 3022994 w 3299499"/>
                <a:gd name="connsiteY72" fmla="*/ 1569182 h 2224519"/>
                <a:gd name="connsiteX73" fmla="*/ 2712657 w 3299499"/>
                <a:gd name="connsiteY73" fmla="*/ 1572996 h 2224519"/>
                <a:gd name="connsiteX74" fmla="*/ 2364994 w 3299499"/>
                <a:gd name="connsiteY74" fmla="*/ 1739684 h 2224519"/>
                <a:gd name="connsiteX75" fmla="*/ 1741107 w 3299499"/>
                <a:gd name="connsiteY75" fmla="*/ 1953996 h 2224519"/>
                <a:gd name="connsiteX76" fmla="*/ 1783969 w 3299499"/>
                <a:gd name="connsiteY76" fmla="*/ 1796834 h 2224519"/>
                <a:gd name="connsiteX77" fmla="*/ 1836357 w 3299499"/>
                <a:gd name="connsiteY77" fmla="*/ 1606334 h 2224519"/>
                <a:gd name="connsiteX78" fmla="*/ 2164969 w 3299499"/>
                <a:gd name="connsiteY78" fmla="*/ 1577759 h 2224519"/>
                <a:gd name="connsiteX79" fmla="*/ 2050669 w 3299499"/>
                <a:gd name="connsiteY79" fmla="*/ 1434884 h 2224519"/>
                <a:gd name="connsiteX80" fmla="*/ 2241169 w 3299499"/>
                <a:gd name="connsiteY80" fmla="*/ 1339634 h 2224519"/>
                <a:gd name="connsiteX81" fmla="*/ 2339650 w 3299499"/>
                <a:gd name="connsiteY81" fmla="*/ 1482143 h 2224519"/>
                <a:gd name="connsiteX82" fmla="*/ 2331894 w 3299499"/>
                <a:gd name="connsiteY82" fmla="*/ 1673849 h 2224519"/>
                <a:gd name="connsiteX83" fmla="*/ 2343788 w 3299499"/>
                <a:gd name="connsiteY83" fmla="*/ 1428354 h 2224519"/>
                <a:gd name="connsiteX84" fmla="*/ 2720306 w 3299499"/>
                <a:gd name="connsiteY84" fmla="*/ 1293883 h 2224519"/>
                <a:gd name="connsiteX85" fmla="*/ 2888869 w 3299499"/>
                <a:gd name="connsiteY85" fmla="*/ 1406308 h 2224519"/>
                <a:gd name="connsiteX86" fmla="*/ 2769954 w 3299499"/>
                <a:gd name="connsiteY86" fmla="*/ 1300090 h 2224519"/>
                <a:gd name="connsiteX87" fmla="*/ 2889945 w 3299499"/>
                <a:gd name="connsiteY87" fmla="*/ 1304227 h 2224519"/>
                <a:gd name="connsiteX88" fmla="*/ 3067860 w 3299499"/>
                <a:gd name="connsiteY88" fmla="*/ 1432491 h 2224519"/>
                <a:gd name="connsiteX89" fmla="*/ 3217093 w 3299499"/>
                <a:gd name="connsiteY89" fmla="*/ 1277570 h 2224519"/>
                <a:gd name="connsiteX90" fmla="*/ 3237501 w 3299499"/>
                <a:gd name="connsiteY90" fmla="*/ 1072524 h 2224519"/>
                <a:gd name="connsiteX91" fmla="*/ 3071998 w 3299499"/>
                <a:gd name="connsiteY91" fmla="*/ 1386978 h 2224519"/>
                <a:gd name="connsiteX92" fmla="*/ 3109236 w 3299499"/>
                <a:gd name="connsiteY92" fmla="*/ 1312503 h 2224519"/>
                <a:gd name="connsiteX93" fmla="*/ 2894083 w 3299499"/>
                <a:gd name="connsiteY93" fmla="*/ 1266989 h 2224519"/>
                <a:gd name="connsiteX94" fmla="*/ 2794782 w 3299499"/>
                <a:gd name="connsiteY94" fmla="*/ 1204926 h 2224519"/>
                <a:gd name="connsiteX95" fmla="*/ 2584069 w 3299499"/>
                <a:gd name="connsiteY95" fmla="*/ 1239621 h 2224519"/>
                <a:gd name="connsiteX96" fmla="*/ 2044267 w 3299499"/>
                <a:gd name="connsiteY96" fmla="*/ 1386634 h 2224519"/>
                <a:gd name="connsiteX97" fmla="*/ 2005425 w 3299499"/>
                <a:gd name="connsiteY97" fmla="*/ 1225334 h 2224519"/>
                <a:gd name="connsiteX98" fmla="*/ 2372137 w 3299499"/>
                <a:gd name="connsiteY98" fmla="*/ 1108652 h 2224519"/>
                <a:gd name="connsiteX99" fmla="*/ 2803144 w 3299499"/>
                <a:gd name="connsiteY99" fmla="*/ 1101508 h 2224519"/>
                <a:gd name="connsiteX100" fmla="*/ 2560257 w 3299499"/>
                <a:gd name="connsiteY100" fmla="*/ 820521 h 2224519"/>
                <a:gd name="connsiteX101" fmla="*/ 2226881 w 3299499"/>
                <a:gd name="connsiteY101" fmla="*/ 1049121 h 2224519"/>
                <a:gd name="connsiteX102" fmla="*/ 2105637 w 3299499"/>
                <a:gd name="connsiteY102" fmla="*/ 967096 h 2224519"/>
                <a:gd name="connsiteX103" fmla="*/ 1771168 w 3299499"/>
                <a:gd name="connsiteY103" fmla="*/ 1203194 h 2224519"/>
                <a:gd name="connsiteX104" fmla="*/ 1666272 w 3299499"/>
                <a:gd name="connsiteY104" fmla="*/ 1103537 h 2224519"/>
                <a:gd name="connsiteX105" fmla="*/ 1333340 w 3299499"/>
                <a:gd name="connsiteY105" fmla="*/ 1505003 h 2224519"/>
                <a:gd name="connsiteX106" fmla="*/ 1260930 w 3299499"/>
                <a:gd name="connsiteY106" fmla="*/ 1457024 h 2224519"/>
                <a:gd name="connsiteX107" fmla="*/ 1613074 w 3299499"/>
                <a:gd name="connsiteY107" fmla="*/ 1076685 h 2224519"/>
                <a:gd name="connsiteX108" fmla="*/ 1920715 w 3299499"/>
                <a:gd name="connsiteY108" fmla="*/ 821267 h 2224519"/>
                <a:gd name="connsiteX109" fmla="*/ 1829273 w 3299499"/>
                <a:gd name="connsiteY109" fmla="*/ 817291 h 2224519"/>
                <a:gd name="connsiteX110" fmla="*/ 1773614 w 3299499"/>
                <a:gd name="connsiteY110" fmla="*/ 761632 h 2224519"/>
                <a:gd name="connsiteX111" fmla="*/ 1456874 w 3299499"/>
                <a:gd name="connsiteY111" fmla="*/ 1004847 h 2224519"/>
                <a:gd name="connsiteX112" fmla="*/ 1527211 w 3299499"/>
                <a:gd name="connsiteY112" fmla="*/ 753639 h 2224519"/>
                <a:gd name="connsiteX113" fmla="*/ 1421703 w 3299499"/>
                <a:gd name="connsiteY113" fmla="*/ 834026 h 2224519"/>
                <a:gd name="connsiteX114" fmla="*/ 1512138 w 3299499"/>
                <a:gd name="connsiteY114" fmla="*/ 834026 h 2224519"/>
                <a:gd name="connsiteX115" fmla="*/ 1371461 w 3299499"/>
                <a:gd name="connsiteY115" fmla="*/ 1019920 h 2224519"/>
                <a:gd name="connsiteX116" fmla="*/ 1115228 w 3299499"/>
                <a:gd name="connsiteY116" fmla="*/ 1246008 h 2224519"/>
                <a:gd name="connsiteX117" fmla="*/ 907141 w 3299499"/>
                <a:gd name="connsiteY117" fmla="*/ 1537410 h 2224519"/>
                <a:gd name="connsiteX118" fmla="*/ 858995 w 3299499"/>
                <a:gd name="connsiteY118" fmla="*/ 1612773 h 2224519"/>
                <a:gd name="connsiteX119" fmla="*/ 1009720 w 3299499"/>
                <a:gd name="connsiteY119" fmla="*/ 1909199 h 2224519"/>
                <a:gd name="connsiteX120" fmla="*/ 1100156 w 3299499"/>
                <a:gd name="connsiteY120" fmla="*/ 1889102 h 2224519"/>
                <a:gd name="connsiteX121" fmla="*/ 1243117 w 3299499"/>
                <a:gd name="connsiteY121" fmla="*/ 1429806 h 2224519"/>
                <a:gd name="connsiteX122" fmla="*/ 1356169 w 3299499"/>
                <a:gd name="connsiteY122" fmla="*/ 1501105 h 2224519"/>
                <a:gd name="connsiteX123" fmla="*/ 1352194 w 3299499"/>
                <a:gd name="connsiteY123" fmla="*/ 1596520 h 2224519"/>
                <a:gd name="connsiteX124" fmla="*/ 1324384 w 3299499"/>
                <a:gd name="connsiteY124" fmla="*/ 1770376 h 2224519"/>
                <a:gd name="connsiteX125" fmla="*/ 1416465 w 3299499"/>
                <a:gd name="connsiteY125" fmla="*/ 1910842 h 2224519"/>
                <a:gd name="connsiteX126" fmla="*/ 1340269 w 3299499"/>
                <a:gd name="connsiteY126" fmla="*/ 1640250 h 2224519"/>
                <a:gd name="connsiteX127" fmla="*/ 1606637 w 3299499"/>
                <a:gd name="connsiteY127" fmla="*/ 1513030 h 2224519"/>
                <a:gd name="connsiteX128" fmla="*/ 1723643 w 3299499"/>
                <a:gd name="connsiteY128" fmla="*/ 1293596 h 2224519"/>
                <a:gd name="connsiteX129" fmla="*/ 1989073 w 3299499"/>
                <a:gd name="connsiteY129" fmla="*/ 1262840 h 2224519"/>
                <a:gd name="connsiteX130" fmla="*/ 1885956 w 3299499"/>
                <a:gd name="connsiteY130" fmla="*/ 1550615 h 2224519"/>
                <a:gd name="connsiteX131" fmla="*/ 1755393 w 3299499"/>
                <a:gd name="connsiteY131" fmla="*/ 1719046 h 2224519"/>
                <a:gd name="connsiteX132" fmla="*/ 1596312 w 3299499"/>
                <a:gd name="connsiteY132" fmla="*/ 2013962 h 2224519"/>
                <a:gd name="connsiteX133" fmla="*/ 1574831 w 3299499"/>
                <a:gd name="connsiteY133" fmla="*/ 1921749 h 2224519"/>
                <a:gd name="connsiteX134" fmla="*/ 1471464 w 3299499"/>
                <a:gd name="connsiteY134" fmla="*/ 2065646 h 2224519"/>
                <a:gd name="connsiteX135" fmla="*/ 1582781 w 3299499"/>
                <a:gd name="connsiteY135" fmla="*/ 2133232 h 2224519"/>
                <a:gd name="connsiteX136" fmla="*/ 1451584 w 3299499"/>
                <a:gd name="connsiteY136" fmla="*/ 2200818 h 2224519"/>
                <a:gd name="connsiteX137" fmla="*/ 1228948 w 3299499"/>
                <a:gd name="connsiteY137" fmla="*/ 2208769 h 2224519"/>
                <a:gd name="connsiteX138" fmla="*/ 982457 w 3299499"/>
                <a:gd name="connsiteY138" fmla="*/ 2216722 h 2224519"/>
                <a:gd name="connsiteX139" fmla="*/ 966555 w 3299499"/>
                <a:gd name="connsiteY139" fmla="*/ 2137207 h 2224519"/>
                <a:gd name="connsiteX140" fmla="*/ 1197143 w 3299499"/>
                <a:gd name="connsiteY140" fmla="*/ 2161061 h 2224519"/>
                <a:gd name="connsiteX141" fmla="*/ 1324364 w 3299499"/>
                <a:gd name="connsiteY141" fmla="*/ 2141182 h 2224519"/>
                <a:gd name="connsiteX142" fmla="*/ 1280632 w 3299499"/>
                <a:gd name="connsiteY142" fmla="*/ 1954329 h 2224519"/>
                <a:gd name="connsiteX143" fmla="*/ 1407852 w 3299499"/>
                <a:gd name="connsiteY143" fmla="*/ 1926500 h 2224519"/>
                <a:gd name="connsiteX144" fmla="*/ 1247453 w 3299499"/>
                <a:gd name="connsiteY144" fmla="*/ 1884840 h 2224519"/>
                <a:gd name="connsiteX145" fmla="*/ 1182614 w 3299499"/>
                <a:gd name="connsiteY145" fmla="*/ 2054900 h 2224519"/>
                <a:gd name="connsiteX146" fmla="*/ 1024793 w 3299499"/>
                <a:gd name="connsiteY146" fmla="*/ 2120214 h 2224519"/>
                <a:gd name="connsiteX147" fmla="*/ 884116 w 3299499"/>
                <a:gd name="connsiteY147" fmla="*/ 1758474 h 2224519"/>
                <a:gd name="connsiteX148" fmla="*/ 843922 w 3299499"/>
                <a:gd name="connsiteY148" fmla="*/ 2069973 h 2224519"/>
                <a:gd name="connsiteX149" fmla="*/ 703246 w 3299499"/>
                <a:gd name="connsiteY149" fmla="*/ 1657991 h 2224519"/>
                <a:gd name="connsiteX150" fmla="*/ 803729 w 3299499"/>
                <a:gd name="connsiteY150" fmla="*/ 1406782 h 2224519"/>
                <a:gd name="connsiteX151" fmla="*/ 884115 w 3299499"/>
                <a:gd name="connsiteY151" fmla="*/ 1246008 h 2224519"/>
                <a:gd name="connsiteX152" fmla="*/ 1160446 w 3299499"/>
                <a:gd name="connsiteY152" fmla="*/ 1125427 h 2224519"/>
                <a:gd name="connsiteX153" fmla="*/ 1637744 w 3299499"/>
                <a:gd name="connsiteY153" fmla="*/ 648131 h 2224519"/>
                <a:gd name="connsiteX154" fmla="*/ 1763348 w 3299499"/>
                <a:gd name="connsiteY154" fmla="*/ 336632 h 2224519"/>
                <a:gd name="connsiteX155" fmla="*/ 1642768 w 3299499"/>
                <a:gd name="connsiteY155" fmla="*/ 376825 h 2224519"/>
                <a:gd name="connsiteX156" fmla="*/ 1451848 w 3299499"/>
                <a:gd name="connsiteY156" fmla="*/ 658179 h 2224519"/>
                <a:gd name="connsiteX157" fmla="*/ 1170498 w 3299499"/>
                <a:gd name="connsiteY157" fmla="*/ 497404 h 2224519"/>
                <a:gd name="connsiteX158" fmla="*/ 1200641 w 3299499"/>
                <a:gd name="connsiteY158" fmla="*/ 633056 h 2224519"/>
                <a:gd name="connsiteX159" fmla="*/ 1115230 w 3299499"/>
                <a:gd name="connsiteY159" fmla="*/ 869194 h 2224519"/>
                <a:gd name="connsiteX160" fmla="*/ 1100158 w 3299499"/>
                <a:gd name="connsiteY160" fmla="*/ 1004845 h 2224519"/>
                <a:gd name="connsiteX161" fmla="*/ 904215 w 3299499"/>
                <a:gd name="connsiteY161" fmla="*/ 1014893 h 2224519"/>
                <a:gd name="connsiteX162" fmla="*/ 929336 w 3299499"/>
                <a:gd name="connsiteY162" fmla="*/ 1175667 h 2224519"/>
                <a:gd name="connsiteX163" fmla="*/ 708272 w 3299499"/>
                <a:gd name="connsiteY163" fmla="*/ 984749 h 2224519"/>
                <a:gd name="connsiteX164" fmla="*/ 607789 w 3299499"/>
                <a:gd name="connsiteY164" fmla="*/ 914411 h 2224519"/>
                <a:gd name="connsiteX165" fmla="*/ 809594 w 3299499"/>
                <a:gd name="connsiteY165" fmla="*/ 1313832 h 2224519"/>
                <a:gd name="connsiteX166" fmla="*/ 512330 w 3299499"/>
                <a:gd name="connsiteY166" fmla="*/ 1356538 h 2224519"/>
                <a:gd name="connsiteX167" fmla="*/ 647983 w 3299499"/>
                <a:gd name="connsiteY167" fmla="*/ 1874028 h 2224519"/>
                <a:gd name="connsiteX168" fmla="*/ 537449 w 3299499"/>
                <a:gd name="connsiteY168" fmla="*/ 1798666 h 2224519"/>
                <a:gd name="connsiteX169" fmla="*/ 391749 w 3299499"/>
                <a:gd name="connsiteY169" fmla="*/ 1733351 h 2224519"/>
                <a:gd name="connsiteX170" fmla="*/ 230975 w 3299499"/>
                <a:gd name="connsiteY170" fmla="*/ 1436924 h 2224519"/>
                <a:gd name="connsiteX171" fmla="*/ 356580 w 3299499"/>
                <a:gd name="connsiteY171" fmla="*/ 1668037 h 2224519"/>
                <a:gd name="connsiteX172" fmla="*/ 431942 w 3299499"/>
                <a:gd name="connsiteY172" fmla="*/ 1833835 h 2224519"/>
                <a:gd name="connsiteX173" fmla="*/ 527402 w 3299499"/>
                <a:gd name="connsiteY173" fmla="*/ 1874028 h 2224519"/>
                <a:gd name="connsiteX174" fmla="*/ 507305 w 3299499"/>
                <a:gd name="connsiteY174" fmla="*/ 1989585 h 2224519"/>
                <a:gd name="connsiteX175" fmla="*/ 311362 w 3299499"/>
                <a:gd name="connsiteY175" fmla="*/ 2180503 h 2224519"/>
                <a:gd name="connsiteX176" fmla="*/ 250235 w 3299499"/>
                <a:gd name="connsiteY176" fmla="*/ 2142821 h 2224519"/>
                <a:gd name="connsiteX177" fmla="*/ 220927 w 3299499"/>
                <a:gd name="connsiteY177" fmla="*/ 1989584 h 2224519"/>
                <a:gd name="connsiteX178" fmla="*/ 120444 w 3299499"/>
                <a:gd name="connsiteY178" fmla="*/ 1909197 h 2224519"/>
                <a:gd name="connsiteX179" fmla="*/ 65177 w 3299499"/>
                <a:gd name="connsiteY179" fmla="*/ 1869004 h 2224519"/>
                <a:gd name="connsiteX180" fmla="*/ 80251 w 3299499"/>
                <a:gd name="connsiteY180" fmla="*/ 1673060 h 2224519"/>
                <a:gd name="connsiteX181" fmla="*/ 205854 w 3299499"/>
                <a:gd name="connsiteY181" fmla="*/ 1813738 h 2224519"/>
                <a:gd name="connsiteX182" fmla="*/ 301314 w 3299499"/>
                <a:gd name="connsiteY182" fmla="*/ 1974512 h 2224519"/>
                <a:gd name="connsiteX183" fmla="*/ 326435 w 3299499"/>
                <a:gd name="connsiteY183" fmla="*/ 1863979 h 2224519"/>
                <a:gd name="connsiteX184" fmla="*/ 175710 w 3299499"/>
                <a:gd name="connsiteY184" fmla="*/ 1517311 h 2224519"/>
                <a:gd name="connsiteX185" fmla="*/ 150589 w 3299499"/>
                <a:gd name="connsiteY185" fmla="*/ 1482143 h 2224519"/>
                <a:gd name="connsiteX186" fmla="*/ 30008 w 3299499"/>
                <a:gd name="connsiteY186" fmla="*/ 1642916 h 2224519"/>
                <a:gd name="connsiteX187" fmla="*/ 19959 w 3299499"/>
                <a:gd name="connsiteY187" fmla="*/ 1798665 h 2224519"/>
                <a:gd name="connsiteX188" fmla="*/ 75227 w 3299499"/>
                <a:gd name="connsiteY188" fmla="*/ 1301271 h 2224519"/>
                <a:gd name="connsiteX189" fmla="*/ 175709 w 3299499"/>
                <a:gd name="connsiteY189" fmla="*/ 1341465 h 2224519"/>
                <a:gd name="connsiteX190" fmla="*/ 170685 w 3299499"/>
                <a:gd name="connsiteY190" fmla="*/ 1125426 h 2224519"/>
                <a:gd name="connsiteX191" fmla="*/ 95322 w 3299499"/>
                <a:gd name="connsiteY191" fmla="*/ 1235957 h 2224519"/>
                <a:gd name="connsiteX192" fmla="*/ 180733 w 3299499"/>
                <a:gd name="connsiteY192" fmla="*/ 1045039 h 2224519"/>
                <a:gd name="connsiteX193" fmla="*/ 276193 w 3299499"/>
                <a:gd name="connsiteY193" fmla="*/ 864168 h 2224519"/>
                <a:gd name="connsiteX194" fmla="*/ 471298 w 3299499"/>
                <a:gd name="connsiteY194"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3035772 w 3299499"/>
                <a:gd name="connsiteY67" fmla="*/ 684521 h 2224519"/>
                <a:gd name="connsiteX68" fmla="*/ 2894083 w 3299499"/>
                <a:gd name="connsiteY68" fmla="*/ 439478 h 2224519"/>
                <a:gd name="connsiteX69" fmla="*/ 3022347 w 3299499"/>
                <a:gd name="connsiteY69" fmla="*/ 600842 h 2224519"/>
                <a:gd name="connsiteX70" fmla="*/ 3146474 w 3299499"/>
                <a:gd name="connsiteY70" fmla="*/ 824271 h 2224519"/>
                <a:gd name="connsiteX71" fmla="*/ 3295297 w 3299499"/>
                <a:gd name="connsiteY71" fmla="*/ 1254404 h 2224519"/>
                <a:gd name="connsiteX72" fmla="*/ 3022994 w 3299499"/>
                <a:gd name="connsiteY72" fmla="*/ 1569182 h 2224519"/>
                <a:gd name="connsiteX73" fmla="*/ 2712657 w 3299499"/>
                <a:gd name="connsiteY73" fmla="*/ 1572996 h 2224519"/>
                <a:gd name="connsiteX74" fmla="*/ 2364994 w 3299499"/>
                <a:gd name="connsiteY74" fmla="*/ 1739684 h 2224519"/>
                <a:gd name="connsiteX75" fmla="*/ 1741107 w 3299499"/>
                <a:gd name="connsiteY75" fmla="*/ 1953996 h 2224519"/>
                <a:gd name="connsiteX76" fmla="*/ 1783969 w 3299499"/>
                <a:gd name="connsiteY76" fmla="*/ 1796834 h 2224519"/>
                <a:gd name="connsiteX77" fmla="*/ 1836357 w 3299499"/>
                <a:gd name="connsiteY77" fmla="*/ 1606334 h 2224519"/>
                <a:gd name="connsiteX78" fmla="*/ 2164969 w 3299499"/>
                <a:gd name="connsiteY78" fmla="*/ 1577759 h 2224519"/>
                <a:gd name="connsiteX79" fmla="*/ 2050669 w 3299499"/>
                <a:gd name="connsiteY79" fmla="*/ 1434884 h 2224519"/>
                <a:gd name="connsiteX80" fmla="*/ 2241169 w 3299499"/>
                <a:gd name="connsiteY80" fmla="*/ 1339634 h 2224519"/>
                <a:gd name="connsiteX81" fmla="*/ 2339650 w 3299499"/>
                <a:gd name="connsiteY81" fmla="*/ 1482143 h 2224519"/>
                <a:gd name="connsiteX82" fmla="*/ 2331894 w 3299499"/>
                <a:gd name="connsiteY82" fmla="*/ 1673849 h 2224519"/>
                <a:gd name="connsiteX83" fmla="*/ 2343788 w 3299499"/>
                <a:gd name="connsiteY83" fmla="*/ 1428354 h 2224519"/>
                <a:gd name="connsiteX84" fmla="*/ 2720306 w 3299499"/>
                <a:gd name="connsiteY84" fmla="*/ 1293883 h 2224519"/>
                <a:gd name="connsiteX85" fmla="*/ 2888869 w 3299499"/>
                <a:gd name="connsiteY85" fmla="*/ 1406308 h 2224519"/>
                <a:gd name="connsiteX86" fmla="*/ 2769954 w 3299499"/>
                <a:gd name="connsiteY86" fmla="*/ 1300090 h 2224519"/>
                <a:gd name="connsiteX87" fmla="*/ 2889945 w 3299499"/>
                <a:gd name="connsiteY87" fmla="*/ 1304227 h 2224519"/>
                <a:gd name="connsiteX88" fmla="*/ 3067860 w 3299499"/>
                <a:gd name="connsiteY88" fmla="*/ 1432491 h 2224519"/>
                <a:gd name="connsiteX89" fmla="*/ 3217093 w 3299499"/>
                <a:gd name="connsiteY89" fmla="*/ 1277570 h 2224519"/>
                <a:gd name="connsiteX90" fmla="*/ 3237501 w 3299499"/>
                <a:gd name="connsiteY90" fmla="*/ 1072524 h 2224519"/>
                <a:gd name="connsiteX91" fmla="*/ 3071998 w 3299499"/>
                <a:gd name="connsiteY91" fmla="*/ 1386978 h 2224519"/>
                <a:gd name="connsiteX92" fmla="*/ 3109236 w 3299499"/>
                <a:gd name="connsiteY92" fmla="*/ 1312503 h 2224519"/>
                <a:gd name="connsiteX93" fmla="*/ 2894083 w 3299499"/>
                <a:gd name="connsiteY93" fmla="*/ 1266989 h 2224519"/>
                <a:gd name="connsiteX94" fmla="*/ 2794782 w 3299499"/>
                <a:gd name="connsiteY94" fmla="*/ 1204926 h 2224519"/>
                <a:gd name="connsiteX95" fmla="*/ 2584069 w 3299499"/>
                <a:gd name="connsiteY95" fmla="*/ 1239621 h 2224519"/>
                <a:gd name="connsiteX96" fmla="*/ 2044267 w 3299499"/>
                <a:gd name="connsiteY96" fmla="*/ 1386634 h 2224519"/>
                <a:gd name="connsiteX97" fmla="*/ 2005425 w 3299499"/>
                <a:gd name="connsiteY97" fmla="*/ 1225334 h 2224519"/>
                <a:gd name="connsiteX98" fmla="*/ 2372137 w 3299499"/>
                <a:gd name="connsiteY98" fmla="*/ 1108652 h 2224519"/>
                <a:gd name="connsiteX99" fmla="*/ 2803144 w 3299499"/>
                <a:gd name="connsiteY99" fmla="*/ 1101508 h 2224519"/>
                <a:gd name="connsiteX100" fmla="*/ 2560257 w 3299499"/>
                <a:gd name="connsiteY100" fmla="*/ 820521 h 2224519"/>
                <a:gd name="connsiteX101" fmla="*/ 2226881 w 3299499"/>
                <a:gd name="connsiteY101" fmla="*/ 1049121 h 2224519"/>
                <a:gd name="connsiteX102" fmla="*/ 2105637 w 3299499"/>
                <a:gd name="connsiteY102" fmla="*/ 967096 h 2224519"/>
                <a:gd name="connsiteX103" fmla="*/ 1771168 w 3299499"/>
                <a:gd name="connsiteY103" fmla="*/ 1203194 h 2224519"/>
                <a:gd name="connsiteX104" fmla="*/ 1666272 w 3299499"/>
                <a:gd name="connsiteY104" fmla="*/ 1103537 h 2224519"/>
                <a:gd name="connsiteX105" fmla="*/ 1333340 w 3299499"/>
                <a:gd name="connsiteY105" fmla="*/ 1505003 h 2224519"/>
                <a:gd name="connsiteX106" fmla="*/ 1260930 w 3299499"/>
                <a:gd name="connsiteY106" fmla="*/ 1457024 h 2224519"/>
                <a:gd name="connsiteX107" fmla="*/ 1613074 w 3299499"/>
                <a:gd name="connsiteY107" fmla="*/ 1076685 h 2224519"/>
                <a:gd name="connsiteX108" fmla="*/ 1920715 w 3299499"/>
                <a:gd name="connsiteY108" fmla="*/ 821267 h 2224519"/>
                <a:gd name="connsiteX109" fmla="*/ 1829273 w 3299499"/>
                <a:gd name="connsiteY109" fmla="*/ 817291 h 2224519"/>
                <a:gd name="connsiteX110" fmla="*/ 1773614 w 3299499"/>
                <a:gd name="connsiteY110" fmla="*/ 761632 h 2224519"/>
                <a:gd name="connsiteX111" fmla="*/ 1456874 w 3299499"/>
                <a:gd name="connsiteY111" fmla="*/ 1004847 h 2224519"/>
                <a:gd name="connsiteX112" fmla="*/ 1527211 w 3299499"/>
                <a:gd name="connsiteY112" fmla="*/ 753639 h 2224519"/>
                <a:gd name="connsiteX113" fmla="*/ 1421703 w 3299499"/>
                <a:gd name="connsiteY113" fmla="*/ 834026 h 2224519"/>
                <a:gd name="connsiteX114" fmla="*/ 1512138 w 3299499"/>
                <a:gd name="connsiteY114" fmla="*/ 834026 h 2224519"/>
                <a:gd name="connsiteX115" fmla="*/ 1371461 w 3299499"/>
                <a:gd name="connsiteY115" fmla="*/ 1019920 h 2224519"/>
                <a:gd name="connsiteX116" fmla="*/ 1115228 w 3299499"/>
                <a:gd name="connsiteY116" fmla="*/ 1246008 h 2224519"/>
                <a:gd name="connsiteX117" fmla="*/ 907141 w 3299499"/>
                <a:gd name="connsiteY117" fmla="*/ 1537410 h 2224519"/>
                <a:gd name="connsiteX118" fmla="*/ 858995 w 3299499"/>
                <a:gd name="connsiteY118" fmla="*/ 1612773 h 2224519"/>
                <a:gd name="connsiteX119" fmla="*/ 1009720 w 3299499"/>
                <a:gd name="connsiteY119" fmla="*/ 1909199 h 2224519"/>
                <a:gd name="connsiteX120" fmla="*/ 1100156 w 3299499"/>
                <a:gd name="connsiteY120" fmla="*/ 1889102 h 2224519"/>
                <a:gd name="connsiteX121" fmla="*/ 1243117 w 3299499"/>
                <a:gd name="connsiteY121" fmla="*/ 1429806 h 2224519"/>
                <a:gd name="connsiteX122" fmla="*/ 1356169 w 3299499"/>
                <a:gd name="connsiteY122" fmla="*/ 1501105 h 2224519"/>
                <a:gd name="connsiteX123" fmla="*/ 1352194 w 3299499"/>
                <a:gd name="connsiteY123" fmla="*/ 1596520 h 2224519"/>
                <a:gd name="connsiteX124" fmla="*/ 1324384 w 3299499"/>
                <a:gd name="connsiteY124" fmla="*/ 1770376 h 2224519"/>
                <a:gd name="connsiteX125" fmla="*/ 1416465 w 3299499"/>
                <a:gd name="connsiteY125" fmla="*/ 1910842 h 2224519"/>
                <a:gd name="connsiteX126" fmla="*/ 1340269 w 3299499"/>
                <a:gd name="connsiteY126" fmla="*/ 1640250 h 2224519"/>
                <a:gd name="connsiteX127" fmla="*/ 1606637 w 3299499"/>
                <a:gd name="connsiteY127" fmla="*/ 1513030 h 2224519"/>
                <a:gd name="connsiteX128" fmla="*/ 1723643 w 3299499"/>
                <a:gd name="connsiteY128" fmla="*/ 1293596 h 2224519"/>
                <a:gd name="connsiteX129" fmla="*/ 1989073 w 3299499"/>
                <a:gd name="connsiteY129" fmla="*/ 1262840 h 2224519"/>
                <a:gd name="connsiteX130" fmla="*/ 1885956 w 3299499"/>
                <a:gd name="connsiteY130" fmla="*/ 1550615 h 2224519"/>
                <a:gd name="connsiteX131" fmla="*/ 1755393 w 3299499"/>
                <a:gd name="connsiteY131" fmla="*/ 1719046 h 2224519"/>
                <a:gd name="connsiteX132" fmla="*/ 1596312 w 3299499"/>
                <a:gd name="connsiteY132" fmla="*/ 2013962 h 2224519"/>
                <a:gd name="connsiteX133" fmla="*/ 1574831 w 3299499"/>
                <a:gd name="connsiteY133" fmla="*/ 1921749 h 2224519"/>
                <a:gd name="connsiteX134" fmla="*/ 1471464 w 3299499"/>
                <a:gd name="connsiteY134" fmla="*/ 2065646 h 2224519"/>
                <a:gd name="connsiteX135" fmla="*/ 1582781 w 3299499"/>
                <a:gd name="connsiteY135" fmla="*/ 2133232 h 2224519"/>
                <a:gd name="connsiteX136" fmla="*/ 1451584 w 3299499"/>
                <a:gd name="connsiteY136" fmla="*/ 2200818 h 2224519"/>
                <a:gd name="connsiteX137" fmla="*/ 1228948 w 3299499"/>
                <a:gd name="connsiteY137" fmla="*/ 2208769 h 2224519"/>
                <a:gd name="connsiteX138" fmla="*/ 982457 w 3299499"/>
                <a:gd name="connsiteY138" fmla="*/ 2216722 h 2224519"/>
                <a:gd name="connsiteX139" fmla="*/ 966555 w 3299499"/>
                <a:gd name="connsiteY139" fmla="*/ 2137207 h 2224519"/>
                <a:gd name="connsiteX140" fmla="*/ 1197143 w 3299499"/>
                <a:gd name="connsiteY140" fmla="*/ 2161061 h 2224519"/>
                <a:gd name="connsiteX141" fmla="*/ 1324364 w 3299499"/>
                <a:gd name="connsiteY141" fmla="*/ 2141182 h 2224519"/>
                <a:gd name="connsiteX142" fmla="*/ 1280632 w 3299499"/>
                <a:gd name="connsiteY142" fmla="*/ 1954329 h 2224519"/>
                <a:gd name="connsiteX143" fmla="*/ 1407852 w 3299499"/>
                <a:gd name="connsiteY143" fmla="*/ 1926500 h 2224519"/>
                <a:gd name="connsiteX144" fmla="*/ 1247453 w 3299499"/>
                <a:gd name="connsiteY144" fmla="*/ 1884840 h 2224519"/>
                <a:gd name="connsiteX145" fmla="*/ 1182614 w 3299499"/>
                <a:gd name="connsiteY145" fmla="*/ 2054900 h 2224519"/>
                <a:gd name="connsiteX146" fmla="*/ 1024793 w 3299499"/>
                <a:gd name="connsiteY146" fmla="*/ 2120214 h 2224519"/>
                <a:gd name="connsiteX147" fmla="*/ 884116 w 3299499"/>
                <a:gd name="connsiteY147" fmla="*/ 1758474 h 2224519"/>
                <a:gd name="connsiteX148" fmla="*/ 843922 w 3299499"/>
                <a:gd name="connsiteY148" fmla="*/ 2069973 h 2224519"/>
                <a:gd name="connsiteX149" fmla="*/ 703246 w 3299499"/>
                <a:gd name="connsiteY149" fmla="*/ 1657991 h 2224519"/>
                <a:gd name="connsiteX150" fmla="*/ 803729 w 3299499"/>
                <a:gd name="connsiteY150" fmla="*/ 1406782 h 2224519"/>
                <a:gd name="connsiteX151" fmla="*/ 884115 w 3299499"/>
                <a:gd name="connsiteY151" fmla="*/ 1246008 h 2224519"/>
                <a:gd name="connsiteX152" fmla="*/ 1160446 w 3299499"/>
                <a:gd name="connsiteY152" fmla="*/ 1125427 h 2224519"/>
                <a:gd name="connsiteX153" fmla="*/ 1637744 w 3299499"/>
                <a:gd name="connsiteY153" fmla="*/ 648131 h 2224519"/>
                <a:gd name="connsiteX154" fmla="*/ 1763348 w 3299499"/>
                <a:gd name="connsiteY154" fmla="*/ 336632 h 2224519"/>
                <a:gd name="connsiteX155" fmla="*/ 1642768 w 3299499"/>
                <a:gd name="connsiteY155" fmla="*/ 376825 h 2224519"/>
                <a:gd name="connsiteX156" fmla="*/ 1451848 w 3299499"/>
                <a:gd name="connsiteY156" fmla="*/ 658179 h 2224519"/>
                <a:gd name="connsiteX157" fmla="*/ 1170498 w 3299499"/>
                <a:gd name="connsiteY157" fmla="*/ 497404 h 2224519"/>
                <a:gd name="connsiteX158" fmla="*/ 1200641 w 3299499"/>
                <a:gd name="connsiteY158" fmla="*/ 633056 h 2224519"/>
                <a:gd name="connsiteX159" fmla="*/ 1115230 w 3299499"/>
                <a:gd name="connsiteY159" fmla="*/ 869194 h 2224519"/>
                <a:gd name="connsiteX160" fmla="*/ 1100158 w 3299499"/>
                <a:gd name="connsiteY160" fmla="*/ 1004845 h 2224519"/>
                <a:gd name="connsiteX161" fmla="*/ 904215 w 3299499"/>
                <a:gd name="connsiteY161" fmla="*/ 1014893 h 2224519"/>
                <a:gd name="connsiteX162" fmla="*/ 929336 w 3299499"/>
                <a:gd name="connsiteY162" fmla="*/ 1175667 h 2224519"/>
                <a:gd name="connsiteX163" fmla="*/ 708272 w 3299499"/>
                <a:gd name="connsiteY163" fmla="*/ 984749 h 2224519"/>
                <a:gd name="connsiteX164" fmla="*/ 607789 w 3299499"/>
                <a:gd name="connsiteY164" fmla="*/ 914411 h 2224519"/>
                <a:gd name="connsiteX165" fmla="*/ 809594 w 3299499"/>
                <a:gd name="connsiteY165" fmla="*/ 1313832 h 2224519"/>
                <a:gd name="connsiteX166" fmla="*/ 512330 w 3299499"/>
                <a:gd name="connsiteY166" fmla="*/ 1356538 h 2224519"/>
                <a:gd name="connsiteX167" fmla="*/ 647983 w 3299499"/>
                <a:gd name="connsiteY167" fmla="*/ 1874028 h 2224519"/>
                <a:gd name="connsiteX168" fmla="*/ 537449 w 3299499"/>
                <a:gd name="connsiteY168" fmla="*/ 1798666 h 2224519"/>
                <a:gd name="connsiteX169" fmla="*/ 391749 w 3299499"/>
                <a:gd name="connsiteY169" fmla="*/ 1733351 h 2224519"/>
                <a:gd name="connsiteX170" fmla="*/ 230975 w 3299499"/>
                <a:gd name="connsiteY170" fmla="*/ 1436924 h 2224519"/>
                <a:gd name="connsiteX171" fmla="*/ 356580 w 3299499"/>
                <a:gd name="connsiteY171" fmla="*/ 1668037 h 2224519"/>
                <a:gd name="connsiteX172" fmla="*/ 431942 w 3299499"/>
                <a:gd name="connsiteY172" fmla="*/ 1833835 h 2224519"/>
                <a:gd name="connsiteX173" fmla="*/ 527402 w 3299499"/>
                <a:gd name="connsiteY173" fmla="*/ 1874028 h 2224519"/>
                <a:gd name="connsiteX174" fmla="*/ 507305 w 3299499"/>
                <a:gd name="connsiteY174" fmla="*/ 1989585 h 2224519"/>
                <a:gd name="connsiteX175" fmla="*/ 311362 w 3299499"/>
                <a:gd name="connsiteY175" fmla="*/ 2180503 h 2224519"/>
                <a:gd name="connsiteX176" fmla="*/ 250235 w 3299499"/>
                <a:gd name="connsiteY176" fmla="*/ 2142821 h 2224519"/>
                <a:gd name="connsiteX177" fmla="*/ 220927 w 3299499"/>
                <a:gd name="connsiteY177" fmla="*/ 1989584 h 2224519"/>
                <a:gd name="connsiteX178" fmla="*/ 120444 w 3299499"/>
                <a:gd name="connsiteY178" fmla="*/ 1909197 h 2224519"/>
                <a:gd name="connsiteX179" fmla="*/ 65177 w 3299499"/>
                <a:gd name="connsiteY179" fmla="*/ 1869004 h 2224519"/>
                <a:gd name="connsiteX180" fmla="*/ 80251 w 3299499"/>
                <a:gd name="connsiteY180" fmla="*/ 1673060 h 2224519"/>
                <a:gd name="connsiteX181" fmla="*/ 205854 w 3299499"/>
                <a:gd name="connsiteY181" fmla="*/ 1813738 h 2224519"/>
                <a:gd name="connsiteX182" fmla="*/ 301314 w 3299499"/>
                <a:gd name="connsiteY182" fmla="*/ 1974512 h 2224519"/>
                <a:gd name="connsiteX183" fmla="*/ 326435 w 3299499"/>
                <a:gd name="connsiteY183" fmla="*/ 1863979 h 2224519"/>
                <a:gd name="connsiteX184" fmla="*/ 175710 w 3299499"/>
                <a:gd name="connsiteY184" fmla="*/ 1517311 h 2224519"/>
                <a:gd name="connsiteX185" fmla="*/ 150589 w 3299499"/>
                <a:gd name="connsiteY185" fmla="*/ 1482143 h 2224519"/>
                <a:gd name="connsiteX186" fmla="*/ 30008 w 3299499"/>
                <a:gd name="connsiteY186" fmla="*/ 1642916 h 2224519"/>
                <a:gd name="connsiteX187" fmla="*/ 19959 w 3299499"/>
                <a:gd name="connsiteY187" fmla="*/ 1798665 h 2224519"/>
                <a:gd name="connsiteX188" fmla="*/ 75227 w 3299499"/>
                <a:gd name="connsiteY188" fmla="*/ 1301271 h 2224519"/>
                <a:gd name="connsiteX189" fmla="*/ 175709 w 3299499"/>
                <a:gd name="connsiteY189" fmla="*/ 1341465 h 2224519"/>
                <a:gd name="connsiteX190" fmla="*/ 170685 w 3299499"/>
                <a:gd name="connsiteY190" fmla="*/ 1125426 h 2224519"/>
                <a:gd name="connsiteX191" fmla="*/ 95322 w 3299499"/>
                <a:gd name="connsiteY191" fmla="*/ 1235957 h 2224519"/>
                <a:gd name="connsiteX192" fmla="*/ 180733 w 3299499"/>
                <a:gd name="connsiteY192" fmla="*/ 1045039 h 2224519"/>
                <a:gd name="connsiteX193" fmla="*/ 276193 w 3299499"/>
                <a:gd name="connsiteY193" fmla="*/ 864168 h 2224519"/>
                <a:gd name="connsiteX194" fmla="*/ 471298 w 3299499"/>
                <a:gd name="connsiteY194"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3035772 w 3299499"/>
                <a:gd name="connsiteY67" fmla="*/ 684521 h 2224519"/>
                <a:gd name="connsiteX68" fmla="*/ 2894083 w 3299499"/>
                <a:gd name="connsiteY68" fmla="*/ 439478 h 2224519"/>
                <a:gd name="connsiteX69" fmla="*/ 3022347 w 3299499"/>
                <a:gd name="connsiteY69" fmla="*/ 600842 h 2224519"/>
                <a:gd name="connsiteX70" fmla="*/ 3146474 w 3299499"/>
                <a:gd name="connsiteY70" fmla="*/ 824271 h 2224519"/>
                <a:gd name="connsiteX71" fmla="*/ 3295297 w 3299499"/>
                <a:gd name="connsiteY71" fmla="*/ 1254404 h 2224519"/>
                <a:gd name="connsiteX72" fmla="*/ 3022994 w 3299499"/>
                <a:gd name="connsiteY72" fmla="*/ 1569182 h 2224519"/>
                <a:gd name="connsiteX73" fmla="*/ 2712657 w 3299499"/>
                <a:gd name="connsiteY73" fmla="*/ 1572996 h 2224519"/>
                <a:gd name="connsiteX74" fmla="*/ 2364994 w 3299499"/>
                <a:gd name="connsiteY74" fmla="*/ 1739684 h 2224519"/>
                <a:gd name="connsiteX75" fmla="*/ 1741107 w 3299499"/>
                <a:gd name="connsiteY75" fmla="*/ 1953996 h 2224519"/>
                <a:gd name="connsiteX76" fmla="*/ 1783969 w 3299499"/>
                <a:gd name="connsiteY76" fmla="*/ 1796834 h 2224519"/>
                <a:gd name="connsiteX77" fmla="*/ 1836357 w 3299499"/>
                <a:gd name="connsiteY77" fmla="*/ 1606334 h 2224519"/>
                <a:gd name="connsiteX78" fmla="*/ 2164969 w 3299499"/>
                <a:gd name="connsiteY78" fmla="*/ 1577759 h 2224519"/>
                <a:gd name="connsiteX79" fmla="*/ 2050669 w 3299499"/>
                <a:gd name="connsiteY79" fmla="*/ 1434884 h 2224519"/>
                <a:gd name="connsiteX80" fmla="*/ 2241169 w 3299499"/>
                <a:gd name="connsiteY80" fmla="*/ 1339634 h 2224519"/>
                <a:gd name="connsiteX81" fmla="*/ 2339650 w 3299499"/>
                <a:gd name="connsiteY81" fmla="*/ 1482143 h 2224519"/>
                <a:gd name="connsiteX82" fmla="*/ 2331894 w 3299499"/>
                <a:gd name="connsiteY82" fmla="*/ 1673849 h 2224519"/>
                <a:gd name="connsiteX83" fmla="*/ 2343788 w 3299499"/>
                <a:gd name="connsiteY83" fmla="*/ 1428354 h 2224519"/>
                <a:gd name="connsiteX84" fmla="*/ 2720306 w 3299499"/>
                <a:gd name="connsiteY84" fmla="*/ 1293883 h 2224519"/>
                <a:gd name="connsiteX85" fmla="*/ 2888869 w 3299499"/>
                <a:gd name="connsiteY85" fmla="*/ 1406308 h 2224519"/>
                <a:gd name="connsiteX86" fmla="*/ 2769954 w 3299499"/>
                <a:gd name="connsiteY86" fmla="*/ 1300090 h 2224519"/>
                <a:gd name="connsiteX87" fmla="*/ 2889945 w 3299499"/>
                <a:gd name="connsiteY87" fmla="*/ 1304227 h 2224519"/>
                <a:gd name="connsiteX88" fmla="*/ 3067860 w 3299499"/>
                <a:gd name="connsiteY88" fmla="*/ 1432491 h 2224519"/>
                <a:gd name="connsiteX89" fmla="*/ 3217093 w 3299499"/>
                <a:gd name="connsiteY89" fmla="*/ 1277570 h 2224519"/>
                <a:gd name="connsiteX90" fmla="*/ 3237501 w 3299499"/>
                <a:gd name="connsiteY90" fmla="*/ 1072524 h 2224519"/>
                <a:gd name="connsiteX91" fmla="*/ 3071998 w 3299499"/>
                <a:gd name="connsiteY91" fmla="*/ 1386978 h 2224519"/>
                <a:gd name="connsiteX92" fmla="*/ 3109236 w 3299499"/>
                <a:gd name="connsiteY92" fmla="*/ 1312503 h 2224519"/>
                <a:gd name="connsiteX93" fmla="*/ 2894083 w 3299499"/>
                <a:gd name="connsiteY93" fmla="*/ 1266989 h 2224519"/>
                <a:gd name="connsiteX94" fmla="*/ 2794782 w 3299499"/>
                <a:gd name="connsiteY94" fmla="*/ 1204926 h 2224519"/>
                <a:gd name="connsiteX95" fmla="*/ 2584069 w 3299499"/>
                <a:gd name="connsiteY95" fmla="*/ 1239621 h 2224519"/>
                <a:gd name="connsiteX96" fmla="*/ 2044267 w 3299499"/>
                <a:gd name="connsiteY96" fmla="*/ 1386634 h 2224519"/>
                <a:gd name="connsiteX97" fmla="*/ 2005425 w 3299499"/>
                <a:gd name="connsiteY97" fmla="*/ 1225334 h 2224519"/>
                <a:gd name="connsiteX98" fmla="*/ 2372137 w 3299499"/>
                <a:gd name="connsiteY98" fmla="*/ 1108652 h 2224519"/>
                <a:gd name="connsiteX99" fmla="*/ 2803144 w 3299499"/>
                <a:gd name="connsiteY99" fmla="*/ 1101508 h 2224519"/>
                <a:gd name="connsiteX100" fmla="*/ 2560257 w 3299499"/>
                <a:gd name="connsiteY100" fmla="*/ 820521 h 2224519"/>
                <a:gd name="connsiteX101" fmla="*/ 2226881 w 3299499"/>
                <a:gd name="connsiteY101" fmla="*/ 1049121 h 2224519"/>
                <a:gd name="connsiteX102" fmla="*/ 2105637 w 3299499"/>
                <a:gd name="connsiteY102" fmla="*/ 967096 h 2224519"/>
                <a:gd name="connsiteX103" fmla="*/ 1771168 w 3299499"/>
                <a:gd name="connsiteY103" fmla="*/ 1203194 h 2224519"/>
                <a:gd name="connsiteX104" fmla="*/ 1666272 w 3299499"/>
                <a:gd name="connsiteY104" fmla="*/ 1103537 h 2224519"/>
                <a:gd name="connsiteX105" fmla="*/ 1333340 w 3299499"/>
                <a:gd name="connsiteY105" fmla="*/ 1505003 h 2224519"/>
                <a:gd name="connsiteX106" fmla="*/ 1260930 w 3299499"/>
                <a:gd name="connsiteY106" fmla="*/ 1457024 h 2224519"/>
                <a:gd name="connsiteX107" fmla="*/ 1613074 w 3299499"/>
                <a:gd name="connsiteY107" fmla="*/ 1076685 h 2224519"/>
                <a:gd name="connsiteX108" fmla="*/ 1920715 w 3299499"/>
                <a:gd name="connsiteY108" fmla="*/ 821267 h 2224519"/>
                <a:gd name="connsiteX109" fmla="*/ 1829273 w 3299499"/>
                <a:gd name="connsiteY109" fmla="*/ 817291 h 2224519"/>
                <a:gd name="connsiteX110" fmla="*/ 1773614 w 3299499"/>
                <a:gd name="connsiteY110" fmla="*/ 761632 h 2224519"/>
                <a:gd name="connsiteX111" fmla="*/ 1456874 w 3299499"/>
                <a:gd name="connsiteY111" fmla="*/ 1004847 h 2224519"/>
                <a:gd name="connsiteX112" fmla="*/ 1527211 w 3299499"/>
                <a:gd name="connsiteY112" fmla="*/ 753639 h 2224519"/>
                <a:gd name="connsiteX113" fmla="*/ 1421703 w 3299499"/>
                <a:gd name="connsiteY113" fmla="*/ 834026 h 2224519"/>
                <a:gd name="connsiteX114" fmla="*/ 1512138 w 3299499"/>
                <a:gd name="connsiteY114" fmla="*/ 834026 h 2224519"/>
                <a:gd name="connsiteX115" fmla="*/ 1371461 w 3299499"/>
                <a:gd name="connsiteY115" fmla="*/ 1019920 h 2224519"/>
                <a:gd name="connsiteX116" fmla="*/ 1115228 w 3299499"/>
                <a:gd name="connsiteY116" fmla="*/ 1246008 h 2224519"/>
                <a:gd name="connsiteX117" fmla="*/ 907141 w 3299499"/>
                <a:gd name="connsiteY117" fmla="*/ 1537410 h 2224519"/>
                <a:gd name="connsiteX118" fmla="*/ 858995 w 3299499"/>
                <a:gd name="connsiteY118" fmla="*/ 1612773 h 2224519"/>
                <a:gd name="connsiteX119" fmla="*/ 1009720 w 3299499"/>
                <a:gd name="connsiteY119" fmla="*/ 1909199 h 2224519"/>
                <a:gd name="connsiteX120" fmla="*/ 1100156 w 3299499"/>
                <a:gd name="connsiteY120" fmla="*/ 1889102 h 2224519"/>
                <a:gd name="connsiteX121" fmla="*/ 1243117 w 3299499"/>
                <a:gd name="connsiteY121" fmla="*/ 1429806 h 2224519"/>
                <a:gd name="connsiteX122" fmla="*/ 1356169 w 3299499"/>
                <a:gd name="connsiteY122" fmla="*/ 1501105 h 2224519"/>
                <a:gd name="connsiteX123" fmla="*/ 1352194 w 3299499"/>
                <a:gd name="connsiteY123" fmla="*/ 1596520 h 2224519"/>
                <a:gd name="connsiteX124" fmla="*/ 1324384 w 3299499"/>
                <a:gd name="connsiteY124" fmla="*/ 1770376 h 2224519"/>
                <a:gd name="connsiteX125" fmla="*/ 1416465 w 3299499"/>
                <a:gd name="connsiteY125" fmla="*/ 1910842 h 2224519"/>
                <a:gd name="connsiteX126" fmla="*/ 1340269 w 3299499"/>
                <a:gd name="connsiteY126" fmla="*/ 1640250 h 2224519"/>
                <a:gd name="connsiteX127" fmla="*/ 1606637 w 3299499"/>
                <a:gd name="connsiteY127" fmla="*/ 1513030 h 2224519"/>
                <a:gd name="connsiteX128" fmla="*/ 1723643 w 3299499"/>
                <a:gd name="connsiteY128" fmla="*/ 1293596 h 2224519"/>
                <a:gd name="connsiteX129" fmla="*/ 1989073 w 3299499"/>
                <a:gd name="connsiteY129" fmla="*/ 1262840 h 2224519"/>
                <a:gd name="connsiteX130" fmla="*/ 1885956 w 3299499"/>
                <a:gd name="connsiteY130" fmla="*/ 1550615 h 2224519"/>
                <a:gd name="connsiteX131" fmla="*/ 1755393 w 3299499"/>
                <a:gd name="connsiteY131" fmla="*/ 1719046 h 2224519"/>
                <a:gd name="connsiteX132" fmla="*/ 1596312 w 3299499"/>
                <a:gd name="connsiteY132" fmla="*/ 2013962 h 2224519"/>
                <a:gd name="connsiteX133" fmla="*/ 1574831 w 3299499"/>
                <a:gd name="connsiteY133" fmla="*/ 1921749 h 2224519"/>
                <a:gd name="connsiteX134" fmla="*/ 1471464 w 3299499"/>
                <a:gd name="connsiteY134" fmla="*/ 2065646 h 2224519"/>
                <a:gd name="connsiteX135" fmla="*/ 1582781 w 3299499"/>
                <a:gd name="connsiteY135" fmla="*/ 2133232 h 2224519"/>
                <a:gd name="connsiteX136" fmla="*/ 1451584 w 3299499"/>
                <a:gd name="connsiteY136" fmla="*/ 2200818 h 2224519"/>
                <a:gd name="connsiteX137" fmla="*/ 1228948 w 3299499"/>
                <a:gd name="connsiteY137" fmla="*/ 2208769 h 2224519"/>
                <a:gd name="connsiteX138" fmla="*/ 982457 w 3299499"/>
                <a:gd name="connsiteY138" fmla="*/ 2216722 h 2224519"/>
                <a:gd name="connsiteX139" fmla="*/ 966555 w 3299499"/>
                <a:gd name="connsiteY139" fmla="*/ 2137207 h 2224519"/>
                <a:gd name="connsiteX140" fmla="*/ 1197143 w 3299499"/>
                <a:gd name="connsiteY140" fmla="*/ 2161061 h 2224519"/>
                <a:gd name="connsiteX141" fmla="*/ 1324364 w 3299499"/>
                <a:gd name="connsiteY141" fmla="*/ 2141182 h 2224519"/>
                <a:gd name="connsiteX142" fmla="*/ 1280632 w 3299499"/>
                <a:gd name="connsiteY142" fmla="*/ 1954329 h 2224519"/>
                <a:gd name="connsiteX143" fmla="*/ 1407852 w 3299499"/>
                <a:gd name="connsiteY143" fmla="*/ 1926500 h 2224519"/>
                <a:gd name="connsiteX144" fmla="*/ 1247453 w 3299499"/>
                <a:gd name="connsiteY144" fmla="*/ 1884840 h 2224519"/>
                <a:gd name="connsiteX145" fmla="*/ 1182614 w 3299499"/>
                <a:gd name="connsiteY145" fmla="*/ 2054900 h 2224519"/>
                <a:gd name="connsiteX146" fmla="*/ 1024793 w 3299499"/>
                <a:gd name="connsiteY146" fmla="*/ 2120214 h 2224519"/>
                <a:gd name="connsiteX147" fmla="*/ 884116 w 3299499"/>
                <a:gd name="connsiteY147" fmla="*/ 1758474 h 2224519"/>
                <a:gd name="connsiteX148" fmla="*/ 843922 w 3299499"/>
                <a:gd name="connsiteY148" fmla="*/ 2069973 h 2224519"/>
                <a:gd name="connsiteX149" fmla="*/ 703246 w 3299499"/>
                <a:gd name="connsiteY149" fmla="*/ 1657991 h 2224519"/>
                <a:gd name="connsiteX150" fmla="*/ 803729 w 3299499"/>
                <a:gd name="connsiteY150" fmla="*/ 1406782 h 2224519"/>
                <a:gd name="connsiteX151" fmla="*/ 884115 w 3299499"/>
                <a:gd name="connsiteY151" fmla="*/ 1246008 h 2224519"/>
                <a:gd name="connsiteX152" fmla="*/ 1160446 w 3299499"/>
                <a:gd name="connsiteY152" fmla="*/ 1125427 h 2224519"/>
                <a:gd name="connsiteX153" fmla="*/ 1637744 w 3299499"/>
                <a:gd name="connsiteY153" fmla="*/ 648131 h 2224519"/>
                <a:gd name="connsiteX154" fmla="*/ 1763348 w 3299499"/>
                <a:gd name="connsiteY154" fmla="*/ 336632 h 2224519"/>
                <a:gd name="connsiteX155" fmla="*/ 1642768 w 3299499"/>
                <a:gd name="connsiteY155" fmla="*/ 376825 h 2224519"/>
                <a:gd name="connsiteX156" fmla="*/ 1451848 w 3299499"/>
                <a:gd name="connsiteY156" fmla="*/ 658179 h 2224519"/>
                <a:gd name="connsiteX157" fmla="*/ 1170498 w 3299499"/>
                <a:gd name="connsiteY157" fmla="*/ 497404 h 2224519"/>
                <a:gd name="connsiteX158" fmla="*/ 1200641 w 3299499"/>
                <a:gd name="connsiteY158" fmla="*/ 633056 h 2224519"/>
                <a:gd name="connsiteX159" fmla="*/ 1115230 w 3299499"/>
                <a:gd name="connsiteY159" fmla="*/ 869194 h 2224519"/>
                <a:gd name="connsiteX160" fmla="*/ 1100158 w 3299499"/>
                <a:gd name="connsiteY160" fmla="*/ 1004845 h 2224519"/>
                <a:gd name="connsiteX161" fmla="*/ 904215 w 3299499"/>
                <a:gd name="connsiteY161" fmla="*/ 1014893 h 2224519"/>
                <a:gd name="connsiteX162" fmla="*/ 929336 w 3299499"/>
                <a:gd name="connsiteY162" fmla="*/ 1175667 h 2224519"/>
                <a:gd name="connsiteX163" fmla="*/ 708272 w 3299499"/>
                <a:gd name="connsiteY163" fmla="*/ 984749 h 2224519"/>
                <a:gd name="connsiteX164" fmla="*/ 607789 w 3299499"/>
                <a:gd name="connsiteY164" fmla="*/ 914411 h 2224519"/>
                <a:gd name="connsiteX165" fmla="*/ 809594 w 3299499"/>
                <a:gd name="connsiteY165" fmla="*/ 1313832 h 2224519"/>
                <a:gd name="connsiteX166" fmla="*/ 512330 w 3299499"/>
                <a:gd name="connsiteY166" fmla="*/ 1356538 h 2224519"/>
                <a:gd name="connsiteX167" fmla="*/ 647983 w 3299499"/>
                <a:gd name="connsiteY167" fmla="*/ 1874028 h 2224519"/>
                <a:gd name="connsiteX168" fmla="*/ 537449 w 3299499"/>
                <a:gd name="connsiteY168" fmla="*/ 1798666 h 2224519"/>
                <a:gd name="connsiteX169" fmla="*/ 391749 w 3299499"/>
                <a:gd name="connsiteY169" fmla="*/ 1733351 h 2224519"/>
                <a:gd name="connsiteX170" fmla="*/ 230975 w 3299499"/>
                <a:gd name="connsiteY170" fmla="*/ 1436924 h 2224519"/>
                <a:gd name="connsiteX171" fmla="*/ 356580 w 3299499"/>
                <a:gd name="connsiteY171" fmla="*/ 1668037 h 2224519"/>
                <a:gd name="connsiteX172" fmla="*/ 431942 w 3299499"/>
                <a:gd name="connsiteY172" fmla="*/ 1833835 h 2224519"/>
                <a:gd name="connsiteX173" fmla="*/ 527402 w 3299499"/>
                <a:gd name="connsiteY173" fmla="*/ 1874028 h 2224519"/>
                <a:gd name="connsiteX174" fmla="*/ 507305 w 3299499"/>
                <a:gd name="connsiteY174" fmla="*/ 1989585 h 2224519"/>
                <a:gd name="connsiteX175" fmla="*/ 311362 w 3299499"/>
                <a:gd name="connsiteY175" fmla="*/ 2180503 h 2224519"/>
                <a:gd name="connsiteX176" fmla="*/ 250235 w 3299499"/>
                <a:gd name="connsiteY176" fmla="*/ 2142821 h 2224519"/>
                <a:gd name="connsiteX177" fmla="*/ 220927 w 3299499"/>
                <a:gd name="connsiteY177" fmla="*/ 1989584 h 2224519"/>
                <a:gd name="connsiteX178" fmla="*/ 120444 w 3299499"/>
                <a:gd name="connsiteY178" fmla="*/ 1909197 h 2224519"/>
                <a:gd name="connsiteX179" fmla="*/ 65177 w 3299499"/>
                <a:gd name="connsiteY179" fmla="*/ 1869004 h 2224519"/>
                <a:gd name="connsiteX180" fmla="*/ 80251 w 3299499"/>
                <a:gd name="connsiteY180" fmla="*/ 1673060 h 2224519"/>
                <a:gd name="connsiteX181" fmla="*/ 205854 w 3299499"/>
                <a:gd name="connsiteY181" fmla="*/ 1813738 h 2224519"/>
                <a:gd name="connsiteX182" fmla="*/ 301314 w 3299499"/>
                <a:gd name="connsiteY182" fmla="*/ 1974512 h 2224519"/>
                <a:gd name="connsiteX183" fmla="*/ 326435 w 3299499"/>
                <a:gd name="connsiteY183" fmla="*/ 1863979 h 2224519"/>
                <a:gd name="connsiteX184" fmla="*/ 175710 w 3299499"/>
                <a:gd name="connsiteY184" fmla="*/ 1517311 h 2224519"/>
                <a:gd name="connsiteX185" fmla="*/ 150589 w 3299499"/>
                <a:gd name="connsiteY185" fmla="*/ 1482143 h 2224519"/>
                <a:gd name="connsiteX186" fmla="*/ 30008 w 3299499"/>
                <a:gd name="connsiteY186" fmla="*/ 1642916 h 2224519"/>
                <a:gd name="connsiteX187" fmla="*/ 19959 w 3299499"/>
                <a:gd name="connsiteY187" fmla="*/ 1798665 h 2224519"/>
                <a:gd name="connsiteX188" fmla="*/ 75227 w 3299499"/>
                <a:gd name="connsiteY188" fmla="*/ 1301271 h 2224519"/>
                <a:gd name="connsiteX189" fmla="*/ 175709 w 3299499"/>
                <a:gd name="connsiteY189" fmla="*/ 1341465 h 2224519"/>
                <a:gd name="connsiteX190" fmla="*/ 170685 w 3299499"/>
                <a:gd name="connsiteY190" fmla="*/ 1125426 h 2224519"/>
                <a:gd name="connsiteX191" fmla="*/ 95322 w 3299499"/>
                <a:gd name="connsiteY191" fmla="*/ 1235957 h 2224519"/>
                <a:gd name="connsiteX192" fmla="*/ 180733 w 3299499"/>
                <a:gd name="connsiteY192" fmla="*/ 1045039 h 2224519"/>
                <a:gd name="connsiteX193" fmla="*/ 276193 w 3299499"/>
                <a:gd name="connsiteY193" fmla="*/ 864168 h 2224519"/>
                <a:gd name="connsiteX194" fmla="*/ 471298 w 3299499"/>
                <a:gd name="connsiteY194"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3035772 w 3299499"/>
                <a:gd name="connsiteY67" fmla="*/ 684521 h 2224519"/>
                <a:gd name="connsiteX68" fmla="*/ 2906496 w 3299499"/>
                <a:gd name="connsiteY68" fmla="*/ 522229 h 2224519"/>
                <a:gd name="connsiteX69" fmla="*/ 2894083 w 3299499"/>
                <a:gd name="connsiteY69" fmla="*/ 439478 h 2224519"/>
                <a:gd name="connsiteX70" fmla="*/ 3022347 w 3299499"/>
                <a:gd name="connsiteY70" fmla="*/ 600842 h 2224519"/>
                <a:gd name="connsiteX71" fmla="*/ 3146474 w 3299499"/>
                <a:gd name="connsiteY71" fmla="*/ 824271 h 2224519"/>
                <a:gd name="connsiteX72" fmla="*/ 3295297 w 3299499"/>
                <a:gd name="connsiteY72" fmla="*/ 1254404 h 2224519"/>
                <a:gd name="connsiteX73" fmla="*/ 3022994 w 3299499"/>
                <a:gd name="connsiteY73" fmla="*/ 1569182 h 2224519"/>
                <a:gd name="connsiteX74" fmla="*/ 2712657 w 3299499"/>
                <a:gd name="connsiteY74" fmla="*/ 1572996 h 2224519"/>
                <a:gd name="connsiteX75" fmla="*/ 2364994 w 3299499"/>
                <a:gd name="connsiteY75" fmla="*/ 1739684 h 2224519"/>
                <a:gd name="connsiteX76" fmla="*/ 1741107 w 3299499"/>
                <a:gd name="connsiteY76" fmla="*/ 1953996 h 2224519"/>
                <a:gd name="connsiteX77" fmla="*/ 1783969 w 3299499"/>
                <a:gd name="connsiteY77" fmla="*/ 1796834 h 2224519"/>
                <a:gd name="connsiteX78" fmla="*/ 1836357 w 3299499"/>
                <a:gd name="connsiteY78" fmla="*/ 1606334 h 2224519"/>
                <a:gd name="connsiteX79" fmla="*/ 2164969 w 3299499"/>
                <a:gd name="connsiteY79" fmla="*/ 1577759 h 2224519"/>
                <a:gd name="connsiteX80" fmla="*/ 2050669 w 3299499"/>
                <a:gd name="connsiteY80" fmla="*/ 1434884 h 2224519"/>
                <a:gd name="connsiteX81" fmla="*/ 2241169 w 3299499"/>
                <a:gd name="connsiteY81" fmla="*/ 1339634 h 2224519"/>
                <a:gd name="connsiteX82" fmla="*/ 2339650 w 3299499"/>
                <a:gd name="connsiteY82" fmla="*/ 1482143 h 2224519"/>
                <a:gd name="connsiteX83" fmla="*/ 2331894 w 3299499"/>
                <a:gd name="connsiteY83" fmla="*/ 1673849 h 2224519"/>
                <a:gd name="connsiteX84" fmla="*/ 2343788 w 3299499"/>
                <a:gd name="connsiteY84" fmla="*/ 1428354 h 2224519"/>
                <a:gd name="connsiteX85" fmla="*/ 2720306 w 3299499"/>
                <a:gd name="connsiteY85" fmla="*/ 1293883 h 2224519"/>
                <a:gd name="connsiteX86" fmla="*/ 2888869 w 3299499"/>
                <a:gd name="connsiteY86" fmla="*/ 1406308 h 2224519"/>
                <a:gd name="connsiteX87" fmla="*/ 2769954 w 3299499"/>
                <a:gd name="connsiteY87" fmla="*/ 1300090 h 2224519"/>
                <a:gd name="connsiteX88" fmla="*/ 2889945 w 3299499"/>
                <a:gd name="connsiteY88" fmla="*/ 1304227 h 2224519"/>
                <a:gd name="connsiteX89" fmla="*/ 3067860 w 3299499"/>
                <a:gd name="connsiteY89" fmla="*/ 1432491 h 2224519"/>
                <a:gd name="connsiteX90" fmla="*/ 3217093 w 3299499"/>
                <a:gd name="connsiteY90" fmla="*/ 1277570 h 2224519"/>
                <a:gd name="connsiteX91" fmla="*/ 3237501 w 3299499"/>
                <a:gd name="connsiteY91" fmla="*/ 1072524 h 2224519"/>
                <a:gd name="connsiteX92" fmla="*/ 3071998 w 3299499"/>
                <a:gd name="connsiteY92" fmla="*/ 1386978 h 2224519"/>
                <a:gd name="connsiteX93" fmla="*/ 3109236 w 3299499"/>
                <a:gd name="connsiteY93" fmla="*/ 1312503 h 2224519"/>
                <a:gd name="connsiteX94" fmla="*/ 2894083 w 3299499"/>
                <a:gd name="connsiteY94" fmla="*/ 1266989 h 2224519"/>
                <a:gd name="connsiteX95" fmla="*/ 2794782 w 3299499"/>
                <a:gd name="connsiteY95" fmla="*/ 1204926 h 2224519"/>
                <a:gd name="connsiteX96" fmla="*/ 2584069 w 3299499"/>
                <a:gd name="connsiteY96" fmla="*/ 1239621 h 2224519"/>
                <a:gd name="connsiteX97" fmla="*/ 2044267 w 3299499"/>
                <a:gd name="connsiteY97" fmla="*/ 1386634 h 2224519"/>
                <a:gd name="connsiteX98" fmla="*/ 2005425 w 3299499"/>
                <a:gd name="connsiteY98" fmla="*/ 1225334 h 2224519"/>
                <a:gd name="connsiteX99" fmla="*/ 2372137 w 3299499"/>
                <a:gd name="connsiteY99" fmla="*/ 1108652 h 2224519"/>
                <a:gd name="connsiteX100" fmla="*/ 2803144 w 3299499"/>
                <a:gd name="connsiteY100" fmla="*/ 1101508 h 2224519"/>
                <a:gd name="connsiteX101" fmla="*/ 2560257 w 3299499"/>
                <a:gd name="connsiteY101" fmla="*/ 820521 h 2224519"/>
                <a:gd name="connsiteX102" fmla="*/ 2226881 w 3299499"/>
                <a:gd name="connsiteY102" fmla="*/ 1049121 h 2224519"/>
                <a:gd name="connsiteX103" fmla="*/ 2105637 w 3299499"/>
                <a:gd name="connsiteY103" fmla="*/ 967096 h 2224519"/>
                <a:gd name="connsiteX104" fmla="*/ 1771168 w 3299499"/>
                <a:gd name="connsiteY104" fmla="*/ 1203194 h 2224519"/>
                <a:gd name="connsiteX105" fmla="*/ 1666272 w 3299499"/>
                <a:gd name="connsiteY105" fmla="*/ 1103537 h 2224519"/>
                <a:gd name="connsiteX106" fmla="*/ 1333340 w 3299499"/>
                <a:gd name="connsiteY106" fmla="*/ 1505003 h 2224519"/>
                <a:gd name="connsiteX107" fmla="*/ 1260930 w 3299499"/>
                <a:gd name="connsiteY107" fmla="*/ 1457024 h 2224519"/>
                <a:gd name="connsiteX108" fmla="*/ 1613074 w 3299499"/>
                <a:gd name="connsiteY108" fmla="*/ 1076685 h 2224519"/>
                <a:gd name="connsiteX109" fmla="*/ 1920715 w 3299499"/>
                <a:gd name="connsiteY109" fmla="*/ 821267 h 2224519"/>
                <a:gd name="connsiteX110" fmla="*/ 1829273 w 3299499"/>
                <a:gd name="connsiteY110" fmla="*/ 817291 h 2224519"/>
                <a:gd name="connsiteX111" fmla="*/ 1773614 w 3299499"/>
                <a:gd name="connsiteY111" fmla="*/ 761632 h 2224519"/>
                <a:gd name="connsiteX112" fmla="*/ 1456874 w 3299499"/>
                <a:gd name="connsiteY112" fmla="*/ 1004847 h 2224519"/>
                <a:gd name="connsiteX113" fmla="*/ 1527211 w 3299499"/>
                <a:gd name="connsiteY113" fmla="*/ 753639 h 2224519"/>
                <a:gd name="connsiteX114" fmla="*/ 1421703 w 3299499"/>
                <a:gd name="connsiteY114" fmla="*/ 834026 h 2224519"/>
                <a:gd name="connsiteX115" fmla="*/ 1512138 w 3299499"/>
                <a:gd name="connsiteY115" fmla="*/ 834026 h 2224519"/>
                <a:gd name="connsiteX116" fmla="*/ 1371461 w 3299499"/>
                <a:gd name="connsiteY116" fmla="*/ 1019920 h 2224519"/>
                <a:gd name="connsiteX117" fmla="*/ 1115228 w 3299499"/>
                <a:gd name="connsiteY117" fmla="*/ 1246008 h 2224519"/>
                <a:gd name="connsiteX118" fmla="*/ 907141 w 3299499"/>
                <a:gd name="connsiteY118" fmla="*/ 1537410 h 2224519"/>
                <a:gd name="connsiteX119" fmla="*/ 858995 w 3299499"/>
                <a:gd name="connsiteY119" fmla="*/ 1612773 h 2224519"/>
                <a:gd name="connsiteX120" fmla="*/ 1009720 w 3299499"/>
                <a:gd name="connsiteY120" fmla="*/ 1909199 h 2224519"/>
                <a:gd name="connsiteX121" fmla="*/ 1100156 w 3299499"/>
                <a:gd name="connsiteY121" fmla="*/ 1889102 h 2224519"/>
                <a:gd name="connsiteX122" fmla="*/ 1243117 w 3299499"/>
                <a:gd name="connsiteY122" fmla="*/ 1429806 h 2224519"/>
                <a:gd name="connsiteX123" fmla="*/ 1356169 w 3299499"/>
                <a:gd name="connsiteY123" fmla="*/ 1501105 h 2224519"/>
                <a:gd name="connsiteX124" fmla="*/ 1352194 w 3299499"/>
                <a:gd name="connsiteY124" fmla="*/ 1596520 h 2224519"/>
                <a:gd name="connsiteX125" fmla="*/ 1324384 w 3299499"/>
                <a:gd name="connsiteY125" fmla="*/ 1770376 h 2224519"/>
                <a:gd name="connsiteX126" fmla="*/ 1416465 w 3299499"/>
                <a:gd name="connsiteY126" fmla="*/ 1910842 h 2224519"/>
                <a:gd name="connsiteX127" fmla="*/ 1340269 w 3299499"/>
                <a:gd name="connsiteY127" fmla="*/ 1640250 h 2224519"/>
                <a:gd name="connsiteX128" fmla="*/ 1606637 w 3299499"/>
                <a:gd name="connsiteY128" fmla="*/ 1513030 h 2224519"/>
                <a:gd name="connsiteX129" fmla="*/ 1723643 w 3299499"/>
                <a:gd name="connsiteY129" fmla="*/ 1293596 h 2224519"/>
                <a:gd name="connsiteX130" fmla="*/ 1989073 w 3299499"/>
                <a:gd name="connsiteY130" fmla="*/ 1262840 h 2224519"/>
                <a:gd name="connsiteX131" fmla="*/ 1885956 w 3299499"/>
                <a:gd name="connsiteY131" fmla="*/ 1550615 h 2224519"/>
                <a:gd name="connsiteX132" fmla="*/ 1755393 w 3299499"/>
                <a:gd name="connsiteY132" fmla="*/ 1719046 h 2224519"/>
                <a:gd name="connsiteX133" fmla="*/ 1596312 w 3299499"/>
                <a:gd name="connsiteY133" fmla="*/ 2013962 h 2224519"/>
                <a:gd name="connsiteX134" fmla="*/ 1574831 w 3299499"/>
                <a:gd name="connsiteY134" fmla="*/ 1921749 h 2224519"/>
                <a:gd name="connsiteX135" fmla="*/ 1471464 w 3299499"/>
                <a:gd name="connsiteY135" fmla="*/ 2065646 h 2224519"/>
                <a:gd name="connsiteX136" fmla="*/ 1582781 w 3299499"/>
                <a:gd name="connsiteY136" fmla="*/ 2133232 h 2224519"/>
                <a:gd name="connsiteX137" fmla="*/ 1451584 w 3299499"/>
                <a:gd name="connsiteY137" fmla="*/ 2200818 h 2224519"/>
                <a:gd name="connsiteX138" fmla="*/ 1228948 w 3299499"/>
                <a:gd name="connsiteY138" fmla="*/ 2208769 h 2224519"/>
                <a:gd name="connsiteX139" fmla="*/ 982457 w 3299499"/>
                <a:gd name="connsiteY139" fmla="*/ 2216722 h 2224519"/>
                <a:gd name="connsiteX140" fmla="*/ 966555 w 3299499"/>
                <a:gd name="connsiteY140" fmla="*/ 2137207 h 2224519"/>
                <a:gd name="connsiteX141" fmla="*/ 1197143 w 3299499"/>
                <a:gd name="connsiteY141" fmla="*/ 2161061 h 2224519"/>
                <a:gd name="connsiteX142" fmla="*/ 1324364 w 3299499"/>
                <a:gd name="connsiteY142" fmla="*/ 2141182 h 2224519"/>
                <a:gd name="connsiteX143" fmla="*/ 1280632 w 3299499"/>
                <a:gd name="connsiteY143" fmla="*/ 1954329 h 2224519"/>
                <a:gd name="connsiteX144" fmla="*/ 1407852 w 3299499"/>
                <a:gd name="connsiteY144" fmla="*/ 1926500 h 2224519"/>
                <a:gd name="connsiteX145" fmla="*/ 1247453 w 3299499"/>
                <a:gd name="connsiteY145" fmla="*/ 1884840 h 2224519"/>
                <a:gd name="connsiteX146" fmla="*/ 1182614 w 3299499"/>
                <a:gd name="connsiteY146" fmla="*/ 2054900 h 2224519"/>
                <a:gd name="connsiteX147" fmla="*/ 1024793 w 3299499"/>
                <a:gd name="connsiteY147" fmla="*/ 2120214 h 2224519"/>
                <a:gd name="connsiteX148" fmla="*/ 884116 w 3299499"/>
                <a:gd name="connsiteY148" fmla="*/ 1758474 h 2224519"/>
                <a:gd name="connsiteX149" fmla="*/ 843922 w 3299499"/>
                <a:gd name="connsiteY149" fmla="*/ 2069973 h 2224519"/>
                <a:gd name="connsiteX150" fmla="*/ 703246 w 3299499"/>
                <a:gd name="connsiteY150" fmla="*/ 1657991 h 2224519"/>
                <a:gd name="connsiteX151" fmla="*/ 803729 w 3299499"/>
                <a:gd name="connsiteY151" fmla="*/ 1406782 h 2224519"/>
                <a:gd name="connsiteX152" fmla="*/ 884115 w 3299499"/>
                <a:gd name="connsiteY152" fmla="*/ 1246008 h 2224519"/>
                <a:gd name="connsiteX153" fmla="*/ 1160446 w 3299499"/>
                <a:gd name="connsiteY153" fmla="*/ 1125427 h 2224519"/>
                <a:gd name="connsiteX154" fmla="*/ 1637744 w 3299499"/>
                <a:gd name="connsiteY154" fmla="*/ 648131 h 2224519"/>
                <a:gd name="connsiteX155" fmla="*/ 1763348 w 3299499"/>
                <a:gd name="connsiteY155" fmla="*/ 336632 h 2224519"/>
                <a:gd name="connsiteX156" fmla="*/ 1642768 w 3299499"/>
                <a:gd name="connsiteY156" fmla="*/ 376825 h 2224519"/>
                <a:gd name="connsiteX157" fmla="*/ 1451848 w 3299499"/>
                <a:gd name="connsiteY157" fmla="*/ 658179 h 2224519"/>
                <a:gd name="connsiteX158" fmla="*/ 1170498 w 3299499"/>
                <a:gd name="connsiteY158" fmla="*/ 497404 h 2224519"/>
                <a:gd name="connsiteX159" fmla="*/ 1200641 w 3299499"/>
                <a:gd name="connsiteY159" fmla="*/ 633056 h 2224519"/>
                <a:gd name="connsiteX160" fmla="*/ 1115230 w 3299499"/>
                <a:gd name="connsiteY160" fmla="*/ 869194 h 2224519"/>
                <a:gd name="connsiteX161" fmla="*/ 1100158 w 3299499"/>
                <a:gd name="connsiteY161" fmla="*/ 1004845 h 2224519"/>
                <a:gd name="connsiteX162" fmla="*/ 904215 w 3299499"/>
                <a:gd name="connsiteY162" fmla="*/ 1014893 h 2224519"/>
                <a:gd name="connsiteX163" fmla="*/ 929336 w 3299499"/>
                <a:gd name="connsiteY163" fmla="*/ 1175667 h 2224519"/>
                <a:gd name="connsiteX164" fmla="*/ 708272 w 3299499"/>
                <a:gd name="connsiteY164" fmla="*/ 984749 h 2224519"/>
                <a:gd name="connsiteX165" fmla="*/ 607789 w 3299499"/>
                <a:gd name="connsiteY165" fmla="*/ 914411 h 2224519"/>
                <a:gd name="connsiteX166" fmla="*/ 809594 w 3299499"/>
                <a:gd name="connsiteY166" fmla="*/ 1313832 h 2224519"/>
                <a:gd name="connsiteX167" fmla="*/ 512330 w 3299499"/>
                <a:gd name="connsiteY167" fmla="*/ 1356538 h 2224519"/>
                <a:gd name="connsiteX168" fmla="*/ 647983 w 3299499"/>
                <a:gd name="connsiteY168" fmla="*/ 1874028 h 2224519"/>
                <a:gd name="connsiteX169" fmla="*/ 537449 w 3299499"/>
                <a:gd name="connsiteY169" fmla="*/ 1798666 h 2224519"/>
                <a:gd name="connsiteX170" fmla="*/ 391749 w 3299499"/>
                <a:gd name="connsiteY170" fmla="*/ 1733351 h 2224519"/>
                <a:gd name="connsiteX171" fmla="*/ 230975 w 3299499"/>
                <a:gd name="connsiteY171" fmla="*/ 1436924 h 2224519"/>
                <a:gd name="connsiteX172" fmla="*/ 356580 w 3299499"/>
                <a:gd name="connsiteY172" fmla="*/ 1668037 h 2224519"/>
                <a:gd name="connsiteX173" fmla="*/ 431942 w 3299499"/>
                <a:gd name="connsiteY173" fmla="*/ 1833835 h 2224519"/>
                <a:gd name="connsiteX174" fmla="*/ 527402 w 3299499"/>
                <a:gd name="connsiteY174" fmla="*/ 1874028 h 2224519"/>
                <a:gd name="connsiteX175" fmla="*/ 507305 w 3299499"/>
                <a:gd name="connsiteY175" fmla="*/ 1989585 h 2224519"/>
                <a:gd name="connsiteX176" fmla="*/ 311362 w 3299499"/>
                <a:gd name="connsiteY176" fmla="*/ 2180503 h 2224519"/>
                <a:gd name="connsiteX177" fmla="*/ 250235 w 3299499"/>
                <a:gd name="connsiteY177" fmla="*/ 2142821 h 2224519"/>
                <a:gd name="connsiteX178" fmla="*/ 220927 w 3299499"/>
                <a:gd name="connsiteY178" fmla="*/ 1989584 h 2224519"/>
                <a:gd name="connsiteX179" fmla="*/ 120444 w 3299499"/>
                <a:gd name="connsiteY179" fmla="*/ 1909197 h 2224519"/>
                <a:gd name="connsiteX180" fmla="*/ 65177 w 3299499"/>
                <a:gd name="connsiteY180" fmla="*/ 1869004 h 2224519"/>
                <a:gd name="connsiteX181" fmla="*/ 80251 w 3299499"/>
                <a:gd name="connsiteY181" fmla="*/ 1673060 h 2224519"/>
                <a:gd name="connsiteX182" fmla="*/ 205854 w 3299499"/>
                <a:gd name="connsiteY182" fmla="*/ 1813738 h 2224519"/>
                <a:gd name="connsiteX183" fmla="*/ 301314 w 3299499"/>
                <a:gd name="connsiteY183" fmla="*/ 1974512 h 2224519"/>
                <a:gd name="connsiteX184" fmla="*/ 326435 w 3299499"/>
                <a:gd name="connsiteY184" fmla="*/ 1863979 h 2224519"/>
                <a:gd name="connsiteX185" fmla="*/ 175710 w 3299499"/>
                <a:gd name="connsiteY185" fmla="*/ 1517311 h 2224519"/>
                <a:gd name="connsiteX186" fmla="*/ 150589 w 3299499"/>
                <a:gd name="connsiteY186" fmla="*/ 1482143 h 2224519"/>
                <a:gd name="connsiteX187" fmla="*/ 30008 w 3299499"/>
                <a:gd name="connsiteY187" fmla="*/ 1642916 h 2224519"/>
                <a:gd name="connsiteX188" fmla="*/ 19959 w 3299499"/>
                <a:gd name="connsiteY188" fmla="*/ 1798665 h 2224519"/>
                <a:gd name="connsiteX189" fmla="*/ 75227 w 3299499"/>
                <a:gd name="connsiteY189" fmla="*/ 1301271 h 2224519"/>
                <a:gd name="connsiteX190" fmla="*/ 175709 w 3299499"/>
                <a:gd name="connsiteY190" fmla="*/ 1341465 h 2224519"/>
                <a:gd name="connsiteX191" fmla="*/ 170685 w 3299499"/>
                <a:gd name="connsiteY191" fmla="*/ 1125426 h 2224519"/>
                <a:gd name="connsiteX192" fmla="*/ 95322 w 3299499"/>
                <a:gd name="connsiteY192" fmla="*/ 1235957 h 2224519"/>
                <a:gd name="connsiteX193" fmla="*/ 180733 w 3299499"/>
                <a:gd name="connsiteY193" fmla="*/ 1045039 h 2224519"/>
                <a:gd name="connsiteX194" fmla="*/ 276193 w 3299499"/>
                <a:gd name="connsiteY194" fmla="*/ 864168 h 2224519"/>
                <a:gd name="connsiteX195" fmla="*/ 471298 w 3299499"/>
                <a:gd name="connsiteY195"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3035772 w 3299499"/>
                <a:gd name="connsiteY67" fmla="*/ 684521 h 2224519"/>
                <a:gd name="connsiteX68" fmla="*/ 2923046 w 3299499"/>
                <a:gd name="connsiteY68" fmla="*/ 518092 h 2224519"/>
                <a:gd name="connsiteX69" fmla="*/ 2894083 w 3299499"/>
                <a:gd name="connsiteY69" fmla="*/ 439478 h 2224519"/>
                <a:gd name="connsiteX70" fmla="*/ 3022347 w 3299499"/>
                <a:gd name="connsiteY70" fmla="*/ 600842 h 2224519"/>
                <a:gd name="connsiteX71" fmla="*/ 3146474 w 3299499"/>
                <a:gd name="connsiteY71" fmla="*/ 824271 h 2224519"/>
                <a:gd name="connsiteX72" fmla="*/ 3295297 w 3299499"/>
                <a:gd name="connsiteY72" fmla="*/ 1254404 h 2224519"/>
                <a:gd name="connsiteX73" fmla="*/ 3022994 w 3299499"/>
                <a:gd name="connsiteY73" fmla="*/ 1569182 h 2224519"/>
                <a:gd name="connsiteX74" fmla="*/ 2712657 w 3299499"/>
                <a:gd name="connsiteY74" fmla="*/ 1572996 h 2224519"/>
                <a:gd name="connsiteX75" fmla="*/ 2364994 w 3299499"/>
                <a:gd name="connsiteY75" fmla="*/ 1739684 h 2224519"/>
                <a:gd name="connsiteX76" fmla="*/ 1741107 w 3299499"/>
                <a:gd name="connsiteY76" fmla="*/ 1953996 h 2224519"/>
                <a:gd name="connsiteX77" fmla="*/ 1783969 w 3299499"/>
                <a:gd name="connsiteY77" fmla="*/ 1796834 h 2224519"/>
                <a:gd name="connsiteX78" fmla="*/ 1836357 w 3299499"/>
                <a:gd name="connsiteY78" fmla="*/ 1606334 h 2224519"/>
                <a:gd name="connsiteX79" fmla="*/ 2164969 w 3299499"/>
                <a:gd name="connsiteY79" fmla="*/ 1577759 h 2224519"/>
                <a:gd name="connsiteX80" fmla="*/ 2050669 w 3299499"/>
                <a:gd name="connsiteY80" fmla="*/ 1434884 h 2224519"/>
                <a:gd name="connsiteX81" fmla="*/ 2241169 w 3299499"/>
                <a:gd name="connsiteY81" fmla="*/ 1339634 h 2224519"/>
                <a:gd name="connsiteX82" fmla="*/ 2339650 w 3299499"/>
                <a:gd name="connsiteY82" fmla="*/ 1482143 h 2224519"/>
                <a:gd name="connsiteX83" fmla="*/ 2331894 w 3299499"/>
                <a:gd name="connsiteY83" fmla="*/ 1673849 h 2224519"/>
                <a:gd name="connsiteX84" fmla="*/ 2343788 w 3299499"/>
                <a:gd name="connsiteY84" fmla="*/ 1428354 h 2224519"/>
                <a:gd name="connsiteX85" fmla="*/ 2720306 w 3299499"/>
                <a:gd name="connsiteY85" fmla="*/ 1293883 h 2224519"/>
                <a:gd name="connsiteX86" fmla="*/ 2888869 w 3299499"/>
                <a:gd name="connsiteY86" fmla="*/ 1406308 h 2224519"/>
                <a:gd name="connsiteX87" fmla="*/ 2769954 w 3299499"/>
                <a:gd name="connsiteY87" fmla="*/ 1300090 h 2224519"/>
                <a:gd name="connsiteX88" fmla="*/ 2889945 w 3299499"/>
                <a:gd name="connsiteY88" fmla="*/ 1304227 h 2224519"/>
                <a:gd name="connsiteX89" fmla="*/ 3067860 w 3299499"/>
                <a:gd name="connsiteY89" fmla="*/ 1432491 h 2224519"/>
                <a:gd name="connsiteX90" fmla="*/ 3217093 w 3299499"/>
                <a:gd name="connsiteY90" fmla="*/ 1277570 h 2224519"/>
                <a:gd name="connsiteX91" fmla="*/ 3237501 w 3299499"/>
                <a:gd name="connsiteY91" fmla="*/ 1072524 h 2224519"/>
                <a:gd name="connsiteX92" fmla="*/ 3071998 w 3299499"/>
                <a:gd name="connsiteY92" fmla="*/ 1386978 h 2224519"/>
                <a:gd name="connsiteX93" fmla="*/ 3109236 w 3299499"/>
                <a:gd name="connsiteY93" fmla="*/ 1312503 h 2224519"/>
                <a:gd name="connsiteX94" fmla="*/ 2894083 w 3299499"/>
                <a:gd name="connsiteY94" fmla="*/ 1266989 h 2224519"/>
                <a:gd name="connsiteX95" fmla="*/ 2794782 w 3299499"/>
                <a:gd name="connsiteY95" fmla="*/ 1204926 h 2224519"/>
                <a:gd name="connsiteX96" fmla="*/ 2584069 w 3299499"/>
                <a:gd name="connsiteY96" fmla="*/ 1239621 h 2224519"/>
                <a:gd name="connsiteX97" fmla="*/ 2044267 w 3299499"/>
                <a:gd name="connsiteY97" fmla="*/ 1386634 h 2224519"/>
                <a:gd name="connsiteX98" fmla="*/ 2005425 w 3299499"/>
                <a:gd name="connsiteY98" fmla="*/ 1225334 h 2224519"/>
                <a:gd name="connsiteX99" fmla="*/ 2372137 w 3299499"/>
                <a:gd name="connsiteY99" fmla="*/ 1108652 h 2224519"/>
                <a:gd name="connsiteX100" fmla="*/ 2803144 w 3299499"/>
                <a:gd name="connsiteY100" fmla="*/ 1101508 h 2224519"/>
                <a:gd name="connsiteX101" fmla="*/ 2560257 w 3299499"/>
                <a:gd name="connsiteY101" fmla="*/ 820521 h 2224519"/>
                <a:gd name="connsiteX102" fmla="*/ 2226881 w 3299499"/>
                <a:gd name="connsiteY102" fmla="*/ 1049121 h 2224519"/>
                <a:gd name="connsiteX103" fmla="*/ 2105637 w 3299499"/>
                <a:gd name="connsiteY103" fmla="*/ 967096 h 2224519"/>
                <a:gd name="connsiteX104" fmla="*/ 1771168 w 3299499"/>
                <a:gd name="connsiteY104" fmla="*/ 1203194 h 2224519"/>
                <a:gd name="connsiteX105" fmla="*/ 1666272 w 3299499"/>
                <a:gd name="connsiteY105" fmla="*/ 1103537 h 2224519"/>
                <a:gd name="connsiteX106" fmla="*/ 1333340 w 3299499"/>
                <a:gd name="connsiteY106" fmla="*/ 1505003 h 2224519"/>
                <a:gd name="connsiteX107" fmla="*/ 1260930 w 3299499"/>
                <a:gd name="connsiteY107" fmla="*/ 1457024 h 2224519"/>
                <a:gd name="connsiteX108" fmla="*/ 1613074 w 3299499"/>
                <a:gd name="connsiteY108" fmla="*/ 1076685 h 2224519"/>
                <a:gd name="connsiteX109" fmla="*/ 1920715 w 3299499"/>
                <a:gd name="connsiteY109" fmla="*/ 821267 h 2224519"/>
                <a:gd name="connsiteX110" fmla="*/ 1829273 w 3299499"/>
                <a:gd name="connsiteY110" fmla="*/ 817291 h 2224519"/>
                <a:gd name="connsiteX111" fmla="*/ 1773614 w 3299499"/>
                <a:gd name="connsiteY111" fmla="*/ 761632 h 2224519"/>
                <a:gd name="connsiteX112" fmla="*/ 1456874 w 3299499"/>
                <a:gd name="connsiteY112" fmla="*/ 1004847 h 2224519"/>
                <a:gd name="connsiteX113" fmla="*/ 1527211 w 3299499"/>
                <a:gd name="connsiteY113" fmla="*/ 753639 h 2224519"/>
                <a:gd name="connsiteX114" fmla="*/ 1421703 w 3299499"/>
                <a:gd name="connsiteY114" fmla="*/ 834026 h 2224519"/>
                <a:gd name="connsiteX115" fmla="*/ 1512138 w 3299499"/>
                <a:gd name="connsiteY115" fmla="*/ 834026 h 2224519"/>
                <a:gd name="connsiteX116" fmla="*/ 1371461 w 3299499"/>
                <a:gd name="connsiteY116" fmla="*/ 1019920 h 2224519"/>
                <a:gd name="connsiteX117" fmla="*/ 1115228 w 3299499"/>
                <a:gd name="connsiteY117" fmla="*/ 1246008 h 2224519"/>
                <a:gd name="connsiteX118" fmla="*/ 907141 w 3299499"/>
                <a:gd name="connsiteY118" fmla="*/ 1537410 h 2224519"/>
                <a:gd name="connsiteX119" fmla="*/ 858995 w 3299499"/>
                <a:gd name="connsiteY119" fmla="*/ 1612773 h 2224519"/>
                <a:gd name="connsiteX120" fmla="*/ 1009720 w 3299499"/>
                <a:gd name="connsiteY120" fmla="*/ 1909199 h 2224519"/>
                <a:gd name="connsiteX121" fmla="*/ 1100156 w 3299499"/>
                <a:gd name="connsiteY121" fmla="*/ 1889102 h 2224519"/>
                <a:gd name="connsiteX122" fmla="*/ 1243117 w 3299499"/>
                <a:gd name="connsiteY122" fmla="*/ 1429806 h 2224519"/>
                <a:gd name="connsiteX123" fmla="*/ 1356169 w 3299499"/>
                <a:gd name="connsiteY123" fmla="*/ 1501105 h 2224519"/>
                <a:gd name="connsiteX124" fmla="*/ 1352194 w 3299499"/>
                <a:gd name="connsiteY124" fmla="*/ 1596520 h 2224519"/>
                <a:gd name="connsiteX125" fmla="*/ 1324384 w 3299499"/>
                <a:gd name="connsiteY125" fmla="*/ 1770376 h 2224519"/>
                <a:gd name="connsiteX126" fmla="*/ 1416465 w 3299499"/>
                <a:gd name="connsiteY126" fmla="*/ 1910842 h 2224519"/>
                <a:gd name="connsiteX127" fmla="*/ 1340269 w 3299499"/>
                <a:gd name="connsiteY127" fmla="*/ 1640250 h 2224519"/>
                <a:gd name="connsiteX128" fmla="*/ 1606637 w 3299499"/>
                <a:gd name="connsiteY128" fmla="*/ 1513030 h 2224519"/>
                <a:gd name="connsiteX129" fmla="*/ 1723643 w 3299499"/>
                <a:gd name="connsiteY129" fmla="*/ 1293596 h 2224519"/>
                <a:gd name="connsiteX130" fmla="*/ 1989073 w 3299499"/>
                <a:gd name="connsiteY130" fmla="*/ 1262840 h 2224519"/>
                <a:gd name="connsiteX131" fmla="*/ 1885956 w 3299499"/>
                <a:gd name="connsiteY131" fmla="*/ 1550615 h 2224519"/>
                <a:gd name="connsiteX132" fmla="*/ 1755393 w 3299499"/>
                <a:gd name="connsiteY132" fmla="*/ 1719046 h 2224519"/>
                <a:gd name="connsiteX133" fmla="*/ 1596312 w 3299499"/>
                <a:gd name="connsiteY133" fmla="*/ 2013962 h 2224519"/>
                <a:gd name="connsiteX134" fmla="*/ 1574831 w 3299499"/>
                <a:gd name="connsiteY134" fmla="*/ 1921749 h 2224519"/>
                <a:gd name="connsiteX135" fmla="*/ 1471464 w 3299499"/>
                <a:gd name="connsiteY135" fmla="*/ 2065646 h 2224519"/>
                <a:gd name="connsiteX136" fmla="*/ 1582781 w 3299499"/>
                <a:gd name="connsiteY136" fmla="*/ 2133232 h 2224519"/>
                <a:gd name="connsiteX137" fmla="*/ 1451584 w 3299499"/>
                <a:gd name="connsiteY137" fmla="*/ 2200818 h 2224519"/>
                <a:gd name="connsiteX138" fmla="*/ 1228948 w 3299499"/>
                <a:gd name="connsiteY138" fmla="*/ 2208769 h 2224519"/>
                <a:gd name="connsiteX139" fmla="*/ 982457 w 3299499"/>
                <a:gd name="connsiteY139" fmla="*/ 2216722 h 2224519"/>
                <a:gd name="connsiteX140" fmla="*/ 966555 w 3299499"/>
                <a:gd name="connsiteY140" fmla="*/ 2137207 h 2224519"/>
                <a:gd name="connsiteX141" fmla="*/ 1197143 w 3299499"/>
                <a:gd name="connsiteY141" fmla="*/ 2161061 h 2224519"/>
                <a:gd name="connsiteX142" fmla="*/ 1324364 w 3299499"/>
                <a:gd name="connsiteY142" fmla="*/ 2141182 h 2224519"/>
                <a:gd name="connsiteX143" fmla="*/ 1280632 w 3299499"/>
                <a:gd name="connsiteY143" fmla="*/ 1954329 h 2224519"/>
                <a:gd name="connsiteX144" fmla="*/ 1407852 w 3299499"/>
                <a:gd name="connsiteY144" fmla="*/ 1926500 h 2224519"/>
                <a:gd name="connsiteX145" fmla="*/ 1247453 w 3299499"/>
                <a:gd name="connsiteY145" fmla="*/ 1884840 h 2224519"/>
                <a:gd name="connsiteX146" fmla="*/ 1182614 w 3299499"/>
                <a:gd name="connsiteY146" fmla="*/ 2054900 h 2224519"/>
                <a:gd name="connsiteX147" fmla="*/ 1024793 w 3299499"/>
                <a:gd name="connsiteY147" fmla="*/ 2120214 h 2224519"/>
                <a:gd name="connsiteX148" fmla="*/ 884116 w 3299499"/>
                <a:gd name="connsiteY148" fmla="*/ 1758474 h 2224519"/>
                <a:gd name="connsiteX149" fmla="*/ 843922 w 3299499"/>
                <a:gd name="connsiteY149" fmla="*/ 2069973 h 2224519"/>
                <a:gd name="connsiteX150" fmla="*/ 703246 w 3299499"/>
                <a:gd name="connsiteY150" fmla="*/ 1657991 h 2224519"/>
                <a:gd name="connsiteX151" fmla="*/ 803729 w 3299499"/>
                <a:gd name="connsiteY151" fmla="*/ 1406782 h 2224519"/>
                <a:gd name="connsiteX152" fmla="*/ 884115 w 3299499"/>
                <a:gd name="connsiteY152" fmla="*/ 1246008 h 2224519"/>
                <a:gd name="connsiteX153" fmla="*/ 1160446 w 3299499"/>
                <a:gd name="connsiteY153" fmla="*/ 1125427 h 2224519"/>
                <a:gd name="connsiteX154" fmla="*/ 1637744 w 3299499"/>
                <a:gd name="connsiteY154" fmla="*/ 648131 h 2224519"/>
                <a:gd name="connsiteX155" fmla="*/ 1763348 w 3299499"/>
                <a:gd name="connsiteY155" fmla="*/ 336632 h 2224519"/>
                <a:gd name="connsiteX156" fmla="*/ 1642768 w 3299499"/>
                <a:gd name="connsiteY156" fmla="*/ 376825 h 2224519"/>
                <a:gd name="connsiteX157" fmla="*/ 1451848 w 3299499"/>
                <a:gd name="connsiteY157" fmla="*/ 658179 h 2224519"/>
                <a:gd name="connsiteX158" fmla="*/ 1170498 w 3299499"/>
                <a:gd name="connsiteY158" fmla="*/ 497404 h 2224519"/>
                <a:gd name="connsiteX159" fmla="*/ 1200641 w 3299499"/>
                <a:gd name="connsiteY159" fmla="*/ 633056 h 2224519"/>
                <a:gd name="connsiteX160" fmla="*/ 1115230 w 3299499"/>
                <a:gd name="connsiteY160" fmla="*/ 869194 h 2224519"/>
                <a:gd name="connsiteX161" fmla="*/ 1100158 w 3299499"/>
                <a:gd name="connsiteY161" fmla="*/ 1004845 h 2224519"/>
                <a:gd name="connsiteX162" fmla="*/ 904215 w 3299499"/>
                <a:gd name="connsiteY162" fmla="*/ 1014893 h 2224519"/>
                <a:gd name="connsiteX163" fmla="*/ 929336 w 3299499"/>
                <a:gd name="connsiteY163" fmla="*/ 1175667 h 2224519"/>
                <a:gd name="connsiteX164" fmla="*/ 708272 w 3299499"/>
                <a:gd name="connsiteY164" fmla="*/ 984749 h 2224519"/>
                <a:gd name="connsiteX165" fmla="*/ 607789 w 3299499"/>
                <a:gd name="connsiteY165" fmla="*/ 914411 h 2224519"/>
                <a:gd name="connsiteX166" fmla="*/ 809594 w 3299499"/>
                <a:gd name="connsiteY166" fmla="*/ 1313832 h 2224519"/>
                <a:gd name="connsiteX167" fmla="*/ 512330 w 3299499"/>
                <a:gd name="connsiteY167" fmla="*/ 1356538 h 2224519"/>
                <a:gd name="connsiteX168" fmla="*/ 647983 w 3299499"/>
                <a:gd name="connsiteY168" fmla="*/ 1874028 h 2224519"/>
                <a:gd name="connsiteX169" fmla="*/ 537449 w 3299499"/>
                <a:gd name="connsiteY169" fmla="*/ 1798666 h 2224519"/>
                <a:gd name="connsiteX170" fmla="*/ 391749 w 3299499"/>
                <a:gd name="connsiteY170" fmla="*/ 1733351 h 2224519"/>
                <a:gd name="connsiteX171" fmla="*/ 230975 w 3299499"/>
                <a:gd name="connsiteY171" fmla="*/ 1436924 h 2224519"/>
                <a:gd name="connsiteX172" fmla="*/ 356580 w 3299499"/>
                <a:gd name="connsiteY172" fmla="*/ 1668037 h 2224519"/>
                <a:gd name="connsiteX173" fmla="*/ 431942 w 3299499"/>
                <a:gd name="connsiteY173" fmla="*/ 1833835 h 2224519"/>
                <a:gd name="connsiteX174" fmla="*/ 527402 w 3299499"/>
                <a:gd name="connsiteY174" fmla="*/ 1874028 h 2224519"/>
                <a:gd name="connsiteX175" fmla="*/ 507305 w 3299499"/>
                <a:gd name="connsiteY175" fmla="*/ 1989585 h 2224519"/>
                <a:gd name="connsiteX176" fmla="*/ 311362 w 3299499"/>
                <a:gd name="connsiteY176" fmla="*/ 2180503 h 2224519"/>
                <a:gd name="connsiteX177" fmla="*/ 250235 w 3299499"/>
                <a:gd name="connsiteY177" fmla="*/ 2142821 h 2224519"/>
                <a:gd name="connsiteX178" fmla="*/ 220927 w 3299499"/>
                <a:gd name="connsiteY178" fmla="*/ 1989584 h 2224519"/>
                <a:gd name="connsiteX179" fmla="*/ 120444 w 3299499"/>
                <a:gd name="connsiteY179" fmla="*/ 1909197 h 2224519"/>
                <a:gd name="connsiteX180" fmla="*/ 65177 w 3299499"/>
                <a:gd name="connsiteY180" fmla="*/ 1869004 h 2224519"/>
                <a:gd name="connsiteX181" fmla="*/ 80251 w 3299499"/>
                <a:gd name="connsiteY181" fmla="*/ 1673060 h 2224519"/>
                <a:gd name="connsiteX182" fmla="*/ 205854 w 3299499"/>
                <a:gd name="connsiteY182" fmla="*/ 1813738 h 2224519"/>
                <a:gd name="connsiteX183" fmla="*/ 301314 w 3299499"/>
                <a:gd name="connsiteY183" fmla="*/ 1974512 h 2224519"/>
                <a:gd name="connsiteX184" fmla="*/ 326435 w 3299499"/>
                <a:gd name="connsiteY184" fmla="*/ 1863979 h 2224519"/>
                <a:gd name="connsiteX185" fmla="*/ 175710 w 3299499"/>
                <a:gd name="connsiteY185" fmla="*/ 1517311 h 2224519"/>
                <a:gd name="connsiteX186" fmla="*/ 150589 w 3299499"/>
                <a:gd name="connsiteY186" fmla="*/ 1482143 h 2224519"/>
                <a:gd name="connsiteX187" fmla="*/ 30008 w 3299499"/>
                <a:gd name="connsiteY187" fmla="*/ 1642916 h 2224519"/>
                <a:gd name="connsiteX188" fmla="*/ 19959 w 3299499"/>
                <a:gd name="connsiteY188" fmla="*/ 1798665 h 2224519"/>
                <a:gd name="connsiteX189" fmla="*/ 75227 w 3299499"/>
                <a:gd name="connsiteY189" fmla="*/ 1301271 h 2224519"/>
                <a:gd name="connsiteX190" fmla="*/ 175709 w 3299499"/>
                <a:gd name="connsiteY190" fmla="*/ 1341465 h 2224519"/>
                <a:gd name="connsiteX191" fmla="*/ 170685 w 3299499"/>
                <a:gd name="connsiteY191" fmla="*/ 1125426 h 2224519"/>
                <a:gd name="connsiteX192" fmla="*/ 95322 w 3299499"/>
                <a:gd name="connsiteY192" fmla="*/ 1235957 h 2224519"/>
                <a:gd name="connsiteX193" fmla="*/ 180733 w 3299499"/>
                <a:gd name="connsiteY193" fmla="*/ 1045039 h 2224519"/>
                <a:gd name="connsiteX194" fmla="*/ 276193 w 3299499"/>
                <a:gd name="connsiteY194" fmla="*/ 864168 h 2224519"/>
                <a:gd name="connsiteX195" fmla="*/ 471298 w 3299499"/>
                <a:gd name="connsiteY195"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3035772 w 3299499"/>
                <a:gd name="connsiteY67" fmla="*/ 684521 h 2224519"/>
                <a:gd name="connsiteX68" fmla="*/ 2923046 w 3299499"/>
                <a:gd name="connsiteY68" fmla="*/ 518092 h 2224519"/>
                <a:gd name="connsiteX69" fmla="*/ 2894083 w 3299499"/>
                <a:gd name="connsiteY69" fmla="*/ 439478 h 2224519"/>
                <a:gd name="connsiteX70" fmla="*/ 3022347 w 3299499"/>
                <a:gd name="connsiteY70" fmla="*/ 600842 h 2224519"/>
                <a:gd name="connsiteX71" fmla="*/ 3146474 w 3299499"/>
                <a:gd name="connsiteY71" fmla="*/ 824271 h 2224519"/>
                <a:gd name="connsiteX72" fmla="*/ 3295297 w 3299499"/>
                <a:gd name="connsiteY72" fmla="*/ 1254404 h 2224519"/>
                <a:gd name="connsiteX73" fmla="*/ 3022994 w 3299499"/>
                <a:gd name="connsiteY73" fmla="*/ 1569182 h 2224519"/>
                <a:gd name="connsiteX74" fmla="*/ 2712657 w 3299499"/>
                <a:gd name="connsiteY74" fmla="*/ 1572996 h 2224519"/>
                <a:gd name="connsiteX75" fmla="*/ 2364994 w 3299499"/>
                <a:gd name="connsiteY75" fmla="*/ 1739684 h 2224519"/>
                <a:gd name="connsiteX76" fmla="*/ 1741107 w 3299499"/>
                <a:gd name="connsiteY76" fmla="*/ 1953996 h 2224519"/>
                <a:gd name="connsiteX77" fmla="*/ 1783969 w 3299499"/>
                <a:gd name="connsiteY77" fmla="*/ 1796834 h 2224519"/>
                <a:gd name="connsiteX78" fmla="*/ 1836357 w 3299499"/>
                <a:gd name="connsiteY78" fmla="*/ 1606334 h 2224519"/>
                <a:gd name="connsiteX79" fmla="*/ 2164969 w 3299499"/>
                <a:gd name="connsiteY79" fmla="*/ 1577759 h 2224519"/>
                <a:gd name="connsiteX80" fmla="*/ 2050669 w 3299499"/>
                <a:gd name="connsiteY80" fmla="*/ 1434884 h 2224519"/>
                <a:gd name="connsiteX81" fmla="*/ 2241169 w 3299499"/>
                <a:gd name="connsiteY81" fmla="*/ 1339634 h 2224519"/>
                <a:gd name="connsiteX82" fmla="*/ 2339650 w 3299499"/>
                <a:gd name="connsiteY82" fmla="*/ 1482143 h 2224519"/>
                <a:gd name="connsiteX83" fmla="*/ 2331894 w 3299499"/>
                <a:gd name="connsiteY83" fmla="*/ 1673849 h 2224519"/>
                <a:gd name="connsiteX84" fmla="*/ 2343788 w 3299499"/>
                <a:gd name="connsiteY84" fmla="*/ 1428354 h 2224519"/>
                <a:gd name="connsiteX85" fmla="*/ 2720306 w 3299499"/>
                <a:gd name="connsiteY85" fmla="*/ 1293883 h 2224519"/>
                <a:gd name="connsiteX86" fmla="*/ 2888869 w 3299499"/>
                <a:gd name="connsiteY86" fmla="*/ 1406308 h 2224519"/>
                <a:gd name="connsiteX87" fmla="*/ 2769954 w 3299499"/>
                <a:gd name="connsiteY87" fmla="*/ 1300090 h 2224519"/>
                <a:gd name="connsiteX88" fmla="*/ 2889945 w 3299499"/>
                <a:gd name="connsiteY88" fmla="*/ 1304227 h 2224519"/>
                <a:gd name="connsiteX89" fmla="*/ 3067860 w 3299499"/>
                <a:gd name="connsiteY89" fmla="*/ 1432491 h 2224519"/>
                <a:gd name="connsiteX90" fmla="*/ 3217093 w 3299499"/>
                <a:gd name="connsiteY90" fmla="*/ 1277570 h 2224519"/>
                <a:gd name="connsiteX91" fmla="*/ 3237501 w 3299499"/>
                <a:gd name="connsiteY91" fmla="*/ 1072524 h 2224519"/>
                <a:gd name="connsiteX92" fmla="*/ 3071998 w 3299499"/>
                <a:gd name="connsiteY92" fmla="*/ 1386978 h 2224519"/>
                <a:gd name="connsiteX93" fmla="*/ 3109236 w 3299499"/>
                <a:gd name="connsiteY93" fmla="*/ 1312503 h 2224519"/>
                <a:gd name="connsiteX94" fmla="*/ 2894083 w 3299499"/>
                <a:gd name="connsiteY94" fmla="*/ 1266989 h 2224519"/>
                <a:gd name="connsiteX95" fmla="*/ 2794782 w 3299499"/>
                <a:gd name="connsiteY95" fmla="*/ 1204926 h 2224519"/>
                <a:gd name="connsiteX96" fmla="*/ 2584069 w 3299499"/>
                <a:gd name="connsiteY96" fmla="*/ 1239621 h 2224519"/>
                <a:gd name="connsiteX97" fmla="*/ 2044267 w 3299499"/>
                <a:gd name="connsiteY97" fmla="*/ 1386634 h 2224519"/>
                <a:gd name="connsiteX98" fmla="*/ 2005425 w 3299499"/>
                <a:gd name="connsiteY98" fmla="*/ 1225334 h 2224519"/>
                <a:gd name="connsiteX99" fmla="*/ 2372137 w 3299499"/>
                <a:gd name="connsiteY99" fmla="*/ 1108652 h 2224519"/>
                <a:gd name="connsiteX100" fmla="*/ 2803144 w 3299499"/>
                <a:gd name="connsiteY100" fmla="*/ 1101508 h 2224519"/>
                <a:gd name="connsiteX101" fmla="*/ 2560257 w 3299499"/>
                <a:gd name="connsiteY101" fmla="*/ 820521 h 2224519"/>
                <a:gd name="connsiteX102" fmla="*/ 2226881 w 3299499"/>
                <a:gd name="connsiteY102" fmla="*/ 1049121 h 2224519"/>
                <a:gd name="connsiteX103" fmla="*/ 2105637 w 3299499"/>
                <a:gd name="connsiteY103" fmla="*/ 967096 h 2224519"/>
                <a:gd name="connsiteX104" fmla="*/ 1771168 w 3299499"/>
                <a:gd name="connsiteY104" fmla="*/ 1203194 h 2224519"/>
                <a:gd name="connsiteX105" fmla="*/ 1666272 w 3299499"/>
                <a:gd name="connsiteY105" fmla="*/ 1103537 h 2224519"/>
                <a:gd name="connsiteX106" fmla="*/ 1333340 w 3299499"/>
                <a:gd name="connsiteY106" fmla="*/ 1505003 h 2224519"/>
                <a:gd name="connsiteX107" fmla="*/ 1260930 w 3299499"/>
                <a:gd name="connsiteY107" fmla="*/ 1457024 h 2224519"/>
                <a:gd name="connsiteX108" fmla="*/ 1613074 w 3299499"/>
                <a:gd name="connsiteY108" fmla="*/ 1076685 h 2224519"/>
                <a:gd name="connsiteX109" fmla="*/ 1920715 w 3299499"/>
                <a:gd name="connsiteY109" fmla="*/ 821267 h 2224519"/>
                <a:gd name="connsiteX110" fmla="*/ 1829273 w 3299499"/>
                <a:gd name="connsiteY110" fmla="*/ 817291 h 2224519"/>
                <a:gd name="connsiteX111" fmla="*/ 1773614 w 3299499"/>
                <a:gd name="connsiteY111" fmla="*/ 761632 h 2224519"/>
                <a:gd name="connsiteX112" fmla="*/ 1456874 w 3299499"/>
                <a:gd name="connsiteY112" fmla="*/ 1004847 h 2224519"/>
                <a:gd name="connsiteX113" fmla="*/ 1527211 w 3299499"/>
                <a:gd name="connsiteY113" fmla="*/ 753639 h 2224519"/>
                <a:gd name="connsiteX114" fmla="*/ 1421703 w 3299499"/>
                <a:gd name="connsiteY114" fmla="*/ 834026 h 2224519"/>
                <a:gd name="connsiteX115" fmla="*/ 1512138 w 3299499"/>
                <a:gd name="connsiteY115" fmla="*/ 834026 h 2224519"/>
                <a:gd name="connsiteX116" fmla="*/ 1371461 w 3299499"/>
                <a:gd name="connsiteY116" fmla="*/ 1019920 h 2224519"/>
                <a:gd name="connsiteX117" fmla="*/ 1115228 w 3299499"/>
                <a:gd name="connsiteY117" fmla="*/ 1246008 h 2224519"/>
                <a:gd name="connsiteX118" fmla="*/ 907141 w 3299499"/>
                <a:gd name="connsiteY118" fmla="*/ 1537410 h 2224519"/>
                <a:gd name="connsiteX119" fmla="*/ 858995 w 3299499"/>
                <a:gd name="connsiteY119" fmla="*/ 1612773 h 2224519"/>
                <a:gd name="connsiteX120" fmla="*/ 1009720 w 3299499"/>
                <a:gd name="connsiteY120" fmla="*/ 1909199 h 2224519"/>
                <a:gd name="connsiteX121" fmla="*/ 1100156 w 3299499"/>
                <a:gd name="connsiteY121" fmla="*/ 1889102 h 2224519"/>
                <a:gd name="connsiteX122" fmla="*/ 1243117 w 3299499"/>
                <a:gd name="connsiteY122" fmla="*/ 1429806 h 2224519"/>
                <a:gd name="connsiteX123" fmla="*/ 1356169 w 3299499"/>
                <a:gd name="connsiteY123" fmla="*/ 1501105 h 2224519"/>
                <a:gd name="connsiteX124" fmla="*/ 1352194 w 3299499"/>
                <a:gd name="connsiteY124" fmla="*/ 1596520 h 2224519"/>
                <a:gd name="connsiteX125" fmla="*/ 1324384 w 3299499"/>
                <a:gd name="connsiteY125" fmla="*/ 1770376 h 2224519"/>
                <a:gd name="connsiteX126" fmla="*/ 1416465 w 3299499"/>
                <a:gd name="connsiteY126" fmla="*/ 1910842 h 2224519"/>
                <a:gd name="connsiteX127" fmla="*/ 1340269 w 3299499"/>
                <a:gd name="connsiteY127" fmla="*/ 1640250 h 2224519"/>
                <a:gd name="connsiteX128" fmla="*/ 1606637 w 3299499"/>
                <a:gd name="connsiteY128" fmla="*/ 1513030 h 2224519"/>
                <a:gd name="connsiteX129" fmla="*/ 1723643 w 3299499"/>
                <a:gd name="connsiteY129" fmla="*/ 1293596 h 2224519"/>
                <a:gd name="connsiteX130" fmla="*/ 1989073 w 3299499"/>
                <a:gd name="connsiteY130" fmla="*/ 1262840 h 2224519"/>
                <a:gd name="connsiteX131" fmla="*/ 1885956 w 3299499"/>
                <a:gd name="connsiteY131" fmla="*/ 1550615 h 2224519"/>
                <a:gd name="connsiteX132" fmla="*/ 1755393 w 3299499"/>
                <a:gd name="connsiteY132" fmla="*/ 1719046 h 2224519"/>
                <a:gd name="connsiteX133" fmla="*/ 1596312 w 3299499"/>
                <a:gd name="connsiteY133" fmla="*/ 2013962 h 2224519"/>
                <a:gd name="connsiteX134" fmla="*/ 1574831 w 3299499"/>
                <a:gd name="connsiteY134" fmla="*/ 1921749 h 2224519"/>
                <a:gd name="connsiteX135" fmla="*/ 1471464 w 3299499"/>
                <a:gd name="connsiteY135" fmla="*/ 2065646 h 2224519"/>
                <a:gd name="connsiteX136" fmla="*/ 1582781 w 3299499"/>
                <a:gd name="connsiteY136" fmla="*/ 2133232 h 2224519"/>
                <a:gd name="connsiteX137" fmla="*/ 1451584 w 3299499"/>
                <a:gd name="connsiteY137" fmla="*/ 2200818 h 2224519"/>
                <a:gd name="connsiteX138" fmla="*/ 1228948 w 3299499"/>
                <a:gd name="connsiteY138" fmla="*/ 2208769 h 2224519"/>
                <a:gd name="connsiteX139" fmla="*/ 982457 w 3299499"/>
                <a:gd name="connsiteY139" fmla="*/ 2216722 h 2224519"/>
                <a:gd name="connsiteX140" fmla="*/ 966555 w 3299499"/>
                <a:gd name="connsiteY140" fmla="*/ 2137207 h 2224519"/>
                <a:gd name="connsiteX141" fmla="*/ 1197143 w 3299499"/>
                <a:gd name="connsiteY141" fmla="*/ 2161061 h 2224519"/>
                <a:gd name="connsiteX142" fmla="*/ 1324364 w 3299499"/>
                <a:gd name="connsiteY142" fmla="*/ 2141182 h 2224519"/>
                <a:gd name="connsiteX143" fmla="*/ 1280632 w 3299499"/>
                <a:gd name="connsiteY143" fmla="*/ 1954329 h 2224519"/>
                <a:gd name="connsiteX144" fmla="*/ 1407852 w 3299499"/>
                <a:gd name="connsiteY144" fmla="*/ 1926500 h 2224519"/>
                <a:gd name="connsiteX145" fmla="*/ 1247453 w 3299499"/>
                <a:gd name="connsiteY145" fmla="*/ 1884840 h 2224519"/>
                <a:gd name="connsiteX146" fmla="*/ 1182614 w 3299499"/>
                <a:gd name="connsiteY146" fmla="*/ 2054900 h 2224519"/>
                <a:gd name="connsiteX147" fmla="*/ 1024793 w 3299499"/>
                <a:gd name="connsiteY147" fmla="*/ 2120214 h 2224519"/>
                <a:gd name="connsiteX148" fmla="*/ 884116 w 3299499"/>
                <a:gd name="connsiteY148" fmla="*/ 1758474 h 2224519"/>
                <a:gd name="connsiteX149" fmla="*/ 843922 w 3299499"/>
                <a:gd name="connsiteY149" fmla="*/ 2069973 h 2224519"/>
                <a:gd name="connsiteX150" fmla="*/ 703246 w 3299499"/>
                <a:gd name="connsiteY150" fmla="*/ 1657991 h 2224519"/>
                <a:gd name="connsiteX151" fmla="*/ 803729 w 3299499"/>
                <a:gd name="connsiteY151" fmla="*/ 1406782 h 2224519"/>
                <a:gd name="connsiteX152" fmla="*/ 884115 w 3299499"/>
                <a:gd name="connsiteY152" fmla="*/ 1246008 h 2224519"/>
                <a:gd name="connsiteX153" fmla="*/ 1160446 w 3299499"/>
                <a:gd name="connsiteY153" fmla="*/ 1125427 h 2224519"/>
                <a:gd name="connsiteX154" fmla="*/ 1637744 w 3299499"/>
                <a:gd name="connsiteY154" fmla="*/ 648131 h 2224519"/>
                <a:gd name="connsiteX155" fmla="*/ 1763348 w 3299499"/>
                <a:gd name="connsiteY155" fmla="*/ 336632 h 2224519"/>
                <a:gd name="connsiteX156" fmla="*/ 1642768 w 3299499"/>
                <a:gd name="connsiteY156" fmla="*/ 376825 h 2224519"/>
                <a:gd name="connsiteX157" fmla="*/ 1451848 w 3299499"/>
                <a:gd name="connsiteY157" fmla="*/ 658179 h 2224519"/>
                <a:gd name="connsiteX158" fmla="*/ 1170498 w 3299499"/>
                <a:gd name="connsiteY158" fmla="*/ 497404 h 2224519"/>
                <a:gd name="connsiteX159" fmla="*/ 1200641 w 3299499"/>
                <a:gd name="connsiteY159" fmla="*/ 633056 h 2224519"/>
                <a:gd name="connsiteX160" fmla="*/ 1115230 w 3299499"/>
                <a:gd name="connsiteY160" fmla="*/ 869194 h 2224519"/>
                <a:gd name="connsiteX161" fmla="*/ 1100158 w 3299499"/>
                <a:gd name="connsiteY161" fmla="*/ 1004845 h 2224519"/>
                <a:gd name="connsiteX162" fmla="*/ 904215 w 3299499"/>
                <a:gd name="connsiteY162" fmla="*/ 1014893 h 2224519"/>
                <a:gd name="connsiteX163" fmla="*/ 929336 w 3299499"/>
                <a:gd name="connsiteY163" fmla="*/ 1175667 h 2224519"/>
                <a:gd name="connsiteX164" fmla="*/ 708272 w 3299499"/>
                <a:gd name="connsiteY164" fmla="*/ 984749 h 2224519"/>
                <a:gd name="connsiteX165" fmla="*/ 607789 w 3299499"/>
                <a:gd name="connsiteY165" fmla="*/ 914411 h 2224519"/>
                <a:gd name="connsiteX166" fmla="*/ 809594 w 3299499"/>
                <a:gd name="connsiteY166" fmla="*/ 1313832 h 2224519"/>
                <a:gd name="connsiteX167" fmla="*/ 512330 w 3299499"/>
                <a:gd name="connsiteY167" fmla="*/ 1356538 h 2224519"/>
                <a:gd name="connsiteX168" fmla="*/ 647983 w 3299499"/>
                <a:gd name="connsiteY168" fmla="*/ 1874028 h 2224519"/>
                <a:gd name="connsiteX169" fmla="*/ 537449 w 3299499"/>
                <a:gd name="connsiteY169" fmla="*/ 1798666 h 2224519"/>
                <a:gd name="connsiteX170" fmla="*/ 391749 w 3299499"/>
                <a:gd name="connsiteY170" fmla="*/ 1733351 h 2224519"/>
                <a:gd name="connsiteX171" fmla="*/ 230975 w 3299499"/>
                <a:gd name="connsiteY171" fmla="*/ 1436924 h 2224519"/>
                <a:gd name="connsiteX172" fmla="*/ 356580 w 3299499"/>
                <a:gd name="connsiteY172" fmla="*/ 1668037 h 2224519"/>
                <a:gd name="connsiteX173" fmla="*/ 431942 w 3299499"/>
                <a:gd name="connsiteY173" fmla="*/ 1833835 h 2224519"/>
                <a:gd name="connsiteX174" fmla="*/ 527402 w 3299499"/>
                <a:gd name="connsiteY174" fmla="*/ 1874028 h 2224519"/>
                <a:gd name="connsiteX175" fmla="*/ 507305 w 3299499"/>
                <a:gd name="connsiteY175" fmla="*/ 1989585 h 2224519"/>
                <a:gd name="connsiteX176" fmla="*/ 311362 w 3299499"/>
                <a:gd name="connsiteY176" fmla="*/ 2180503 h 2224519"/>
                <a:gd name="connsiteX177" fmla="*/ 250235 w 3299499"/>
                <a:gd name="connsiteY177" fmla="*/ 2142821 h 2224519"/>
                <a:gd name="connsiteX178" fmla="*/ 220927 w 3299499"/>
                <a:gd name="connsiteY178" fmla="*/ 1989584 h 2224519"/>
                <a:gd name="connsiteX179" fmla="*/ 120444 w 3299499"/>
                <a:gd name="connsiteY179" fmla="*/ 1909197 h 2224519"/>
                <a:gd name="connsiteX180" fmla="*/ 65177 w 3299499"/>
                <a:gd name="connsiteY180" fmla="*/ 1869004 h 2224519"/>
                <a:gd name="connsiteX181" fmla="*/ 80251 w 3299499"/>
                <a:gd name="connsiteY181" fmla="*/ 1673060 h 2224519"/>
                <a:gd name="connsiteX182" fmla="*/ 205854 w 3299499"/>
                <a:gd name="connsiteY182" fmla="*/ 1813738 h 2224519"/>
                <a:gd name="connsiteX183" fmla="*/ 301314 w 3299499"/>
                <a:gd name="connsiteY183" fmla="*/ 1974512 h 2224519"/>
                <a:gd name="connsiteX184" fmla="*/ 326435 w 3299499"/>
                <a:gd name="connsiteY184" fmla="*/ 1863979 h 2224519"/>
                <a:gd name="connsiteX185" fmla="*/ 175710 w 3299499"/>
                <a:gd name="connsiteY185" fmla="*/ 1517311 h 2224519"/>
                <a:gd name="connsiteX186" fmla="*/ 150589 w 3299499"/>
                <a:gd name="connsiteY186" fmla="*/ 1482143 h 2224519"/>
                <a:gd name="connsiteX187" fmla="*/ 30008 w 3299499"/>
                <a:gd name="connsiteY187" fmla="*/ 1642916 h 2224519"/>
                <a:gd name="connsiteX188" fmla="*/ 19959 w 3299499"/>
                <a:gd name="connsiteY188" fmla="*/ 1798665 h 2224519"/>
                <a:gd name="connsiteX189" fmla="*/ 75227 w 3299499"/>
                <a:gd name="connsiteY189" fmla="*/ 1301271 h 2224519"/>
                <a:gd name="connsiteX190" fmla="*/ 175709 w 3299499"/>
                <a:gd name="connsiteY190" fmla="*/ 1341465 h 2224519"/>
                <a:gd name="connsiteX191" fmla="*/ 170685 w 3299499"/>
                <a:gd name="connsiteY191" fmla="*/ 1125426 h 2224519"/>
                <a:gd name="connsiteX192" fmla="*/ 95322 w 3299499"/>
                <a:gd name="connsiteY192" fmla="*/ 1235957 h 2224519"/>
                <a:gd name="connsiteX193" fmla="*/ 180733 w 3299499"/>
                <a:gd name="connsiteY193" fmla="*/ 1045039 h 2224519"/>
                <a:gd name="connsiteX194" fmla="*/ 276193 w 3299499"/>
                <a:gd name="connsiteY194" fmla="*/ 864168 h 2224519"/>
                <a:gd name="connsiteX195" fmla="*/ 471298 w 3299499"/>
                <a:gd name="connsiteY195"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927183 w 3299499"/>
                <a:gd name="connsiteY67" fmla="*/ 658768 h 2224519"/>
                <a:gd name="connsiteX68" fmla="*/ 3035772 w 3299499"/>
                <a:gd name="connsiteY68" fmla="*/ 684521 h 2224519"/>
                <a:gd name="connsiteX69" fmla="*/ 2923046 w 3299499"/>
                <a:gd name="connsiteY69" fmla="*/ 518092 h 2224519"/>
                <a:gd name="connsiteX70" fmla="*/ 2894083 w 3299499"/>
                <a:gd name="connsiteY70" fmla="*/ 439478 h 2224519"/>
                <a:gd name="connsiteX71" fmla="*/ 3022347 w 3299499"/>
                <a:gd name="connsiteY71" fmla="*/ 600842 h 2224519"/>
                <a:gd name="connsiteX72" fmla="*/ 3146474 w 3299499"/>
                <a:gd name="connsiteY72" fmla="*/ 824271 h 2224519"/>
                <a:gd name="connsiteX73" fmla="*/ 3295297 w 3299499"/>
                <a:gd name="connsiteY73" fmla="*/ 1254404 h 2224519"/>
                <a:gd name="connsiteX74" fmla="*/ 3022994 w 3299499"/>
                <a:gd name="connsiteY74" fmla="*/ 1569182 h 2224519"/>
                <a:gd name="connsiteX75" fmla="*/ 2712657 w 3299499"/>
                <a:gd name="connsiteY75" fmla="*/ 1572996 h 2224519"/>
                <a:gd name="connsiteX76" fmla="*/ 2364994 w 3299499"/>
                <a:gd name="connsiteY76" fmla="*/ 1739684 h 2224519"/>
                <a:gd name="connsiteX77" fmla="*/ 1741107 w 3299499"/>
                <a:gd name="connsiteY77" fmla="*/ 1953996 h 2224519"/>
                <a:gd name="connsiteX78" fmla="*/ 1783969 w 3299499"/>
                <a:gd name="connsiteY78" fmla="*/ 1796834 h 2224519"/>
                <a:gd name="connsiteX79" fmla="*/ 1836357 w 3299499"/>
                <a:gd name="connsiteY79" fmla="*/ 1606334 h 2224519"/>
                <a:gd name="connsiteX80" fmla="*/ 2164969 w 3299499"/>
                <a:gd name="connsiteY80" fmla="*/ 1577759 h 2224519"/>
                <a:gd name="connsiteX81" fmla="*/ 2050669 w 3299499"/>
                <a:gd name="connsiteY81" fmla="*/ 1434884 h 2224519"/>
                <a:gd name="connsiteX82" fmla="*/ 2241169 w 3299499"/>
                <a:gd name="connsiteY82" fmla="*/ 1339634 h 2224519"/>
                <a:gd name="connsiteX83" fmla="*/ 2339650 w 3299499"/>
                <a:gd name="connsiteY83" fmla="*/ 1482143 h 2224519"/>
                <a:gd name="connsiteX84" fmla="*/ 2331894 w 3299499"/>
                <a:gd name="connsiteY84" fmla="*/ 1673849 h 2224519"/>
                <a:gd name="connsiteX85" fmla="*/ 2343788 w 3299499"/>
                <a:gd name="connsiteY85" fmla="*/ 1428354 h 2224519"/>
                <a:gd name="connsiteX86" fmla="*/ 2720306 w 3299499"/>
                <a:gd name="connsiteY86" fmla="*/ 1293883 h 2224519"/>
                <a:gd name="connsiteX87" fmla="*/ 2888869 w 3299499"/>
                <a:gd name="connsiteY87" fmla="*/ 1406308 h 2224519"/>
                <a:gd name="connsiteX88" fmla="*/ 2769954 w 3299499"/>
                <a:gd name="connsiteY88" fmla="*/ 1300090 h 2224519"/>
                <a:gd name="connsiteX89" fmla="*/ 2889945 w 3299499"/>
                <a:gd name="connsiteY89" fmla="*/ 1304227 h 2224519"/>
                <a:gd name="connsiteX90" fmla="*/ 3067860 w 3299499"/>
                <a:gd name="connsiteY90" fmla="*/ 1432491 h 2224519"/>
                <a:gd name="connsiteX91" fmla="*/ 3217093 w 3299499"/>
                <a:gd name="connsiteY91" fmla="*/ 1277570 h 2224519"/>
                <a:gd name="connsiteX92" fmla="*/ 3237501 w 3299499"/>
                <a:gd name="connsiteY92" fmla="*/ 1072524 h 2224519"/>
                <a:gd name="connsiteX93" fmla="*/ 3071998 w 3299499"/>
                <a:gd name="connsiteY93" fmla="*/ 1386978 h 2224519"/>
                <a:gd name="connsiteX94" fmla="*/ 3109236 w 3299499"/>
                <a:gd name="connsiteY94" fmla="*/ 1312503 h 2224519"/>
                <a:gd name="connsiteX95" fmla="*/ 2894083 w 3299499"/>
                <a:gd name="connsiteY95" fmla="*/ 1266989 h 2224519"/>
                <a:gd name="connsiteX96" fmla="*/ 2794782 w 3299499"/>
                <a:gd name="connsiteY96" fmla="*/ 1204926 h 2224519"/>
                <a:gd name="connsiteX97" fmla="*/ 2584069 w 3299499"/>
                <a:gd name="connsiteY97" fmla="*/ 1239621 h 2224519"/>
                <a:gd name="connsiteX98" fmla="*/ 2044267 w 3299499"/>
                <a:gd name="connsiteY98" fmla="*/ 1386634 h 2224519"/>
                <a:gd name="connsiteX99" fmla="*/ 2005425 w 3299499"/>
                <a:gd name="connsiteY99" fmla="*/ 1225334 h 2224519"/>
                <a:gd name="connsiteX100" fmla="*/ 2372137 w 3299499"/>
                <a:gd name="connsiteY100" fmla="*/ 1108652 h 2224519"/>
                <a:gd name="connsiteX101" fmla="*/ 2803144 w 3299499"/>
                <a:gd name="connsiteY101" fmla="*/ 1101508 h 2224519"/>
                <a:gd name="connsiteX102" fmla="*/ 2560257 w 3299499"/>
                <a:gd name="connsiteY102" fmla="*/ 820521 h 2224519"/>
                <a:gd name="connsiteX103" fmla="*/ 2226881 w 3299499"/>
                <a:gd name="connsiteY103" fmla="*/ 1049121 h 2224519"/>
                <a:gd name="connsiteX104" fmla="*/ 2105637 w 3299499"/>
                <a:gd name="connsiteY104" fmla="*/ 967096 h 2224519"/>
                <a:gd name="connsiteX105" fmla="*/ 1771168 w 3299499"/>
                <a:gd name="connsiteY105" fmla="*/ 1203194 h 2224519"/>
                <a:gd name="connsiteX106" fmla="*/ 1666272 w 3299499"/>
                <a:gd name="connsiteY106" fmla="*/ 1103537 h 2224519"/>
                <a:gd name="connsiteX107" fmla="*/ 1333340 w 3299499"/>
                <a:gd name="connsiteY107" fmla="*/ 1505003 h 2224519"/>
                <a:gd name="connsiteX108" fmla="*/ 1260930 w 3299499"/>
                <a:gd name="connsiteY108" fmla="*/ 1457024 h 2224519"/>
                <a:gd name="connsiteX109" fmla="*/ 1613074 w 3299499"/>
                <a:gd name="connsiteY109" fmla="*/ 1076685 h 2224519"/>
                <a:gd name="connsiteX110" fmla="*/ 1920715 w 3299499"/>
                <a:gd name="connsiteY110" fmla="*/ 821267 h 2224519"/>
                <a:gd name="connsiteX111" fmla="*/ 1829273 w 3299499"/>
                <a:gd name="connsiteY111" fmla="*/ 817291 h 2224519"/>
                <a:gd name="connsiteX112" fmla="*/ 1773614 w 3299499"/>
                <a:gd name="connsiteY112" fmla="*/ 761632 h 2224519"/>
                <a:gd name="connsiteX113" fmla="*/ 1456874 w 3299499"/>
                <a:gd name="connsiteY113" fmla="*/ 1004847 h 2224519"/>
                <a:gd name="connsiteX114" fmla="*/ 1527211 w 3299499"/>
                <a:gd name="connsiteY114" fmla="*/ 753639 h 2224519"/>
                <a:gd name="connsiteX115" fmla="*/ 1421703 w 3299499"/>
                <a:gd name="connsiteY115" fmla="*/ 834026 h 2224519"/>
                <a:gd name="connsiteX116" fmla="*/ 1512138 w 3299499"/>
                <a:gd name="connsiteY116" fmla="*/ 834026 h 2224519"/>
                <a:gd name="connsiteX117" fmla="*/ 1371461 w 3299499"/>
                <a:gd name="connsiteY117" fmla="*/ 1019920 h 2224519"/>
                <a:gd name="connsiteX118" fmla="*/ 1115228 w 3299499"/>
                <a:gd name="connsiteY118" fmla="*/ 1246008 h 2224519"/>
                <a:gd name="connsiteX119" fmla="*/ 907141 w 3299499"/>
                <a:gd name="connsiteY119" fmla="*/ 1537410 h 2224519"/>
                <a:gd name="connsiteX120" fmla="*/ 858995 w 3299499"/>
                <a:gd name="connsiteY120" fmla="*/ 1612773 h 2224519"/>
                <a:gd name="connsiteX121" fmla="*/ 1009720 w 3299499"/>
                <a:gd name="connsiteY121" fmla="*/ 1909199 h 2224519"/>
                <a:gd name="connsiteX122" fmla="*/ 1100156 w 3299499"/>
                <a:gd name="connsiteY122" fmla="*/ 1889102 h 2224519"/>
                <a:gd name="connsiteX123" fmla="*/ 1243117 w 3299499"/>
                <a:gd name="connsiteY123" fmla="*/ 1429806 h 2224519"/>
                <a:gd name="connsiteX124" fmla="*/ 1356169 w 3299499"/>
                <a:gd name="connsiteY124" fmla="*/ 1501105 h 2224519"/>
                <a:gd name="connsiteX125" fmla="*/ 1352194 w 3299499"/>
                <a:gd name="connsiteY125" fmla="*/ 1596520 h 2224519"/>
                <a:gd name="connsiteX126" fmla="*/ 1324384 w 3299499"/>
                <a:gd name="connsiteY126" fmla="*/ 1770376 h 2224519"/>
                <a:gd name="connsiteX127" fmla="*/ 1416465 w 3299499"/>
                <a:gd name="connsiteY127" fmla="*/ 1910842 h 2224519"/>
                <a:gd name="connsiteX128" fmla="*/ 1340269 w 3299499"/>
                <a:gd name="connsiteY128" fmla="*/ 1640250 h 2224519"/>
                <a:gd name="connsiteX129" fmla="*/ 1606637 w 3299499"/>
                <a:gd name="connsiteY129" fmla="*/ 1513030 h 2224519"/>
                <a:gd name="connsiteX130" fmla="*/ 1723643 w 3299499"/>
                <a:gd name="connsiteY130" fmla="*/ 1293596 h 2224519"/>
                <a:gd name="connsiteX131" fmla="*/ 1989073 w 3299499"/>
                <a:gd name="connsiteY131" fmla="*/ 1262840 h 2224519"/>
                <a:gd name="connsiteX132" fmla="*/ 1885956 w 3299499"/>
                <a:gd name="connsiteY132" fmla="*/ 1550615 h 2224519"/>
                <a:gd name="connsiteX133" fmla="*/ 1755393 w 3299499"/>
                <a:gd name="connsiteY133" fmla="*/ 1719046 h 2224519"/>
                <a:gd name="connsiteX134" fmla="*/ 1596312 w 3299499"/>
                <a:gd name="connsiteY134" fmla="*/ 2013962 h 2224519"/>
                <a:gd name="connsiteX135" fmla="*/ 1574831 w 3299499"/>
                <a:gd name="connsiteY135" fmla="*/ 1921749 h 2224519"/>
                <a:gd name="connsiteX136" fmla="*/ 1471464 w 3299499"/>
                <a:gd name="connsiteY136" fmla="*/ 2065646 h 2224519"/>
                <a:gd name="connsiteX137" fmla="*/ 1582781 w 3299499"/>
                <a:gd name="connsiteY137" fmla="*/ 2133232 h 2224519"/>
                <a:gd name="connsiteX138" fmla="*/ 1451584 w 3299499"/>
                <a:gd name="connsiteY138" fmla="*/ 2200818 h 2224519"/>
                <a:gd name="connsiteX139" fmla="*/ 1228948 w 3299499"/>
                <a:gd name="connsiteY139" fmla="*/ 2208769 h 2224519"/>
                <a:gd name="connsiteX140" fmla="*/ 982457 w 3299499"/>
                <a:gd name="connsiteY140" fmla="*/ 2216722 h 2224519"/>
                <a:gd name="connsiteX141" fmla="*/ 966555 w 3299499"/>
                <a:gd name="connsiteY141" fmla="*/ 2137207 h 2224519"/>
                <a:gd name="connsiteX142" fmla="*/ 1197143 w 3299499"/>
                <a:gd name="connsiteY142" fmla="*/ 2161061 h 2224519"/>
                <a:gd name="connsiteX143" fmla="*/ 1324364 w 3299499"/>
                <a:gd name="connsiteY143" fmla="*/ 2141182 h 2224519"/>
                <a:gd name="connsiteX144" fmla="*/ 1280632 w 3299499"/>
                <a:gd name="connsiteY144" fmla="*/ 1954329 h 2224519"/>
                <a:gd name="connsiteX145" fmla="*/ 1407852 w 3299499"/>
                <a:gd name="connsiteY145" fmla="*/ 1926500 h 2224519"/>
                <a:gd name="connsiteX146" fmla="*/ 1247453 w 3299499"/>
                <a:gd name="connsiteY146" fmla="*/ 1884840 h 2224519"/>
                <a:gd name="connsiteX147" fmla="*/ 1182614 w 3299499"/>
                <a:gd name="connsiteY147" fmla="*/ 2054900 h 2224519"/>
                <a:gd name="connsiteX148" fmla="*/ 1024793 w 3299499"/>
                <a:gd name="connsiteY148" fmla="*/ 2120214 h 2224519"/>
                <a:gd name="connsiteX149" fmla="*/ 884116 w 3299499"/>
                <a:gd name="connsiteY149" fmla="*/ 1758474 h 2224519"/>
                <a:gd name="connsiteX150" fmla="*/ 843922 w 3299499"/>
                <a:gd name="connsiteY150" fmla="*/ 2069973 h 2224519"/>
                <a:gd name="connsiteX151" fmla="*/ 703246 w 3299499"/>
                <a:gd name="connsiteY151" fmla="*/ 1657991 h 2224519"/>
                <a:gd name="connsiteX152" fmla="*/ 803729 w 3299499"/>
                <a:gd name="connsiteY152" fmla="*/ 1406782 h 2224519"/>
                <a:gd name="connsiteX153" fmla="*/ 884115 w 3299499"/>
                <a:gd name="connsiteY153" fmla="*/ 1246008 h 2224519"/>
                <a:gd name="connsiteX154" fmla="*/ 1160446 w 3299499"/>
                <a:gd name="connsiteY154" fmla="*/ 1125427 h 2224519"/>
                <a:gd name="connsiteX155" fmla="*/ 1637744 w 3299499"/>
                <a:gd name="connsiteY155" fmla="*/ 648131 h 2224519"/>
                <a:gd name="connsiteX156" fmla="*/ 1763348 w 3299499"/>
                <a:gd name="connsiteY156" fmla="*/ 336632 h 2224519"/>
                <a:gd name="connsiteX157" fmla="*/ 1642768 w 3299499"/>
                <a:gd name="connsiteY157" fmla="*/ 376825 h 2224519"/>
                <a:gd name="connsiteX158" fmla="*/ 1451848 w 3299499"/>
                <a:gd name="connsiteY158" fmla="*/ 658179 h 2224519"/>
                <a:gd name="connsiteX159" fmla="*/ 1170498 w 3299499"/>
                <a:gd name="connsiteY159" fmla="*/ 497404 h 2224519"/>
                <a:gd name="connsiteX160" fmla="*/ 1200641 w 3299499"/>
                <a:gd name="connsiteY160" fmla="*/ 633056 h 2224519"/>
                <a:gd name="connsiteX161" fmla="*/ 1115230 w 3299499"/>
                <a:gd name="connsiteY161" fmla="*/ 869194 h 2224519"/>
                <a:gd name="connsiteX162" fmla="*/ 1100158 w 3299499"/>
                <a:gd name="connsiteY162" fmla="*/ 1004845 h 2224519"/>
                <a:gd name="connsiteX163" fmla="*/ 904215 w 3299499"/>
                <a:gd name="connsiteY163" fmla="*/ 1014893 h 2224519"/>
                <a:gd name="connsiteX164" fmla="*/ 929336 w 3299499"/>
                <a:gd name="connsiteY164" fmla="*/ 1175667 h 2224519"/>
                <a:gd name="connsiteX165" fmla="*/ 708272 w 3299499"/>
                <a:gd name="connsiteY165" fmla="*/ 984749 h 2224519"/>
                <a:gd name="connsiteX166" fmla="*/ 607789 w 3299499"/>
                <a:gd name="connsiteY166" fmla="*/ 914411 h 2224519"/>
                <a:gd name="connsiteX167" fmla="*/ 809594 w 3299499"/>
                <a:gd name="connsiteY167" fmla="*/ 1313832 h 2224519"/>
                <a:gd name="connsiteX168" fmla="*/ 512330 w 3299499"/>
                <a:gd name="connsiteY168" fmla="*/ 1356538 h 2224519"/>
                <a:gd name="connsiteX169" fmla="*/ 647983 w 3299499"/>
                <a:gd name="connsiteY169" fmla="*/ 1874028 h 2224519"/>
                <a:gd name="connsiteX170" fmla="*/ 537449 w 3299499"/>
                <a:gd name="connsiteY170" fmla="*/ 1798666 h 2224519"/>
                <a:gd name="connsiteX171" fmla="*/ 391749 w 3299499"/>
                <a:gd name="connsiteY171" fmla="*/ 1733351 h 2224519"/>
                <a:gd name="connsiteX172" fmla="*/ 230975 w 3299499"/>
                <a:gd name="connsiteY172" fmla="*/ 1436924 h 2224519"/>
                <a:gd name="connsiteX173" fmla="*/ 356580 w 3299499"/>
                <a:gd name="connsiteY173" fmla="*/ 1668037 h 2224519"/>
                <a:gd name="connsiteX174" fmla="*/ 431942 w 3299499"/>
                <a:gd name="connsiteY174" fmla="*/ 1833835 h 2224519"/>
                <a:gd name="connsiteX175" fmla="*/ 527402 w 3299499"/>
                <a:gd name="connsiteY175" fmla="*/ 1874028 h 2224519"/>
                <a:gd name="connsiteX176" fmla="*/ 507305 w 3299499"/>
                <a:gd name="connsiteY176" fmla="*/ 1989585 h 2224519"/>
                <a:gd name="connsiteX177" fmla="*/ 311362 w 3299499"/>
                <a:gd name="connsiteY177" fmla="*/ 2180503 h 2224519"/>
                <a:gd name="connsiteX178" fmla="*/ 250235 w 3299499"/>
                <a:gd name="connsiteY178" fmla="*/ 2142821 h 2224519"/>
                <a:gd name="connsiteX179" fmla="*/ 220927 w 3299499"/>
                <a:gd name="connsiteY179" fmla="*/ 1989584 h 2224519"/>
                <a:gd name="connsiteX180" fmla="*/ 120444 w 3299499"/>
                <a:gd name="connsiteY180" fmla="*/ 1909197 h 2224519"/>
                <a:gd name="connsiteX181" fmla="*/ 65177 w 3299499"/>
                <a:gd name="connsiteY181" fmla="*/ 1869004 h 2224519"/>
                <a:gd name="connsiteX182" fmla="*/ 80251 w 3299499"/>
                <a:gd name="connsiteY182" fmla="*/ 1673060 h 2224519"/>
                <a:gd name="connsiteX183" fmla="*/ 205854 w 3299499"/>
                <a:gd name="connsiteY183" fmla="*/ 1813738 h 2224519"/>
                <a:gd name="connsiteX184" fmla="*/ 301314 w 3299499"/>
                <a:gd name="connsiteY184" fmla="*/ 1974512 h 2224519"/>
                <a:gd name="connsiteX185" fmla="*/ 326435 w 3299499"/>
                <a:gd name="connsiteY185" fmla="*/ 1863979 h 2224519"/>
                <a:gd name="connsiteX186" fmla="*/ 175710 w 3299499"/>
                <a:gd name="connsiteY186" fmla="*/ 1517311 h 2224519"/>
                <a:gd name="connsiteX187" fmla="*/ 150589 w 3299499"/>
                <a:gd name="connsiteY187" fmla="*/ 1482143 h 2224519"/>
                <a:gd name="connsiteX188" fmla="*/ 30008 w 3299499"/>
                <a:gd name="connsiteY188" fmla="*/ 1642916 h 2224519"/>
                <a:gd name="connsiteX189" fmla="*/ 19959 w 3299499"/>
                <a:gd name="connsiteY189" fmla="*/ 1798665 h 2224519"/>
                <a:gd name="connsiteX190" fmla="*/ 75227 w 3299499"/>
                <a:gd name="connsiteY190" fmla="*/ 1301271 h 2224519"/>
                <a:gd name="connsiteX191" fmla="*/ 175709 w 3299499"/>
                <a:gd name="connsiteY191" fmla="*/ 1341465 h 2224519"/>
                <a:gd name="connsiteX192" fmla="*/ 170685 w 3299499"/>
                <a:gd name="connsiteY192" fmla="*/ 1125426 h 2224519"/>
                <a:gd name="connsiteX193" fmla="*/ 95322 w 3299499"/>
                <a:gd name="connsiteY193" fmla="*/ 1235957 h 2224519"/>
                <a:gd name="connsiteX194" fmla="*/ 180733 w 3299499"/>
                <a:gd name="connsiteY194" fmla="*/ 1045039 h 2224519"/>
                <a:gd name="connsiteX195" fmla="*/ 276193 w 3299499"/>
                <a:gd name="connsiteY195" fmla="*/ 864168 h 2224519"/>
                <a:gd name="connsiteX196" fmla="*/ 471298 w 3299499"/>
                <a:gd name="connsiteY19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517565 w 3299499"/>
                <a:gd name="connsiteY67" fmla="*/ 302938 h 2224519"/>
                <a:gd name="connsiteX68" fmla="*/ 3035772 w 3299499"/>
                <a:gd name="connsiteY68" fmla="*/ 684521 h 2224519"/>
                <a:gd name="connsiteX69" fmla="*/ 2923046 w 3299499"/>
                <a:gd name="connsiteY69" fmla="*/ 518092 h 2224519"/>
                <a:gd name="connsiteX70" fmla="*/ 2894083 w 3299499"/>
                <a:gd name="connsiteY70" fmla="*/ 439478 h 2224519"/>
                <a:gd name="connsiteX71" fmla="*/ 3022347 w 3299499"/>
                <a:gd name="connsiteY71" fmla="*/ 600842 h 2224519"/>
                <a:gd name="connsiteX72" fmla="*/ 3146474 w 3299499"/>
                <a:gd name="connsiteY72" fmla="*/ 824271 h 2224519"/>
                <a:gd name="connsiteX73" fmla="*/ 3295297 w 3299499"/>
                <a:gd name="connsiteY73" fmla="*/ 1254404 h 2224519"/>
                <a:gd name="connsiteX74" fmla="*/ 3022994 w 3299499"/>
                <a:gd name="connsiteY74" fmla="*/ 1569182 h 2224519"/>
                <a:gd name="connsiteX75" fmla="*/ 2712657 w 3299499"/>
                <a:gd name="connsiteY75" fmla="*/ 1572996 h 2224519"/>
                <a:gd name="connsiteX76" fmla="*/ 2364994 w 3299499"/>
                <a:gd name="connsiteY76" fmla="*/ 1739684 h 2224519"/>
                <a:gd name="connsiteX77" fmla="*/ 1741107 w 3299499"/>
                <a:gd name="connsiteY77" fmla="*/ 1953996 h 2224519"/>
                <a:gd name="connsiteX78" fmla="*/ 1783969 w 3299499"/>
                <a:gd name="connsiteY78" fmla="*/ 1796834 h 2224519"/>
                <a:gd name="connsiteX79" fmla="*/ 1836357 w 3299499"/>
                <a:gd name="connsiteY79" fmla="*/ 1606334 h 2224519"/>
                <a:gd name="connsiteX80" fmla="*/ 2164969 w 3299499"/>
                <a:gd name="connsiteY80" fmla="*/ 1577759 h 2224519"/>
                <a:gd name="connsiteX81" fmla="*/ 2050669 w 3299499"/>
                <a:gd name="connsiteY81" fmla="*/ 1434884 h 2224519"/>
                <a:gd name="connsiteX82" fmla="*/ 2241169 w 3299499"/>
                <a:gd name="connsiteY82" fmla="*/ 1339634 h 2224519"/>
                <a:gd name="connsiteX83" fmla="*/ 2339650 w 3299499"/>
                <a:gd name="connsiteY83" fmla="*/ 1482143 h 2224519"/>
                <a:gd name="connsiteX84" fmla="*/ 2331894 w 3299499"/>
                <a:gd name="connsiteY84" fmla="*/ 1673849 h 2224519"/>
                <a:gd name="connsiteX85" fmla="*/ 2343788 w 3299499"/>
                <a:gd name="connsiteY85" fmla="*/ 1428354 h 2224519"/>
                <a:gd name="connsiteX86" fmla="*/ 2720306 w 3299499"/>
                <a:gd name="connsiteY86" fmla="*/ 1293883 h 2224519"/>
                <a:gd name="connsiteX87" fmla="*/ 2888869 w 3299499"/>
                <a:gd name="connsiteY87" fmla="*/ 1406308 h 2224519"/>
                <a:gd name="connsiteX88" fmla="*/ 2769954 w 3299499"/>
                <a:gd name="connsiteY88" fmla="*/ 1300090 h 2224519"/>
                <a:gd name="connsiteX89" fmla="*/ 2889945 w 3299499"/>
                <a:gd name="connsiteY89" fmla="*/ 1304227 h 2224519"/>
                <a:gd name="connsiteX90" fmla="*/ 3067860 w 3299499"/>
                <a:gd name="connsiteY90" fmla="*/ 1432491 h 2224519"/>
                <a:gd name="connsiteX91" fmla="*/ 3217093 w 3299499"/>
                <a:gd name="connsiteY91" fmla="*/ 1277570 h 2224519"/>
                <a:gd name="connsiteX92" fmla="*/ 3237501 w 3299499"/>
                <a:gd name="connsiteY92" fmla="*/ 1072524 h 2224519"/>
                <a:gd name="connsiteX93" fmla="*/ 3071998 w 3299499"/>
                <a:gd name="connsiteY93" fmla="*/ 1386978 h 2224519"/>
                <a:gd name="connsiteX94" fmla="*/ 3109236 w 3299499"/>
                <a:gd name="connsiteY94" fmla="*/ 1312503 h 2224519"/>
                <a:gd name="connsiteX95" fmla="*/ 2894083 w 3299499"/>
                <a:gd name="connsiteY95" fmla="*/ 1266989 h 2224519"/>
                <a:gd name="connsiteX96" fmla="*/ 2794782 w 3299499"/>
                <a:gd name="connsiteY96" fmla="*/ 1204926 h 2224519"/>
                <a:gd name="connsiteX97" fmla="*/ 2584069 w 3299499"/>
                <a:gd name="connsiteY97" fmla="*/ 1239621 h 2224519"/>
                <a:gd name="connsiteX98" fmla="*/ 2044267 w 3299499"/>
                <a:gd name="connsiteY98" fmla="*/ 1386634 h 2224519"/>
                <a:gd name="connsiteX99" fmla="*/ 2005425 w 3299499"/>
                <a:gd name="connsiteY99" fmla="*/ 1225334 h 2224519"/>
                <a:gd name="connsiteX100" fmla="*/ 2372137 w 3299499"/>
                <a:gd name="connsiteY100" fmla="*/ 1108652 h 2224519"/>
                <a:gd name="connsiteX101" fmla="*/ 2803144 w 3299499"/>
                <a:gd name="connsiteY101" fmla="*/ 1101508 h 2224519"/>
                <a:gd name="connsiteX102" fmla="*/ 2560257 w 3299499"/>
                <a:gd name="connsiteY102" fmla="*/ 820521 h 2224519"/>
                <a:gd name="connsiteX103" fmla="*/ 2226881 w 3299499"/>
                <a:gd name="connsiteY103" fmla="*/ 1049121 h 2224519"/>
                <a:gd name="connsiteX104" fmla="*/ 2105637 w 3299499"/>
                <a:gd name="connsiteY104" fmla="*/ 967096 h 2224519"/>
                <a:gd name="connsiteX105" fmla="*/ 1771168 w 3299499"/>
                <a:gd name="connsiteY105" fmla="*/ 1203194 h 2224519"/>
                <a:gd name="connsiteX106" fmla="*/ 1666272 w 3299499"/>
                <a:gd name="connsiteY106" fmla="*/ 1103537 h 2224519"/>
                <a:gd name="connsiteX107" fmla="*/ 1333340 w 3299499"/>
                <a:gd name="connsiteY107" fmla="*/ 1505003 h 2224519"/>
                <a:gd name="connsiteX108" fmla="*/ 1260930 w 3299499"/>
                <a:gd name="connsiteY108" fmla="*/ 1457024 h 2224519"/>
                <a:gd name="connsiteX109" fmla="*/ 1613074 w 3299499"/>
                <a:gd name="connsiteY109" fmla="*/ 1076685 h 2224519"/>
                <a:gd name="connsiteX110" fmla="*/ 1920715 w 3299499"/>
                <a:gd name="connsiteY110" fmla="*/ 821267 h 2224519"/>
                <a:gd name="connsiteX111" fmla="*/ 1829273 w 3299499"/>
                <a:gd name="connsiteY111" fmla="*/ 817291 h 2224519"/>
                <a:gd name="connsiteX112" fmla="*/ 1773614 w 3299499"/>
                <a:gd name="connsiteY112" fmla="*/ 761632 h 2224519"/>
                <a:gd name="connsiteX113" fmla="*/ 1456874 w 3299499"/>
                <a:gd name="connsiteY113" fmla="*/ 1004847 h 2224519"/>
                <a:gd name="connsiteX114" fmla="*/ 1527211 w 3299499"/>
                <a:gd name="connsiteY114" fmla="*/ 753639 h 2224519"/>
                <a:gd name="connsiteX115" fmla="*/ 1421703 w 3299499"/>
                <a:gd name="connsiteY115" fmla="*/ 834026 h 2224519"/>
                <a:gd name="connsiteX116" fmla="*/ 1512138 w 3299499"/>
                <a:gd name="connsiteY116" fmla="*/ 834026 h 2224519"/>
                <a:gd name="connsiteX117" fmla="*/ 1371461 w 3299499"/>
                <a:gd name="connsiteY117" fmla="*/ 1019920 h 2224519"/>
                <a:gd name="connsiteX118" fmla="*/ 1115228 w 3299499"/>
                <a:gd name="connsiteY118" fmla="*/ 1246008 h 2224519"/>
                <a:gd name="connsiteX119" fmla="*/ 907141 w 3299499"/>
                <a:gd name="connsiteY119" fmla="*/ 1537410 h 2224519"/>
                <a:gd name="connsiteX120" fmla="*/ 858995 w 3299499"/>
                <a:gd name="connsiteY120" fmla="*/ 1612773 h 2224519"/>
                <a:gd name="connsiteX121" fmla="*/ 1009720 w 3299499"/>
                <a:gd name="connsiteY121" fmla="*/ 1909199 h 2224519"/>
                <a:gd name="connsiteX122" fmla="*/ 1100156 w 3299499"/>
                <a:gd name="connsiteY122" fmla="*/ 1889102 h 2224519"/>
                <a:gd name="connsiteX123" fmla="*/ 1243117 w 3299499"/>
                <a:gd name="connsiteY123" fmla="*/ 1429806 h 2224519"/>
                <a:gd name="connsiteX124" fmla="*/ 1356169 w 3299499"/>
                <a:gd name="connsiteY124" fmla="*/ 1501105 h 2224519"/>
                <a:gd name="connsiteX125" fmla="*/ 1352194 w 3299499"/>
                <a:gd name="connsiteY125" fmla="*/ 1596520 h 2224519"/>
                <a:gd name="connsiteX126" fmla="*/ 1324384 w 3299499"/>
                <a:gd name="connsiteY126" fmla="*/ 1770376 h 2224519"/>
                <a:gd name="connsiteX127" fmla="*/ 1416465 w 3299499"/>
                <a:gd name="connsiteY127" fmla="*/ 1910842 h 2224519"/>
                <a:gd name="connsiteX128" fmla="*/ 1340269 w 3299499"/>
                <a:gd name="connsiteY128" fmla="*/ 1640250 h 2224519"/>
                <a:gd name="connsiteX129" fmla="*/ 1606637 w 3299499"/>
                <a:gd name="connsiteY129" fmla="*/ 1513030 h 2224519"/>
                <a:gd name="connsiteX130" fmla="*/ 1723643 w 3299499"/>
                <a:gd name="connsiteY130" fmla="*/ 1293596 h 2224519"/>
                <a:gd name="connsiteX131" fmla="*/ 1989073 w 3299499"/>
                <a:gd name="connsiteY131" fmla="*/ 1262840 h 2224519"/>
                <a:gd name="connsiteX132" fmla="*/ 1885956 w 3299499"/>
                <a:gd name="connsiteY132" fmla="*/ 1550615 h 2224519"/>
                <a:gd name="connsiteX133" fmla="*/ 1755393 w 3299499"/>
                <a:gd name="connsiteY133" fmla="*/ 1719046 h 2224519"/>
                <a:gd name="connsiteX134" fmla="*/ 1596312 w 3299499"/>
                <a:gd name="connsiteY134" fmla="*/ 2013962 h 2224519"/>
                <a:gd name="connsiteX135" fmla="*/ 1574831 w 3299499"/>
                <a:gd name="connsiteY135" fmla="*/ 1921749 h 2224519"/>
                <a:gd name="connsiteX136" fmla="*/ 1471464 w 3299499"/>
                <a:gd name="connsiteY136" fmla="*/ 2065646 h 2224519"/>
                <a:gd name="connsiteX137" fmla="*/ 1582781 w 3299499"/>
                <a:gd name="connsiteY137" fmla="*/ 2133232 h 2224519"/>
                <a:gd name="connsiteX138" fmla="*/ 1451584 w 3299499"/>
                <a:gd name="connsiteY138" fmla="*/ 2200818 h 2224519"/>
                <a:gd name="connsiteX139" fmla="*/ 1228948 w 3299499"/>
                <a:gd name="connsiteY139" fmla="*/ 2208769 h 2224519"/>
                <a:gd name="connsiteX140" fmla="*/ 982457 w 3299499"/>
                <a:gd name="connsiteY140" fmla="*/ 2216722 h 2224519"/>
                <a:gd name="connsiteX141" fmla="*/ 966555 w 3299499"/>
                <a:gd name="connsiteY141" fmla="*/ 2137207 h 2224519"/>
                <a:gd name="connsiteX142" fmla="*/ 1197143 w 3299499"/>
                <a:gd name="connsiteY142" fmla="*/ 2161061 h 2224519"/>
                <a:gd name="connsiteX143" fmla="*/ 1324364 w 3299499"/>
                <a:gd name="connsiteY143" fmla="*/ 2141182 h 2224519"/>
                <a:gd name="connsiteX144" fmla="*/ 1280632 w 3299499"/>
                <a:gd name="connsiteY144" fmla="*/ 1954329 h 2224519"/>
                <a:gd name="connsiteX145" fmla="*/ 1407852 w 3299499"/>
                <a:gd name="connsiteY145" fmla="*/ 1926500 h 2224519"/>
                <a:gd name="connsiteX146" fmla="*/ 1247453 w 3299499"/>
                <a:gd name="connsiteY146" fmla="*/ 1884840 h 2224519"/>
                <a:gd name="connsiteX147" fmla="*/ 1182614 w 3299499"/>
                <a:gd name="connsiteY147" fmla="*/ 2054900 h 2224519"/>
                <a:gd name="connsiteX148" fmla="*/ 1024793 w 3299499"/>
                <a:gd name="connsiteY148" fmla="*/ 2120214 h 2224519"/>
                <a:gd name="connsiteX149" fmla="*/ 884116 w 3299499"/>
                <a:gd name="connsiteY149" fmla="*/ 1758474 h 2224519"/>
                <a:gd name="connsiteX150" fmla="*/ 843922 w 3299499"/>
                <a:gd name="connsiteY150" fmla="*/ 2069973 h 2224519"/>
                <a:gd name="connsiteX151" fmla="*/ 703246 w 3299499"/>
                <a:gd name="connsiteY151" fmla="*/ 1657991 h 2224519"/>
                <a:gd name="connsiteX152" fmla="*/ 803729 w 3299499"/>
                <a:gd name="connsiteY152" fmla="*/ 1406782 h 2224519"/>
                <a:gd name="connsiteX153" fmla="*/ 884115 w 3299499"/>
                <a:gd name="connsiteY153" fmla="*/ 1246008 h 2224519"/>
                <a:gd name="connsiteX154" fmla="*/ 1160446 w 3299499"/>
                <a:gd name="connsiteY154" fmla="*/ 1125427 h 2224519"/>
                <a:gd name="connsiteX155" fmla="*/ 1637744 w 3299499"/>
                <a:gd name="connsiteY155" fmla="*/ 648131 h 2224519"/>
                <a:gd name="connsiteX156" fmla="*/ 1763348 w 3299499"/>
                <a:gd name="connsiteY156" fmla="*/ 336632 h 2224519"/>
                <a:gd name="connsiteX157" fmla="*/ 1642768 w 3299499"/>
                <a:gd name="connsiteY157" fmla="*/ 376825 h 2224519"/>
                <a:gd name="connsiteX158" fmla="*/ 1451848 w 3299499"/>
                <a:gd name="connsiteY158" fmla="*/ 658179 h 2224519"/>
                <a:gd name="connsiteX159" fmla="*/ 1170498 w 3299499"/>
                <a:gd name="connsiteY159" fmla="*/ 497404 h 2224519"/>
                <a:gd name="connsiteX160" fmla="*/ 1200641 w 3299499"/>
                <a:gd name="connsiteY160" fmla="*/ 633056 h 2224519"/>
                <a:gd name="connsiteX161" fmla="*/ 1115230 w 3299499"/>
                <a:gd name="connsiteY161" fmla="*/ 869194 h 2224519"/>
                <a:gd name="connsiteX162" fmla="*/ 1100158 w 3299499"/>
                <a:gd name="connsiteY162" fmla="*/ 1004845 h 2224519"/>
                <a:gd name="connsiteX163" fmla="*/ 904215 w 3299499"/>
                <a:gd name="connsiteY163" fmla="*/ 1014893 h 2224519"/>
                <a:gd name="connsiteX164" fmla="*/ 929336 w 3299499"/>
                <a:gd name="connsiteY164" fmla="*/ 1175667 h 2224519"/>
                <a:gd name="connsiteX165" fmla="*/ 708272 w 3299499"/>
                <a:gd name="connsiteY165" fmla="*/ 984749 h 2224519"/>
                <a:gd name="connsiteX166" fmla="*/ 607789 w 3299499"/>
                <a:gd name="connsiteY166" fmla="*/ 914411 h 2224519"/>
                <a:gd name="connsiteX167" fmla="*/ 809594 w 3299499"/>
                <a:gd name="connsiteY167" fmla="*/ 1313832 h 2224519"/>
                <a:gd name="connsiteX168" fmla="*/ 512330 w 3299499"/>
                <a:gd name="connsiteY168" fmla="*/ 1356538 h 2224519"/>
                <a:gd name="connsiteX169" fmla="*/ 647983 w 3299499"/>
                <a:gd name="connsiteY169" fmla="*/ 1874028 h 2224519"/>
                <a:gd name="connsiteX170" fmla="*/ 537449 w 3299499"/>
                <a:gd name="connsiteY170" fmla="*/ 1798666 h 2224519"/>
                <a:gd name="connsiteX171" fmla="*/ 391749 w 3299499"/>
                <a:gd name="connsiteY171" fmla="*/ 1733351 h 2224519"/>
                <a:gd name="connsiteX172" fmla="*/ 230975 w 3299499"/>
                <a:gd name="connsiteY172" fmla="*/ 1436924 h 2224519"/>
                <a:gd name="connsiteX173" fmla="*/ 356580 w 3299499"/>
                <a:gd name="connsiteY173" fmla="*/ 1668037 h 2224519"/>
                <a:gd name="connsiteX174" fmla="*/ 431942 w 3299499"/>
                <a:gd name="connsiteY174" fmla="*/ 1833835 h 2224519"/>
                <a:gd name="connsiteX175" fmla="*/ 527402 w 3299499"/>
                <a:gd name="connsiteY175" fmla="*/ 1874028 h 2224519"/>
                <a:gd name="connsiteX176" fmla="*/ 507305 w 3299499"/>
                <a:gd name="connsiteY176" fmla="*/ 1989585 h 2224519"/>
                <a:gd name="connsiteX177" fmla="*/ 311362 w 3299499"/>
                <a:gd name="connsiteY177" fmla="*/ 2180503 h 2224519"/>
                <a:gd name="connsiteX178" fmla="*/ 250235 w 3299499"/>
                <a:gd name="connsiteY178" fmla="*/ 2142821 h 2224519"/>
                <a:gd name="connsiteX179" fmla="*/ 220927 w 3299499"/>
                <a:gd name="connsiteY179" fmla="*/ 1989584 h 2224519"/>
                <a:gd name="connsiteX180" fmla="*/ 120444 w 3299499"/>
                <a:gd name="connsiteY180" fmla="*/ 1909197 h 2224519"/>
                <a:gd name="connsiteX181" fmla="*/ 65177 w 3299499"/>
                <a:gd name="connsiteY181" fmla="*/ 1869004 h 2224519"/>
                <a:gd name="connsiteX182" fmla="*/ 80251 w 3299499"/>
                <a:gd name="connsiteY182" fmla="*/ 1673060 h 2224519"/>
                <a:gd name="connsiteX183" fmla="*/ 205854 w 3299499"/>
                <a:gd name="connsiteY183" fmla="*/ 1813738 h 2224519"/>
                <a:gd name="connsiteX184" fmla="*/ 301314 w 3299499"/>
                <a:gd name="connsiteY184" fmla="*/ 1974512 h 2224519"/>
                <a:gd name="connsiteX185" fmla="*/ 326435 w 3299499"/>
                <a:gd name="connsiteY185" fmla="*/ 1863979 h 2224519"/>
                <a:gd name="connsiteX186" fmla="*/ 175710 w 3299499"/>
                <a:gd name="connsiteY186" fmla="*/ 1517311 h 2224519"/>
                <a:gd name="connsiteX187" fmla="*/ 150589 w 3299499"/>
                <a:gd name="connsiteY187" fmla="*/ 1482143 h 2224519"/>
                <a:gd name="connsiteX188" fmla="*/ 30008 w 3299499"/>
                <a:gd name="connsiteY188" fmla="*/ 1642916 h 2224519"/>
                <a:gd name="connsiteX189" fmla="*/ 19959 w 3299499"/>
                <a:gd name="connsiteY189" fmla="*/ 1798665 h 2224519"/>
                <a:gd name="connsiteX190" fmla="*/ 75227 w 3299499"/>
                <a:gd name="connsiteY190" fmla="*/ 1301271 h 2224519"/>
                <a:gd name="connsiteX191" fmla="*/ 175709 w 3299499"/>
                <a:gd name="connsiteY191" fmla="*/ 1341465 h 2224519"/>
                <a:gd name="connsiteX192" fmla="*/ 170685 w 3299499"/>
                <a:gd name="connsiteY192" fmla="*/ 1125426 h 2224519"/>
                <a:gd name="connsiteX193" fmla="*/ 95322 w 3299499"/>
                <a:gd name="connsiteY193" fmla="*/ 1235957 h 2224519"/>
                <a:gd name="connsiteX194" fmla="*/ 180733 w 3299499"/>
                <a:gd name="connsiteY194" fmla="*/ 1045039 h 2224519"/>
                <a:gd name="connsiteX195" fmla="*/ 276193 w 3299499"/>
                <a:gd name="connsiteY195" fmla="*/ 864168 h 2224519"/>
                <a:gd name="connsiteX196" fmla="*/ 471298 w 3299499"/>
                <a:gd name="connsiteY19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724443 w 3299499"/>
                <a:gd name="connsiteY67" fmla="*/ 530504 h 2224519"/>
                <a:gd name="connsiteX68" fmla="*/ 2517565 w 3299499"/>
                <a:gd name="connsiteY68" fmla="*/ 302938 h 2224519"/>
                <a:gd name="connsiteX69" fmla="*/ 3035772 w 3299499"/>
                <a:gd name="connsiteY69" fmla="*/ 684521 h 2224519"/>
                <a:gd name="connsiteX70" fmla="*/ 2923046 w 3299499"/>
                <a:gd name="connsiteY70" fmla="*/ 518092 h 2224519"/>
                <a:gd name="connsiteX71" fmla="*/ 2894083 w 3299499"/>
                <a:gd name="connsiteY71" fmla="*/ 439478 h 2224519"/>
                <a:gd name="connsiteX72" fmla="*/ 3022347 w 3299499"/>
                <a:gd name="connsiteY72" fmla="*/ 600842 h 2224519"/>
                <a:gd name="connsiteX73" fmla="*/ 3146474 w 3299499"/>
                <a:gd name="connsiteY73" fmla="*/ 824271 h 2224519"/>
                <a:gd name="connsiteX74" fmla="*/ 3295297 w 3299499"/>
                <a:gd name="connsiteY74" fmla="*/ 1254404 h 2224519"/>
                <a:gd name="connsiteX75" fmla="*/ 3022994 w 3299499"/>
                <a:gd name="connsiteY75" fmla="*/ 1569182 h 2224519"/>
                <a:gd name="connsiteX76" fmla="*/ 2712657 w 3299499"/>
                <a:gd name="connsiteY76" fmla="*/ 1572996 h 2224519"/>
                <a:gd name="connsiteX77" fmla="*/ 2364994 w 3299499"/>
                <a:gd name="connsiteY77" fmla="*/ 1739684 h 2224519"/>
                <a:gd name="connsiteX78" fmla="*/ 1741107 w 3299499"/>
                <a:gd name="connsiteY78" fmla="*/ 1953996 h 2224519"/>
                <a:gd name="connsiteX79" fmla="*/ 1783969 w 3299499"/>
                <a:gd name="connsiteY79" fmla="*/ 1796834 h 2224519"/>
                <a:gd name="connsiteX80" fmla="*/ 1836357 w 3299499"/>
                <a:gd name="connsiteY80" fmla="*/ 1606334 h 2224519"/>
                <a:gd name="connsiteX81" fmla="*/ 2164969 w 3299499"/>
                <a:gd name="connsiteY81" fmla="*/ 1577759 h 2224519"/>
                <a:gd name="connsiteX82" fmla="*/ 2050669 w 3299499"/>
                <a:gd name="connsiteY82" fmla="*/ 1434884 h 2224519"/>
                <a:gd name="connsiteX83" fmla="*/ 2241169 w 3299499"/>
                <a:gd name="connsiteY83" fmla="*/ 1339634 h 2224519"/>
                <a:gd name="connsiteX84" fmla="*/ 2339650 w 3299499"/>
                <a:gd name="connsiteY84" fmla="*/ 1482143 h 2224519"/>
                <a:gd name="connsiteX85" fmla="*/ 2331894 w 3299499"/>
                <a:gd name="connsiteY85" fmla="*/ 1673849 h 2224519"/>
                <a:gd name="connsiteX86" fmla="*/ 2343788 w 3299499"/>
                <a:gd name="connsiteY86" fmla="*/ 1428354 h 2224519"/>
                <a:gd name="connsiteX87" fmla="*/ 2720306 w 3299499"/>
                <a:gd name="connsiteY87" fmla="*/ 1293883 h 2224519"/>
                <a:gd name="connsiteX88" fmla="*/ 2888869 w 3299499"/>
                <a:gd name="connsiteY88" fmla="*/ 1406308 h 2224519"/>
                <a:gd name="connsiteX89" fmla="*/ 2769954 w 3299499"/>
                <a:gd name="connsiteY89" fmla="*/ 1300090 h 2224519"/>
                <a:gd name="connsiteX90" fmla="*/ 2889945 w 3299499"/>
                <a:gd name="connsiteY90" fmla="*/ 1304227 h 2224519"/>
                <a:gd name="connsiteX91" fmla="*/ 3067860 w 3299499"/>
                <a:gd name="connsiteY91" fmla="*/ 1432491 h 2224519"/>
                <a:gd name="connsiteX92" fmla="*/ 3217093 w 3299499"/>
                <a:gd name="connsiteY92" fmla="*/ 1277570 h 2224519"/>
                <a:gd name="connsiteX93" fmla="*/ 3237501 w 3299499"/>
                <a:gd name="connsiteY93" fmla="*/ 1072524 h 2224519"/>
                <a:gd name="connsiteX94" fmla="*/ 3071998 w 3299499"/>
                <a:gd name="connsiteY94" fmla="*/ 1386978 h 2224519"/>
                <a:gd name="connsiteX95" fmla="*/ 3109236 w 3299499"/>
                <a:gd name="connsiteY95" fmla="*/ 1312503 h 2224519"/>
                <a:gd name="connsiteX96" fmla="*/ 2894083 w 3299499"/>
                <a:gd name="connsiteY96" fmla="*/ 1266989 h 2224519"/>
                <a:gd name="connsiteX97" fmla="*/ 2794782 w 3299499"/>
                <a:gd name="connsiteY97" fmla="*/ 1204926 h 2224519"/>
                <a:gd name="connsiteX98" fmla="*/ 2584069 w 3299499"/>
                <a:gd name="connsiteY98" fmla="*/ 1239621 h 2224519"/>
                <a:gd name="connsiteX99" fmla="*/ 2044267 w 3299499"/>
                <a:gd name="connsiteY99" fmla="*/ 1386634 h 2224519"/>
                <a:gd name="connsiteX100" fmla="*/ 2005425 w 3299499"/>
                <a:gd name="connsiteY100" fmla="*/ 1225334 h 2224519"/>
                <a:gd name="connsiteX101" fmla="*/ 2372137 w 3299499"/>
                <a:gd name="connsiteY101" fmla="*/ 1108652 h 2224519"/>
                <a:gd name="connsiteX102" fmla="*/ 2803144 w 3299499"/>
                <a:gd name="connsiteY102" fmla="*/ 1101508 h 2224519"/>
                <a:gd name="connsiteX103" fmla="*/ 2560257 w 3299499"/>
                <a:gd name="connsiteY103" fmla="*/ 820521 h 2224519"/>
                <a:gd name="connsiteX104" fmla="*/ 2226881 w 3299499"/>
                <a:gd name="connsiteY104" fmla="*/ 1049121 h 2224519"/>
                <a:gd name="connsiteX105" fmla="*/ 2105637 w 3299499"/>
                <a:gd name="connsiteY105" fmla="*/ 967096 h 2224519"/>
                <a:gd name="connsiteX106" fmla="*/ 1771168 w 3299499"/>
                <a:gd name="connsiteY106" fmla="*/ 1203194 h 2224519"/>
                <a:gd name="connsiteX107" fmla="*/ 1666272 w 3299499"/>
                <a:gd name="connsiteY107" fmla="*/ 1103537 h 2224519"/>
                <a:gd name="connsiteX108" fmla="*/ 1333340 w 3299499"/>
                <a:gd name="connsiteY108" fmla="*/ 1505003 h 2224519"/>
                <a:gd name="connsiteX109" fmla="*/ 1260930 w 3299499"/>
                <a:gd name="connsiteY109" fmla="*/ 1457024 h 2224519"/>
                <a:gd name="connsiteX110" fmla="*/ 1613074 w 3299499"/>
                <a:gd name="connsiteY110" fmla="*/ 1076685 h 2224519"/>
                <a:gd name="connsiteX111" fmla="*/ 1920715 w 3299499"/>
                <a:gd name="connsiteY111" fmla="*/ 821267 h 2224519"/>
                <a:gd name="connsiteX112" fmla="*/ 1829273 w 3299499"/>
                <a:gd name="connsiteY112" fmla="*/ 817291 h 2224519"/>
                <a:gd name="connsiteX113" fmla="*/ 1773614 w 3299499"/>
                <a:gd name="connsiteY113" fmla="*/ 761632 h 2224519"/>
                <a:gd name="connsiteX114" fmla="*/ 1456874 w 3299499"/>
                <a:gd name="connsiteY114" fmla="*/ 1004847 h 2224519"/>
                <a:gd name="connsiteX115" fmla="*/ 1527211 w 3299499"/>
                <a:gd name="connsiteY115" fmla="*/ 753639 h 2224519"/>
                <a:gd name="connsiteX116" fmla="*/ 1421703 w 3299499"/>
                <a:gd name="connsiteY116" fmla="*/ 834026 h 2224519"/>
                <a:gd name="connsiteX117" fmla="*/ 1512138 w 3299499"/>
                <a:gd name="connsiteY117" fmla="*/ 834026 h 2224519"/>
                <a:gd name="connsiteX118" fmla="*/ 1371461 w 3299499"/>
                <a:gd name="connsiteY118" fmla="*/ 1019920 h 2224519"/>
                <a:gd name="connsiteX119" fmla="*/ 1115228 w 3299499"/>
                <a:gd name="connsiteY119" fmla="*/ 1246008 h 2224519"/>
                <a:gd name="connsiteX120" fmla="*/ 907141 w 3299499"/>
                <a:gd name="connsiteY120" fmla="*/ 1537410 h 2224519"/>
                <a:gd name="connsiteX121" fmla="*/ 858995 w 3299499"/>
                <a:gd name="connsiteY121" fmla="*/ 1612773 h 2224519"/>
                <a:gd name="connsiteX122" fmla="*/ 1009720 w 3299499"/>
                <a:gd name="connsiteY122" fmla="*/ 1909199 h 2224519"/>
                <a:gd name="connsiteX123" fmla="*/ 1100156 w 3299499"/>
                <a:gd name="connsiteY123" fmla="*/ 1889102 h 2224519"/>
                <a:gd name="connsiteX124" fmla="*/ 1243117 w 3299499"/>
                <a:gd name="connsiteY124" fmla="*/ 1429806 h 2224519"/>
                <a:gd name="connsiteX125" fmla="*/ 1356169 w 3299499"/>
                <a:gd name="connsiteY125" fmla="*/ 1501105 h 2224519"/>
                <a:gd name="connsiteX126" fmla="*/ 1352194 w 3299499"/>
                <a:gd name="connsiteY126" fmla="*/ 1596520 h 2224519"/>
                <a:gd name="connsiteX127" fmla="*/ 1324384 w 3299499"/>
                <a:gd name="connsiteY127" fmla="*/ 1770376 h 2224519"/>
                <a:gd name="connsiteX128" fmla="*/ 1416465 w 3299499"/>
                <a:gd name="connsiteY128" fmla="*/ 1910842 h 2224519"/>
                <a:gd name="connsiteX129" fmla="*/ 1340269 w 3299499"/>
                <a:gd name="connsiteY129" fmla="*/ 1640250 h 2224519"/>
                <a:gd name="connsiteX130" fmla="*/ 1606637 w 3299499"/>
                <a:gd name="connsiteY130" fmla="*/ 1513030 h 2224519"/>
                <a:gd name="connsiteX131" fmla="*/ 1723643 w 3299499"/>
                <a:gd name="connsiteY131" fmla="*/ 1293596 h 2224519"/>
                <a:gd name="connsiteX132" fmla="*/ 1989073 w 3299499"/>
                <a:gd name="connsiteY132" fmla="*/ 1262840 h 2224519"/>
                <a:gd name="connsiteX133" fmla="*/ 1885956 w 3299499"/>
                <a:gd name="connsiteY133" fmla="*/ 1550615 h 2224519"/>
                <a:gd name="connsiteX134" fmla="*/ 1755393 w 3299499"/>
                <a:gd name="connsiteY134" fmla="*/ 1719046 h 2224519"/>
                <a:gd name="connsiteX135" fmla="*/ 1596312 w 3299499"/>
                <a:gd name="connsiteY135" fmla="*/ 2013962 h 2224519"/>
                <a:gd name="connsiteX136" fmla="*/ 1574831 w 3299499"/>
                <a:gd name="connsiteY136" fmla="*/ 1921749 h 2224519"/>
                <a:gd name="connsiteX137" fmla="*/ 1471464 w 3299499"/>
                <a:gd name="connsiteY137" fmla="*/ 2065646 h 2224519"/>
                <a:gd name="connsiteX138" fmla="*/ 1582781 w 3299499"/>
                <a:gd name="connsiteY138" fmla="*/ 2133232 h 2224519"/>
                <a:gd name="connsiteX139" fmla="*/ 1451584 w 3299499"/>
                <a:gd name="connsiteY139" fmla="*/ 2200818 h 2224519"/>
                <a:gd name="connsiteX140" fmla="*/ 1228948 w 3299499"/>
                <a:gd name="connsiteY140" fmla="*/ 2208769 h 2224519"/>
                <a:gd name="connsiteX141" fmla="*/ 982457 w 3299499"/>
                <a:gd name="connsiteY141" fmla="*/ 2216722 h 2224519"/>
                <a:gd name="connsiteX142" fmla="*/ 966555 w 3299499"/>
                <a:gd name="connsiteY142" fmla="*/ 2137207 h 2224519"/>
                <a:gd name="connsiteX143" fmla="*/ 1197143 w 3299499"/>
                <a:gd name="connsiteY143" fmla="*/ 2161061 h 2224519"/>
                <a:gd name="connsiteX144" fmla="*/ 1324364 w 3299499"/>
                <a:gd name="connsiteY144" fmla="*/ 2141182 h 2224519"/>
                <a:gd name="connsiteX145" fmla="*/ 1280632 w 3299499"/>
                <a:gd name="connsiteY145" fmla="*/ 1954329 h 2224519"/>
                <a:gd name="connsiteX146" fmla="*/ 1407852 w 3299499"/>
                <a:gd name="connsiteY146" fmla="*/ 1926500 h 2224519"/>
                <a:gd name="connsiteX147" fmla="*/ 1247453 w 3299499"/>
                <a:gd name="connsiteY147" fmla="*/ 1884840 h 2224519"/>
                <a:gd name="connsiteX148" fmla="*/ 1182614 w 3299499"/>
                <a:gd name="connsiteY148" fmla="*/ 2054900 h 2224519"/>
                <a:gd name="connsiteX149" fmla="*/ 1024793 w 3299499"/>
                <a:gd name="connsiteY149" fmla="*/ 2120214 h 2224519"/>
                <a:gd name="connsiteX150" fmla="*/ 884116 w 3299499"/>
                <a:gd name="connsiteY150" fmla="*/ 1758474 h 2224519"/>
                <a:gd name="connsiteX151" fmla="*/ 843922 w 3299499"/>
                <a:gd name="connsiteY151" fmla="*/ 2069973 h 2224519"/>
                <a:gd name="connsiteX152" fmla="*/ 703246 w 3299499"/>
                <a:gd name="connsiteY152" fmla="*/ 1657991 h 2224519"/>
                <a:gd name="connsiteX153" fmla="*/ 803729 w 3299499"/>
                <a:gd name="connsiteY153" fmla="*/ 1406782 h 2224519"/>
                <a:gd name="connsiteX154" fmla="*/ 884115 w 3299499"/>
                <a:gd name="connsiteY154" fmla="*/ 1246008 h 2224519"/>
                <a:gd name="connsiteX155" fmla="*/ 1160446 w 3299499"/>
                <a:gd name="connsiteY155" fmla="*/ 1125427 h 2224519"/>
                <a:gd name="connsiteX156" fmla="*/ 1637744 w 3299499"/>
                <a:gd name="connsiteY156" fmla="*/ 648131 h 2224519"/>
                <a:gd name="connsiteX157" fmla="*/ 1763348 w 3299499"/>
                <a:gd name="connsiteY157" fmla="*/ 336632 h 2224519"/>
                <a:gd name="connsiteX158" fmla="*/ 1642768 w 3299499"/>
                <a:gd name="connsiteY158" fmla="*/ 376825 h 2224519"/>
                <a:gd name="connsiteX159" fmla="*/ 1451848 w 3299499"/>
                <a:gd name="connsiteY159" fmla="*/ 658179 h 2224519"/>
                <a:gd name="connsiteX160" fmla="*/ 1170498 w 3299499"/>
                <a:gd name="connsiteY160" fmla="*/ 497404 h 2224519"/>
                <a:gd name="connsiteX161" fmla="*/ 1200641 w 3299499"/>
                <a:gd name="connsiteY161" fmla="*/ 633056 h 2224519"/>
                <a:gd name="connsiteX162" fmla="*/ 1115230 w 3299499"/>
                <a:gd name="connsiteY162" fmla="*/ 869194 h 2224519"/>
                <a:gd name="connsiteX163" fmla="*/ 1100158 w 3299499"/>
                <a:gd name="connsiteY163" fmla="*/ 1004845 h 2224519"/>
                <a:gd name="connsiteX164" fmla="*/ 904215 w 3299499"/>
                <a:gd name="connsiteY164" fmla="*/ 1014893 h 2224519"/>
                <a:gd name="connsiteX165" fmla="*/ 929336 w 3299499"/>
                <a:gd name="connsiteY165" fmla="*/ 1175667 h 2224519"/>
                <a:gd name="connsiteX166" fmla="*/ 708272 w 3299499"/>
                <a:gd name="connsiteY166" fmla="*/ 984749 h 2224519"/>
                <a:gd name="connsiteX167" fmla="*/ 607789 w 3299499"/>
                <a:gd name="connsiteY167" fmla="*/ 914411 h 2224519"/>
                <a:gd name="connsiteX168" fmla="*/ 809594 w 3299499"/>
                <a:gd name="connsiteY168" fmla="*/ 1313832 h 2224519"/>
                <a:gd name="connsiteX169" fmla="*/ 512330 w 3299499"/>
                <a:gd name="connsiteY169" fmla="*/ 1356538 h 2224519"/>
                <a:gd name="connsiteX170" fmla="*/ 647983 w 3299499"/>
                <a:gd name="connsiteY170" fmla="*/ 1874028 h 2224519"/>
                <a:gd name="connsiteX171" fmla="*/ 537449 w 3299499"/>
                <a:gd name="connsiteY171" fmla="*/ 1798666 h 2224519"/>
                <a:gd name="connsiteX172" fmla="*/ 391749 w 3299499"/>
                <a:gd name="connsiteY172" fmla="*/ 1733351 h 2224519"/>
                <a:gd name="connsiteX173" fmla="*/ 230975 w 3299499"/>
                <a:gd name="connsiteY173" fmla="*/ 1436924 h 2224519"/>
                <a:gd name="connsiteX174" fmla="*/ 356580 w 3299499"/>
                <a:gd name="connsiteY174" fmla="*/ 1668037 h 2224519"/>
                <a:gd name="connsiteX175" fmla="*/ 431942 w 3299499"/>
                <a:gd name="connsiteY175" fmla="*/ 1833835 h 2224519"/>
                <a:gd name="connsiteX176" fmla="*/ 527402 w 3299499"/>
                <a:gd name="connsiteY176" fmla="*/ 1874028 h 2224519"/>
                <a:gd name="connsiteX177" fmla="*/ 507305 w 3299499"/>
                <a:gd name="connsiteY177" fmla="*/ 1989585 h 2224519"/>
                <a:gd name="connsiteX178" fmla="*/ 311362 w 3299499"/>
                <a:gd name="connsiteY178" fmla="*/ 2180503 h 2224519"/>
                <a:gd name="connsiteX179" fmla="*/ 250235 w 3299499"/>
                <a:gd name="connsiteY179" fmla="*/ 2142821 h 2224519"/>
                <a:gd name="connsiteX180" fmla="*/ 220927 w 3299499"/>
                <a:gd name="connsiteY180" fmla="*/ 1989584 h 2224519"/>
                <a:gd name="connsiteX181" fmla="*/ 120444 w 3299499"/>
                <a:gd name="connsiteY181" fmla="*/ 1909197 h 2224519"/>
                <a:gd name="connsiteX182" fmla="*/ 65177 w 3299499"/>
                <a:gd name="connsiteY182" fmla="*/ 1869004 h 2224519"/>
                <a:gd name="connsiteX183" fmla="*/ 80251 w 3299499"/>
                <a:gd name="connsiteY183" fmla="*/ 1673060 h 2224519"/>
                <a:gd name="connsiteX184" fmla="*/ 205854 w 3299499"/>
                <a:gd name="connsiteY184" fmla="*/ 1813738 h 2224519"/>
                <a:gd name="connsiteX185" fmla="*/ 301314 w 3299499"/>
                <a:gd name="connsiteY185" fmla="*/ 1974512 h 2224519"/>
                <a:gd name="connsiteX186" fmla="*/ 326435 w 3299499"/>
                <a:gd name="connsiteY186" fmla="*/ 1863979 h 2224519"/>
                <a:gd name="connsiteX187" fmla="*/ 175710 w 3299499"/>
                <a:gd name="connsiteY187" fmla="*/ 1517311 h 2224519"/>
                <a:gd name="connsiteX188" fmla="*/ 150589 w 3299499"/>
                <a:gd name="connsiteY188" fmla="*/ 1482143 h 2224519"/>
                <a:gd name="connsiteX189" fmla="*/ 30008 w 3299499"/>
                <a:gd name="connsiteY189" fmla="*/ 1642916 h 2224519"/>
                <a:gd name="connsiteX190" fmla="*/ 19959 w 3299499"/>
                <a:gd name="connsiteY190" fmla="*/ 1798665 h 2224519"/>
                <a:gd name="connsiteX191" fmla="*/ 75227 w 3299499"/>
                <a:gd name="connsiteY191" fmla="*/ 1301271 h 2224519"/>
                <a:gd name="connsiteX192" fmla="*/ 175709 w 3299499"/>
                <a:gd name="connsiteY192" fmla="*/ 1341465 h 2224519"/>
                <a:gd name="connsiteX193" fmla="*/ 170685 w 3299499"/>
                <a:gd name="connsiteY193" fmla="*/ 1125426 h 2224519"/>
                <a:gd name="connsiteX194" fmla="*/ 95322 w 3299499"/>
                <a:gd name="connsiteY194" fmla="*/ 1235957 h 2224519"/>
                <a:gd name="connsiteX195" fmla="*/ 180733 w 3299499"/>
                <a:gd name="connsiteY195" fmla="*/ 1045039 h 2224519"/>
                <a:gd name="connsiteX196" fmla="*/ 276193 w 3299499"/>
                <a:gd name="connsiteY196" fmla="*/ 864168 h 2224519"/>
                <a:gd name="connsiteX197" fmla="*/ 471298 w 3299499"/>
                <a:gd name="connsiteY19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3035772 w 3299499"/>
                <a:gd name="connsiteY69" fmla="*/ 684521 h 2224519"/>
                <a:gd name="connsiteX70" fmla="*/ 2923046 w 3299499"/>
                <a:gd name="connsiteY70" fmla="*/ 518092 h 2224519"/>
                <a:gd name="connsiteX71" fmla="*/ 2894083 w 3299499"/>
                <a:gd name="connsiteY71" fmla="*/ 439478 h 2224519"/>
                <a:gd name="connsiteX72" fmla="*/ 3022347 w 3299499"/>
                <a:gd name="connsiteY72" fmla="*/ 600842 h 2224519"/>
                <a:gd name="connsiteX73" fmla="*/ 3146474 w 3299499"/>
                <a:gd name="connsiteY73" fmla="*/ 824271 h 2224519"/>
                <a:gd name="connsiteX74" fmla="*/ 3295297 w 3299499"/>
                <a:gd name="connsiteY74" fmla="*/ 1254404 h 2224519"/>
                <a:gd name="connsiteX75" fmla="*/ 3022994 w 3299499"/>
                <a:gd name="connsiteY75" fmla="*/ 1569182 h 2224519"/>
                <a:gd name="connsiteX76" fmla="*/ 2712657 w 3299499"/>
                <a:gd name="connsiteY76" fmla="*/ 1572996 h 2224519"/>
                <a:gd name="connsiteX77" fmla="*/ 2364994 w 3299499"/>
                <a:gd name="connsiteY77" fmla="*/ 1739684 h 2224519"/>
                <a:gd name="connsiteX78" fmla="*/ 1741107 w 3299499"/>
                <a:gd name="connsiteY78" fmla="*/ 1953996 h 2224519"/>
                <a:gd name="connsiteX79" fmla="*/ 1783969 w 3299499"/>
                <a:gd name="connsiteY79" fmla="*/ 1796834 h 2224519"/>
                <a:gd name="connsiteX80" fmla="*/ 1836357 w 3299499"/>
                <a:gd name="connsiteY80" fmla="*/ 1606334 h 2224519"/>
                <a:gd name="connsiteX81" fmla="*/ 2164969 w 3299499"/>
                <a:gd name="connsiteY81" fmla="*/ 1577759 h 2224519"/>
                <a:gd name="connsiteX82" fmla="*/ 2050669 w 3299499"/>
                <a:gd name="connsiteY82" fmla="*/ 1434884 h 2224519"/>
                <a:gd name="connsiteX83" fmla="*/ 2241169 w 3299499"/>
                <a:gd name="connsiteY83" fmla="*/ 1339634 h 2224519"/>
                <a:gd name="connsiteX84" fmla="*/ 2339650 w 3299499"/>
                <a:gd name="connsiteY84" fmla="*/ 1482143 h 2224519"/>
                <a:gd name="connsiteX85" fmla="*/ 2331894 w 3299499"/>
                <a:gd name="connsiteY85" fmla="*/ 1673849 h 2224519"/>
                <a:gd name="connsiteX86" fmla="*/ 2343788 w 3299499"/>
                <a:gd name="connsiteY86" fmla="*/ 1428354 h 2224519"/>
                <a:gd name="connsiteX87" fmla="*/ 2720306 w 3299499"/>
                <a:gd name="connsiteY87" fmla="*/ 1293883 h 2224519"/>
                <a:gd name="connsiteX88" fmla="*/ 2888869 w 3299499"/>
                <a:gd name="connsiteY88" fmla="*/ 1406308 h 2224519"/>
                <a:gd name="connsiteX89" fmla="*/ 2769954 w 3299499"/>
                <a:gd name="connsiteY89" fmla="*/ 1300090 h 2224519"/>
                <a:gd name="connsiteX90" fmla="*/ 2889945 w 3299499"/>
                <a:gd name="connsiteY90" fmla="*/ 1304227 h 2224519"/>
                <a:gd name="connsiteX91" fmla="*/ 3067860 w 3299499"/>
                <a:gd name="connsiteY91" fmla="*/ 1432491 h 2224519"/>
                <a:gd name="connsiteX92" fmla="*/ 3217093 w 3299499"/>
                <a:gd name="connsiteY92" fmla="*/ 1277570 h 2224519"/>
                <a:gd name="connsiteX93" fmla="*/ 3237501 w 3299499"/>
                <a:gd name="connsiteY93" fmla="*/ 1072524 h 2224519"/>
                <a:gd name="connsiteX94" fmla="*/ 3071998 w 3299499"/>
                <a:gd name="connsiteY94" fmla="*/ 1386978 h 2224519"/>
                <a:gd name="connsiteX95" fmla="*/ 3109236 w 3299499"/>
                <a:gd name="connsiteY95" fmla="*/ 1312503 h 2224519"/>
                <a:gd name="connsiteX96" fmla="*/ 2894083 w 3299499"/>
                <a:gd name="connsiteY96" fmla="*/ 1266989 h 2224519"/>
                <a:gd name="connsiteX97" fmla="*/ 2794782 w 3299499"/>
                <a:gd name="connsiteY97" fmla="*/ 1204926 h 2224519"/>
                <a:gd name="connsiteX98" fmla="*/ 2584069 w 3299499"/>
                <a:gd name="connsiteY98" fmla="*/ 1239621 h 2224519"/>
                <a:gd name="connsiteX99" fmla="*/ 2044267 w 3299499"/>
                <a:gd name="connsiteY99" fmla="*/ 1386634 h 2224519"/>
                <a:gd name="connsiteX100" fmla="*/ 2005425 w 3299499"/>
                <a:gd name="connsiteY100" fmla="*/ 1225334 h 2224519"/>
                <a:gd name="connsiteX101" fmla="*/ 2372137 w 3299499"/>
                <a:gd name="connsiteY101" fmla="*/ 1108652 h 2224519"/>
                <a:gd name="connsiteX102" fmla="*/ 2803144 w 3299499"/>
                <a:gd name="connsiteY102" fmla="*/ 1101508 h 2224519"/>
                <a:gd name="connsiteX103" fmla="*/ 2560257 w 3299499"/>
                <a:gd name="connsiteY103" fmla="*/ 820521 h 2224519"/>
                <a:gd name="connsiteX104" fmla="*/ 2226881 w 3299499"/>
                <a:gd name="connsiteY104" fmla="*/ 1049121 h 2224519"/>
                <a:gd name="connsiteX105" fmla="*/ 2105637 w 3299499"/>
                <a:gd name="connsiteY105" fmla="*/ 967096 h 2224519"/>
                <a:gd name="connsiteX106" fmla="*/ 1771168 w 3299499"/>
                <a:gd name="connsiteY106" fmla="*/ 1203194 h 2224519"/>
                <a:gd name="connsiteX107" fmla="*/ 1666272 w 3299499"/>
                <a:gd name="connsiteY107" fmla="*/ 1103537 h 2224519"/>
                <a:gd name="connsiteX108" fmla="*/ 1333340 w 3299499"/>
                <a:gd name="connsiteY108" fmla="*/ 1505003 h 2224519"/>
                <a:gd name="connsiteX109" fmla="*/ 1260930 w 3299499"/>
                <a:gd name="connsiteY109" fmla="*/ 1457024 h 2224519"/>
                <a:gd name="connsiteX110" fmla="*/ 1613074 w 3299499"/>
                <a:gd name="connsiteY110" fmla="*/ 1076685 h 2224519"/>
                <a:gd name="connsiteX111" fmla="*/ 1920715 w 3299499"/>
                <a:gd name="connsiteY111" fmla="*/ 821267 h 2224519"/>
                <a:gd name="connsiteX112" fmla="*/ 1829273 w 3299499"/>
                <a:gd name="connsiteY112" fmla="*/ 817291 h 2224519"/>
                <a:gd name="connsiteX113" fmla="*/ 1773614 w 3299499"/>
                <a:gd name="connsiteY113" fmla="*/ 761632 h 2224519"/>
                <a:gd name="connsiteX114" fmla="*/ 1456874 w 3299499"/>
                <a:gd name="connsiteY114" fmla="*/ 1004847 h 2224519"/>
                <a:gd name="connsiteX115" fmla="*/ 1527211 w 3299499"/>
                <a:gd name="connsiteY115" fmla="*/ 753639 h 2224519"/>
                <a:gd name="connsiteX116" fmla="*/ 1421703 w 3299499"/>
                <a:gd name="connsiteY116" fmla="*/ 834026 h 2224519"/>
                <a:gd name="connsiteX117" fmla="*/ 1512138 w 3299499"/>
                <a:gd name="connsiteY117" fmla="*/ 834026 h 2224519"/>
                <a:gd name="connsiteX118" fmla="*/ 1371461 w 3299499"/>
                <a:gd name="connsiteY118" fmla="*/ 1019920 h 2224519"/>
                <a:gd name="connsiteX119" fmla="*/ 1115228 w 3299499"/>
                <a:gd name="connsiteY119" fmla="*/ 1246008 h 2224519"/>
                <a:gd name="connsiteX120" fmla="*/ 907141 w 3299499"/>
                <a:gd name="connsiteY120" fmla="*/ 1537410 h 2224519"/>
                <a:gd name="connsiteX121" fmla="*/ 858995 w 3299499"/>
                <a:gd name="connsiteY121" fmla="*/ 1612773 h 2224519"/>
                <a:gd name="connsiteX122" fmla="*/ 1009720 w 3299499"/>
                <a:gd name="connsiteY122" fmla="*/ 1909199 h 2224519"/>
                <a:gd name="connsiteX123" fmla="*/ 1100156 w 3299499"/>
                <a:gd name="connsiteY123" fmla="*/ 1889102 h 2224519"/>
                <a:gd name="connsiteX124" fmla="*/ 1243117 w 3299499"/>
                <a:gd name="connsiteY124" fmla="*/ 1429806 h 2224519"/>
                <a:gd name="connsiteX125" fmla="*/ 1356169 w 3299499"/>
                <a:gd name="connsiteY125" fmla="*/ 1501105 h 2224519"/>
                <a:gd name="connsiteX126" fmla="*/ 1352194 w 3299499"/>
                <a:gd name="connsiteY126" fmla="*/ 1596520 h 2224519"/>
                <a:gd name="connsiteX127" fmla="*/ 1324384 w 3299499"/>
                <a:gd name="connsiteY127" fmla="*/ 1770376 h 2224519"/>
                <a:gd name="connsiteX128" fmla="*/ 1416465 w 3299499"/>
                <a:gd name="connsiteY128" fmla="*/ 1910842 h 2224519"/>
                <a:gd name="connsiteX129" fmla="*/ 1340269 w 3299499"/>
                <a:gd name="connsiteY129" fmla="*/ 1640250 h 2224519"/>
                <a:gd name="connsiteX130" fmla="*/ 1606637 w 3299499"/>
                <a:gd name="connsiteY130" fmla="*/ 1513030 h 2224519"/>
                <a:gd name="connsiteX131" fmla="*/ 1723643 w 3299499"/>
                <a:gd name="connsiteY131" fmla="*/ 1293596 h 2224519"/>
                <a:gd name="connsiteX132" fmla="*/ 1989073 w 3299499"/>
                <a:gd name="connsiteY132" fmla="*/ 1262840 h 2224519"/>
                <a:gd name="connsiteX133" fmla="*/ 1885956 w 3299499"/>
                <a:gd name="connsiteY133" fmla="*/ 1550615 h 2224519"/>
                <a:gd name="connsiteX134" fmla="*/ 1755393 w 3299499"/>
                <a:gd name="connsiteY134" fmla="*/ 1719046 h 2224519"/>
                <a:gd name="connsiteX135" fmla="*/ 1596312 w 3299499"/>
                <a:gd name="connsiteY135" fmla="*/ 2013962 h 2224519"/>
                <a:gd name="connsiteX136" fmla="*/ 1574831 w 3299499"/>
                <a:gd name="connsiteY136" fmla="*/ 1921749 h 2224519"/>
                <a:gd name="connsiteX137" fmla="*/ 1471464 w 3299499"/>
                <a:gd name="connsiteY137" fmla="*/ 2065646 h 2224519"/>
                <a:gd name="connsiteX138" fmla="*/ 1582781 w 3299499"/>
                <a:gd name="connsiteY138" fmla="*/ 2133232 h 2224519"/>
                <a:gd name="connsiteX139" fmla="*/ 1451584 w 3299499"/>
                <a:gd name="connsiteY139" fmla="*/ 2200818 h 2224519"/>
                <a:gd name="connsiteX140" fmla="*/ 1228948 w 3299499"/>
                <a:gd name="connsiteY140" fmla="*/ 2208769 h 2224519"/>
                <a:gd name="connsiteX141" fmla="*/ 982457 w 3299499"/>
                <a:gd name="connsiteY141" fmla="*/ 2216722 h 2224519"/>
                <a:gd name="connsiteX142" fmla="*/ 966555 w 3299499"/>
                <a:gd name="connsiteY142" fmla="*/ 2137207 h 2224519"/>
                <a:gd name="connsiteX143" fmla="*/ 1197143 w 3299499"/>
                <a:gd name="connsiteY143" fmla="*/ 2161061 h 2224519"/>
                <a:gd name="connsiteX144" fmla="*/ 1324364 w 3299499"/>
                <a:gd name="connsiteY144" fmla="*/ 2141182 h 2224519"/>
                <a:gd name="connsiteX145" fmla="*/ 1280632 w 3299499"/>
                <a:gd name="connsiteY145" fmla="*/ 1954329 h 2224519"/>
                <a:gd name="connsiteX146" fmla="*/ 1407852 w 3299499"/>
                <a:gd name="connsiteY146" fmla="*/ 1926500 h 2224519"/>
                <a:gd name="connsiteX147" fmla="*/ 1247453 w 3299499"/>
                <a:gd name="connsiteY147" fmla="*/ 1884840 h 2224519"/>
                <a:gd name="connsiteX148" fmla="*/ 1182614 w 3299499"/>
                <a:gd name="connsiteY148" fmla="*/ 2054900 h 2224519"/>
                <a:gd name="connsiteX149" fmla="*/ 1024793 w 3299499"/>
                <a:gd name="connsiteY149" fmla="*/ 2120214 h 2224519"/>
                <a:gd name="connsiteX150" fmla="*/ 884116 w 3299499"/>
                <a:gd name="connsiteY150" fmla="*/ 1758474 h 2224519"/>
                <a:gd name="connsiteX151" fmla="*/ 843922 w 3299499"/>
                <a:gd name="connsiteY151" fmla="*/ 2069973 h 2224519"/>
                <a:gd name="connsiteX152" fmla="*/ 703246 w 3299499"/>
                <a:gd name="connsiteY152" fmla="*/ 1657991 h 2224519"/>
                <a:gd name="connsiteX153" fmla="*/ 803729 w 3299499"/>
                <a:gd name="connsiteY153" fmla="*/ 1406782 h 2224519"/>
                <a:gd name="connsiteX154" fmla="*/ 884115 w 3299499"/>
                <a:gd name="connsiteY154" fmla="*/ 1246008 h 2224519"/>
                <a:gd name="connsiteX155" fmla="*/ 1160446 w 3299499"/>
                <a:gd name="connsiteY155" fmla="*/ 1125427 h 2224519"/>
                <a:gd name="connsiteX156" fmla="*/ 1637744 w 3299499"/>
                <a:gd name="connsiteY156" fmla="*/ 648131 h 2224519"/>
                <a:gd name="connsiteX157" fmla="*/ 1763348 w 3299499"/>
                <a:gd name="connsiteY157" fmla="*/ 336632 h 2224519"/>
                <a:gd name="connsiteX158" fmla="*/ 1642768 w 3299499"/>
                <a:gd name="connsiteY158" fmla="*/ 376825 h 2224519"/>
                <a:gd name="connsiteX159" fmla="*/ 1451848 w 3299499"/>
                <a:gd name="connsiteY159" fmla="*/ 658179 h 2224519"/>
                <a:gd name="connsiteX160" fmla="*/ 1170498 w 3299499"/>
                <a:gd name="connsiteY160" fmla="*/ 497404 h 2224519"/>
                <a:gd name="connsiteX161" fmla="*/ 1200641 w 3299499"/>
                <a:gd name="connsiteY161" fmla="*/ 633056 h 2224519"/>
                <a:gd name="connsiteX162" fmla="*/ 1115230 w 3299499"/>
                <a:gd name="connsiteY162" fmla="*/ 869194 h 2224519"/>
                <a:gd name="connsiteX163" fmla="*/ 1100158 w 3299499"/>
                <a:gd name="connsiteY163" fmla="*/ 1004845 h 2224519"/>
                <a:gd name="connsiteX164" fmla="*/ 904215 w 3299499"/>
                <a:gd name="connsiteY164" fmla="*/ 1014893 h 2224519"/>
                <a:gd name="connsiteX165" fmla="*/ 929336 w 3299499"/>
                <a:gd name="connsiteY165" fmla="*/ 1175667 h 2224519"/>
                <a:gd name="connsiteX166" fmla="*/ 708272 w 3299499"/>
                <a:gd name="connsiteY166" fmla="*/ 984749 h 2224519"/>
                <a:gd name="connsiteX167" fmla="*/ 607789 w 3299499"/>
                <a:gd name="connsiteY167" fmla="*/ 914411 h 2224519"/>
                <a:gd name="connsiteX168" fmla="*/ 809594 w 3299499"/>
                <a:gd name="connsiteY168" fmla="*/ 1313832 h 2224519"/>
                <a:gd name="connsiteX169" fmla="*/ 512330 w 3299499"/>
                <a:gd name="connsiteY169" fmla="*/ 1356538 h 2224519"/>
                <a:gd name="connsiteX170" fmla="*/ 647983 w 3299499"/>
                <a:gd name="connsiteY170" fmla="*/ 1874028 h 2224519"/>
                <a:gd name="connsiteX171" fmla="*/ 537449 w 3299499"/>
                <a:gd name="connsiteY171" fmla="*/ 1798666 h 2224519"/>
                <a:gd name="connsiteX172" fmla="*/ 391749 w 3299499"/>
                <a:gd name="connsiteY172" fmla="*/ 1733351 h 2224519"/>
                <a:gd name="connsiteX173" fmla="*/ 230975 w 3299499"/>
                <a:gd name="connsiteY173" fmla="*/ 1436924 h 2224519"/>
                <a:gd name="connsiteX174" fmla="*/ 356580 w 3299499"/>
                <a:gd name="connsiteY174" fmla="*/ 1668037 h 2224519"/>
                <a:gd name="connsiteX175" fmla="*/ 431942 w 3299499"/>
                <a:gd name="connsiteY175" fmla="*/ 1833835 h 2224519"/>
                <a:gd name="connsiteX176" fmla="*/ 527402 w 3299499"/>
                <a:gd name="connsiteY176" fmla="*/ 1874028 h 2224519"/>
                <a:gd name="connsiteX177" fmla="*/ 507305 w 3299499"/>
                <a:gd name="connsiteY177" fmla="*/ 1989585 h 2224519"/>
                <a:gd name="connsiteX178" fmla="*/ 311362 w 3299499"/>
                <a:gd name="connsiteY178" fmla="*/ 2180503 h 2224519"/>
                <a:gd name="connsiteX179" fmla="*/ 250235 w 3299499"/>
                <a:gd name="connsiteY179" fmla="*/ 2142821 h 2224519"/>
                <a:gd name="connsiteX180" fmla="*/ 220927 w 3299499"/>
                <a:gd name="connsiteY180" fmla="*/ 1989584 h 2224519"/>
                <a:gd name="connsiteX181" fmla="*/ 120444 w 3299499"/>
                <a:gd name="connsiteY181" fmla="*/ 1909197 h 2224519"/>
                <a:gd name="connsiteX182" fmla="*/ 65177 w 3299499"/>
                <a:gd name="connsiteY182" fmla="*/ 1869004 h 2224519"/>
                <a:gd name="connsiteX183" fmla="*/ 80251 w 3299499"/>
                <a:gd name="connsiteY183" fmla="*/ 1673060 h 2224519"/>
                <a:gd name="connsiteX184" fmla="*/ 205854 w 3299499"/>
                <a:gd name="connsiteY184" fmla="*/ 1813738 h 2224519"/>
                <a:gd name="connsiteX185" fmla="*/ 301314 w 3299499"/>
                <a:gd name="connsiteY185" fmla="*/ 1974512 h 2224519"/>
                <a:gd name="connsiteX186" fmla="*/ 326435 w 3299499"/>
                <a:gd name="connsiteY186" fmla="*/ 1863979 h 2224519"/>
                <a:gd name="connsiteX187" fmla="*/ 175710 w 3299499"/>
                <a:gd name="connsiteY187" fmla="*/ 1517311 h 2224519"/>
                <a:gd name="connsiteX188" fmla="*/ 150589 w 3299499"/>
                <a:gd name="connsiteY188" fmla="*/ 1482143 h 2224519"/>
                <a:gd name="connsiteX189" fmla="*/ 30008 w 3299499"/>
                <a:gd name="connsiteY189" fmla="*/ 1642916 h 2224519"/>
                <a:gd name="connsiteX190" fmla="*/ 19959 w 3299499"/>
                <a:gd name="connsiteY190" fmla="*/ 1798665 h 2224519"/>
                <a:gd name="connsiteX191" fmla="*/ 75227 w 3299499"/>
                <a:gd name="connsiteY191" fmla="*/ 1301271 h 2224519"/>
                <a:gd name="connsiteX192" fmla="*/ 175709 w 3299499"/>
                <a:gd name="connsiteY192" fmla="*/ 1341465 h 2224519"/>
                <a:gd name="connsiteX193" fmla="*/ 170685 w 3299499"/>
                <a:gd name="connsiteY193" fmla="*/ 1125426 h 2224519"/>
                <a:gd name="connsiteX194" fmla="*/ 95322 w 3299499"/>
                <a:gd name="connsiteY194" fmla="*/ 1235957 h 2224519"/>
                <a:gd name="connsiteX195" fmla="*/ 180733 w 3299499"/>
                <a:gd name="connsiteY195" fmla="*/ 1045039 h 2224519"/>
                <a:gd name="connsiteX196" fmla="*/ 276193 w 3299499"/>
                <a:gd name="connsiteY196" fmla="*/ 864168 h 2224519"/>
                <a:gd name="connsiteX197" fmla="*/ 471298 w 3299499"/>
                <a:gd name="connsiteY19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3035772 w 3299499"/>
                <a:gd name="connsiteY69" fmla="*/ 684521 h 2224519"/>
                <a:gd name="connsiteX70" fmla="*/ 2923046 w 3299499"/>
                <a:gd name="connsiteY70" fmla="*/ 518092 h 2224519"/>
                <a:gd name="connsiteX71" fmla="*/ 2894083 w 3299499"/>
                <a:gd name="connsiteY71" fmla="*/ 439478 h 2224519"/>
                <a:gd name="connsiteX72" fmla="*/ 3022347 w 3299499"/>
                <a:gd name="connsiteY72" fmla="*/ 600842 h 2224519"/>
                <a:gd name="connsiteX73" fmla="*/ 3146474 w 3299499"/>
                <a:gd name="connsiteY73" fmla="*/ 824271 h 2224519"/>
                <a:gd name="connsiteX74" fmla="*/ 3295297 w 3299499"/>
                <a:gd name="connsiteY74" fmla="*/ 1254404 h 2224519"/>
                <a:gd name="connsiteX75" fmla="*/ 3022994 w 3299499"/>
                <a:gd name="connsiteY75" fmla="*/ 1569182 h 2224519"/>
                <a:gd name="connsiteX76" fmla="*/ 2712657 w 3299499"/>
                <a:gd name="connsiteY76" fmla="*/ 1572996 h 2224519"/>
                <a:gd name="connsiteX77" fmla="*/ 2364994 w 3299499"/>
                <a:gd name="connsiteY77" fmla="*/ 1739684 h 2224519"/>
                <a:gd name="connsiteX78" fmla="*/ 1741107 w 3299499"/>
                <a:gd name="connsiteY78" fmla="*/ 1953996 h 2224519"/>
                <a:gd name="connsiteX79" fmla="*/ 1783969 w 3299499"/>
                <a:gd name="connsiteY79" fmla="*/ 1796834 h 2224519"/>
                <a:gd name="connsiteX80" fmla="*/ 1836357 w 3299499"/>
                <a:gd name="connsiteY80" fmla="*/ 1606334 h 2224519"/>
                <a:gd name="connsiteX81" fmla="*/ 2164969 w 3299499"/>
                <a:gd name="connsiteY81" fmla="*/ 1577759 h 2224519"/>
                <a:gd name="connsiteX82" fmla="*/ 2050669 w 3299499"/>
                <a:gd name="connsiteY82" fmla="*/ 1434884 h 2224519"/>
                <a:gd name="connsiteX83" fmla="*/ 2241169 w 3299499"/>
                <a:gd name="connsiteY83" fmla="*/ 1339634 h 2224519"/>
                <a:gd name="connsiteX84" fmla="*/ 2339650 w 3299499"/>
                <a:gd name="connsiteY84" fmla="*/ 1482143 h 2224519"/>
                <a:gd name="connsiteX85" fmla="*/ 2331894 w 3299499"/>
                <a:gd name="connsiteY85" fmla="*/ 1673849 h 2224519"/>
                <a:gd name="connsiteX86" fmla="*/ 2343788 w 3299499"/>
                <a:gd name="connsiteY86" fmla="*/ 1428354 h 2224519"/>
                <a:gd name="connsiteX87" fmla="*/ 2720306 w 3299499"/>
                <a:gd name="connsiteY87" fmla="*/ 1293883 h 2224519"/>
                <a:gd name="connsiteX88" fmla="*/ 2888869 w 3299499"/>
                <a:gd name="connsiteY88" fmla="*/ 1406308 h 2224519"/>
                <a:gd name="connsiteX89" fmla="*/ 2769954 w 3299499"/>
                <a:gd name="connsiteY89" fmla="*/ 1300090 h 2224519"/>
                <a:gd name="connsiteX90" fmla="*/ 2889945 w 3299499"/>
                <a:gd name="connsiteY90" fmla="*/ 1304227 h 2224519"/>
                <a:gd name="connsiteX91" fmla="*/ 3067860 w 3299499"/>
                <a:gd name="connsiteY91" fmla="*/ 1432491 h 2224519"/>
                <a:gd name="connsiteX92" fmla="*/ 3217093 w 3299499"/>
                <a:gd name="connsiteY92" fmla="*/ 1277570 h 2224519"/>
                <a:gd name="connsiteX93" fmla="*/ 3237501 w 3299499"/>
                <a:gd name="connsiteY93" fmla="*/ 1072524 h 2224519"/>
                <a:gd name="connsiteX94" fmla="*/ 3071998 w 3299499"/>
                <a:gd name="connsiteY94" fmla="*/ 1386978 h 2224519"/>
                <a:gd name="connsiteX95" fmla="*/ 3109236 w 3299499"/>
                <a:gd name="connsiteY95" fmla="*/ 1312503 h 2224519"/>
                <a:gd name="connsiteX96" fmla="*/ 2894083 w 3299499"/>
                <a:gd name="connsiteY96" fmla="*/ 1266989 h 2224519"/>
                <a:gd name="connsiteX97" fmla="*/ 2794782 w 3299499"/>
                <a:gd name="connsiteY97" fmla="*/ 1204926 h 2224519"/>
                <a:gd name="connsiteX98" fmla="*/ 2584069 w 3299499"/>
                <a:gd name="connsiteY98" fmla="*/ 1239621 h 2224519"/>
                <a:gd name="connsiteX99" fmla="*/ 2044267 w 3299499"/>
                <a:gd name="connsiteY99" fmla="*/ 1386634 h 2224519"/>
                <a:gd name="connsiteX100" fmla="*/ 2005425 w 3299499"/>
                <a:gd name="connsiteY100" fmla="*/ 1225334 h 2224519"/>
                <a:gd name="connsiteX101" fmla="*/ 2372137 w 3299499"/>
                <a:gd name="connsiteY101" fmla="*/ 1108652 h 2224519"/>
                <a:gd name="connsiteX102" fmla="*/ 2803144 w 3299499"/>
                <a:gd name="connsiteY102" fmla="*/ 1101508 h 2224519"/>
                <a:gd name="connsiteX103" fmla="*/ 2560257 w 3299499"/>
                <a:gd name="connsiteY103" fmla="*/ 820521 h 2224519"/>
                <a:gd name="connsiteX104" fmla="*/ 2226881 w 3299499"/>
                <a:gd name="connsiteY104" fmla="*/ 1049121 h 2224519"/>
                <a:gd name="connsiteX105" fmla="*/ 2105637 w 3299499"/>
                <a:gd name="connsiteY105" fmla="*/ 967096 h 2224519"/>
                <a:gd name="connsiteX106" fmla="*/ 1771168 w 3299499"/>
                <a:gd name="connsiteY106" fmla="*/ 1203194 h 2224519"/>
                <a:gd name="connsiteX107" fmla="*/ 1666272 w 3299499"/>
                <a:gd name="connsiteY107" fmla="*/ 1103537 h 2224519"/>
                <a:gd name="connsiteX108" fmla="*/ 1333340 w 3299499"/>
                <a:gd name="connsiteY108" fmla="*/ 1505003 h 2224519"/>
                <a:gd name="connsiteX109" fmla="*/ 1260930 w 3299499"/>
                <a:gd name="connsiteY109" fmla="*/ 1457024 h 2224519"/>
                <a:gd name="connsiteX110" fmla="*/ 1613074 w 3299499"/>
                <a:gd name="connsiteY110" fmla="*/ 1076685 h 2224519"/>
                <a:gd name="connsiteX111" fmla="*/ 1920715 w 3299499"/>
                <a:gd name="connsiteY111" fmla="*/ 821267 h 2224519"/>
                <a:gd name="connsiteX112" fmla="*/ 1829273 w 3299499"/>
                <a:gd name="connsiteY112" fmla="*/ 817291 h 2224519"/>
                <a:gd name="connsiteX113" fmla="*/ 1773614 w 3299499"/>
                <a:gd name="connsiteY113" fmla="*/ 761632 h 2224519"/>
                <a:gd name="connsiteX114" fmla="*/ 1456874 w 3299499"/>
                <a:gd name="connsiteY114" fmla="*/ 1004847 h 2224519"/>
                <a:gd name="connsiteX115" fmla="*/ 1527211 w 3299499"/>
                <a:gd name="connsiteY115" fmla="*/ 753639 h 2224519"/>
                <a:gd name="connsiteX116" fmla="*/ 1421703 w 3299499"/>
                <a:gd name="connsiteY116" fmla="*/ 834026 h 2224519"/>
                <a:gd name="connsiteX117" fmla="*/ 1512138 w 3299499"/>
                <a:gd name="connsiteY117" fmla="*/ 834026 h 2224519"/>
                <a:gd name="connsiteX118" fmla="*/ 1371461 w 3299499"/>
                <a:gd name="connsiteY118" fmla="*/ 1019920 h 2224519"/>
                <a:gd name="connsiteX119" fmla="*/ 1115228 w 3299499"/>
                <a:gd name="connsiteY119" fmla="*/ 1246008 h 2224519"/>
                <a:gd name="connsiteX120" fmla="*/ 907141 w 3299499"/>
                <a:gd name="connsiteY120" fmla="*/ 1537410 h 2224519"/>
                <a:gd name="connsiteX121" fmla="*/ 858995 w 3299499"/>
                <a:gd name="connsiteY121" fmla="*/ 1612773 h 2224519"/>
                <a:gd name="connsiteX122" fmla="*/ 1009720 w 3299499"/>
                <a:gd name="connsiteY122" fmla="*/ 1909199 h 2224519"/>
                <a:gd name="connsiteX123" fmla="*/ 1100156 w 3299499"/>
                <a:gd name="connsiteY123" fmla="*/ 1889102 h 2224519"/>
                <a:gd name="connsiteX124" fmla="*/ 1243117 w 3299499"/>
                <a:gd name="connsiteY124" fmla="*/ 1429806 h 2224519"/>
                <a:gd name="connsiteX125" fmla="*/ 1356169 w 3299499"/>
                <a:gd name="connsiteY125" fmla="*/ 1501105 h 2224519"/>
                <a:gd name="connsiteX126" fmla="*/ 1352194 w 3299499"/>
                <a:gd name="connsiteY126" fmla="*/ 1596520 h 2224519"/>
                <a:gd name="connsiteX127" fmla="*/ 1324384 w 3299499"/>
                <a:gd name="connsiteY127" fmla="*/ 1770376 h 2224519"/>
                <a:gd name="connsiteX128" fmla="*/ 1416465 w 3299499"/>
                <a:gd name="connsiteY128" fmla="*/ 1910842 h 2224519"/>
                <a:gd name="connsiteX129" fmla="*/ 1340269 w 3299499"/>
                <a:gd name="connsiteY129" fmla="*/ 1640250 h 2224519"/>
                <a:gd name="connsiteX130" fmla="*/ 1606637 w 3299499"/>
                <a:gd name="connsiteY130" fmla="*/ 1513030 h 2224519"/>
                <a:gd name="connsiteX131" fmla="*/ 1723643 w 3299499"/>
                <a:gd name="connsiteY131" fmla="*/ 1293596 h 2224519"/>
                <a:gd name="connsiteX132" fmla="*/ 1989073 w 3299499"/>
                <a:gd name="connsiteY132" fmla="*/ 1262840 h 2224519"/>
                <a:gd name="connsiteX133" fmla="*/ 1885956 w 3299499"/>
                <a:gd name="connsiteY133" fmla="*/ 1550615 h 2224519"/>
                <a:gd name="connsiteX134" fmla="*/ 1755393 w 3299499"/>
                <a:gd name="connsiteY134" fmla="*/ 1719046 h 2224519"/>
                <a:gd name="connsiteX135" fmla="*/ 1596312 w 3299499"/>
                <a:gd name="connsiteY135" fmla="*/ 2013962 h 2224519"/>
                <a:gd name="connsiteX136" fmla="*/ 1574831 w 3299499"/>
                <a:gd name="connsiteY136" fmla="*/ 1921749 h 2224519"/>
                <a:gd name="connsiteX137" fmla="*/ 1471464 w 3299499"/>
                <a:gd name="connsiteY137" fmla="*/ 2065646 h 2224519"/>
                <a:gd name="connsiteX138" fmla="*/ 1582781 w 3299499"/>
                <a:gd name="connsiteY138" fmla="*/ 2133232 h 2224519"/>
                <a:gd name="connsiteX139" fmla="*/ 1451584 w 3299499"/>
                <a:gd name="connsiteY139" fmla="*/ 2200818 h 2224519"/>
                <a:gd name="connsiteX140" fmla="*/ 1228948 w 3299499"/>
                <a:gd name="connsiteY140" fmla="*/ 2208769 h 2224519"/>
                <a:gd name="connsiteX141" fmla="*/ 982457 w 3299499"/>
                <a:gd name="connsiteY141" fmla="*/ 2216722 h 2224519"/>
                <a:gd name="connsiteX142" fmla="*/ 966555 w 3299499"/>
                <a:gd name="connsiteY142" fmla="*/ 2137207 h 2224519"/>
                <a:gd name="connsiteX143" fmla="*/ 1197143 w 3299499"/>
                <a:gd name="connsiteY143" fmla="*/ 2161061 h 2224519"/>
                <a:gd name="connsiteX144" fmla="*/ 1324364 w 3299499"/>
                <a:gd name="connsiteY144" fmla="*/ 2141182 h 2224519"/>
                <a:gd name="connsiteX145" fmla="*/ 1280632 w 3299499"/>
                <a:gd name="connsiteY145" fmla="*/ 1954329 h 2224519"/>
                <a:gd name="connsiteX146" fmla="*/ 1407852 w 3299499"/>
                <a:gd name="connsiteY146" fmla="*/ 1926500 h 2224519"/>
                <a:gd name="connsiteX147" fmla="*/ 1247453 w 3299499"/>
                <a:gd name="connsiteY147" fmla="*/ 1884840 h 2224519"/>
                <a:gd name="connsiteX148" fmla="*/ 1182614 w 3299499"/>
                <a:gd name="connsiteY148" fmla="*/ 2054900 h 2224519"/>
                <a:gd name="connsiteX149" fmla="*/ 1024793 w 3299499"/>
                <a:gd name="connsiteY149" fmla="*/ 2120214 h 2224519"/>
                <a:gd name="connsiteX150" fmla="*/ 884116 w 3299499"/>
                <a:gd name="connsiteY150" fmla="*/ 1758474 h 2224519"/>
                <a:gd name="connsiteX151" fmla="*/ 843922 w 3299499"/>
                <a:gd name="connsiteY151" fmla="*/ 2069973 h 2224519"/>
                <a:gd name="connsiteX152" fmla="*/ 703246 w 3299499"/>
                <a:gd name="connsiteY152" fmla="*/ 1657991 h 2224519"/>
                <a:gd name="connsiteX153" fmla="*/ 803729 w 3299499"/>
                <a:gd name="connsiteY153" fmla="*/ 1406782 h 2224519"/>
                <a:gd name="connsiteX154" fmla="*/ 884115 w 3299499"/>
                <a:gd name="connsiteY154" fmla="*/ 1246008 h 2224519"/>
                <a:gd name="connsiteX155" fmla="*/ 1160446 w 3299499"/>
                <a:gd name="connsiteY155" fmla="*/ 1125427 h 2224519"/>
                <a:gd name="connsiteX156" fmla="*/ 1637744 w 3299499"/>
                <a:gd name="connsiteY156" fmla="*/ 648131 h 2224519"/>
                <a:gd name="connsiteX157" fmla="*/ 1763348 w 3299499"/>
                <a:gd name="connsiteY157" fmla="*/ 336632 h 2224519"/>
                <a:gd name="connsiteX158" fmla="*/ 1642768 w 3299499"/>
                <a:gd name="connsiteY158" fmla="*/ 376825 h 2224519"/>
                <a:gd name="connsiteX159" fmla="*/ 1451848 w 3299499"/>
                <a:gd name="connsiteY159" fmla="*/ 658179 h 2224519"/>
                <a:gd name="connsiteX160" fmla="*/ 1170498 w 3299499"/>
                <a:gd name="connsiteY160" fmla="*/ 497404 h 2224519"/>
                <a:gd name="connsiteX161" fmla="*/ 1200641 w 3299499"/>
                <a:gd name="connsiteY161" fmla="*/ 633056 h 2224519"/>
                <a:gd name="connsiteX162" fmla="*/ 1115230 w 3299499"/>
                <a:gd name="connsiteY162" fmla="*/ 869194 h 2224519"/>
                <a:gd name="connsiteX163" fmla="*/ 1100158 w 3299499"/>
                <a:gd name="connsiteY163" fmla="*/ 1004845 h 2224519"/>
                <a:gd name="connsiteX164" fmla="*/ 904215 w 3299499"/>
                <a:gd name="connsiteY164" fmla="*/ 1014893 h 2224519"/>
                <a:gd name="connsiteX165" fmla="*/ 929336 w 3299499"/>
                <a:gd name="connsiteY165" fmla="*/ 1175667 h 2224519"/>
                <a:gd name="connsiteX166" fmla="*/ 708272 w 3299499"/>
                <a:gd name="connsiteY166" fmla="*/ 984749 h 2224519"/>
                <a:gd name="connsiteX167" fmla="*/ 607789 w 3299499"/>
                <a:gd name="connsiteY167" fmla="*/ 914411 h 2224519"/>
                <a:gd name="connsiteX168" fmla="*/ 809594 w 3299499"/>
                <a:gd name="connsiteY168" fmla="*/ 1313832 h 2224519"/>
                <a:gd name="connsiteX169" fmla="*/ 512330 w 3299499"/>
                <a:gd name="connsiteY169" fmla="*/ 1356538 h 2224519"/>
                <a:gd name="connsiteX170" fmla="*/ 647983 w 3299499"/>
                <a:gd name="connsiteY170" fmla="*/ 1874028 h 2224519"/>
                <a:gd name="connsiteX171" fmla="*/ 537449 w 3299499"/>
                <a:gd name="connsiteY171" fmla="*/ 1798666 h 2224519"/>
                <a:gd name="connsiteX172" fmla="*/ 391749 w 3299499"/>
                <a:gd name="connsiteY172" fmla="*/ 1733351 h 2224519"/>
                <a:gd name="connsiteX173" fmla="*/ 230975 w 3299499"/>
                <a:gd name="connsiteY173" fmla="*/ 1436924 h 2224519"/>
                <a:gd name="connsiteX174" fmla="*/ 356580 w 3299499"/>
                <a:gd name="connsiteY174" fmla="*/ 1668037 h 2224519"/>
                <a:gd name="connsiteX175" fmla="*/ 431942 w 3299499"/>
                <a:gd name="connsiteY175" fmla="*/ 1833835 h 2224519"/>
                <a:gd name="connsiteX176" fmla="*/ 527402 w 3299499"/>
                <a:gd name="connsiteY176" fmla="*/ 1874028 h 2224519"/>
                <a:gd name="connsiteX177" fmla="*/ 507305 w 3299499"/>
                <a:gd name="connsiteY177" fmla="*/ 1989585 h 2224519"/>
                <a:gd name="connsiteX178" fmla="*/ 311362 w 3299499"/>
                <a:gd name="connsiteY178" fmla="*/ 2180503 h 2224519"/>
                <a:gd name="connsiteX179" fmla="*/ 250235 w 3299499"/>
                <a:gd name="connsiteY179" fmla="*/ 2142821 h 2224519"/>
                <a:gd name="connsiteX180" fmla="*/ 220927 w 3299499"/>
                <a:gd name="connsiteY180" fmla="*/ 1989584 h 2224519"/>
                <a:gd name="connsiteX181" fmla="*/ 120444 w 3299499"/>
                <a:gd name="connsiteY181" fmla="*/ 1909197 h 2224519"/>
                <a:gd name="connsiteX182" fmla="*/ 65177 w 3299499"/>
                <a:gd name="connsiteY182" fmla="*/ 1869004 h 2224519"/>
                <a:gd name="connsiteX183" fmla="*/ 80251 w 3299499"/>
                <a:gd name="connsiteY183" fmla="*/ 1673060 h 2224519"/>
                <a:gd name="connsiteX184" fmla="*/ 205854 w 3299499"/>
                <a:gd name="connsiteY184" fmla="*/ 1813738 h 2224519"/>
                <a:gd name="connsiteX185" fmla="*/ 301314 w 3299499"/>
                <a:gd name="connsiteY185" fmla="*/ 1974512 h 2224519"/>
                <a:gd name="connsiteX186" fmla="*/ 326435 w 3299499"/>
                <a:gd name="connsiteY186" fmla="*/ 1863979 h 2224519"/>
                <a:gd name="connsiteX187" fmla="*/ 175710 w 3299499"/>
                <a:gd name="connsiteY187" fmla="*/ 1517311 h 2224519"/>
                <a:gd name="connsiteX188" fmla="*/ 150589 w 3299499"/>
                <a:gd name="connsiteY188" fmla="*/ 1482143 h 2224519"/>
                <a:gd name="connsiteX189" fmla="*/ 30008 w 3299499"/>
                <a:gd name="connsiteY189" fmla="*/ 1642916 h 2224519"/>
                <a:gd name="connsiteX190" fmla="*/ 19959 w 3299499"/>
                <a:gd name="connsiteY190" fmla="*/ 1798665 h 2224519"/>
                <a:gd name="connsiteX191" fmla="*/ 75227 w 3299499"/>
                <a:gd name="connsiteY191" fmla="*/ 1301271 h 2224519"/>
                <a:gd name="connsiteX192" fmla="*/ 175709 w 3299499"/>
                <a:gd name="connsiteY192" fmla="*/ 1341465 h 2224519"/>
                <a:gd name="connsiteX193" fmla="*/ 170685 w 3299499"/>
                <a:gd name="connsiteY193" fmla="*/ 1125426 h 2224519"/>
                <a:gd name="connsiteX194" fmla="*/ 95322 w 3299499"/>
                <a:gd name="connsiteY194" fmla="*/ 1235957 h 2224519"/>
                <a:gd name="connsiteX195" fmla="*/ 180733 w 3299499"/>
                <a:gd name="connsiteY195" fmla="*/ 1045039 h 2224519"/>
                <a:gd name="connsiteX196" fmla="*/ 276193 w 3299499"/>
                <a:gd name="connsiteY196" fmla="*/ 864168 h 2224519"/>
                <a:gd name="connsiteX197" fmla="*/ 471298 w 3299499"/>
                <a:gd name="connsiteY19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3035772 w 3299499"/>
                <a:gd name="connsiteY69" fmla="*/ 684521 h 2224519"/>
                <a:gd name="connsiteX70" fmla="*/ 2923046 w 3299499"/>
                <a:gd name="connsiteY70" fmla="*/ 518092 h 2224519"/>
                <a:gd name="connsiteX71" fmla="*/ 2894083 w 3299499"/>
                <a:gd name="connsiteY71" fmla="*/ 439478 h 2224519"/>
                <a:gd name="connsiteX72" fmla="*/ 3022347 w 3299499"/>
                <a:gd name="connsiteY72" fmla="*/ 600842 h 2224519"/>
                <a:gd name="connsiteX73" fmla="*/ 3146474 w 3299499"/>
                <a:gd name="connsiteY73" fmla="*/ 824271 h 2224519"/>
                <a:gd name="connsiteX74" fmla="*/ 3295297 w 3299499"/>
                <a:gd name="connsiteY74" fmla="*/ 1254404 h 2224519"/>
                <a:gd name="connsiteX75" fmla="*/ 3022994 w 3299499"/>
                <a:gd name="connsiteY75" fmla="*/ 1569182 h 2224519"/>
                <a:gd name="connsiteX76" fmla="*/ 2712657 w 3299499"/>
                <a:gd name="connsiteY76" fmla="*/ 1572996 h 2224519"/>
                <a:gd name="connsiteX77" fmla="*/ 2364994 w 3299499"/>
                <a:gd name="connsiteY77" fmla="*/ 1739684 h 2224519"/>
                <a:gd name="connsiteX78" fmla="*/ 1741107 w 3299499"/>
                <a:gd name="connsiteY78" fmla="*/ 1953996 h 2224519"/>
                <a:gd name="connsiteX79" fmla="*/ 1783969 w 3299499"/>
                <a:gd name="connsiteY79" fmla="*/ 1796834 h 2224519"/>
                <a:gd name="connsiteX80" fmla="*/ 1836357 w 3299499"/>
                <a:gd name="connsiteY80" fmla="*/ 1606334 h 2224519"/>
                <a:gd name="connsiteX81" fmla="*/ 2164969 w 3299499"/>
                <a:gd name="connsiteY81" fmla="*/ 1577759 h 2224519"/>
                <a:gd name="connsiteX82" fmla="*/ 2050669 w 3299499"/>
                <a:gd name="connsiteY82" fmla="*/ 1434884 h 2224519"/>
                <a:gd name="connsiteX83" fmla="*/ 2241169 w 3299499"/>
                <a:gd name="connsiteY83" fmla="*/ 1339634 h 2224519"/>
                <a:gd name="connsiteX84" fmla="*/ 2339650 w 3299499"/>
                <a:gd name="connsiteY84" fmla="*/ 1482143 h 2224519"/>
                <a:gd name="connsiteX85" fmla="*/ 2331894 w 3299499"/>
                <a:gd name="connsiteY85" fmla="*/ 1673849 h 2224519"/>
                <a:gd name="connsiteX86" fmla="*/ 2343788 w 3299499"/>
                <a:gd name="connsiteY86" fmla="*/ 1428354 h 2224519"/>
                <a:gd name="connsiteX87" fmla="*/ 2720306 w 3299499"/>
                <a:gd name="connsiteY87" fmla="*/ 1293883 h 2224519"/>
                <a:gd name="connsiteX88" fmla="*/ 2888869 w 3299499"/>
                <a:gd name="connsiteY88" fmla="*/ 1406308 h 2224519"/>
                <a:gd name="connsiteX89" fmla="*/ 2769954 w 3299499"/>
                <a:gd name="connsiteY89" fmla="*/ 1300090 h 2224519"/>
                <a:gd name="connsiteX90" fmla="*/ 2889945 w 3299499"/>
                <a:gd name="connsiteY90" fmla="*/ 1304227 h 2224519"/>
                <a:gd name="connsiteX91" fmla="*/ 3067860 w 3299499"/>
                <a:gd name="connsiteY91" fmla="*/ 1432491 h 2224519"/>
                <a:gd name="connsiteX92" fmla="*/ 3217093 w 3299499"/>
                <a:gd name="connsiteY92" fmla="*/ 1277570 h 2224519"/>
                <a:gd name="connsiteX93" fmla="*/ 3237501 w 3299499"/>
                <a:gd name="connsiteY93" fmla="*/ 1072524 h 2224519"/>
                <a:gd name="connsiteX94" fmla="*/ 3071998 w 3299499"/>
                <a:gd name="connsiteY94" fmla="*/ 1386978 h 2224519"/>
                <a:gd name="connsiteX95" fmla="*/ 3109236 w 3299499"/>
                <a:gd name="connsiteY95" fmla="*/ 1312503 h 2224519"/>
                <a:gd name="connsiteX96" fmla="*/ 2894083 w 3299499"/>
                <a:gd name="connsiteY96" fmla="*/ 1266989 h 2224519"/>
                <a:gd name="connsiteX97" fmla="*/ 2794782 w 3299499"/>
                <a:gd name="connsiteY97" fmla="*/ 1204926 h 2224519"/>
                <a:gd name="connsiteX98" fmla="*/ 2584069 w 3299499"/>
                <a:gd name="connsiteY98" fmla="*/ 1239621 h 2224519"/>
                <a:gd name="connsiteX99" fmla="*/ 2044267 w 3299499"/>
                <a:gd name="connsiteY99" fmla="*/ 1386634 h 2224519"/>
                <a:gd name="connsiteX100" fmla="*/ 2005425 w 3299499"/>
                <a:gd name="connsiteY100" fmla="*/ 1225334 h 2224519"/>
                <a:gd name="connsiteX101" fmla="*/ 2372137 w 3299499"/>
                <a:gd name="connsiteY101" fmla="*/ 1108652 h 2224519"/>
                <a:gd name="connsiteX102" fmla="*/ 2803144 w 3299499"/>
                <a:gd name="connsiteY102" fmla="*/ 1101508 h 2224519"/>
                <a:gd name="connsiteX103" fmla="*/ 2560257 w 3299499"/>
                <a:gd name="connsiteY103" fmla="*/ 820521 h 2224519"/>
                <a:gd name="connsiteX104" fmla="*/ 2226881 w 3299499"/>
                <a:gd name="connsiteY104" fmla="*/ 1049121 h 2224519"/>
                <a:gd name="connsiteX105" fmla="*/ 2105637 w 3299499"/>
                <a:gd name="connsiteY105" fmla="*/ 967096 h 2224519"/>
                <a:gd name="connsiteX106" fmla="*/ 1771168 w 3299499"/>
                <a:gd name="connsiteY106" fmla="*/ 1203194 h 2224519"/>
                <a:gd name="connsiteX107" fmla="*/ 1666272 w 3299499"/>
                <a:gd name="connsiteY107" fmla="*/ 1103537 h 2224519"/>
                <a:gd name="connsiteX108" fmla="*/ 1333340 w 3299499"/>
                <a:gd name="connsiteY108" fmla="*/ 1505003 h 2224519"/>
                <a:gd name="connsiteX109" fmla="*/ 1260930 w 3299499"/>
                <a:gd name="connsiteY109" fmla="*/ 1457024 h 2224519"/>
                <a:gd name="connsiteX110" fmla="*/ 1613074 w 3299499"/>
                <a:gd name="connsiteY110" fmla="*/ 1076685 h 2224519"/>
                <a:gd name="connsiteX111" fmla="*/ 1920715 w 3299499"/>
                <a:gd name="connsiteY111" fmla="*/ 821267 h 2224519"/>
                <a:gd name="connsiteX112" fmla="*/ 1829273 w 3299499"/>
                <a:gd name="connsiteY112" fmla="*/ 817291 h 2224519"/>
                <a:gd name="connsiteX113" fmla="*/ 1773614 w 3299499"/>
                <a:gd name="connsiteY113" fmla="*/ 761632 h 2224519"/>
                <a:gd name="connsiteX114" fmla="*/ 1456874 w 3299499"/>
                <a:gd name="connsiteY114" fmla="*/ 1004847 h 2224519"/>
                <a:gd name="connsiteX115" fmla="*/ 1527211 w 3299499"/>
                <a:gd name="connsiteY115" fmla="*/ 753639 h 2224519"/>
                <a:gd name="connsiteX116" fmla="*/ 1421703 w 3299499"/>
                <a:gd name="connsiteY116" fmla="*/ 834026 h 2224519"/>
                <a:gd name="connsiteX117" fmla="*/ 1512138 w 3299499"/>
                <a:gd name="connsiteY117" fmla="*/ 834026 h 2224519"/>
                <a:gd name="connsiteX118" fmla="*/ 1371461 w 3299499"/>
                <a:gd name="connsiteY118" fmla="*/ 1019920 h 2224519"/>
                <a:gd name="connsiteX119" fmla="*/ 1115228 w 3299499"/>
                <a:gd name="connsiteY119" fmla="*/ 1246008 h 2224519"/>
                <a:gd name="connsiteX120" fmla="*/ 907141 w 3299499"/>
                <a:gd name="connsiteY120" fmla="*/ 1537410 h 2224519"/>
                <a:gd name="connsiteX121" fmla="*/ 858995 w 3299499"/>
                <a:gd name="connsiteY121" fmla="*/ 1612773 h 2224519"/>
                <a:gd name="connsiteX122" fmla="*/ 1009720 w 3299499"/>
                <a:gd name="connsiteY122" fmla="*/ 1909199 h 2224519"/>
                <a:gd name="connsiteX123" fmla="*/ 1100156 w 3299499"/>
                <a:gd name="connsiteY123" fmla="*/ 1889102 h 2224519"/>
                <a:gd name="connsiteX124" fmla="*/ 1243117 w 3299499"/>
                <a:gd name="connsiteY124" fmla="*/ 1429806 h 2224519"/>
                <a:gd name="connsiteX125" fmla="*/ 1356169 w 3299499"/>
                <a:gd name="connsiteY125" fmla="*/ 1501105 h 2224519"/>
                <a:gd name="connsiteX126" fmla="*/ 1352194 w 3299499"/>
                <a:gd name="connsiteY126" fmla="*/ 1596520 h 2224519"/>
                <a:gd name="connsiteX127" fmla="*/ 1324384 w 3299499"/>
                <a:gd name="connsiteY127" fmla="*/ 1770376 h 2224519"/>
                <a:gd name="connsiteX128" fmla="*/ 1416465 w 3299499"/>
                <a:gd name="connsiteY128" fmla="*/ 1910842 h 2224519"/>
                <a:gd name="connsiteX129" fmla="*/ 1340269 w 3299499"/>
                <a:gd name="connsiteY129" fmla="*/ 1640250 h 2224519"/>
                <a:gd name="connsiteX130" fmla="*/ 1606637 w 3299499"/>
                <a:gd name="connsiteY130" fmla="*/ 1513030 h 2224519"/>
                <a:gd name="connsiteX131" fmla="*/ 1723643 w 3299499"/>
                <a:gd name="connsiteY131" fmla="*/ 1293596 h 2224519"/>
                <a:gd name="connsiteX132" fmla="*/ 1989073 w 3299499"/>
                <a:gd name="connsiteY132" fmla="*/ 1262840 h 2224519"/>
                <a:gd name="connsiteX133" fmla="*/ 1885956 w 3299499"/>
                <a:gd name="connsiteY133" fmla="*/ 1550615 h 2224519"/>
                <a:gd name="connsiteX134" fmla="*/ 1755393 w 3299499"/>
                <a:gd name="connsiteY134" fmla="*/ 1719046 h 2224519"/>
                <a:gd name="connsiteX135" fmla="*/ 1596312 w 3299499"/>
                <a:gd name="connsiteY135" fmla="*/ 2013962 h 2224519"/>
                <a:gd name="connsiteX136" fmla="*/ 1574831 w 3299499"/>
                <a:gd name="connsiteY136" fmla="*/ 1921749 h 2224519"/>
                <a:gd name="connsiteX137" fmla="*/ 1471464 w 3299499"/>
                <a:gd name="connsiteY137" fmla="*/ 2065646 h 2224519"/>
                <a:gd name="connsiteX138" fmla="*/ 1582781 w 3299499"/>
                <a:gd name="connsiteY138" fmla="*/ 2133232 h 2224519"/>
                <a:gd name="connsiteX139" fmla="*/ 1451584 w 3299499"/>
                <a:gd name="connsiteY139" fmla="*/ 2200818 h 2224519"/>
                <a:gd name="connsiteX140" fmla="*/ 1228948 w 3299499"/>
                <a:gd name="connsiteY140" fmla="*/ 2208769 h 2224519"/>
                <a:gd name="connsiteX141" fmla="*/ 982457 w 3299499"/>
                <a:gd name="connsiteY141" fmla="*/ 2216722 h 2224519"/>
                <a:gd name="connsiteX142" fmla="*/ 966555 w 3299499"/>
                <a:gd name="connsiteY142" fmla="*/ 2137207 h 2224519"/>
                <a:gd name="connsiteX143" fmla="*/ 1197143 w 3299499"/>
                <a:gd name="connsiteY143" fmla="*/ 2161061 h 2224519"/>
                <a:gd name="connsiteX144" fmla="*/ 1324364 w 3299499"/>
                <a:gd name="connsiteY144" fmla="*/ 2141182 h 2224519"/>
                <a:gd name="connsiteX145" fmla="*/ 1280632 w 3299499"/>
                <a:gd name="connsiteY145" fmla="*/ 1954329 h 2224519"/>
                <a:gd name="connsiteX146" fmla="*/ 1407852 w 3299499"/>
                <a:gd name="connsiteY146" fmla="*/ 1926500 h 2224519"/>
                <a:gd name="connsiteX147" fmla="*/ 1247453 w 3299499"/>
                <a:gd name="connsiteY147" fmla="*/ 1884840 h 2224519"/>
                <a:gd name="connsiteX148" fmla="*/ 1182614 w 3299499"/>
                <a:gd name="connsiteY148" fmla="*/ 2054900 h 2224519"/>
                <a:gd name="connsiteX149" fmla="*/ 1024793 w 3299499"/>
                <a:gd name="connsiteY149" fmla="*/ 2120214 h 2224519"/>
                <a:gd name="connsiteX150" fmla="*/ 884116 w 3299499"/>
                <a:gd name="connsiteY150" fmla="*/ 1758474 h 2224519"/>
                <a:gd name="connsiteX151" fmla="*/ 843922 w 3299499"/>
                <a:gd name="connsiteY151" fmla="*/ 2069973 h 2224519"/>
                <a:gd name="connsiteX152" fmla="*/ 703246 w 3299499"/>
                <a:gd name="connsiteY152" fmla="*/ 1657991 h 2224519"/>
                <a:gd name="connsiteX153" fmla="*/ 803729 w 3299499"/>
                <a:gd name="connsiteY153" fmla="*/ 1406782 h 2224519"/>
                <a:gd name="connsiteX154" fmla="*/ 884115 w 3299499"/>
                <a:gd name="connsiteY154" fmla="*/ 1246008 h 2224519"/>
                <a:gd name="connsiteX155" fmla="*/ 1160446 w 3299499"/>
                <a:gd name="connsiteY155" fmla="*/ 1125427 h 2224519"/>
                <a:gd name="connsiteX156" fmla="*/ 1637744 w 3299499"/>
                <a:gd name="connsiteY156" fmla="*/ 648131 h 2224519"/>
                <a:gd name="connsiteX157" fmla="*/ 1763348 w 3299499"/>
                <a:gd name="connsiteY157" fmla="*/ 336632 h 2224519"/>
                <a:gd name="connsiteX158" fmla="*/ 1642768 w 3299499"/>
                <a:gd name="connsiteY158" fmla="*/ 376825 h 2224519"/>
                <a:gd name="connsiteX159" fmla="*/ 1451848 w 3299499"/>
                <a:gd name="connsiteY159" fmla="*/ 658179 h 2224519"/>
                <a:gd name="connsiteX160" fmla="*/ 1170498 w 3299499"/>
                <a:gd name="connsiteY160" fmla="*/ 497404 h 2224519"/>
                <a:gd name="connsiteX161" fmla="*/ 1200641 w 3299499"/>
                <a:gd name="connsiteY161" fmla="*/ 633056 h 2224519"/>
                <a:gd name="connsiteX162" fmla="*/ 1115230 w 3299499"/>
                <a:gd name="connsiteY162" fmla="*/ 869194 h 2224519"/>
                <a:gd name="connsiteX163" fmla="*/ 1100158 w 3299499"/>
                <a:gd name="connsiteY163" fmla="*/ 1004845 h 2224519"/>
                <a:gd name="connsiteX164" fmla="*/ 904215 w 3299499"/>
                <a:gd name="connsiteY164" fmla="*/ 1014893 h 2224519"/>
                <a:gd name="connsiteX165" fmla="*/ 929336 w 3299499"/>
                <a:gd name="connsiteY165" fmla="*/ 1175667 h 2224519"/>
                <a:gd name="connsiteX166" fmla="*/ 708272 w 3299499"/>
                <a:gd name="connsiteY166" fmla="*/ 984749 h 2224519"/>
                <a:gd name="connsiteX167" fmla="*/ 607789 w 3299499"/>
                <a:gd name="connsiteY167" fmla="*/ 914411 h 2224519"/>
                <a:gd name="connsiteX168" fmla="*/ 809594 w 3299499"/>
                <a:gd name="connsiteY168" fmla="*/ 1313832 h 2224519"/>
                <a:gd name="connsiteX169" fmla="*/ 512330 w 3299499"/>
                <a:gd name="connsiteY169" fmla="*/ 1356538 h 2224519"/>
                <a:gd name="connsiteX170" fmla="*/ 647983 w 3299499"/>
                <a:gd name="connsiteY170" fmla="*/ 1874028 h 2224519"/>
                <a:gd name="connsiteX171" fmla="*/ 537449 w 3299499"/>
                <a:gd name="connsiteY171" fmla="*/ 1798666 h 2224519"/>
                <a:gd name="connsiteX172" fmla="*/ 391749 w 3299499"/>
                <a:gd name="connsiteY172" fmla="*/ 1733351 h 2224519"/>
                <a:gd name="connsiteX173" fmla="*/ 230975 w 3299499"/>
                <a:gd name="connsiteY173" fmla="*/ 1436924 h 2224519"/>
                <a:gd name="connsiteX174" fmla="*/ 356580 w 3299499"/>
                <a:gd name="connsiteY174" fmla="*/ 1668037 h 2224519"/>
                <a:gd name="connsiteX175" fmla="*/ 431942 w 3299499"/>
                <a:gd name="connsiteY175" fmla="*/ 1833835 h 2224519"/>
                <a:gd name="connsiteX176" fmla="*/ 527402 w 3299499"/>
                <a:gd name="connsiteY176" fmla="*/ 1874028 h 2224519"/>
                <a:gd name="connsiteX177" fmla="*/ 507305 w 3299499"/>
                <a:gd name="connsiteY177" fmla="*/ 1989585 h 2224519"/>
                <a:gd name="connsiteX178" fmla="*/ 311362 w 3299499"/>
                <a:gd name="connsiteY178" fmla="*/ 2180503 h 2224519"/>
                <a:gd name="connsiteX179" fmla="*/ 250235 w 3299499"/>
                <a:gd name="connsiteY179" fmla="*/ 2142821 h 2224519"/>
                <a:gd name="connsiteX180" fmla="*/ 220927 w 3299499"/>
                <a:gd name="connsiteY180" fmla="*/ 1989584 h 2224519"/>
                <a:gd name="connsiteX181" fmla="*/ 120444 w 3299499"/>
                <a:gd name="connsiteY181" fmla="*/ 1909197 h 2224519"/>
                <a:gd name="connsiteX182" fmla="*/ 65177 w 3299499"/>
                <a:gd name="connsiteY182" fmla="*/ 1869004 h 2224519"/>
                <a:gd name="connsiteX183" fmla="*/ 80251 w 3299499"/>
                <a:gd name="connsiteY183" fmla="*/ 1673060 h 2224519"/>
                <a:gd name="connsiteX184" fmla="*/ 205854 w 3299499"/>
                <a:gd name="connsiteY184" fmla="*/ 1813738 h 2224519"/>
                <a:gd name="connsiteX185" fmla="*/ 301314 w 3299499"/>
                <a:gd name="connsiteY185" fmla="*/ 1974512 h 2224519"/>
                <a:gd name="connsiteX186" fmla="*/ 326435 w 3299499"/>
                <a:gd name="connsiteY186" fmla="*/ 1863979 h 2224519"/>
                <a:gd name="connsiteX187" fmla="*/ 175710 w 3299499"/>
                <a:gd name="connsiteY187" fmla="*/ 1517311 h 2224519"/>
                <a:gd name="connsiteX188" fmla="*/ 150589 w 3299499"/>
                <a:gd name="connsiteY188" fmla="*/ 1482143 h 2224519"/>
                <a:gd name="connsiteX189" fmla="*/ 30008 w 3299499"/>
                <a:gd name="connsiteY189" fmla="*/ 1642916 h 2224519"/>
                <a:gd name="connsiteX190" fmla="*/ 19959 w 3299499"/>
                <a:gd name="connsiteY190" fmla="*/ 1798665 h 2224519"/>
                <a:gd name="connsiteX191" fmla="*/ 75227 w 3299499"/>
                <a:gd name="connsiteY191" fmla="*/ 1301271 h 2224519"/>
                <a:gd name="connsiteX192" fmla="*/ 175709 w 3299499"/>
                <a:gd name="connsiteY192" fmla="*/ 1341465 h 2224519"/>
                <a:gd name="connsiteX193" fmla="*/ 170685 w 3299499"/>
                <a:gd name="connsiteY193" fmla="*/ 1125426 h 2224519"/>
                <a:gd name="connsiteX194" fmla="*/ 95322 w 3299499"/>
                <a:gd name="connsiteY194" fmla="*/ 1235957 h 2224519"/>
                <a:gd name="connsiteX195" fmla="*/ 180733 w 3299499"/>
                <a:gd name="connsiteY195" fmla="*/ 1045039 h 2224519"/>
                <a:gd name="connsiteX196" fmla="*/ 276193 w 3299499"/>
                <a:gd name="connsiteY196" fmla="*/ 864168 h 2224519"/>
                <a:gd name="connsiteX197" fmla="*/ 471298 w 3299499"/>
                <a:gd name="connsiteY19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3035772 w 3299499"/>
                <a:gd name="connsiteY69" fmla="*/ 684521 h 2224519"/>
                <a:gd name="connsiteX70" fmla="*/ 2923046 w 3299499"/>
                <a:gd name="connsiteY70" fmla="*/ 518092 h 2224519"/>
                <a:gd name="connsiteX71" fmla="*/ 2894083 w 3299499"/>
                <a:gd name="connsiteY71" fmla="*/ 439478 h 2224519"/>
                <a:gd name="connsiteX72" fmla="*/ 3022347 w 3299499"/>
                <a:gd name="connsiteY72" fmla="*/ 600842 h 2224519"/>
                <a:gd name="connsiteX73" fmla="*/ 3146474 w 3299499"/>
                <a:gd name="connsiteY73" fmla="*/ 824271 h 2224519"/>
                <a:gd name="connsiteX74" fmla="*/ 3295297 w 3299499"/>
                <a:gd name="connsiteY74" fmla="*/ 1254404 h 2224519"/>
                <a:gd name="connsiteX75" fmla="*/ 3022994 w 3299499"/>
                <a:gd name="connsiteY75" fmla="*/ 1569182 h 2224519"/>
                <a:gd name="connsiteX76" fmla="*/ 2712657 w 3299499"/>
                <a:gd name="connsiteY76" fmla="*/ 1572996 h 2224519"/>
                <a:gd name="connsiteX77" fmla="*/ 2364994 w 3299499"/>
                <a:gd name="connsiteY77" fmla="*/ 1739684 h 2224519"/>
                <a:gd name="connsiteX78" fmla="*/ 1741107 w 3299499"/>
                <a:gd name="connsiteY78" fmla="*/ 1953996 h 2224519"/>
                <a:gd name="connsiteX79" fmla="*/ 1783969 w 3299499"/>
                <a:gd name="connsiteY79" fmla="*/ 1796834 h 2224519"/>
                <a:gd name="connsiteX80" fmla="*/ 1836357 w 3299499"/>
                <a:gd name="connsiteY80" fmla="*/ 1606334 h 2224519"/>
                <a:gd name="connsiteX81" fmla="*/ 2164969 w 3299499"/>
                <a:gd name="connsiteY81" fmla="*/ 1577759 h 2224519"/>
                <a:gd name="connsiteX82" fmla="*/ 2050669 w 3299499"/>
                <a:gd name="connsiteY82" fmla="*/ 1434884 h 2224519"/>
                <a:gd name="connsiteX83" fmla="*/ 2241169 w 3299499"/>
                <a:gd name="connsiteY83" fmla="*/ 1339634 h 2224519"/>
                <a:gd name="connsiteX84" fmla="*/ 2339650 w 3299499"/>
                <a:gd name="connsiteY84" fmla="*/ 1482143 h 2224519"/>
                <a:gd name="connsiteX85" fmla="*/ 2331894 w 3299499"/>
                <a:gd name="connsiteY85" fmla="*/ 1673849 h 2224519"/>
                <a:gd name="connsiteX86" fmla="*/ 2343788 w 3299499"/>
                <a:gd name="connsiteY86" fmla="*/ 1428354 h 2224519"/>
                <a:gd name="connsiteX87" fmla="*/ 2720306 w 3299499"/>
                <a:gd name="connsiteY87" fmla="*/ 1293883 h 2224519"/>
                <a:gd name="connsiteX88" fmla="*/ 2888869 w 3299499"/>
                <a:gd name="connsiteY88" fmla="*/ 1406308 h 2224519"/>
                <a:gd name="connsiteX89" fmla="*/ 2769954 w 3299499"/>
                <a:gd name="connsiteY89" fmla="*/ 1300090 h 2224519"/>
                <a:gd name="connsiteX90" fmla="*/ 2889945 w 3299499"/>
                <a:gd name="connsiteY90" fmla="*/ 1304227 h 2224519"/>
                <a:gd name="connsiteX91" fmla="*/ 3067860 w 3299499"/>
                <a:gd name="connsiteY91" fmla="*/ 1432491 h 2224519"/>
                <a:gd name="connsiteX92" fmla="*/ 3217093 w 3299499"/>
                <a:gd name="connsiteY92" fmla="*/ 1277570 h 2224519"/>
                <a:gd name="connsiteX93" fmla="*/ 3237501 w 3299499"/>
                <a:gd name="connsiteY93" fmla="*/ 1072524 h 2224519"/>
                <a:gd name="connsiteX94" fmla="*/ 3071998 w 3299499"/>
                <a:gd name="connsiteY94" fmla="*/ 1386978 h 2224519"/>
                <a:gd name="connsiteX95" fmla="*/ 3109236 w 3299499"/>
                <a:gd name="connsiteY95" fmla="*/ 1312503 h 2224519"/>
                <a:gd name="connsiteX96" fmla="*/ 2894083 w 3299499"/>
                <a:gd name="connsiteY96" fmla="*/ 1266989 h 2224519"/>
                <a:gd name="connsiteX97" fmla="*/ 2794782 w 3299499"/>
                <a:gd name="connsiteY97" fmla="*/ 1204926 h 2224519"/>
                <a:gd name="connsiteX98" fmla="*/ 2584069 w 3299499"/>
                <a:gd name="connsiteY98" fmla="*/ 1239621 h 2224519"/>
                <a:gd name="connsiteX99" fmla="*/ 2044267 w 3299499"/>
                <a:gd name="connsiteY99" fmla="*/ 1386634 h 2224519"/>
                <a:gd name="connsiteX100" fmla="*/ 2005425 w 3299499"/>
                <a:gd name="connsiteY100" fmla="*/ 1225334 h 2224519"/>
                <a:gd name="connsiteX101" fmla="*/ 2372137 w 3299499"/>
                <a:gd name="connsiteY101" fmla="*/ 1108652 h 2224519"/>
                <a:gd name="connsiteX102" fmla="*/ 2803144 w 3299499"/>
                <a:gd name="connsiteY102" fmla="*/ 1101508 h 2224519"/>
                <a:gd name="connsiteX103" fmla="*/ 2560257 w 3299499"/>
                <a:gd name="connsiteY103" fmla="*/ 820521 h 2224519"/>
                <a:gd name="connsiteX104" fmla="*/ 2226881 w 3299499"/>
                <a:gd name="connsiteY104" fmla="*/ 1049121 h 2224519"/>
                <a:gd name="connsiteX105" fmla="*/ 2105637 w 3299499"/>
                <a:gd name="connsiteY105" fmla="*/ 967096 h 2224519"/>
                <a:gd name="connsiteX106" fmla="*/ 1771168 w 3299499"/>
                <a:gd name="connsiteY106" fmla="*/ 1203194 h 2224519"/>
                <a:gd name="connsiteX107" fmla="*/ 1666272 w 3299499"/>
                <a:gd name="connsiteY107" fmla="*/ 1103537 h 2224519"/>
                <a:gd name="connsiteX108" fmla="*/ 1333340 w 3299499"/>
                <a:gd name="connsiteY108" fmla="*/ 1505003 h 2224519"/>
                <a:gd name="connsiteX109" fmla="*/ 1260930 w 3299499"/>
                <a:gd name="connsiteY109" fmla="*/ 1457024 h 2224519"/>
                <a:gd name="connsiteX110" fmla="*/ 1613074 w 3299499"/>
                <a:gd name="connsiteY110" fmla="*/ 1076685 h 2224519"/>
                <a:gd name="connsiteX111" fmla="*/ 1920715 w 3299499"/>
                <a:gd name="connsiteY111" fmla="*/ 821267 h 2224519"/>
                <a:gd name="connsiteX112" fmla="*/ 1829273 w 3299499"/>
                <a:gd name="connsiteY112" fmla="*/ 817291 h 2224519"/>
                <a:gd name="connsiteX113" fmla="*/ 1773614 w 3299499"/>
                <a:gd name="connsiteY113" fmla="*/ 761632 h 2224519"/>
                <a:gd name="connsiteX114" fmla="*/ 1456874 w 3299499"/>
                <a:gd name="connsiteY114" fmla="*/ 1004847 h 2224519"/>
                <a:gd name="connsiteX115" fmla="*/ 1527211 w 3299499"/>
                <a:gd name="connsiteY115" fmla="*/ 753639 h 2224519"/>
                <a:gd name="connsiteX116" fmla="*/ 1421703 w 3299499"/>
                <a:gd name="connsiteY116" fmla="*/ 834026 h 2224519"/>
                <a:gd name="connsiteX117" fmla="*/ 1512138 w 3299499"/>
                <a:gd name="connsiteY117" fmla="*/ 834026 h 2224519"/>
                <a:gd name="connsiteX118" fmla="*/ 1371461 w 3299499"/>
                <a:gd name="connsiteY118" fmla="*/ 1019920 h 2224519"/>
                <a:gd name="connsiteX119" fmla="*/ 1115228 w 3299499"/>
                <a:gd name="connsiteY119" fmla="*/ 1246008 h 2224519"/>
                <a:gd name="connsiteX120" fmla="*/ 907141 w 3299499"/>
                <a:gd name="connsiteY120" fmla="*/ 1537410 h 2224519"/>
                <a:gd name="connsiteX121" fmla="*/ 858995 w 3299499"/>
                <a:gd name="connsiteY121" fmla="*/ 1612773 h 2224519"/>
                <a:gd name="connsiteX122" fmla="*/ 1009720 w 3299499"/>
                <a:gd name="connsiteY122" fmla="*/ 1909199 h 2224519"/>
                <a:gd name="connsiteX123" fmla="*/ 1100156 w 3299499"/>
                <a:gd name="connsiteY123" fmla="*/ 1889102 h 2224519"/>
                <a:gd name="connsiteX124" fmla="*/ 1243117 w 3299499"/>
                <a:gd name="connsiteY124" fmla="*/ 1429806 h 2224519"/>
                <a:gd name="connsiteX125" fmla="*/ 1356169 w 3299499"/>
                <a:gd name="connsiteY125" fmla="*/ 1501105 h 2224519"/>
                <a:gd name="connsiteX126" fmla="*/ 1352194 w 3299499"/>
                <a:gd name="connsiteY126" fmla="*/ 1596520 h 2224519"/>
                <a:gd name="connsiteX127" fmla="*/ 1324384 w 3299499"/>
                <a:gd name="connsiteY127" fmla="*/ 1770376 h 2224519"/>
                <a:gd name="connsiteX128" fmla="*/ 1416465 w 3299499"/>
                <a:gd name="connsiteY128" fmla="*/ 1910842 h 2224519"/>
                <a:gd name="connsiteX129" fmla="*/ 1340269 w 3299499"/>
                <a:gd name="connsiteY129" fmla="*/ 1640250 h 2224519"/>
                <a:gd name="connsiteX130" fmla="*/ 1606637 w 3299499"/>
                <a:gd name="connsiteY130" fmla="*/ 1513030 h 2224519"/>
                <a:gd name="connsiteX131" fmla="*/ 1723643 w 3299499"/>
                <a:gd name="connsiteY131" fmla="*/ 1293596 h 2224519"/>
                <a:gd name="connsiteX132" fmla="*/ 1989073 w 3299499"/>
                <a:gd name="connsiteY132" fmla="*/ 1262840 h 2224519"/>
                <a:gd name="connsiteX133" fmla="*/ 1885956 w 3299499"/>
                <a:gd name="connsiteY133" fmla="*/ 1550615 h 2224519"/>
                <a:gd name="connsiteX134" fmla="*/ 1755393 w 3299499"/>
                <a:gd name="connsiteY134" fmla="*/ 1719046 h 2224519"/>
                <a:gd name="connsiteX135" fmla="*/ 1596312 w 3299499"/>
                <a:gd name="connsiteY135" fmla="*/ 2013962 h 2224519"/>
                <a:gd name="connsiteX136" fmla="*/ 1574831 w 3299499"/>
                <a:gd name="connsiteY136" fmla="*/ 1921749 h 2224519"/>
                <a:gd name="connsiteX137" fmla="*/ 1471464 w 3299499"/>
                <a:gd name="connsiteY137" fmla="*/ 2065646 h 2224519"/>
                <a:gd name="connsiteX138" fmla="*/ 1582781 w 3299499"/>
                <a:gd name="connsiteY138" fmla="*/ 2133232 h 2224519"/>
                <a:gd name="connsiteX139" fmla="*/ 1451584 w 3299499"/>
                <a:gd name="connsiteY139" fmla="*/ 2200818 h 2224519"/>
                <a:gd name="connsiteX140" fmla="*/ 1228948 w 3299499"/>
                <a:gd name="connsiteY140" fmla="*/ 2208769 h 2224519"/>
                <a:gd name="connsiteX141" fmla="*/ 982457 w 3299499"/>
                <a:gd name="connsiteY141" fmla="*/ 2216722 h 2224519"/>
                <a:gd name="connsiteX142" fmla="*/ 966555 w 3299499"/>
                <a:gd name="connsiteY142" fmla="*/ 2137207 h 2224519"/>
                <a:gd name="connsiteX143" fmla="*/ 1197143 w 3299499"/>
                <a:gd name="connsiteY143" fmla="*/ 2161061 h 2224519"/>
                <a:gd name="connsiteX144" fmla="*/ 1324364 w 3299499"/>
                <a:gd name="connsiteY144" fmla="*/ 2141182 h 2224519"/>
                <a:gd name="connsiteX145" fmla="*/ 1280632 w 3299499"/>
                <a:gd name="connsiteY145" fmla="*/ 1954329 h 2224519"/>
                <a:gd name="connsiteX146" fmla="*/ 1407852 w 3299499"/>
                <a:gd name="connsiteY146" fmla="*/ 1926500 h 2224519"/>
                <a:gd name="connsiteX147" fmla="*/ 1247453 w 3299499"/>
                <a:gd name="connsiteY147" fmla="*/ 1884840 h 2224519"/>
                <a:gd name="connsiteX148" fmla="*/ 1182614 w 3299499"/>
                <a:gd name="connsiteY148" fmla="*/ 2054900 h 2224519"/>
                <a:gd name="connsiteX149" fmla="*/ 1024793 w 3299499"/>
                <a:gd name="connsiteY149" fmla="*/ 2120214 h 2224519"/>
                <a:gd name="connsiteX150" fmla="*/ 884116 w 3299499"/>
                <a:gd name="connsiteY150" fmla="*/ 1758474 h 2224519"/>
                <a:gd name="connsiteX151" fmla="*/ 843922 w 3299499"/>
                <a:gd name="connsiteY151" fmla="*/ 2069973 h 2224519"/>
                <a:gd name="connsiteX152" fmla="*/ 703246 w 3299499"/>
                <a:gd name="connsiteY152" fmla="*/ 1657991 h 2224519"/>
                <a:gd name="connsiteX153" fmla="*/ 803729 w 3299499"/>
                <a:gd name="connsiteY153" fmla="*/ 1406782 h 2224519"/>
                <a:gd name="connsiteX154" fmla="*/ 884115 w 3299499"/>
                <a:gd name="connsiteY154" fmla="*/ 1246008 h 2224519"/>
                <a:gd name="connsiteX155" fmla="*/ 1160446 w 3299499"/>
                <a:gd name="connsiteY155" fmla="*/ 1125427 h 2224519"/>
                <a:gd name="connsiteX156" fmla="*/ 1637744 w 3299499"/>
                <a:gd name="connsiteY156" fmla="*/ 648131 h 2224519"/>
                <a:gd name="connsiteX157" fmla="*/ 1763348 w 3299499"/>
                <a:gd name="connsiteY157" fmla="*/ 336632 h 2224519"/>
                <a:gd name="connsiteX158" fmla="*/ 1642768 w 3299499"/>
                <a:gd name="connsiteY158" fmla="*/ 376825 h 2224519"/>
                <a:gd name="connsiteX159" fmla="*/ 1451848 w 3299499"/>
                <a:gd name="connsiteY159" fmla="*/ 658179 h 2224519"/>
                <a:gd name="connsiteX160" fmla="*/ 1170498 w 3299499"/>
                <a:gd name="connsiteY160" fmla="*/ 497404 h 2224519"/>
                <a:gd name="connsiteX161" fmla="*/ 1200641 w 3299499"/>
                <a:gd name="connsiteY161" fmla="*/ 633056 h 2224519"/>
                <a:gd name="connsiteX162" fmla="*/ 1115230 w 3299499"/>
                <a:gd name="connsiteY162" fmla="*/ 869194 h 2224519"/>
                <a:gd name="connsiteX163" fmla="*/ 1100158 w 3299499"/>
                <a:gd name="connsiteY163" fmla="*/ 1004845 h 2224519"/>
                <a:gd name="connsiteX164" fmla="*/ 904215 w 3299499"/>
                <a:gd name="connsiteY164" fmla="*/ 1014893 h 2224519"/>
                <a:gd name="connsiteX165" fmla="*/ 929336 w 3299499"/>
                <a:gd name="connsiteY165" fmla="*/ 1175667 h 2224519"/>
                <a:gd name="connsiteX166" fmla="*/ 708272 w 3299499"/>
                <a:gd name="connsiteY166" fmla="*/ 984749 h 2224519"/>
                <a:gd name="connsiteX167" fmla="*/ 607789 w 3299499"/>
                <a:gd name="connsiteY167" fmla="*/ 914411 h 2224519"/>
                <a:gd name="connsiteX168" fmla="*/ 809594 w 3299499"/>
                <a:gd name="connsiteY168" fmla="*/ 1313832 h 2224519"/>
                <a:gd name="connsiteX169" fmla="*/ 512330 w 3299499"/>
                <a:gd name="connsiteY169" fmla="*/ 1356538 h 2224519"/>
                <a:gd name="connsiteX170" fmla="*/ 647983 w 3299499"/>
                <a:gd name="connsiteY170" fmla="*/ 1874028 h 2224519"/>
                <a:gd name="connsiteX171" fmla="*/ 537449 w 3299499"/>
                <a:gd name="connsiteY171" fmla="*/ 1798666 h 2224519"/>
                <a:gd name="connsiteX172" fmla="*/ 391749 w 3299499"/>
                <a:gd name="connsiteY172" fmla="*/ 1733351 h 2224519"/>
                <a:gd name="connsiteX173" fmla="*/ 230975 w 3299499"/>
                <a:gd name="connsiteY173" fmla="*/ 1436924 h 2224519"/>
                <a:gd name="connsiteX174" fmla="*/ 356580 w 3299499"/>
                <a:gd name="connsiteY174" fmla="*/ 1668037 h 2224519"/>
                <a:gd name="connsiteX175" fmla="*/ 431942 w 3299499"/>
                <a:gd name="connsiteY175" fmla="*/ 1833835 h 2224519"/>
                <a:gd name="connsiteX176" fmla="*/ 527402 w 3299499"/>
                <a:gd name="connsiteY176" fmla="*/ 1874028 h 2224519"/>
                <a:gd name="connsiteX177" fmla="*/ 507305 w 3299499"/>
                <a:gd name="connsiteY177" fmla="*/ 1989585 h 2224519"/>
                <a:gd name="connsiteX178" fmla="*/ 311362 w 3299499"/>
                <a:gd name="connsiteY178" fmla="*/ 2180503 h 2224519"/>
                <a:gd name="connsiteX179" fmla="*/ 250235 w 3299499"/>
                <a:gd name="connsiteY179" fmla="*/ 2142821 h 2224519"/>
                <a:gd name="connsiteX180" fmla="*/ 220927 w 3299499"/>
                <a:gd name="connsiteY180" fmla="*/ 1989584 h 2224519"/>
                <a:gd name="connsiteX181" fmla="*/ 120444 w 3299499"/>
                <a:gd name="connsiteY181" fmla="*/ 1909197 h 2224519"/>
                <a:gd name="connsiteX182" fmla="*/ 65177 w 3299499"/>
                <a:gd name="connsiteY182" fmla="*/ 1869004 h 2224519"/>
                <a:gd name="connsiteX183" fmla="*/ 80251 w 3299499"/>
                <a:gd name="connsiteY183" fmla="*/ 1673060 h 2224519"/>
                <a:gd name="connsiteX184" fmla="*/ 205854 w 3299499"/>
                <a:gd name="connsiteY184" fmla="*/ 1813738 h 2224519"/>
                <a:gd name="connsiteX185" fmla="*/ 301314 w 3299499"/>
                <a:gd name="connsiteY185" fmla="*/ 1974512 h 2224519"/>
                <a:gd name="connsiteX186" fmla="*/ 326435 w 3299499"/>
                <a:gd name="connsiteY186" fmla="*/ 1863979 h 2224519"/>
                <a:gd name="connsiteX187" fmla="*/ 175710 w 3299499"/>
                <a:gd name="connsiteY187" fmla="*/ 1517311 h 2224519"/>
                <a:gd name="connsiteX188" fmla="*/ 150589 w 3299499"/>
                <a:gd name="connsiteY188" fmla="*/ 1482143 h 2224519"/>
                <a:gd name="connsiteX189" fmla="*/ 30008 w 3299499"/>
                <a:gd name="connsiteY189" fmla="*/ 1642916 h 2224519"/>
                <a:gd name="connsiteX190" fmla="*/ 19959 w 3299499"/>
                <a:gd name="connsiteY190" fmla="*/ 1798665 h 2224519"/>
                <a:gd name="connsiteX191" fmla="*/ 75227 w 3299499"/>
                <a:gd name="connsiteY191" fmla="*/ 1301271 h 2224519"/>
                <a:gd name="connsiteX192" fmla="*/ 175709 w 3299499"/>
                <a:gd name="connsiteY192" fmla="*/ 1341465 h 2224519"/>
                <a:gd name="connsiteX193" fmla="*/ 170685 w 3299499"/>
                <a:gd name="connsiteY193" fmla="*/ 1125426 h 2224519"/>
                <a:gd name="connsiteX194" fmla="*/ 95322 w 3299499"/>
                <a:gd name="connsiteY194" fmla="*/ 1235957 h 2224519"/>
                <a:gd name="connsiteX195" fmla="*/ 180733 w 3299499"/>
                <a:gd name="connsiteY195" fmla="*/ 1045039 h 2224519"/>
                <a:gd name="connsiteX196" fmla="*/ 276193 w 3299499"/>
                <a:gd name="connsiteY196" fmla="*/ 864168 h 2224519"/>
                <a:gd name="connsiteX197" fmla="*/ 471298 w 3299499"/>
                <a:gd name="connsiteY19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83766 w 3299499"/>
                <a:gd name="connsiteY69" fmla="*/ 348452 h 2224519"/>
                <a:gd name="connsiteX70" fmla="*/ 3035772 w 3299499"/>
                <a:gd name="connsiteY70" fmla="*/ 684521 h 2224519"/>
                <a:gd name="connsiteX71" fmla="*/ 2923046 w 3299499"/>
                <a:gd name="connsiteY71" fmla="*/ 518092 h 2224519"/>
                <a:gd name="connsiteX72" fmla="*/ 2894083 w 3299499"/>
                <a:gd name="connsiteY72" fmla="*/ 439478 h 2224519"/>
                <a:gd name="connsiteX73" fmla="*/ 3022347 w 3299499"/>
                <a:gd name="connsiteY73" fmla="*/ 600842 h 2224519"/>
                <a:gd name="connsiteX74" fmla="*/ 3146474 w 3299499"/>
                <a:gd name="connsiteY74" fmla="*/ 824271 h 2224519"/>
                <a:gd name="connsiteX75" fmla="*/ 3295297 w 3299499"/>
                <a:gd name="connsiteY75" fmla="*/ 1254404 h 2224519"/>
                <a:gd name="connsiteX76" fmla="*/ 3022994 w 3299499"/>
                <a:gd name="connsiteY76" fmla="*/ 1569182 h 2224519"/>
                <a:gd name="connsiteX77" fmla="*/ 2712657 w 3299499"/>
                <a:gd name="connsiteY77" fmla="*/ 1572996 h 2224519"/>
                <a:gd name="connsiteX78" fmla="*/ 2364994 w 3299499"/>
                <a:gd name="connsiteY78" fmla="*/ 1739684 h 2224519"/>
                <a:gd name="connsiteX79" fmla="*/ 1741107 w 3299499"/>
                <a:gd name="connsiteY79" fmla="*/ 1953996 h 2224519"/>
                <a:gd name="connsiteX80" fmla="*/ 1783969 w 3299499"/>
                <a:gd name="connsiteY80" fmla="*/ 1796834 h 2224519"/>
                <a:gd name="connsiteX81" fmla="*/ 1836357 w 3299499"/>
                <a:gd name="connsiteY81" fmla="*/ 1606334 h 2224519"/>
                <a:gd name="connsiteX82" fmla="*/ 2164969 w 3299499"/>
                <a:gd name="connsiteY82" fmla="*/ 1577759 h 2224519"/>
                <a:gd name="connsiteX83" fmla="*/ 2050669 w 3299499"/>
                <a:gd name="connsiteY83" fmla="*/ 1434884 h 2224519"/>
                <a:gd name="connsiteX84" fmla="*/ 2241169 w 3299499"/>
                <a:gd name="connsiteY84" fmla="*/ 1339634 h 2224519"/>
                <a:gd name="connsiteX85" fmla="*/ 2339650 w 3299499"/>
                <a:gd name="connsiteY85" fmla="*/ 1482143 h 2224519"/>
                <a:gd name="connsiteX86" fmla="*/ 2331894 w 3299499"/>
                <a:gd name="connsiteY86" fmla="*/ 1673849 h 2224519"/>
                <a:gd name="connsiteX87" fmla="*/ 2343788 w 3299499"/>
                <a:gd name="connsiteY87" fmla="*/ 1428354 h 2224519"/>
                <a:gd name="connsiteX88" fmla="*/ 2720306 w 3299499"/>
                <a:gd name="connsiteY88" fmla="*/ 1293883 h 2224519"/>
                <a:gd name="connsiteX89" fmla="*/ 2888869 w 3299499"/>
                <a:gd name="connsiteY89" fmla="*/ 1406308 h 2224519"/>
                <a:gd name="connsiteX90" fmla="*/ 2769954 w 3299499"/>
                <a:gd name="connsiteY90" fmla="*/ 1300090 h 2224519"/>
                <a:gd name="connsiteX91" fmla="*/ 2889945 w 3299499"/>
                <a:gd name="connsiteY91" fmla="*/ 1304227 h 2224519"/>
                <a:gd name="connsiteX92" fmla="*/ 3067860 w 3299499"/>
                <a:gd name="connsiteY92" fmla="*/ 1432491 h 2224519"/>
                <a:gd name="connsiteX93" fmla="*/ 3217093 w 3299499"/>
                <a:gd name="connsiteY93" fmla="*/ 1277570 h 2224519"/>
                <a:gd name="connsiteX94" fmla="*/ 3237501 w 3299499"/>
                <a:gd name="connsiteY94" fmla="*/ 1072524 h 2224519"/>
                <a:gd name="connsiteX95" fmla="*/ 3071998 w 3299499"/>
                <a:gd name="connsiteY95" fmla="*/ 1386978 h 2224519"/>
                <a:gd name="connsiteX96" fmla="*/ 3109236 w 3299499"/>
                <a:gd name="connsiteY96" fmla="*/ 1312503 h 2224519"/>
                <a:gd name="connsiteX97" fmla="*/ 2894083 w 3299499"/>
                <a:gd name="connsiteY97" fmla="*/ 1266989 h 2224519"/>
                <a:gd name="connsiteX98" fmla="*/ 2794782 w 3299499"/>
                <a:gd name="connsiteY98" fmla="*/ 1204926 h 2224519"/>
                <a:gd name="connsiteX99" fmla="*/ 2584069 w 3299499"/>
                <a:gd name="connsiteY99" fmla="*/ 1239621 h 2224519"/>
                <a:gd name="connsiteX100" fmla="*/ 2044267 w 3299499"/>
                <a:gd name="connsiteY100" fmla="*/ 1386634 h 2224519"/>
                <a:gd name="connsiteX101" fmla="*/ 2005425 w 3299499"/>
                <a:gd name="connsiteY101" fmla="*/ 1225334 h 2224519"/>
                <a:gd name="connsiteX102" fmla="*/ 2372137 w 3299499"/>
                <a:gd name="connsiteY102" fmla="*/ 1108652 h 2224519"/>
                <a:gd name="connsiteX103" fmla="*/ 2803144 w 3299499"/>
                <a:gd name="connsiteY103" fmla="*/ 1101508 h 2224519"/>
                <a:gd name="connsiteX104" fmla="*/ 2560257 w 3299499"/>
                <a:gd name="connsiteY104" fmla="*/ 820521 h 2224519"/>
                <a:gd name="connsiteX105" fmla="*/ 2226881 w 3299499"/>
                <a:gd name="connsiteY105" fmla="*/ 1049121 h 2224519"/>
                <a:gd name="connsiteX106" fmla="*/ 2105637 w 3299499"/>
                <a:gd name="connsiteY106" fmla="*/ 967096 h 2224519"/>
                <a:gd name="connsiteX107" fmla="*/ 1771168 w 3299499"/>
                <a:gd name="connsiteY107" fmla="*/ 1203194 h 2224519"/>
                <a:gd name="connsiteX108" fmla="*/ 1666272 w 3299499"/>
                <a:gd name="connsiteY108" fmla="*/ 1103537 h 2224519"/>
                <a:gd name="connsiteX109" fmla="*/ 1333340 w 3299499"/>
                <a:gd name="connsiteY109" fmla="*/ 1505003 h 2224519"/>
                <a:gd name="connsiteX110" fmla="*/ 1260930 w 3299499"/>
                <a:gd name="connsiteY110" fmla="*/ 1457024 h 2224519"/>
                <a:gd name="connsiteX111" fmla="*/ 1613074 w 3299499"/>
                <a:gd name="connsiteY111" fmla="*/ 1076685 h 2224519"/>
                <a:gd name="connsiteX112" fmla="*/ 1920715 w 3299499"/>
                <a:gd name="connsiteY112" fmla="*/ 821267 h 2224519"/>
                <a:gd name="connsiteX113" fmla="*/ 1829273 w 3299499"/>
                <a:gd name="connsiteY113" fmla="*/ 817291 h 2224519"/>
                <a:gd name="connsiteX114" fmla="*/ 1773614 w 3299499"/>
                <a:gd name="connsiteY114" fmla="*/ 761632 h 2224519"/>
                <a:gd name="connsiteX115" fmla="*/ 1456874 w 3299499"/>
                <a:gd name="connsiteY115" fmla="*/ 1004847 h 2224519"/>
                <a:gd name="connsiteX116" fmla="*/ 1527211 w 3299499"/>
                <a:gd name="connsiteY116" fmla="*/ 753639 h 2224519"/>
                <a:gd name="connsiteX117" fmla="*/ 1421703 w 3299499"/>
                <a:gd name="connsiteY117" fmla="*/ 834026 h 2224519"/>
                <a:gd name="connsiteX118" fmla="*/ 1512138 w 3299499"/>
                <a:gd name="connsiteY118" fmla="*/ 834026 h 2224519"/>
                <a:gd name="connsiteX119" fmla="*/ 1371461 w 3299499"/>
                <a:gd name="connsiteY119" fmla="*/ 1019920 h 2224519"/>
                <a:gd name="connsiteX120" fmla="*/ 1115228 w 3299499"/>
                <a:gd name="connsiteY120" fmla="*/ 1246008 h 2224519"/>
                <a:gd name="connsiteX121" fmla="*/ 907141 w 3299499"/>
                <a:gd name="connsiteY121" fmla="*/ 1537410 h 2224519"/>
                <a:gd name="connsiteX122" fmla="*/ 858995 w 3299499"/>
                <a:gd name="connsiteY122" fmla="*/ 1612773 h 2224519"/>
                <a:gd name="connsiteX123" fmla="*/ 1009720 w 3299499"/>
                <a:gd name="connsiteY123" fmla="*/ 1909199 h 2224519"/>
                <a:gd name="connsiteX124" fmla="*/ 1100156 w 3299499"/>
                <a:gd name="connsiteY124" fmla="*/ 1889102 h 2224519"/>
                <a:gd name="connsiteX125" fmla="*/ 1243117 w 3299499"/>
                <a:gd name="connsiteY125" fmla="*/ 1429806 h 2224519"/>
                <a:gd name="connsiteX126" fmla="*/ 1356169 w 3299499"/>
                <a:gd name="connsiteY126" fmla="*/ 1501105 h 2224519"/>
                <a:gd name="connsiteX127" fmla="*/ 1352194 w 3299499"/>
                <a:gd name="connsiteY127" fmla="*/ 1596520 h 2224519"/>
                <a:gd name="connsiteX128" fmla="*/ 1324384 w 3299499"/>
                <a:gd name="connsiteY128" fmla="*/ 1770376 h 2224519"/>
                <a:gd name="connsiteX129" fmla="*/ 1416465 w 3299499"/>
                <a:gd name="connsiteY129" fmla="*/ 1910842 h 2224519"/>
                <a:gd name="connsiteX130" fmla="*/ 1340269 w 3299499"/>
                <a:gd name="connsiteY130" fmla="*/ 1640250 h 2224519"/>
                <a:gd name="connsiteX131" fmla="*/ 1606637 w 3299499"/>
                <a:gd name="connsiteY131" fmla="*/ 1513030 h 2224519"/>
                <a:gd name="connsiteX132" fmla="*/ 1723643 w 3299499"/>
                <a:gd name="connsiteY132" fmla="*/ 1293596 h 2224519"/>
                <a:gd name="connsiteX133" fmla="*/ 1989073 w 3299499"/>
                <a:gd name="connsiteY133" fmla="*/ 1262840 h 2224519"/>
                <a:gd name="connsiteX134" fmla="*/ 1885956 w 3299499"/>
                <a:gd name="connsiteY134" fmla="*/ 1550615 h 2224519"/>
                <a:gd name="connsiteX135" fmla="*/ 1755393 w 3299499"/>
                <a:gd name="connsiteY135" fmla="*/ 1719046 h 2224519"/>
                <a:gd name="connsiteX136" fmla="*/ 1596312 w 3299499"/>
                <a:gd name="connsiteY136" fmla="*/ 2013962 h 2224519"/>
                <a:gd name="connsiteX137" fmla="*/ 1574831 w 3299499"/>
                <a:gd name="connsiteY137" fmla="*/ 1921749 h 2224519"/>
                <a:gd name="connsiteX138" fmla="*/ 1471464 w 3299499"/>
                <a:gd name="connsiteY138" fmla="*/ 2065646 h 2224519"/>
                <a:gd name="connsiteX139" fmla="*/ 1582781 w 3299499"/>
                <a:gd name="connsiteY139" fmla="*/ 2133232 h 2224519"/>
                <a:gd name="connsiteX140" fmla="*/ 1451584 w 3299499"/>
                <a:gd name="connsiteY140" fmla="*/ 2200818 h 2224519"/>
                <a:gd name="connsiteX141" fmla="*/ 1228948 w 3299499"/>
                <a:gd name="connsiteY141" fmla="*/ 2208769 h 2224519"/>
                <a:gd name="connsiteX142" fmla="*/ 982457 w 3299499"/>
                <a:gd name="connsiteY142" fmla="*/ 2216722 h 2224519"/>
                <a:gd name="connsiteX143" fmla="*/ 966555 w 3299499"/>
                <a:gd name="connsiteY143" fmla="*/ 2137207 h 2224519"/>
                <a:gd name="connsiteX144" fmla="*/ 1197143 w 3299499"/>
                <a:gd name="connsiteY144" fmla="*/ 2161061 h 2224519"/>
                <a:gd name="connsiteX145" fmla="*/ 1324364 w 3299499"/>
                <a:gd name="connsiteY145" fmla="*/ 2141182 h 2224519"/>
                <a:gd name="connsiteX146" fmla="*/ 1280632 w 3299499"/>
                <a:gd name="connsiteY146" fmla="*/ 1954329 h 2224519"/>
                <a:gd name="connsiteX147" fmla="*/ 1407852 w 3299499"/>
                <a:gd name="connsiteY147" fmla="*/ 1926500 h 2224519"/>
                <a:gd name="connsiteX148" fmla="*/ 1247453 w 3299499"/>
                <a:gd name="connsiteY148" fmla="*/ 1884840 h 2224519"/>
                <a:gd name="connsiteX149" fmla="*/ 1182614 w 3299499"/>
                <a:gd name="connsiteY149" fmla="*/ 2054900 h 2224519"/>
                <a:gd name="connsiteX150" fmla="*/ 1024793 w 3299499"/>
                <a:gd name="connsiteY150" fmla="*/ 2120214 h 2224519"/>
                <a:gd name="connsiteX151" fmla="*/ 884116 w 3299499"/>
                <a:gd name="connsiteY151" fmla="*/ 1758474 h 2224519"/>
                <a:gd name="connsiteX152" fmla="*/ 843922 w 3299499"/>
                <a:gd name="connsiteY152" fmla="*/ 2069973 h 2224519"/>
                <a:gd name="connsiteX153" fmla="*/ 703246 w 3299499"/>
                <a:gd name="connsiteY153" fmla="*/ 1657991 h 2224519"/>
                <a:gd name="connsiteX154" fmla="*/ 803729 w 3299499"/>
                <a:gd name="connsiteY154" fmla="*/ 1406782 h 2224519"/>
                <a:gd name="connsiteX155" fmla="*/ 884115 w 3299499"/>
                <a:gd name="connsiteY155" fmla="*/ 1246008 h 2224519"/>
                <a:gd name="connsiteX156" fmla="*/ 1160446 w 3299499"/>
                <a:gd name="connsiteY156" fmla="*/ 1125427 h 2224519"/>
                <a:gd name="connsiteX157" fmla="*/ 1637744 w 3299499"/>
                <a:gd name="connsiteY157" fmla="*/ 648131 h 2224519"/>
                <a:gd name="connsiteX158" fmla="*/ 1763348 w 3299499"/>
                <a:gd name="connsiteY158" fmla="*/ 336632 h 2224519"/>
                <a:gd name="connsiteX159" fmla="*/ 1642768 w 3299499"/>
                <a:gd name="connsiteY159" fmla="*/ 376825 h 2224519"/>
                <a:gd name="connsiteX160" fmla="*/ 1451848 w 3299499"/>
                <a:gd name="connsiteY160" fmla="*/ 658179 h 2224519"/>
                <a:gd name="connsiteX161" fmla="*/ 1170498 w 3299499"/>
                <a:gd name="connsiteY161" fmla="*/ 497404 h 2224519"/>
                <a:gd name="connsiteX162" fmla="*/ 1200641 w 3299499"/>
                <a:gd name="connsiteY162" fmla="*/ 633056 h 2224519"/>
                <a:gd name="connsiteX163" fmla="*/ 1115230 w 3299499"/>
                <a:gd name="connsiteY163" fmla="*/ 869194 h 2224519"/>
                <a:gd name="connsiteX164" fmla="*/ 1100158 w 3299499"/>
                <a:gd name="connsiteY164" fmla="*/ 1004845 h 2224519"/>
                <a:gd name="connsiteX165" fmla="*/ 904215 w 3299499"/>
                <a:gd name="connsiteY165" fmla="*/ 1014893 h 2224519"/>
                <a:gd name="connsiteX166" fmla="*/ 929336 w 3299499"/>
                <a:gd name="connsiteY166" fmla="*/ 1175667 h 2224519"/>
                <a:gd name="connsiteX167" fmla="*/ 708272 w 3299499"/>
                <a:gd name="connsiteY167" fmla="*/ 984749 h 2224519"/>
                <a:gd name="connsiteX168" fmla="*/ 607789 w 3299499"/>
                <a:gd name="connsiteY168" fmla="*/ 914411 h 2224519"/>
                <a:gd name="connsiteX169" fmla="*/ 809594 w 3299499"/>
                <a:gd name="connsiteY169" fmla="*/ 1313832 h 2224519"/>
                <a:gd name="connsiteX170" fmla="*/ 512330 w 3299499"/>
                <a:gd name="connsiteY170" fmla="*/ 1356538 h 2224519"/>
                <a:gd name="connsiteX171" fmla="*/ 647983 w 3299499"/>
                <a:gd name="connsiteY171" fmla="*/ 1874028 h 2224519"/>
                <a:gd name="connsiteX172" fmla="*/ 537449 w 3299499"/>
                <a:gd name="connsiteY172" fmla="*/ 1798666 h 2224519"/>
                <a:gd name="connsiteX173" fmla="*/ 391749 w 3299499"/>
                <a:gd name="connsiteY173" fmla="*/ 1733351 h 2224519"/>
                <a:gd name="connsiteX174" fmla="*/ 230975 w 3299499"/>
                <a:gd name="connsiteY174" fmla="*/ 1436924 h 2224519"/>
                <a:gd name="connsiteX175" fmla="*/ 356580 w 3299499"/>
                <a:gd name="connsiteY175" fmla="*/ 1668037 h 2224519"/>
                <a:gd name="connsiteX176" fmla="*/ 431942 w 3299499"/>
                <a:gd name="connsiteY176" fmla="*/ 1833835 h 2224519"/>
                <a:gd name="connsiteX177" fmla="*/ 527402 w 3299499"/>
                <a:gd name="connsiteY177" fmla="*/ 1874028 h 2224519"/>
                <a:gd name="connsiteX178" fmla="*/ 507305 w 3299499"/>
                <a:gd name="connsiteY178" fmla="*/ 1989585 h 2224519"/>
                <a:gd name="connsiteX179" fmla="*/ 311362 w 3299499"/>
                <a:gd name="connsiteY179" fmla="*/ 2180503 h 2224519"/>
                <a:gd name="connsiteX180" fmla="*/ 250235 w 3299499"/>
                <a:gd name="connsiteY180" fmla="*/ 2142821 h 2224519"/>
                <a:gd name="connsiteX181" fmla="*/ 220927 w 3299499"/>
                <a:gd name="connsiteY181" fmla="*/ 1989584 h 2224519"/>
                <a:gd name="connsiteX182" fmla="*/ 120444 w 3299499"/>
                <a:gd name="connsiteY182" fmla="*/ 1909197 h 2224519"/>
                <a:gd name="connsiteX183" fmla="*/ 65177 w 3299499"/>
                <a:gd name="connsiteY183" fmla="*/ 1869004 h 2224519"/>
                <a:gd name="connsiteX184" fmla="*/ 80251 w 3299499"/>
                <a:gd name="connsiteY184" fmla="*/ 1673060 h 2224519"/>
                <a:gd name="connsiteX185" fmla="*/ 205854 w 3299499"/>
                <a:gd name="connsiteY185" fmla="*/ 1813738 h 2224519"/>
                <a:gd name="connsiteX186" fmla="*/ 301314 w 3299499"/>
                <a:gd name="connsiteY186" fmla="*/ 1974512 h 2224519"/>
                <a:gd name="connsiteX187" fmla="*/ 326435 w 3299499"/>
                <a:gd name="connsiteY187" fmla="*/ 1863979 h 2224519"/>
                <a:gd name="connsiteX188" fmla="*/ 175710 w 3299499"/>
                <a:gd name="connsiteY188" fmla="*/ 1517311 h 2224519"/>
                <a:gd name="connsiteX189" fmla="*/ 150589 w 3299499"/>
                <a:gd name="connsiteY189" fmla="*/ 1482143 h 2224519"/>
                <a:gd name="connsiteX190" fmla="*/ 30008 w 3299499"/>
                <a:gd name="connsiteY190" fmla="*/ 1642916 h 2224519"/>
                <a:gd name="connsiteX191" fmla="*/ 19959 w 3299499"/>
                <a:gd name="connsiteY191" fmla="*/ 1798665 h 2224519"/>
                <a:gd name="connsiteX192" fmla="*/ 75227 w 3299499"/>
                <a:gd name="connsiteY192" fmla="*/ 1301271 h 2224519"/>
                <a:gd name="connsiteX193" fmla="*/ 175709 w 3299499"/>
                <a:gd name="connsiteY193" fmla="*/ 1341465 h 2224519"/>
                <a:gd name="connsiteX194" fmla="*/ 170685 w 3299499"/>
                <a:gd name="connsiteY194" fmla="*/ 1125426 h 2224519"/>
                <a:gd name="connsiteX195" fmla="*/ 95322 w 3299499"/>
                <a:gd name="connsiteY195" fmla="*/ 1235957 h 2224519"/>
                <a:gd name="connsiteX196" fmla="*/ 180733 w 3299499"/>
                <a:gd name="connsiteY196" fmla="*/ 1045039 h 2224519"/>
                <a:gd name="connsiteX197" fmla="*/ 276193 w 3299499"/>
                <a:gd name="connsiteY197" fmla="*/ 864168 h 2224519"/>
                <a:gd name="connsiteX198" fmla="*/ 471298 w 3299499"/>
                <a:gd name="connsiteY198"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3035772 w 3299499"/>
                <a:gd name="connsiteY70" fmla="*/ 684521 h 2224519"/>
                <a:gd name="connsiteX71" fmla="*/ 2923046 w 3299499"/>
                <a:gd name="connsiteY71" fmla="*/ 518092 h 2224519"/>
                <a:gd name="connsiteX72" fmla="*/ 2894083 w 3299499"/>
                <a:gd name="connsiteY72" fmla="*/ 439478 h 2224519"/>
                <a:gd name="connsiteX73" fmla="*/ 3022347 w 3299499"/>
                <a:gd name="connsiteY73" fmla="*/ 600842 h 2224519"/>
                <a:gd name="connsiteX74" fmla="*/ 3146474 w 3299499"/>
                <a:gd name="connsiteY74" fmla="*/ 824271 h 2224519"/>
                <a:gd name="connsiteX75" fmla="*/ 3295297 w 3299499"/>
                <a:gd name="connsiteY75" fmla="*/ 1254404 h 2224519"/>
                <a:gd name="connsiteX76" fmla="*/ 3022994 w 3299499"/>
                <a:gd name="connsiteY76" fmla="*/ 1569182 h 2224519"/>
                <a:gd name="connsiteX77" fmla="*/ 2712657 w 3299499"/>
                <a:gd name="connsiteY77" fmla="*/ 1572996 h 2224519"/>
                <a:gd name="connsiteX78" fmla="*/ 2364994 w 3299499"/>
                <a:gd name="connsiteY78" fmla="*/ 1739684 h 2224519"/>
                <a:gd name="connsiteX79" fmla="*/ 1741107 w 3299499"/>
                <a:gd name="connsiteY79" fmla="*/ 1953996 h 2224519"/>
                <a:gd name="connsiteX80" fmla="*/ 1783969 w 3299499"/>
                <a:gd name="connsiteY80" fmla="*/ 1796834 h 2224519"/>
                <a:gd name="connsiteX81" fmla="*/ 1836357 w 3299499"/>
                <a:gd name="connsiteY81" fmla="*/ 1606334 h 2224519"/>
                <a:gd name="connsiteX82" fmla="*/ 2164969 w 3299499"/>
                <a:gd name="connsiteY82" fmla="*/ 1577759 h 2224519"/>
                <a:gd name="connsiteX83" fmla="*/ 2050669 w 3299499"/>
                <a:gd name="connsiteY83" fmla="*/ 1434884 h 2224519"/>
                <a:gd name="connsiteX84" fmla="*/ 2241169 w 3299499"/>
                <a:gd name="connsiteY84" fmla="*/ 1339634 h 2224519"/>
                <a:gd name="connsiteX85" fmla="*/ 2339650 w 3299499"/>
                <a:gd name="connsiteY85" fmla="*/ 1482143 h 2224519"/>
                <a:gd name="connsiteX86" fmla="*/ 2331894 w 3299499"/>
                <a:gd name="connsiteY86" fmla="*/ 1673849 h 2224519"/>
                <a:gd name="connsiteX87" fmla="*/ 2343788 w 3299499"/>
                <a:gd name="connsiteY87" fmla="*/ 1428354 h 2224519"/>
                <a:gd name="connsiteX88" fmla="*/ 2720306 w 3299499"/>
                <a:gd name="connsiteY88" fmla="*/ 1293883 h 2224519"/>
                <a:gd name="connsiteX89" fmla="*/ 2888869 w 3299499"/>
                <a:gd name="connsiteY89" fmla="*/ 1406308 h 2224519"/>
                <a:gd name="connsiteX90" fmla="*/ 2769954 w 3299499"/>
                <a:gd name="connsiteY90" fmla="*/ 1300090 h 2224519"/>
                <a:gd name="connsiteX91" fmla="*/ 2889945 w 3299499"/>
                <a:gd name="connsiteY91" fmla="*/ 1304227 h 2224519"/>
                <a:gd name="connsiteX92" fmla="*/ 3067860 w 3299499"/>
                <a:gd name="connsiteY92" fmla="*/ 1432491 h 2224519"/>
                <a:gd name="connsiteX93" fmla="*/ 3217093 w 3299499"/>
                <a:gd name="connsiteY93" fmla="*/ 1277570 h 2224519"/>
                <a:gd name="connsiteX94" fmla="*/ 3237501 w 3299499"/>
                <a:gd name="connsiteY94" fmla="*/ 1072524 h 2224519"/>
                <a:gd name="connsiteX95" fmla="*/ 3071998 w 3299499"/>
                <a:gd name="connsiteY95" fmla="*/ 1386978 h 2224519"/>
                <a:gd name="connsiteX96" fmla="*/ 3109236 w 3299499"/>
                <a:gd name="connsiteY96" fmla="*/ 1312503 h 2224519"/>
                <a:gd name="connsiteX97" fmla="*/ 2894083 w 3299499"/>
                <a:gd name="connsiteY97" fmla="*/ 1266989 h 2224519"/>
                <a:gd name="connsiteX98" fmla="*/ 2794782 w 3299499"/>
                <a:gd name="connsiteY98" fmla="*/ 1204926 h 2224519"/>
                <a:gd name="connsiteX99" fmla="*/ 2584069 w 3299499"/>
                <a:gd name="connsiteY99" fmla="*/ 1239621 h 2224519"/>
                <a:gd name="connsiteX100" fmla="*/ 2044267 w 3299499"/>
                <a:gd name="connsiteY100" fmla="*/ 1386634 h 2224519"/>
                <a:gd name="connsiteX101" fmla="*/ 2005425 w 3299499"/>
                <a:gd name="connsiteY101" fmla="*/ 1225334 h 2224519"/>
                <a:gd name="connsiteX102" fmla="*/ 2372137 w 3299499"/>
                <a:gd name="connsiteY102" fmla="*/ 1108652 h 2224519"/>
                <a:gd name="connsiteX103" fmla="*/ 2803144 w 3299499"/>
                <a:gd name="connsiteY103" fmla="*/ 1101508 h 2224519"/>
                <a:gd name="connsiteX104" fmla="*/ 2560257 w 3299499"/>
                <a:gd name="connsiteY104" fmla="*/ 820521 h 2224519"/>
                <a:gd name="connsiteX105" fmla="*/ 2226881 w 3299499"/>
                <a:gd name="connsiteY105" fmla="*/ 1049121 h 2224519"/>
                <a:gd name="connsiteX106" fmla="*/ 2105637 w 3299499"/>
                <a:gd name="connsiteY106" fmla="*/ 967096 h 2224519"/>
                <a:gd name="connsiteX107" fmla="*/ 1771168 w 3299499"/>
                <a:gd name="connsiteY107" fmla="*/ 1203194 h 2224519"/>
                <a:gd name="connsiteX108" fmla="*/ 1666272 w 3299499"/>
                <a:gd name="connsiteY108" fmla="*/ 1103537 h 2224519"/>
                <a:gd name="connsiteX109" fmla="*/ 1333340 w 3299499"/>
                <a:gd name="connsiteY109" fmla="*/ 1505003 h 2224519"/>
                <a:gd name="connsiteX110" fmla="*/ 1260930 w 3299499"/>
                <a:gd name="connsiteY110" fmla="*/ 1457024 h 2224519"/>
                <a:gd name="connsiteX111" fmla="*/ 1613074 w 3299499"/>
                <a:gd name="connsiteY111" fmla="*/ 1076685 h 2224519"/>
                <a:gd name="connsiteX112" fmla="*/ 1920715 w 3299499"/>
                <a:gd name="connsiteY112" fmla="*/ 821267 h 2224519"/>
                <a:gd name="connsiteX113" fmla="*/ 1829273 w 3299499"/>
                <a:gd name="connsiteY113" fmla="*/ 817291 h 2224519"/>
                <a:gd name="connsiteX114" fmla="*/ 1773614 w 3299499"/>
                <a:gd name="connsiteY114" fmla="*/ 761632 h 2224519"/>
                <a:gd name="connsiteX115" fmla="*/ 1456874 w 3299499"/>
                <a:gd name="connsiteY115" fmla="*/ 1004847 h 2224519"/>
                <a:gd name="connsiteX116" fmla="*/ 1527211 w 3299499"/>
                <a:gd name="connsiteY116" fmla="*/ 753639 h 2224519"/>
                <a:gd name="connsiteX117" fmla="*/ 1421703 w 3299499"/>
                <a:gd name="connsiteY117" fmla="*/ 834026 h 2224519"/>
                <a:gd name="connsiteX118" fmla="*/ 1512138 w 3299499"/>
                <a:gd name="connsiteY118" fmla="*/ 834026 h 2224519"/>
                <a:gd name="connsiteX119" fmla="*/ 1371461 w 3299499"/>
                <a:gd name="connsiteY119" fmla="*/ 1019920 h 2224519"/>
                <a:gd name="connsiteX120" fmla="*/ 1115228 w 3299499"/>
                <a:gd name="connsiteY120" fmla="*/ 1246008 h 2224519"/>
                <a:gd name="connsiteX121" fmla="*/ 907141 w 3299499"/>
                <a:gd name="connsiteY121" fmla="*/ 1537410 h 2224519"/>
                <a:gd name="connsiteX122" fmla="*/ 858995 w 3299499"/>
                <a:gd name="connsiteY122" fmla="*/ 1612773 h 2224519"/>
                <a:gd name="connsiteX123" fmla="*/ 1009720 w 3299499"/>
                <a:gd name="connsiteY123" fmla="*/ 1909199 h 2224519"/>
                <a:gd name="connsiteX124" fmla="*/ 1100156 w 3299499"/>
                <a:gd name="connsiteY124" fmla="*/ 1889102 h 2224519"/>
                <a:gd name="connsiteX125" fmla="*/ 1243117 w 3299499"/>
                <a:gd name="connsiteY125" fmla="*/ 1429806 h 2224519"/>
                <a:gd name="connsiteX126" fmla="*/ 1356169 w 3299499"/>
                <a:gd name="connsiteY126" fmla="*/ 1501105 h 2224519"/>
                <a:gd name="connsiteX127" fmla="*/ 1352194 w 3299499"/>
                <a:gd name="connsiteY127" fmla="*/ 1596520 h 2224519"/>
                <a:gd name="connsiteX128" fmla="*/ 1324384 w 3299499"/>
                <a:gd name="connsiteY128" fmla="*/ 1770376 h 2224519"/>
                <a:gd name="connsiteX129" fmla="*/ 1416465 w 3299499"/>
                <a:gd name="connsiteY129" fmla="*/ 1910842 h 2224519"/>
                <a:gd name="connsiteX130" fmla="*/ 1340269 w 3299499"/>
                <a:gd name="connsiteY130" fmla="*/ 1640250 h 2224519"/>
                <a:gd name="connsiteX131" fmla="*/ 1606637 w 3299499"/>
                <a:gd name="connsiteY131" fmla="*/ 1513030 h 2224519"/>
                <a:gd name="connsiteX132" fmla="*/ 1723643 w 3299499"/>
                <a:gd name="connsiteY132" fmla="*/ 1293596 h 2224519"/>
                <a:gd name="connsiteX133" fmla="*/ 1989073 w 3299499"/>
                <a:gd name="connsiteY133" fmla="*/ 1262840 h 2224519"/>
                <a:gd name="connsiteX134" fmla="*/ 1885956 w 3299499"/>
                <a:gd name="connsiteY134" fmla="*/ 1550615 h 2224519"/>
                <a:gd name="connsiteX135" fmla="*/ 1755393 w 3299499"/>
                <a:gd name="connsiteY135" fmla="*/ 1719046 h 2224519"/>
                <a:gd name="connsiteX136" fmla="*/ 1596312 w 3299499"/>
                <a:gd name="connsiteY136" fmla="*/ 2013962 h 2224519"/>
                <a:gd name="connsiteX137" fmla="*/ 1574831 w 3299499"/>
                <a:gd name="connsiteY137" fmla="*/ 1921749 h 2224519"/>
                <a:gd name="connsiteX138" fmla="*/ 1471464 w 3299499"/>
                <a:gd name="connsiteY138" fmla="*/ 2065646 h 2224519"/>
                <a:gd name="connsiteX139" fmla="*/ 1582781 w 3299499"/>
                <a:gd name="connsiteY139" fmla="*/ 2133232 h 2224519"/>
                <a:gd name="connsiteX140" fmla="*/ 1451584 w 3299499"/>
                <a:gd name="connsiteY140" fmla="*/ 2200818 h 2224519"/>
                <a:gd name="connsiteX141" fmla="*/ 1228948 w 3299499"/>
                <a:gd name="connsiteY141" fmla="*/ 2208769 h 2224519"/>
                <a:gd name="connsiteX142" fmla="*/ 982457 w 3299499"/>
                <a:gd name="connsiteY142" fmla="*/ 2216722 h 2224519"/>
                <a:gd name="connsiteX143" fmla="*/ 966555 w 3299499"/>
                <a:gd name="connsiteY143" fmla="*/ 2137207 h 2224519"/>
                <a:gd name="connsiteX144" fmla="*/ 1197143 w 3299499"/>
                <a:gd name="connsiteY144" fmla="*/ 2161061 h 2224519"/>
                <a:gd name="connsiteX145" fmla="*/ 1324364 w 3299499"/>
                <a:gd name="connsiteY145" fmla="*/ 2141182 h 2224519"/>
                <a:gd name="connsiteX146" fmla="*/ 1280632 w 3299499"/>
                <a:gd name="connsiteY146" fmla="*/ 1954329 h 2224519"/>
                <a:gd name="connsiteX147" fmla="*/ 1407852 w 3299499"/>
                <a:gd name="connsiteY147" fmla="*/ 1926500 h 2224519"/>
                <a:gd name="connsiteX148" fmla="*/ 1247453 w 3299499"/>
                <a:gd name="connsiteY148" fmla="*/ 1884840 h 2224519"/>
                <a:gd name="connsiteX149" fmla="*/ 1182614 w 3299499"/>
                <a:gd name="connsiteY149" fmla="*/ 2054900 h 2224519"/>
                <a:gd name="connsiteX150" fmla="*/ 1024793 w 3299499"/>
                <a:gd name="connsiteY150" fmla="*/ 2120214 h 2224519"/>
                <a:gd name="connsiteX151" fmla="*/ 884116 w 3299499"/>
                <a:gd name="connsiteY151" fmla="*/ 1758474 h 2224519"/>
                <a:gd name="connsiteX152" fmla="*/ 843922 w 3299499"/>
                <a:gd name="connsiteY152" fmla="*/ 2069973 h 2224519"/>
                <a:gd name="connsiteX153" fmla="*/ 703246 w 3299499"/>
                <a:gd name="connsiteY153" fmla="*/ 1657991 h 2224519"/>
                <a:gd name="connsiteX154" fmla="*/ 803729 w 3299499"/>
                <a:gd name="connsiteY154" fmla="*/ 1406782 h 2224519"/>
                <a:gd name="connsiteX155" fmla="*/ 884115 w 3299499"/>
                <a:gd name="connsiteY155" fmla="*/ 1246008 h 2224519"/>
                <a:gd name="connsiteX156" fmla="*/ 1160446 w 3299499"/>
                <a:gd name="connsiteY156" fmla="*/ 1125427 h 2224519"/>
                <a:gd name="connsiteX157" fmla="*/ 1637744 w 3299499"/>
                <a:gd name="connsiteY157" fmla="*/ 648131 h 2224519"/>
                <a:gd name="connsiteX158" fmla="*/ 1763348 w 3299499"/>
                <a:gd name="connsiteY158" fmla="*/ 336632 h 2224519"/>
                <a:gd name="connsiteX159" fmla="*/ 1642768 w 3299499"/>
                <a:gd name="connsiteY159" fmla="*/ 376825 h 2224519"/>
                <a:gd name="connsiteX160" fmla="*/ 1451848 w 3299499"/>
                <a:gd name="connsiteY160" fmla="*/ 658179 h 2224519"/>
                <a:gd name="connsiteX161" fmla="*/ 1170498 w 3299499"/>
                <a:gd name="connsiteY161" fmla="*/ 497404 h 2224519"/>
                <a:gd name="connsiteX162" fmla="*/ 1200641 w 3299499"/>
                <a:gd name="connsiteY162" fmla="*/ 633056 h 2224519"/>
                <a:gd name="connsiteX163" fmla="*/ 1115230 w 3299499"/>
                <a:gd name="connsiteY163" fmla="*/ 869194 h 2224519"/>
                <a:gd name="connsiteX164" fmla="*/ 1100158 w 3299499"/>
                <a:gd name="connsiteY164" fmla="*/ 1004845 h 2224519"/>
                <a:gd name="connsiteX165" fmla="*/ 904215 w 3299499"/>
                <a:gd name="connsiteY165" fmla="*/ 1014893 h 2224519"/>
                <a:gd name="connsiteX166" fmla="*/ 929336 w 3299499"/>
                <a:gd name="connsiteY166" fmla="*/ 1175667 h 2224519"/>
                <a:gd name="connsiteX167" fmla="*/ 708272 w 3299499"/>
                <a:gd name="connsiteY167" fmla="*/ 984749 h 2224519"/>
                <a:gd name="connsiteX168" fmla="*/ 607789 w 3299499"/>
                <a:gd name="connsiteY168" fmla="*/ 914411 h 2224519"/>
                <a:gd name="connsiteX169" fmla="*/ 809594 w 3299499"/>
                <a:gd name="connsiteY169" fmla="*/ 1313832 h 2224519"/>
                <a:gd name="connsiteX170" fmla="*/ 512330 w 3299499"/>
                <a:gd name="connsiteY170" fmla="*/ 1356538 h 2224519"/>
                <a:gd name="connsiteX171" fmla="*/ 647983 w 3299499"/>
                <a:gd name="connsiteY171" fmla="*/ 1874028 h 2224519"/>
                <a:gd name="connsiteX172" fmla="*/ 537449 w 3299499"/>
                <a:gd name="connsiteY172" fmla="*/ 1798666 h 2224519"/>
                <a:gd name="connsiteX173" fmla="*/ 391749 w 3299499"/>
                <a:gd name="connsiteY173" fmla="*/ 1733351 h 2224519"/>
                <a:gd name="connsiteX174" fmla="*/ 230975 w 3299499"/>
                <a:gd name="connsiteY174" fmla="*/ 1436924 h 2224519"/>
                <a:gd name="connsiteX175" fmla="*/ 356580 w 3299499"/>
                <a:gd name="connsiteY175" fmla="*/ 1668037 h 2224519"/>
                <a:gd name="connsiteX176" fmla="*/ 431942 w 3299499"/>
                <a:gd name="connsiteY176" fmla="*/ 1833835 h 2224519"/>
                <a:gd name="connsiteX177" fmla="*/ 527402 w 3299499"/>
                <a:gd name="connsiteY177" fmla="*/ 1874028 h 2224519"/>
                <a:gd name="connsiteX178" fmla="*/ 507305 w 3299499"/>
                <a:gd name="connsiteY178" fmla="*/ 1989585 h 2224519"/>
                <a:gd name="connsiteX179" fmla="*/ 311362 w 3299499"/>
                <a:gd name="connsiteY179" fmla="*/ 2180503 h 2224519"/>
                <a:gd name="connsiteX180" fmla="*/ 250235 w 3299499"/>
                <a:gd name="connsiteY180" fmla="*/ 2142821 h 2224519"/>
                <a:gd name="connsiteX181" fmla="*/ 220927 w 3299499"/>
                <a:gd name="connsiteY181" fmla="*/ 1989584 h 2224519"/>
                <a:gd name="connsiteX182" fmla="*/ 120444 w 3299499"/>
                <a:gd name="connsiteY182" fmla="*/ 1909197 h 2224519"/>
                <a:gd name="connsiteX183" fmla="*/ 65177 w 3299499"/>
                <a:gd name="connsiteY183" fmla="*/ 1869004 h 2224519"/>
                <a:gd name="connsiteX184" fmla="*/ 80251 w 3299499"/>
                <a:gd name="connsiteY184" fmla="*/ 1673060 h 2224519"/>
                <a:gd name="connsiteX185" fmla="*/ 205854 w 3299499"/>
                <a:gd name="connsiteY185" fmla="*/ 1813738 h 2224519"/>
                <a:gd name="connsiteX186" fmla="*/ 301314 w 3299499"/>
                <a:gd name="connsiteY186" fmla="*/ 1974512 h 2224519"/>
                <a:gd name="connsiteX187" fmla="*/ 326435 w 3299499"/>
                <a:gd name="connsiteY187" fmla="*/ 1863979 h 2224519"/>
                <a:gd name="connsiteX188" fmla="*/ 175710 w 3299499"/>
                <a:gd name="connsiteY188" fmla="*/ 1517311 h 2224519"/>
                <a:gd name="connsiteX189" fmla="*/ 150589 w 3299499"/>
                <a:gd name="connsiteY189" fmla="*/ 1482143 h 2224519"/>
                <a:gd name="connsiteX190" fmla="*/ 30008 w 3299499"/>
                <a:gd name="connsiteY190" fmla="*/ 1642916 h 2224519"/>
                <a:gd name="connsiteX191" fmla="*/ 19959 w 3299499"/>
                <a:gd name="connsiteY191" fmla="*/ 1798665 h 2224519"/>
                <a:gd name="connsiteX192" fmla="*/ 75227 w 3299499"/>
                <a:gd name="connsiteY192" fmla="*/ 1301271 h 2224519"/>
                <a:gd name="connsiteX193" fmla="*/ 175709 w 3299499"/>
                <a:gd name="connsiteY193" fmla="*/ 1341465 h 2224519"/>
                <a:gd name="connsiteX194" fmla="*/ 170685 w 3299499"/>
                <a:gd name="connsiteY194" fmla="*/ 1125426 h 2224519"/>
                <a:gd name="connsiteX195" fmla="*/ 95322 w 3299499"/>
                <a:gd name="connsiteY195" fmla="*/ 1235957 h 2224519"/>
                <a:gd name="connsiteX196" fmla="*/ 180733 w 3299499"/>
                <a:gd name="connsiteY196" fmla="*/ 1045039 h 2224519"/>
                <a:gd name="connsiteX197" fmla="*/ 276193 w 3299499"/>
                <a:gd name="connsiteY197" fmla="*/ 864168 h 2224519"/>
                <a:gd name="connsiteX198" fmla="*/ 471298 w 3299499"/>
                <a:gd name="connsiteY198"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803057 w 3299499"/>
                <a:gd name="connsiteY70" fmla="*/ 493266 h 2224519"/>
                <a:gd name="connsiteX71" fmla="*/ 3035772 w 3299499"/>
                <a:gd name="connsiteY71" fmla="*/ 684521 h 2224519"/>
                <a:gd name="connsiteX72" fmla="*/ 2923046 w 3299499"/>
                <a:gd name="connsiteY72" fmla="*/ 518092 h 2224519"/>
                <a:gd name="connsiteX73" fmla="*/ 2894083 w 3299499"/>
                <a:gd name="connsiteY73" fmla="*/ 439478 h 2224519"/>
                <a:gd name="connsiteX74" fmla="*/ 3022347 w 3299499"/>
                <a:gd name="connsiteY74" fmla="*/ 600842 h 2224519"/>
                <a:gd name="connsiteX75" fmla="*/ 3146474 w 3299499"/>
                <a:gd name="connsiteY75" fmla="*/ 824271 h 2224519"/>
                <a:gd name="connsiteX76" fmla="*/ 3295297 w 3299499"/>
                <a:gd name="connsiteY76" fmla="*/ 1254404 h 2224519"/>
                <a:gd name="connsiteX77" fmla="*/ 3022994 w 3299499"/>
                <a:gd name="connsiteY77" fmla="*/ 1569182 h 2224519"/>
                <a:gd name="connsiteX78" fmla="*/ 2712657 w 3299499"/>
                <a:gd name="connsiteY78" fmla="*/ 1572996 h 2224519"/>
                <a:gd name="connsiteX79" fmla="*/ 2364994 w 3299499"/>
                <a:gd name="connsiteY79" fmla="*/ 1739684 h 2224519"/>
                <a:gd name="connsiteX80" fmla="*/ 1741107 w 3299499"/>
                <a:gd name="connsiteY80" fmla="*/ 1953996 h 2224519"/>
                <a:gd name="connsiteX81" fmla="*/ 1783969 w 3299499"/>
                <a:gd name="connsiteY81" fmla="*/ 1796834 h 2224519"/>
                <a:gd name="connsiteX82" fmla="*/ 1836357 w 3299499"/>
                <a:gd name="connsiteY82" fmla="*/ 1606334 h 2224519"/>
                <a:gd name="connsiteX83" fmla="*/ 2164969 w 3299499"/>
                <a:gd name="connsiteY83" fmla="*/ 1577759 h 2224519"/>
                <a:gd name="connsiteX84" fmla="*/ 2050669 w 3299499"/>
                <a:gd name="connsiteY84" fmla="*/ 1434884 h 2224519"/>
                <a:gd name="connsiteX85" fmla="*/ 2241169 w 3299499"/>
                <a:gd name="connsiteY85" fmla="*/ 1339634 h 2224519"/>
                <a:gd name="connsiteX86" fmla="*/ 2339650 w 3299499"/>
                <a:gd name="connsiteY86" fmla="*/ 1482143 h 2224519"/>
                <a:gd name="connsiteX87" fmla="*/ 2331894 w 3299499"/>
                <a:gd name="connsiteY87" fmla="*/ 1673849 h 2224519"/>
                <a:gd name="connsiteX88" fmla="*/ 2343788 w 3299499"/>
                <a:gd name="connsiteY88" fmla="*/ 1428354 h 2224519"/>
                <a:gd name="connsiteX89" fmla="*/ 2720306 w 3299499"/>
                <a:gd name="connsiteY89" fmla="*/ 1293883 h 2224519"/>
                <a:gd name="connsiteX90" fmla="*/ 2888869 w 3299499"/>
                <a:gd name="connsiteY90" fmla="*/ 1406308 h 2224519"/>
                <a:gd name="connsiteX91" fmla="*/ 2769954 w 3299499"/>
                <a:gd name="connsiteY91" fmla="*/ 1300090 h 2224519"/>
                <a:gd name="connsiteX92" fmla="*/ 2889945 w 3299499"/>
                <a:gd name="connsiteY92" fmla="*/ 1304227 h 2224519"/>
                <a:gd name="connsiteX93" fmla="*/ 3067860 w 3299499"/>
                <a:gd name="connsiteY93" fmla="*/ 1432491 h 2224519"/>
                <a:gd name="connsiteX94" fmla="*/ 3217093 w 3299499"/>
                <a:gd name="connsiteY94" fmla="*/ 1277570 h 2224519"/>
                <a:gd name="connsiteX95" fmla="*/ 3237501 w 3299499"/>
                <a:gd name="connsiteY95" fmla="*/ 1072524 h 2224519"/>
                <a:gd name="connsiteX96" fmla="*/ 3071998 w 3299499"/>
                <a:gd name="connsiteY96" fmla="*/ 1386978 h 2224519"/>
                <a:gd name="connsiteX97" fmla="*/ 3109236 w 3299499"/>
                <a:gd name="connsiteY97" fmla="*/ 1312503 h 2224519"/>
                <a:gd name="connsiteX98" fmla="*/ 2894083 w 3299499"/>
                <a:gd name="connsiteY98" fmla="*/ 1266989 h 2224519"/>
                <a:gd name="connsiteX99" fmla="*/ 2794782 w 3299499"/>
                <a:gd name="connsiteY99" fmla="*/ 1204926 h 2224519"/>
                <a:gd name="connsiteX100" fmla="*/ 2584069 w 3299499"/>
                <a:gd name="connsiteY100" fmla="*/ 1239621 h 2224519"/>
                <a:gd name="connsiteX101" fmla="*/ 2044267 w 3299499"/>
                <a:gd name="connsiteY101" fmla="*/ 1386634 h 2224519"/>
                <a:gd name="connsiteX102" fmla="*/ 2005425 w 3299499"/>
                <a:gd name="connsiteY102" fmla="*/ 1225334 h 2224519"/>
                <a:gd name="connsiteX103" fmla="*/ 2372137 w 3299499"/>
                <a:gd name="connsiteY103" fmla="*/ 1108652 h 2224519"/>
                <a:gd name="connsiteX104" fmla="*/ 2803144 w 3299499"/>
                <a:gd name="connsiteY104" fmla="*/ 1101508 h 2224519"/>
                <a:gd name="connsiteX105" fmla="*/ 2560257 w 3299499"/>
                <a:gd name="connsiteY105" fmla="*/ 820521 h 2224519"/>
                <a:gd name="connsiteX106" fmla="*/ 2226881 w 3299499"/>
                <a:gd name="connsiteY106" fmla="*/ 1049121 h 2224519"/>
                <a:gd name="connsiteX107" fmla="*/ 2105637 w 3299499"/>
                <a:gd name="connsiteY107" fmla="*/ 967096 h 2224519"/>
                <a:gd name="connsiteX108" fmla="*/ 1771168 w 3299499"/>
                <a:gd name="connsiteY108" fmla="*/ 1203194 h 2224519"/>
                <a:gd name="connsiteX109" fmla="*/ 1666272 w 3299499"/>
                <a:gd name="connsiteY109" fmla="*/ 1103537 h 2224519"/>
                <a:gd name="connsiteX110" fmla="*/ 1333340 w 3299499"/>
                <a:gd name="connsiteY110" fmla="*/ 1505003 h 2224519"/>
                <a:gd name="connsiteX111" fmla="*/ 1260930 w 3299499"/>
                <a:gd name="connsiteY111" fmla="*/ 1457024 h 2224519"/>
                <a:gd name="connsiteX112" fmla="*/ 1613074 w 3299499"/>
                <a:gd name="connsiteY112" fmla="*/ 1076685 h 2224519"/>
                <a:gd name="connsiteX113" fmla="*/ 1920715 w 3299499"/>
                <a:gd name="connsiteY113" fmla="*/ 821267 h 2224519"/>
                <a:gd name="connsiteX114" fmla="*/ 1829273 w 3299499"/>
                <a:gd name="connsiteY114" fmla="*/ 817291 h 2224519"/>
                <a:gd name="connsiteX115" fmla="*/ 1773614 w 3299499"/>
                <a:gd name="connsiteY115" fmla="*/ 761632 h 2224519"/>
                <a:gd name="connsiteX116" fmla="*/ 1456874 w 3299499"/>
                <a:gd name="connsiteY116" fmla="*/ 1004847 h 2224519"/>
                <a:gd name="connsiteX117" fmla="*/ 1527211 w 3299499"/>
                <a:gd name="connsiteY117" fmla="*/ 753639 h 2224519"/>
                <a:gd name="connsiteX118" fmla="*/ 1421703 w 3299499"/>
                <a:gd name="connsiteY118" fmla="*/ 834026 h 2224519"/>
                <a:gd name="connsiteX119" fmla="*/ 1512138 w 3299499"/>
                <a:gd name="connsiteY119" fmla="*/ 834026 h 2224519"/>
                <a:gd name="connsiteX120" fmla="*/ 1371461 w 3299499"/>
                <a:gd name="connsiteY120" fmla="*/ 1019920 h 2224519"/>
                <a:gd name="connsiteX121" fmla="*/ 1115228 w 3299499"/>
                <a:gd name="connsiteY121" fmla="*/ 1246008 h 2224519"/>
                <a:gd name="connsiteX122" fmla="*/ 907141 w 3299499"/>
                <a:gd name="connsiteY122" fmla="*/ 1537410 h 2224519"/>
                <a:gd name="connsiteX123" fmla="*/ 858995 w 3299499"/>
                <a:gd name="connsiteY123" fmla="*/ 1612773 h 2224519"/>
                <a:gd name="connsiteX124" fmla="*/ 1009720 w 3299499"/>
                <a:gd name="connsiteY124" fmla="*/ 1909199 h 2224519"/>
                <a:gd name="connsiteX125" fmla="*/ 1100156 w 3299499"/>
                <a:gd name="connsiteY125" fmla="*/ 1889102 h 2224519"/>
                <a:gd name="connsiteX126" fmla="*/ 1243117 w 3299499"/>
                <a:gd name="connsiteY126" fmla="*/ 1429806 h 2224519"/>
                <a:gd name="connsiteX127" fmla="*/ 1356169 w 3299499"/>
                <a:gd name="connsiteY127" fmla="*/ 1501105 h 2224519"/>
                <a:gd name="connsiteX128" fmla="*/ 1352194 w 3299499"/>
                <a:gd name="connsiteY128" fmla="*/ 1596520 h 2224519"/>
                <a:gd name="connsiteX129" fmla="*/ 1324384 w 3299499"/>
                <a:gd name="connsiteY129" fmla="*/ 1770376 h 2224519"/>
                <a:gd name="connsiteX130" fmla="*/ 1416465 w 3299499"/>
                <a:gd name="connsiteY130" fmla="*/ 1910842 h 2224519"/>
                <a:gd name="connsiteX131" fmla="*/ 1340269 w 3299499"/>
                <a:gd name="connsiteY131" fmla="*/ 1640250 h 2224519"/>
                <a:gd name="connsiteX132" fmla="*/ 1606637 w 3299499"/>
                <a:gd name="connsiteY132" fmla="*/ 1513030 h 2224519"/>
                <a:gd name="connsiteX133" fmla="*/ 1723643 w 3299499"/>
                <a:gd name="connsiteY133" fmla="*/ 1293596 h 2224519"/>
                <a:gd name="connsiteX134" fmla="*/ 1989073 w 3299499"/>
                <a:gd name="connsiteY134" fmla="*/ 1262840 h 2224519"/>
                <a:gd name="connsiteX135" fmla="*/ 1885956 w 3299499"/>
                <a:gd name="connsiteY135" fmla="*/ 1550615 h 2224519"/>
                <a:gd name="connsiteX136" fmla="*/ 1755393 w 3299499"/>
                <a:gd name="connsiteY136" fmla="*/ 1719046 h 2224519"/>
                <a:gd name="connsiteX137" fmla="*/ 1596312 w 3299499"/>
                <a:gd name="connsiteY137" fmla="*/ 2013962 h 2224519"/>
                <a:gd name="connsiteX138" fmla="*/ 1574831 w 3299499"/>
                <a:gd name="connsiteY138" fmla="*/ 1921749 h 2224519"/>
                <a:gd name="connsiteX139" fmla="*/ 1471464 w 3299499"/>
                <a:gd name="connsiteY139" fmla="*/ 2065646 h 2224519"/>
                <a:gd name="connsiteX140" fmla="*/ 1582781 w 3299499"/>
                <a:gd name="connsiteY140" fmla="*/ 2133232 h 2224519"/>
                <a:gd name="connsiteX141" fmla="*/ 1451584 w 3299499"/>
                <a:gd name="connsiteY141" fmla="*/ 2200818 h 2224519"/>
                <a:gd name="connsiteX142" fmla="*/ 1228948 w 3299499"/>
                <a:gd name="connsiteY142" fmla="*/ 2208769 h 2224519"/>
                <a:gd name="connsiteX143" fmla="*/ 982457 w 3299499"/>
                <a:gd name="connsiteY143" fmla="*/ 2216722 h 2224519"/>
                <a:gd name="connsiteX144" fmla="*/ 966555 w 3299499"/>
                <a:gd name="connsiteY144" fmla="*/ 2137207 h 2224519"/>
                <a:gd name="connsiteX145" fmla="*/ 1197143 w 3299499"/>
                <a:gd name="connsiteY145" fmla="*/ 2161061 h 2224519"/>
                <a:gd name="connsiteX146" fmla="*/ 1324364 w 3299499"/>
                <a:gd name="connsiteY146" fmla="*/ 2141182 h 2224519"/>
                <a:gd name="connsiteX147" fmla="*/ 1280632 w 3299499"/>
                <a:gd name="connsiteY147" fmla="*/ 1954329 h 2224519"/>
                <a:gd name="connsiteX148" fmla="*/ 1407852 w 3299499"/>
                <a:gd name="connsiteY148" fmla="*/ 1926500 h 2224519"/>
                <a:gd name="connsiteX149" fmla="*/ 1247453 w 3299499"/>
                <a:gd name="connsiteY149" fmla="*/ 1884840 h 2224519"/>
                <a:gd name="connsiteX150" fmla="*/ 1182614 w 3299499"/>
                <a:gd name="connsiteY150" fmla="*/ 2054900 h 2224519"/>
                <a:gd name="connsiteX151" fmla="*/ 1024793 w 3299499"/>
                <a:gd name="connsiteY151" fmla="*/ 2120214 h 2224519"/>
                <a:gd name="connsiteX152" fmla="*/ 884116 w 3299499"/>
                <a:gd name="connsiteY152" fmla="*/ 1758474 h 2224519"/>
                <a:gd name="connsiteX153" fmla="*/ 843922 w 3299499"/>
                <a:gd name="connsiteY153" fmla="*/ 2069973 h 2224519"/>
                <a:gd name="connsiteX154" fmla="*/ 703246 w 3299499"/>
                <a:gd name="connsiteY154" fmla="*/ 1657991 h 2224519"/>
                <a:gd name="connsiteX155" fmla="*/ 803729 w 3299499"/>
                <a:gd name="connsiteY155" fmla="*/ 1406782 h 2224519"/>
                <a:gd name="connsiteX156" fmla="*/ 884115 w 3299499"/>
                <a:gd name="connsiteY156" fmla="*/ 1246008 h 2224519"/>
                <a:gd name="connsiteX157" fmla="*/ 1160446 w 3299499"/>
                <a:gd name="connsiteY157" fmla="*/ 1125427 h 2224519"/>
                <a:gd name="connsiteX158" fmla="*/ 1637744 w 3299499"/>
                <a:gd name="connsiteY158" fmla="*/ 648131 h 2224519"/>
                <a:gd name="connsiteX159" fmla="*/ 1763348 w 3299499"/>
                <a:gd name="connsiteY159" fmla="*/ 336632 h 2224519"/>
                <a:gd name="connsiteX160" fmla="*/ 1642768 w 3299499"/>
                <a:gd name="connsiteY160" fmla="*/ 376825 h 2224519"/>
                <a:gd name="connsiteX161" fmla="*/ 1451848 w 3299499"/>
                <a:gd name="connsiteY161" fmla="*/ 658179 h 2224519"/>
                <a:gd name="connsiteX162" fmla="*/ 1170498 w 3299499"/>
                <a:gd name="connsiteY162" fmla="*/ 497404 h 2224519"/>
                <a:gd name="connsiteX163" fmla="*/ 1200641 w 3299499"/>
                <a:gd name="connsiteY163" fmla="*/ 633056 h 2224519"/>
                <a:gd name="connsiteX164" fmla="*/ 1115230 w 3299499"/>
                <a:gd name="connsiteY164" fmla="*/ 869194 h 2224519"/>
                <a:gd name="connsiteX165" fmla="*/ 1100158 w 3299499"/>
                <a:gd name="connsiteY165" fmla="*/ 1004845 h 2224519"/>
                <a:gd name="connsiteX166" fmla="*/ 904215 w 3299499"/>
                <a:gd name="connsiteY166" fmla="*/ 1014893 h 2224519"/>
                <a:gd name="connsiteX167" fmla="*/ 929336 w 3299499"/>
                <a:gd name="connsiteY167" fmla="*/ 1175667 h 2224519"/>
                <a:gd name="connsiteX168" fmla="*/ 708272 w 3299499"/>
                <a:gd name="connsiteY168" fmla="*/ 984749 h 2224519"/>
                <a:gd name="connsiteX169" fmla="*/ 607789 w 3299499"/>
                <a:gd name="connsiteY169" fmla="*/ 914411 h 2224519"/>
                <a:gd name="connsiteX170" fmla="*/ 809594 w 3299499"/>
                <a:gd name="connsiteY170" fmla="*/ 1313832 h 2224519"/>
                <a:gd name="connsiteX171" fmla="*/ 512330 w 3299499"/>
                <a:gd name="connsiteY171" fmla="*/ 1356538 h 2224519"/>
                <a:gd name="connsiteX172" fmla="*/ 647983 w 3299499"/>
                <a:gd name="connsiteY172" fmla="*/ 1874028 h 2224519"/>
                <a:gd name="connsiteX173" fmla="*/ 537449 w 3299499"/>
                <a:gd name="connsiteY173" fmla="*/ 1798666 h 2224519"/>
                <a:gd name="connsiteX174" fmla="*/ 391749 w 3299499"/>
                <a:gd name="connsiteY174" fmla="*/ 1733351 h 2224519"/>
                <a:gd name="connsiteX175" fmla="*/ 230975 w 3299499"/>
                <a:gd name="connsiteY175" fmla="*/ 1436924 h 2224519"/>
                <a:gd name="connsiteX176" fmla="*/ 356580 w 3299499"/>
                <a:gd name="connsiteY176" fmla="*/ 1668037 h 2224519"/>
                <a:gd name="connsiteX177" fmla="*/ 431942 w 3299499"/>
                <a:gd name="connsiteY177" fmla="*/ 1833835 h 2224519"/>
                <a:gd name="connsiteX178" fmla="*/ 527402 w 3299499"/>
                <a:gd name="connsiteY178" fmla="*/ 1874028 h 2224519"/>
                <a:gd name="connsiteX179" fmla="*/ 507305 w 3299499"/>
                <a:gd name="connsiteY179" fmla="*/ 1989585 h 2224519"/>
                <a:gd name="connsiteX180" fmla="*/ 311362 w 3299499"/>
                <a:gd name="connsiteY180" fmla="*/ 2180503 h 2224519"/>
                <a:gd name="connsiteX181" fmla="*/ 250235 w 3299499"/>
                <a:gd name="connsiteY181" fmla="*/ 2142821 h 2224519"/>
                <a:gd name="connsiteX182" fmla="*/ 220927 w 3299499"/>
                <a:gd name="connsiteY182" fmla="*/ 1989584 h 2224519"/>
                <a:gd name="connsiteX183" fmla="*/ 120444 w 3299499"/>
                <a:gd name="connsiteY183" fmla="*/ 1909197 h 2224519"/>
                <a:gd name="connsiteX184" fmla="*/ 65177 w 3299499"/>
                <a:gd name="connsiteY184" fmla="*/ 1869004 h 2224519"/>
                <a:gd name="connsiteX185" fmla="*/ 80251 w 3299499"/>
                <a:gd name="connsiteY185" fmla="*/ 1673060 h 2224519"/>
                <a:gd name="connsiteX186" fmla="*/ 205854 w 3299499"/>
                <a:gd name="connsiteY186" fmla="*/ 1813738 h 2224519"/>
                <a:gd name="connsiteX187" fmla="*/ 301314 w 3299499"/>
                <a:gd name="connsiteY187" fmla="*/ 1974512 h 2224519"/>
                <a:gd name="connsiteX188" fmla="*/ 326435 w 3299499"/>
                <a:gd name="connsiteY188" fmla="*/ 1863979 h 2224519"/>
                <a:gd name="connsiteX189" fmla="*/ 175710 w 3299499"/>
                <a:gd name="connsiteY189" fmla="*/ 1517311 h 2224519"/>
                <a:gd name="connsiteX190" fmla="*/ 150589 w 3299499"/>
                <a:gd name="connsiteY190" fmla="*/ 1482143 h 2224519"/>
                <a:gd name="connsiteX191" fmla="*/ 30008 w 3299499"/>
                <a:gd name="connsiteY191" fmla="*/ 1642916 h 2224519"/>
                <a:gd name="connsiteX192" fmla="*/ 19959 w 3299499"/>
                <a:gd name="connsiteY192" fmla="*/ 1798665 h 2224519"/>
                <a:gd name="connsiteX193" fmla="*/ 75227 w 3299499"/>
                <a:gd name="connsiteY193" fmla="*/ 1301271 h 2224519"/>
                <a:gd name="connsiteX194" fmla="*/ 175709 w 3299499"/>
                <a:gd name="connsiteY194" fmla="*/ 1341465 h 2224519"/>
                <a:gd name="connsiteX195" fmla="*/ 170685 w 3299499"/>
                <a:gd name="connsiteY195" fmla="*/ 1125426 h 2224519"/>
                <a:gd name="connsiteX196" fmla="*/ 95322 w 3299499"/>
                <a:gd name="connsiteY196" fmla="*/ 1235957 h 2224519"/>
                <a:gd name="connsiteX197" fmla="*/ 180733 w 3299499"/>
                <a:gd name="connsiteY197" fmla="*/ 1045039 h 2224519"/>
                <a:gd name="connsiteX198" fmla="*/ 276193 w 3299499"/>
                <a:gd name="connsiteY198" fmla="*/ 864168 h 2224519"/>
                <a:gd name="connsiteX199" fmla="*/ 471298 w 3299499"/>
                <a:gd name="connsiteY199"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894083 w 3299499"/>
                <a:gd name="connsiteY70" fmla="*/ 588430 h 2224519"/>
                <a:gd name="connsiteX71" fmla="*/ 3035772 w 3299499"/>
                <a:gd name="connsiteY71" fmla="*/ 684521 h 2224519"/>
                <a:gd name="connsiteX72" fmla="*/ 2923046 w 3299499"/>
                <a:gd name="connsiteY72" fmla="*/ 518092 h 2224519"/>
                <a:gd name="connsiteX73" fmla="*/ 2894083 w 3299499"/>
                <a:gd name="connsiteY73" fmla="*/ 439478 h 2224519"/>
                <a:gd name="connsiteX74" fmla="*/ 3022347 w 3299499"/>
                <a:gd name="connsiteY74" fmla="*/ 600842 h 2224519"/>
                <a:gd name="connsiteX75" fmla="*/ 3146474 w 3299499"/>
                <a:gd name="connsiteY75" fmla="*/ 824271 h 2224519"/>
                <a:gd name="connsiteX76" fmla="*/ 3295297 w 3299499"/>
                <a:gd name="connsiteY76" fmla="*/ 1254404 h 2224519"/>
                <a:gd name="connsiteX77" fmla="*/ 3022994 w 3299499"/>
                <a:gd name="connsiteY77" fmla="*/ 1569182 h 2224519"/>
                <a:gd name="connsiteX78" fmla="*/ 2712657 w 3299499"/>
                <a:gd name="connsiteY78" fmla="*/ 1572996 h 2224519"/>
                <a:gd name="connsiteX79" fmla="*/ 2364994 w 3299499"/>
                <a:gd name="connsiteY79" fmla="*/ 1739684 h 2224519"/>
                <a:gd name="connsiteX80" fmla="*/ 1741107 w 3299499"/>
                <a:gd name="connsiteY80" fmla="*/ 1953996 h 2224519"/>
                <a:gd name="connsiteX81" fmla="*/ 1783969 w 3299499"/>
                <a:gd name="connsiteY81" fmla="*/ 1796834 h 2224519"/>
                <a:gd name="connsiteX82" fmla="*/ 1836357 w 3299499"/>
                <a:gd name="connsiteY82" fmla="*/ 1606334 h 2224519"/>
                <a:gd name="connsiteX83" fmla="*/ 2164969 w 3299499"/>
                <a:gd name="connsiteY83" fmla="*/ 1577759 h 2224519"/>
                <a:gd name="connsiteX84" fmla="*/ 2050669 w 3299499"/>
                <a:gd name="connsiteY84" fmla="*/ 1434884 h 2224519"/>
                <a:gd name="connsiteX85" fmla="*/ 2241169 w 3299499"/>
                <a:gd name="connsiteY85" fmla="*/ 1339634 h 2224519"/>
                <a:gd name="connsiteX86" fmla="*/ 2339650 w 3299499"/>
                <a:gd name="connsiteY86" fmla="*/ 1482143 h 2224519"/>
                <a:gd name="connsiteX87" fmla="*/ 2331894 w 3299499"/>
                <a:gd name="connsiteY87" fmla="*/ 1673849 h 2224519"/>
                <a:gd name="connsiteX88" fmla="*/ 2343788 w 3299499"/>
                <a:gd name="connsiteY88" fmla="*/ 1428354 h 2224519"/>
                <a:gd name="connsiteX89" fmla="*/ 2720306 w 3299499"/>
                <a:gd name="connsiteY89" fmla="*/ 1293883 h 2224519"/>
                <a:gd name="connsiteX90" fmla="*/ 2888869 w 3299499"/>
                <a:gd name="connsiteY90" fmla="*/ 1406308 h 2224519"/>
                <a:gd name="connsiteX91" fmla="*/ 2769954 w 3299499"/>
                <a:gd name="connsiteY91" fmla="*/ 1300090 h 2224519"/>
                <a:gd name="connsiteX92" fmla="*/ 2889945 w 3299499"/>
                <a:gd name="connsiteY92" fmla="*/ 1304227 h 2224519"/>
                <a:gd name="connsiteX93" fmla="*/ 3067860 w 3299499"/>
                <a:gd name="connsiteY93" fmla="*/ 1432491 h 2224519"/>
                <a:gd name="connsiteX94" fmla="*/ 3217093 w 3299499"/>
                <a:gd name="connsiteY94" fmla="*/ 1277570 h 2224519"/>
                <a:gd name="connsiteX95" fmla="*/ 3237501 w 3299499"/>
                <a:gd name="connsiteY95" fmla="*/ 1072524 h 2224519"/>
                <a:gd name="connsiteX96" fmla="*/ 3071998 w 3299499"/>
                <a:gd name="connsiteY96" fmla="*/ 1386978 h 2224519"/>
                <a:gd name="connsiteX97" fmla="*/ 3109236 w 3299499"/>
                <a:gd name="connsiteY97" fmla="*/ 1312503 h 2224519"/>
                <a:gd name="connsiteX98" fmla="*/ 2894083 w 3299499"/>
                <a:gd name="connsiteY98" fmla="*/ 1266989 h 2224519"/>
                <a:gd name="connsiteX99" fmla="*/ 2794782 w 3299499"/>
                <a:gd name="connsiteY99" fmla="*/ 1204926 h 2224519"/>
                <a:gd name="connsiteX100" fmla="*/ 2584069 w 3299499"/>
                <a:gd name="connsiteY100" fmla="*/ 1239621 h 2224519"/>
                <a:gd name="connsiteX101" fmla="*/ 2044267 w 3299499"/>
                <a:gd name="connsiteY101" fmla="*/ 1386634 h 2224519"/>
                <a:gd name="connsiteX102" fmla="*/ 2005425 w 3299499"/>
                <a:gd name="connsiteY102" fmla="*/ 1225334 h 2224519"/>
                <a:gd name="connsiteX103" fmla="*/ 2372137 w 3299499"/>
                <a:gd name="connsiteY103" fmla="*/ 1108652 h 2224519"/>
                <a:gd name="connsiteX104" fmla="*/ 2803144 w 3299499"/>
                <a:gd name="connsiteY104" fmla="*/ 1101508 h 2224519"/>
                <a:gd name="connsiteX105" fmla="*/ 2560257 w 3299499"/>
                <a:gd name="connsiteY105" fmla="*/ 820521 h 2224519"/>
                <a:gd name="connsiteX106" fmla="*/ 2226881 w 3299499"/>
                <a:gd name="connsiteY106" fmla="*/ 1049121 h 2224519"/>
                <a:gd name="connsiteX107" fmla="*/ 2105637 w 3299499"/>
                <a:gd name="connsiteY107" fmla="*/ 967096 h 2224519"/>
                <a:gd name="connsiteX108" fmla="*/ 1771168 w 3299499"/>
                <a:gd name="connsiteY108" fmla="*/ 1203194 h 2224519"/>
                <a:gd name="connsiteX109" fmla="*/ 1666272 w 3299499"/>
                <a:gd name="connsiteY109" fmla="*/ 1103537 h 2224519"/>
                <a:gd name="connsiteX110" fmla="*/ 1333340 w 3299499"/>
                <a:gd name="connsiteY110" fmla="*/ 1505003 h 2224519"/>
                <a:gd name="connsiteX111" fmla="*/ 1260930 w 3299499"/>
                <a:gd name="connsiteY111" fmla="*/ 1457024 h 2224519"/>
                <a:gd name="connsiteX112" fmla="*/ 1613074 w 3299499"/>
                <a:gd name="connsiteY112" fmla="*/ 1076685 h 2224519"/>
                <a:gd name="connsiteX113" fmla="*/ 1920715 w 3299499"/>
                <a:gd name="connsiteY113" fmla="*/ 821267 h 2224519"/>
                <a:gd name="connsiteX114" fmla="*/ 1829273 w 3299499"/>
                <a:gd name="connsiteY114" fmla="*/ 817291 h 2224519"/>
                <a:gd name="connsiteX115" fmla="*/ 1773614 w 3299499"/>
                <a:gd name="connsiteY115" fmla="*/ 761632 h 2224519"/>
                <a:gd name="connsiteX116" fmla="*/ 1456874 w 3299499"/>
                <a:gd name="connsiteY116" fmla="*/ 1004847 h 2224519"/>
                <a:gd name="connsiteX117" fmla="*/ 1527211 w 3299499"/>
                <a:gd name="connsiteY117" fmla="*/ 753639 h 2224519"/>
                <a:gd name="connsiteX118" fmla="*/ 1421703 w 3299499"/>
                <a:gd name="connsiteY118" fmla="*/ 834026 h 2224519"/>
                <a:gd name="connsiteX119" fmla="*/ 1512138 w 3299499"/>
                <a:gd name="connsiteY119" fmla="*/ 834026 h 2224519"/>
                <a:gd name="connsiteX120" fmla="*/ 1371461 w 3299499"/>
                <a:gd name="connsiteY120" fmla="*/ 1019920 h 2224519"/>
                <a:gd name="connsiteX121" fmla="*/ 1115228 w 3299499"/>
                <a:gd name="connsiteY121" fmla="*/ 1246008 h 2224519"/>
                <a:gd name="connsiteX122" fmla="*/ 907141 w 3299499"/>
                <a:gd name="connsiteY122" fmla="*/ 1537410 h 2224519"/>
                <a:gd name="connsiteX123" fmla="*/ 858995 w 3299499"/>
                <a:gd name="connsiteY123" fmla="*/ 1612773 h 2224519"/>
                <a:gd name="connsiteX124" fmla="*/ 1009720 w 3299499"/>
                <a:gd name="connsiteY124" fmla="*/ 1909199 h 2224519"/>
                <a:gd name="connsiteX125" fmla="*/ 1100156 w 3299499"/>
                <a:gd name="connsiteY125" fmla="*/ 1889102 h 2224519"/>
                <a:gd name="connsiteX126" fmla="*/ 1243117 w 3299499"/>
                <a:gd name="connsiteY126" fmla="*/ 1429806 h 2224519"/>
                <a:gd name="connsiteX127" fmla="*/ 1356169 w 3299499"/>
                <a:gd name="connsiteY127" fmla="*/ 1501105 h 2224519"/>
                <a:gd name="connsiteX128" fmla="*/ 1352194 w 3299499"/>
                <a:gd name="connsiteY128" fmla="*/ 1596520 h 2224519"/>
                <a:gd name="connsiteX129" fmla="*/ 1324384 w 3299499"/>
                <a:gd name="connsiteY129" fmla="*/ 1770376 h 2224519"/>
                <a:gd name="connsiteX130" fmla="*/ 1416465 w 3299499"/>
                <a:gd name="connsiteY130" fmla="*/ 1910842 h 2224519"/>
                <a:gd name="connsiteX131" fmla="*/ 1340269 w 3299499"/>
                <a:gd name="connsiteY131" fmla="*/ 1640250 h 2224519"/>
                <a:gd name="connsiteX132" fmla="*/ 1606637 w 3299499"/>
                <a:gd name="connsiteY132" fmla="*/ 1513030 h 2224519"/>
                <a:gd name="connsiteX133" fmla="*/ 1723643 w 3299499"/>
                <a:gd name="connsiteY133" fmla="*/ 1293596 h 2224519"/>
                <a:gd name="connsiteX134" fmla="*/ 1989073 w 3299499"/>
                <a:gd name="connsiteY134" fmla="*/ 1262840 h 2224519"/>
                <a:gd name="connsiteX135" fmla="*/ 1885956 w 3299499"/>
                <a:gd name="connsiteY135" fmla="*/ 1550615 h 2224519"/>
                <a:gd name="connsiteX136" fmla="*/ 1755393 w 3299499"/>
                <a:gd name="connsiteY136" fmla="*/ 1719046 h 2224519"/>
                <a:gd name="connsiteX137" fmla="*/ 1596312 w 3299499"/>
                <a:gd name="connsiteY137" fmla="*/ 2013962 h 2224519"/>
                <a:gd name="connsiteX138" fmla="*/ 1574831 w 3299499"/>
                <a:gd name="connsiteY138" fmla="*/ 1921749 h 2224519"/>
                <a:gd name="connsiteX139" fmla="*/ 1471464 w 3299499"/>
                <a:gd name="connsiteY139" fmla="*/ 2065646 h 2224519"/>
                <a:gd name="connsiteX140" fmla="*/ 1582781 w 3299499"/>
                <a:gd name="connsiteY140" fmla="*/ 2133232 h 2224519"/>
                <a:gd name="connsiteX141" fmla="*/ 1451584 w 3299499"/>
                <a:gd name="connsiteY141" fmla="*/ 2200818 h 2224519"/>
                <a:gd name="connsiteX142" fmla="*/ 1228948 w 3299499"/>
                <a:gd name="connsiteY142" fmla="*/ 2208769 h 2224519"/>
                <a:gd name="connsiteX143" fmla="*/ 982457 w 3299499"/>
                <a:gd name="connsiteY143" fmla="*/ 2216722 h 2224519"/>
                <a:gd name="connsiteX144" fmla="*/ 966555 w 3299499"/>
                <a:gd name="connsiteY144" fmla="*/ 2137207 h 2224519"/>
                <a:gd name="connsiteX145" fmla="*/ 1197143 w 3299499"/>
                <a:gd name="connsiteY145" fmla="*/ 2161061 h 2224519"/>
                <a:gd name="connsiteX146" fmla="*/ 1324364 w 3299499"/>
                <a:gd name="connsiteY146" fmla="*/ 2141182 h 2224519"/>
                <a:gd name="connsiteX147" fmla="*/ 1280632 w 3299499"/>
                <a:gd name="connsiteY147" fmla="*/ 1954329 h 2224519"/>
                <a:gd name="connsiteX148" fmla="*/ 1407852 w 3299499"/>
                <a:gd name="connsiteY148" fmla="*/ 1926500 h 2224519"/>
                <a:gd name="connsiteX149" fmla="*/ 1247453 w 3299499"/>
                <a:gd name="connsiteY149" fmla="*/ 1884840 h 2224519"/>
                <a:gd name="connsiteX150" fmla="*/ 1182614 w 3299499"/>
                <a:gd name="connsiteY150" fmla="*/ 2054900 h 2224519"/>
                <a:gd name="connsiteX151" fmla="*/ 1024793 w 3299499"/>
                <a:gd name="connsiteY151" fmla="*/ 2120214 h 2224519"/>
                <a:gd name="connsiteX152" fmla="*/ 884116 w 3299499"/>
                <a:gd name="connsiteY152" fmla="*/ 1758474 h 2224519"/>
                <a:gd name="connsiteX153" fmla="*/ 843922 w 3299499"/>
                <a:gd name="connsiteY153" fmla="*/ 2069973 h 2224519"/>
                <a:gd name="connsiteX154" fmla="*/ 703246 w 3299499"/>
                <a:gd name="connsiteY154" fmla="*/ 1657991 h 2224519"/>
                <a:gd name="connsiteX155" fmla="*/ 803729 w 3299499"/>
                <a:gd name="connsiteY155" fmla="*/ 1406782 h 2224519"/>
                <a:gd name="connsiteX156" fmla="*/ 884115 w 3299499"/>
                <a:gd name="connsiteY156" fmla="*/ 1246008 h 2224519"/>
                <a:gd name="connsiteX157" fmla="*/ 1160446 w 3299499"/>
                <a:gd name="connsiteY157" fmla="*/ 1125427 h 2224519"/>
                <a:gd name="connsiteX158" fmla="*/ 1637744 w 3299499"/>
                <a:gd name="connsiteY158" fmla="*/ 648131 h 2224519"/>
                <a:gd name="connsiteX159" fmla="*/ 1763348 w 3299499"/>
                <a:gd name="connsiteY159" fmla="*/ 336632 h 2224519"/>
                <a:gd name="connsiteX160" fmla="*/ 1642768 w 3299499"/>
                <a:gd name="connsiteY160" fmla="*/ 376825 h 2224519"/>
                <a:gd name="connsiteX161" fmla="*/ 1451848 w 3299499"/>
                <a:gd name="connsiteY161" fmla="*/ 658179 h 2224519"/>
                <a:gd name="connsiteX162" fmla="*/ 1170498 w 3299499"/>
                <a:gd name="connsiteY162" fmla="*/ 497404 h 2224519"/>
                <a:gd name="connsiteX163" fmla="*/ 1200641 w 3299499"/>
                <a:gd name="connsiteY163" fmla="*/ 633056 h 2224519"/>
                <a:gd name="connsiteX164" fmla="*/ 1115230 w 3299499"/>
                <a:gd name="connsiteY164" fmla="*/ 869194 h 2224519"/>
                <a:gd name="connsiteX165" fmla="*/ 1100158 w 3299499"/>
                <a:gd name="connsiteY165" fmla="*/ 1004845 h 2224519"/>
                <a:gd name="connsiteX166" fmla="*/ 904215 w 3299499"/>
                <a:gd name="connsiteY166" fmla="*/ 1014893 h 2224519"/>
                <a:gd name="connsiteX167" fmla="*/ 929336 w 3299499"/>
                <a:gd name="connsiteY167" fmla="*/ 1175667 h 2224519"/>
                <a:gd name="connsiteX168" fmla="*/ 708272 w 3299499"/>
                <a:gd name="connsiteY168" fmla="*/ 984749 h 2224519"/>
                <a:gd name="connsiteX169" fmla="*/ 607789 w 3299499"/>
                <a:gd name="connsiteY169" fmla="*/ 914411 h 2224519"/>
                <a:gd name="connsiteX170" fmla="*/ 809594 w 3299499"/>
                <a:gd name="connsiteY170" fmla="*/ 1313832 h 2224519"/>
                <a:gd name="connsiteX171" fmla="*/ 512330 w 3299499"/>
                <a:gd name="connsiteY171" fmla="*/ 1356538 h 2224519"/>
                <a:gd name="connsiteX172" fmla="*/ 647983 w 3299499"/>
                <a:gd name="connsiteY172" fmla="*/ 1874028 h 2224519"/>
                <a:gd name="connsiteX173" fmla="*/ 537449 w 3299499"/>
                <a:gd name="connsiteY173" fmla="*/ 1798666 h 2224519"/>
                <a:gd name="connsiteX174" fmla="*/ 391749 w 3299499"/>
                <a:gd name="connsiteY174" fmla="*/ 1733351 h 2224519"/>
                <a:gd name="connsiteX175" fmla="*/ 230975 w 3299499"/>
                <a:gd name="connsiteY175" fmla="*/ 1436924 h 2224519"/>
                <a:gd name="connsiteX176" fmla="*/ 356580 w 3299499"/>
                <a:gd name="connsiteY176" fmla="*/ 1668037 h 2224519"/>
                <a:gd name="connsiteX177" fmla="*/ 431942 w 3299499"/>
                <a:gd name="connsiteY177" fmla="*/ 1833835 h 2224519"/>
                <a:gd name="connsiteX178" fmla="*/ 527402 w 3299499"/>
                <a:gd name="connsiteY178" fmla="*/ 1874028 h 2224519"/>
                <a:gd name="connsiteX179" fmla="*/ 507305 w 3299499"/>
                <a:gd name="connsiteY179" fmla="*/ 1989585 h 2224519"/>
                <a:gd name="connsiteX180" fmla="*/ 311362 w 3299499"/>
                <a:gd name="connsiteY180" fmla="*/ 2180503 h 2224519"/>
                <a:gd name="connsiteX181" fmla="*/ 250235 w 3299499"/>
                <a:gd name="connsiteY181" fmla="*/ 2142821 h 2224519"/>
                <a:gd name="connsiteX182" fmla="*/ 220927 w 3299499"/>
                <a:gd name="connsiteY182" fmla="*/ 1989584 h 2224519"/>
                <a:gd name="connsiteX183" fmla="*/ 120444 w 3299499"/>
                <a:gd name="connsiteY183" fmla="*/ 1909197 h 2224519"/>
                <a:gd name="connsiteX184" fmla="*/ 65177 w 3299499"/>
                <a:gd name="connsiteY184" fmla="*/ 1869004 h 2224519"/>
                <a:gd name="connsiteX185" fmla="*/ 80251 w 3299499"/>
                <a:gd name="connsiteY185" fmla="*/ 1673060 h 2224519"/>
                <a:gd name="connsiteX186" fmla="*/ 205854 w 3299499"/>
                <a:gd name="connsiteY186" fmla="*/ 1813738 h 2224519"/>
                <a:gd name="connsiteX187" fmla="*/ 301314 w 3299499"/>
                <a:gd name="connsiteY187" fmla="*/ 1974512 h 2224519"/>
                <a:gd name="connsiteX188" fmla="*/ 326435 w 3299499"/>
                <a:gd name="connsiteY188" fmla="*/ 1863979 h 2224519"/>
                <a:gd name="connsiteX189" fmla="*/ 175710 w 3299499"/>
                <a:gd name="connsiteY189" fmla="*/ 1517311 h 2224519"/>
                <a:gd name="connsiteX190" fmla="*/ 150589 w 3299499"/>
                <a:gd name="connsiteY190" fmla="*/ 1482143 h 2224519"/>
                <a:gd name="connsiteX191" fmla="*/ 30008 w 3299499"/>
                <a:gd name="connsiteY191" fmla="*/ 1642916 h 2224519"/>
                <a:gd name="connsiteX192" fmla="*/ 19959 w 3299499"/>
                <a:gd name="connsiteY192" fmla="*/ 1798665 h 2224519"/>
                <a:gd name="connsiteX193" fmla="*/ 75227 w 3299499"/>
                <a:gd name="connsiteY193" fmla="*/ 1301271 h 2224519"/>
                <a:gd name="connsiteX194" fmla="*/ 175709 w 3299499"/>
                <a:gd name="connsiteY194" fmla="*/ 1341465 h 2224519"/>
                <a:gd name="connsiteX195" fmla="*/ 170685 w 3299499"/>
                <a:gd name="connsiteY195" fmla="*/ 1125426 h 2224519"/>
                <a:gd name="connsiteX196" fmla="*/ 95322 w 3299499"/>
                <a:gd name="connsiteY196" fmla="*/ 1235957 h 2224519"/>
                <a:gd name="connsiteX197" fmla="*/ 180733 w 3299499"/>
                <a:gd name="connsiteY197" fmla="*/ 1045039 h 2224519"/>
                <a:gd name="connsiteX198" fmla="*/ 276193 w 3299499"/>
                <a:gd name="connsiteY198" fmla="*/ 864168 h 2224519"/>
                <a:gd name="connsiteX199" fmla="*/ 471298 w 3299499"/>
                <a:gd name="connsiteY199"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894083 w 3299499"/>
                <a:gd name="connsiteY70" fmla="*/ 588430 h 2224519"/>
                <a:gd name="connsiteX71" fmla="*/ 3035772 w 3299499"/>
                <a:gd name="connsiteY71" fmla="*/ 684521 h 2224519"/>
                <a:gd name="connsiteX72" fmla="*/ 2923046 w 3299499"/>
                <a:gd name="connsiteY72" fmla="*/ 518092 h 2224519"/>
                <a:gd name="connsiteX73" fmla="*/ 2894083 w 3299499"/>
                <a:gd name="connsiteY73" fmla="*/ 439478 h 2224519"/>
                <a:gd name="connsiteX74" fmla="*/ 3022347 w 3299499"/>
                <a:gd name="connsiteY74" fmla="*/ 600842 h 2224519"/>
                <a:gd name="connsiteX75" fmla="*/ 3146474 w 3299499"/>
                <a:gd name="connsiteY75" fmla="*/ 824271 h 2224519"/>
                <a:gd name="connsiteX76" fmla="*/ 3295297 w 3299499"/>
                <a:gd name="connsiteY76" fmla="*/ 1254404 h 2224519"/>
                <a:gd name="connsiteX77" fmla="*/ 3022994 w 3299499"/>
                <a:gd name="connsiteY77" fmla="*/ 1569182 h 2224519"/>
                <a:gd name="connsiteX78" fmla="*/ 2712657 w 3299499"/>
                <a:gd name="connsiteY78" fmla="*/ 1572996 h 2224519"/>
                <a:gd name="connsiteX79" fmla="*/ 2364994 w 3299499"/>
                <a:gd name="connsiteY79" fmla="*/ 1739684 h 2224519"/>
                <a:gd name="connsiteX80" fmla="*/ 1741107 w 3299499"/>
                <a:gd name="connsiteY80" fmla="*/ 1953996 h 2224519"/>
                <a:gd name="connsiteX81" fmla="*/ 1783969 w 3299499"/>
                <a:gd name="connsiteY81" fmla="*/ 1796834 h 2224519"/>
                <a:gd name="connsiteX82" fmla="*/ 1836357 w 3299499"/>
                <a:gd name="connsiteY82" fmla="*/ 1606334 h 2224519"/>
                <a:gd name="connsiteX83" fmla="*/ 2164969 w 3299499"/>
                <a:gd name="connsiteY83" fmla="*/ 1577759 h 2224519"/>
                <a:gd name="connsiteX84" fmla="*/ 2050669 w 3299499"/>
                <a:gd name="connsiteY84" fmla="*/ 1434884 h 2224519"/>
                <a:gd name="connsiteX85" fmla="*/ 2241169 w 3299499"/>
                <a:gd name="connsiteY85" fmla="*/ 1339634 h 2224519"/>
                <a:gd name="connsiteX86" fmla="*/ 2339650 w 3299499"/>
                <a:gd name="connsiteY86" fmla="*/ 1482143 h 2224519"/>
                <a:gd name="connsiteX87" fmla="*/ 2331894 w 3299499"/>
                <a:gd name="connsiteY87" fmla="*/ 1673849 h 2224519"/>
                <a:gd name="connsiteX88" fmla="*/ 2343788 w 3299499"/>
                <a:gd name="connsiteY88" fmla="*/ 1428354 h 2224519"/>
                <a:gd name="connsiteX89" fmla="*/ 2720306 w 3299499"/>
                <a:gd name="connsiteY89" fmla="*/ 1293883 h 2224519"/>
                <a:gd name="connsiteX90" fmla="*/ 2888869 w 3299499"/>
                <a:gd name="connsiteY90" fmla="*/ 1406308 h 2224519"/>
                <a:gd name="connsiteX91" fmla="*/ 2769954 w 3299499"/>
                <a:gd name="connsiteY91" fmla="*/ 1300090 h 2224519"/>
                <a:gd name="connsiteX92" fmla="*/ 2889945 w 3299499"/>
                <a:gd name="connsiteY92" fmla="*/ 1304227 h 2224519"/>
                <a:gd name="connsiteX93" fmla="*/ 3067860 w 3299499"/>
                <a:gd name="connsiteY93" fmla="*/ 1432491 h 2224519"/>
                <a:gd name="connsiteX94" fmla="*/ 3217093 w 3299499"/>
                <a:gd name="connsiteY94" fmla="*/ 1277570 h 2224519"/>
                <a:gd name="connsiteX95" fmla="*/ 3237501 w 3299499"/>
                <a:gd name="connsiteY95" fmla="*/ 1072524 h 2224519"/>
                <a:gd name="connsiteX96" fmla="*/ 3071998 w 3299499"/>
                <a:gd name="connsiteY96" fmla="*/ 1386978 h 2224519"/>
                <a:gd name="connsiteX97" fmla="*/ 3109236 w 3299499"/>
                <a:gd name="connsiteY97" fmla="*/ 1312503 h 2224519"/>
                <a:gd name="connsiteX98" fmla="*/ 2894083 w 3299499"/>
                <a:gd name="connsiteY98" fmla="*/ 1266989 h 2224519"/>
                <a:gd name="connsiteX99" fmla="*/ 2794782 w 3299499"/>
                <a:gd name="connsiteY99" fmla="*/ 1204926 h 2224519"/>
                <a:gd name="connsiteX100" fmla="*/ 2584069 w 3299499"/>
                <a:gd name="connsiteY100" fmla="*/ 1239621 h 2224519"/>
                <a:gd name="connsiteX101" fmla="*/ 2044267 w 3299499"/>
                <a:gd name="connsiteY101" fmla="*/ 1386634 h 2224519"/>
                <a:gd name="connsiteX102" fmla="*/ 2005425 w 3299499"/>
                <a:gd name="connsiteY102" fmla="*/ 1225334 h 2224519"/>
                <a:gd name="connsiteX103" fmla="*/ 2372137 w 3299499"/>
                <a:gd name="connsiteY103" fmla="*/ 1108652 h 2224519"/>
                <a:gd name="connsiteX104" fmla="*/ 2803144 w 3299499"/>
                <a:gd name="connsiteY104" fmla="*/ 1101508 h 2224519"/>
                <a:gd name="connsiteX105" fmla="*/ 2560257 w 3299499"/>
                <a:gd name="connsiteY105" fmla="*/ 820521 h 2224519"/>
                <a:gd name="connsiteX106" fmla="*/ 2226881 w 3299499"/>
                <a:gd name="connsiteY106" fmla="*/ 1049121 h 2224519"/>
                <a:gd name="connsiteX107" fmla="*/ 2105637 w 3299499"/>
                <a:gd name="connsiteY107" fmla="*/ 967096 h 2224519"/>
                <a:gd name="connsiteX108" fmla="*/ 1771168 w 3299499"/>
                <a:gd name="connsiteY108" fmla="*/ 1203194 h 2224519"/>
                <a:gd name="connsiteX109" fmla="*/ 1666272 w 3299499"/>
                <a:gd name="connsiteY109" fmla="*/ 1103537 h 2224519"/>
                <a:gd name="connsiteX110" fmla="*/ 1333340 w 3299499"/>
                <a:gd name="connsiteY110" fmla="*/ 1505003 h 2224519"/>
                <a:gd name="connsiteX111" fmla="*/ 1260930 w 3299499"/>
                <a:gd name="connsiteY111" fmla="*/ 1457024 h 2224519"/>
                <a:gd name="connsiteX112" fmla="*/ 1613074 w 3299499"/>
                <a:gd name="connsiteY112" fmla="*/ 1076685 h 2224519"/>
                <a:gd name="connsiteX113" fmla="*/ 1920715 w 3299499"/>
                <a:gd name="connsiteY113" fmla="*/ 821267 h 2224519"/>
                <a:gd name="connsiteX114" fmla="*/ 1829273 w 3299499"/>
                <a:gd name="connsiteY114" fmla="*/ 817291 h 2224519"/>
                <a:gd name="connsiteX115" fmla="*/ 1773614 w 3299499"/>
                <a:gd name="connsiteY115" fmla="*/ 761632 h 2224519"/>
                <a:gd name="connsiteX116" fmla="*/ 1456874 w 3299499"/>
                <a:gd name="connsiteY116" fmla="*/ 1004847 h 2224519"/>
                <a:gd name="connsiteX117" fmla="*/ 1527211 w 3299499"/>
                <a:gd name="connsiteY117" fmla="*/ 753639 h 2224519"/>
                <a:gd name="connsiteX118" fmla="*/ 1421703 w 3299499"/>
                <a:gd name="connsiteY118" fmla="*/ 834026 h 2224519"/>
                <a:gd name="connsiteX119" fmla="*/ 1512138 w 3299499"/>
                <a:gd name="connsiteY119" fmla="*/ 834026 h 2224519"/>
                <a:gd name="connsiteX120" fmla="*/ 1371461 w 3299499"/>
                <a:gd name="connsiteY120" fmla="*/ 1019920 h 2224519"/>
                <a:gd name="connsiteX121" fmla="*/ 1115228 w 3299499"/>
                <a:gd name="connsiteY121" fmla="*/ 1246008 h 2224519"/>
                <a:gd name="connsiteX122" fmla="*/ 907141 w 3299499"/>
                <a:gd name="connsiteY122" fmla="*/ 1537410 h 2224519"/>
                <a:gd name="connsiteX123" fmla="*/ 858995 w 3299499"/>
                <a:gd name="connsiteY123" fmla="*/ 1612773 h 2224519"/>
                <a:gd name="connsiteX124" fmla="*/ 1009720 w 3299499"/>
                <a:gd name="connsiteY124" fmla="*/ 1909199 h 2224519"/>
                <a:gd name="connsiteX125" fmla="*/ 1100156 w 3299499"/>
                <a:gd name="connsiteY125" fmla="*/ 1889102 h 2224519"/>
                <a:gd name="connsiteX126" fmla="*/ 1243117 w 3299499"/>
                <a:gd name="connsiteY126" fmla="*/ 1429806 h 2224519"/>
                <a:gd name="connsiteX127" fmla="*/ 1356169 w 3299499"/>
                <a:gd name="connsiteY127" fmla="*/ 1501105 h 2224519"/>
                <a:gd name="connsiteX128" fmla="*/ 1352194 w 3299499"/>
                <a:gd name="connsiteY128" fmla="*/ 1596520 h 2224519"/>
                <a:gd name="connsiteX129" fmla="*/ 1324384 w 3299499"/>
                <a:gd name="connsiteY129" fmla="*/ 1770376 h 2224519"/>
                <a:gd name="connsiteX130" fmla="*/ 1416465 w 3299499"/>
                <a:gd name="connsiteY130" fmla="*/ 1910842 h 2224519"/>
                <a:gd name="connsiteX131" fmla="*/ 1340269 w 3299499"/>
                <a:gd name="connsiteY131" fmla="*/ 1640250 h 2224519"/>
                <a:gd name="connsiteX132" fmla="*/ 1606637 w 3299499"/>
                <a:gd name="connsiteY132" fmla="*/ 1513030 h 2224519"/>
                <a:gd name="connsiteX133" fmla="*/ 1723643 w 3299499"/>
                <a:gd name="connsiteY133" fmla="*/ 1293596 h 2224519"/>
                <a:gd name="connsiteX134" fmla="*/ 1989073 w 3299499"/>
                <a:gd name="connsiteY134" fmla="*/ 1262840 h 2224519"/>
                <a:gd name="connsiteX135" fmla="*/ 1885956 w 3299499"/>
                <a:gd name="connsiteY135" fmla="*/ 1550615 h 2224519"/>
                <a:gd name="connsiteX136" fmla="*/ 1755393 w 3299499"/>
                <a:gd name="connsiteY136" fmla="*/ 1719046 h 2224519"/>
                <a:gd name="connsiteX137" fmla="*/ 1596312 w 3299499"/>
                <a:gd name="connsiteY137" fmla="*/ 2013962 h 2224519"/>
                <a:gd name="connsiteX138" fmla="*/ 1574831 w 3299499"/>
                <a:gd name="connsiteY138" fmla="*/ 1921749 h 2224519"/>
                <a:gd name="connsiteX139" fmla="*/ 1471464 w 3299499"/>
                <a:gd name="connsiteY139" fmla="*/ 2065646 h 2224519"/>
                <a:gd name="connsiteX140" fmla="*/ 1582781 w 3299499"/>
                <a:gd name="connsiteY140" fmla="*/ 2133232 h 2224519"/>
                <a:gd name="connsiteX141" fmla="*/ 1451584 w 3299499"/>
                <a:gd name="connsiteY141" fmla="*/ 2200818 h 2224519"/>
                <a:gd name="connsiteX142" fmla="*/ 1228948 w 3299499"/>
                <a:gd name="connsiteY142" fmla="*/ 2208769 h 2224519"/>
                <a:gd name="connsiteX143" fmla="*/ 982457 w 3299499"/>
                <a:gd name="connsiteY143" fmla="*/ 2216722 h 2224519"/>
                <a:gd name="connsiteX144" fmla="*/ 966555 w 3299499"/>
                <a:gd name="connsiteY144" fmla="*/ 2137207 h 2224519"/>
                <a:gd name="connsiteX145" fmla="*/ 1197143 w 3299499"/>
                <a:gd name="connsiteY145" fmla="*/ 2161061 h 2224519"/>
                <a:gd name="connsiteX146" fmla="*/ 1324364 w 3299499"/>
                <a:gd name="connsiteY146" fmla="*/ 2141182 h 2224519"/>
                <a:gd name="connsiteX147" fmla="*/ 1280632 w 3299499"/>
                <a:gd name="connsiteY147" fmla="*/ 1954329 h 2224519"/>
                <a:gd name="connsiteX148" fmla="*/ 1407852 w 3299499"/>
                <a:gd name="connsiteY148" fmla="*/ 1926500 h 2224519"/>
                <a:gd name="connsiteX149" fmla="*/ 1247453 w 3299499"/>
                <a:gd name="connsiteY149" fmla="*/ 1884840 h 2224519"/>
                <a:gd name="connsiteX150" fmla="*/ 1182614 w 3299499"/>
                <a:gd name="connsiteY150" fmla="*/ 2054900 h 2224519"/>
                <a:gd name="connsiteX151" fmla="*/ 1024793 w 3299499"/>
                <a:gd name="connsiteY151" fmla="*/ 2120214 h 2224519"/>
                <a:gd name="connsiteX152" fmla="*/ 884116 w 3299499"/>
                <a:gd name="connsiteY152" fmla="*/ 1758474 h 2224519"/>
                <a:gd name="connsiteX153" fmla="*/ 843922 w 3299499"/>
                <a:gd name="connsiteY153" fmla="*/ 2069973 h 2224519"/>
                <a:gd name="connsiteX154" fmla="*/ 703246 w 3299499"/>
                <a:gd name="connsiteY154" fmla="*/ 1657991 h 2224519"/>
                <a:gd name="connsiteX155" fmla="*/ 803729 w 3299499"/>
                <a:gd name="connsiteY155" fmla="*/ 1406782 h 2224519"/>
                <a:gd name="connsiteX156" fmla="*/ 884115 w 3299499"/>
                <a:gd name="connsiteY156" fmla="*/ 1246008 h 2224519"/>
                <a:gd name="connsiteX157" fmla="*/ 1160446 w 3299499"/>
                <a:gd name="connsiteY157" fmla="*/ 1125427 h 2224519"/>
                <a:gd name="connsiteX158" fmla="*/ 1637744 w 3299499"/>
                <a:gd name="connsiteY158" fmla="*/ 648131 h 2224519"/>
                <a:gd name="connsiteX159" fmla="*/ 1763348 w 3299499"/>
                <a:gd name="connsiteY159" fmla="*/ 336632 h 2224519"/>
                <a:gd name="connsiteX160" fmla="*/ 1642768 w 3299499"/>
                <a:gd name="connsiteY160" fmla="*/ 376825 h 2224519"/>
                <a:gd name="connsiteX161" fmla="*/ 1451848 w 3299499"/>
                <a:gd name="connsiteY161" fmla="*/ 658179 h 2224519"/>
                <a:gd name="connsiteX162" fmla="*/ 1170498 w 3299499"/>
                <a:gd name="connsiteY162" fmla="*/ 497404 h 2224519"/>
                <a:gd name="connsiteX163" fmla="*/ 1200641 w 3299499"/>
                <a:gd name="connsiteY163" fmla="*/ 633056 h 2224519"/>
                <a:gd name="connsiteX164" fmla="*/ 1115230 w 3299499"/>
                <a:gd name="connsiteY164" fmla="*/ 869194 h 2224519"/>
                <a:gd name="connsiteX165" fmla="*/ 1100158 w 3299499"/>
                <a:gd name="connsiteY165" fmla="*/ 1004845 h 2224519"/>
                <a:gd name="connsiteX166" fmla="*/ 904215 w 3299499"/>
                <a:gd name="connsiteY166" fmla="*/ 1014893 h 2224519"/>
                <a:gd name="connsiteX167" fmla="*/ 929336 w 3299499"/>
                <a:gd name="connsiteY167" fmla="*/ 1175667 h 2224519"/>
                <a:gd name="connsiteX168" fmla="*/ 708272 w 3299499"/>
                <a:gd name="connsiteY168" fmla="*/ 984749 h 2224519"/>
                <a:gd name="connsiteX169" fmla="*/ 607789 w 3299499"/>
                <a:gd name="connsiteY169" fmla="*/ 914411 h 2224519"/>
                <a:gd name="connsiteX170" fmla="*/ 809594 w 3299499"/>
                <a:gd name="connsiteY170" fmla="*/ 1313832 h 2224519"/>
                <a:gd name="connsiteX171" fmla="*/ 512330 w 3299499"/>
                <a:gd name="connsiteY171" fmla="*/ 1356538 h 2224519"/>
                <a:gd name="connsiteX172" fmla="*/ 647983 w 3299499"/>
                <a:gd name="connsiteY172" fmla="*/ 1874028 h 2224519"/>
                <a:gd name="connsiteX173" fmla="*/ 537449 w 3299499"/>
                <a:gd name="connsiteY173" fmla="*/ 1798666 h 2224519"/>
                <a:gd name="connsiteX174" fmla="*/ 391749 w 3299499"/>
                <a:gd name="connsiteY174" fmla="*/ 1733351 h 2224519"/>
                <a:gd name="connsiteX175" fmla="*/ 230975 w 3299499"/>
                <a:gd name="connsiteY175" fmla="*/ 1436924 h 2224519"/>
                <a:gd name="connsiteX176" fmla="*/ 356580 w 3299499"/>
                <a:gd name="connsiteY176" fmla="*/ 1668037 h 2224519"/>
                <a:gd name="connsiteX177" fmla="*/ 431942 w 3299499"/>
                <a:gd name="connsiteY177" fmla="*/ 1833835 h 2224519"/>
                <a:gd name="connsiteX178" fmla="*/ 527402 w 3299499"/>
                <a:gd name="connsiteY178" fmla="*/ 1874028 h 2224519"/>
                <a:gd name="connsiteX179" fmla="*/ 507305 w 3299499"/>
                <a:gd name="connsiteY179" fmla="*/ 1989585 h 2224519"/>
                <a:gd name="connsiteX180" fmla="*/ 311362 w 3299499"/>
                <a:gd name="connsiteY180" fmla="*/ 2180503 h 2224519"/>
                <a:gd name="connsiteX181" fmla="*/ 250235 w 3299499"/>
                <a:gd name="connsiteY181" fmla="*/ 2142821 h 2224519"/>
                <a:gd name="connsiteX182" fmla="*/ 220927 w 3299499"/>
                <a:gd name="connsiteY182" fmla="*/ 1989584 h 2224519"/>
                <a:gd name="connsiteX183" fmla="*/ 120444 w 3299499"/>
                <a:gd name="connsiteY183" fmla="*/ 1909197 h 2224519"/>
                <a:gd name="connsiteX184" fmla="*/ 65177 w 3299499"/>
                <a:gd name="connsiteY184" fmla="*/ 1869004 h 2224519"/>
                <a:gd name="connsiteX185" fmla="*/ 80251 w 3299499"/>
                <a:gd name="connsiteY185" fmla="*/ 1673060 h 2224519"/>
                <a:gd name="connsiteX186" fmla="*/ 205854 w 3299499"/>
                <a:gd name="connsiteY186" fmla="*/ 1813738 h 2224519"/>
                <a:gd name="connsiteX187" fmla="*/ 301314 w 3299499"/>
                <a:gd name="connsiteY187" fmla="*/ 1974512 h 2224519"/>
                <a:gd name="connsiteX188" fmla="*/ 326435 w 3299499"/>
                <a:gd name="connsiteY188" fmla="*/ 1863979 h 2224519"/>
                <a:gd name="connsiteX189" fmla="*/ 175710 w 3299499"/>
                <a:gd name="connsiteY189" fmla="*/ 1517311 h 2224519"/>
                <a:gd name="connsiteX190" fmla="*/ 150589 w 3299499"/>
                <a:gd name="connsiteY190" fmla="*/ 1482143 h 2224519"/>
                <a:gd name="connsiteX191" fmla="*/ 30008 w 3299499"/>
                <a:gd name="connsiteY191" fmla="*/ 1642916 h 2224519"/>
                <a:gd name="connsiteX192" fmla="*/ 19959 w 3299499"/>
                <a:gd name="connsiteY192" fmla="*/ 1798665 h 2224519"/>
                <a:gd name="connsiteX193" fmla="*/ 75227 w 3299499"/>
                <a:gd name="connsiteY193" fmla="*/ 1301271 h 2224519"/>
                <a:gd name="connsiteX194" fmla="*/ 175709 w 3299499"/>
                <a:gd name="connsiteY194" fmla="*/ 1341465 h 2224519"/>
                <a:gd name="connsiteX195" fmla="*/ 170685 w 3299499"/>
                <a:gd name="connsiteY195" fmla="*/ 1125426 h 2224519"/>
                <a:gd name="connsiteX196" fmla="*/ 95322 w 3299499"/>
                <a:gd name="connsiteY196" fmla="*/ 1235957 h 2224519"/>
                <a:gd name="connsiteX197" fmla="*/ 180733 w 3299499"/>
                <a:gd name="connsiteY197" fmla="*/ 1045039 h 2224519"/>
                <a:gd name="connsiteX198" fmla="*/ 276193 w 3299499"/>
                <a:gd name="connsiteY198" fmla="*/ 864168 h 2224519"/>
                <a:gd name="connsiteX199" fmla="*/ 471298 w 3299499"/>
                <a:gd name="connsiteY199"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894083 w 3299499"/>
                <a:gd name="connsiteY70" fmla="*/ 588430 h 2224519"/>
                <a:gd name="connsiteX71" fmla="*/ 3035772 w 3299499"/>
                <a:gd name="connsiteY71" fmla="*/ 684521 h 2224519"/>
                <a:gd name="connsiteX72" fmla="*/ 2923046 w 3299499"/>
                <a:gd name="connsiteY72" fmla="*/ 518092 h 2224519"/>
                <a:gd name="connsiteX73" fmla="*/ 2894083 w 3299499"/>
                <a:gd name="connsiteY73" fmla="*/ 439478 h 2224519"/>
                <a:gd name="connsiteX74" fmla="*/ 3022347 w 3299499"/>
                <a:gd name="connsiteY74" fmla="*/ 600842 h 2224519"/>
                <a:gd name="connsiteX75" fmla="*/ 3146474 w 3299499"/>
                <a:gd name="connsiteY75" fmla="*/ 824271 h 2224519"/>
                <a:gd name="connsiteX76" fmla="*/ 3295297 w 3299499"/>
                <a:gd name="connsiteY76" fmla="*/ 1254404 h 2224519"/>
                <a:gd name="connsiteX77" fmla="*/ 3022994 w 3299499"/>
                <a:gd name="connsiteY77" fmla="*/ 1569182 h 2224519"/>
                <a:gd name="connsiteX78" fmla="*/ 2712657 w 3299499"/>
                <a:gd name="connsiteY78" fmla="*/ 1572996 h 2224519"/>
                <a:gd name="connsiteX79" fmla="*/ 2364994 w 3299499"/>
                <a:gd name="connsiteY79" fmla="*/ 1739684 h 2224519"/>
                <a:gd name="connsiteX80" fmla="*/ 1741107 w 3299499"/>
                <a:gd name="connsiteY80" fmla="*/ 1953996 h 2224519"/>
                <a:gd name="connsiteX81" fmla="*/ 1783969 w 3299499"/>
                <a:gd name="connsiteY81" fmla="*/ 1796834 h 2224519"/>
                <a:gd name="connsiteX82" fmla="*/ 1836357 w 3299499"/>
                <a:gd name="connsiteY82" fmla="*/ 1606334 h 2224519"/>
                <a:gd name="connsiteX83" fmla="*/ 2164969 w 3299499"/>
                <a:gd name="connsiteY83" fmla="*/ 1577759 h 2224519"/>
                <a:gd name="connsiteX84" fmla="*/ 2050669 w 3299499"/>
                <a:gd name="connsiteY84" fmla="*/ 1434884 h 2224519"/>
                <a:gd name="connsiteX85" fmla="*/ 2241169 w 3299499"/>
                <a:gd name="connsiteY85" fmla="*/ 1339634 h 2224519"/>
                <a:gd name="connsiteX86" fmla="*/ 2339650 w 3299499"/>
                <a:gd name="connsiteY86" fmla="*/ 1482143 h 2224519"/>
                <a:gd name="connsiteX87" fmla="*/ 2331894 w 3299499"/>
                <a:gd name="connsiteY87" fmla="*/ 1673849 h 2224519"/>
                <a:gd name="connsiteX88" fmla="*/ 2343788 w 3299499"/>
                <a:gd name="connsiteY88" fmla="*/ 1428354 h 2224519"/>
                <a:gd name="connsiteX89" fmla="*/ 2720306 w 3299499"/>
                <a:gd name="connsiteY89" fmla="*/ 1293883 h 2224519"/>
                <a:gd name="connsiteX90" fmla="*/ 2888869 w 3299499"/>
                <a:gd name="connsiteY90" fmla="*/ 1406308 h 2224519"/>
                <a:gd name="connsiteX91" fmla="*/ 2769954 w 3299499"/>
                <a:gd name="connsiteY91" fmla="*/ 1300090 h 2224519"/>
                <a:gd name="connsiteX92" fmla="*/ 2889945 w 3299499"/>
                <a:gd name="connsiteY92" fmla="*/ 1304227 h 2224519"/>
                <a:gd name="connsiteX93" fmla="*/ 3067860 w 3299499"/>
                <a:gd name="connsiteY93" fmla="*/ 1432491 h 2224519"/>
                <a:gd name="connsiteX94" fmla="*/ 3217093 w 3299499"/>
                <a:gd name="connsiteY94" fmla="*/ 1277570 h 2224519"/>
                <a:gd name="connsiteX95" fmla="*/ 3237501 w 3299499"/>
                <a:gd name="connsiteY95" fmla="*/ 1072524 h 2224519"/>
                <a:gd name="connsiteX96" fmla="*/ 3071998 w 3299499"/>
                <a:gd name="connsiteY96" fmla="*/ 1386978 h 2224519"/>
                <a:gd name="connsiteX97" fmla="*/ 3109236 w 3299499"/>
                <a:gd name="connsiteY97" fmla="*/ 1312503 h 2224519"/>
                <a:gd name="connsiteX98" fmla="*/ 2894083 w 3299499"/>
                <a:gd name="connsiteY98" fmla="*/ 1266989 h 2224519"/>
                <a:gd name="connsiteX99" fmla="*/ 2794782 w 3299499"/>
                <a:gd name="connsiteY99" fmla="*/ 1204926 h 2224519"/>
                <a:gd name="connsiteX100" fmla="*/ 2584069 w 3299499"/>
                <a:gd name="connsiteY100" fmla="*/ 1239621 h 2224519"/>
                <a:gd name="connsiteX101" fmla="*/ 2044267 w 3299499"/>
                <a:gd name="connsiteY101" fmla="*/ 1386634 h 2224519"/>
                <a:gd name="connsiteX102" fmla="*/ 2005425 w 3299499"/>
                <a:gd name="connsiteY102" fmla="*/ 1225334 h 2224519"/>
                <a:gd name="connsiteX103" fmla="*/ 2372137 w 3299499"/>
                <a:gd name="connsiteY103" fmla="*/ 1108652 h 2224519"/>
                <a:gd name="connsiteX104" fmla="*/ 2803144 w 3299499"/>
                <a:gd name="connsiteY104" fmla="*/ 1101508 h 2224519"/>
                <a:gd name="connsiteX105" fmla="*/ 2560257 w 3299499"/>
                <a:gd name="connsiteY105" fmla="*/ 820521 h 2224519"/>
                <a:gd name="connsiteX106" fmla="*/ 2226881 w 3299499"/>
                <a:gd name="connsiteY106" fmla="*/ 1049121 h 2224519"/>
                <a:gd name="connsiteX107" fmla="*/ 2105637 w 3299499"/>
                <a:gd name="connsiteY107" fmla="*/ 967096 h 2224519"/>
                <a:gd name="connsiteX108" fmla="*/ 1771168 w 3299499"/>
                <a:gd name="connsiteY108" fmla="*/ 1203194 h 2224519"/>
                <a:gd name="connsiteX109" fmla="*/ 1666272 w 3299499"/>
                <a:gd name="connsiteY109" fmla="*/ 1103537 h 2224519"/>
                <a:gd name="connsiteX110" fmla="*/ 1333340 w 3299499"/>
                <a:gd name="connsiteY110" fmla="*/ 1505003 h 2224519"/>
                <a:gd name="connsiteX111" fmla="*/ 1260930 w 3299499"/>
                <a:gd name="connsiteY111" fmla="*/ 1457024 h 2224519"/>
                <a:gd name="connsiteX112" fmla="*/ 1613074 w 3299499"/>
                <a:gd name="connsiteY112" fmla="*/ 1076685 h 2224519"/>
                <a:gd name="connsiteX113" fmla="*/ 1920715 w 3299499"/>
                <a:gd name="connsiteY113" fmla="*/ 821267 h 2224519"/>
                <a:gd name="connsiteX114" fmla="*/ 1829273 w 3299499"/>
                <a:gd name="connsiteY114" fmla="*/ 817291 h 2224519"/>
                <a:gd name="connsiteX115" fmla="*/ 1773614 w 3299499"/>
                <a:gd name="connsiteY115" fmla="*/ 761632 h 2224519"/>
                <a:gd name="connsiteX116" fmla="*/ 1456874 w 3299499"/>
                <a:gd name="connsiteY116" fmla="*/ 1004847 h 2224519"/>
                <a:gd name="connsiteX117" fmla="*/ 1527211 w 3299499"/>
                <a:gd name="connsiteY117" fmla="*/ 753639 h 2224519"/>
                <a:gd name="connsiteX118" fmla="*/ 1421703 w 3299499"/>
                <a:gd name="connsiteY118" fmla="*/ 834026 h 2224519"/>
                <a:gd name="connsiteX119" fmla="*/ 1512138 w 3299499"/>
                <a:gd name="connsiteY119" fmla="*/ 834026 h 2224519"/>
                <a:gd name="connsiteX120" fmla="*/ 1371461 w 3299499"/>
                <a:gd name="connsiteY120" fmla="*/ 1019920 h 2224519"/>
                <a:gd name="connsiteX121" fmla="*/ 1115228 w 3299499"/>
                <a:gd name="connsiteY121" fmla="*/ 1246008 h 2224519"/>
                <a:gd name="connsiteX122" fmla="*/ 907141 w 3299499"/>
                <a:gd name="connsiteY122" fmla="*/ 1537410 h 2224519"/>
                <a:gd name="connsiteX123" fmla="*/ 858995 w 3299499"/>
                <a:gd name="connsiteY123" fmla="*/ 1612773 h 2224519"/>
                <a:gd name="connsiteX124" fmla="*/ 1009720 w 3299499"/>
                <a:gd name="connsiteY124" fmla="*/ 1909199 h 2224519"/>
                <a:gd name="connsiteX125" fmla="*/ 1100156 w 3299499"/>
                <a:gd name="connsiteY125" fmla="*/ 1889102 h 2224519"/>
                <a:gd name="connsiteX126" fmla="*/ 1243117 w 3299499"/>
                <a:gd name="connsiteY126" fmla="*/ 1429806 h 2224519"/>
                <a:gd name="connsiteX127" fmla="*/ 1356169 w 3299499"/>
                <a:gd name="connsiteY127" fmla="*/ 1501105 h 2224519"/>
                <a:gd name="connsiteX128" fmla="*/ 1352194 w 3299499"/>
                <a:gd name="connsiteY128" fmla="*/ 1596520 h 2224519"/>
                <a:gd name="connsiteX129" fmla="*/ 1324384 w 3299499"/>
                <a:gd name="connsiteY129" fmla="*/ 1770376 h 2224519"/>
                <a:gd name="connsiteX130" fmla="*/ 1416465 w 3299499"/>
                <a:gd name="connsiteY130" fmla="*/ 1910842 h 2224519"/>
                <a:gd name="connsiteX131" fmla="*/ 1340269 w 3299499"/>
                <a:gd name="connsiteY131" fmla="*/ 1640250 h 2224519"/>
                <a:gd name="connsiteX132" fmla="*/ 1606637 w 3299499"/>
                <a:gd name="connsiteY132" fmla="*/ 1513030 h 2224519"/>
                <a:gd name="connsiteX133" fmla="*/ 1723643 w 3299499"/>
                <a:gd name="connsiteY133" fmla="*/ 1293596 h 2224519"/>
                <a:gd name="connsiteX134" fmla="*/ 1989073 w 3299499"/>
                <a:gd name="connsiteY134" fmla="*/ 1262840 h 2224519"/>
                <a:gd name="connsiteX135" fmla="*/ 1885956 w 3299499"/>
                <a:gd name="connsiteY135" fmla="*/ 1550615 h 2224519"/>
                <a:gd name="connsiteX136" fmla="*/ 1755393 w 3299499"/>
                <a:gd name="connsiteY136" fmla="*/ 1719046 h 2224519"/>
                <a:gd name="connsiteX137" fmla="*/ 1596312 w 3299499"/>
                <a:gd name="connsiteY137" fmla="*/ 2013962 h 2224519"/>
                <a:gd name="connsiteX138" fmla="*/ 1574831 w 3299499"/>
                <a:gd name="connsiteY138" fmla="*/ 1921749 h 2224519"/>
                <a:gd name="connsiteX139" fmla="*/ 1471464 w 3299499"/>
                <a:gd name="connsiteY139" fmla="*/ 2065646 h 2224519"/>
                <a:gd name="connsiteX140" fmla="*/ 1582781 w 3299499"/>
                <a:gd name="connsiteY140" fmla="*/ 2133232 h 2224519"/>
                <a:gd name="connsiteX141" fmla="*/ 1451584 w 3299499"/>
                <a:gd name="connsiteY141" fmla="*/ 2200818 h 2224519"/>
                <a:gd name="connsiteX142" fmla="*/ 1228948 w 3299499"/>
                <a:gd name="connsiteY142" fmla="*/ 2208769 h 2224519"/>
                <a:gd name="connsiteX143" fmla="*/ 982457 w 3299499"/>
                <a:gd name="connsiteY143" fmla="*/ 2216722 h 2224519"/>
                <a:gd name="connsiteX144" fmla="*/ 966555 w 3299499"/>
                <a:gd name="connsiteY144" fmla="*/ 2137207 h 2224519"/>
                <a:gd name="connsiteX145" fmla="*/ 1197143 w 3299499"/>
                <a:gd name="connsiteY145" fmla="*/ 2161061 h 2224519"/>
                <a:gd name="connsiteX146" fmla="*/ 1324364 w 3299499"/>
                <a:gd name="connsiteY146" fmla="*/ 2141182 h 2224519"/>
                <a:gd name="connsiteX147" fmla="*/ 1280632 w 3299499"/>
                <a:gd name="connsiteY147" fmla="*/ 1954329 h 2224519"/>
                <a:gd name="connsiteX148" fmla="*/ 1407852 w 3299499"/>
                <a:gd name="connsiteY148" fmla="*/ 1926500 h 2224519"/>
                <a:gd name="connsiteX149" fmla="*/ 1247453 w 3299499"/>
                <a:gd name="connsiteY149" fmla="*/ 1884840 h 2224519"/>
                <a:gd name="connsiteX150" fmla="*/ 1182614 w 3299499"/>
                <a:gd name="connsiteY150" fmla="*/ 2054900 h 2224519"/>
                <a:gd name="connsiteX151" fmla="*/ 1024793 w 3299499"/>
                <a:gd name="connsiteY151" fmla="*/ 2120214 h 2224519"/>
                <a:gd name="connsiteX152" fmla="*/ 884116 w 3299499"/>
                <a:gd name="connsiteY152" fmla="*/ 1758474 h 2224519"/>
                <a:gd name="connsiteX153" fmla="*/ 843922 w 3299499"/>
                <a:gd name="connsiteY153" fmla="*/ 2069973 h 2224519"/>
                <a:gd name="connsiteX154" fmla="*/ 703246 w 3299499"/>
                <a:gd name="connsiteY154" fmla="*/ 1657991 h 2224519"/>
                <a:gd name="connsiteX155" fmla="*/ 803729 w 3299499"/>
                <a:gd name="connsiteY155" fmla="*/ 1406782 h 2224519"/>
                <a:gd name="connsiteX156" fmla="*/ 884115 w 3299499"/>
                <a:gd name="connsiteY156" fmla="*/ 1246008 h 2224519"/>
                <a:gd name="connsiteX157" fmla="*/ 1160446 w 3299499"/>
                <a:gd name="connsiteY157" fmla="*/ 1125427 h 2224519"/>
                <a:gd name="connsiteX158" fmla="*/ 1637744 w 3299499"/>
                <a:gd name="connsiteY158" fmla="*/ 648131 h 2224519"/>
                <a:gd name="connsiteX159" fmla="*/ 1763348 w 3299499"/>
                <a:gd name="connsiteY159" fmla="*/ 336632 h 2224519"/>
                <a:gd name="connsiteX160" fmla="*/ 1642768 w 3299499"/>
                <a:gd name="connsiteY160" fmla="*/ 376825 h 2224519"/>
                <a:gd name="connsiteX161" fmla="*/ 1451848 w 3299499"/>
                <a:gd name="connsiteY161" fmla="*/ 658179 h 2224519"/>
                <a:gd name="connsiteX162" fmla="*/ 1170498 w 3299499"/>
                <a:gd name="connsiteY162" fmla="*/ 497404 h 2224519"/>
                <a:gd name="connsiteX163" fmla="*/ 1200641 w 3299499"/>
                <a:gd name="connsiteY163" fmla="*/ 633056 h 2224519"/>
                <a:gd name="connsiteX164" fmla="*/ 1115230 w 3299499"/>
                <a:gd name="connsiteY164" fmla="*/ 869194 h 2224519"/>
                <a:gd name="connsiteX165" fmla="*/ 1100158 w 3299499"/>
                <a:gd name="connsiteY165" fmla="*/ 1004845 h 2224519"/>
                <a:gd name="connsiteX166" fmla="*/ 904215 w 3299499"/>
                <a:gd name="connsiteY166" fmla="*/ 1014893 h 2224519"/>
                <a:gd name="connsiteX167" fmla="*/ 929336 w 3299499"/>
                <a:gd name="connsiteY167" fmla="*/ 1175667 h 2224519"/>
                <a:gd name="connsiteX168" fmla="*/ 708272 w 3299499"/>
                <a:gd name="connsiteY168" fmla="*/ 984749 h 2224519"/>
                <a:gd name="connsiteX169" fmla="*/ 607789 w 3299499"/>
                <a:gd name="connsiteY169" fmla="*/ 914411 h 2224519"/>
                <a:gd name="connsiteX170" fmla="*/ 809594 w 3299499"/>
                <a:gd name="connsiteY170" fmla="*/ 1313832 h 2224519"/>
                <a:gd name="connsiteX171" fmla="*/ 512330 w 3299499"/>
                <a:gd name="connsiteY171" fmla="*/ 1356538 h 2224519"/>
                <a:gd name="connsiteX172" fmla="*/ 647983 w 3299499"/>
                <a:gd name="connsiteY172" fmla="*/ 1874028 h 2224519"/>
                <a:gd name="connsiteX173" fmla="*/ 537449 w 3299499"/>
                <a:gd name="connsiteY173" fmla="*/ 1798666 h 2224519"/>
                <a:gd name="connsiteX174" fmla="*/ 391749 w 3299499"/>
                <a:gd name="connsiteY174" fmla="*/ 1733351 h 2224519"/>
                <a:gd name="connsiteX175" fmla="*/ 230975 w 3299499"/>
                <a:gd name="connsiteY175" fmla="*/ 1436924 h 2224519"/>
                <a:gd name="connsiteX176" fmla="*/ 356580 w 3299499"/>
                <a:gd name="connsiteY176" fmla="*/ 1668037 h 2224519"/>
                <a:gd name="connsiteX177" fmla="*/ 431942 w 3299499"/>
                <a:gd name="connsiteY177" fmla="*/ 1833835 h 2224519"/>
                <a:gd name="connsiteX178" fmla="*/ 527402 w 3299499"/>
                <a:gd name="connsiteY178" fmla="*/ 1874028 h 2224519"/>
                <a:gd name="connsiteX179" fmla="*/ 507305 w 3299499"/>
                <a:gd name="connsiteY179" fmla="*/ 1989585 h 2224519"/>
                <a:gd name="connsiteX180" fmla="*/ 311362 w 3299499"/>
                <a:gd name="connsiteY180" fmla="*/ 2180503 h 2224519"/>
                <a:gd name="connsiteX181" fmla="*/ 250235 w 3299499"/>
                <a:gd name="connsiteY181" fmla="*/ 2142821 h 2224519"/>
                <a:gd name="connsiteX182" fmla="*/ 220927 w 3299499"/>
                <a:gd name="connsiteY182" fmla="*/ 1989584 h 2224519"/>
                <a:gd name="connsiteX183" fmla="*/ 120444 w 3299499"/>
                <a:gd name="connsiteY183" fmla="*/ 1909197 h 2224519"/>
                <a:gd name="connsiteX184" fmla="*/ 65177 w 3299499"/>
                <a:gd name="connsiteY184" fmla="*/ 1869004 h 2224519"/>
                <a:gd name="connsiteX185" fmla="*/ 80251 w 3299499"/>
                <a:gd name="connsiteY185" fmla="*/ 1673060 h 2224519"/>
                <a:gd name="connsiteX186" fmla="*/ 205854 w 3299499"/>
                <a:gd name="connsiteY186" fmla="*/ 1813738 h 2224519"/>
                <a:gd name="connsiteX187" fmla="*/ 301314 w 3299499"/>
                <a:gd name="connsiteY187" fmla="*/ 1974512 h 2224519"/>
                <a:gd name="connsiteX188" fmla="*/ 326435 w 3299499"/>
                <a:gd name="connsiteY188" fmla="*/ 1863979 h 2224519"/>
                <a:gd name="connsiteX189" fmla="*/ 175710 w 3299499"/>
                <a:gd name="connsiteY189" fmla="*/ 1517311 h 2224519"/>
                <a:gd name="connsiteX190" fmla="*/ 150589 w 3299499"/>
                <a:gd name="connsiteY190" fmla="*/ 1482143 h 2224519"/>
                <a:gd name="connsiteX191" fmla="*/ 30008 w 3299499"/>
                <a:gd name="connsiteY191" fmla="*/ 1642916 h 2224519"/>
                <a:gd name="connsiteX192" fmla="*/ 19959 w 3299499"/>
                <a:gd name="connsiteY192" fmla="*/ 1798665 h 2224519"/>
                <a:gd name="connsiteX193" fmla="*/ 75227 w 3299499"/>
                <a:gd name="connsiteY193" fmla="*/ 1301271 h 2224519"/>
                <a:gd name="connsiteX194" fmla="*/ 175709 w 3299499"/>
                <a:gd name="connsiteY194" fmla="*/ 1341465 h 2224519"/>
                <a:gd name="connsiteX195" fmla="*/ 170685 w 3299499"/>
                <a:gd name="connsiteY195" fmla="*/ 1125426 h 2224519"/>
                <a:gd name="connsiteX196" fmla="*/ 95322 w 3299499"/>
                <a:gd name="connsiteY196" fmla="*/ 1235957 h 2224519"/>
                <a:gd name="connsiteX197" fmla="*/ 180733 w 3299499"/>
                <a:gd name="connsiteY197" fmla="*/ 1045039 h 2224519"/>
                <a:gd name="connsiteX198" fmla="*/ 276193 w 3299499"/>
                <a:gd name="connsiteY198" fmla="*/ 864168 h 2224519"/>
                <a:gd name="connsiteX199" fmla="*/ 471298 w 3299499"/>
                <a:gd name="connsiteY199"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803057 w 3299499"/>
                <a:gd name="connsiteY70" fmla="*/ 509816 h 2224519"/>
                <a:gd name="connsiteX71" fmla="*/ 2894083 w 3299499"/>
                <a:gd name="connsiteY71" fmla="*/ 588430 h 2224519"/>
                <a:gd name="connsiteX72" fmla="*/ 3035772 w 3299499"/>
                <a:gd name="connsiteY72" fmla="*/ 684521 h 2224519"/>
                <a:gd name="connsiteX73" fmla="*/ 2923046 w 3299499"/>
                <a:gd name="connsiteY73" fmla="*/ 518092 h 2224519"/>
                <a:gd name="connsiteX74" fmla="*/ 2894083 w 3299499"/>
                <a:gd name="connsiteY74" fmla="*/ 439478 h 2224519"/>
                <a:gd name="connsiteX75" fmla="*/ 3022347 w 3299499"/>
                <a:gd name="connsiteY75" fmla="*/ 600842 h 2224519"/>
                <a:gd name="connsiteX76" fmla="*/ 3146474 w 3299499"/>
                <a:gd name="connsiteY76" fmla="*/ 824271 h 2224519"/>
                <a:gd name="connsiteX77" fmla="*/ 3295297 w 3299499"/>
                <a:gd name="connsiteY77" fmla="*/ 1254404 h 2224519"/>
                <a:gd name="connsiteX78" fmla="*/ 3022994 w 3299499"/>
                <a:gd name="connsiteY78" fmla="*/ 1569182 h 2224519"/>
                <a:gd name="connsiteX79" fmla="*/ 2712657 w 3299499"/>
                <a:gd name="connsiteY79" fmla="*/ 1572996 h 2224519"/>
                <a:gd name="connsiteX80" fmla="*/ 2364994 w 3299499"/>
                <a:gd name="connsiteY80" fmla="*/ 1739684 h 2224519"/>
                <a:gd name="connsiteX81" fmla="*/ 1741107 w 3299499"/>
                <a:gd name="connsiteY81" fmla="*/ 1953996 h 2224519"/>
                <a:gd name="connsiteX82" fmla="*/ 1783969 w 3299499"/>
                <a:gd name="connsiteY82" fmla="*/ 1796834 h 2224519"/>
                <a:gd name="connsiteX83" fmla="*/ 1836357 w 3299499"/>
                <a:gd name="connsiteY83" fmla="*/ 1606334 h 2224519"/>
                <a:gd name="connsiteX84" fmla="*/ 2164969 w 3299499"/>
                <a:gd name="connsiteY84" fmla="*/ 1577759 h 2224519"/>
                <a:gd name="connsiteX85" fmla="*/ 2050669 w 3299499"/>
                <a:gd name="connsiteY85" fmla="*/ 1434884 h 2224519"/>
                <a:gd name="connsiteX86" fmla="*/ 2241169 w 3299499"/>
                <a:gd name="connsiteY86" fmla="*/ 1339634 h 2224519"/>
                <a:gd name="connsiteX87" fmla="*/ 2339650 w 3299499"/>
                <a:gd name="connsiteY87" fmla="*/ 1482143 h 2224519"/>
                <a:gd name="connsiteX88" fmla="*/ 2331894 w 3299499"/>
                <a:gd name="connsiteY88" fmla="*/ 1673849 h 2224519"/>
                <a:gd name="connsiteX89" fmla="*/ 2343788 w 3299499"/>
                <a:gd name="connsiteY89" fmla="*/ 1428354 h 2224519"/>
                <a:gd name="connsiteX90" fmla="*/ 2720306 w 3299499"/>
                <a:gd name="connsiteY90" fmla="*/ 1293883 h 2224519"/>
                <a:gd name="connsiteX91" fmla="*/ 2888869 w 3299499"/>
                <a:gd name="connsiteY91" fmla="*/ 1406308 h 2224519"/>
                <a:gd name="connsiteX92" fmla="*/ 2769954 w 3299499"/>
                <a:gd name="connsiteY92" fmla="*/ 1300090 h 2224519"/>
                <a:gd name="connsiteX93" fmla="*/ 2889945 w 3299499"/>
                <a:gd name="connsiteY93" fmla="*/ 1304227 h 2224519"/>
                <a:gd name="connsiteX94" fmla="*/ 3067860 w 3299499"/>
                <a:gd name="connsiteY94" fmla="*/ 1432491 h 2224519"/>
                <a:gd name="connsiteX95" fmla="*/ 3217093 w 3299499"/>
                <a:gd name="connsiteY95" fmla="*/ 1277570 h 2224519"/>
                <a:gd name="connsiteX96" fmla="*/ 3237501 w 3299499"/>
                <a:gd name="connsiteY96" fmla="*/ 1072524 h 2224519"/>
                <a:gd name="connsiteX97" fmla="*/ 3071998 w 3299499"/>
                <a:gd name="connsiteY97" fmla="*/ 1386978 h 2224519"/>
                <a:gd name="connsiteX98" fmla="*/ 3109236 w 3299499"/>
                <a:gd name="connsiteY98" fmla="*/ 1312503 h 2224519"/>
                <a:gd name="connsiteX99" fmla="*/ 2894083 w 3299499"/>
                <a:gd name="connsiteY99" fmla="*/ 1266989 h 2224519"/>
                <a:gd name="connsiteX100" fmla="*/ 2794782 w 3299499"/>
                <a:gd name="connsiteY100" fmla="*/ 1204926 h 2224519"/>
                <a:gd name="connsiteX101" fmla="*/ 2584069 w 3299499"/>
                <a:gd name="connsiteY101" fmla="*/ 1239621 h 2224519"/>
                <a:gd name="connsiteX102" fmla="*/ 2044267 w 3299499"/>
                <a:gd name="connsiteY102" fmla="*/ 1386634 h 2224519"/>
                <a:gd name="connsiteX103" fmla="*/ 2005425 w 3299499"/>
                <a:gd name="connsiteY103" fmla="*/ 1225334 h 2224519"/>
                <a:gd name="connsiteX104" fmla="*/ 2372137 w 3299499"/>
                <a:gd name="connsiteY104" fmla="*/ 1108652 h 2224519"/>
                <a:gd name="connsiteX105" fmla="*/ 2803144 w 3299499"/>
                <a:gd name="connsiteY105" fmla="*/ 1101508 h 2224519"/>
                <a:gd name="connsiteX106" fmla="*/ 2560257 w 3299499"/>
                <a:gd name="connsiteY106" fmla="*/ 820521 h 2224519"/>
                <a:gd name="connsiteX107" fmla="*/ 2226881 w 3299499"/>
                <a:gd name="connsiteY107" fmla="*/ 1049121 h 2224519"/>
                <a:gd name="connsiteX108" fmla="*/ 2105637 w 3299499"/>
                <a:gd name="connsiteY108" fmla="*/ 967096 h 2224519"/>
                <a:gd name="connsiteX109" fmla="*/ 1771168 w 3299499"/>
                <a:gd name="connsiteY109" fmla="*/ 1203194 h 2224519"/>
                <a:gd name="connsiteX110" fmla="*/ 1666272 w 3299499"/>
                <a:gd name="connsiteY110" fmla="*/ 1103537 h 2224519"/>
                <a:gd name="connsiteX111" fmla="*/ 1333340 w 3299499"/>
                <a:gd name="connsiteY111" fmla="*/ 1505003 h 2224519"/>
                <a:gd name="connsiteX112" fmla="*/ 1260930 w 3299499"/>
                <a:gd name="connsiteY112" fmla="*/ 1457024 h 2224519"/>
                <a:gd name="connsiteX113" fmla="*/ 1613074 w 3299499"/>
                <a:gd name="connsiteY113" fmla="*/ 1076685 h 2224519"/>
                <a:gd name="connsiteX114" fmla="*/ 1920715 w 3299499"/>
                <a:gd name="connsiteY114" fmla="*/ 821267 h 2224519"/>
                <a:gd name="connsiteX115" fmla="*/ 1829273 w 3299499"/>
                <a:gd name="connsiteY115" fmla="*/ 817291 h 2224519"/>
                <a:gd name="connsiteX116" fmla="*/ 1773614 w 3299499"/>
                <a:gd name="connsiteY116" fmla="*/ 761632 h 2224519"/>
                <a:gd name="connsiteX117" fmla="*/ 1456874 w 3299499"/>
                <a:gd name="connsiteY117" fmla="*/ 1004847 h 2224519"/>
                <a:gd name="connsiteX118" fmla="*/ 1527211 w 3299499"/>
                <a:gd name="connsiteY118" fmla="*/ 753639 h 2224519"/>
                <a:gd name="connsiteX119" fmla="*/ 1421703 w 3299499"/>
                <a:gd name="connsiteY119" fmla="*/ 834026 h 2224519"/>
                <a:gd name="connsiteX120" fmla="*/ 1512138 w 3299499"/>
                <a:gd name="connsiteY120" fmla="*/ 834026 h 2224519"/>
                <a:gd name="connsiteX121" fmla="*/ 1371461 w 3299499"/>
                <a:gd name="connsiteY121" fmla="*/ 1019920 h 2224519"/>
                <a:gd name="connsiteX122" fmla="*/ 1115228 w 3299499"/>
                <a:gd name="connsiteY122" fmla="*/ 1246008 h 2224519"/>
                <a:gd name="connsiteX123" fmla="*/ 907141 w 3299499"/>
                <a:gd name="connsiteY123" fmla="*/ 1537410 h 2224519"/>
                <a:gd name="connsiteX124" fmla="*/ 858995 w 3299499"/>
                <a:gd name="connsiteY124" fmla="*/ 1612773 h 2224519"/>
                <a:gd name="connsiteX125" fmla="*/ 1009720 w 3299499"/>
                <a:gd name="connsiteY125" fmla="*/ 1909199 h 2224519"/>
                <a:gd name="connsiteX126" fmla="*/ 1100156 w 3299499"/>
                <a:gd name="connsiteY126" fmla="*/ 1889102 h 2224519"/>
                <a:gd name="connsiteX127" fmla="*/ 1243117 w 3299499"/>
                <a:gd name="connsiteY127" fmla="*/ 1429806 h 2224519"/>
                <a:gd name="connsiteX128" fmla="*/ 1356169 w 3299499"/>
                <a:gd name="connsiteY128" fmla="*/ 1501105 h 2224519"/>
                <a:gd name="connsiteX129" fmla="*/ 1352194 w 3299499"/>
                <a:gd name="connsiteY129" fmla="*/ 1596520 h 2224519"/>
                <a:gd name="connsiteX130" fmla="*/ 1324384 w 3299499"/>
                <a:gd name="connsiteY130" fmla="*/ 1770376 h 2224519"/>
                <a:gd name="connsiteX131" fmla="*/ 1416465 w 3299499"/>
                <a:gd name="connsiteY131" fmla="*/ 1910842 h 2224519"/>
                <a:gd name="connsiteX132" fmla="*/ 1340269 w 3299499"/>
                <a:gd name="connsiteY132" fmla="*/ 1640250 h 2224519"/>
                <a:gd name="connsiteX133" fmla="*/ 1606637 w 3299499"/>
                <a:gd name="connsiteY133" fmla="*/ 1513030 h 2224519"/>
                <a:gd name="connsiteX134" fmla="*/ 1723643 w 3299499"/>
                <a:gd name="connsiteY134" fmla="*/ 1293596 h 2224519"/>
                <a:gd name="connsiteX135" fmla="*/ 1989073 w 3299499"/>
                <a:gd name="connsiteY135" fmla="*/ 1262840 h 2224519"/>
                <a:gd name="connsiteX136" fmla="*/ 1885956 w 3299499"/>
                <a:gd name="connsiteY136" fmla="*/ 1550615 h 2224519"/>
                <a:gd name="connsiteX137" fmla="*/ 1755393 w 3299499"/>
                <a:gd name="connsiteY137" fmla="*/ 1719046 h 2224519"/>
                <a:gd name="connsiteX138" fmla="*/ 1596312 w 3299499"/>
                <a:gd name="connsiteY138" fmla="*/ 2013962 h 2224519"/>
                <a:gd name="connsiteX139" fmla="*/ 1574831 w 3299499"/>
                <a:gd name="connsiteY139" fmla="*/ 1921749 h 2224519"/>
                <a:gd name="connsiteX140" fmla="*/ 1471464 w 3299499"/>
                <a:gd name="connsiteY140" fmla="*/ 2065646 h 2224519"/>
                <a:gd name="connsiteX141" fmla="*/ 1582781 w 3299499"/>
                <a:gd name="connsiteY141" fmla="*/ 2133232 h 2224519"/>
                <a:gd name="connsiteX142" fmla="*/ 1451584 w 3299499"/>
                <a:gd name="connsiteY142" fmla="*/ 2200818 h 2224519"/>
                <a:gd name="connsiteX143" fmla="*/ 1228948 w 3299499"/>
                <a:gd name="connsiteY143" fmla="*/ 2208769 h 2224519"/>
                <a:gd name="connsiteX144" fmla="*/ 982457 w 3299499"/>
                <a:gd name="connsiteY144" fmla="*/ 2216722 h 2224519"/>
                <a:gd name="connsiteX145" fmla="*/ 966555 w 3299499"/>
                <a:gd name="connsiteY145" fmla="*/ 2137207 h 2224519"/>
                <a:gd name="connsiteX146" fmla="*/ 1197143 w 3299499"/>
                <a:gd name="connsiteY146" fmla="*/ 2161061 h 2224519"/>
                <a:gd name="connsiteX147" fmla="*/ 1324364 w 3299499"/>
                <a:gd name="connsiteY147" fmla="*/ 2141182 h 2224519"/>
                <a:gd name="connsiteX148" fmla="*/ 1280632 w 3299499"/>
                <a:gd name="connsiteY148" fmla="*/ 1954329 h 2224519"/>
                <a:gd name="connsiteX149" fmla="*/ 1407852 w 3299499"/>
                <a:gd name="connsiteY149" fmla="*/ 1926500 h 2224519"/>
                <a:gd name="connsiteX150" fmla="*/ 1247453 w 3299499"/>
                <a:gd name="connsiteY150" fmla="*/ 1884840 h 2224519"/>
                <a:gd name="connsiteX151" fmla="*/ 1182614 w 3299499"/>
                <a:gd name="connsiteY151" fmla="*/ 2054900 h 2224519"/>
                <a:gd name="connsiteX152" fmla="*/ 1024793 w 3299499"/>
                <a:gd name="connsiteY152" fmla="*/ 2120214 h 2224519"/>
                <a:gd name="connsiteX153" fmla="*/ 884116 w 3299499"/>
                <a:gd name="connsiteY153" fmla="*/ 1758474 h 2224519"/>
                <a:gd name="connsiteX154" fmla="*/ 843922 w 3299499"/>
                <a:gd name="connsiteY154" fmla="*/ 2069973 h 2224519"/>
                <a:gd name="connsiteX155" fmla="*/ 703246 w 3299499"/>
                <a:gd name="connsiteY155" fmla="*/ 1657991 h 2224519"/>
                <a:gd name="connsiteX156" fmla="*/ 803729 w 3299499"/>
                <a:gd name="connsiteY156" fmla="*/ 1406782 h 2224519"/>
                <a:gd name="connsiteX157" fmla="*/ 884115 w 3299499"/>
                <a:gd name="connsiteY157" fmla="*/ 1246008 h 2224519"/>
                <a:gd name="connsiteX158" fmla="*/ 1160446 w 3299499"/>
                <a:gd name="connsiteY158" fmla="*/ 1125427 h 2224519"/>
                <a:gd name="connsiteX159" fmla="*/ 1637744 w 3299499"/>
                <a:gd name="connsiteY159" fmla="*/ 648131 h 2224519"/>
                <a:gd name="connsiteX160" fmla="*/ 1763348 w 3299499"/>
                <a:gd name="connsiteY160" fmla="*/ 336632 h 2224519"/>
                <a:gd name="connsiteX161" fmla="*/ 1642768 w 3299499"/>
                <a:gd name="connsiteY161" fmla="*/ 376825 h 2224519"/>
                <a:gd name="connsiteX162" fmla="*/ 1451848 w 3299499"/>
                <a:gd name="connsiteY162" fmla="*/ 658179 h 2224519"/>
                <a:gd name="connsiteX163" fmla="*/ 1170498 w 3299499"/>
                <a:gd name="connsiteY163" fmla="*/ 497404 h 2224519"/>
                <a:gd name="connsiteX164" fmla="*/ 1200641 w 3299499"/>
                <a:gd name="connsiteY164" fmla="*/ 633056 h 2224519"/>
                <a:gd name="connsiteX165" fmla="*/ 1115230 w 3299499"/>
                <a:gd name="connsiteY165" fmla="*/ 869194 h 2224519"/>
                <a:gd name="connsiteX166" fmla="*/ 1100158 w 3299499"/>
                <a:gd name="connsiteY166" fmla="*/ 1004845 h 2224519"/>
                <a:gd name="connsiteX167" fmla="*/ 904215 w 3299499"/>
                <a:gd name="connsiteY167" fmla="*/ 1014893 h 2224519"/>
                <a:gd name="connsiteX168" fmla="*/ 929336 w 3299499"/>
                <a:gd name="connsiteY168" fmla="*/ 1175667 h 2224519"/>
                <a:gd name="connsiteX169" fmla="*/ 708272 w 3299499"/>
                <a:gd name="connsiteY169" fmla="*/ 984749 h 2224519"/>
                <a:gd name="connsiteX170" fmla="*/ 607789 w 3299499"/>
                <a:gd name="connsiteY170" fmla="*/ 914411 h 2224519"/>
                <a:gd name="connsiteX171" fmla="*/ 809594 w 3299499"/>
                <a:gd name="connsiteY171" fmla="*/ 1313832 h 2224519"/>
                <a:gd name="connsiteX172" fmla="*/ 512330 w 3299499"/>
                <a:gd name="connsiteY172" fmla="*/ 1356538 h 2224519"/>
                <a:gd name="connsiteX173" fmla="*/ 647983 w 3299499"/>
                <a:gd name="connsiteY173" fmla="*/ 1874028 h 2224519"/>
                <a:gd name="connsiteX174" fmla="*/ 537449 w 3299499"/>
                <a:gd name="connsiteY174" fmla="*/ 1798666 h 2224519"/>
                <a:gd name="connsiteX175" fmla="*/ 391749 w 3299499"/>
                <a:gd name="connsiteY175" fmla="*/ 1733351 h 2224519"/>
                <a:gd name="connsiteX176" fmla="*/ 230975 w 3299499"/>
                <a:gd name="connsiteY176" fmla="*/ 1436924 h 2224519"/>
                <a:gd name="connsiteX177" fmla="*/ 356580 w 3299499"/>
                <a:gd name="connsiteY177" fmla="*/ 1668037 h 2224519"/>
                <a:gd name="connsiteX178" fmla="*/ 431942 w 3299499"/>
                <a:gd name="connsiteY178" fmla="*/ 1833835 h 2224519"/>
                <a:gd name="connsiteX179" fmla="*/ 527402 w 3299499"/>
                <a:gd name="connsiteY179" fmla="*/ 1874028 h 2224519"/>
                <a:gd name="connsiteX180" fmla="*/ 507305 w 3299499"/>
                <a:gd name="connsiteY180" fmla="*/ 1989585 h 2224519"/>
                <a:gd name="connsiteX181" fmla="*/ 311362 w 3299499"/>
                <a:gd name="connsiteY181" fmla="*/ 2180503 h 2224519"/>
                <a:gd name="connsiteX182" fmla="*/ 250235 w 3299499"/>
                <a:gd name="connsiteY182" fmla="*/ 2142821 h 2224519"/>
                <a:gd name="connsiteX183" fmla="*/ 220927 w 3299499"/>
                <a:gd name="connsiteY183" fmla="*/ 1989584 h 2224519"/>
                <a:gd name="connsiteX184" fmla="*/ 120444 w 3299499"/>
                <a:gd name="connsiteY184" fmla="*/ 1909197 h 2224519"/>
                <a:gd name="connsiteX185" fmla="*/ 65177 w 3299499"/>
                <a:gd name="connsiteY185" fmla="*/ 1869004 h 2224519"/>
                <a:gd name="connsiteX186" fmla="*/ 80251 w 3299499"/>
                <a:gd name="connsiteY186" fmla="*/ 1673060 h 2224519"/>
                <a:gd name="connsiteX187" fmla="*/ 205854 w 3299499"/>
                <a:gd name="connsiteY187" fmla="*/ 1813738 h 2224519"/>
                <a:gd name="connsiteX188" fmla="*/ 301314 w 3299499"/>
                <a:gd name="connsiteY188" fmla="*/ 1974512 h 2224519"/>
                <a:gd name="connsiteX189" fmla="*/ 326435 w 3299499"/>
                <a:gd name="connsiteY189" fmla="*/ 1863979 h 2224519"/>
                <a:gd name="connsiteX190" fmla="*/ 175710 w 3299499"/>
                <a:gd name="connsiteY190" fmla="*/ 1517311 h 2224519"/>
                <a:gd name="connsiteX191" fmla="*/ 150589 w 3299499"/>
                <a:gd name="connsiteY191" fmla="*/ 1482143 h 2224519"/>
                <a:gd name="connsiteX192" fmla="*/ 30008 w 3299499"/>
                <a:gd name="connsiteY192" fmla="*/ 1642916 h 2224519"/>
                <a:gd name="connsiteX193" fmla="*/ 19959 w 3299499"/>
                <a:gd name="connsiteY193" fmla="*/ 1798665 h 2224519"/>
                <a:gd name="connsiteX194" fmla="*/ 75227 w 3299499"/>
                <a:gd name="connsiteY194" fmla="*/ 1301271 h 2224519"/>
                <a:gd name="connsiteX195" fmla="*/ 175709 w 3299499"/>
                <a:gd name="connsiteY195" fmla="*/ 1341465 h 2224519"/>
                <a:gd name="connsiteX196" fmla="*/ 170685 w 3299499"/>
                <a:gd name="connsiteY196" fmla="*/ 1125426 h 2224519"/>
                <a:gd name="connsiteX197" fmla="*/ 95322 w 3299499"/>
                <a:gd name="connsiteY197" fmla="*/ 1235957 h 2224519"/>
                <a:gd name="connsiteX198" fmla="*/ 180733 w 3299499"/>
                <a:gd name="connsiteY198" fmla="*/ 1045039 h 2224519"/>
                <a:gd name="connsiteX199" fmla="*/ 276193 w 3299499"/>
                <a:gd name="connsiteY199" fmla="*/ 864168 h 2224519"/>
                <a:gd name="connsiteX200" fmla="*/ 471298 w 3299499"/>
                <a:gd name="connsiteY200"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732718 w 3299499"/>
                <a:gd name="connsiteY70" fmla="*/ 447753 h 2224519"/>
                <a:gd name="connsiteX71" fmla="*/ 2894083 w 3299499"/>
                <a:gd name="connsiteY71" fmla="*/ 588430 h 2224519"/>
                <a:gd name="connsiteX72" fmla="*/ 3035772 w 3299499"/>
                <a:gd name="connsiteY72" fmla="*/ 684521 h 2224519"/>
                <a:gd name="connsiteX73" fmla="*/ 2923046 w 3299499"/>
                <a:gd name="connsiteY73" fmla="*/ 518092 h 2224519"/>
                <a:gd name="connsiteX74" fmla="*/ 2894083 w 3299499"/>
                <a:gd name="connsiteY74" fmla="*/ 439478 h 2224519"/>
                <a:gd name="connsiteX75" fmla="*/ 3022347 w 3299499"/>
                <a:gd name="connsiteY75" fmla="*/ 600842 h 2224519"/>
                <a:gd name="connsiteX76" fmla="*/ 3146474 w 3299499"/>
                <a:gd name="connsiteY76" fmla="*/ 824271 h 2224519"/>
                <a:gd name="connsiteX77" fmla="*/ 3295297 w 3299499"/>
                <a:gd name="connsiteY77" fmla="*/ 1254404 h 2224519"/>
                <a:gd name="connsiteX78" fmla="*/ 3022994 w 3299499"/>
                <a:gd name="connsiteY78" fmla="*/ 1569182 h 2224519"/>
                <a:gd name="connsiteX79" fmla="*/ 2712657 w 3299499"/>
                <a:gd name="connsiteY79" fmla="*/ 1572996 h 2224519"/>
                <a:gd name="connsiteX80" fmla="*/ 2364994 w 3299499"/>
                <a:gd name="connsiteY80" fmla="*/ 1739684 h 2224519"/>
                <a:gd name="connsiteX81" fmla="*/ 1741107 w 3299499"/>
                <a:gd name="connsiteY81" fmla="*/ 1953996 h 2224519"/>
                <a:gd name="connsiteX82" fmla="*/ 1783969 w 3299499"/>
                <a:gd name="connsiteY82" fmla="*/ 1796834 h 2224519"/>
                <a:gd name="connsiteX83" fmla="*/ 1836357 w 3299499"/>
                <a:gd name="connsiteY83" fmla="*/ 1606334 h 2224519"/>
                <a:gd name="connsiteX84" fmla="*/ 2164969 w 3299499"/>
                <a:gd name="connsiteY84" fmla="*/ 1577759 h 2224519"/>
                <a:gd name="connsiteX85" fmla="*/ 2050669 w 3299499"/>
                <a:gd name="connsiteY85" fmla="*/ 1434884 h 2224519"/>
                <a:gd name="connsiteX86" fmla="*/ 2241169 w 3299499"/>
                <a:gd name="connsiteY86" fmla="*/ 1339634 h 2224519"/>
                <a:gd name="connsiteX87" fmla="*/ 2339650 w 3299499"/>
                <a:gd name="connsiteY87" fmla="*/ 1482143 h 2224519"/>
                <a:gd name="connsiteX88" fmla="*/ 2331894 w 3299499"/>
                <a:gd name="connsiteY88" fmla="*/ 1673849 h 2224519"/>
                <a:gd name="connsiteX89" fmla="*/ 2343788 w 3299499"/>
                <a:gd name="connsiteY89" fmla="*/ 1428354 h 2224519"/>
                <a:gd name="connsiteX90" fmla="*/ 2720306 w 3299499"/>
                <a:gd name="connsiteY90" fmla="*/ 1293883 h 2224519"/>
                <a:gd name="connsiteX91" fmla="*/ 2888869 w 3299499"/>
                <a:gd name="connsiteY91" fmla="*/ 1406308 h 2224519"/>
                <a:gd name="connsiteX92" fmla="*/ 2769954 w 3299499"/>
                <a:gd name="connsiteY92" fmla="*/ 1300090 h 2224519"/>
                <a:gd name="connsiteX93" fmla="*/ 2889945 w 3299499"/>
                <a:gd name="connsiteY93" fmla="*/ 1304227 h 2224519"/>
                <a:gd name="connsiteX94" fmla="*/ 3067860 w 3299499"/>
                <a:gd name="connsiteY94" fmla="*/ 1432491 h 2224519"/>
                <a:gd name="connsiteX95" fmla="*/ 3217093 w 3299499"/>
                <a:gd name="connsiteY95" fmla="*/ 1277570 h 2224519"/>
                <a:gd name="connsiteX96" fmla="*/ 3237501 w 3299499"/>
                <a:gd name="connsiteY96" fmla="*/ 1072524 h 2224519"/>
                <a:gd name="connsiteX97" fmla="*/ 3071998 w 3299499"/>
                <a:gd name="connsiteY97" fmla="*/ 1386978 h 2224519"/>
                <a:gd name="connsiteX98" fmla="*/ 3109236 w 3299499"/>
                <a:gd name="connsiteY98" fmla="*/ 1312503 h 2224519"/>
                <a:gd name="connsiteX99" fmla="*/ 2894083 w 3299499"/>
                <a:gd name="connsiteY99" fmla="*/ 1266989 h 2224519"/>
                <a:gd name="connsiteX100" fmla="*/ 2794782 w 3299499"/>
                <a:gd name="connsiteY100" fmla="*/ 1204926 h 2224519"/>
                <a:gd name="connsiteX101" fmla="*/ 2584069 w 3299499"/>
                <a:gd name="connsiteY101" fmla="*/ 1239621 h 2224519"/>
                <a:gd name="connsiteX102" fmla="*/ 2044267 w 3299499"/>
                <a:gd name="connsiteY102" fmla="*/ 1386634 h 2224519"/>
                <a:gd name="connsiteX103" fmla="*/ 2005425 w 3299499"/>
                <a:gd name="connsiteY103" fmla="*/ 1225334 h 2224519"/>
                <a:gd name="connsiteX104" fmla="*/ 2372137 w 3299499"/>
                <a:gd name="connsiteY104" fmla="*/ 1108652 h 2224519"/>
                <a:gd name="connsiteX105" fmla="*/ 2803144 w 3299499"/>
                <a:gd name="connsiteY105" fmla="*/ 1101508 h 2224519"/>
                <a:gd name="connsiteX106" fmla="*/ 2560257 w 3299499"/>
                <a:gd name="connsiteY106" fmla="*/ 820521 h 2224519"/>
                <a:gd name="connsiteX107" fmla="*/ 2226881 w 3299499"/>
                <a:gd name="connsiteY107" fmla="*/ 1049121 h 2224519"/>
                <a:gd name="connsiteX108" fmla="*/ 2105637 w 3299499"/>
                <a:gd name="connsiteY108" fmla="*/ 967096 h 2224519"/>
                <a:gd name="connsiteX109" fmla="*/ 1771168 w 3299499"/>
                <a:gd name="connsiteY109" fmla="*/ 1203194 h 2224519"/>
                <a:gd name="connsiteX110" fmla="*/ 1666272 w 3299499"/>
                <a:gd name="connsiteY110" fmla="*/ 1103537 h 2224519"/>
                <a:gd name="connsiteX111" fmla="*/ 1333340 w 3299499"/>
                <a:gd name="connsiteY111" fmla="*/ 1505003 h 2224519"/>
                <a:gd name="connsiteX112" fmla="*/ 1260930 w 3299499"/>
                <a:gd name="connsiteY112" fmla="*/ 1457024 h 2224519"/>
                <a:gd name="connsiteX113" fmla="*/ 1613074 w 3299499"/>
                <a:gd name="connsiteY113" fmla="*/ 1076685 h 2224519"/>
                <a:gd name="connsiteX114" fmla="*/ 1920715 w 3299499"/>
                <a:gd name="connsiteY114" fmla="*/ 821267 h 2224519"/>
                <a:gd name="connsiteX115" fmla="*/ 1829273 w 3299499"/>
                <a:gd name="connsiteY115" fmla="*/ 817291 h 2224519"/>
                <a:gd name="connsiteX116" fmla="*/ 1773614 w 3299499"/>
                <a:gd name="connsiteY116" fmla="*/ 761632 h 2224519"/>
                <a:gd name="connsiteX117" fmla="*/ 1456874 w 3299499"/>
                <a:gd name="connsiteY117" fmla="*/ 1004847 h 2224519"/>
                <a:gd name="connsiteX118" fmla="*/ 1527211 w 3299499"/>
                <a:gd name="connsiteY118" fmla="*/ 753639 h 2224519"/>
                <a:gd name="connsiteX119" fmla="*/ 1421703 w 3299499"/>
                <a:gd name="connsiteY119" fmla="*/ 834026 h 2224519"/>
                <a:gd name="connsiteX120" fmla="*/ 1512138 w 3299499"/>
                <a:gd name="connsiteY120" fmla="*/ 834026 h 2224519"/>
                <a:gd name="connsiteX121" fmla="*/ 1371461 w 3299499"/>
                <a:gd name="connsiteY121" fmla="*/ 1019920 h 2224519"/>
                <a:gd name="connsiteX122" fmla="*/ 1115228 w 3299499"/>
                <a:gd name="connsiteY122" fmla="*/ 1246008 h 2224519"/>
                <a:gd name="connsiteX123" fmla="*/ 907141 w 3299499"/>
                <a:gd name="connsiteY123" fmla="*/ 1537410 h 2224519"/>
                <a:gd name="connsiteX124" fmla="*/ 858995 w 3299499"/>
                <a:gd name="connsiteY124" fmla="*/ 1612773 h 2224519"/>
                <a:gd name="connsiteX125" fmla="*/ 1009720 w 3299499"/>
                <a:gd name="connsiteY125" fmla="*/ 1909199 h 2224519"/>
                <a:gd name="connsiteX126" fmla="*/ 1100156 w 3299499"/>
                <a:gd name="connsiteY126" fmla="*/ 1889102 h 2224519"/>
                <a:gd name="connsiteX127" fmla="*/ 1243117 w 3299499"/>
                <a:gd name="connsiteY127" fmla="*/ 1429806 h 2224519"/>
                <a:gd name="connsiteX128" fmla="*/ 1356169 w 3299499"/>
                <a:gd name="connsiteY128" fmla="*/ 1501105 h 2224519"/>
                <a:gd name="connsiteX129" fmla="*/ 1352194 w 3299499"/>
                <a:gd name="connsiteY129" fmla="*/ 1596520 h 2224519"/>
                <a:gd name="connsiteX130" fmla="*/ 1324384 w 3299499"/>
                <a:gd name="connsiteY130" fmla="*/ 1770376 h 2224519"/>
                <a:gd name="connsiteX131" fmla="*/ 1416465 w 3299499"/>
                <a:gd name="connsiteY131" fmla="*/ 1910842 h 2224519"/>
                <a:gd name="connsiteX132" fmla="*/ 1340269 w 3299499"/>
                <a:gd name="connsiteY132" fmla="*/ 1640250 h 2224519"/>
                <a:gd name="connsiteX133" fmla="*/ 1606637 w 3299499"/>
                <a:gd name="connsiteY133" fmla="*/ 1513030 h 2224519"/>
                <a:gd name="connsiteX134" fmla="*/ 1723643 w 3299499"/>
                <a:gd name="connsiteY134" fmla="*/ 1293596 h 2224519"/>
                <a:gd name="connsiteX135" fmla="*/ 1989073 w 3299499"/>
                <a:gd name="connsiteY135" fmla="*/ 1262840 h 2224519"/>
                <a:gd name="connsiteX136" fmla="*/ 1885956 w 3299499"/>
                <a:gd name="connsiteY136" fmla="*/ 1550615 h 2224519"/>
                <a:gd name="connsiteX137" fmla="*/ 1755393 w 3299499"/>
                <a:gd name="connsiteY137" fmla="*/ 1719046 h 2224519"/>
                <a:gd name="connsiteX138" fmla="*/ 1596312 w 3299499"/>
                <a:gd name="connsiteY138" fmla="*/ 2013962 h 2224519"/>
                <a:gd name="connsiteX139" fmla="*/ 1574831 w 3299499"/>
                <a:gd name="connsiteY139" fmla="*/ 1921749 h 2224519"/>
                <a:gd name="connsiteX140" fmla="*/ 1471464 w 3299499"/>
                <a:gd name="connsiteY140" fmla="*/ 2065646 h 2224519"/>
                <a:gd name="connsiteX141" fmla="*/ 1582781 w 3299499"/>
                <a:gd name="connsiteY141" fmla="*/ 2133232 h 2224519"/>
                <a:gd name="connsiteX142" fmla="*/ 1451584 w 3299499"/>
                <a:gd name="connsiteY142" fmla="*/ 2200818 h 2224519"/>
                <a:gd name="connsiteX143" fmla="*/ 1228948 w 3299499"/>
                <a:gd name="connsiteY143" fmla="*/ 2208769 h 2224519"/>
                <a:gd name="connsiteX144" fmla="*/ 982457 w 3299499"/>
                <a:gd name="connsiteY144" fmla="*/ 2216722 h 2224519"/>
                <a:gd name="connsiteX145" fmla="*/ 966555 w 3299499"/>
                <a:gd name="connsiteY145" fmla="*/ 2137207 h 2224519"/>
                <a:gd name="connsiteX146" fmla="*/ 1197143 w 3299499"/>
                <a:gd name="connsiteY146" fmla="*/ 2161061 h 2224519"/>
                <a:gd name="connsiteX147" fmla="*/ 1324364 w 3299499"/>
                <a:gd name="connsiteY147" fmla="*/ 2141182 h 2224519"/>
                <a:gd name="connsiteX148" fmla="*/ 1280632 w 3299499"/>
                <a:gd name="connsiteY148" fmla="*/ 1954329 h 2224519"/>
                <a:gd name="connsiteX149" fmla="*/ 1407852 w 3299499"/>
                <a:gd name="connsiteY149" fmla="*/ 1926500 h 2224519"/>
                <a:gd name="connsiteX150" fmla="*/ 1247453 w 3299499"/>
                <a:gd name="connsiteY150" fmla="*/ 1884840 h 2224519"/>
                <a:gd name="connsiteX151" fmla="*/ 1182614 w 3299499"/>
                <a:gd name="connsiteY151" fmla="*/ 2054900 h 2224519"/>
                <a:gd name="connsiteX152" fmla="*/ 1024793 w 3299499"/>
                <a:gd name="connsiteY152" fmla="*/ 2120214 h 2224519"/>
                <a:gd name="connsiteX153" fmla="*/ 884116 w 3299499"/>
                <a:gd name="connsiteY153" fmla="*/ 1758474 h 2224519"/>
                <a:gd name="connsiteX154" fmla="*/ 843922 w 3299499"/>
                <a:gd name="connsiteY154" fmla="*/ 2069973 h 2224519"/>
                <a:gd name="connsiteX155" fmla="*/ 703246 w 3299499"/>
                <a:gd name="connsiteY155" fmla="*/ 1657991 h 2224519"/>
                <a:gd name="connsiteX156" fmla="*/ 803729 w 3299499"/>
                <a:gd name="connsiteY156" fmla="*/ 1406782 h 2224519"/>
                <a:gd name="connsiteX157" fmla="*/ 884115 w 3299499"/>
                <a:gd name="connsiteY157" fmla="*/ 1246008 h 2224519"/>
                <a:gd name="connsiteX158" fmla="*/ 1160446 w 3299499"/>
                <a:gd name="connsiteY158" fmla="*/ 1125427 h 2224519"/>
                <a:gd name="connsiteX159" fmla="*/ 1637744 w 3299499"/>
                <a:gd name="connsiteY159" fmla="*/ 648131 h 2224519"/>
                <a:gd name="connsiteX160" fmla="*/ 1763348 w 3299499"/>
                <a:gd name="connsiteY160" fmla="*/ 336632 h 2224519"/>
                <a:gd name="connsiteX161" fmla="*/ 1642768 w 3299499"/>
                <a:gd name="connsiteY161" fmla="*/ 376825 h 2224519"/>
                <a:gd name="connsiteX162" fmla="*/ 1451848 w 3299499"/>
                <a:gd name="connsiteY162" fmla="*/ 658179 h 2224519"/>
                <a:gd name="connsiteX163" fmla="*/ 1170498 w 3299499"/>
                <a:gd name="connsiteY163" fmla="*/ 497404 h 2224519"/>
                <a:gd name="connsiteX164" fmla="*/ 1200641 w 3299499"/>
                <a:gd name="connsiteY164" fmla="*/ 633056 h 2224519"/>
                <a:gd name="connsiteX165" fmla="*/ 1115230 w 3299499"/>
                <a:gd name="connsiteY165" fmla="*/ 869194 h 2224519"/>
                <a:gd name="connsiteX166" fmla="*/ 1100158 w 3299499"/>
                <a:gd name="connsiteY166" fmla="*/ 1004845 h 2224519"/>
                <a:gd name="connsiteX167" fmla="*/ 904215 w 3299499"/>
                <a:gd name="connsiteY167" fmla="*/ 1014893 h 2224519"/>
                <a:gd name="connsiteX168" fmla="*/ 929336 w 3299499"/>
                <a:gd name="connsiteY168" fmla="*/ 1175667 h 2224519"/>
                <a:gd name="connsiteX169" fmla="*/ 708272 w 3299499"/>
                <a:gd name="connsiteY169" fmla="*/ 984749 h 2224519"/>
                <a:gd name="connsiteX170" fmla="*/ 607789 w 3299499"/>
                <a:gd name="connsiteY170" fmla="*/ 914411 h 2224519"/>
                <a:gd name="connsiteX171" fmla="*/ 809594 w 3299499"/>
                <a:gd name="connsiteY171" fmla="*/ 1313832 h 2224519"/>
                <a:gd name="connsiteX172" fmla="*/ 512330 w 3299499"/>
                <a:gd name="connsiteY172" fmla="*/ 1356538 h 2224519"/>
                <a:gd name="connsiteX173" fmla="*/ 647983 w 3299499"/>
                <a:gd name="connsiteY173" fmla="*/ 1874028 h 2224519"/>
                <a:gd name="connsiteX174" fmla="*/ 537449 w 3299499"/>
                <a:gd name="connsiteY174" fmla="*/ 1798666 h 2224519"/>
                <a:gd name="connsiteX175" fmla="*/ 391749 w 3299499"/>
                <a:gd name="connsiteY175" fmla="*/ 1733351 h 2224519"/>
                <a:gd name="connsiteX176" fmla="*/ 230975 w 3299499"/>
                <a:gd name="connsiteY176" fmla="*/ 1436924 h 2224519"/>
                <a:gd name="connsiteX177" fmla="*/ 356580 w 3299499"/>
                <a:gd name="connsiteY177" fmla="*/ 1668037 h 2224519"/>
                <a:gd name="connsiteX178" fmla="*/ 431942 w 3299499"/>
                <a:gd name="connsiteY178" fmla="*/ 1833835 h 2224519"/>
                <a:gd name="connsiteX179" fmla="*/ 527402 w 3299499"/>
                <a:gd name="connsiteY179" fmla="*/ 1874028 h 2224519"/>
                <a:gd name="connsiteX180" fmla="*/ 507305 w 3299499"/>
                <a:gd name="connsiteY180" fmla="*/ 1989585 h 2224519"/>
                <a:gd name="connsiteX181" fmla="*/ 311362 w 3299499"/>
                <a:gd name="connsiteY181" fmla="*/ 2180503 h 2224519"/>
                <a:gd name="connsiteX182" fmla="*/ 250235 w 3299499"/>
                <a:gd name="connsiteY182" fmla="*/ 2142821 h 2224519"/>
                <a:gd name="connsiteX183" fmla="*/ 220927 w 3299499"/>
                <a:gd name="connsiteY183" fmla="*/ 1989584 h 2224519"/>
                <a:gd name="connsiteX184" fmla="*/ 120444 w 3299499"/>
                <a:gd name="connsiteY184" fmla="*/ 1909197 h 2224519"/>
                <a:gd name="connsiteX185" fmla="*/ 65177 w 3299499"/>
                <a:gd name="connsiteY185" fmla="*/ 1869004 h 2224519"/>
                <a:gd name="connsiteX186" fmla="*/ 80251 w 3299499"/>
                <a:gd name="connsiteY186" fmla="*/ 1673060 h 2224519"/>
                <a:gd name="connsiteX187" fmla="*/ 205854 w 3299499"/>
                <a:gd name="connsiteY187" fmla="*/ 1813738 h 2224519"/>
                <a:gd name="connsiteX188" fmla="*/ 301314 w 3299499"/>
                <a:gd name="connsiteY188" fmla="*/ 1974512 h 2224519"/>
                <a:gd name="connsiteX189" fmla="*/ 326435 w 3299499"/>
                <a:gd name="connsiteY189" fmla="*/ 1863979 h 2224519"/>
                <a:gd name="connsiteX190" fmla="*/ 175710 w 3299499"/>
                <a:gd name="connsiteY190" fmla="*/ 1517311 h 2224519"/>
                <a:gd name="connsiteX191" fmla="*/ 150589 w 3299499"/>
                <a:gd name="connsiteY191" fmla="*/ 1482143 h 2224519"/>
                <a:gd name="connsiteX192" fmla="*/ 30008 w 3299499"/>
                <a:gd name="connsiteY192" fmla="*/ 1642916 h 2224519"/>
                <a:gd name="connsiteX193" fmla="*/ 19959 w 3299499"/>
                <a:gd name="connsiteY193" fmla="*/ 1798665 h 2224519"/>
                <a:gd name="connsiteX194" fmla="*/ 75227 w 3299499"/>
                <a:gd name="connsiteY194" fmla="*/ 1301271 h 2224519"/>
                <a:gd name="connsiteX195" fmla="*/ 175709 w 3299499"/>
                <a:gd name="connsiteY195" fmla="*/ 1341465 h 2224519"/>
                <a:gd name="connsiteX196" fmla="*/ 170685 w 3299499"/>
                <a:gd name="connsiteY196" fmla="*/ 1125426 h 2224519"/>
                <a:gd name="connsiteX197" fmla="*/ 95322 w 3299499"/>
                <a:gd name="connsiteY197" fmla="*/ 1235957 h 2224519"/>
                <a:gd name="connsiteX198" fmla="*/ 180733 w 3299499"/>
                <a:gd name="connsiteY198" fmla="*/ 1045039 h 2224519"/>
                <a:gd name="connsiteX199" fmla="*/ 276193 w 3299499"/>
                <a:gd name="connsiteY199" fmla="*/ 864168 h 2224519"/>
                <a:gd name="connsiteX200" fmla="*/ 471298 w 3299499"/>
                <a:gd name="connsiteY200"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732718 w 3299499"/>
                <a:gd name="connsiteY70" fmla="*/ 447753 h 2224519"/>
                <a:gd name="connsiteX71" fmla="*/ 2819607 w 3299499"/>
                <a:gd name="connsiteY71" fmla="*/ 513954 h 2224519"/>
                <a:gd name="connsiteX72" fmla="*/ 2894083 w 3299499"/>
                <a:gd name="connsiteY72" fmla="*/ 588430 h 2224519"/>
                <a:gd name="connsiteX73" fmla="*/ 3035772 w 3299499"/>
                <a:gd name="connsiteY73" fmla="*/ 684521 h 2224519"/>
                <a:gd name="connsiteX74" fmla="*/ 2923046 w 3299499"/>
                <a:gd name="connsiteY74" fmla="*/ 518092 h 2224519"/>
                <a:gd name="connsiteX75" fmla="*/ 2894083 w 3299499"/>
                <a:gd name="connsiteY75" fmla="*/ 439478 h 2224519"/>
                <a:gd name="connsiteX76" fmla="*/ 3022347 w 3299499"/>
                <a:gd name="connsiteY76" fmla="*/ 600842 h 2224519"/>
                <a:gd name="connsiteX77" fmla="*/ 3146474 w 3299499"/>
                <a:gd name="connsiteY77" fmla="*/ 824271 h 2224519"/>
                <a:gd name="connsiteX78" fmla="*/ 3295297 w 3299499"/>
                <a:gd name="connsiteY78" fmla="*/ 1254404 h 2224519"/>
                <a:gd name="connsiteX79" fmla="*/ 3022994 w 3299499"/>
                <a:gd name="connsiteY79" fmla="*/ 1569182 h 2224519"/>
                <a:gd name="connsiteX80" fmla="*/ 2712657 w 3299499"/>
                <a:gd name="connsiteY80" fmla="*/ 1572996 h 2224519"/>
                <a:gd name="connsiteX81" fmla="*/ 2364994 w 3299499"/>
                <a:gd name="connsiteY81" fmla="*/ 1739684 h 2224519"/>
                <a:gd name="connsiteX82" fmla="*/ 1741107 w 3299499"/>
                <a:gd name="connsiteY82" fmla="*/ 1953996 h 2224519"/>
                <a:gd name="connsiteX83" fmla="*/ 1783969 w 3299499"/>
                <a:gd name="connsiteY83" fmla="*/ 1796834 h 2224519"/>
                <a:gd name="connsiteX84" fmla="*/ 1836357 w 3299499"/>
                <a:gd name="connsiteY84" fmla="*/ 1606334 h 2224519"/>
                <a:gd name="connsiteX85" fmla="*/ 2164969 w 3299499"/>
                <a:gd name="connsiteY85" fmla="*/ 1577759 h 2224519"/>
                <a:gd name="connsiteX86" fmla="*/ 2050669 w 3299499"/>
                <a:gd name="connsiteY86" fmla="*/ 1434884 h 2224519"/>
                <a:gd name="connsiteX87" fmla="*/ 2241169 w 3299499"/>
                <a:gd name="connsiteY87" fmla="*/ 1339634 h 2224519"/>
                <a:gd name="connsiteX88" fmla="*/ 2339650 w 3299499"/>
                <a:gd name="connsiteY88" fmla="*/ 1482143 h 2224519"/>
                <a:gd name="connsiteX89" fmla="*/ 2331894 w 3299499"/>
                <a:gd name="connsiteY89" fmla="*/ 1673849 h 2224519"/>
                <a:gd name="connsiteX90" fmla="*/ 2343788 w 3299499"/>
                <a:gd name="connsiteY90" fmla="*/ 1428354 h 2224519"/>
                <a:gd name="connsiteX91" fmla="*/ 2720306 w 3299499"/>
                <a:gd name="connsiteY91" fmla="*/ 1293883 h 2224519"/>
                <a:gd name="connsiteX92" fmla="*/ 2888869 w 3299499"/>
                <a:gd name="connsiteY92" fmla="*/ 1406308 h 2224519"/>
                <a:gd name="connsiteX93" fmla="*/ 2769954 w 3299499"/>
                <a:gd name="connsiteY93" fmla="*/ 1300090 h 2224519"/>
                <a:gd name="connsiteX94" fmla="*/ 2889945 w 3299499"/>
                <a:gd name="connsiteY94" fmla="*/ 1304227 h 2224519"/>
                <a:gd name="connsiteX95" fmla="*/ 3067860 w 3299499"/>
                <a:gd name="connsiteY95" fmla="*/ 1432491 h 2224519"/>
                <a:gd name="connsiteX96" fmla="*/ 3217093 w 3299499"/>
                <a:gd name="connsiteY96" fmla="*/ 1277570 h 2224519"/>
                <a:gd name="connsiteX97" fmla="*/ 3237501 w 3299499"/>
                <a:gd name="connsiteY97" fmla="*/ 1072524 h 2224519"/>
                <a:gd name="connsiteX98" fmla="*/ 3071998 w 3299499"/>
                <a:gd name="connsiteY98" fmla="*/ 1386978 h 2224519"/>
                <a:gd name="connsiteX99" fmla="*/ 3109236 w 3299499"/>
                <a:gd name="connsiteY99" fmla="*/ 1312503 h 2224519"/>
                <a:gd name="connsiteX100" fmla="*/ 2894083 w 3299499"/>
                <a:gd name="connsiteY100" fmla="*/ 1266989 h 2224519"/>
                <a:gd name="connsiteX101" fmla="*/ 2794782 w 3299499"/>
                <a:gd name="connsiteY101" fmla="*/ 1204926 h 2224519"/>
                <a:gd name="connsiteX102" fmla="*/ 2584069 w 3299499"/>
                <a:gd name="connsiteY102" fmla="*/ 1239621 h 2224519"/>
                <a:gd name="connsiteX103" fmla="*/ 2044267 w 3299499"/>
                <a:gd name="connsiteY103" fmla="*/ 1386634 h 2224519"/>
                <a:gd name="connsiteX104" fmla="*/ 2005425 w 3299499"/>
                <a:gd name="connsiteY104" fmla="*/ 1225334 h 2224519"/>
                <a:gd name="connsiteX105" fmla="*/ 2372137 w 3299499"/>
                <a:gd name="connsiteY105" fmla="*/ 1108652 h 2224519"/>
                <a:gd name="connsiteX106" fmla="*/ 2803144 w 3299499"/>
                <a:gd name="connsiteY106" fmla="*/ 1101508 h 2224519"/>
                <a:gd name="connsiteX107" fmla="*/ 2560257 w 3299499"/>
                <a:gd name="connsiteY107" fmla="*/ 820521 h 2224519"/>
                <a:gd name="connsiteX108" fmla="*/ 2226881 w 3299499"/>
                <a:gd name="connsiteY108" fmla="*/ 1049121 h 2224519"/>
                <a:gd name="connsiteX109" fmla="*/ 2105637 w 3299499"/>
                <a:gd name="connsiteY109" fmla="*/ 967096 h 2224519"/>
                <a:gd name="connsiteX110" fmla="*/ 1771168 w 3299499"/>
                <a:gd name="connsiteY110" fmla="*/ 1203194 h 2224519"/>
                <a:gd name="connsiteX111" fmla="*/ 1666272 w 3299499"/>
                <a:gd name="connsiteY111" fmla="*/ 1103537 h 2224519"/>
                <a:gd name="connsiteX112" fmla="*/ 1333340 w 3299499"/>
                <a:gd name="connsiteY112" fmla="*/ 1505003 h 2224519"/>
                <a:gd name="connsiteX113" fmla="*/ 1260930 w 3299499"/>
                <a:gd name="connsiteY113" fmla="*/ 1457024 h 2224519"/>
                <a:gd name="connsiteX114" fmla="*/ 1613074 w 3299499"/>
                <a:gd name="connsiteY114" fmla="*/ 1076685 h 2224519"/>
                <a:gd name="connsiteX115" fmla="*/ 1920715 w 3299499"/>
                <a:gd name="connsiteY115" fmla="*/ 821267 h 2224519"/>
                <a:gd name="connsiteX116" fmla="*/ 1829273 w 3299499"/>
                <a:gd name="connsiteY116" fmla="*/ 817291 h 2224519"/>
                <a:gd name="connsiteX117" fmla="*/ 1773614 w 3299499"/>
                <a:gd name="connsiteY117" fmla="*/ 761632 h 2224519"/>
                <a:gd name="connsiteX118" fmla="*/ 1456874 w 3299499"/>
                <a:gd name="connsiteY118" fmla="*/ 1004847 h 2224519"/>
                <a:gd name="connsiteX119" fmla="*/ 1527211 w 3299499"/>
                <a:gd name="connsiteY119" fmla="*/ 753639 h 2224519"/>
                <a:gd name="connsiteX120" fmla="*/ 1421703 w 3299499"/>
                <a:gd name="connsiteY120" fmla="*/ 834026 h 2224519"/>
                <a:gd name="connsiteX121" fmla="*/ 1512138 w 3299499"/>
                <a:gd name="connsiteY121" fmla="*/ 834026 h 2224519"/>
                <a:gd name="connsiteX122" fmla="*/ 1371461 w 3299499"/>
                <a:gd name="connsiteY122" fmla="*/ 1019920 h 2224519"/>
                <a:gd name="connsiteX123" fmla="*/ 1115228 w 3299499"/>
                <a:gd name="connsiteY123" fmla="*/ 1246008 h 2224519"/>
                <a:gd name="connsiteX124" fmla="*/ 907141 w 3299499"/>
                <a:gd name="connsiteY124" fmla="*/ 1537410 h 2224519"/>
                <a:gd name="connsiteX125" fmla="*/ 858995 w 3299499"/>
                <a:gd name="connsiteY125" fmla="*/ 1612773 h 2224519"/>
                <a:gd name="connsiteX126" fmla="*/ 1009720 w 3299499"/>
                <a:gd name="connsiteY126" fmla="*/ 1909199 h 2224519"/>
                <a:gd name="connsiteX127" fmla="*/ 1100156 w 3299499"/>
                <a:gd name="connsiteY127" fmla="*/ 1889102 h 2224519"/>
                <a:gd name="connsiteX128" fmla="*/ 1243117 w 3299499"/>
                <a:gd name="connsiteY128" fmla="*/ 1429806 h 2224519"/>
                <a:gd name="connsiteX129" fmla="*/ 1356169 w 3299499"/>
                <a:gd name="connsiteY129" fmla="*/ 1501105 h 2224519"/>
                <a:gd name="connsiteX130" fmla="*/ 1352194 w 3299499"/>
                <a:gd name="connsiteY130" fmla="*/ 1596520 h 2224519"/>
                <a:gd name="connsiteX131" fmla="*/ 1324384 w 3299499"/>
                <a:gd name="connsiteY131" fmla="*/ 1770376 h 2224519"/>
                <a:gd name="connsiteX132" fmla="*/ 1416465 w 3299499"/>
                <a:gd name="connsiteY132" fmla="*/ 1910842 h 2224519"/>
                <a:gd name="connsiteX133" fmla="*/ 1340269 w 3299499"/>
                <a:gd name="connsiteY133" fmla="*/ 1640250 h 2224519"/>
                <a:gd name="connsiteX134" fmla="*/ 1606637 w 3299499"/>
                <a:gd name="connsiteY134" fmla="*/ 1513030 h 2224519"/>
                <a:gd name="connsiteX135" fmla="*/ 1723643 w 3299499"/>
                <a:gd name="connsiteY135" fmla="*/ 1293596 h 2224519"/>
                <a:gd name="connsiteX136" fmla="*/ 1989073 w 3299499"/>
                <a:gd name="connsiteY136" fmla="*/ 1262840 h 2224519"/>
                <a:gd name="connsiteX137" fmla="*/ 1885956 w 3299499"/>
                <a:gd name="connsiteY137" fmla="*/ 1550615 h 2224519"/>
                <a:gd name="connsiteX138" fmla="*/ 1755393 w 3299499"/>
                <a:gd name="connsiteY138" fmla="*/ 1719046 h 2224519"/>
                <a:gd name="connsiteX139" fmla="*/ 1596312 w 3299499"/>
                <a:gd name="connsiteY139" fmla="*/ 2013962 h 2224519"/>
                <a:gd name="connsiteX140" fmla="*/ 1574831 w 3299499"/>
                <a:gd name="connsiteY140" fmla="*/ 1921749 h 2224519"/>
                <a:gd name="connsiteX141" fmla="*/ 1471464 w 3299499"/>
                <a:gd name="connsiteY141" fmla="*/ 2065646 h 2224519"/>
                <a:gd name="connsiteX142" fmla="*/ 1582781 w 3299499"/>
                <a:gd name="connsiteY142" fmla="*/ 2133232 h 2224519"/>
                <a:gd name="connsiteX143" fmla="*/ 1451584 w 3299499"/>
                <a:gd name="connsiteY143" fmla="*/ 2200818 h 2224519"/>
                <a:gd name="connsiteX144" fmla="*/ 1228948 w 3299499"/>
                <a:gd name="connsiteY144" fmla="*/ 2208769 h 2224519"/>
                <a:gd name="connsiteX145" fmla="*/ 982457 w 3299499"/>
                <a:gd name="connsiteY145" fmla="*/ 2216722 h 2224519"/>
                <a:gd name="connsiteX146" fmla="*/ 966555 w 3299499"/>
                <a:gd name="connsiteY146" fmla="*/ 2137207 h 2224519"/>
                <a:gd name="connsiteX147" fmla="*/ 1197143 w 3299499"/>
                <a:gd name="connsiteY147" fmla="*/ 2161061 h 2224519"/>
                <a:gd name="connsiteX148" fmla="*/ 1324364 w 3299499"/>
                <a:gd name="connsiteY148" fmla="*/ 2141182 h 2224519"/>
                <a:gd name="connsiteX149" fmla="*/ 1280632 w 3299499"/>
                <a:gd name="connsiteY149" fmla="*/ 1954329 h 2224519"/>
                <a:gd name="connsiteX150" fmla="*/ 1407852 w 3299499"/>
                <a:gd name="connsiteY150" fmla="*/ 1926500 h 2224519"/>
                <a:gd name="connsiteX151" fmla="*/ 1247453 w 3299499"/>
                <a:gd name="connsiteY151" fmla="*/ 1884840 h 2224519"/>
                <a:gd name="connsiteX152" fmla="*/ 1182614 w 3299499"/>
                <a:gd name="connsiteY152" fmla="*/ 2054900 h 2224519"/>
                <a:gd name="connsiteX153" fmla="*/ 1024793 w 3299499"/>
                <a:gd name="connsiteY153" fmla="*/ 2120214 h 2224519"/>
                <a:gd name="connsiteX154" fmla="*/ 884116 w 3299499"/>
                <a:gd name="connsiteY154" fmla="*/ 1758474 h 2224519"/>
                <a:gd name="connsiteX155" fmla="*/ 843922 w 3299499"/>
                <a:gd name="connsiteY155" fmla="*/ 2069973 h 2224519"/>
                <a:gd name="connsiteX156" fmla="*/ 703246 w 3299499"/>
                <a:gd name="connsiteY156" fmla="*/ 1657991 h 2224519"/>
                <a:gd name="connsiteX157" fmla="*/ 803729 w 3299499"/>
                <a:gd name="connsiteY157" fmla="*/ 1406782 h 2224519"/>
                <a:gd name="connsiteX158" fmla="*/ 884115 w 3299499"/>
                <a:gd name="connsiteY158" fmla="*/ 1246008 h 2224519"/>
                <a:gd name="connsiteX159" fmla="*/ 1160446 w 3299499"/>
                <a:gd name="connsiteY159" fmla="*/ 1125427 h 2224519"/>
                <a:gd name="connsiteX160" fmla="*/ 1637744 w 3299499"/>
                <a:gd name="connsiteY160" fmla="*/ 648131 h 2224519"/>
                <a:gd name="connsiteX161" fmla="*/ 1763348 w 3299499"/>
                <a:gd name="connsiteY161" fmla="*/ 336632 h 2224519"/>
                <a:gd name="connsiteX162" fmla="*/ 1642768 w 3299499"/>
                <a:gd name="connsiteY162" fmla="*/ 376825 h 2224519"/>
                <a:gd name="connsiteX163" fmla="*/ 1451848 w 3299499"/>
                <a:gd name="connsiteY163" fmla="*/ 658179 h 2224519"/>
                <a:gd name="connsiteX164" fmla="*/ 1170498 w 3299499"/>
                <a:gd name="connsiteY164" fmla="*/ 497404 h 2224519"/>
                <a:gd name="connsiteX165" fmla="*/ 1200641 w 3299499"/>
                <a:gd name="connsiteY165" fmla="*/ 633056 h 2224519"/>
                <a:gd name="connsiteX166" fmla="*/ 1115230 w 3299499"/>
                <a:gd name="connsiteY166" fmla="*/ 869194 h 2224519"/>
                <a:gd name="connsiteX167" fmla="*/ 1100158 w 3299499"/>
                <a:gd name="connsiteY167" fmla="*/ 1004845 h 2224519"/>
                <a:gd name="connsiteX168" fmla="*/ 904215 w 3299499"/>
                <a:gd name="connsiteY168" fmla="*/ 1014893 h 2224519"/>
                <a:gd name="connsiteX169" fmla="*/ 929336 w 3299499"/>
                <a:gd name="connsiteY169" fmla="*/ 1175667 h 2224519"/>
                <a:gd name="connsiteX170" fmla="*/ 708272 w 3299499"/>
                <a:gd name="connsiteY170" fmla="*/ 984749 h 2224519"/>
                <a:gd name="connsiteX171" fmla="*/ 607789 w 3299499"/>
                <a:gd name="connsiteY171" fmla="*/ 914411 h 2224519"/>
                <a:gd name="connsiteX172" fmla="*/ 809594 w 3299499"/>
                <a:gd name="connsiteY172" fmla="*/ 1313832 h 2224519"/>
                <a:gd name="connsiteX173" fmla="*/ 512330 w 3299499"/>
                <a:gd name="connsiteY173" fmla="*/ 1356538 h 2224519"/>
                <a:gd name="connsiteX174" fmla="*/ 647983 w 3299499"/>
                <a:gd name="connsiteY174" fmla="*/ 1874028 h 2224519"/>
                <a:gd name="connsiteX175" fmla="*/ 537449 w 3299499"/>
                <a:gd name="connsiteY175" fmla="*/ 1798666 h 2224519"/>
                <a:gd name="connsiteX176" fmla="*/ 391749 w 3299499"/>
                <a:gd name="connsiteY176" fmla="*/ 1733351 h 2224519"/>
                <a:gd name="connsiteX177" fmla="*/ 230975 w 3299499"/>
                <a:gd name="connsiteY177" fmla="*/ 1436924 h 2224519"/>
                <a:gd name="connsiteX178" fmla="*/ 356580 w 3299499"/>
                <a:gd name="connsiteY178" fmla="*/ 1668037 h 2224519"/>
                <a:gd name="connsiteX179" fmla="*/ 431942 w 3299499"/>
                <a:gd name="connsiteY179" fmla="*/ 1833835 h 2224519"/>
                <a:gd name="connsiteX180" fmla="*/ 527402 w 3299499"/>
                <a:gd name="connsiteY180" fmla="*/ 1874028 h 2224519"/>
                <a:gd name="connsiteX181" fmla="*/ 507305 w 3299499"/>
                <a:gd name="connsiteY181" fmla="*/ 1989585 h 2224519"/>
                <a:gd name="connsiteX182" fmla="*/ 311362 w 3299499"/>
                <a:gd name="connsiteY182" fmla="*/ 2180503 h 2224519"/>
                <a:gd name="connsiteX183" fmla="*/ 250235 w 3299499"/>
                <a:gd name="connsiteY183" fmla="*/ 2142821 h 2224519"/>
                <a:gd name="connsiteX184" fmla="*/ 220927 w 3299499"/>
                <a:gd name="connsiteY184" fmla="*/ 1989584 h 2224519"/>
                <a:gd name="connsiteX185" fmla="*/ 120444 w 3299499"/>
                <a:gd name="connsiteY185" fmla="*/ 1909197 h 2224519"/>
                <a:gd name="connsiteX186" fmla="*/ 65177 w 3299499"/>
                <a:gd name="connsiteY186" fmla="*/ 1869004 h 2224519"/>
                <a:gd name="connsiteX187" fmla="*/ 80251 w 3299499"/>
                <a:gd name="connsiteY187" fmla="*/ 1673060 h 2224519"/>
                <a:gd name="connsiteX188" fmla="*/ 205854 w 3299499"/>
                <a:gd name="connsiteY188" fmla="*/ 1813738 h 2224519"/>
                <a:gd name="connsiteX189" fmla="*/ 301314 w 3299499"/>
                <a:gd name="connsiteY189" fmla="*/ 1974512 h 2224519"/>
                <a:gd name="connsiteX190" fmla="*/ 326435 w 3299499"/>
                <a:gd name="connsiteY190" fmla="*/ 1863979 h 2224519"/>
                <a:gd name="connsiteX191" fmla="*/ 175710 w 3299499"/>
                <a:gd name="connsiteY191" fmla="*/ 1517311 h 2224519"/>
                <a:gd name="connsiteX192" fmla="*/ 150589 w 3299499"/>
                <a:gd name="connsiteY192" fmla="*/ 1482143 h 2224519"/>
                <a:gd name="connsiteX193" fmla="*/ 30008 w 3299499"/>
                <a:gd name="connsiteY193" fmla="*/ 1642916 h 2224519"/>
                <a:gd name="connsiteX194" fmla="*/ 19959 w 3299499"/>
                <a:gd name="connsiteY194" fmla="*/ 1798665 h 2224519"/>
                <a:gd name="connsiteX195" fmla="*/ 75227 w 3299499"/>
                <a:gd name="connsiteY195" fmla="*/ 1301271 h 2224519"/>
                <a:gd name="connsiteX196" fmla="*/ 175709 w 3299499"/>
                <a:gd name="connsiteY196" fmla="*/ 1341465 h 2224519"/>
                <a:gd name="connsiteX197" fmla="*/ 170685 w 3299499"/>
                <a:gd name="connsiteY197" fmla="*/ 1125426 h 2224519"/>
                <a:gd name="connsiteX198" fmla="*/ 95322 w 3299499"/>
                <a:gd name="connsiteY198" fmla="*/ 1235957 h 2224519"/>
                <a:gd name="connsiteX199" fmla="*/ 180733 w 3299499"/>
                <a:gd name="connsiteY199" fmla="*/ 1045039 h 2224519"/>
                <a:gd name="connsiteX200" fmla="*/ 276193 w 3299499"/>
                <a:gd name="connsiteY200" fmla="*/ 864168 h 2224519"/>
                <a:gd name="connsiteX201" fmla="*/ 471298 w 3299499"/>
                <a:gd name="connsiteY20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732718 w 3299499"/>
                <a:gd name="connsiteY70" fmla="*/ 447753 h 2224519"/>
                <a:gd name="connsiteX71" fmla="*/ 2745131 w 3299499"/>
                <a:gd name="connsiteY71" fmla="*/ 373277 h 2224519"/>
                <a:gd name="connsiteX72" fmla="*/ 2894083 w 3299499"/>
                <a:gd name="connsiteY72" fmla="*/ 588430 h 2224519"/>
                <a:gd name="connsiteX73" fmla="*/ 3035772 w 3299499"/>
                <a:gd name="connsiteY73" fmla="*/ 684521 h 2224519"/>
                <a:gd name="connsiteX74" fmla="*/ 2923046 w 3299499"/>
                <a:gd name="connsiteY74" fmla="*/ 518092 h 2224519"/>
                <a:gd name="connsiteX75" fmla="*/ 2894083 w 3299499"/>
                <a:gd name="connsiteY75" fmla="*/ 439478 h 2224519"/>
                <a:gd name="connsiteX76" fmla="*/ 3022347 w 3299499"/>
                <a:gd name="connsiteY76" fmla="*/ 600842 h 2224519"/>
                <a:gd name="connsiteX77" fmla="*/ 3146474 w 3299499"/>
                <a:gd name="connsiteY77" fmla="*/ 824271 h 2224519"/>
                <a:gd name="connsiteX78" fmla="*/ 3295297 w 3299499"/>
                <a:gd name="connsiteY78" fmla="*/ 1254404 h 2224519"/>
                <a:gd name="connsiteX79" fmla="*/ 3022994 w 3299499"/>
                <a:gd name="connsiteY79" fmla="*/ 1569182 h 2224519"/>
                <a:gd name="connsiteX80" fmla="*/ 2712657 w 3299499"/>
                <a:gd name="connsiteY80" fmla="*/ 1572996 h 2224519"/>
                <a:gd name="connsiteX81" fmla="*/ 2364994 w 3299499"/>
                <a:gd name="connsiteY81" fmla="*/ 1739684 h 2224519"/>
                <a:gd name="connsiteX82" fmla="*/ 1741107 w 3299499"/>
                <a:gd name="connsiteY82" fmla="*/ 1953996 h 2224519"/>
                <a:gd name="connsiteX83" fmla="*/ 1783969 w 3299499"/>
                <a:gd name="connsiteY83" fmla="*/ 1796834 h 2224519"/>
                <a:gd name="connsiteX84" fmla="*/ 1836357 w 3299499"/>
                <a:gd name="connsiteY84" fmla="*/ 1606334 h 2224519"/>
                <a:gd name="connsiteX85" fmla="*/ 2164969 w 3299499"/>
                <a:gd name="connsiteY85" fmla="*/ 1577759 h 2224519"/>
                <a:gd name="connsiteX86" fmla="*/ 2050669 w 3299499"/>
                <a:gd name="connsiteY86" fmla="*/ 1434884 h 2224519"/>
                <a:gd name="connsiteX87" fmla="*/ 2241169 w 3299499"/>
                <a:gd name="connsiteY87" fmla="*/ 1339634 h 2224519"/>
                <a:gd name="connsiteX88" fmla="*/ 2339650 w 3299499"/>
                <a:gd name="connsiteY88" fmla="*/ 1482143 h 2224519"/>
                <a:gd name="connsiteX89" fmla="*/ 2331894 w 3299499"/>
                <a:gd name="connsiteY89" fmla="*/ 1673849 h 2224519"/>
                <a:gd name="connsiteX90" fmla="*/ 2343788 w 3299499"/>
                <a:gd name="connsiteY90" fmla="*/ 1428354 h 2224519"/>
                <a:gd name="connsiteX91" fmla="*/ 2720306 w 3299499"/>
                <a:gd name="connsiteY91" fmla="*/ 1293883 h 2224519"/>
                <a:gd name="connsiteX92" fmla="*/ 2888869 w 3299499"/>
                <a:gd name="connsiteY92" fmla="*/ 1406308 h 2224519"/>
                <a:gd name="connsiteX93" fmla="*/ 2769954 w 3299499"/>
                <a:gd name="connsiteY93" fmla="*/ 1300090 h 2224519"/>
                <a:gd name="connsiteX94" fmla="*/ 2889945 w 3299499"/>
                <a:gd name="connsiteY94" fmla="*/ 1304227 h 2224519"/>
                <a:gd name="connsiteX95" fmla="*/ 3067860 w 3299499"/>
                <a:gd name="connsiteY95" fmla="*/ 1432491 h 2224519"/>
                <a:gd name="connsiteX96" fmla="*/ 3217093 w 3299499"/>
                <a:gd name="connsiteY96" fmla="*/ 1277570 h 2224519"/>
                <a:gd name="connsiteX97" fmla="*/ 3237501 w 3299499"/>
                <a:gd name="connsiteY97" fmla="*/ 1072524 h 2224519"/>
                <a:gd name="connsiteX98" fmla="*/ 3071998 w 3299499"/>
                <a:gd name="connsiteY98" fmla="*/ 1386978 h 2224519"/>
                <a:gd name="connsiteX99" fmla="*/ 3109236 w 3299499"/>
                <a:gd name="connsiteY99" fmla="*/ 1312503 h 2224519"/>
                <a:gd name="connsiteX100" fmla="*/ 2894083 w 3299499"/>
                <a:gd name="connsiteY100" fmla="*/ 1266989 h 2224519"/>
                <a:gd name="connsiteX101" fmla="*/ 2794782 w 3299499"/>
                <a:gd name="connsiteY101" fmla="*/ 1204926 h 2224519"/>
                <a:gd name="connsiteX102" fmla="*/ 2584069 w 3299499"/>
                <a:gd name="connsiteY102" fmla="*/ 1239621 h 2224519"/>
                <a:gd name="connsiteX103" fmla="*/ 2044267 w 3299499"/>
                <a:gd name="connsiteY103" fmla="*/ 1386634 h 2224519"/>
                <a:gd name="connsiteX104" fmla="*/ 2005425 w 3299499"/>
                <a:gd name="connsiteY104" fmla="*/ 1225334 h 2224519"/>
                <a:gd name="connsiteX105" fmla="*/ 2372137 w 3299499"/>
                <a:gd name="connsiteY105" fmla="*/ 1108652 h 2224519"/>
                <a:gd name="connsiteX106" fmla="*/ 2803144 w 3299499"/>
                <a:gd name="connsiteY106" fmla="*/ 1101508 h 2224519"/>
                <a:gd name="connsiteX107" fmla="*/ 2560257 w 3299499"/>
                <a:gd name="connsiteY107" fmla="*/ 820521 h 2224519"/>
                <a:gd name="connsiteX108" fmla="*/ 2226881 w 3299499"/>
                <a:gd name="connsiteY108" fmla="*/ 1049121 h 2224519"/>
                <a:gd name="connsiteX109" fmla="*/ 2105637 w 3299499"/>
                <a:gd name="connsiteY109" fmla="*/ 967096 h 2224519"/>
                <a:gd name="connsiteX110" fmla="*/ 1771168 w 3299499"/>
                <a:gd name="connsiteY110" fmla="*/ 1203194 h 2224519"/>
                <a:gd name="connsiteX111" fmla="*/ 1666272 w 3299499"/>
                <a:gd name="connsiteY111" fmla="*/ 1103537 h 2224519"/>
                <a:gd name="connsiteX112" fmla="*/ 1333340 w 3299499"/>
                <a:gd name="connsiteY112" fmla="*/ 1505003 h 2224519"/>
                <a:gd name="connsiteX113" fmla="*/ 1260930 w 3299499"/>
                <a:gd name="connsiteY113" fmla="*/ 1457024 h 2224519"/>
                <a:gd name="connsiteX114" fmla="*/ 1613074 w 3299499"/>
                <a:gd name="connsiteY114" fmla="*/ 1076685 h 2224519"/>
                <a:gd name="connsiteX115" fmla="*/ 1920715 w 3299499"/>
                <a:gd name="connsiteY115" fmla="*/ 821267 h 2224519"/>
                <a:gd name="connsiteX116" fmla="*/ 1829273 w 3299499"/>
                <a:gd name="connsiteY116" fmla="*/ 817291 h 2224519"/>
                <a:gd name="connsiteX117" fmla="*/ 1773614 w 3299499"/>
                <a:gd name="connsiteY117" fmla="*/ 761632 h 2224519"/>
                <a:gd name="connsiteX118" fmla="*/ 1456874 w 3299499"/>
                <a:gd name="connsiteY118" fmla="*/ 1004847 h 2224519"/>
                <a:gd name="connsiteX119" fmla="*/ 1527211 w 3299499"/>
                <a:gd name="connsiteY119" fmla="*/ 753639 h 2224519"/>
                <a:gd name="connsiteX120" fmla="*/ 1421703 w 3299499"/>
                <a:gd name="connsiteY120" fmla="*/ 834026 h 2224519"/>
                <a:gd name="connsiteX121" fmla="*/ 1512138 w 3299499"/>
                <a:gd name="connsiteY121" fmla="*/ 834026 h 2224519"/>
                <a:gd name="connsiteX122" fmla="*/ 1371461 w 3299499"/>
                <a:gd name="connsiteY122" fmla="*/ 1019920 h 2224519"/>
                <a:gd name="connsiteX123" fmla="*/ 1115228 w 3299499"/>
                <a:gd name="connsiteY123" fmla="*/ 1246008 h 2224519"/>
                <a:gd name="connsiteX124" fmla="*/ 907141 w 3299499"/>
                <a:gd name="connsiteY124" fmla="*/ 1537410 h 2224519"/>
                <a:gd name="connsiteX125" fmla="*/ 858995 w 3299499"/>
                <a:gd name="connsiteY125" fmla="*/ 1612773 h 2224519"/>
                <a:gd name="connsiteX126" fmla="*/ 1009720 w 3299499"/>
                <a:gd name="connsiteY126" fmla="*/ 1909199 h 2224519"/>
                <a:gd name="connsiteX127" fmla="*/ 1100156 w 3299499"/>
                <a:gd name="connsiteY127" fmla="*/ 1889102 h 2224519"/>
                <a:gd name="connsiteX128" fmla="*/ 1243117 w 3299499"/>
                <a:gd name="connsiteY128" fmla="*/ 1429806 h 2224519"/>
                <a:gd name="connsiteX129" fmla="*/ 1356169 w 3299499"/>
                <a:gd name="connsiteY129" fmla="*/ 1501105 h 2224519"/>
                <a:gd name="connsiteX130" fmla="*/ 1352194 w 3299499"/>
                <a:gd name="connsiteY130" fmla="*/ 1596520 h 2224519"/>
                <a:gd name="connsiteX131" fmla="*/ 1324384 w 3299499"/>
                <a:gd name="connsiteY131" fmla="*/ 1770376 h 2224519"/>
                <a:gd name="connsiteX132" fmla="*/ 1416465 w 3299499"/>
                <a:gd name="connsiteY132" fmla="*/ 1910842 h 2224519"/>
                <a:gd name="connsiteX133" fmla="*/ 1340269 w 3299499"/>
                <a:gd name="connsiteY133" fmla="*/ 1640250 h 2224519"/>
                <a:gd name="connsiteX134" fmla="*/ 1606637 w 3299499"/>
                <a:gd name="connsiteY134" fmla="*/ 1513030 h 2224519"/>
                <a:gd name="connsiteX135" fmla="*/ 1723643 w 3299499"/>
                <a:gd name="connsiteY135" fmla="*/ 1293596 h 2224519"/>
                <a:gd name="connsiteX136" fmla="*/ 1989073 w 3299499"/>
                <a:gd name="connsiteY136" fmla="*/ 1262840 h 2224519"/>
                <a:gd name="connsiteX137" fmla="*/ 1885956 w 3299499"/>
                <a:gd name="connsiteY137" fmla="*/ 1550615 h 2224519"/>
                <a:gd name="connsiteX138" fmla="*/ 1755393 w 3299499"/>
                <a:gd name="connsiteY138" fmla="*/ 1719046 h 2224519"/>
                <a:gd name="connsiteX139" fmla="*/ 1596312 w 3299499"/>
                <a:gd name="connsiteY139" fmla="*/ 2013962 h 2224519"/>
                <a:gd name="connsiteX140" fmla="*/ 1574831 w 3299499"/>
                <a:gd name="connsiteY140" fmla="*/ 1921749 h 2224519"/>
                <a:gd name="connsiteX141" fmla="*/ 1471464 w 3299499"/>
                <a:gd name="connsiteY141" fmla="*/ 2065646 h 2224519"/>
                <a:gd name="connsiteX142" fmla="*/ 1582781 w 3299499"/>
                <a:gd name="connsiteY142" fmla="*/ 2133232 h 2224519"/>
                <a:gd name="connsiteX143" fmla="*/ 1451584 w 3299499"/>
                <a:gd name="connsiteY143" fmla="*/ 2200818 h 2224519"/>
                <a:gd name="connsiteX144" fmla="*/ 1228948 w 3299499"/>
                <a:gd name="connsiteY144" fmla="*/ 2208769 h 2224519"/>
                <a:gd name="connsiteX145" fmla="*/ 982457 w 3299499"/>
                <a:gd name="connsiteY145" fmla="*/ 2216722 h 2224519"/>
                <a:gd name="connsiteX146" fmla="*/ 966555 w 3299499"/>
                <a:gd name="connsiteY146" fmla="*/ 2137207 h 2224519"/>
                <a:gd name="connsiteX147" fmla="*/ 1197143 w 3299499"/>
                <a:gd name="connsiteY147" fmla="*/ 2161061 h 2224519"/>
                <a:gd name="connsiteX148" fmla="*/ 1324364 w 3299499"/>
                <a:gd name="connsiteY148" fmla="*/ 2141182 h 2224519"/>
                <a:gd name="connsiteX149" fmla="*/ 1280632 w 3299499"/>
                <a:gd name="connsiteY149" fmla="*/ 1954329 h 2224519"/>
                <a:gd name="connsiteX150" fmla="*/ 1407852 w 3299499"/>
                <a:gd name="connsiteY150" fmla="*/ 1926500 h 2224519"/>
                <a:gd name="connsiteX151" fmla="*/ 1247453 w 3299499"/>
                <a:gd name="connsiteY151" fmla="*/ 1884840 h 2224519"/>
                <a:gd name="connsiteX152" fmla="*/ 1182614 w 3299499"/>
                <a:gd name="connsiteY152" fmla="*/ 2054900 h 2224519"/>
                <a:gd name="connsiteX153" fmla="*/ 1024793 w 3299499"/>
                <a:gd name="connsiteY153" fmla="*/ 2120214 h 2224519"/>
                <a:gd name="connsiteX154" fmla="*/ 884116 w 3299499"/>
                <a:gd name="connsiteY154" fmla="*/ 1758474 h 2224519"/>
                <a:gd name="connsiteX155" fmla="*/ 843922 w 3299499"/>
                <a:gd name="connsiteY155" fmla="*/ 2069973 h 2224519"/>
                <a:gd name="connsiteX156" fmla="*/ 703246 w 3299499"/>
                <a:gd name="connsiteY156" fmla="*/ 1657991 h 2224519"/>
                <a:gd name="connsiteX157" fmla="*/ 803729 w 3299499"/>
                <a:gd name="connsiteY157" fmla="*/ 1406782 h 2224519"/>
                <a:gd name="connsiteX158" fmla="*/ 884115 w 3299499"/>
                <a:gd name="connsiteY158" fmla="*/ 1246008 h 2224519"/>
                <a:gd name="connsiteX159" fmla="*/ 1160446 w 3299499"/>
                <a:gd name="connsiteY159" fmla="*/ 1125427 h 2224519"/>
                <a:gd name="connsiteX160" fmla="*/ 1637744 w 3299499"/>
                <a:gd name="connsiteY160" fmla="*/ 648131 h 2224519"/>
                <a:gd name="connsiteX161" fmla="*/ 1763348 w 3299499"/>
                <a:gd name="connsiteY161" fmla="*/ 336632 h 2224519"/>
                <a:gd name="connsiteX162" fmla="*/ 1642768 w 3299499"/>
                <a:gd name="connsiteY162" fmla="*/ 376825 h 2224519"/>
                <a:gd name="connsiteX163" fmla="*/ 1451848 w 3299499"/>
                <a:gd name="connsiteY163" fmla="*/ 658179 h 2224519"/>
                <a:gd name="connsiteX164" fmla="*/ 1170498 w 3299499"/>
                <a:gd name="connsiteY164" fmla="*/ 497404 h 2224519"/>
                <a:gd name="connsiteX165" fmla="*/ 1200641 w 3299499"/>
                <a:gd name="connsiteY165" fmla="*/ 633056 h 2224519"/>
                <a:gd name="connsiteX166" fmla="*/ 1115230 w 3299499"/>
                <a:gd name="connsiteY166" fmla="*/ 869194 h 2224519"/>
                <a:gd name="connsiteX167" fmla="*/ 1100158 w 3299499"/>
                <a:gd name="connsiteY167" fmla="*/ 1004845 h 2224519"/>
                <a:gd name="connsiteX168" fmla="*/ 904215 w 3299499"/>
                <a:gd name="connsiteY168" fmla="*/ 1014893 h 2224519"/>
                <a:gd name="connsiteX169" fmla="*/ 929336 w 3299499"/>
                <a:gd name="connsiteY169" fmla="*/ 1175667 h 2224519"/>
                <a:gd name="connsiteX170" fmla="*/ 708272 w 3299499"/>
                <a:gd name="connsiteY170" fmla="*/ 984749 h 2224519"/>
                <a:gd name="connsiteX171" fmla="*/ 607789 w 3299499"/>
                <a:gd name="connsiteY171" fmla="*/ 914411 h 2224519"/>
                <a:gd name="connsiteX172" fmla="*/ 809594 w 3299499"/>
                <a:gd name="connsiteY172" fmla="*/ 1313832 h 2224519"/>
                <a:gd name="connsiteX173" fmla="*/ 512330 w 3299499"/>
                <a:gd name="connsiteY173" fmla="*/ 1356538 h 2224519"/>
                <a:gd name="connsiteX174" fmla="*/ 647983 w 3299499"/>
                <a:gd name="connsiteY174" fmla="*/ 1874028 h 2224519"/>
                <a:gd name="connsiteX175" fmla="*/ 537449 w 3299499"/>
                <a:gd name="connsiteY175" fmla="*/ 1798666 h 2224519"/>
                <a:gd name="connsiteX176" fmla="*/ 391749 w 3299499"/>
                <a:gd name="connsiteY176" fmla="*/ 1733351 h 2224519"/>
                <a:gd name="connsiteX177" fmla="*/ 230975 w 3299499"/>
                <a:gd name="connsiteY177" fmla="*/ 1436924 h 2224519"/>
                <a:gd name="connsiteX178" fmla="*/ 356580 w 3299499"/>
                <a:gd name="connsiteY178" fmla="*/ 1668037 h 2224519"/>
                <a:gd name="connsiteX179" fmla="*/ 431942 w 3299499"/>
                <a:gd name="connsiteY179" fmla="*/ 1833835 h 2224519"/>
                <a:gd name="connsiteX180" fmla="*/ 527402 w 3299499"/>
                <a:gd name="connsiteY180" fmla="*/ 1874028 h 2224519"/>
                <a:gd name="connsiteX181" fmla="*/ 507305 w 3299499"/>
                <a:gd name="connsiteY181" fmla="*/ 1989585 h 2224519"/>
                <a:gd name="connsiteX182" fmla="*/ 311362 w 3299499"/>
                <a:gd name="connsiteY182" fmla="*/ 2180503 h 2224519"/>
                <a:gd name="connsiteX183" fmla="*/ 250235 w 3299499"/>
                <a:gd name="connsiteY183" fmla="*/ 2142821 h 2224519"/>
                <a:gd name="connsiteX184" fmla="*/ 220927 w 3299499"/>
                <a:gd name="connsiteY184" fmla="*/ 1989584 h 2224519"/>
                <a:gd name="connsiteX185" fmla="*/ 120444 w 3299499"/>
                <a:gd name="connsiteY185" fmla="*/ 1909197 h 2224519"/>
                <a:gd name="connsiteX186" fmla="*/ 65177 w 3299499"/>
                <a:gd name="connsiteY186" fmla="*/ 1869004 h 2224519"/>
                <a:gd name="connsiteX187" fmla="*/ 80251 w 3299499"/>
                <a:gd name="connsiteY187" fmla="*/ 1673060 h 2224519"/>
                <a:gd name="connsiteX188" fmla="*/ 205854 w 3299499"/>
                <a:gd name="connsiteY188" fmla="*/ 1813738 h 2224519"/>
                <a:gd name="connsiteX189" fmla="*/ 301314 w 3299499"/>
                <a:gd name="connsiteY189" fmla="*/ 1974512 h 2224519"/>
                <a:gd name="connsiteX190" fmla="*/ 326435 w 3299499"/>
                <a:gd name="connsiteY190" fmla="*/ 1863979 h 2224519"/>
                <a:gd name="connsiteX191" fmla="*/ 175710 w 3299499"/>
                <a:gd name="connsiteY191" fmla="*/ 1517311 h 2224519"/>
                <a:gd name="connsiteX192" fmla="*/ 150589 w 3299499"/>
                <a:gd name="connsiteY192" fmla="*/ 1482143 h 2224519"/>
                <a:gd name="connsiteX193" fmla="*/ 30008 w 3299499"/>
                <a:gd name="connsiteY193" fmla="*/ 1642916 h 2224519"/>
                <a:gd name="connsiteX194" fmla="*/ 19959 w 3299499"/>
                <a:gd name="connsiteY194" fmla="*/ 1798665 h 2224519"/>
                <a:gd name="connsiteX195" fmla="*/ 75227 w 3299499"/>
                <a:gd name="connsiteY195" fmla="*/ 1301271 h 2224519"/>
                <a:gd name="connsiteX196" fmla="*/ 175709 w 3299499"/>
                <a:gd name="connsiteY196" fmla="*/ 1341465 h 2224519"/>
                <a:gd name="connsiteX197" fmla="*/ 170685 w 3299499"/>
                <a:gd name="connsiteY197" fmla="*/ 1125426 h 2224519"/>
                <a:gd name="connsiteX198" fmla="*/ 95322 w 3299499"/>
                <a:gd name="connsiteY198" fmla="*/ 1235957 h 2224519"/>
                <a:gd name="connsiteX199" fmla="*/ 180733 w 3299499"/>
                <a:gd name="connsiteY199" fmla="*/ 1045039 h 2224519"/>
                <a:gd name="connsiteX200" fmla="*/ 276193 w 3299499"/>
                <a:gd name="connsiteY200" fmla="*/ 864168 h 2224519"/>
                <a:gd name="connsiteX201" fmla="*/ 471298 w 3299499"/>
                <a:gd name="connsiteY20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732718 w 3299499"/>
                <a:gd name="connsiteY70" fmla="*/ 447753 h 2224519"/>
                <a:gd name="connsiteX71" fmla="*/ 2745131 w 3299499"/>
                <a:gd name="connsiteY71" fmla="*/ 373277 h 2224519"/>
                <a:gd name="connsiteX72" fmla="*/ 2894083 w 3299499"/>
                <a:gd name="connsiteY72" fmla="*/ 588430 h 2224519"/>
                <a:gd name="connsiteX73" fmla="*/ 3035772 w 3299499"/>
                <a:gd name="connsiteY73" fmla="*/ 684521 h 2224519"/>
                <a:gd name="connsiteX74" fmla="*/ 2923046 w 3299499"/>
                <a:gd name="connsiteY74" fmla="*/ 518092 h 2224519"/>
                <a:gd name="connsiteX75" fmla="*/ 2894083 w 3299499"/>
                <a:gd name="connsiteY75" fmla="*/ 439478 h 2224519"/>
                <a:gd name="connsiteX76" fmla="*/ 3022347 w 3299499"/>
                <a:gd name="connsiteY76" fmla="*/ 600842 h 2224519"/>
                <a:gd name="connsiteX77" fmla="*/ 3146474 w 3299499"/>
                <a:gd name="connsiteY77" fmla="*/ 824271 h 2224519"/>
                <a:gd name="connsiteX78" fmla="*/ 3295297 w 3299499"/>
                <a:gd name="connsiteY78" fmla="*/ 1254404 h 2224519"/>
                <a:gd name="connsiteX79" fmla="*/ 3022994 w 3299499"/>
                <a:gd name="connsiteY79" fmla="*/ 1569182 h 2224519"/>
                <a:gd name="connsiteX80" fmla="*/ 2712657 w 3299499"/>
                <a:gd name="connsiteY80" fmla="*/ 1572996 h 2224519"/>
                <a:gd name="connsiteX81" fmla="*/ 2364994 w 3299499"/>
                <a:gd name="connsiteY81" fmla="*/ 1739684 h 2224519"/>
                <a:gd name="connsiteX82" fmla="*/ 1741107 w 3299499"/>
                <a:gd name="connsiteY82" fmla="*/ 1953996 h 2224519"/>
                <a:gd name="connsiteX83" fmla="*/ 1783969 w 3299499"/>
                <a:gd name="connsiteY83" fmla="*/ 1796834 h 2224519"/>
                <a:gd name="connsiteX84" fmla="*/ 1836357 w 3299499"/>
                <a:gd name="connsiteY84" fmla="*/ 1606334 h 2224519"/>
                <a:gd name="connsiteX85" fmla="*/ 2164969 w 3299499"/>
                <a:gd name="connsiteY85" fmla="*/ 1577759 h 2224519"/>
                <a:gd name="connsiteX86" fmla="*/ 2050669 w 3299499"/>
                <a:gd name="connsiteY86" fmla="*/ 1434884 h 2224519"/>
                <a:gd name="connsiteX87" fmla="*/ 2241169 w 3299499"/>
                <a:gd name="connsiteY87" fmla="*/ 1339634 h 2224519"/>
                <a:gd name="connsiteX88" fmla="*/ 2339650 w 3299499"/>
                <a:gd name="connsiteY88" fmla="*/ 1482143 h 2224519"/>
                <a:gd name="connsiteX89" fmla="*/ 2331894 w 3299499"/>
                <a:gd name="connsiteY89" fmla="*/ 1673849 h 2224519"/>
                <a:gd name="connsiteX90" fmla="*/ 2343788 w 3299499"/>
                <a:gd name="connsiteY90" fmla="*/ 1428354 h 2224519"/>
                <a:gd name="connsiteX91" fmla="*/ 2720306 w 3299499"/>
                <a:gd name="connsiteY91" fmla="*/ 1293883 h 2224519"/>
                <a:gd name="connsiteX92" fmla="*/ 2888869 w 3299499"/>
                <a:gd name="connsiteY92" fmla="*/ 1406308 h 2224519"/>
                <a:gd name="connsiteX93" fmla="*/ 2769954 w 3299499"/>
                <a:gd name="connsiteY93" fmla="*/ 1300090 h 2224519"/>
                <a:gd name="connsiteX94" fmla="*/ 2889945 w 3299499"/>
                <a:gd name="connsiteY94" fmla="*/ 1304227 h 2224519"/>
                <a:gd name="connsiteX95" fmla="*/ 3067860 w 3299499"/>
                <a:gd name="connsiteY95" fmla="*/ 1432491 h 2224519"/>
                <a:gd name="connsiteX96" fmla="*/ 3217093 w 3299499"/>
                <a:gd name="connsiteY96" fmla="*/ 1277570 h 2224519"/>
                <a:gd name="connsiteX97" fmla="*/ 3237501 w 3299499"/>
                <a:gd name="connsiteY97" fmla="*/ 1072524 h 2224519"/>
                <a:gd name="connsiteX98" fmla="*/ 3071998 w 3299499"/>
                <a:gd name="connsiteY98" fmla="*/ 1386978 h 2224519"/>
                <a:gd name="connsiteX99" fmla="*/ 3109236 w 3299499"/>
                <a:gd name="connsiteY99" fmla="*/ 1312503 h 2224519"/>
                <a:gd name="connsiteX100" fmla="*/ 2894083 w 3299499"/>
                <a:gd name="connsiteY100" fmla="*/ 1266989 h 2224519"/>
                <a:gd name="connsiteX101" fmla="*/ 2794782 w 3299499"/>
                <a:gd name="connsiteY101" fmla="*/ 1204926 h 2224519"/>
                <a:gd name="connsiteX102" fmla="*/ 2584069 w 3299499"/>
                <a:gd name="connsiteY102" fmla="*/ 1239621 h 2224519"/>
                <a:gd name="connsiteX103" fmla="*/ 2044267 w 3299499"/>
                <a:gd name="connsiteY103" fmla="*/ 1386634 h 2224519"/>
                <a:gd name="connsiteX104" fmla="*/ 2005425 w 3299499"/>
                <a:gd name="connsiteY104" fmla="*/ 1225334 h 2224519"/>
                <a:gd name="connsiteX105" fmla="*/ 2372137 w 3299499"/>
                <a:gd name="connsiteY105" fmla="*/ 1108652 h 2224519"/>
                <a:gd name="connsiteX106" fmla="*/ 2803144 w 3299499"/>
                <a:gd name="connsiteY106" fmla="*/ 1101508 h 2224519"/>
                <a:gd name="connsiteX107" fmla="*/ 2560257 w 3299499"/>
                <a:gd name="connsiteY107" fmla="*/ 820521 h 2224519"/>
                <a:gd name="connsiteX108" fmla="*/ 2226881 w 3299499"/>
                <a:gd name="connsiteY108" fmla="*/ 1049121 h 2224519"/>
                <a:gd name="connsiteX109" fmla="*/ 2105637 w 3299499"/>
                <a:gd name="connsiteY109" fmla="*/ 967096 h 2224519"/>
                <a:gd name="connsiteX110" fmla="*/ 1771168 w 3299499"/>
                <a:gd name="connsiteY110" fmla="*/ 1203194 h 2224519"/>
                <a:gd name="connsiteX111" fmla="*/ 1666272 w 3299499"/>
                <a:gd name="connsiteY111" fmla="*/ 1103537 h 2224519"/>
                <a:gd name="connsiteX112" fmla="*/ 1333340 w 3299499"/>
                <a:gd name="connsiteY112" fmla="*/ 1505003 h 2224519"/>
                <a:gd name="connsiteX113" fmla="*/ 1260930 w 3299499"/>
                <a:gd name="connsiteY113" fmla="*/ 1457024 h 2224519"/>
                <a:gd name="connsiteX114" fmla="*/ 1613074 w 3299499"/>
                <a:gd name="connsiteY114" fmla="*/ 1076685 h 2224519"/>
                <a:gd name="connsiteX115" fmla="*/ 1920715 w 3299499"/>
                <a:gd name="connsiteY115" fmla="*/ 821267 h 2224519"/>
                <a:gd name="connsiteX116" fmla="*/ 1829273 w 3299499"/>
                <a:gd name="connsiteY116" fmla="*/ 817291 h 2224519"/>
                <a:gd name="connsiteX117" fmla="*/ 1773614 w 3299499"/>
                <a:gd name="connsiteY117" fmla="*/ 761632 h 2224519"/>
                <a:gd name="connsiteX118" fmla="*/ 1456874 w 3299499"/>
                <a:gd name="connsiteY118" fmla="*/ 1004847 h 2224519"/>
                <a:gd name="connsiteX119" fmla="*/ 1527211 w 3299499"/>
                <a:gd name="connsiteY119" fmla="*/ 753639 h 2224519"/>
                <a:gd name="connsiteX120" fmla="*/ 1421703 w 3299499"/>
                <a:gd name="connsiteY120" fmla="*/ 834026 h 2224519"/>
                <a:gd name="connsiteX121" fmla="*/ 1512138 w 3299499"/>
                <a:gd name="connsiteY121" fmla="*/ 834026 h 2224519"/>
                <a:gd name="connsiteX122" fmla="*/ 1371461 w 3299499"/>
                <a:gd name="connsiteY122" fmla="*/ 1019920 h 2224519"/>
                <a:gd name="connsiteX123" fmla="*/ 1115228 w 3299499"/>
                <a:gd name="connsiteY123" fmla="*/ 1246008 h 2224519"/>
                <a:gd name="connsiteX124" fmla="*/ 907141 w 3299499"/>
                <a:gd name="connsiteY124" fmla="*/ 1537410 h 2224519"/>
                <a:gd name="connsiteX125" fmla="*/ 858995 w 3299499"/>
                <a:gd name="connsiteY125" fmla="*/ 1612773 h 2224519"/>
                <a:gd name="connsiteX126" fmla="*/ 1009720 w 3299499"/>
                <a:gd name="connsiteY126" fmla="*/ 1909199 h 2224519"/>
                <a:gd name="connsiteX127" fmla="*/ 1100156 w 3299499"/>
                <a:gd name="connsiteY127" fmla="*/ 1889102 h 2224519"/>
                <a:gd name="connsiteX128" fmla="*/ 1243117 w 3299499"/>
                <a:gd name="connsiteY128" fmla="*/ 1429806 h 2224519"/>
                <a:gd name="connsiteX129" fmla="*/ 1356169 w 3299499"/>
                <a:gd name="connsiteY129" fmla="*/ 1501105 h 2224519"/>
                <a:gd name="connsiteX130" fmla="*/ 1352194 w 3299499"/>
                <a:gd name="connsiteY130" fmla="*/ 1596520 h 2224519"/>
                <a:gd name="connsiteX131" fmla="*/ 1324384 w 3299499"/>
                <a:gd name="connsiteY131" fmla="*/ 1770376 h 2224519"/>
                <a:gd name="connsiteX132" fmla="*/ 1416465 w 3299499"/>
                <a:gd name="connsiteY132" fmla="*/ 1910842 h 2224519"/>
                <a:gd name="connsiteX133" fmla="*/ 1340269 w 3299499"/>
                <a:gd name="connsiteY133" fmla="*/ 1640250 h 2224519"/>
                <a:gd name="connsiteX134" fmla="*/ 1606637 w 3299499"/>
                <a:gd name="connsiteY134" fmla="*/ 1513030 h 2224519"/>
                <a:gd name="connsiteX135" fmla="*/ 1723643 w 3299499"/>
                <a:gd name="connsiteY135" fmla="*/ 1293596 h 2224519"/>
                <a:gd name="connsiteX136" fmla="*/ 1989073 w 3299499"/>
                <a:gd name="connsiteY136" fmla="*/ 1262840 h 2224519"/>
                <a:gd name="connsiteX137" fmla="*/ 1885956 w 3299499"/>
                <a:gd name="connsiteY137" fmla="*/ 1550615 h 2224519"/>
                <a:gd name="connsiteX138" fmla="*/ 1755393 w 3299499"/>
                <a:gd name="connsiteY138" fmla="*/ 1719046 h 2224519"/>
                <a:gd name="connsiteX139" fmla="*/ 1596312 w 3299499"/>
                <a:gd name="connsiteY139" fmla="*/ 2013962 h 2224519"/>
                <a:gd name="connsiteX140" fmla="*/ 1574831 w 3299499"/>
                <a:gd name="connsiteY140" fmla="*/ 1921749 h 2224519"/>
                <a:gd name="connsiteX141" fmla="*/ 1471464 w 3299499"/>
                <a:gd name="connsiteY141" fmla="*/ 2065646 h 2224519"/>
                <a:gd name="connsiteX142" fmla="*/ 1582781 w 3299499"/>
                <a:gd name="connsiteY142" fmla="*/ 2133232 h 2224519"/>
                <a:gd name="connsiteX143" fmla="*/ 1451584 w 3299499"/>
                <a:gd name="connsiteY143" fmla="*/ 2200818 h 2224519"/>
                <a:gd name="connsiteX144" fmla="*/ 1228948 w 3299499"/>
                <a:gd name="connsiteY144" fmla="*/ 2208769 h 2224519"/>
                <a:gd name="connsiteX145" fmla="*/ 982457 w 3299499"/>
                <a:gd name="connsiteY145" fmla="*/ 2216722 h 2224519"/>
                <a:gd name="connsiteX146" fmla="*/ 966555 w 3299499"/>
                <a:gd name="connsiteY146" fmla="*/ 2137207 h 2224519"/>
                <a:gd name="connsiteX147" fmla="*/ 1197143 w 3299499"/>
                <a:gd name="connsiteY147" fmla="*/ 2161061 h 2224519"/>
                <a:gd name="connsiteX148" fmla="*/ 1324364 w 3299499"/>
                <a:gd name="connsiteY148" fmla="*/ 2141182 h 2224519"/>
                <a:gd name="connsiteX149" fmla="*/ 1280632 w 3299499"/>
                <a:gd name="connsiteY149" fmla="*/ 1954329 h 2224519"/>
                <a:gd name="connsiteX150" fmla="*/ 1407852 w 3299499"/>
                <a:gd name="connsiteY150" fmla="*/ 1926500 h 2224519"/>
                <a:gd name="connsiteX151" fmla="*/ 1247453 w 3299499"/>
                <a:gd name="connsiteY151" fmla="*/ 1884840 h 2224519"/>
                <a:gd name="connsiteX152" fmla="*/ 1182614 w 3299499"/>
                <a:gd name="connsiteY152" fmla="*/ 2054900 h 2224519"/>
                <a:gd name="connsiteX153" fmla="*/ 1024793 w 3299499"/>
                <a:gd name="connsiteY153" fmla="*/ 2120214 h 2224519"/>
                <a:gd name="connsiteX154" fmla="*/ 884116 w 3299499"/>
                <a:gd name="connsiteY154" fmla="*/ 1758474 h 2224519"/>
                <a:gd name="connsiteX155" fmla="*/ 843922 w 3299499"/>
                <a:gd name="connsiteY155" fmla="*/ 2069973 h 2224519"/>
                <a:gd name="connsiteX156" fmla="*/ 703246 w 3299499"/>
                <a:gd name="connsiteY156" fmla="*/ 1657991 h 2224519"/>
                <a:gd name="connsiteX157" fmla="*/ 803729 w 3299499"/>
                <a:gd name="connsiteY157" fmla="*/ 1406782 h 2224519"/>
                <a:gd name="connsiteX158" fmla="*/ 884115 w 3299499"/>
                <a:gd name="connsiteY158" fmla="*/ 1246008 h 2224519"/>
                <a:gd name="connsiteX159" fmla="*/ 1160446 w 3299499"/>
                <a:gd name="connsiteY159" fmla="*/ 1125427 h 2224519"/>
                <a:gd name="connsiteX160" fmla="*/ 1637744 w 3299499"/>
                <a:gd name="connsiteY160" fmla="*/ 648131 h 2224519"/>
                <a:gd name="connsiteX161" fmla="*/ 1763348 w 3299499"/>
                <a:gd name="connsiteY161" fmla="*/ 336632 h 2224519"/>
                <a:gd name="connsiteX162" fmla="*/ 1642768 w 3299499"/>
                <a:gd name="connsiteY162" fmla="*/ 376825 h 2224519"/>
                <a:gd name="connsiteX163" fmla="*/ 1451848 w 3299499"/>
                <a:gd name="connsiteY163" fmla="*/ 658179 h 2224519"/>
                <a:gd name="connsiteX164" fmla="*/ 1170498 w 3299499"/>
                <a:gd name="connsiteY164" fmla="*/ 497404 h 2224519"/>
                <a:gd name="connsiteX165" fmla="*/ 1200641 w 3299499"/>
                <a:gd name="connsiteY165" fmla="*/ 633056 h 2224519"/>
                <a:gd name="connsiteX166" fmla="*/ 1115230 w 3299499"/>
                <a:gd name="connsiteY166" fmla="*/ 869194 h 2224519"/>
                <a:gd name="connsiteX167" fmla="*/ 1100158 w 3299499"/>
                <a:gd name="connsiteY167" fmla="*/ 1004845 h 2224519"/>
                <a:gd name="connsiteX168" fmla="*/ 904215 w 3299499"/>
                <a:gd name="connsiteY168" fmla="*/ 1014893 h 2224519"/>
                <a:gd name="connsiteX169" fmla="*/ 929336 w 3299499"/>
                <a:gd name="connsiteY169" fmla="*/ 1175667 h 2224519"/>
                <a:gd name="connsiteX170" fmla="*/ 708272 w 3299499"/>
                <a:gd name="connsiteY170" fmla="*/ 984749 h 2224519"/>
                <a:gd name="connsiteX171" fmla="*/ 607789 w 3299499"/>
                <a:gd name="connsiteY171" fmla="*/ 914411 h 2224519"/>
                <a:gd name="connsiteX172" fmla="*/ 809594 w 3299499"/>
                <a:gd name="connsiteY172" fmla="*/ 1313832 h 2224519"/>
                <a:gd name="connsiteX173" fmla="*/ 512330 w 3299499"/>
                <a:gd name="connsiteY173" fmla="*/ 1356538 h 2224519"/>
                <a:gd name="connsiteX174" fmla="*/ 647983 w 3299499"/>
                <a:gd name="connsiteY174" fmla="*/ 1874028 h 2224519"/>
                <a:gd name="connsiteX175" fmla="*/ 537449 w 3299499"/>
                <a:gd name="connsiteY175" fmla="*/ 1798666 h 2224519"/>
                <a:gd name="connsiteX176" fmla="*/ 391749 w 3299499"/>
                <a:gd name="connsiteY176" fmla="*/ 1733351 h 2224519"/>
                <a:gd name="connsiteX177" fmla="*/ 230975 w 3299499"/>
                <a:gd name="connsiteY177" fmla="*/ 1436924 h 2224519"/>
                <a:gd name="connsiteX178" fmla="*/ 356580 w 3299499"/>
                <a:gd name="connsiteY178" fmla="*/ 1668037 h 2224519"/>
                <a:gd name="connsiteX179" fmla="*/ 431942 w 3299499"/>
                <a:gd name="connsiteY179" fmla="*/ 1833835 h 2224519"/>
                <a:gd name="connsiteX180" fmla="*/ 527402 w 3299499"/>
                <a:gd name="connsiteY180" fmla="*/ 1874028 h 2224519"/>
                <a:gd name="connsiteX181" fmla="*/ 507305 w 3299499"/>
                <a:gd name="connsiteY181" fmla="*/ 1989585 h 2224519"/>
                <a:gd name="connsiteX182" fmla="*/ 311362 w 3299499"/>
                <a:gd name="connsiteY182" fmla="*/ 2180503 h 2224519"/>
                <a:gd name="connsiteX183" fmla="*/ 250235 w 3299499"/>
                <a:gd name="connsiteY183" fmla="*/ 2142821 h 2224519"/>
                <a:gd name="connsiteX184" fmla="*/ 220927 w 3299499"/>
                <a:gd name="connsiteY184" fmla="*/ 1989584 h 2224519"/>
                <a:gd name="connsiteX185" fmla="*/ 120444 w 3299499"/>
                <a:gd name="connsiteY185" fmla="*/ 1909197 h 2224519"/>
                <a:gd name="connsiteX186" fmla="*/ 65177 w 3299499"/>
                <a:gd name="connsiteY186" fmla="*/ 1869004 h 2224519"/>
                <a:gd name="connsiteX187" fmla="*/ 80251 w 3299499"/>
                <a:gd name="connsiteY187" fmla="*/ 1673060 h 2224519"/>
                <a:gd name="connsiteX188" fmla="*/ 205854 w 3299499"/>
                <a:gd name="connsiteY188" fmla="*/ 1813738 h 2224519"/>
                <a:gd name="connsiteX189" fmla="*/ 301314 w 3299499"/>
                <a:gd name="connsiteY189" fmla="*/ 1974512 h 2224519"/>
                <a:gd name="connsiteX190" fmla="*/ 326435 w 3299499"/>
                <a:gd name="connsiteY190" fmla="*/ 1863979 h 2224519"/>
                <a:gd name="connsiteX191" fmla="*/ 175710 w 3299499"/>
                <a:gd name="connsiteY191" fmla="*/ 1517311 h 2224519"/>
                <a:gd name="connsiteX192" fmla="*/ 150589 w 3299499"/>
                <a:gd name="connsiteY192" fmla="*/ 1482143 h 2224519"/>
                <a:gd name="connsiteX193" fmla="*/ 30008 w 3299499"/>
                <a:gd name="connsiteY193" fmla="*/ 1642916 h 2224519"/>
                <a:gd name="connsiteX194" fmla="*/ 19959 w 3299499"/>
                <a:gd name="connsiteY194" fmla="*/ 1798665 h 2224519"/>
                <a:gd name="connsiteX195" fmla="*/ 75227 w 3299499"/>
                <a:gd name="connsiteY195" fmla="*/ 1301271 h 2224519"/>
                <a:gd name="connsiteX196" fmla="*/ 175709 w 3299499"/>
                <a:gd name="connsiteY196" fmla="*/ 1341465 h 2224519"/>
                <a:gd name="connsiteX197" fmla="*/ 170685 w 3299499"/>
                <a:gd name="connsiteY197" fmla="*/ 1125426 h 2224519"/>
                <a:gd name="connsiteX198" fmla="*/ 95322 w 3299499"/>
                <a:gd name="connsiteY198" fmla="*/ 1235957 h 2224519"/>
                <a:gd name="connsiteX199" fmla="*/ 180733 w 3299499"/>
                <a:gd name="connsiteY199" fmla="*/ 1045039 h 2224519"/>
                <a:gd name="connsiteX200" fmla="*/ 276193 w 3299499"/>
                <a:gd name="connsiteY200" fmla="*/ 864168 h 2224519"/>
                <a:gd name="connsiteX201" fmla="*/ 471298 w 3299499"/>
                <a:gd name="connsiteY201"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670655 w 3299499"/>
                <a:gd name="connsiteY70" fmla="*/ 402240 h 2224519"/>
                <a:gd name="connsiteX71" fmla="*/ 2732718 w 3299499"/>
                <a:gd name="connsiteY71" fmla="*/ 447753 h 2224519"/>
                <a:gd name="connsiteX72" fmla="*/ 2745131 w 3299499"/>
                <a:gd name="connsiteY72" fmla="*/ 373277 h 2224519"/>
                <a:gd name="connsiteX73" fmla="*/ 2894083 w 3299499"/>
                <a:gd name="connsiteY73" fmla="*/ 588430 h 2224519"/>
                <a:gd name="connsiteX74" fmla="*/ 3035772 w 3299499"/>
                <a:gd name="connsiteY74" fmla="*/ 684521 h 2224519"/>
                <a:gd name="connsiteX75" fmla="*/ 2923046 w 3299499"/>
                <a:gd name="connsiteY75" fmla="*/ 518092 h 2224519"/>
                <a:gd name="connsiteX76" fmla="*/ 2894083 w 3299499"/>
                <a:gd name="connsiteY76" fmla="*/ 439478 h 2224519"/>
                <a:gd name="connsiteX77" fmla="*/ 3022347 w 3299499"/>
                <a:gd name="connsiteY77" fmla="*/ 600842 h 2224519"/>
                <a:gd name="connsiteX78" fmla="*/ 3146474 w 3299499"/>
                <a:gd name="connsiteY78" fmla="*/ 824271 h 2224519"/>
                <a:gd name="connsiteX79" fmla="*/ 3295297 w 3299499"/>
                <a:gd name="connsiteY79" fmla="*/ 1254404 h 2224519"/>
                <a:gd name="connsiteX80" fmla="*/ 3022994 w 3299499"/>
                <a:gd name="connsiteY80" fmla="*/ 1569182 h 2224519"/>
                <a:gd name="connsiteX81" fmla="*/ 2712657 w 3299499"/>
                <a:gd name="connsiteY81" fmla="*/ 1572996 h 2224519"/>
                <a:gd name="connsiteX82" fmla="*/ 2364994 w 3299499"/>
                <a:gd name="connsiteY82" fmla="*/ 1739684 h 2224519"/>
                <a:gd name="connsiteX83" fmla="*/ 1741107 w 3299499"/>
                <a:gd name="connsiteY83" fmla="*/ 1953996 h 2224519"/>
                <a:gd name="connsiteX84" fmla="*/ 1783969 w 3299499"/>
                <a:gd name="connsiteY84" fmla="*/ 1796834 h 2224519"/>
                <a:gd name="connsiteX85" fmla="*/ 1836357 w 3299499"/>
                <a:gd name="connsiteY85" fmla="*/ 1606334 h 2224519"/>
                <a:gd name="connsiteX86" fmla="*/ 2164969 w 3299499"/>
                <a:gd name="connsiteY86" fmla="*/ 1577759 h 2224519"/>
                <a:gd name="connsiteX87" fmla="*/ 2050669 w 3299499"/>
                <a:gd name="connsiteY87" fmla="*/ 1434884 h 2224519"/>
                <a:gd name="connsiteX88" fmla="*/ 2241169 w 3299499"/>
                <a:gd name="connsiteY88" fmla="*/ 1339634 h 2224519"/>
                <a:gd name="connsiteX89" fmla="*/ 2339650 w 3299499"/>
                <a:gd name="connsiteY89" fmla="*/ 1482143 h 2224519"/>
                <a:gd name="connsiteX90" fmla="*/ 2331894 w 3299499"/>
                <a:gd name="connsiteY90" fmla="*/ 1673849 h 2224519"/>
                <a:gd name="connsiteX91" fmla="*/ 2343788 w 3299499"/>
                <a:gd name="connsiteY91" fmla="*/ 1428354 h 2224519"/>
                <a:gd name="connsiteX92" fmla="*/ 2720306 w 3299499"/>
                <a:gd name="connsiteY92" fmla="*/ 1293883 h 2224519"/>
                <a:gd name="connsiteX93" fmla="*/ 2888869 w 3299499"/>
                <a:gd name="connsiteY93" fmla="*/ 1406308 h 2224519"/>
                <a:gd name="connsiteX94" fmla="*/ 2769954 w 3299499"/>
                <a:gd name="connsiteY94" fmla="*/ 1300090 h 2224519"/>
                <a:gd name="connsiteX95" fmla="*/ 2889945 w 3299499"/>
                <a:gd name="connsiteY95" fmla="*/ 1304227 h 2224519"/>
                <a:gd name="connsiteX96" fmla="*/ 3067860 w 3299499"/>
                <a:gd name="connsiteY96" fmla="*/ 1432491 h 2224519"/>
                <a:gd name="connsiteX97" fmla="*/ 3217093 w 3299499"/>
                <a:gd name="connsiteY97" fmla="*/ 1277570 h 2224519"/>
                <a:gd name="connsiteX98" fmla="*/ 3237501 w 3299499"/>
                <a:gd name="connsiteY98" fmla="*/ 1072524 h 2224519"/>
                <a:gd name="connsiteX99" fmla="*/ 3071998 w 3299499"/>
                <a:gd name="connsiteY99" fmla="*/ 1386978 h 2224519"/>
                <a:gd name="connsiteX100" fmla="*/ 3109236 w 3299499"/>
                <a:gd name="connsiteY100" fmla="*/ 1312503 h 2224519"/>
                <a:gd name="connsiteX101" fmla="*/ 2894083 w 3299499"/>
                <a:gd name="connsiteY101" fmla="*/ 1266989 h 2224519"/>
                <a:gd name="connsiteX102" fmla="*/ 2794782 w 3299499"/>
                <a:gd name="connsiteY102" fmla="*/ 1204926 h 2224519"/>
                <a:gd name="connsiteX103" fmla="*/ 2584069 w 3299499"/>
                <a:gd name="connsiteY103" fmla="*/ 1239621 h 2224519"/>
                <a:gd name="connsiteX104" fmla="*/ 2044267 w 3299499"/>
                <a:gd name="connsiteY104" fmla="*/ 1386634 h 2224519"/>
                <a:gd name="connsiteX105" fmla="*/ 2005425 w 3299499"/>
                <a:gd name="connsiteY105" fmla="*/ 1225334 h 2224519"/>
                <a:gd name="connsiteX106" fmla="*/ 2372137 w 3299499"/>
                <a:gd name="connsiteY106" fmla="*/ 1108652 h 2224519"/>
                <a:gd name="connsiteX107" fmla="*/ 2803144 w 3299499"/>
                <a:gd name="connsiteY107" fmla="*/ 1101508 h 2224519"/>
                <a:gd name="connsiteX108" fmla="*/ 2560257 w 3299499"/>
                <a:gd name="connsiteY108" fmla="*/ 820521 h 2224519"/>
                <a:gd name="connsiteX109" fmla="*/ 2226881 w 3299499"/>
                <a:gd name="connsiteY109" fmla="*/ 1049121 h 2224519"/>
                <a:gd name="connsiteX110" fmla="*/ 2105637 w 3299499"/>
                <a:gd name="connsiteY110" fmla="*/ 967096 h 2224519"/>
                <a:gd name="connsiteX111" fmla="*/ 1771168 w 3299499"/>
                <a:gd name="connsiteY111" fmla="*/ 1203194 h 2224519"/>
                <a:gd name="connsiteX112" fmla="*/ 1666272 w 3299499"/>
                <a:gd name="connsiteY112" fmla="*/ 1103537 h 2224519"/>
                <a:gd name="connsiteX113" fmla="*/ 1333340 w 3299499"/>
                <a:gd name="connsiteY113" fmla="*/ 1505003 h 2224519"/>
                <a:gd name="connsiteX114" fmla="*/ 1260930 w 3299499"/>
                <a:gd name="connsiteY114" fmla="*/ 1457024 h 2224519"/>
                <a:gd name="connsiteX115" fmla="*/ 1613074 w 3299499"/>
                <a:gd name="connsiteY115" fmla="*/ 1076685 h 2224519"/>
                <a:gd name="connsiteX116" fmla="*/ 1920715 w 3299499"/>
                <a:gd name="connsiteY116" fmla="*/ 821267 h 2224519"/>
                <a:gd name="connsiteX117" fmla="*/ 1829273 w 3299499"/>
                <a:gd name="connsiteY117" fmla="*/ 817291 h 2224519"/>
                <a:gd name="connsiteX118" fmla="*/ 1773614 w 3299499"/>
                <a:gd name="connsiteY118" fmla="*/ 761632 h 2224519"/>
                <a:gd name="connsiteX119" fmla="*/ 1456874 w 3299499"/>
                <a:gd name="connsiteY119" fmla="*/ 1004847 h 2224519"/>
                <a:gd name="connsiteX120" fmla="*/ 1527211 w 3299499"/>
                <a:gd name="connsiteY120" fmla="*/ 753639 h 2224519"/>
                <a:gd name="connsiteX121" fmla="*/ 1421703 w 3299499"/>
                <a:gd name="connsiteY121" fmla="*/ 834026 h 2224519"/>
                <a:gd name="connsiteX122" fmla="*/ 1512138 w 3299499"/>
                <a:gd name="connsiteY122" fmla="*/ 834026 h 2224519"/>
                <a:gd name="connsiteX123" fmla="*/ 1371461 w 3299499"/>
                <a:gd name="connsiteY123" fmla="*/ 1019920 h 2224519"/>
                <a:gd name="connsiteX124" fmla="*/ 1115228 w 3299499"/>
                <a:gd name="connsiteY124" fmla="*/ 1246008 h 2224519"/>
                <a:gd name="connsiteX125" fmla="*/ 907141 w 3299499"/>
                <a:gd name="connsiteY125" fmla="*/ 1537410 h 2224519"/>
                <a:gd name="connsiteX126" fmla="*/ 858995 w 3299499"/>
                <a:gd name="connsiteY126" fmla="*/ 1612773 h 2224519"/>
                <a:gd name="connsiteX127" fmla="*/ 1009720 w 3299499"/>
                <a:gd name="connsiteY127" fmla="*/ 1909199 h 2224519"/>
                <a:gd name="connsiteX128" fmla="*/ 1100156 w 3299499"/>
                <a:gd name="connsiteY128" fmla="*/ 1889102 h 2224519"/>
                <a:gd name="connsiteX129" fmla="*/ 1243117 w 3299499"/>
                <a:gd name="connsiteY129" fmla="*/ 1429806 h 2224519"/>
                <a:gd name="connsiteX130" fmla="*/ 1356169 w 3299499"/>
                <a:gd name="connsiteY130" fmla="*/ 1501105 h 2224519"/>
                <a:gd name="connsiteX131" fmla="*/ 1352194 w 3299499"/>
                <a:gd name="connsiteY131" fmla="*/ 1596520 h 2224519"/>
                <a:gd name="connsiteX132" fmla="*/ 1324384 w 3299499"/>
                <a:gd name="connsiteY132" fmla="*/ 1770376 h 2224519"/>
                <a:gd name="connsiteX133" fmla="*/ 1416465 w 3299499"/>
                <a:gd name="connsiteY133" fmla="*/ 1910842 h 2224519"/>
                <a:gd name="connsiteX134" fmla="*/ 1340269 w 3299499"/>
                <a:gd name="connsiteY134" fmla="*/ 1640250 h 2224519"/>
                <a:gd name="connsiteX135" fmla="*/ 1606637 w 3299499"/>
                <a:gd name="connsiteY135" fmla="*/ 1513030 h 2224519"/>
                <a:gd name="connsiteX136" fmla="*/ 1723643 w 3299499"/>
                <a:gd name="connsiteY136" fmla="*/ 1293596 h 2224519"/>
                <a:gd name="connsiteX137" fmla="*/ 1989073 w 3299499"/>
                <a:gd name="connsiteY137" fmla="*/ 1262840 h 2224519"/>
                <a:gd name="connsiteX138" fmla="*/ 1885956 w 3299499"/>
                <a:gd name="connsiteY138" fmla="*/ 1550615 h 2224519"/>
                <a:gd name="connsiteX139" fmla="*/ 1755393 w 3299499"/>
                <a:gd name="connsiteY139" fmla="*/ 1719046 h 2224519"/>
                <a:gd name="connsiteX140" fmla="*/ 1596312 w 3299499"/>
                <a:gd name="connsiteY140" fmla="*/ 2013962 h 2224519"/>
                <a:gd name="connsiteX141" fmla="*/ 1574831 w 3299499"/>
                <a:gd name="connsiteY141" fmla="*/ 1921749 h 2224519"/>
                <a:gd name="connsiteX142" fmla="*/ 1471464 w 3299499"/>
                <a:gd name="connsiteY142" fmla="*/ 2065646 h 2224519"/>
                <a:gd name="connsiteX143" fmla="*/ 1582781 w 3299499"/>
                <a:gd name="connsiteY143" fmla="*/ 2133232 h 2224519"/>
                <a:gd name="connsiteX144" fmla="*/ 1451584 w 3299499"/>
                <a:gd name="connsiteY144" fmla="*/ 2200818 h 2224519"/>
                <a:gd name="connsiteX145" fmla="*/ 1228948 w 3299499"/>
                <a:gd name="connsiteY145" fmla="*/ 2208769 h 2224519"/>
                <a:gd name="connsiteX146" fmla="*/ 982457 w 3299499"/>
                <a:gd name="connsiteY146" fmla="*/ 2216722 h 2224519"/>
                <a:gd name="connsiteX147" fmla="*/ 966555 w 3299499"/>
                <a:gd name="connsiteY147" fmla="*/ 2137207 h 2224519"/>
                <a:gd name="connsiteX148" fmla="*/ 1197143 w 3299499"/>
                <a:gd name="connsiteY148" fmla="*/ 2161061 h 2224519"/>
                <a:gd name="connsiteX149" fmla="*/ 1324364 w 3299499"/>
                <a:gd name="connsiteY149" fmla="*/ 2141182 h 2224519"/>
                <a:gd name="connsiteX150" fmla="*/ 1280632 w 3299499"/>
                <a:gd name="connsiteY150" fmla="*/ 1954329 h 2224519"/>
                <a:gd name="connsiteX151" fmla="*/ 1407852 w 3299499"/>
                <a:gd name="connsiteY151" fmla="*/ 1926500 h 2224519"/>
                <a:gd name="connsiteX152" fmla="*/ 1247453 w 3299499"/>
                <a:gd name="connsiteY152" fmla="*/ 1884840 h 2224519"/>
                <a:gd name="connsiteX153" fmla="*/ 1182614 w 3299499"/>
                <a:gd name="connsiteY153" fmla="*/ 2054900 h 2224519"/>
                <a:gd name="connsiteX154" fmla="*/ 1024793 w 3299499"/>
                <a:gd name="connsiteY154" fmla="*/ 2120214 h 2224519"/>
                <a:gd name="connsiteX155" fmla="*/ 884116 w 3299499"/>
                <a:gd name="connsiteY155" fmla="*/ 1758474 h 2224519"/>
                <a:gd name="connsiteX156" fmla="*/ 843922 w 3299499"/>
                <a:gd name="connsiteY156" fmla="*/ 2069973 h 2224519"/>
                <a:gd name="connsiteX157" fmla="*/ 703246 w 3299499"/>
                <a:gd name="connsiteY157" fmla="*/ 1657991 h 2224519"/>
                <a:gd name="connsiteX158" fmla="*/ 803729 w 3299499"/>
                <a:gd name="connsiteY158" fmla="*/ 1406782 h 2224519"/>
                <a:gd name="connsiteX159" fmla="*/ 884115 w 3299499"/>
                <a:gd name="connsiteY159" fmla="*/ 1246008 h 2224519"/>
                <a:gd name="connsiteX160" fmla="*/ 1160446 w 3299499"/>
                <a:gd name="connsiteY160" fmla="*/ 1125427 h 2224519"/>
                <a:gd name="connsiteX161" fmla="*/ 1637744 w 3299499"/>
                <a:gd name="connsiteY161" fmla="*/ 648131 h 2224519"/>
                <a:gd name="connsiteX162" fmla="*/ 1763348 w 3299499"/>
                <a:gd name="connsiteY162" fmla="*/ 336632 h 2224519"/>
                <a:gd name="connsiteX163" fmla="*/ 1642768 w 3299499"/>
                <a:gd name="connsiteY163" fmla="*/ 376825 h 2224519"/>
                <a:gd name="connsiteX164" fmla="*/ 1451848 w 3299499"/>
                <a:gd name="connsiteY164" fmla="*/ 658179 h 2224519"/>
                <a:gd name="connsiteX165" fmla="*/ 1170498 w 3299499"/>
                <a:gd name="connsiteY165" fmla="*/ 497404 h 2224519"/>
                <a:gd name="connsiteX166" fmla="*/ 1200641 w 3299499"/>
                <a:gd name="connsiteY166" fmla="*/ 633056 h 2224519"/>
                <a:gd name="connsiteX167" fmla="*/ 1115230 w 3299499"/>
                <a:gd name="connsiteY167" fmla="*/ 869194 h 2224519"/>
                <a:gd name="connsiteX168" fmla="*/ 1100158 w 3299499"/>
                <a:gd name="connsiteY168" fmla="*/ 1004845 h 2224519"/>
                <a:gd name="connsiteX169" fmla="*/ 904215 w 3299499"/>
                <a:gd name="connsiteY169" fmla="*/ 1014893 h 2224519"/>
                <a:gd name="connsiteX170" fmla="*/ 929336 w 3299499"/>
                <a:gd name="connsiteY170" fmla="*/ 1175667 h 2224519"/>
                <a:gd name="connsiteX171" fmla="*/ 708272 w 3299499"/>
                <a:gd name="connsiteY171" fmla="*/ 984749 h 2224519"/>
                <a:gd name="connsiteX172" fmla="*/ 607789 w 3299499"/>
                <a:gd name="connsiteY172" fmla="*/ 914411 h 2224519"/>
                <a:gd name="connsiteX173" fmla="*/ 809594 w 3299499"/>
                <a:gd name="connsiteY173" fmla="*/ 1313832 h 2224519"/>
                <a:gd name="connsiteX174" fmla="*/ 512330 w 3299499"/>
                <a:gd name="connsiteY174" fmla="*/ 1356538 h 2224519"/>
                <a:gd name="connsiteX175" fmla="*/ 647983 w 3299499"/>
                <a:gd name="connsiteY175" fmla="*/ 1874028 h 2224519"/>
                <a:gd name="connsiteX176" fmla="*/ 537449 w 3299499"/>
                <a:gd name="connsiteY176" fmla="*/ 1798666 h 2224519"/>
                <a:gd name="connsiteX177" fmla="*/ 391749 w 3299499"/>
                <a:gd name="connsiteY177" fmla="*/ 1733351 h 2224519"/>
                <a:gd name="connsiteX178" fmla="*/ 230975 w 3299499"/>
                <a:gd name="connsiteY178" fmla="*/ 1436924 h 2224519"/>
                <a:gd name="connsiteX179" fmla="*/ 356580 w 3299499"/>
                <a:gd name="connsiteY179" fmla="*/ 1668037 h 2224519"/>
                <a:gd name="connsiteX180" fmla="*/ 431942 w 3299499"/>
                <a:gd name="connsiteY180" fmla="*/ 1833835 h 2224519"/>
                <a:gd name="connsiteX181" fmla="*/ 527402 w 3299499"/>
                <a:gd name="connsiteY181" fmla="*/ 1874028 h 2224519"/>
                <a:gd name="connsiteX182" fmla="*/ 507305 w 3299499"/>
                <a:gd name="connsiteY182" fmla="*/ 1989585 h 2224519"/>
                <a:gd name="connsiteX183" fmla="*/ 311362 w 3299499"/>
                <a:gd name="connsiteY183" fmla="*/ 2180503 h 2224519"/>
                <a:gd name="connsiteX184" fmla="*/ 250235 w 3299499"/>
                <a:gd name="connsiteY184" fmla="*/ 2142821 h 2224519"/>
                <a:gd name="connsiteX185" fmla="*/ 220927 w 3299499"/>
                <a:gd name="connsiteY185" fmla="*/ 1989584 h 2224519"/>
                <a:gd name="connsiteX186" fmla="*/ 120444 w 3299499"/>
                <a:gd name="connsiteY186" fmla="*/ 1909197 h 2224519"/>
                <a:gd name="connsiteX187" fmla="*/ 65177 w 3299499"/>
                <a:gd name="connsiteY187" fmla="*/ 1869004 h 2224519"/>
                <a:gd name="connsiteX188" fmla="*/ 80251 w 3299499"/>
                <a:gd name="connsiteY188" fmla="*/ 1673060 h 2224519"/>
                <a:gd name="connsiteX189" fmla="*/ 205854 w 3299499"/>
                <a:gd name="connsiteY189" fmla="*/ 1813738 h 2224519"/>
                <a:gd name="connsiteX190" fmla="*/ 301314 w 3299499"/>
                <a:gd name="connsiteY190" fmla="*/ 1974512 h 2224519"/>
                <a:gd name="connsiteX191" fmla="*/ 326435 w 3299499"/>
                <a:gd name="connsiteY191" fmla="*/ 1863979 h 2224519"/>
                <a:gd name="connsiteX192" fmla="*/ 175710 w 3299499"/>
                <a:gd name="connsiteY192" fmla="*/ 1517311 h 2224519"/>
                <a:gd name="connsiteX193" fmla="*/ 150589 w 3299499"/>
                <a:gd name="connsiteY193" fmla="*/ 1482143 h 2224519"/>
                <a:gd name="connsiteX194" fmla="*/ 30008 w 3299499"/>
                <a:gd name="connsiteY194" fmla="*/ 1642916 h 2224519"/>
                <a:gd name="connsiteX195" fmla="*/ 19959 w 3299499"/>
                <a:gd name="connsiteY195" fmla="*/ 1798665 h 2224519"/>
                <a:gd name="connsiteX196" fmla="*/ 75227 w 3299499"/>
                <a:gd name="connsiteY196" fmla="*/ 1301271 h 2224519"/>
                <a:gd name="connsiteX197" fmla="*/ 175709 w 3299499"/>
                <a:gd name="connsiteY197" fmla="*/ 1341465 h 2224519"/>
                <a:gd name="connsiteX198" fmla="*/ 170685 w 3299499"/>
                <a:gd name="connsiteY198" fmla="*/ 1125426 h 2224519"/>
                <a:gd name="connsiteX199" fmla="*/ 95322 w 3299499"/>
                <a:gd name="connsiteY199" fmla="*/ 1235957 h 2224519"/>
                <a:gd name="connsiteX200" fmla="*/ 180733 w 3299499"/>
                <a:gd name="connsiteY200" fmla="*/ 1045039 h 2224519"/>
                <a:gd name="connsiteX201" fmla="*/ 276193 w 3299499"/>
                <a:gd name="connsiteY201" fmla="*/ 864168 h 2224519"/>
                <a:gd name="connsiteX202" fmla="*/ 471298 w 3299499"/>
                <a:gd name="connsiteY20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790644 w 3299499"/>
                <a:gd name="connsiteY70" fmla="*/ 551192 h 2224519"/>
                <a:gd name="connsiteX71" fmla="*/ 2732718 w 3299499"/>
                <a:gd name="connsiteY71" fmla="*/ 447753 h 2224519"/>
                <a:gd name="connsiteX72" fmla="*/ 2745131 w 3299499"/>
                <a:gd name="connsiteY72" fmla="*/ 373277 h 2224519"/>
                <a:gd name="connsiteX73" fmla="*/ 2894083 w 3299499"/>
                <a:gd name="connsiteY73" fmla="*/ 588430 h 2224519"/>
                <a:gd name="connsiteX74" fmla="*/ 3035772 w 3299499"/>
                <a:gd name="connsiteY74" fmla="*/ 684521 h 2224519"/>
                <a:gd name="connsiteX75" fmla="*/ 2923046 w 3299499"/>
                <a:gd name="connsiteY75" fmla="*/ 518092 h 2224519"/>
                <a:gd name="connsiteX76" fmla="*/ 2894083 w 3299499"/>
                <a:gd name="connsiteY76" fmla="*/ 439478 h 2224519"/>
                <a:gd name="connsiteX77" fmla="*/ 3022347 w 3299499"/>
                <a:gd name="connsiteY77" fmla="*/ 600842 h 2224519"/>
                <a:gd name="connsiteX78" fmla="*/ 3146474 w 3299499"/>
                <a:gd name="connsiteY78" fmla="*/ 824271 h 2224519"/>
                <a:gd name="connsiteX79" fmla="*/ 3295297 w 3299499"/>
                <a:gd name="connsiteY79" fmla="*/ 1254404 h 2224519"/>
                <a:gd name="connsiteX80" fmla="*/ 3022994 w 3299499"/>
                <a:gd name="connsiteY80" fmla="*/ 1569182 h 2224519"/>
                <a:gd name="connsiteX81" fmla="*/ 2712657 w 3299499"/>
                <a:gd name="connsiteY81" fmla="*/ 1572996 h 2224519"/>
                <a:gd name="connsiteX82" fmla="*/ 2364994 w 3299499"/>
                <a:gd name="connsiteY82" fmla="*/ 1739684 h 2224519"/>
                <a:gd name="connsiteX83" fmla="*/ 1741107 w 3299499"/>
                <a:gd name="connsiteY83" fmla="*/ 1953996 h 2224519"/>
                <a:gd name="connsiteX84" fmla="*/ 1783969 w 3299499"/>
                <a:gd name="connsiteY84" fmla="*/ 1796834 h 2224519"/>
                <a:gd name="connsiteX85" fmla="*/ 1836357 w 3299499"/>
                <a:gd name="connsiteY85" fmla="*/ 1606334 h 2224519"/>
                <a:gd name="connsiteX86" fmla="*/ 2164969 w 3299499"/>
                <a:gd name="connsiteY86" fmla="*/ 1577759 h 2224519"/>
                <a:gd name="connsiteX87" fmla="*/ 2050669 w 3299499"/>
                <a:gd name="connsiteY87" fmla="*/ 1434884 h 2224519"/>
                <a:gd name="connsiteX88" fmla="*/ 2241169 w 3299499"/>
                <a:gd name="connsiteY88" fmla="*/ 1339634 h 2224519"/>
                <a:gd name="connsiteX89" fmla="*/ 2339650 w 3299499"/>
                <a:gd name="connsiteY89" fmla="*/ 1482143 h 2224519"/>
                <a:gd name="connsiteX90" fmla="*/ 2331894 w 3299499"/>
                <a:gd name="connsiteY90" fmla="*/ 1673849 h 2224519"/>
                <a:gd name="connsiteX91" fmla="*/ 2343788 w 3299499"/>
                <a:gd name="connsiteY91" fmla="*/ 1428354 h 2224519"/>
                <a:gd name="connsiteX92" fmla="*/ 2720306 w 3299499"/>
                <a:gd name="connsiteY92" fmla="*/ 1293883 h 2224519"/>
                <a:gd name="connsiteX93" fmla="*/ 2888869 w 3299499"/>
                <a:gd name="connsiteY93" fmla="*/ 1406308 h 2224519"/>
                <a:gd name="connsiteX94" fmla="*/ 2769954 w 3299499"/>
                <a:gd name="connsiteY94" fmla="*/ 1300090 h 2224519"/>
                <a:gd name="connsiteX95" fmla="*/ 2889945 w 3299499"/>
                <a:gd name="connsiteY95" fmla="*/ 1304227 h 2224519"/>
                <a:gd name="connsiteX96" fmla="*/ 3067860 w 3299499"/>
                <a:gd name="connsiteY96" fmla="*/ 1432491 h 2224519"/>
                <a:gd name="connsiteX97" fmla="*/ 3217093 w 3299499"/>
                <a:gd name="connsiteY97" fmla="*/ 1277570 h 2224519"/>
                <a:gd name="connsiteX98" fmla="*/ 3237501 w 3299499"/>
                <a:gd name="connsiteY98" fmla="*/ 1072524 h 2224519"/>
                <a:gd name="connsiteX99" fmla="*/ 3071998 w 3299499"/>
                <a:gd name="connsiteY99" fmla="*/ 1386978 h 2224519"/>
                <a:gd name="connsiteX100" fmla="*/ 3109236 w 3299499"/>
                <a:gd name="connsiteY100" fmla="*/ 1312503 h 2224519"/>
                <a:gd name="connsiteX101" fmla="*/ 2894083 w 3299499"/>
                <a:gd name="connsiteY101" fmla="*/ 1266989 h 2224519"/>
                <a:gd name="connsiteX102" fmla="*/ 2794782 w 3299499"/>
                <a:gd name="connsiteY102" fmla="*/ 1204926 h 2224519"/>
                <a:gd name="connsiteX103" fmla="*/ 2584069 w 3299499"/>
                <a:gd name="connsiteY103" fmla="*/ 1239621 h 2224519"/>
                <a:gd name="connsiteX104" fmla="*/ 2044267 w 3299499"/>
                <a:gd name="connsiteY104" fmla="*/ 1386634 h 2224519"/>
                <a:gd name="connsiteX105" fmla="*/ 2005425 w 3299499"/>
                <a:gd name="connsiteY105" fmla="*/ 1225334 h 2224519"/>
                <a:gd name="connsiteX106" fmla="*/ 2372137 w 3299499"/>
                <a:gd name="connsiteY106" fmla="*/ 1108652 h 2224519"/>
                <a:gd name="connsiteX107" fmla="*/ 2803144 w 3299499"/>
                <a:gd name="connsiteY107" fmla="*/ 1101508 h 2224519"/>
                <a:gd name="connsiteX108" fmla="*/ 2560257 w 3299499"/>
                <a:gd name="connsiteY108" fmla="*/ 820521 h 2224519"/>
                <a:gd name="connsiteX109" fmla="*/ 2226881 w 3299499"/>
                <a:gd name="connsiteY109" fmla="*/ 1049121 h 2224519"/>
                <a:gd name="connsiteX110" fmla="*/ 2105637 w 3299499"/>
                <a:gd name="connsiteY110" fmla="*/ 967096 h 2224519"/>
                <a:gd name="connsiteX111" fmla="*/ 1771168 w 3299499"/>
                <a:gd name="connsiteY111" fmla="*/ 1203194 h 2224519"/>
                <a:gd name="connsiteX112" fmla="*/ 1666272 w 3299499"/>
                <a:gd name="connsiteY112" fmla="*/ 1103537 h 2224519"/>
                <a:gd name="connsiteX113" fmla="*/ 1333340 w 3299499"/>
                <a:gd name="connsiteY113" fmla="*/ 1505003 h 2224519"/>
                <a:gd name="connsiteX114" fmla="*/ 1260930 w 3299499"/>
                <a:gd name="connsiteY114" fmla="*/ 1457024 h 2224519"/>
                <a:gd name="connsiteX115" fmla="*/ 1613074 w 3299499"/>
                <a:gd name="connsiteY115" fmla="*/ 1076685 h 2224519"/>
                <a:gd name="connsiteX116" fmla="*/ 1920715 w 3299499"/>
                <a:gd name="connsiteY116" fmla="*/ 821267 h 2224519"/>
                <a:gd name="connsiteX117" fmla="*/ 1829273 w 3299499"/>
                <a:gd name="connsiteY117" fmla="*/ 817291 h 2224519"/>
                <a:gd name="connsiteX118" fmla="*/ 1773614 w 3299499"/>
                <a:gd name="connsiteY118" fmla="*/ 761632 h 2224519"/>
                <a:gd name="connsiteX119" fmla="*/ 1456874 w 3299499"/>
                <a:gd name="connsiteY119" fmla="*/ 1004847 h 2224519"/>
                <a:gd name="connsiteX120" fmla="*/ 1527211 w 3299499"/>
                <a:gd name="connsiteY120" fmla="*/ 753639 h 2224519"/>
                <a:gd name="connsiteX121" fmla="*/ 1421703 w 3299499"/>
                <a:gd name="connsiteY121" fmla="*/ 834026 h 2224519"/>
                <a:gd name="connsiteX122" fmla="*/ 1512138 w 3299499"/>
                <a:gd name="connsiteY122" fmla="*/ 834026 h 2224519"/>
                <a:gd name="connsiteX123" fmla="*/ 1371461 w 3299499"/>
                <a:gd name="connsiteY123" fmla="*/ 1019920 h 2224519"/>
                <a:gd name="connsiteX124" fmla="*/ 1115228 w 3299499"/>
                <a:gd name="connsiteY124" fmla="*/ 1246008 h 2224519"/>
                <a:gd name="connsiteX125" fmla="*/ 907141 w 3299499"/>
                <a:gd name="connsiteY125" fmla="*/ 1537410 h 2224519"/>
                <a:gd name="connsiteX126" fmla="*/ 858995 w 3299499"/>
                <a:gd name="connsiteY126" fmla="*/ 1612773 h 2224519"/>
                <a:gd name="connsiteX127" fmla="*/ 1009720 w 3299499"/>
                <a:gd name="connsiteY127" fmla="*/ 1909199 h 2224519"/>
                <a:gd name="connsiteX128" fmla="*/ 1100156 w 3299499"/>
                <a:gd name="connsiteY128" fmla="*/ 1889102 h 2224519"/>
                <a:gd name="connsiteX129" fmla="*/ 1243117 w 3299499"/>
                <a:gd name="connsiteY129" fmla="*/ 1429806 h 2224519"/>
                <a:gd name="connsiteX130" fmla="*/ 1356169 w 3299499"/>
                <a:gd name="connsiteY130" fmla="*/ 1501105 h 2224519"/>
                <a:gd name="connsiteX131" fmla="*/ 1352194 w 3299499"/>
                <a:gd name="connsiteY131" fmla="*/ 1596520 h 2224519"/>
                <a:gd name="connsiteX132" fmla="*/ 1324384 w 3299499"/>
                <a:gd name="connsiteY132" fmla="*/ 1770376 h 2224519"/>
                <a:gd name="connsiteX133" fmla="*/ 1416465 w 3299499"/>
                <a:gd name="connsiteY133" fmla="*/ 1910842 h 2224519"/>
                <a:gd name="connsiteX134" fmla="*/ 1340269 w 3299499"/>
                <a:gd name="connsiteY134" fmla="*/ 1640250 h 2224519"/>
                <a:gd name="connsiteX135" fmla="*/ 1606637 w 3299499"/>
                <a:gd name="connsiteY135" fmla="*/ 1513030 h 2224519"/>
                <a:gd name="connsiteX136" fmla="*/ 1723643 w 3299499"/>
                <a:gd name="connsiteY136" fmla="*/ 1293596 h 2224519"/>
                <a:gd name="connsiteX137" fmla="*/ 1989073 w 3299499"/>
                <a:gd name="connsiteY137" fmla="*/ 1262840 h 2224519"/>
                <a:gd name="connsiteX138" fmla="*/ 1885956 w 3299499"/>
                <a:gd name="connsiteY138" fmla="*/ 1550615 h 2224519"/>
                <a:gd name="connsiteX139" fmla="*/ 1755393 w 3299499"/>
                <a:gd name="connsiteY139" fmla="*/ 1719046 h 2224519"/>
                <a:gd name="connsiteX140" fmla="*/ 1596312 w 3299499"/>
                <a:gd name="connsiteY140" fmla="*/ 2013962 h 2224519"/>
                <a:gd name="connsiteX141" fmla="*/ 1574831 w 3299499"/>
                <a:gd name="connsiteY141" fmla="*/ 1921749 h 2224519"/>
                <a:gd name="connsiteX142" fmla="*/ 1471464 w 3299499"/>
                <a:gd name="connsiteY142" fmla="*/ 2065646 h 2224519"/>
                <a:gd name="connsiteX143" fmla="*/ 1582781 w 3299499"/>
                <a:gd name="connsiteY143" fmla="*/ 2133232 h 2224519"/>
                <a:gd name="connsiteX144" fmla="*/ 1451584 w 3299499"/>
                <a:gd name="connsiteY144" fmla="*/ 2200818 h 2224519"/>
                <a:gd name="connsiteX145" fmla="*/ 1228948 w 3299499"/>
                <a:gd name="connsiteY145" fmla="*/ 2208769 h 2224519"/>
                <a:gd name="connsiteX146" fmla="*/ 982457 w 3299499"/>
                <a:gd name="connsiteY146" fmla="*/ 2216722 h 2224519"/>
                <a:gd name="connsiteX147" fmla="*/ 966555 w 3299499"/>
                <a:gd name="connsiteY147" fmla="*/ 2137207 h 2224519"/>
                <a:gd name="connsiteX148" fmla="*/ 1197143 w 3299499"/>
                <a:gd name="connsiteY148" fmla="*/ 2161061 h 2224519"/>
                <a:gd name="connsiteX149" fmla="*/ 1324364 w 3299499"/>
                <a:gd name="connsiteY149" fmla="*/ 2141182 h 2224519"/>
                <a:gd name="connsiteX150" fmla="*/ 1280632 w 3299499"/>
                <a:gd name="connsiteY150" fmla="*/ 1954329 h 2224519"/>
                <a:gd name="connsiteX151" fmla="*/ 1407852 w 3299499"/>
                <a:gd name="connsiteY151" fmla="*/ 1926500 h 2224519"/>
                <a:gd name="connsiteX152" fmla="*/ 1247453 w 3299499"/>
                <a:gd name="connsiteY152" fmla="*/ 1884840 h 2224519"/>
                <a:gd name="connsiteX153" fmla="*/ 1182614 w 3299499"/>
                <a:gd name="connsiteY153" fmla="*/ 2054900 h 2224519"/>
                <a:gd name="connsiteX154" fmla="*/ 1024793 w 3299499"/>
                <a:gd name="connsiteY154" fmla="*/ 2120214 h 2224519"/>
                <a:gd name="connsiteX155" fmla="*/ 884116 w 3299499"/>
                <a:gd name="connsiteY155" fmla="*/ 1758474 h 2224519"/>
                <a:gd name="connsiteX156" fmla="*/ 843922 w 3299499"/>
                <a:gd name="connsiteY156" fmla="*/ 2069973 h 2224519"/>
                <a:gd name="connsiteX157" fmla="*/ 703246 w 3299499"/>
                <a:gd name="connsiteY157" fmla="*/ 1657991 h 2224519"/>
                <a:gd name="connsiteX158" fmla="*/ 803729 w 3299499"/>
                <a:gd name="connsiteY158" fmla="*/ 1406782 h 2224519"/>
                <a:gd name="connsiteX159" fmla="*/ 884115 w 3299499"/>
                <a:gd name="connsiteY159" fmla="*/ 1246008 h 2224519"/>
                <a:gd name="connsiteX160" fmla="*/ 1160446 w 3299499"/>
                <a:gd name="connsiteY160" fmla="*/ 1125427 h 2224519"/>
                <a:gd name="connsiteX161" fmla="*/ 1637744 w 3299499"/>
                <a:gd name="connsiteY161" fmla="*/ 648131 h 2224519"/>
                <a:gd name="connsiteX162" fmla="*/ 1763348 w 3299499"/>
                <a:gd name="connsiteY162" fmla="*/ 336632 h 2224519"/>
                <a:gd name="connsiteX163" fmla="*/ 1642768 w 3299499"/>
                <a:gd name="connsiteY163" fmla="*/ 376825 h 2224519"/>
                <a:gd name="connsiteX164" fmla="*/ 1451848 w 3299499"/>
                <a:gd name="connsiteY164" fmla="*/ 658179 h 2224519"/>
                <a:gd name="connsiteX165" fmla="*/ 1170498 w 3299499"/>
                <a:gd name="connsiteY165" fmla="*/ 497404 h 2224519"/>
                <a:gd name="connsiteX166" fmla="*/ 1200641 w 3299499"/>
                <a:gd name="connsiteY166" fmla="*/ 633056 h 2224519"/>
                <a:gd name="connsiteX167" fmla="*/ 1115230 w 3299499"/>
                <a:gd name="connsiteY167" fmla="*/ 869194 h 2224519"/>
                <a:gd name="connsiteX168" fmla="*/ 1100158 w 3299499"/>
                <a:gd name="connsiteY168" fmla="*/ 1004845 h 2224519"/>
                <a:gd name="connsiteX169" fmla="*/ 904215 w 3299499"/>
                <a:gd name="connsiteY169" fmla="*/ 1014893 h 2224519"/>
                <a:gd name="connsiteX170" fmla="*/ 929336 w 3299499"/>
                <a:gd name="connsiteY170" fmla="*/ 1175667 h 2224519"/>
                <a:gd name="connsiteX171" fmla="*/ 708272 w 3299499"/>
                <a:gd name="connsiteY171" fmla="*/ 984749 h 2224519"/>
                <a:gd name="connsiteX172" fmla="*/ 607789 w 3299499"/>
                <a:gd name="connsiteY172" fmla="*/ 914411 h 2224519"/>
                <a:gd name="connsiteX173" fmla="*/ 809594 w 3299499"/>
                <a:gd name="connsiteY173" fmla="*/ 1313832 h 2224519"/>
                <a:gd name="connsiteX174" fmla="*/ 512330 w 3299499"/>
                <a:gd name="connsiteY174" fmla="*/ 1356538 h 2224519"/>
                <a:gd name="connsiteX175" fmla="*/ 647983 w 3299499"/>
                <a:gd name="connsiteY175" fmla="*/ 1874028 h 2224519"/>
                <a:gd name="connsiteX176" fmla="*/ 537449 w 3299499"/>
                <a:gd name="connsiteY176" fmla="*/ 1798666 h 2224519"/>
                <a:gd name="connsiteX177" fmla="*/ 391749 w 3299499"/>
                <a:gd name="connsiteY177" fmla="*/ 1733351 h 2224519"/>
                <a:gd name="connsiteX178" fmla="*/ 230975 w 3299499"/>
                <a:gd name="connsiteY178" fmla="*/ 1436924 h 2224519"/>
                <a:gd name="connsiteX179" fmla="*/ 356580 w 3299499"/>
                <a:gd name="connsiteY179" fmla="*/ 1668037 h 2224519"/>
                <a:gd name="connsiteX180" fmla="*/ 431942 w 3299499"/>
                <a:gd name="connsiteY180" fmla="*/ 1833835 h 2224519"/>
                <a:gd name="connsiteX181" fmla="*/ 527402 w 3299499"/>
                <a:gd name="connsiteY181" fmla="*/ 1874028 h 2224519"/>
                <a:gd name="connsiteX182" fmla="*/ 507305 w 3299499"/>
                <a:gd name="connsiteY182" fmla="*/ 1989585 h 2224519"/>
                <a:gd name="connsiteX183" fmla="*/ 311362 w 3299499"/>
                <a:gd name="connsiteY183" fmla="*/ 2180503 h 2224519"/>
                <a:gd name="connsiteX184" fmla="*/ 250235 w 3299499"/>
                <a:gd name="connsiteY184" fmla="*/ 2142821 h 2224519"/>
                <a:gd name="connsiteX185" fmla="*/ 220927 w 3299499"/>
                <a:gd name="connsiteY185" fmla="*/ 1989584 h 2224519"/>
                <a:gd name="connsiteX186" fmla="*/ 120444 w 3299499"/>
                <a:gd name="connsiteY186" fmla="*/ 1909197 h 2224519"/>
                <a:gd name="connsiteX187" fmla="*/ 65177 w 3299499"/>
                <a:gd name="connsiteY187" fmla="*/ 1869004 h 2224519"/>
                <a:gd name="connsiteX188" fmla="*/ 80251 w 3299499"/>
                <a:gd name="connsiteY188" fmla="*/ 1673060 h 2224519"/>
                <a:gd name="connsiteX189" fmla="*/ 205854 w 3299499"/>
                <a:gd name="connsiteY189" fmla="*/ 1813738 h 2224519"/>
                <a:gd name="connsiteX190" fmla="*/ 301314 w 3299499"/>
                <a:gd name="connsiteY190" fmla="*/ 1974512 h 2224519"/>
                <a:gd name="connsiteX191" fmla="*/ 326435 w 3299499"/>
                <a:gd name="connsiteY191" fmla="*/ 1863979 h 2224519"/>
                <a:gd name="connsiteX192" fmla="*/ 175710 w 3299499"/>
                <a:gd name="connsiteY192" fmla="*/ 1517311 h 2224519"/>
                <a:gd name="connsiteX193" fmla="*/ 150589 w 3299499"/>
                <a:gd name="connsiteY193" fmla="*/ 1482143 h 2224519"/>
                <a:gd name="connsiteX194" fmla="*/ 30008 w 3299499"/>
                <a:gd name="connsiteY194" fmla="*/ 1642916 h 2224519"/>
                <a:gd name="connsiteX195" fmla="*/ 19959 w 3299499"/>
                <a:gd name="connsiteY195" fmla="*/ 1798665 h 2224519"/>
                <a:gd name="connsiteX196" fmla="*/ 75227 w 3299499"/>
                <a:gd name="connsiteY196" fmla="*/ 1301271 h 2224519"/>
                <a:gd name="connsiteX197" fmla="*/ 175709 w 3299499"/>
                <a:gd name="connsiteY197" fmla="*/ 1341465 h 2224519"/>
                <a:gd name="connsiteX198" fmla="*/ 170685 w 3299499"/>
                <a:gd name="connsiteY198" fmla="*/ 1125426 h 2224519"/>
                <a:gd name="connsiteX199" fmla="*/ 95322 w 3299499"/>
                <a:gd name="connsiteY199" fmla="*/ 1235957 h 2224519"/>
                <a:gd name="connsiteX200" fmla="*/ 180733 w 3299499"/>
                <a:gd name="connsiteY200" fmla="*/ 1045039 h 2224519"/>
                <a:gd name="connsiteX201" fmla="*/ 276193 w 3299499"/>
                <a:gd name="connsiteY201" fmla="*/ 864168 h 2224519"/>
                <a:gd name="connsiteX202" fmla="*/ 471298 w 3299499"/>
                <a:gd name="connsiteY202"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649967 w 3299499"/>
                <a:gd name="connsiteY70" fmla="*/ 393965 h 2224519"/>
                <a:gd name="connsiteX71" fmla="*/ 2790644 w 3299499"/>
                <a:gd name="connsiteY71" fmla="*/ 551192 h 2224519"/>
                <a:gd name="connsiteX72" fmla="*/ 2732718 w 3299499"/>
                <a:gd name="connsiteY72" fmla="*/ 447753 h 2224519"/>
                <a:gd name="connsiteX73" fmla="*/ 2745131 w 3299499"/>
                <a:gd name="connsiteY73" fmla="*/ 373277 h 2224519"/>
                <a:gd name="connsiteX74" fmla="*/ 2894083 w 3299499"/>
                <a:gd name="connsiteY74" fmla="*/ 588430 h 2224519"/>
                <a:gd name="connsiteX75" fmla="*/ 3035772 w 3299499"/>
                <a:gd name="connsiteY75" fmla="*/ 684521 h 2224519"/>
                <a:gd name="connsiteX76" fmla="*/ 2923046 w 3299499"/>
                <a:gd name="connsiteY76" fmla="*/ 518092 h 2224519"/>
                <a:gd name="connsiteX77" fmla="*/ 2894083 w 3299499"/>
                <a:gd name="connsiteY77" fmla="*/ 439478 h 2224519"/>
                <a:gd name="connsiteX78" fmla="*/ 3022347 w 3299499"/>
                <a:gd name="connsiteY78" fmla="*/ 600842 h 2224519"/>
                <a:gd name="connsiteX79" fmla="*/ 3146474 w 3299499"/>
                <a:gd name="connsiteY79" fmla="*/ 824271 h 2224519"/>
                <a:gd name="connsiteX80" fmla="*/ 3295297 w 3299499"/>
                <a:gd name="connsiteY80" fmla="*/ 1254404 h 2224519"/>
                <a:gd name="connsiteX81" fmla="*/ 3022994 w 3299499"/>
                <a:gd name="connsiteY81" fmla="*/ 1569182 h 2224519"/>
                <a:gd name="connsiteX82" fmla="*/ 2712657 w 3299499"/>
                <a:gd name="connsiteY82" fmla="*/ 1572996 h 2224519"/>
                <a:gd name="connsiteX83" fmla="*/ 2364994 w 3299499"/>
                <a:gd name="connsiteY83" fmla="*/ 1739684 h 2224519"/>
                <a:gd name="connsiteX84" fmla="*/ 1741107 w 3299499"/>
                <a:gd name="connsiteY84" fmla="*/ 1953996 h 2224519"/>
                <a:gd name="connsiteX85" fmla="*/ 1783969 w 3299499"/>
                <a:gd name="connsiteY85" fmla="*/ 1796834 h 2224519"/>
                <a:gd name="connsiteX86" fmla="*/ 1836357 w 3299499"/>
                <a:gd name="connsiteY86" fmla="*/ 1606334 h 2224519"/>
                <a:gd name="connsiteX87" fmla="*/ 2164969 w 3299499"/>
                <a:gd name="connsiteY87" fmla="*/ 1577759 h 2224519"/>
                <a:gd name="connsiteX88" fmla="*/ 2050669 w 3299499"/>
                <a:gd name="connsiteY88" fmla="*/ 1434884 h 2224519"/>
                <a:gd name="connsiteX89" fmla="*/ 2241169 w 3299499"/>
                <a:gd name="connsiteY89" fmla="*/ 1339634 h 2224519"/>
                <a:gd name="connsiteX90" fmla="*/ 2339650 w 3299499"/>
                <a:gd name="connsiteY90" fmla="*/ 1482143 h 2224519"/>
                <a:gd name="connsiteX91" fmla="*/ 2331894 w 3299499"/>
                <a:gd name="connsiteY91" fmla="*/ 1673849 h 2224519"/>
                <a:gd name="connsiteX92" fmla="*/ 2343788 w 3299499"/>
                <a:gd name="connsiteY92" fmla="*/ 1428354 h 2224519"/>
                <a:gd name="connsiteX93" fmla="*/ 2720306 w 3299499"/>
                <a:gd name="connsiteY93" fmla="*/ 1293883 h 2224519"/>
                <a:gd name="connsiteX94" fmla="*/ 2888869 w 3299499"/>
                <a:gd name="connsiteY94" fmla="*/ 1406308 h 2224519"/>
                <a:gd name="connsiteX95" fmla="*/ 2769954 w 3299499"/>
                <a:gd name="connsiteY95" fmla="*/ 1300090 h 2224519"/>
                <a:gd name="connsiteX96" fmla="*/ 2889945 w 3299499"/>
                <a:gd name="connsiteY96" fmla="*/ 1304227 h 2224519"/>
                <a:gd name="connsiteX97" fmla="*/ 3067860 w 3299499"/>
                <a:gd name="connsiteY97" fmla="*/ 1432491 h 2224519"/>
                <a:gd name="connsiteX98" fmla="*/ 3217093 w 3299499"/>
                <a:gd name="connsiteY98" fmla="*/ 1277570 h 2224519"/>
                <a:gd name="connsiteX99" fmla="*/ 3237501 w 3299499"/>
                <a:gd name="connsiteY99" fmla="*/ 1072524 h 2224519"/>
                <a:gd name="connsiteX100" fmla="*/ 3071998 w 3299499"/>
                <a:gd name="connsiteY100" fmla="*/ 1386978 h 2224519"/>
                <a:gd name="connsiteX101" fmla="*/ 3109236 w 3299499"/>
                <a:gd name="connsiteY101" fmla="*/ 1312503 h 2224519"/>
                <a:gd name="connsiteX102" fmla="*/ 2894083 w 3299499"/>
                <a:gd name="connsiteY102" fmla="*/ 1266989 h 2224519"/>
                <a:gd name="connsiteX103" fmla="*/ 2794782 w 3299499"/>
                <a:gd name="connsiteY103" fmla="*/ 1204926 h 2224519"/>
                <a:gd name="connsiteX104" fmla="*/ 2584069 w 3299499"/>
                <a:gd name="connsiteY104" fmla="*/ 1239621 h 2224519"/>
                <a:gd name="connsiteX105" fmla="*/ 2044267 w 3299499"/>
                <a:gd name="connsiteY105" fmla="*/ 1386634 h 2224519"/>
                <a:gd name="connsiteX106" fmla="*/ 2005425 w 3299499"/>
                <a:gd name="connsiteY106" fmla="*/ 1225334 h 2224519"/>
                <a:gd name="connsiteX107" fmla="*/ 2372137 w 3299499"/>
                <a:gd name="connsiteY107" fmla="*/ 1108652 h 2224519"/>
                <a:gd name="connsiteX108" fmla="*/ 2803144 w 3299499"/>
                <a:gd name="connsiteY108" fmla="*/ 1101508 h 2224519"/>
                <a:gd name="connsiteX109" fmla="*/ 2560257 w 3299499"/>
                <a:gd name="connsiteY109" fmla="*/ 820521 h 2224519"/>
                <a:gd name="connsiteX110" fmla="*/ 2226881 w 3299499"/>
                <a:gd name="connsiteY110" fmla="*/ 1049121 h 2224519"/>
                <a:gd name="connsiteX111" fmla="*/ 2105637 w 3299499"/>
                <a:gd name="connsiteY111" fmla="*/ 967096 h 2224519"/>
                <a:gd name="connsiteX112" fmla="*/ 1771168 w 3299499"/>
                <a:gd name="connsiteY112" fmla="*/ 1203194 h 2224519"/>
                <a:gd name="connsiteX113" fmla="*/ 1666272 w 3299499"/>
                <a:gd name="connsiteY113" fmla="*/ 1103537 h 2224519"/>
                <a:gd name="connsiteX114" fmla="*/ 1333340 w 3299499"/>
                <a:gd name="connsiteY114" fmla="*/ 1505003 h 2224519"/>
                <a:gd name="connsiteX115" fmla="*/ 1260930 w 3299499"/>
                <a:gd name="connsiteY115" fmla="*/ 1457024 h 2224519"/>
                <a:gd name="connsiteX116" fmla="*/ 1613074 w 3299499"/>
                <a:gd name="connsiteY116" fmla="*/ 1076685 h 2224519"/>
                <a:gd name="connsiteX117" fmla="*/ 1920715 w 3299499"/>
                <a:gd name="connsiteY117" fmla="*/ 821267 h 2224519"/>
                <a:gd name="connsiteX118" fmla="*/ 1829273 w 3299499"/>
                <a:gd name="connsiteY118" fmla="*/ 817291 h 2224519"/>
                <a:gd name="connsiteX119" fmla="*/ 1773614 w 3299499"/>
                <a:gd name="connsiteY119" fmla="*/ 761632 h 2224519"/>
                <a:gd name="connsiteX120" fmla="*/ 1456874 w 3299499"/>
                <a:gd name="connsiteY120" fmla="*/ 1004847 h 2224519"/>
                <a:gd name="connsiteX121" fmla="*/ 1527211 w 3299499"/>
                <a:gd name="connsiteY121" fmla="*/ 753639 h 2224519"/>
                <a:gd name="connsiteX122" fmla="*/ 1421703 w 3299499"/>
                <a:gd name="connsiteY122" fmla="*/ 834026 h 2224519"/>
                <a:gd name="connsiteX123" fmla="*/ 1512138 w 3299499"/>
                <a:gd name="connsiteY123" fmla="*/ 834026 h 2224519"/>
                <a:gd name="connsiteX124" fmla="*/ 1371461 w 3299499"/>
                <a:gd name="connsiteY124" fmla="*/ 1019920 h 2224519"/>
                <a:gd name="connsiteX125" fmla="*/ 1115228 w 3299499"/>
                <a:gd name="connsiteY125" fmla="*/ 1246008 h 2224519"/>
                <a:gd name="connsiteX126" fmla="*/ 907141 w 3299499"/>
                <a:gd name="connsiteY126" fmla="*/ 1537410 h 2224519"/>
                <a:gd name="connsiteX127" fmla="*/ 858995 w 3299499"/>
                <a:gd name="connsiteY127" fmla="*/ 1612773 h 2224519"/>
                <a:gd name="connsiteX128" fmla="*/ 1009720 w 3299499"/>
                <a:gd name="connsiteY128" fmla="*/ 1909199 h 2224519"/>
                <a:gd name="connsiteX129" fmla="*/ 1100156 w 3299499"/>
                <a:gd name="connsiteY129" fmla="*/ 1889102 h 2224519"/>
                <a:gd name="connsiteX130" fmla="*/ 1243117 w 3299499"/>
                <a:gd name="connsiteY130" fmla="*/ 1429806 h 2224519"/>
                <a:gd name="connsiteX131" fmla="*/ 1356169 w 3299499"/>
                <a:gd name="connsiteY131" fmla="*/ 1501105 h 2224519"/>
                <a:gd name="connsiteX132" fmla="*/ 1352194 w 3299499"/>
                <a:gd name="connsiteY132" fmla="*/ 1596520 h 2224519"/>
                <a:gd name="connsiteX133" fmla="*/ 1324384 w 3299499"/>
                <a:gd name="connsiteY133" fmla="*/ 1770376 h 2224519"/>
                <a:gd name="connsiteX134" fmla="*/ 1416465 w 3299499"/>
                <a:gd name="connsiteY134" fmla="*/ 1910842 h 2224519"/>
                <a:gd name="connsiteX135" fmla="*/ 1340269 w 3299499"/>
                <a:gd name="connsiteY135" fmla="*/ 1640250 h 2224519"/>
                <a:gd name="connsiteX136" fmla="*/ 1606637 w 3299499"/>
                <a:gd name="connsiteY136" fmla="*/ 1513030 h 2224519"/>
                <a:gd name="connsiteX137" fmla="*/ 1723643 w 3299499"/>
                <a:gd name="connsiteY137" fmla="*/ 1293596 h 2224519"/>
                <a:gd name="connsiteX138" fmla="*/ 1989073 w 3299499"/>
                <a:gd name="connsiteY138" fmla="*/ 1262840 h 2224519"/>
                <a:gd name="connsiteX139" fmla="*/ 1885956 w 3299499"/>
                <a:gd name="connsiteY139" fmla="*/ 1550615 h 2224519"/>
                <a:gd name="connsiteX140" fmla="*/ 1755393 w 3299499"/>
                <a:gd name="connsiteY140" fmla="*/ 1719046 h 2224519"/>
                <a:gd name="connsiteX141" fmla="*/ 1596312 w 3299499"/>
                <a:gd name="connsiteY141" fmla="*/ 2013962 h 2224519"/>
                <a:gd name="connsiteX142" fmla="*/ 1574831 w 3299499"/>
                <a:gd name="connsiteY142" fmla="*/ 1921749 h 2224519"/>
                <a:gd name="connsiteX143" fmla="*/ 1471464 w 3299499"/>
                <a:gd name="connsiteY143" fmla="*/ 2065646 h 2224519"/>
                <a:gd name="connsiteX144" fmla="*/ 1582781 w 3299499"/>
                <a:gd name="connsiteY144" fmla="*/ 2133232 h 2224519"/>
                <a:gd name="connsiteX145" fmla="*/ 1451584 w 3299499"/>
                <a:gd name="connsiteY145" fmla="*/ 2200818 h 2224519"/>
                <a:gd name="connsiteX146" fmla="*/ 1228948 w 3299499"/>
                <a:gd name="connsiteY146" fmla="*/ 2208769 h 2224519"/>
                <a:gd name="connsiteX147" fmla="*/ 982457 w 3299499"/>
                <a:gd name="connsiteY147" fmla="*/ 2216722 h 2224519"/>
                <a:gd name="connsiteX148" fmla="*/ 966555 w 3299499"/>
                <a:gd name="connsiteY148" fmla="*/ 2137207 h 2224519"/>
                <a:gd name="connsiteX149" fmla="*/ 1197143 w 3299499"/>
                <a:gd name="connsiteY149" fmla="*/ 2161061 h 2224519"/>
                <a:gd name="connsiteX150" fmla="*/ 1324364 w 3299499"/>
                <a:gd name="connsiteY150" fmla="*/ 2141182 h 2224519"/>
                <a:gd name="connsiteX151" fmla="*/ 1280632 w 3299499"/>
                <a:gd name="connsiteY151" fmla="*/ 1954329 h 2224519"/>
                <a:gd name="connsiteX152" fmla="*/ 1407852 w 3299499"/>
                <a:gd name="connsiteY152" fmla="*/ 1926500 h 2224519"/>
                <a:gd name="connsiteX153" fmla="*/ 1247453 w 3299499"/>
                <a:gd name="connsiteY153" fmla="*/ 1884840 h 2224519"/>
                <a:gd name="connsiteX154" fmla="*/ 1182614 w 3299499"/>
                <a:gd name="connsiteY154" fmla="*/ 2054900 h 2224519"/>
                <a:gd name="connsiteX155" fmla="*/ 1024793 w 3299499"/>
                <a:gd name="connsiteY155" fmla="*/ 2120214 h 2224519"/>
                <a:gd name="connsiteX156" fmla="*/ 884116 w 3299499"/>
                <a:gd name="connsiteY156" fmla="*/ 1758474 h 2224519"/>
                <a:gd name="connsiteX157" fmla="*/ 843922 w 3299499"/>
                <a:gd name="connsiteY157" fmla="*/ 2069973 h 2224519"/>
                <a:gd name="connsiteX158" fmla="*/ 703246 w 3299499"/>
                <a:gd name="connsiteY158" fmla="*/ 1657991 h 2224519"/>
                <a:gd name="connsiteX159" fmla="*/ 803729 w 3299499"/>
                <a:gd name="connsiteY159" fmla="*/ 1406782 h 2224519"/>
                <a:gd name="connsiteX160" fmla="*/ 884115 w 3299499"/>
                <a:gd name="connsiteY160" fmla="*/ 1246008 h 2224519"/>
                <a:gd name="connsiteX161" fmla="*/ 1160446 w 3299499"/>
                <a:gd name="connsiteY161" fmla="*/ 1125427 h 2224519"/>
                <a:gd name="connsiteX162" fmla="*/ 1637744 w 3299499"/>
                <a:gd name="connsiteY162" fmla="*/ 648131 h 2224519"/>
                <a:gd name="connsiteX163" fmla="*/ 1763348 w 3299499"/>
                <a:gd name="connsiteY163" fmla="*/ 336632 h 2224519"/>
                <a:gd name="connsiteX164" fmla="*/ 1642768 w 3299499"/>
                <a:gd name="connsiteY164" fmla="*/ 376825 h 2224519"/>
                <a:gd name="connsiteX165" fmla="*/ 1451848 w 3299499"/>
                <a:gd name="connsiteY165" fmla="*/ 658179 h 2224519"/>
                <a:gd name="connsiteX166" fmla="*/ 1170498 w 3299499"/>
                <a:gd name="connsiteY166" fmla="*/ 497404 h 2224519"/>
                <a:gd name="connsiteX167" fmla="*/ 1200641 w 3299499"/>
                <a:gd name="connsiteY167" fmla="*/ 633056 h 2224519"/>
                <a:gd name="connsiteX168" fmla="*/ 1115230 w 3299499"/>
                <a:gd name="connsiteY168" fmla="*/ 869194 h 2224519"/>
                <a:gd name="connsiteX169" fmla="*/ 1100158 w 3299499"/>
                <a:gd name="connsiteY169" fmla="*/ 1004845 h 2224519"/>
                <a:gd name="connsiteX170" fmla="*/ 904215 w 3299499"/>
                <a:gd name="connsiteY170" fmla="*/ 1014893 h 2224519"/>
                <a:gd name="connsiteX171" fmla="*/ 929336 w 3299499"/>
                <a:gd name="connsiteY171" fmla="*/ 1175667 h 2224519"/>
                <a:gd name="connsiteX172" fmla="*/ 708272 w 3299499"/>
                <a:gd name="connsiteY172" fmla="*/ 984749 h 2224519"/>
                <a:gd name="connsiteX173" fmla="*/ 607789 w 3299499"/>
                <a:gd name="connsiteY173" fmla="*/ 914411 h 2224519"/>
                <a:gd name="connsiteX174" fmla="*/ 809594 w 3299499"/>
                <a:gd name="connsiteY174" fmla="*/ 1313832 h 2224519"/>
                <a:gd name="connsiteX175" fmla="*/ 512330 w 3299499"/>
                <a:gd name="connsiteY175" fmla="*/ 1356538 h 2224519"/>
                <a:gd name="connsiteX176" fmla="*/ 647983 w 3299499"/>
                <a:gd name="connsiteY176" fmla="*/ 1874028 h 2224519"/>
                <a:gd name="connsiteX177" fmla="*/ 537449 w 3299499"/>
                <a:gd name="connsiteY177" fmla="*/ 1798666 h 2224519"/>
                <a:gd name="connsiteX178" fmla="*/ 391749 w 3299499"/>
                <a:gd name="connsiteY178" fmla="*/ 1733351 h 2224519"/>
                <a:gd name="connsiteX179" fmla="*/ 230975 w 3299499"/>
                <a:gd name="connsiteY179" fmla="*/ 1436924 h 2224519"/>
                <a:gd name="connsiteX180" fmla="*/ 356580 w 3299499"/>
                <a:gd name="connsiteY180" fmla="*/ 1668037 h 2224519"/>
                <a:gd name="connsiteX181" fmla="*/ 431942 w 3299499"/>
                <a:gd name="connsiteY181" fmla="*/ 1833835 h 2224519"/>
                <a:gd name="connsiteX182" fmla="*/ 527402 w 3299499"/>
                <a:gd name="connsiteY182" fmla="*/ 1874028 h 2224519"/>
                <a:gd name="connsiteX183" fmla="*/ 507305 w 3299499"/>
                <a:gd name="connsiteY183" fmla="*/ 1989585 h 2224519"/>
                <a:gd name="connsiteX184" fmla="*/ 311362 w 3299499"/>
                <a:gd name="connsiteY184" fmla="*/ 2180503 h 2224519"/>
                <a:gd name="connsiteX185" fmla="*/ 250235 w 3299499"/>
                <a:gd name="connsiteY185" fmla="*/ 2142821 h 2224519"/>
                <a:gd name="connsiteX186" fmla="*/ 220927 w 3299499"/>
                <a:gd name="connsiteY186" fmla="*/ 1989584 h 2224519"/>
                <a:gd name="connsiteX187" fmla="*/ 120444 w 3299499"/>
                <a:gd name="connsiteY187" fmla="*/ 1909197 h 2224519"/>
                <a:gd name="connsiteX188" fmla="*/ 65177 w 3299499"/>
                <a:gd name="connsiteY188" fmla="*/ 1869004 h 2224519"/>
                <a:gd name="connsiteX189" fmla="*/ 80251 w 3299499"/>
                <a:gd name="connsiteY189" fmla="*/ 1673060 h 2224519"/>
                <a:gd name="connsiteX190" fmla="*/ 205854 w 3299499"/>
                <a:gd name="connsiteY190" fmla="*/ 1813738 h 2224519"/>
                <a:gd name="connsiteX191" fmla="*/ 301314 w 3299499"/>
                <a:gd name="connsiteY191" fmla="*/ 1974512 h 2224519"/>
                <a:gd name="connsiteX192" fmla="*/ 326435 w 3299499"/>
                <a:gd name="connsiteY192" fmla="*/ 1863979 h 2224519"/>
                <a:gd name="connsiteX193" fmla="*/ 175710 w 3299499"/>
                <a:gd name="connsiteY193" fmla="*/ 1517311 h 2224519"/>
                <a:gd name="connsiteX194" fmla="*/ 150589 w 3299499"/>
                <a:gd name="connsiteY194" fmla="*/ 1482143 h 2224519"/>
                <a:gd name="connsiteX195" fmla="*/ 30008 w 3299499"/>
                <a:gd name="connsiteY195" fmla="*/ 1642916 h 2224519"/>
                <a:gd name="connsiteX196" fmla="*/ 19959 w 3299499"/>
                <a:gd name="connsiteY196" fmla="*/ 1798665 h 2224519"/>
                <a:gd name="connsiteX197" fmla="*/ 75227 w 3299499"/>
                <a:gd name="connsiteY197" fmla="*/ 1301271 h 2224519"/>
                <a:gd name="connsiteX198" fmla="*/ 175709 w 3299499"/>
                <a:gd name="connsiteY198" fmla="*/ 1341465 h 2224519"/>
                <a:gd name="connsiteX199" fmla="*/ 170685 w 3299499"/>
                <a:gd name="connsiteY199" fmla="*/ 1125426 h 2224519"/>
                <a:gd name="connsiteX200" fmla="*/ 95322 w 3299499"/>
                <a:gd name="connsiteY200" fmla="*/ 1235957 h 2224519"/>
                <a:gd name="connsiteX201" fmla="*/ 180733 w 3299499"/>
                <a:gd name="connsiteY201" fmla="*/ 1045039 h 2224519"/>
                <a:gd name="connsiteX202" fmla="*/ 276193 w 3299499"/>
                <a:gd name="connsiteY202" fmla="*/ 864168 h 2224519"/>
                <a:gd name="connsiteX203" fmla="*/ 471298 w 3299499"/>
                <a:gd name="connsiteY203"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707893 w 3299499"/>
                <a:gd name="connsiteY70" fmla="*/ 505679 h 2224519"/>
                <a:gd name="connsiteX71" fmla="*/ 2790644 w 3299499"/>
                <a:gd name="connsiteY71" fmla="*/ 551192 h 2224519"/>
                <a:gd name="connsiteX72" fmla="*/ 2732718 w 3299499"/>
                <a:gd name="connsiteY72" fmla="*/ 447753 h 2224519"/>
                <a:gd name="connsiteX73" fmla="*/ 2745131 w 3299499"/>
                <a:gd name="connsiteY73" fmla="*/ 373277 h 2224519"/>
                <a:gd name="connsiteX74" fmla="*/ 2894083 w 3299499"/>
                <a:gd name="connsiteY74" fmla="*/ 588430 h 2224519"/>
                <a:gd name="connsiteX75" fmla="*/ 3035772 w 3299499"/>
                <a:gd name="connsiteY75" fmla="*/ 684521 h 2224519"/>
                <a:gd name="connsiteX76" fmla="*/ 2923046 w 3299499"/>
                <a:gd name="connsiteY76" fmla="*/ 518092 h 2224519"/>
                <a:gd name="connsiteX77" fmla="*/ 2894083 w 3299499"/>
                <a:gd name="connsiteY77" fmla="*/ 439478 h 2224519"/>
                <a:gd name="connsiteX78" fmla="*/ 3022347 w 3299499"/>
                <a:gd name="connsiteY78" fmla="*/ 600842 h 2224519"/>
                <a:gd name="connsiteX79" fmla="*/ 3146474 w 3299499"/>
                <a:gd name="connsiteY79" fmla="*/ 824271 h 2224519"/>
                <a:gd name="connsiteX80" fmla="*/ 3295297 w 3299499"/>
                <a:gd name="connsiteY80" fmla="*/ 1254404 h 2224519"/>
                <a:gd name="connsiteX81" fmla="*/ 3022994 w 3299499"/>
                <a:gd name="connsiteY81" fmla="*/ 1569182 h 2224519"/>
                <a:gd name="connsiteX82" fmla="*/ 2712657 w 3299499"/>
                <a:gd name="connsiteY82" fmla="*/ 1572996 h 2224519"/>
                <a:gd name="connsiteX83" fmla="*/ 2364994 w 3299499"/>
                <a:gd name="connsiteY83" fmla="*/ 1739684 h 2224519"/>
                <a:gd name="connsiteX84" fmla="*/ 1741107 w 3299499"/>
                <a:gd name="connsiteY84" fmla="*/ 1953996 h 2224519"/>
                <a:gd name="connsiteX85" fmla="*/ 1783969 w 3299499"/>
                <a:gd name="connsiteY85" fmla="*/ 1796834 h 2224519"/>
                <a:gd name="connsiteX86" fmla="*/ 1836357 w 3299499"/>
                <a:gd name="connsiteY86" fmla="*/ 1606334 h 2224519"/>
                <a:gd name="connsiteX87" fmla="*/ 2164969 w 3299499"/>
                <a:gd name="connsiteY87" fmla="*/ 1577759 h 2224519"/>
                <a:gd name="connsiteX88" fmla="*/ 2050669 w 3299499"/>
                <a:gd name="connsiteY88" fmla="*/ 1434884 h 2224519"/>
                <a:gd name="connsiteX89" fmla="*/ 2241169 w 3299499"/>
                <a:gd name="connsiteY89" fmla="*/ 1339634 h 2224519"/>
                <a:gd name="connsiteX90" fmla="*/ 2339650 w 3299499"/>
                <a:gd name="connsiteY90" fmla="*/ 1482143 h 2224519"/>
                <a:gd name="connsiteX91" fmla="*/ 2331894 w 3299499"/>
                <a:gd name="connsiteY91" fmla="*/ 1673849 h 2224519"/>
                <a:gd name="connsiteX92" fmla="*/ 2343788 w 3299499"/>
                <a:gd name="connsiteY92" fmla="*/ 1428354 h 2224519"/>
                <a:gd name="connsiteX93" fmla="*/ 2720306 w 3299499"/>
                <a:gd name="connsiteY93" fmla="*/ 1293883 h 2224519"/>
                <a:gd name="connsiteX94" fmla="*/ 2888869 w 3299499"/>
                <a:gd name="connsiteY94" fmla="*/ 1406308 h 2224519"/>
                <a:gd name="connsiteX95" fmla="*/ 2769954 w 3299499"/>
                <a:gd name="connsiteY95" fmla="*/ 1300090 h 2224519"/>
                <a:gd name="connsiteX96" fmla="*/ 2889945 w 3299499"/>
                <a:gd name="connsiteY96" fmla="*/ 1304227 h 2224519"/>
                <a:gd name="connsiteX97" fmla="*/ 3067860 w 3299499"/>
                <a:gd name="connsiteY97" fmla="*/ 1432491 h 2224519"/>
                <a:gd name="connsiteX98" fmla="*/ 3217093 w 3299499"/>
                <a:gd name="connsiteY98" fmla="*/ 1277570 h 2224519"/>
                <a:gd name="connsiteX99" fmla="*/ 3237501 w 3299499"/>
                <a:gd name="connsiteY99" fmla="*/ 1072524 h 2224519"/>
                <a:gd name="connsiteX100" fmla="*/ 3071998 w 3299499"/>
                <a:gd name="connsiteY100" fmla="*/ 1386978 h 2224519"/>
                <a:gd name="connsiteX101" fmla="*/ 3109236 w 3299499"/>
                <a:gd name="connsiteY101" fmla="*/ 1312503 h 2224519"/>
                <a:gd name="connsiteX102" fmla="*/ 2894083 w 3299499"/>
                <a:gd name="connsiteY102" fmla="*/ 1266989 h 2224519"/>
                <a:gd name="connsiteX103" fmla="*/ 2794782 w 3299499"/>
                <a:gd name="connsiteY103" fmla="*/ 1204926 h 2224519"/>
                <a:gd name="connsiteX104" fmla="*/ 2584069 w 3299499"/>
                <a:gd name="connsiteY104" fmla="*/ 1239621 h 2224519"/>
                <a:gd name="connsiteX105" fmla="*/ 2044267 w 3299499"/>
                <a:gd name="connsiteY105" fmla="*/ 1386634 h 2224519"/>
                <a:gd name="connsiteX106" fmla="*/ 2005425 w 3299499"/>
                <a:gd name="connsiteY106" fmla="*/ 1225334 h 2224519"/>
                <a:gd name="connsiteX107" fmla="*/ 2372137 w 3299499"/>
                <a:gd name="connsiteY107" fmla="*/ 1108652 h 2224519"/>
                <a:gd name="connsiteX108" fmla="*/ 2803144 w 3299499"/>
                <a:gd name="connsiteY108" fmla="*/ 1101508 h 2224519"/>
                <a:gd name="connsiteX109" fmla="*/ 2560257 w 3299499"/>
                <a:gd name="connsiteY109" fmla="*/ 820521 h 2224519"/>
                <a:gd name="connsiteX110" fmla="*/ 2226881 w 3299499"/>
                <a:gd name="connsiteY110" fmla="*/ 1049121 h 2224519"/>
                <a:gd name="connsiteX111" fmla="*/ 2105637 w 3299499"/>
                <a:gd name="connsiteY111" fmla="*/ 967096 h 2224519"/>
                <a:gd name="connsiteX112" fmla="*/ 1771168 w 3299499"/>
                <a:gd name="connsiteY112" fmla="*/ 1203194 h 2224519"/>
                <a:gd name="connsiteX113" fmla="*/ 1666272 w 3299499"/>
                <a:gd name="connsiteY113" fmla="*/ 1103537 h 2224519"/>
                <a:gd name="connsiteX114" fmla="*/ 1333340 w 3299499"/>
                <a:gd name="connsiteY114" fmla="*/ 1505003 h 2224519"/>
                <a:gd name="connsiteX115" fmla="*/ 1260930 w 3299499"/>
                <a:gd name="connsiteY115" fmla="*/ 1457024 h 2224519"/>
                <a:gd name="connsiteX116" fmla="*/ 1613074 w 3299499"/>
                <a:gd name="connsiteY116" fmla="*/ 1076685 h 2224519"/>
                <a:gd name="connsiteX117" fmla="*/ 1920715 w 3299499"/>
                <a:gd name="connsiteY117" fmla="*/ 821267 h 2224519"/>
                <a:gd name="connsiteX118" fmla="*/ 1829273 w 3299499"/>
                <a:gd name="connsiteY118" fmla="*/ 817291 h 2224519"/>
                <a:gd name="connsiteX119" fmla="*/ 1773614 w 3299499"/>
                <a:gd name="connsiteY119" fmla="*/ 761632 h 2224519"/>
                <a:gd name="connsiteX120" fmla="*/ 1456874 w 3299499"/>
                <a:gd name="connsiteY120" fmla="*/ 1004847 h 2224519"/>
                <a:gd name="connsiteX121" fmla="*/ 1527211 w 3299499"/>
                <a:gd name="connsiteY121" fmla="*/ 753639 h 2224519"/>
                <a:gd name="connsiteX122" fmla="*/ 1421703 w 3299499"/>
                <a:gd name="connsiteY122" fmla="*/ 834026 h 2224519"/>
                <a:gd name="connsiteX123" fmla="*/ 1512138 w 3299499"/>
                <a:gd name="connsiteY123" fmla="*/ 834026 h 2224519"/>
                <a:gd name="connsiteX124" fmla="*/ 1371461 w 3299499"/>
                <a:gd name="connsiteY124" fmla="*/ 1019920 h 2224519"/>
                <a:gd name="connsiteX125" fmla="*/ 1115228 w 3299499"/>
                <a:gd name="connsiteY125" fmla="*/ 1246008 h 2224519"/>
                <a:gd name="connsiteX126" fmla="*/ 907141 w 3299499"/>
                <a:gd name="connsiteY126" fmla="*/ 1537410 h 2224519"/>
                <a:gd name="connsiteX127" fmla="*/ 858995 w 3299499"/>
                <a:gd name="connsiteY127" fmla="*/ 1612773 h 2224519"/>
                <a:gd name="connsiteX128" fmla="*/ 1009720 w 3299499"/>
                <a:gd name="connsiteY128" fmla="*/ 1909199 h 2224519"/>
                <a:gd name="connsiteX129" fmla="*/ 1100156 w 3299499"/>
                <a:gd name="connsiteY129" fmla="*/ 1889102 h 2224519"/>
                <a:gd name="connsiteX130" fmla="*/ 1243117 w 3299499"/>
                <a:gd name="connsiteY130" fmla="*/ 1429806 h 2224519"/>
                <a:gd name="connsiteX131" fmla="*/ 1356169 w 3299499"/>
                <a:gd name="connsiteY131" fmla="*/ 1501105 h 2224519"/>
                <a:gd name="connsiteX132" fmla="*/ 1352194 w 3299499"/>
                <a:gd name="connsiteY132" fmla="*/ 1596520 h 2224519"/>
                <a:gd name="connsiteX133" fmla="*/ 1324384 w 3299499"/>
                <a:gd name="connsiteY133" fmla="*/ 1770376 h 2224519"/>
                <a:gd name="connsiteX134" fmla="*/ 1416465 w 3299499"/>
                <a:gd name="connsiteY134" fmla="*/ 1910842 h 2224519"/>
                <a:gd name="connsiteX135" fmla="*/ 1340269 w 3299499"/>
                <a:gd name="connsiteY135" fmla="*/ 1640250 h 2224519"/>
                <a:gd name="connsiteX136" fmla="*/ 1606637 w 3299499"/>
                <a:gd name="connsiteY136" fmla="*/ 1513030 h 2224519"/>
                <a:gd name="connsiteX137" fmla="*/ 1723643 w 3299499"/>
                <a:gd name="connsiteY137" fmla="*/ 1293596 h 2224519"/>
                <a:gd name="connsiteX138" fmla="*/ 1989073 w 3299499"/>
                <a:gd name="connsiteY138" fmla="*/ 1262840 h 2224519"/>
                <a:gd name="connsiteX139" fmla="*/ 1885956 w 3299499"/>
                <a:gd name="connsiteY139" fmla="*/ 1550615 h 2224519"/>
                <a:gd name="connsiteX140" fmla="*/ 1755393 w 3299499"/>
                <a:gd name="connsiteY140" fmla="*/ 1719046 h 2224519"/>
                <a:gd name="connsiteX141" fmla="*/ 1596312 w 3299499"/>
                <a:gd name="connsiteY141" fmla="*/ 2013962 h 2224519"/>
                <a:gd name="connsiteX142" fmla="*/ 1574831 w 3299499"/>
                <a:gd name="connsiteY142" fmla="*/ 1921749 h 2224519"/>
                <a:gd name="connsiteX143" fmla="*/ 1471464 w 3299499"/>
                <a:gd name="connsiteY143" fmla="*/ 2065646 h 2224519"/>
                <a:gd name="connsiteX144" fmla="*/ 1582781 w 3299499"/>
                <a:gd name="connsiteY144" fmla="*/ 2133232 h 2224519"/>
                <a:gd name="connsiteX145" fmla="*/ 1451584 w 3299499"/>
                <a:gd name="connsiteY145" fmla="*/ 2200818 h 2224519"/>
                <a:gd name="connsiteX146" fmla="*/ 1228948 w 3299499"/>
                <a:gd name="connsiteY146" fmla="*/ 2208769 h 2224519"/>
                <a:gd name="connsiteX147" fmla="*/ 982457 w 3299499"/>
                <a:gd name="connsiteY147" fmla="*/ 2216722 h 2224519"/>
                <a:gd name="connsiteX148" fmla="*/ 966555 w 3299499"/>
                <a:gd name="connsiteY148" fmla="*/ 2137207 h 2224519"/>
                <a:gd name="connsiteX149" fmla="*/ 1197143 w 3299499"/>
                <a:gd name="connsiteY149" fmla="*/ 2161061 h 2224519"/>
                <a:gd name="connsiteX150" fmla="*/ 1324364 w 3299499"/>
                <a:gd name="connsiteY150" fmla="*/ 2141182 h 2224519"/>
                <a:gd name="connsiteX151" fmla="*/ 1280632 w 3299499"/>
                <a:gd name="connsiteY151" fmla="*/ 1954329 h 2224519"/>
                <a:gd name="connsiteX152" fmla="*/ 1407852 w 3299499"/>
                <a:gd name="connsiteY152" fmla="*/ 1926500 h 2224519"/>
                <a:gd name="connsiteX153" fmla="*/ 1247453 w 3299499"/>
                <a:gd name="connsiteY153" fmla="*/ 1884840 h 2224519"/>
                <a:gd name="connsiteX154" fmla="*/ 1182614 w 3299499"/>
                <a:gd name="connsiteY154" fmla="*/ 2054900 h 2224519"/>
                <a:gd name="connsiteX155" fmla="*/ 1024793 w 3299499"/>
                <a:gd name="connsiteY155" fmla="*/ 2120214 h 2224519"/>
                <a:gd name="connsiteX156" fmla="*/ 884116 w 3299499"/>
                <a:gd name="connsiteY156" fmla="*/ 1758474 h 2224519"/>
                <a:gd name="connsiteX157" fmla="*/ 843922 w 3299499"/>
                <a:gd name="connsiteY157" fmla="*/ 2069973 h 2224519"/>
                <a:gd name="connsiteX158" fmla="*/ 703246 w 3299499"/>
                <a:gd name="connsiteY158" fmla="*/ 1657991 h 2224519"/>
                <a:gd name="connsiteX159" fmla="*/ 803729 w 3299499"/>
                <a:gd name="connsiteY159" fmla="*/ 1406782 h 2224519"/>
                <a:gd name="connsiteX160" fmla="*/ 884115 w 3299499"/>
                <a:gd name="connsiteY160" fmla="*/ 1246008 h 2224519"/>
                <a:gd name="connsiteX161" fmla="*/ 1160446 w 3299499"/>
                <a:gd name="connsiteY161" fmla="*/ 1125427 h 2224519"/>
                <a:gd name="connsiteX162" fmla="*/ 1637744 w 3299499"/>
                <a:gd name="connsiteY162" fmla="*/ 648131 h 2224519"/>
                <a:gd name="connsiteX163" fmla="*/ 1763348 w 3299499"/>
                <a:gd name="connsiteY163" fmla="*/ 336632 h 2224519"/>
                <a:gd name="connsiteX164" fmla="*/ 1642768 w 3299499"/>
                <a:gd name="connsiteY164" fmla="*/ 376825 h 2224519"/>
                <a:gd name="connsiteX165" fmla="*/ 1451848 w 3299499"/>
                <a:gd name="connsiteY165" fmla="*/ 658179 h 2224519"/>
                <a:gd name="connsiteX166" fmla="*/ 1170498 w 3299499"/>
                <a:gd name="connsiteY166" fmla="*/ 497404 h 2224519"/>
                <a:gd name="connsiteX167" fmla="*/ 1200641 w 3299499"/>
                <a:gd name="connsiteY167" fmla="*/ 633056 h 2224519"/>
                <a:gd name="connsiteX168" fmla="*/ 1115230 w 3299499"/>
                <a:gd name="connsiteY168" fmla="*/ 869194 h 2224519"/>
                <a:gd name="connsiteX169" fmla="*/ 1100158 w 3299499"/>
                <a:gd name="connsiteY169" fmla="*/ 1004845 h 2224519"/>
                <a:gd name="connsiteX170" fmla="*/ 904215 w 3299499"/>
                <a:gd name="connsiteY170" fmla="*/ 1014893 h 2224519"/>
                <a:gd name="connsiteX171" fmla="*/ 929336 w 3299499"/>
                <a:gd name="connsiteY171" fmla="*/ 1175667 h 2224519"/>
                <a:gd name="connsiteX172" fmla="*/ 708272 w 3299499"/>
                <a:gd name="connsiteY172" fmla="*/ 984749 h 2224519"/>
                <a:gd name="connsiteX173" fmla="*/ 607789 w 3299499"/>
                <a:gd name="connsiteY173" fmla="*/ 914411 h 2224519"/>
                <a:gd name="connsiteX174" fmla="*/ 809594 w 3299499"/>
                <a:gd name="connsiteY174" fmla="*/ 1313832 h 2224519"/>
                <a:gd name="connsiteX175" fmla="*/ 512330 w 3299499"/>
                <a:gd name="connsiteY175" fmla="*/ 1356538 h 2224519"/>
                <a:gd name="connsiteX176" fmla="*/ 647983 w 3299499"/>
                <a:gd name="connsiteY176" fmla="*/ 1874028 h 2224519"/>
                <a:gd name="connsiteX177" fmla="*/ 537449 w 3299499"/>
                <a:gd name="connsiteY177" fmla="*/ 1798666 h 2224519"/>
                <a:gd name="connsiteX178" fmla="*/ 391749 w 3299499"/>
                <a:gd name="connsiteY178" fmla="*/ 1733351 h 2224519"/>
                <a:gd name="connsiteX179" fmla="*/ 230975 w 3299499"/>
                <a:gd name="connsiteY179" fmla="*/ 1436924 h 2224519"/>
                <a:gd name="connsiteX180" fmla="*/ 356580 w 3299499"/>
                <a:gd name="connsiteY180" fmla="*/ 1668037 h 2224519"/>
                <a:gd name="connsiteX181" fmla="*/ 431942 w 3299499"/>
                <a:gd name="connsiteY181" fmla="*/ 1833835 h 2224519"/>
                <a:gd name="connsiteX182" fmla="*/ 527402 w 3299499"/>
                <a:gd name="connsiteY182" fmla="*/ 1874028 h 2224519"/>
                <a:gd name="connsiteX183" fmla="*/ 507305 w 3299499"/>
                <a:gd name="connsiteY183" fmla="*/ 1989585 h 2224519"/>
                <a:gd name="connsiteX184" fmla="*/ 311362 w 3299499"/>
                <a:gd name="connsiteY184" fmla="*/ 2180503 h 2224519"/>
                <a:gd name="connsiteX185" fmla="*/ 250235 w 3299499"/>
                <a:gd name="connsiteY185" fmla="*/ 2142821 h 2224519"/>
                <a:gd name="connsiteX186" fmla="*/ 220927 w 3299499"/>
                <a:gd name="connsiteY186" fmla="*/ 1989584 h 2224519"/>
                <a:gd name="connsiteX187" fmla="*/ 120444 w 3299499"/>
                <a:gd name="connsiteY187" fmla="*/ 1909197 h 2224519"/>
                <a:gd name="connsiteX188" fmla="*/ 65177 w 3299499"/>
                <a:gd name="connsiteY188" fmla="*/ 1869004 h 2224519"/>
                <a:gd name="connsiteX189" fmla="*/ 80251 w 3299499"/>
                <a:gd name="connsiteY189" fmla="*/ 1673060 h 2224519"/>
                <a:gd name="connsiteX190" fmla="*/ 205854 w 3299499"/>
                <a:gd name="connsiteY190" fmla="*/ 1813738 h 2224519"/>
                <a:gd name="connsiteX191" fmla="*/ 301314 w 3299499"/>
                <a:gd name="connsiteY191" fmla="*/ 1974512 h 2224519"/>
                <a:gd name="connsiteX192" fmla="*/ 326435 w 3299499"/>
                <a:gd name="connsiteY192" fmla="*/ 1863979 h 2224519"/>
                <a:gd name="connsiteX193" fmla="*/ 175710 w 3299499"/>
                <a:gd name="connsiteY193" fmla="*/ 1517311 h 2224519"/>
                <a:gd name="connsiteX194" fmla="*/ 150589 w 3299499"/>
                <a:gd name="connsiteY194" fmla="*/ 1482143 h 2224519"/>
                <a:gd name="connsiteX195" fmla="*/ 30008 w 3299499"/>
                <a:gd name="connsiteY195" fmla="*/ 1642916 h 2224519"/>
                <a:gd name="connsiteX196" fmla="*/ 19959 w 3299499"/>
                <a:gd name="connsiteY196" fmla="*/ 1798665 h 2224519"/>
                <a:gd name="connsiteX197" fmla="*/ 75227 w 3299499"/>
                <a:gd name="connsiteY197" fmla="*/ 1301271 h 2224519"/>
                <a:gd name="connsiteX198" fmla="*/ 175709 w 3299499"/>
                <a:gd name="connsiteY198" fmla="*/ 1341465 h 2224519"/>
                <a:gd name="connsiteX199" fmla="*/ 170685 w 3299499"/>
                <a:gd name="connsiteY199" fmla="*/ 1125426 h 2224519"/>
                <a:gd name="connsiteX200" fmla="*/ 95322 w 3299499"/>
                <a:gd name="connsiteY200" fmla="*/ 1235957 h 2224519"/>
                <a:gd name="connsiteX201" fmla="*/ 180733 w 3299499"/>
                <a:gd name="connsiteY201" fmla="*/ 1045039 h 2224519"/>
                <a:gd name="connsiteX202" fmla="*/ 276193 w 3299499"/>
                <a:gd name="connsiteY202" fmla="*/ 864168 h 2224519"/>
                <a:gd name="connsiteX203" fmla="*/ 471298 w 3299499"/>
                <a:gd name="connsiteY203"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629279 w 3299499"/>
                <a:gd name="connsiteY70" fmla="*/ 381552 h 2224519"/>
                <a:gd name="connsiteX71" fmla="*/ 2707893 w 3299499"/>
                <a:gd name="connsiteY71" fmla="*/ 505679 h 2224519"/>
                <a:gd name="connsiteX72" fmla="*/ 2790644 w 3299499"/>
                <a:gd name="connsiteY72" fmla="*/ 551192 h 2224519"/>
                <a:gd name="connsiteX73" fmla="*/ 2732718 w 3299499"/>
                <a:gd name="connsiteY73" fmla="*/ 447753 h 2224519"/>
                <a:gd name="connsiteX74" fmla="*/ 2745131 w 3299499"/>
                <a:gd name="connsiteY74" fmla="*/ 373277 h 2224519"/>
                <a:gd name="connsiteX75" fmla="*/ 2894083 w 3299499"/>
                <a:gd name="connsiteY75" fmla="*/ 588430 h 2224519"/>
                <a:gd name="connsiteX76" fmla="*/ 3035772 w 3299499"/>
                <a:gd name="connsiteY76" fmla="*/ 684521 h 2224519"/>
                <a:gd name="connsiteX77" fmla="*/ 2923046 w 3299499"/>
                <a:gd name="connsiteY77" fmla="*/ 518092 h 2224519"/>
                <a:gd name="connsiteX78" fmla="*/ 2894083 w 3299499"/>
                <a:gd name="connsiteY78" fmla="*/ 439478 h 2224519"/>
                <a:gd name="connsiteX79" fmla="*/ 3022347 w 3299499"/>
                <a:gd name="connsiteY79" fmla="*/ 600842 h 2224519"/>
                <a:gd name="connsiteX80" fmla="*/ 3146474 w 3299499"/>
                <a:gd name="connsiteY80" fmla="*/ 824271 h 2224519"/>
                <a:gd name="connsiteX81" fmla="*/ 3295297 w 3299499"/>
                <a:gd name="connsiteY81" fmla="*/ 1254404 h 2224519"/>
                <a:gd name="connsiteX82" fmla="*/ 3022994 w 3299499"/>
                <a:gd name="connsiteY82" fmla="*/ 1569182 h 2224519"/>
                <a:gd name="connsiteX83" fmla="*/ 2712657 w 3299499"/>
                <a:gd name="connsiteY83" fmla="*/ 1572996 h 2224519"/>
                <a:gd name="connsiteX84" fmla="*/ 2364994 w 3299499"/>
                <a:gd name="connsiteY84" fmla="*/ 1739684 h 2224519"/>
                <a:gd name="connsiteX85" fmla="*/ 1741107 w 3299499"/>
                <a:gd name="connsiteY85" fmla="*/ 1953996 h 2224519"/>
                <a:gd name="connsiteX86" fmla="*/ 1783969 w 3299499"/>
                <a:gd name="connsiteY86" fmla="*/ 1796834 h 2224519"/>
                <a:gd name="connsiteX87" fmla="*/ 1836357 w 3299499"/>
                <a:gd name="connsiteY87" fmla="*/ 1606334 h 2224519"/>
                <a:gd name="connsiteX88" fmla="*/ 2164969 w 3299499"/>
                <a:gd name="connsiteY88" fmla="*/ 1577759 h 2224519"/>
                <a:gd name="connsiteX89" fmla="*/ 2050669 w 3299499"/>
                <a:gd name="connsiteY89" fmla="*/ 1434884 h 2224519"/>
                <a:gd name="connsiteX90" fmla="*/ 2241169 w 3299499"/>
                <a:gd name="connsiteY90" fmla="*/ 1339634 h 2224519"/>
                <a:gd name="connsiteX91" fmla="*/ 2339650 w 3299499"/>
                <a:gd name="connsiteY91" fmla="*/ 1482143 h 2224519"/>
                <a:gd name="connsiteX92" fmla="*/ 2331894 w 3299499"/>
                <a:gd name="connsiteY92" fmla="*/ 1673849 h 2224519"/>
                <a:gd name="connsiteX93" fmla="*/ 2343788 w 3299499"/>
                <a:gd name="connsiteY93" fmla="*/ 1428354 h 2224519"/>
                <a:gd name="connsiteX94" fmla="*/ 2720306 w 3299499"/>
                <a:gd name="connsiteY94" fmla="*/ 1293883 h 2224519"/>
                <a:gd name="connsiteX95" fmla="*/ 2888869 w 3299499"/>
                <a:gd name="connsiteY95" fmla="*/ 1406308 h 2224519"/>
                <a:gd name="connsiteX96" fmla="*/ 2769954 w 3299499"/>
                <a:gd name="connsiteY96" fmla="*/ 1300090 h 2224519"/>
                <a:gd name="connsiteX97" fmla="*/ 2889945 w 3299499"/>
                <a:gd name="connsiteY97" fmla="*/ 1304227 h 2224519"/>
                <a:gd name="connsiteX98" fmla="*/ 3067860 w 3299499"/>
                <a:gd name="connsiteY98" fmla="*/ 1432491 h 2224519"/>
                <a:gd name="connsiteX99" fmla="*/ 3217093 w 3299499"/>
                <a:gd name="connsiteY99" fmla="*/ 1277570 h 2224519"/>
                <a:gd name="connsiteX100" fmla="*/ 3237501 w 3299499"/>
                <a:gd name="connsiteY100" fmla="*/ 1072524 h 2224519"/>
                <a:gd name="connsiteX101" fmla="*/ 3071998 w 3299499"/>
                <a:gd name="connsiteY101" fmla="*/ 1386978 h 2224519"/>
                <a:gd name="connsiteX102" fmla="*/ 3109236 w 3299499"/>
                <a:gd name="connsiteY102" fmla="*/ 1312503 h 2224519"/>
                <a:gd name="connsiteX103" fmla="*/ 2894083 w 3299499"/>
                <a:gd name="connsiteY103" fmla="*/ 1266989 h 2224519"/>
                <a:gd name="connsiteX104" fmla="*/ 2794782 w 3299499"/>
                <a:gd name="connsiteY104" fmla="*/ 1204926 h 2224519"/>
                <a:gd name="connsiteX105" fmla="*/ 2584069 w 3299499"/>
                <a:gd name="connsiteY105" fmla="*/ 1239621 h 2224519"/>
                <a:gd name="connsiteX106" fmla="*/ 2044267 w 3299499"/>
                <a:gd name="connsiteY106" fmla="*/ 1386634 h 2224519"/>
                <a:gd name="connsiteX107" fmla="*/ 2005425 w 3299499"/>
                <a:gd name="connsiteY107" fmla="*/ 1225334 h 2224519"/>
                <a:gd name="connsiteX108" fmla="*/ 2372137 w 3299499"/>
                <a:gd name="connsiteY108" fmla="*/ 1108652 h 2224519"/>
                <a:gd name="connsiteX109" fmla="*/ 2803144 w 3299499"/>
                <a:gd name="connsiteY109" fmla="*/ 1101508 h 2224519"/>
                <a:gd name="connsiteX110" fmla="*/ 2560257 w 3299499"/>
                <a:gd name="connsiteY110" fmla="*/ 820521 h 2224519"/>
                <a:gd name="connsiteX111" fmla="*/ 2226881 w 3299499"/>
                <a:gd name="connsiteY111" fmla="*/ 1049121 h 2224519"/>
                <a:gd name="connsiteX112" fmla="*/ 2105637 w 3299499"/>
                <a:gd name="connsiteY112" fmla="*/ 967096 h 2224519"/>
                <a:gd name="connsiteX113" fmla="*/ 1771168 w 3299499"/>
                <a:gd name="connsiteY113" fmla="*/ 1203194 h 2224519"/>
                <a:gd name="connsiteX114" fmla="*/ 1666272 w 3299499"/>
                <a:gd name="connsiteY114" fmla="*/ 1103537 h 2224519"/>
                <a:gd name="connsiteX115" fmla="*/ 1333340 w 3299499"/>
                <a:gd name="connsiteY115" fmla="*/ 1505003 h 2224519"/>
                <a:gd name="connsiteX116" fmla="*/ 1260930 w 3299499"/>
                <a:gd name="connsiteY116" fmla="*/ 1457024 h 2224519"/>
                <a:gd name="connsiteX117" fmla="*/ 1613074 w 3299499"/>
                <a:gd name="connsiteY117" fmla="*/ 1076685 h 2224519"/>
                <a:gd name="connsiteX118" fmla="*/ 1920715 w 3299499"/>
                <a:gd name="connsiteY118" fmla="*/ 821267 h 2224519"/>
                <a:gd name="connsiteX119" fmla="*/ 1829273 w 3299499"/>
                <a:gd name="connsiteY119" fmla="*/ 817291 h 2224519"/>
                <a:gd name="connsiteX120" fmla="*/ 1773614 w 3299499"/>
                <a:gd name="connsiteY120" fmla="*/ 761632 h 2224519"/>
                <a:gd name="connsiteX121" fmla="*/ 1456874 w 3299499"/>
                <a:gd name="connsiteY121" fmla="*/ 1004847 h 2224519"/>
                <a:gd name="connsiteX122" fmla="*/ 1527211 w 3299499"/>
                <a:gd name="connsiteY122" fmla="*/ 753639 h 2224519"/>
                <a:gd name="connsiteX123" fmla="*/ 1421703 w 3299499"/>
                <a:gd name="connsiteY123" fmla="*/ 834026 h 2224519"/>
                <a:gd name="connsiteX124" fmla="*/ 1512138 w 3299499"/>
                <a:gd name="connsiteY124" fmla="*/ 834026 h 2224519"/>
                <a:gd name="connsiteX125" fmla="*/ 1371461 w 3299499"/>
                <a:gd name="connsiteY125" fmla="*/ 1019920 h 2224519"/>
                <a:gd name="connsiteX126" fmla="*/ 1115228 w 3299499"/>
                <a:gd name="connsiteY126" fmla="*/ 1246008 h 2224519"/>
                <a:gd name="connsiteX127" fmla="*/ 907141 w 3299499"/>
                <a:gd name="connsiteY127" fmla="*/ 1537410 h 2224519"/>
                <a:gd name="connsiteX128" fmla="*/ 858995 w 3299499"/>
                <a:gd name="connsiteY128" fmla="*/ 1612773 h 2224519"/>
                <a:gd name="connsiteX129" fmla="*/ 1009720 w 3299499"/>
                <a:gd name="connsiteY129" fmla="*/ 1909199 h 2224519"/>
                <a:gd name="connsiteX130" fmla="*/ 1100156 w 3299499"/>
                <a:gd name="connsiteY130" fmla="*/ 1889102 h 2224519"/>
                <a:gd name="connsiteX131" fmla="*/ 1243117 w 3299499"/>
                <a:gd name="connsiteY131" fmla="*/ 1429806 h 2224519"/>
                <a:gd name="connsiteX132" fmla="*/ 1356169 w 3299499"/>
                <a:gd name="connsiteY132" fmla="*/ 1501105 h 2224519"/>
                <a:gd name="connsiteX133" fmla="*/ 1352194 w 3299499"/>
                <a:gd name="connsiteY133" fmla="*/ 1596520 h 2224519"/>
                <a:gd name="connsiteX134" fmla="*/ 1324384 w 3299499"/>
                <a:gd name="connsiteY134" fmla="*/ 1770376 h 2224519"/>
                <a:gd name="connsiteX135" fmla="*/ 1416465 w 3299499"/>
                <a:gd name="connsiteY135" fmla="*/ 1910842 h 2224519"/>
                <a:gd name="connsiteX136" fmla="*/ 1340269 w 3299499"/>
                <a:gd name="connsiteY136" fmla="*/ 1640250 h 2224519"/>
                <a:gd name="connsiteX137" fmla="*/ 1606637 w 3299499"/>
                <a:gd name="connsiteY137" fmla="*/ 1513030 h 2224519"/>
                <a:gd name="connsiteX138" fmla="*/ 1723643 w 3299499"/>
                <a:gd name="connsiteY138" fmla="*/ 1293596 h 2224519"/>
                <a:gd name="connsiteX139" fmla="*/ 1989073 w 3299499"/>
                <a:gd name="connsiteY139" fmla="*/ 1262840 h 2224519"/>
                <a:gd name="connsiteX140" fmla="*/ 1885956 w 3299499"/>
                <a:gd name="connsiteY140" fmla="*/ 1550615 h 2224519"/>
                <a:gd name="connsiteX141" fmla="*/ 1755393 w 3299499"/>
                <a:gd name="connsiteY141" fmla="*/ 1719046 h 2224519"/>
                <a:gd name="connsiteX142" fmla="*/ 1596312 w 3299499"/>
                <a:gd name="connsiteY142" fmla="*/ 2013962 h 2224519"/>
                <a:gd name="connsiteX143" fmla="*/ 1574831 w 3299499"/>
                <a:gd name="connsiteY143" fmla="*/ 1921749 h 2224519"/>
                <a:gd name="connsiteX144" fmla="*/ 1471464 w 3299499"/>
                <a:gd name="connsiteY144" fmla="*/ 2065646 h 2224519"/>
                <a:gd name="connsiteX145" fmla="*/ 1582781 w 3299499"/>
                <a:gd name="connsiteY145" fmla="*/ 2133232 h 2224519"/>
                <a:gd name="connsiteX146" fmla="*/ 1451584 w 3299499"/>
                <a:gd name="connsiteY146" fmla="*/ 2200818 h 2224519"/>
                <a:gd name="connsiteX147" fmla="*/ 1228948 w 3299499"/>
                <a:gd name="connsiteY147" fmla="*/ 2208769 h 2224519"/>
                <a:gd name="connsiteX148" fmla="*/ 982457 w 3299499"/>
                <a:gd name="connsiteY148" fmla="*/ 2216722 h 2224519"/>
                <a:gd name="connsiteX149" fmla="*/ 966555 w 3299499"/>
                <a:gd name="connsiteY149" fmla="*/ 2137207 h 2224519"/>
                <a:gd name="connsiteX150" fmla="*/ 1197143 w 3299499"/>
                <a:gd name="connsiteY150" fmla="*/ 2161061 h 2224519"/>
                <a:gd name="connsiteX151" fmla="*/ 1324364 w 3299499"/>
                <a:gd name="connsiteY151" fmla="*/ 2141182 h 2224519"/>
                <a:gd name="connsiteX152" fmla="*/ 1280632 w 3299499"/>
                <a:gd name="connsiteY152" fmla="*/ 1954329 h 2224519"/>
                <a:gd name="connsiteX153" fmla="*/ 1407852 w 3299499"/>
                <a:gd name="connsiteY153" fmla="*/ 1926500 h 2224519"/>
                <a:gd name="connsiteX154" fmla="*/ 1247453 w 3299499"/>
                <a:gd name="connsiteY154" fmla="*/ 1884840 h 2224519"/>
                <a:gd name="connsiteX155" fmla="*/ 1182614 w 3299499"/>
                <a:gd name="connsiteY155" fmla="*/ 2054900 h 2224519"/>
                <a:gd name="connsiteX156" fmla="*/ 1024793 w 3299499"/>
                <a:gd name="connsiteY156" fmla="*/ 2120214 h 2224519"/>
                <a:gd name="connsiteX157" fmla="*/ 884116 w 3299499"/>
                <a:gd name="connsiteY157" fmla="*/ 1758474 h 2224519"/>
                <a:gd name="connsiteX158" fmla="*/ 843922 w 3299499"/>
                <a:gd name="connsiteY158" fmla="*/ 2069973 h 2224519"/>
                <a:gd name="connsiteX159" fmla="*/ 703246 w 3299499"/>
                <a:gd name="connsiteY159" fmla="*/ 1657991 h 2224519"/>
                <a:gd name="connsiteX160" fmla="*/ 803729 w 3299499"/>
                <a:gd name="connsiteY160" fmla="*/ 1406782 h 2224519"/>
                <a:gd name="connsiteX161" fmla="*/ 884115 w 3299499"/>
                <a:gd name="connsiteY161" fmla="*/ 1246008 h 2224519"/>
                <a:gd name="connsiteX162" fmla="*/ 1160446 w 3299499"/>
                <a:gd name="connsiteY162" fmla="*/ 1125427 h 2224519"/>
                <a:gd name="connsiteX163" fmla="*/ 1637744 w 3299499"/>
                <a:gd name="connsiteY163" fmla="*/ 648131 h 2224519"/>
                <a:gd name="connsiteX164" fmla="*/ 1763348 w 3299499"/>
                <a:gd name="connsiteY164" fmla="*/ 336632 h 2224519"/>
                <a:gd name="connsiteX165" fmla="*/ 1642768 w 3299499"/>
                <a:gd name="connsiteY165" fmla="*/ 376825 h 2224519"/>
                <a:gd name="connsiteX166" fmla="*/ 1451848 w 3299499"/>
                <a:gd name="connsiteY166" fmla="*/ 658179 h 2224519"/>
                <a:gd name="connsiteX167" fmla="*/ 1170498 w 3299499"/>
                <a:gd name="connsiteY167" fmla="*/ 497404 h 2224519"/>
                <a:gd name="connsiteX168" fmla="*/ 1200641 w 3299499"/>
                <a:gd name="connsiteY168" fmla="*/ 633056 h 2224519"/>
                <a:gd name="connsiteX169" fmla="*/ 1115230 w 3299499"/>
                <a:gd name="connsiteY169" fmla="*/ 869194 h 2224519"/>
                <a:gd name="connsiteX170" fmla="*/ 1100158 w 3299499"/>
                <a:gd name="connsiteY170" fmla="*/ 1004845 h 2224519"/>
                <a:gd name="connsiteX171" fmla="*/ 904215 w 3299499"/>
                <a:gd name="connsiteY171" fmla="*/ 1014893 h 2224519"/>
                <a:gd name="connsiteX172" fmla="*/ 929336 w 3299499"/>
                <a:gd name="connsiteY172" fmla="*/ 1175667 h 2224519"/>
                <a:gd name="connsiteX173" fmla="*/ 708272 w 3299499"/>
                <a:gd name="connsiteY173" fmla="*/ 984749 h 2224519"/>
                <a:gd name="connsiteX174" fmla="*/ 607789 w 3299499"/>
                <a:gd name="connsiteY174" fmla="*/ 914411 h 2224519"/>
                <a:gd name="connsiteX175" fmla="*/ 809594 w 3299499"/>
                <a:gd name="connsiteY175" fmla="*/ 1313832 h 2224519"/>
                <a:gd name="connsiteX176" fmla="*/ 512330 w 3299499"/>
                <a:gd name="connsiteY176" fmla="*/ 1356538 h 2224519"/>
                <a:gd name="connsiteX177" fmla="*/ 647983 w 3299499"/>
                <a:gd name="connsiteY177" fmla="*/ 1874028 h 2224519"/>
                <a:gd name="connsiteX178" fmla="*/ 537449 w 3299499"/>
                <a:gd name="connsiteY178" fmla="*/ 1798666 h 2224519"/>
                <a:gd name="connsiteX179" fmla="*/ 391749 w 3299499"/>
                <a:gd name="connsiteY179" fmla="*/ 1733351 h 2224519"/>
                <a:gd name="connsiteX180" fmla="*/ 230975 w 3299499"/>
                <a:gd name="connsiteY180" fmla="*/ 1436924 h 2224519"/>
                <a:gd name="connsiteX181" fmla="*/ 356580 w 3299499"/>
                <a:gd name="connsiteY181" fmla="*/ 1668037 h 2224519"/>
                <a:gd name="connsiteX182" fmla="*/ 431942 w 3299499"/>
                <a:gd name="connsiteY182" fmla="*/ 1833835 h 2224519"/>
                <a:gd name="connsiteX183" fmla="*/ 527402 w 3299499"/>
                <a:gd name="connsiteY183" fmla="*/ 1874028 h 2224519"/>
                <a:gd name="connsiteX184" fmla="*/ 507305 w 3299499"/>
                <a:gd name="connsiteY184" fmla="*/ 1989585 h 2224519"/>
                <a:gd name="connsiteX185" fmla="*/ 311362 w 3299499"/>
                <a:gd name="connsiteY185" fmla="*/ 2180503 h 2224519"/>
                <a:gd name="connsiteX186" fmla="*/ 250235 w 3299499"/>
                <a:gd name="connsiteY186" fmla="*/ 2142821 h 2224519"/>
                <a:gd name="connsiteX187" fmla="*/ 220927 w 3299499"/>
                <a:gd name="connsiteY187" fmla="*/ 1989584 h 2224519"/>
                <a:gd name="connsiteX188" fmla="*/ 120444 w 3299499"/>
                <a:gd name="connsiteY188" fmla="*/ 1909197 h 2224519"/>
                <a:gd name="connsiteX189" fmla="*/ 65177 w 3299499"/>
                <a:gd name="connsiteY189" fmla="*/ 1869004 h 2224519"/>
                <a:gd name="connsiteX190" fmla="*/ 80251 w 3299499"/>
                <a:gd name="connsiteY190" fmla="*/ 1673060 h 2224519"/>
                <a:gd name="connsiteX191" fmla="*/ 205854 w 3299499"/>
                <a:gd name="connsiteY191" fmla="*/ 1813738 h 2224519"/>
                <a:gd name="connsiteX192" fmla="*/ 301314 w 3299499"/>
                <a:gd name="connsiteY192" fmla="*/ 1974512 h 2224519"/>
                <a:gd name="connsiteX193" fmla="*/ 326435 w 3299499"/>
                <a:gd name="connsiteY193" fmla="*/ 1863979 h 2224519"/>
                <a:gd name="connsiteX194" fmla="*/ 175710 w 3299499"/>
                <a:gd name="connsiteY194" fmla="*/ 1517311 h 2224519"/>
                <a:gd name="connsiteX195" fmla="*/ 150589 w 3299499"/>
                <a:gd name="connsiteY195" fmla="*/ 1482143 h 2224519"/>
                <a:gd name="connsiteX196" fmla="*/ 30008 w 3299499"/>
                <a:gd name="connsiteY196" fmla="*/ 1642916 h 2224519"/>
                <a:gd name="connsiteX197" fmla="*/ 19959 w 3299499"/>
                <a:gd name="connsiteY197" fmla="*/ 1798665 h 2224519"/>
                <a:gd name="connsiteX198" fmla="*/ 75227 w 3299499"/>
                <a:gd name="connsiteY198" fmla="*/ 1301271 h 2224519"/>
                <a:gd name="connsiteX199" fmla="*/ 175709 w 3299499"/>
                <a:gd name="connsiteY199" fmla="*/ 1341465 h 2224519"/>
                <a:gd name="connsiteX200" fmla="*/ 170685 w 3299499"/>
                <a:gd name="connsiteY200" fmla="*/ 1125426 h 2224519"/>
                <a:gd name="connsiteX201" fmla="*/ 95322 w 3299499"/>
                <a:gd name="connsiteY201" fmla="*/ 1235957 h 2224519"/>
                <a:gd name="connsiteX202" fmla="*/ 180733 w 3299499"/>
                <a:gd name="connsiteY202" fmla="*/ 1045039 h 2224519"/>
                <a:gd name="connsiteX203" fmla="*/ 276193 w 3299499"/>
                <a:gd name="connsiteY203" fmla="*/ 864168 h 2224519"/>
                <a:gd name="connsiteX204" fmla="*/ 471298 w 3299499"/>
                <a:gd name="connsiteY204"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525841 w 3299499"/>
                <a:gd name="connsiteY69" fmla="*/ 253288 h 2224519"/>
                <a:gd name="connsiteX70" fmla="*/ 2674792 w 3299499"/>
                <a:gd name="connsiteY70" fmla="*/ 311214 h 2224519"/>
                <a:gd name="connsiteX71" fmla="*/ 2707893 w 3299499"/>
                <a:gd name="connsiteY71" fmla="*/ 505679 h 2224519"/>
                <a:gd name="connsiteX72" fmla="*/ 2790644 w 3299499"/>
                <a:gd name="connsiteY72" fmla="*/ 551192 h 2224519"/>
                <a:gd name="connsiteX73" fmla="*/ 2732718 w 3299499"/>
                <a:gd name="connsiteY73" fmla="*/ 447753 h 2224519"/>
                <a:gd name="connsiteX74" fmla="*/ 2745131 w 3299499"/>
                <a:gd name="connsiteY74" fmla="*/ 373277 h 2224519"/>
                <a:gd name="connsiteX75" fmla="*/ 2894083 w 3299499"/>
                <a:gd name="connsiteY75" fmla="*/ 588430 h 2224519"/>
                <a:gd name="connsiteX76" fmla="*/ 3035772 w 3299499"/>
                <a:gd name="connsiteY76" fmla="*/ 684521 h 2224519"/>
                <a:gd name="connsiteX77" fmla="*/ 2923046 w 3299499"/>
                <a:gd name="connsiteY77" fmla="*/ 518092 h 2224519"/>
                <a:gd name="connsiteX78" fmla="*/ 2894083 w 3299499"/>
                <a:gd name="connsiteY78" fmla="*/ 439478 h 2224519"/>
                <a:gd name="connsiteX79" fmla="*/ 3022347 w 3299499"/>
                <a:gd name="connsiteY79" fmla="*/ 600842 h 2224519"/>
                <a:gd name="connsiteX80" fmla="*/ 3146474 w 3299499"/>
                <a:gd name="connsiteY80" fmla="*/ 824271 h 2224519"/>
                <a:gd name="connsiteX81" fmla="*/ 3295297 w 3299499"/>
                <a:gd name="connsiteY81" fmla="*/ 1254404 h 2224519"/>
                <a:gd name="connsiteX82" fmla="*/ 3022994 w 3299499"/>
                <a:gd name="connsiteY82" fmla="*/ 1569182 h 2224519"/>
                <a:gd name="connsiteX83" fmla="*/ 2712657 w 3299499"/>
                <a:gd name="connsiteY83" fmla="*/ 1572996 h 2224519"/>
                <a:gd name="connsiteX84" fmla="*/ 2364994 w 3299499"/>
                <a:gd name="connsiteY84" fmla="*/ 1739684 h 2224519"/>
                <a:gd name="connsiteX85" fmla="*/ 1741107 w 3299499"/>
                <a:gd name="connsiteY85" fmla="*/ 1953996 h 2224519"/>
                <a:gd name="connsiteX86" fmla="*/ 1783969 w 3299499"/>
                <a:gd name="connsiteY86" fmla="*/ 1796834 h 2224519"/>
                <a:gd name="connsiteX87" fmla="*/ 1836357 w 3299499"/>
                <a:gd name="connsiteY87" fmla="*/ 1606334 h 2224519"/>
                <a:gd name="connsiteX88" fmla="*/ 2164969 w 3299499"/>
                <a:gd name="connsiteY88" fmla="*/ 1577759 h 2224519"/>
                <a:gd name="connsiteX89" fmla="*/ 2050669 w 3299499"/>
                <a:gd name="connsiteY89" fmla="*/ 1434884 h 2224519"/>
                <a:gd name="connsiteX90" fmla="*/ 2241169 w 3299499"/>
                <a:gd name="connsiteY90" fmla="*/ 1339634 h 2224519"/>
                <a:gd name="connsiteX91" fmla="*/ 2339650 w 3299499"/>
                <a:gd name="connsiteY91" fmla="*/ 1482143 h 2224519"/>
                <a:gd name="connsiteX92" fmla="*/ 2331894 w 3299499"/>
                <a:gd name="connsiteY92" fmla="*/ 1673849 h 2224519"/>
                <a:gd name="connsiteX93" fmla="*/ 2343788 w 3299499"/>
                <a:gd name="connsiteY93" fmla="*/ 1428354 h 2224519"/>
                <a:gd name="connsiteX94" fmla="*/ 2720306 w 3299499"/>
                <a:gd name="connsiteY94" fmla="*/ 1293883 h 2224519"/>
                <a:gd name="connsiteX95" fmla="*/ 2888869 w 3299499"/>
                <a:gd name="connsiteY95" fmla="*/ 1406308 h 2224519"/>
                <a:gd name="connsiteX96" fmla="*/ 2769954 w 3299499"/>
                <a:gd name="connsiteY96" fmla="*/ 1300090 h 2224519"/>
                <a:gd name="connsiteX97" fmla="*/ 2889945 w 3299499"/>
                <a:gd name="connsiteY97" fmla="*/ 1304227 h 2224519"/>
                <a:gd name="connsiteX98" fmla="*/ 3067860 w 3299499"/>
                <a:gd name="connsiteY98" fmla="*/ 1432491 h 2224519"/>
                <a:gd name="connsiteX99" fmla="*/ 3217093 w 3299499"/>
                <a:gd name="connsiteY99" fmla="*/ 1277570 h 2224519"/>
                <a:gd name="connsiteX100" fmla="*/ 3237501 w 3299499"/>
                <a:gd name="connsiteY100" fmla="*/ 1072524 h 2224519"/>
                <a:gd name="connsiteX101" fmla="*/ 3071998 w 3299499"/>
                <a:gd name="connsiteY101" fmla="*/ 1386978 h 2224519"/>
                <a:gd name="connsiteX102" fmla="*/ 3109236 w 3299499"/>
                <a:gd name="connsiteY102" fmla="*/ 1312503 h 2224519"/>
                <a:gd name="connsiteX103" fmla="*/ 2894083 w 3299499"/>
                <a:gd name="connsiteY103" fmla="*/ 1266989 h 2224519"/>
                <a:gd name="connsiteX104" fmla="*/ 2794782 w 3299499"/>
                <a:gd name="connsiteY104" fmla="*/ 1204926 h 2224519"/>
                <a:gd name="connsiteX105" fmla="*/ 2584069 w 3299499"/>
                <a:gd name="connsiteY105" fmla="*/ 1239621 h 2224519"/>
                <a:gd name="connsiteX106" fmla="*/ 2044267 w 3299499"/>
                <a:gd name="connsiteY106" fmla="*/ 1386634 h 2224519"/>
                <a:gd name="connsiteX107" fmla="*/ 2005425 w 3299499"/>
                <a:gd name="connsiteY107" fmla="*/ 1225334 h 2224519"/>
                <a:gd name="connsiteX108" fmla="*/ 2372137 w 3299499"/>
                <a:gd name="connsiteY108" fmla="*/ 1108652 h 2224519"/>
                <a:gd name="connsiteX109" fmla="*/ 2803144 w 3299499"/>
                <a:gd name="connsiteY109" fmla="*/ 1101508 h 2224519"/>
                <a:gd name="connsiteX110" fmla="*/ 2560257 w 3299499"/>
                <a:gd name="connsiteY110" fmla="*/ 820521 h 2224519"/>
                <a:gd name="connsiteX111" fmla="*/ 2226881 w 3299499"/>
                <a:gd name="connsiteY111" fmla="*/ 1049121 h 2224519"/>
                <a:gd name="connsiteX112" fmla="*/ 2105637 w 3299499"/>
                <a:gd name="connsiteY112" fmla="*/ 967096 h 2224519"/>
                <a:gd name="connsiteX113" fmla="*/ 1771168 w 3299499"/>
                <a:gd name="connsiteY113" fmla="*/ 1203194 h 2224519"/>
                <a:gd name="connsiteX114" fmla="*/ 1666272 w 3299499"/>
                <a:gd name="connsiteY114" fmla="*/ 1103537 h 2224519"/>
                <a:gd name="connsiteX115" fmla="*/ 1333340 w 3299499"/>
                <a:gd name="connsiteY115" fmla="*/ 1505003 h 2224519"/>
                <a:gd name="connsiteX116" fmla="*/ 1260930 w 3299499"/>
                <a:gd name="connsiteY116" fmla="*/ 1457024 h 2224519"/>
                <a:gd name="connsiteX117" fmla="*/ 1613074 w 3299499"/>
                <a:gd name="connsiteY117" fmla="*/ 1076685 h 2224519"/>
                <a:gd name="connsiteX118" fmla="*/ 1920715 w 3299499"/>
                <a:gd name="connsiteY118" fmla="*/ 821267 h 2224519"/>
                <a:gd name="connsiteX119" fmla="*/ 1829273 w 3299499"/>
                <a:gd name="connsiteY119" fmla="*/ 817291 h 2224519"/>
                <a:gd name="connsiteX120" fmla="*/ 1773614 w 3299499"/>
                <a:gd name="connsiteY120" fmla="*/ 761632 h 2224519"/>
                <a:gd name="connsiteX121" fmla="*/ 1456874 w 3299499"/>
                <a:gd name="connsiteY121" fmla="*/ 1004847 h 2224519"/>
                <a:gd name="connsiteX122" fmla="*/ 1527211 w 3299499"/>
                <a:gd name="connsiteY122" fmla="*/ 753639 h 2224519"/>
                <a:gd name="connsiteX123" fmla="*/ 1421703 w 3299499"/>
                <a:gd name="connsiteY123" fmla="*/ 834026 h 2224519"/>
                <a:gd name="connsiteX124" fmla="*/ 1512138 w 3299499"/>
                <a:gd name="connsiteY124" fmla="*/ 834026 h 2224519"/>
                <a:gd name="connsiteX125" fmla="*/ 1371461 w 3299499"/>
                <a:gd name="connsiteY125" fmla="*/ 1019920 h 2224519"/>
                <a:gd name="connsiteX126" fmla="*/ 1115228 w 3299499"/>
                <a:gd name="connsiteY126" fmla="*/ 1246008 h 2224519"/>
                <a:gd name="connsiteX127" fmla="*/ 907141 w 3299499"/>
                <a:gd name="connsiteY127" fmla="*/ 1537410 h 2224519"/>
                <a:gd name="connsiteX128" fmla="*/ 858995 w 3299499"/>
                <a:gd name="connsiteY128" fmla="*/ 1612773 h 2224519"/>
                <a:gd name="connsiteX129" fmla="*/ 1009720 w 3299499"/>
                <a:gd name="connsiteY129" fmla="*/ 1909199 h 2224519"/>
                <a:gd name="connsiteX130" fmla="*/ 1100156 w 3299499"/>
                <a:gd name="connsiteY130" fmla="*/ 1889102 h 2224519"/>
                <a:gd name="connsiteX131" fmla="*/ 1243117 w 3299499"/>
                <a:gd name="connsiteY131" fmla="*/ 1429806 h 2224519"/>
                <a:gd name="connsiteX132" fmla="*/ 1356169 w 3299499"/>
                <a:gd name="connsiteY132" fmla="*/ 1501105 h 2224519"/>
                <a:gd name="connsiteX133" fmla="*/ 1352194 w 3299499"/>
                <a:gd name="connsiteY133" fmla="*/ 1596520 h 2224519"/>
                <a:gd name="connsiteX134" fmla="*/ 1324384 w 3299499"/>
                <a:gd name="connsiteY134" fmla="*/ 1770376 h 2224519"/>
                <a:gd name="connsiteX135" fmla="*/ 1416465 w 3299499"/>
                <a:gd name="connsiteY135" fmla="*/ 1910842 h 2224519"/>
                <a:gd name="connsiteX136" fmla="*/ 1340269 w 3299499"/>
                <a:gd name="connsiteY136" fmla="*/ 1640250 h 2224519"/>
                <a:gd name="connsiteX137" fmla="*/ 1606637 w 3299499"/>
                <a:gd name="connsiteY137" fmla="*/ 1513030 h 2224519"/>
                <a:gd name="connsiteX138" fmla="*/ 1723643 w 3299499"/>
                <a:gd name="connsiteY138" fmla="*/ 1293596 h 2224519"/>
                <a:gd name="connsiteX139" fmla="*/ 1989073 w 3299499"/>
                <a:gd name="connsiteY139" fmla="*/ 1262840 h 2224519"/>
                <a:gd name="connsiteX140" fmla="*/ 1885956 w 3299499"/>
                <a:gd name="connsiteY140" fmla="*/ 1550615 h 2224519"/>
                <a:gd name="connsiteX141" fmla="*/ 1755393 w 3299499"/>
                <a:gd name="connsiteY141" fmla="*/ 1719046 h 2224519"/>
                <a:gd name="connsiteX142" fmla="*/ 1596312 w 3299499"/>
                <a:gd name="connsiteY142" fmla="*/ 2013962 h 2224519"/>
                <a:gd name="connsiteX143" fmla="*/ 1574831 w 3299499"/>
                <a:gd name="connsiteY143" fmla="*/ 1921749 h 2224519"/>
                <a:gd name="connsiteX144" fmla="*/ 1471464 w 3299499"/>
                <a:gd name="connsiteY144" fmla="*/ 2065646 h 2224519"/>
                <a:gd name="connsiteX145" fmla="*/ 1582781 w 3299499"/>
                <a:gd name="connsiteY145" fmla="*/ 2133232 h 2224519"/>
                <a:gd name="connsiteX146" fmla="*/ 1451584 w 3299499"/>
                <a:gd name="connsiteY146" fmla="*/ 2200818 h 2224519"/>
                <a:gd name="connsiteX147" fmla="*/ 1228948 w 3299499"/>
                <a:gd name="connsiteY147" fmla="*/ 2208769 h 2224519"/>
                <a:gd name="connsiteX148" fmla="*/ 982457 w 3299499"/>
                <a:gd name="connsiteY148" fmla="*/ 2216722 h 2224519"/>
                <a:gd name="connsiteX149" fmla="*/ 966555 w 3299499"/>
                <a:gd name="connsiteY149" fmla="*/ 2137207 h 2224519"/>
                <a:gd name="connsiteX150" fmla="*/ 1197143 w 3299499"/>
                <a:gd name="connsiteY150" fmla="*/ 2161061 h 2224519"/>
                <a:gd name="connsiteX151" fmla="*/ 1324364 w 3299499"/>
                <a:gd name="connsiteY151" fmla="*/ 2141182 h 2224519"/>
                <a:gd name="connsiteX152" fmla="*/ 1280632 w 3299499"/>
                <a:gd name="connsiteY152" fmla="*/ 1954329 h 2224519"/>
                <a:gd name="connsiteX153" fmla="*/ 1407852 w 3299499"/>
                <a:gd name="connsiteY153" fmla="*/ 1926500 h 2224519"/>
                <a:gd name="connsiteX154" fmla="*/ 1247453 w 3299499"/>
                <a:gd name="connsiteY154" fmla="*/ 1884840 h 2224519"/>
                <a:gd name="connsiteX155" fmla="*/ 1182614 w 3299499"/>
                <a:gd name="connsiteY155" fmla="*/ 2054900 h 2224519"/>
                <a:gd name="connsiteX156" fmla="*/ 1024793 w 3299499"/>
                <a:gd name="connsiteY156" fmla="*/ 2120214 h 2224519"/>
                <a:gd name="connsiteX157" fmla="*/ 884116 w 3299499"/>
                <a:gd name="connsiteY157" fmla="*/ 1758474 h 2224519"/>
                <a:gd name="connsiteX158" fmla="*/ 843922 w 3299499"/>
                <a:gd name="connsiteY158" fmla="*/ 2069973 h 2224519"/>
                <a:gd name="connsiteX159" fmla="*/ 703246 w 3299499"/>
                <a:gd name="connsiteY159" fmla="*/ 1657991 h 2224519"/>
                <a:gd name="connsiteX160" fmla="*/ 803729 w 3299499"/>
                <a:gd name="connsiteY160" fmla="*/ 1406782 h 2224519"/>
                <a:gd name="connsiteX161" fmla="*/ 884115 w 3299499"/>
                <a:gd name="connsiteY161" fmla="*/ 1246008 h 2224519"/>
                <a:gd name="connsiteX162" fmla="*/ 1160446 w 3299499"/>
                <a:gd name="connsiteY162" fmla="*/ 1125427 h 2224519"/>
                <a:gd name="connsiteX163" fmla="*/ 1637744 w 3299499"/>
                <a:gd name="connsiteY163" fmla="*/ 648131 h 2224519"/>
                <a:gd name="connsiteX164" fmla="*/ 1763348 w 3299499"/>
                <a:gd name="connsiteY164" fmla="*/ 336632 h 2224519"/>
                <a:gd name="connsiteX165" fmla="*/ 1642768 w 3299499"/>
                <a:gd name="connsiteY165" fmla="*/ 376825 h 2224519"/>
                <a:gd name="connsiteX166" fmla="*/ 1451848 w 3299499"/>
                <a:gd name="connsiteY166" fmla="*/ 658179 h 2224519"/>
                <a:gd name="connsiteX167" fmla="*/ 1170498 w 3299499"/>
                <a:gd name="connsiteY167" fmla="*/ 497404 h 2224519"/>
                <a:gd name="connsiteX168" fmla="*/ 1200641 w 3299499"/>
                <a:gd name="connsiteY168" fmla="*/ 633056 h 2224519"/>
                <a:gd name="connsiteX169" fmla="*/ 1115230 w 3299499"/>
                <a:gd name="connsiteY169" fmla="*/ 869194 h 2224519"/>
                <a:gd name="connsiteX170" fmla="*/ 1100158 w 3299499"/>
                <a:gd name="connsiteY170" fmla="*/ 1004845 h 2224519"/>
                <a:gd name="connsiteX171" fmla="*/ 904215 w 3299499"/>
                <a:gd name="connsiteY171" fmla="*/ 1014893 h 2224519"/>
                <a:gd name="connsiteX172" fmla="*/ 929336 w 3299499"/>
                <a:gd name="connsiteY172" fmla="*/ 1175667 h 2224519"/>
                <a:gd name="connsiteX173" fmla="*/ 708272 w 3299499"/>
                <a:gd name="connsiteY173" fmla="*/ 984749 h 2224519"/>
                <a:gd name="connsiteX174" fmla="*/ 607789 w 3299499"/>
                <a:gd name="connsiteY174" fmla="*/ 914411 h 2224519"/>
                <a:gd name="connsiteX175" fmla="*/ 809594 w 3299499"/>
                <a:gd name="connsiteY175" fmla="*/ 1313832 h 2224519"/>
                <a:gd name="connsiteX176" fmla="*/ 512330 w 3299499"/>
                <a:gd name="connsiteY176" fmla="*/ 1356538 h 2224519"/>
                <a:gd name="connsiteX177" fmla="*/ 647983 w 3299499"/>
                <a:gd name="connsiteY177" fmla="*/ 1874028 h 2224519"/>
                <a:gd name="connsiteX178" fmla="*/ 537449 w 3299499"/>
                <a:gd name="connsiteY178" fmla="*/ 1798666 h 2224519"/>
                <a:gd name="connsiteX179" fmla="*/ 391749 w 3299499"/>
                <a:gd name="connsiteY179" fmla="*/ 1733351 h 2224519"/>
                <a:gd name="connsiteX180" fmla="*/ 230975 w 3299499"/>
                <a:gd name="connsiteY180" fmla="*/ 1436924 h 2224519"/>
                <a:gd name="connsiteX181" fmla="*/ 356580 w 3299499"/>
                <a:gd name="connsiteY181" fmla="*/ 1668037 h 2224519"/>
                <a:gd name="connsiteX182" fmla="*/ 431942 w 3299499"/>
                <a:gd name="connsiteY182" fmla="*/ 1833835 h 2224519"/>
                <a:gd name="connsiteX183" fmla="*/ 527402 w 3299499"/>
                <a:gd name="connsiteY183" fmla="*/ 1874028 h 2224519"/>
                <a:gd name="connsiteX184" fmla="*/ 507305 w 3299499"/>
                <a:gd name="connsiteY184" fmla="*/ 1989585 h 2224519"/>
                <a:gd name="connsiteX185" fmla="*/ 311362 w 3299499"/>
                <a:gd name="connsiteY185" fmla="*/ 2180503 h 2224519"/>
                <a:gd name="connsiteX186" fmla="*/ 250235 w 3299499"/>
                <a:gd name="connsiteY186" fmla="*/ 2142821 h 2224519"/>
                <a:gd name="connsiteX187" fmla="*/ 220927 w 3299499"/>
                <a:gd name="connsiteY187" fmla="*/ 1989584 h 2224519"/>
                <a:gd name="connsiteX188" fmla="*/ 120444 w 3299499"/>
                <a:gd name="connsiteY188" fmla="*/ 1909197 h 2224519"/>
                <a:gd name="connsiteX189" fmla="*/ 65177 w 3299499"/>
                <a:gd name="connsiteY189" fmla="*/ 1869004 h 2224519"/>
                <a:gd name="connsiteX190" fmla="*/ 80251 w 3299499"/>
                <a:gd name="connsiteY190" fmla="*/ 1673060 h 2224519"/>
                <a:gd name="connsiteX191" fmla="*/ 205854 w 3299499"/>
                <a:gd name="connsiteY191" fmla="*/ 1813738 h 2224519"/>
                <a:gd name="connsiteX192" fmla="*/ 301314 w 3299499"/>
                <a:gd name="connsiteY192" fmla="*/ 1974512 h 2224519"/>
                <a:gd name="connsiteX193" fmla="*/ 326435 w 3299499"/>
                <a:gd name="connsiteY193" fmla="*/ 1863979 h 2224519"/>
                <a:gd name="connsiteX194" fmla="*/ 175710 w 3299499"/>
                <a:gd name="connsiteY194" fmla="*/ 1517311 h 2224519"/>
                <a:gd name="connsiteX195" fmla="*/ 150589 w 3299499"/>
                <a:gd name="connsiteY195" fmla="*/ 1482143 h 2224519"/>
                <a:gd name="connsiteX196" fmla="*/ 30008 w 3299499"/>
                <a:gd name="connsiteY196" fmla="*/ 1642916 h 2224519"/>
                <a:gd name="connsiteX197" fmla="*/ 19959 w 3299499"/>
                <a:gd name="connsiteY197" fmla="*/ 1798665 h 2224519"/>
                <a:gd name="connsiteX198" fmla="*/ 75227 w 3299499"/>
                <a:gd name="connsiteY198" fmla="*/ 1301271 h 2224519"/>
                <a:gd name="connsiteX199" fmla="*/ 175709 w 3299499"/>
                <a:gd name="connsiteY199" fmla="*/ 1341465 h 2224519"/>
                <a:gd name="connsiteX200" fmla="*/ 170685 w 3299499"/>
                <a:gd name="connsiteY200" fmla="*/ 1125426 h 2224519"/>
                <a:gd name="connsiteX201" fmla="*/ 95322 w 3299499"/>
                <a:gd name="connsiteY201" fmla="*/ 1235957 h 2224519"/>
                <a:gd name="connsiteX202" fmla="*/ 180733 w 3299499"/>
                <a:gd name="connsiteY202" fmla="*/ 1045039 h 2224519"/>
                <a:gd name="connsiteX203" fmla="*/ 276193 w 3299499"/>
                <a:gd name="connsiteY203" fmla="*/ 864168 h 2224519"/>
                <a:gd name="connsiteX204" fmla="*/ 471298 w 3299499"/>
                <a:gd name="connsiteY204"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310688 w 3299499"/>
                <a:gd name="connsiteY69" fmla="*/ 137436 h 2224519"/>
                <a:gd name="connsiteX70" fmla="*/ 2674792 w 3299499"/>
                <a:gd name="connsiteY70" fmla="*/ 311214 h 2224519"/>
                <a:gd name="connsiteX71" fmla="*/ 2707893 w 3299499"/>
                <a:gd name="connsiteY71" fmla="*/ 505679 h 2224519"/>
                <a:gd name="connsiteX72" fmla="*/ 2790644 w 3299499"/>
                <a:gd name="connsiteY72" fmla="*/ 551192 h 2224519"/>
                <a:gd name="connsiteX73" fmla="*/ 2732718 w 3299499"/>
                <a:gd name="connsiteY73" fmla="*/ 447753 h 2224519"/>
                <a:gd name="connsiteX74" fmla="*/ 2745131 w 3299499"/>
                <a:gd name="connsiteY74" fmla="*/ 373277 h 2224519"/>
                <a:gd name="connsiteX75" fmla="*/ 2894083 w 3299499"/>
                <a:gd name="connsiteY75" fmla="*/ 588430 h 2224519"/>
                <a:gd name="connsiteX76" fmla="*/ 3035772 w 3299499"/>
                <a:gd name="connsiteY76" fmla="*/ 684521 h 2224519"/>
                <a:gd name="connsiteX77" fmla="*/ 2923046 w 3299499"/>
                <a:gd name="connsiteY77" fmla="*/ 518092 h 2224519"/>
                <a:gd name="connsiteX78" fmla="*/ 2894083 w 3299499"/>
                <a:gd name="connsiteY78" fmla="*/ 439478 h 2224519"/>
                <a:gd name="connsiteX79" fmla="*/ 3022347 w 3299499"/>
                <a:gd name="connsiteY79" fmla="*/ 600842 h 2224519"/>
                <a:gd name="connsiteX80" fmla="*/ 3146474 w 3299499"/>
                <a:gd name="connsiteY80" fmla="*/ 824271 h 2224519"/>
                <a:gd name="connsiteX81" fmla="*/ 3295297 w 3299499"/>
                <a:gd name="connsiteY81" fmla="*/ 1254404 h 2224519"/>
                <a:gd name="connsiteX82" fmla="*/ 3022994 w 3299499"/>
                <a:gd name="connsiteY82" fmla="*/ 1569182 h 2224519"/>
                <a:gd name="connsiteX83" fmla="*/ 2712657 w 3299499"/>
                <a:gd name="connsiteY83" fmla="*/ 1572996 h 2224519"/>
                <a:gd name="connsiteX84" fmla="*/ 2364994 w 3299499"/>
                <a:gd name="connsiteY84" fmla="*/ 1739684 h 2224519"/>
                <a:gd name="connsiteX85" fmla="*/ 1741107 w 3299499"/>
                <a:gd name="connsiteY85" fmla="*/ 1953996 h 2224519"/>
                <a:gd name="connsiteX86" fmla="*/ 1783969 w 3299499"/>
                <a:gd name="connsiteY86" fmla="*/ 1796834 h 2224519"/>
                <a:gd name="connsiteX87" fmla="*/ 1836357 w 3299499"/>
                <a:gd name="connsiteY87" fmla="*/ 1606334 h 2224519"/>
                <a:gd name="connsiteX88" fmla="*/ 2164969 w 3299499"/>
                <a:gd name="connsiteY88" fmla="*/ 1577759 h 2224519"/>
                <a:gd name="connsiteX89" fmla="*/ 2050669 w 3299499"/>
                <a:gd name="connsiteY89" fmla="*/ 1434884 h 2224519"/>
                <a:gd name="connsiteX90" fmla="*/ 2241169 w 3299499"/>
                <a:gd name="connsiteY90" fmla="*/ 1339634 h 2224519"/>
                <a:gd name="connsiteX91" fmla="*/ 2339650 w 3299499"/>
                <a:gd name="connsiteY91" fmla="*/ 1482143 h 2224519"/>
                <a:gd name="connsiteX92" fmla="*/ 2331894 w 3299499"/>
                <a:gd name="connsiteY92" fmla="*/ 1673849 h 2224519"/>
                <a:gd name="connsiteX93" fmla="*/ 2343788 w 3299499"/>
                <a:gd name="connsiteY93" fmla="*/ 1428354 h 2224519"/>
                <a:gd name="connsiteX94" fmla="*/ 2720306 w 3299499"/>
                <a:gd name="connsiteY94" fmla="*/ 1293883 h 2224519"/>
                <a:gd name="connsiteX95" fmla="*/ 2888869 w 3299499"/>
                <a:gd name="connsiteY95" fmla="*/ 1406308 h 2224519"/>
                <a:gd name="connsiteX96" fmla="*/ 2769954 w 3299499"/>
                <a:gd name="connsiteY96" fmla="*/ 1300090 h 2224519"/>
                <a:gd name="connsiteX97" fmla="*/ 2889945 w 3299499"/>
                <a:gd name="connsiteY97" fmla="*/ 1304227 h 2224519"/>
                <a:gd name="connsiteX98" fmla="*/ 3067860 w 3299499"/>
                <a:gd name="connsiteY98" fmla="*/ 1432491 h 2224519"/>
                <a:gd name="connsiteX99" fmla="*/ 3217093 w 3299499"/>
                <a:gd name="connsiteY99" fmla="*/ 1277570 h 2224519"/>
                <a:gd name="connsiteX100" fmla="*/ 3237501 w 3299499"/>
                <a:gd name="connsiteY100" fmla="*/ 1072524 h 2224519"/>
                <a:gd name="connsiteX101" fmla="*/ 3071998 w 3299499"/>
                <a:gd name="connsiteY101" fmla="*/ 1386978 h 2224519"/>
                <a:gd name="connsiteX102" fmla="*/ 3109236 w 3299499"/>
                <a:gd name="connsiteY102" fmla="*/ 1312503 h 2224519"/>
                <a:gd name="connsiteX103" fmla="*/ 2894083 w 3299499"/>
                <a:gd name="connsiteY103" fmla="*/ 1266989 h 2224519"/>
                <a:gd name="connsiteX104" fmla="*/ 2794782 w 3299499"/>
                <a:gd name="connsiteY104" fmla="*/ 1204926 h 2224519"/>
                <a:gd name="connsiteX105" fmla="*/ 2584069 w 3299499"/>
                <a:gd name="connsiteY105" fmla="*/ 1239621 h 2224519"/>
                <a:gd name="connsiteX106" fmla="*/ 2044267 w 3299499"/>
                <a:gd name="connsiteY106" fmla="*/ 1386634 h 2224519"/>
                <a:gd name="connsiteX107" fmla="*/ 2005425 w 3299499"/>
                <a:gd name="connsiteY107" fmla="*/ 1225334 h 2224519"/>
                <a:gd name="connsiteX108" fmla="*/ 2372137 w 3299499"/>
                <a:gd name="connsiteY108" fmla="*/ 1108652 h 2224519"/>
                <a:gd name="connsiteX109" fmla="*/ 2803144 w 3299499"/>
                <a:gd name="connsiteY109" fmla="*/ 1101508 h 2224519"/>
                <a:gd name="connsiteX110" fmla="*/ 2560257 w 3299499"/>
                <a:gd name="connsiteY110" fmla="*/ 820521 h 2224519"/>
                <a:gd name="connsiteX111" fmla="*/ 2226881 w 3299499"/>
                <a:gd name="connsiteY111" fmla="*/ 1049121 h 2224519"/>
                <a:gd name="connsiteX112" fmla="*/ 2105637 w 3299499"/>
                <a:gd name="connsiteY112" fmla="*/ 967096 h 2224519"/>
                <a:gd name="connsiteX113" fmla="*/ 1771168 w 3299499"/>
                <a:gd name="connsiteY113" fmla="*/ 1203194 h 2224519"/>
                <a:gd name="connsiteX114" fmla="*/ 1666272 w 3299499"/>
                <a:gd name="connsiteY114" fmla="*/ 1103537 h 2224519"/>
                <a:gd name="connsiteX115" fmla="*/ 1333340 w 3299499"/>
                <a:gd name="connsiteY115" fmla="*/ 1505003 h 2224519"/>
                <a:gd name="connsiteX116" fmla="*/ 1260930 w 3299499"/>
                <a:gd name="connsiteY116" fmla="*/ 1457024 h 2224519"/>
                <a:gd name="connsiteX117" fmla="*/ 1613074 w 3299499"/>
                <a:gd name="connsiteY117" fmla="*/ 1076685 h 2224519"/>
                <a:gd name="connsiteX118" fmla="*/ 1920715 w 3299499"/>
                <a:gd name="connsiteY118" fmla="*/ 821267 h 2224519"/>
                <a:gd name="connsiteX119" fmla="*/ 1829273 w 3299499"/>
                <a:gd name="connsiteY119" fmla="*/ 817291 h 2224519"/>
                <a:gd name="connsiteX120" fmla="*/ 1773614 w 3299499"/>
                <a:gd name="connsiteY120" fmla="*/ 761632 h 2224519"/>
                <a:gd name="connsiteX121" fmla="*/ 1456874 w 3299499"/>
                <a:gd name="connsiteY121" fmla="*/ 1004847 h 2224519"/>
                <a:gd name="connsiteX122" fmla="*/ 1527211 w 3299499"/>
                <a:gd name="connsiteY122" fmla="*/ 753639 h 2224519"/>
                <a:gd name="connsiteX123" fmla="*/ 1421703 w 3299499"/>
                <a:gd name="connsiteY123" fmla="*/ 834026 h 2224519"/>
                <a:gd name="connsiteX124" fmla="*/ 1512138 w 3299499"/>
                <a:gd name="connsiteY124" fmla="*/ 834026 h 2224519"/>
                <a:gd name="connsiteX125" fmla="*/ 1371461 w 3299499"/>
                <a:gd name="connsiteY125" fmla="*/ 1019920 h 2224519"/>
                <a:gd name="connsiteX126" fmla="*/ 1115228 w 3299499"/>
                <a:gd name="connsiteY126" fmla="*/ 1246008 h 2224519"/>
                <a:gd name="connsiteX127" fmla="*/ 907141 w 3299499"/>
                <a:gd name="connsiteY127" fmla="*/ 1537410 h 2224519"/>
                <a:gd name="connsiteX128" fmla="*/ 858995 w 3299499"/>
                <a:gd name="connsiteY128" fmla="*/ 1612773 h 2224519"/>
                <a:gd name="connsiteX129" fmla="*/ 1009720 w 3299499"/>
                <a:gd name="connsiteY129" fmla="*/ 1909199 h 2224519"/>
                <a:gd name="connsiteX130" fmla="*/ 1100156 w 3299499"/>
                <a:gd name="connsiteY130" fmla="*/ 1889102 h 2224519"/>
                <a:gd name="connsiteX131" fmla="*/ 1243117 w 3299499"/>
                <a:gd name="connsiteY131" fmla="*/ 1429806 h 2224519"/>
                <a:gd name="connsiteX132" fmla="*/ 1356169 w 3299499"/>
                <a:gd name="connsiteY132" fmla="*/ 1501105 h 2224519"/>
                <a:gd name="connsiteX133" fmla="*/ 1352194 w 3299499"/>
                <a:gd name="connsiteY133" fmla="*/ 1596520 h 2224519"/>
                <a:gd name="connsiteX134" fmla="*/ 1324384 w 3299499"/>
                <a:gd name="connsiteY134" fmla="*/ 1770376 h 2224519"/>
                <a:gd name="connsiteX135" fmla="*/ 1416465 w 3299499"/>
                <a:gd name="connsiteY135" fmla="*/ 1910842 h 2224519"/>
                <a:gd name="connsiteX136" fmla="*/ 1340269 w 3299499"/>
                <a:gd name="connsiteY136" fmla="*/ 1640250 h 2224519"/>
                <a:gd name="connsiteX137" fmla="*/ 1606637 w 3299499"/>
                <a:gd name="connsiteY137" fmla="*/ 1513030 h 2224519"/>
                <a:gd name="connsiteX138" fmla="*/ 1723643 w 3299499"/>
                <a:gd name="connsiteY138" fmla="*/ 1293596 h 2224519"/>
                <a:gd name="connsiteX139" fmla="*/ 1989073 w 3299499"/>
                <a:gd name="connsiteY139" fmla="*/ 1262840 h 2224519"/>
                <a:gd name="connsiteX140" fmla="*/ 1885956 w 3299499"/>
                <a:gd name="connsiteY140" fmla="*/ 1550615 h 2224519"/>
                <a:gd name="connsiteX141" fmla="*/ 1755393 w 3299499"/>
                <a:gd name="connsiteY141" fmla="*/ 1719046 h 2224519"/>
                <a:gd name="connsiteX142" fmla="*/ 1596312 w 3299499"/>
                <a:gd name="connsiteY142" fmla="*/ 2013962 h 2224519"/>
                <a:gd name="connsiteX143" fmla="*/ 1574831 w 3299499"/>
                <a:gd name="connsiteY143" fmla="*/ 1921749 h 2224519"/>
                <a:gd name="connsiteX144" fmla="*/ 1471464 w 3299499"/>
                <a:gd name="connsiteY144" fmla="*/ 2065646 h 2224519"/>
                <a:gd name="connsiteX145" fmla="*/ 1582781 w 3299499"/>
                <a:gd name="connsiteY145" fmla="*/ 2133232 h 2224519"/>
                <a:gd name="connsiteX146" fmla="*/ 1451584 w 3299499"/>
                <a:gd name="connsiteY146" fmla="*/ 2200818 h 2224519"/>
                <a:gd name="connsiteX147" fmla="*/ 1228948 w 3299499"/>
                <a:gd name="connsiteY147" fmla="*/ 2208769 h 2224519"/>
                <a:gd name="connsiteX148" fmla="*/ 982457 w 3299499"/>
                <a:gd name="connsiteY148" fmla="*/ 2216722 h 2224519"/>
                <a:gd name="connsiteX149" fmla="*/ 966555 w 3299499"/>
                <a:gd name="connsiteY149" fmla="*/ 2137207 h 2224519"/>
                <a:gd name="connsiteX150" fmla="*/ 1197143 w 3299499"/>
                <a:gd name="connsiteY150" fmla="*/ 2161061 h 2224519"/>
                <a:gd name="connsiteX151" fmla="*/ 1324364 w 3299499"/>
                <a:gd name="connsiteY151" fmla="*/ 2141182 h 2224519"/>
                <a:gd name="connsiteX152" fmla="*/ 1280632 w 3299499"/>
                <a:gd name="connsiteY152" fmla="*/ 1954329 h 2224519"/>
                <a:gd name="connsiteX153" fmla="*/ 1407852 w 3299499"/>
                <a:gd name="connsiteY153" fmla="*/ 1926500 h 2224519"/>
                <a:gd name="connsiteX154" fmla="*/ 1247453 w 3299499"/>
                <a:gd name="connsiteY154" fmla="*/ 1884840 h 2224519"/>
                <a:gd name="connsiteX155" fmla="*/ 1182614 w 3299499"/>
                <a:gd name="connsiteY155" fmla="*/ 2054900 h 2224519"/>
                <a:gd name="connsiteX156" fmla="*/ 1024793 w 3299499"/>
                <a:gd name="connsiteY156" fmla="*/ 2120214 h 2224519"/>
                <a:gd name="connsiteX157" fmla="*/ 884116 w 3299499"/>
                <a:gd name="connsiteY157" fmla="*/ 1758474 h 2224519"/>
                <a:gd name="connsiteX158" fmla="*/ 843922 w 3299499"/>
                <a:gd name="connsiteY158" fmla="*/ 2069973 h 2224519"/>
                <a:gd name="connsiteX159" fmla="*/ 703246 w 3299499"/>
                <a:gd name="connsiteY159" fmla="*/ 1657991 h 2224519"/>
                <a:gd name="connsiteX160" fmla="*/ 803729 w 3299499"/>
                <a:gd name="connsiteY160" fmla="*/ 1406782 h 2224519"/>
                <a:gd name="connsiteX161" fmla="*/ 884115 w 3299499"/>
                <a:gd name="connsiteY161" fmla="*/ 1246008 h 2224519"/>
                <a:gd name="connsiteX162" fmla="*/ 1160446 w 3299499"/>
                <a:gd name="connsiteY162" fmla="*/ 1125427 h 2224519"/>
                <a:gd name="connsiteX163" fmla="*/ 1637744 w 3299499"/>
                <a:gd name="connsiteY163" fmla="*/ 648131 h 2224519"/>
                <a:gd name="connsiteX164" fmla="*/ 1763348 w 3299499"/>
                <a:gd name="connsiteY164" fmla="*/ 336632 h 2224519"/>
                <a:gd name="connsiteX165" fmla="*/ 1642768 w 3299499"/>
                <a:gd name="connsiteY165" fmla="*/ 376825 h 2224519"/>
                <a:gd name="connsiteX166" fmla="*/ 1451848 w 3299499"/>
                <a:gd name="connsiteY166" fmla="*/ 658179 h 2224519"/>
                <a:gd name="connsiteX167" fmla="*/ 1170498 w 3299499"/>
                <a:gd name="connsiteY167" fmla="*/ 497404 h 2224519"/>
                <a:gd name="connsiteX168" fmla="*/ 1200641 w 3299499"/>
                <a:gd name="connsiteY168" fmla="*/ 633056 h 2224519"/>
                <a:gd name="connsiteX169" fmla="*/ 1115230 w 3299499"/>
                <a:gd name="connsiteY169" fmla="*/ 869194 h 2224519"/>
                <a:gd name="connsiteX170" fmla="*/ 1100158 w 3299499"/>
                <a:gd name="connsiteY170" fmla="*/ 1004845 h 2224519"/>
                <a:gd name="connsiteX171" fmla="*/ 904215 w 3299499"/>
                <a:gd name="connsiteY171" fmla="*/ 1014893 h 2224519"/>
                <a:gd name="connsiteX172" fmla="*/ 929336 w 3299499"/>
                <a:gd name="connsiteY172" fmla="*/ 1175667 h 2224519"/>
                <a:gd name="connsiteX173" fmla="*/ 708272 w 3299499"/>
                <a:gd name="connsiteY173" fmla="*/ 984749 h 2224519"/>
                <a:gd name="connsiteX174" fmla="*/ 607789 w 3299499"/>
                <a:gd name="connsiteY174" fmla="*/ 914411 h 2224519"/>
                <a:gd name="connsiteX175" fmla="*/ 809594 w 3299499"/>
                <a:gd name="connsiteY175" fmla="*/ 1313832 h 2224519"/>
                <a:gd name="connsiteX176" fmla="*/ 512330 w 3299499"/>
                <a:gd name="connsiteY176" fmla="*/ 1356538 h 2224519"/>
                <a:gd name="connsiteX177" fmla="*/ 647983 w 3299499"/>
                <a:gd name="connsiteY177" fmla="*/ 1874028 h 2224519"/>
                <a:gd name="connsiteX178" fmla="*/ 537449 w 3299499"/>
                <a:gd name="connsiteY178" fmla="*/ 1798666 h 2224519"/>
                <a:gd name="connsiteX179" fmla="*/ 391749 w 3299499"/>
                <a:gd name="connsiteY179" fmla="*/ 1733351 h 2224519"/>
                <a:gd name="connsiteX180" fmla="*/ 230975 w 3299499"/>
                <a:gd name="connsiteY180" fmla="*/ 1436924 h 2224519"/>
                <a:gd name="connsiteX181" fmla="*/ 356580 w 3299499"/>
                <a:gd name="connsiteY181" fmla="*/ 1668037 h 2224519"/>
                <a:gd name="connsiteX182" fmla="*/ 431942 w 3299499"/>
                <a:gd name="connsiteY182" fmla="*/ 1833835 h 2224519"/>
                <a:gd name="connsiteX183" fmla="*/ 527402 w 3299499"/>
                <a:gd name="connsiteY183" fmla="*/ 1874028 h 2224519"/>
                <a:gd name="connsiteX184" fmla="*/ 507305 w 3299499"/>
                <a:gd name="connsiteY184" fmla="*/ 1989585 h 2224519"/>
                <a:gd name="connsiteX185" fmla="*/ 311362 w 3299499"/>
                <a:gd name="connsiteY185" fmla="*/ 2180503 h 2224519"/>
                <a:gd name="connsiteX186" fmla="*/ 250235 w 3299499"/>
                <a:gd name="connsiteY186" fmla="*/ 2142821 h 2224519"/>
                <a:gd name="connsiteX187" fmla="*/ 220927 w 3299499"/>
                <a:gd name="connsiteY187" fmla="*/ 1989584 h 2224519"/>
                <a:gd name="connsiteX188" fmla="*/ 120444 w 3299499"/>
                <a:gd name="connsiteY188" fmla="*/ 1909197 h 2224519"/>
                <a:gd name="connsiteX189" fmla="*/ 65177 w 3299499"/>
                <a:gd name="connsiteY189" fmla="*/ 1869004 h 2224519"/>
                <a:gd name="connsiteX190" fmla="*/ 80251 w 3299499"/>
                <a:gd name="connsiteY190" fmla="*/ 1673060 h 2224519"/>
                <a:gd name="connsiteX191" fmla="*/ 205854 w 3299499"/>
                <a:gd name="connsiteY191" fmla="*/ 1813738 h 2224519"/>
                <a:gd name="connsiteX192" fmla="*/ 301314 w 3299499"/>
                <a:gd name="connsiteY192" fmla="*/ 1974512 h 2224519"/>
                <a:gd name="connsiteX193" fmla="*/ 326435 w 3299499"/>
                <a:gd name="connsiteY193" fmla="*/ 1863979 h 2224519"/>
                <a:gd name="connsiteX194" fmla="*/ 175710 w 3299499"/>
                <a:gd name="connsiteY194" fmla="*/ 1517311 h 2224519"/>
                <a:gd name="connsiteX195" fmla="*/ 150589 w 3299499"/>
                <a:gd name="connsiteY195" fmla="*/ 1482143 h 2224519"/>
                <a:gd name="connsiteX196" fmla="*/ 30008 w 3299499"/>
                <a:gd name="connsiteY196" fmla="*/ 1642916 h 2224519"/>
                <a:gd name="connsiteX197" fmla="*/ 19959 w 3299499"/>
                <a:gd name="connsiteY197" fmla="*/ 1798665 h 2224519"/>
                <a:gd name="connsiteX198" fmla="*/ 75227 w 3299499"/>
                <a:gd name="connsiteY198" fmla="*/ 1301271 h 2224519"/>
                <a:gd name="connsiteX199" fmla="*/ 175709 w 3299499"/>
                <a:gd name="connsiteY199" fmla="*/ 1341465 h 2224519"/>
                <a:gd name="connsiteX200" fmla="*/ 170685 w 3299499"/>
                <a:gd name="connsiteY200" fmla="*/ 1125426 h 2224519"/>
                <a:gd name="connsiteX201" fmla="*/ 95322 w 3299499"/>
                <a:gd name="connsiteY201" fmla="*/ 1235957 h 2224519"/>
                <a:gd name="connsiteX202" fmla="*/ 180733 w 3299499"/>
                <a:gd name="connsiteY202" fmla="*/ 1045039 h 2224519"/>
                <a:gd name="connsiteX203" fmla="*/ 276193 w 3299499"/>
                <a:gd name="connsiteY203" fmla="*/ 864168 h 2224519"/>
                <a:gd name="connsiteX204" fmla="*/ 471298 w 3299499"/>
                <a:gd name="connsiteY204"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310688 w 3299499"/>
                <a:gd name="connsiteY69" fmla="*/ 137436 h 2224519"/>
                <a:gd name="connsiteX70" fmla="*/ 2674792 w 3299499"/>
                <a:gd name="connsiteY70" fmla="*/ 311214 h 2224519"/>
                <a:gd name="connsiteX71" fmla="*/ 2707893 w 3299499"/>
                <a:gd name="connsiteY71" fmla="*/ 505679 h 2224519"/>
                <a:gd name="connsiteX72" fmla="*/ 2790644 w 3299499"/>
                <a:gd name="connsiteY72" fmla="*/ 551192 h 2224519"/>
                <a:gd name="connsiteX73" fmla="*/ 2732718 w 3299499"/>
                <a:gd name="connsiteY73" fmla="*/ 447753 h 2224519"/>
                <a:gd name="connsiteX74" fmla="*/ 2745131 w 3299499"/>
                <a:gd name="connsiteY74" fmla="*/ 373277 h 2224519"/>
                <a:gd name="connsiteX75" fmla="*/ 2894083 w 3299499"/>
                <a:gd name="connsiteY75" fmla="*/ 588430 h 2224519"/>
                <a:gd name="connsiteX76" fmla="*/ 3035772 w 3299499"/>
                <a:gd name="connsiteY76" fmla="*/ 684521 h 2224519"/>
                <a:gd name="connsiteX77" fmla="*/ 2923046 w 3299499"/>
                <a:gd name="connsiteY77" fmla="*/ 518092 h 2224519"/>
                <a:gd name="connsiteX78" fmla="*/ 2894083 w 3299499"/>
                <a:gd name="connsiteY78" fmla="*/ 439478 h 2224519"/>
                <a:gd name="connsiteX79" fmla="*/ 3022347 w 3299499"/>
                <a:gd name="connsiteY79" fmla="*/ 600842 h 2224519"/>
                <a:gd name="connsiteX80" fmla="*/ 3146474 w 3299499"/>
                <a:gd name="connsiteY80" fmla="*/ 824271 h 2224519"/>
                <a:gd name="connsiteX81" fmla="*/ 3295297 w 3299499"/>
                <a:gd name="connsiteY81" fmla="*/ 1254404 h 2224519"/>
                <a:gd name="connsiteX82" fmla="*/ 3022994 w 3299499"/>
                <a:gd name="connsiteY82" fmla="*/ 1569182 h 2224519"/>
                <a:gd name="connsiteX83" fmla="*/ 2712657 w 3299499"/>
                <a:gd name="connsiteY83" fmla="*/ 1572996 h 2224519"/>
                <a:gd name="connsiteX84" fmla="*/ 2364994 w 3299499"/>
                <a:gd name="connsiteY84" fmla="*/ 1739684 h 2224519"/>
                <a:gd name="connsiteX85" fmla="*/ 1741107 w 3299499"/>
                <a:gd name="connsiteY85" fmla="*/ 1953996 h 2224519"/>
                <a:gd name="connsiteX86" fmla="*/ 1783969 w 3299499"/>
                <a:gd name="connsiteY86" fmla="*/ 1796834 h 2224519"/>
                <a:gd name="connsiteX87" fmla="*/ 1836357 w 3299499"/>
                <a:gd name="connsiteY87" fmla="*/ 1606334 h 2224519"/>
                <a:gd name="connsiteX88" fmla="*/ 2164969 w 3299499"/>
                <a:gd name="connsiteY88" fmla="*/ 1577759 h 2224519"/>
                <a:gd name="connsiteX89" fmla="*/ 2050669 w 3299499"/>
                <a:gd name="connsiteY89" fmla="*/ 1434884 h 2224519"/>
                <a:gd name="connsiteX90" fmla="*/ 2241169 w 3299499"/>
                <a:gd name="connsiteY90" fmla="*/ 1339634 h 2224519"/>
                <a:gd name="connsiteX91" fmla="*/ 2339650 w 3299499"/>
                <a:gd name="connsiteY91" fmla="*/ 1482143 h 2224519"/>
                <a:gd name="connsiteX92" fmla="*/ 2331894 w 3299499"/>
                <a:gd name="connsiteY92" fmla="*/ 1673849 h 2224519"/>
                <a:gd name="connsiteX93" fmla="*/ 2343788 w 3299499"/>
                <a:gd name="connsiteY93" fmla="*/ 1428354 h 2224519"/>
                <a:gd name="connsiteX94" fmla="*/ 2720306 w 3299499"/>
                <a:gd name="connsiteY94" fmla="*/ 1293883 h 2224519"/>
                <a:gd name="connsiteX95" fmla="*/ 2888869 w 3299499"/>
                <a:gd name="connsiteY95" fmla="*/ 1406308 h 2224519"/>
                <a:gd name="connsiteX96" fmla="*/ 2769954 w 3299499"/>
                <a:gd name="connsiteY96" fmla="*/ 1300090 h 2224519"/>
                <a:gd name="connsiteX97" fmla="*/ 2889945 w 3299499"/>
                <a:gd name="connsiteY97" fmla="*/ 1304227 h 2224519"/>
                <a:gd name="connsiteX98" fmla="*/ 3067860 w 3299499"/>
                <a:gd name="connsiteY98" fmla="*/ 1432491 h 2224519"/>
                <a:gd name="connsiteX99" fmla="*/ 3217093 w 3299499"/>
                <a:gd name="connsiteY99" fmla="*/ 1277570 h 2224519"/>
                <a:gd name="connsiteX100" fmla="*/ 3237501 w 3299499"/>
                <a:gd name="connsiteY100" fmla="*/ 1072524 h 2224519"/>
                <a:gd name="connsiteX101" fmla="*/ 3071998 w 3299499"/>
                <a:gd name="connsiteY101" fmla="*/ 1386978 h 2224519"/>
                <a:gd name="connsiteX102" fmla="*/ 3109236 w 3299499"/>
                <a:gd name="connsiteY102" fmla="*/ 1312503 h 2224519"/>
                <a:gd name="connsiteX103" fmla="*/ 2894083 w 3299499"/>
                <a:gd name="connsiteY103" fmla="*/ 1266989 h 2224519"/>
                <a:gd name="connsiteX104" fmla="*/ 2794782 w 3299499"/>
                <a:gd name="connsiteY104" fmla="*/ 1204926 h 2224519"/>
                <a:gd name="connsiteX105" fmla="*/ 2584069 w 3299499"/>
                <a:gd name="connsiteY105" fmla="*/ 1239621 h 2224519"/>
                <a:gd name="connsiteX106" fmla="*/ 2044267 w 3299499"/>
                <a:gd name="connsiteY106" fmla="*/ 1386634 h 2224519"/>
                <a:gd name="connsiteX107" fmla="*/ 2005425 w 3299499"/>
                <a:gd name="connsiteY107" fmla="*/ 1225334 h 2224519"/>
                <a:gd name="connsiteX108" fmla="*/ 2372137 w 3299499"/>
                <a:gd name="connsiteY108" fmla="*/ 1108652 h 2224519"/>
                <a:gd name="connsiteX109" fmla="*/ 2803144 w 3299499"/>
                <a:gd name="connsiteY109" fmla="*/ 1101508 h 2224519"/>
                <a:gd name="connsiteX110" fmla="*/ 2560257 w 3299499"/>
                <a:gd name="connsiteY110" fmla="*/ 820521 h 2224519"/>
                <a:gd name="connsiteX111" fmla="*/ 2226881 w 3299499"/>
                <a:gd name="connsiteY111" fmla="*/ 1049121 h 2224519"/>
                <a:gd name="connsiteX112" fmla="*/ 2105637 w 3299499"/>
                <a:gd name="connsiteY112" fmla="*/ 967096 h 2224519"/>
                <a:gd name="connsiteX113" fmla="*/ 1771168 w 3299499"/>
                <a:gd name="connsiteY113" fmla="*/ 1203194 h 2224519"/>
                <a:gd name="connsiteX114" fmla="*/ 1666272 w 3299499"/>
                <a:gd name="connsiteY114" fmla="*/ 1103537 h 2224519"/>
                <a:gd name="connsiteX115" fmla="*/ 1333340 w 3299499"/>
                <a:gd name="connsiteY115" fmla="*/ 1505003 h 2224519"/>
                <a:gd name="connsiteX116" fmla="*/ 1260930 w 3299499"/>
                <a:gd name="connsiteY116" fmla="*/ 1457024 h 2224519"/>
                <a:gd name="connsiteX117" fmla="*/ 1613074 w 3299499"/>
                <a:gd name="connsiteY117" fmla="*/ 1076685 h 2224519"/>
                <a:gd name="connsiteX118" fmla="*/ 1920715 w 3299499"/>
                <a:gd name="connsiteY118" fmla="*/ 821267 h 2224519"/>
                <a:gd name="connsiteX119" fmla="*/ 1829273 w 3299499"/>
                <a:gd name="connsiteY119" fmla="*/ 817291 h 2224519"/>
                <a:gd name="connsiteX120" fmla="*/ 1773614 w 3299499"/>
                <a:gd name="connsiteY120" fmla="*/ 761632 h 2224519"/>
                <a:gd name="connsiteX121" fmla="*/ 1456874 w 3299499"/>
                <a:gd name="connsiteY121" fmla="*/ 1004847 h 2224519"/>
                <a:gd name="connsiteX122" fmla="*/ 1527211 w 3299499"/>
                <a:gd name="connsiteY122" fmla="*/ 753639 h 2224519"/>
                <a:gd name="connsiteX123" fmla="*/ 1421703 w 3299499"/>
                <a:gd name="connsiteY123" fmla="*/ 834026 h 2224519"/>
                <a:gd name="connsiteX124" fmla="*/ 1512138 w 3299499"/>
                <a:gd name="connsiteY124" fmla="*/ 834026 h 2224519"/>
                <a:gd name="connsiteX125" fmla="*/ 1371461 w 3299499"/>
                <a:gd name="connsiteY125" fmla="*/ 1019920 h 2224519"/>
                <a:gd name="connsiteX126" fmla="*/ 1115228 w 3299499"/>
                <a:gd name="connsiteY126" fmla="*/ 1246008 h 2224519"/>
                <a:gd name="connsiteX127" fmla="*/ 907141 w 3299499"/>
                <a:gd name="connsiteY127" fmla="*/ 1537410 h 2224519"/>
                <a:gd name="connsiteX128" fmla="*/ 858995 w 3299499"/>
                <a:gd name="connsiteY128" fmla="*/ 1612773 h 2224519"/>
                <a:gd name="connsiteX129" fmla="*/ 1009720 w 3299499"/>
                <a:gd name="connsiteY129" fmla="*/ 1909199 h 2224519"/>
                <a:gd name="connsiteX130" fmla="*/ 1100156 w 3299499"/>
                <a:gd name="connsiteY130" fmla="*/ 1889102 h 2224519"/>
                <a:gd name="connsiteX131" fmla="*/ 1243117 w 3299499"/>
                <a:gd name="connsiteY131" fmla="*/ 1429806 h 2224519"/>
                <a:gd name="connsiteX132" fmla="*/ 1356169 w 3299499"/>
                <a:gd name="connsiteY132" fmla="*/ 1501105 h 2224519"/>
                <a:gd name="connsiteX133" fmla="*/ 1352194 w 3299499"/>
                <a:gd name="connsiteY133" fmla="*/ 1596520 h 2224519"/>
                <a:gd name="connsiteX134" fmla="*/ 1324384 w 3299499"/>
                <a:gd name="connsiteY134" fmla="*/ 1770376 h 2224519"/>
                <a:gd name="connsiteX135" fmla="*/ 1416465 w 3299499"/>
                <a:gd name="connsiteY135" fmla="*/ 1910842 h 2224519"/>
                <a:gd name="connsiteX136" fmla="*/ 1340269 w 3299499"/>
                <a:gd name="connsiteY136" fmla="*/ 1640250 h 2224519"/>
                <a:gd name="connsiteX137" fmla="*/ 1606637 w 3299499"/>
                <a:gd name="connsiteY137" fmla="*/ 1513030 h 2224519"/>
                <a:gd name="connsiteX138" fmla="*/ 1723643 w 3299499"/>
                <a:gd name="connsiteY138" fmla="*/ 1293596 h 2224519"/>
                <a:gd name="connsiteX139" fmla="*/ 1989073 w 3299499"/>
                <a:gd name="connsiteY139" fmla="*/ 1262840 h 2224519"/>
                <a:gd name="connsiteX140" fmla="*/ 1885956 w 3299499"/>
                <a:gd name="connsiteY140" fmla="*/ 1550615 h 2224519"/>
                <a:gd name="connsiteX141" fmla="*/ 1755393 w 3299499"/>
                <a:gd name="connsiteY141" fmla="*/ 1719046 h 2224519"/>
                <a:gd name="connsiteX142" fmla="*/ 1596312 w 3299499"/>
                <a:gd name="connsiteY142" fmla="*/ 2013962 h 2224519"/>
                <a:gd name="connsiteX143" fmla="*/ 1574831 w 3299499"/>
                <a:gd name="connsiteY143" fmla="*/ 1921749 h 2224519"/>
                <a:gd name="connsiteX144" fmla="*/ 1471464 w 3299499"/>
                <a:gd name="connsiteY144" fmla="*/ 2065646 h 2224519"/>
                <a:gd name="connsiteX145" fmla="*/ 1582781 w 3299499"/>
                <a:gd name="connsiteY145" fmla="*/ 2133232 h 2224519"/>
                <a:gd name="connsiteX146" fmla="*/ 1451584 w 3299499"/>
                <a:gd name="connsiteY146" fmla="*/ 2200818 h 2224519"/>
                <a:gd name="connsiteX147" fmla="*/ 1228948 w 3299499"/>
                <a:gd name="connsiteY147" fmla="*/ 2208769 h 2224519"/>
                <a:gd name="connsiteX148" fmla="*/ 982457 w 3299499"/>
                <a:gd name="connsiteY148" fmla="*/ 2216722 h 2224519"/>
                <a:gd name="connsiteX149" fmla="*/ 966555 w 3299499"/>
                <a:gd name="connsiteY149" fmla="*/ 2137207 h 2224519"/>
                <a:gd name="connsiteX150" fmla="*/ 1197143 w 3299499"/>
                <a:gd name="connsiteY150" fmla="*/ 2161061 h 2224519"/>
                <a:gd name="connsiteX151" fmla="*/ 1324364 w 3299499"/>
                <a:gd name="connsiteY151" fmla="*/ 2141182 h 2224519"/>
                <a:gd name="connsiteX152" fmla="*/ 1280632 w 3299499"/>
                <a:gd name="connsiteY152" fmla="*/ 1954329 h 2224519"/>
                <a:gd name="connsiteX153" fmla="*/ 1407852 w 3299499"/>
                <a:gd name="connsiteY153" fmla="*/ 1926500 h 2224519"/>
                <a:gd name="connsiteX154" fmla="*/ 1247453 w 3299499"/>
                <a:gd name="connsiteY154" fmla="*/ 1884840 h 2224519"/>
                <a:gd name="connsiteX155" fmla="*/ 1182614 w 3299499"/>
                <a:gd name="connsiteY155" fmla="*/ 2054900 h 2224519"/>
                <a:gd name="connsiteX156" fmla="*/ 1024793 w 3299499"/>
                <a:gd name="connsiteY156" fmla="*/ 2120214 h 2224519"/>
                <a:gd name="connsiteX157" fmla="*/ 884116 w 3299499"/>
                <a:gd name="connsiteY157" fmla="*/ 1758474 h 2224519"/>
                <a:gd name="connsiteX158" fmla="*/ 843922 w 3299499"/>
                <a:gd name="connsiteY158" fmla="*/ 2069973 h 2224519"/>
                <a:gd name="connsiteX159" fmla="*/ 703246 w 3299499"/>
                <a:gd name="connsiteY159" fmla="*/ 1657991 h 2224519"/>
                <a:gd name="connsiteX160" fmla="*/ 803729 w 3299499"/>
                <a:gd name="connsiteY160" fmla="*/ 1406782 h 2224519"/>
                <a:gd name="connsiteX161" fmla="*/ 884115 w 3299499"/>
                <a:gd name="connsiteY161" fmla="*/ 1246008 h 2224519"/>
                <a:gd name="connsiteX162" fmla="*/ 1160446 w 3299499"/>
                <a:gd name="connsiteY162" fmla="*/ 1125427 h 2224519"/>
                <a:gd name="connsiteX163" fmla="*/ 1637744 w 3299499"/>
                <a:gd name="connsiteY163" fmla="*/ 648131 h 2224519"/>
                <a:gd name="connsiteX164" fmla="*/ 1763348 w 3299499"/>
                <a:gd name="connsiteY164" fmla="*/ 336632 h 2224519"/>
                <a:gd name="connsiteX165" fmla="*/ 1642768 w 3299499"/>
                <a:gd name="connsiteY165" fmla="*/ 376825 h 2224519"/>
                <a:gd name="connsiteX166" fmla="*/ 1451848 w 3299499"/>
                <a:gd name="connsiteY166" fmla="*/ 658179 h 2224519"/>
                <a:gd name="connsiteX167" fmla="*/ 1170498 w 3299499"/>
                <a:gd name="connsiteY167" fmla="*/ 497404 h 2224519"/>
                <a:gd name="connsiteX168" fmla="*/ 1200641 w 3299499"/>
                <a:gd name="connsiteY168" fmla="*/ 633056 h 2224519"/>
                <a:gd name="connsiteX169" fmla="*/ 1115230 w 3299499"/>
                <a:gd name="connsiteY169" fmla="*/ 869194 h 2224519"/>
                <a:gd name="connsiteX170" fmla="*/ 1100158 w 3299499"/>
                <a:gd name="connsiteY170" fmla="*/ 1004845 h 2224519"/>
                <a:gd name="connsiteX171" fmla="*/ 904215 w 3299499"/>
                <a:gd name="connsiteY171" fmla="*/ 1014893 h 2224519"/>
                <a:gd name="connsiteX172" fmla="*/ 929336 w 3299499"/>
                <a:gd name="connsiteY172" fmla="*/ 1175667 h 2224519"/>
                <a:gd name="connsiteX173" fmla="*/ 708272 w 3299499"/>
                <a:gd name="connsiteY173" fmla="*/ 984749 h 2224519"/>
                <a:gd name="connsiteX174" fmla="*/ 607789 w 3299499"/>
                <a:gd name="connsiteY174" fmla="*/ 914411 h 2224519"/>
                <a:gd name="connsiteX175" fmla="*/ 809594 w 3299499"/>
                <a:gd name="connsiteY175" fmla="*/ 1313832 h 2224519"/>
                <a:gd name="connsiteX176" fmla="*/ 512330 w 3299499"/>
                <a:gd name="connsiteY176" fmla="*/ 1356538 h 2224519"/>
                <a:gd name="connsiteX177" fmla="*/ 647983 w 3299499"/>
                <a:gd name="connsiteY177" fmla="*/ 1874028 h 2224519"/>
                <a:gd name="connsiteX178" fmla="*/ 537449 w 3299499"/>
                <a:gd name="connsiteY178" fmla="*/ 1798666 h 2224519"/>
                <a:gd name="connsiteX179" fmla="*/ 391749 w 3299499"/>
                <a:gd name="connsiteY179" fmla="*/ 1733351 h 2224519"/>
                <a:gd name="connsiteX180" fmla="*/ 230975 w 3299499"/>
                <a:gd name="connsiteY180" fmla="*/ 1436924 h 2224519"/>
                <a:gd name="connsiteX181" fmla="*/ 356580 w 3299499"/>
                <a:gd name="connsiteY181" fmla="*/ 1668037 h 2224519"/>
                <a:gd name="connsiteX182" fmla="*/ 431942 w 3299499"/>
                <a:gd name="connsiteY182" fmla="*/ 1833835 h 2224519"/>
                <a:gd name="connsiteX183" fmla="*/ 527402 w 3299499"/>
                <a:gd name="connsiteY183" fmla="*/ 1874028 h 2224519"/>
                <a:gd name="connsiteX184" fmla="*/ 507305 w 3299499"/>
                <a:gd name="connsiteY184" fmla="*/ 1989585 h 2224519"/>
                <a:gd name="connsiteX185" fmla="*/ 311362 w 3299499"/>
                <a:gd name="connsiteY185" fmla="*/ 2180503 h 2224519"/>
                <a:gd name="connsiteX186" fmla="*/ 250235 w 3299499"/>
                <a:gd name="connsiteY186" fmla="*/ 2142821 h 2224519"/>
                <a:gd name="connsiteX187" fmla="*/ 220927 w 3299499"/>
                <a:gd name="connsiteY187" fmla="*/ 1989584 h 2224519"/>
                <a:gd name="connsiteX188" fmla="*/ 120444 w 3299499"/>
                <a:gd name="connsiteY188" fmla="*/ 1909197 h 2224519"/>
                <a:gd name="connsiteX189" fmla="*/ 65177 w 3299499"/>
                <a:gd name="connsiteY189" fmla="*/ 1869004 h 2224519"/>
                <a:gd name="connsiteX190" fmla="*/ 80251 w 3299499"/>
                <a:gd name="connsiteY190" fmla="*/ 1673060 h 2224519"/>
                <a:gd name="connsiteX191" fmla="*/ 205854 w 3299499"/>
                <a:gd name="connsiteY191" fmla="*/ 1813738 h 2224519"/>
                <a:gd name="connsiteX192" fmla="*/ 301314 w 3299499"/>
                <a:gd name="connsiteY192" fmla="*/ 1974512 h 2224519"/>
                <a:gd name="connsiteX193" fmla="*/ 326435 w 3299499"/>
                <a:gd name="connsiteY193" fmla="*/ 1863979 h 2224519"/>
                <a:gd name="connsiteX194" fmla="*/ 175710 w 3299499"/>
                <a:gd name="connsiteY194" fmla="*/ 1517311 h 2224519"/>
                <a:gd name="connsiteX195" fmla="*/ 150589 w 3299499"/>
                <a:gd name="connsiteY195" fmla="*/ 1482143 h 2224519"/>
                <a:gd name="connsiteX196" fmla="*/ 30008 w 3299499"/>
                <a:gd name="connsiteY196" fmla="*/ 1642916 h 2224519"/>
                <a:gd name="connsiteX197" fmla="*/ 19959 w 3299499"/>
                <a:gd name="connsiteY197" fmla="*/ 1798665 h 2224519"/>
                <a:gd name="connsiteX198" fmla="*/ 75227 w 3299499"/>
                <a:gd name="connsiteY198" fmla="*/ 1301271 h 2224519"/>
                <a:gd name="connsiteX199" fmla="*/ 175709 w 3299499"/>
                <a:gd name="connsiteY199" fmla="*/ 1341465 h 2224519"/>
                <a:gd name="connsiteX200" fmla="*/ 170685 w 3299499"/>
                <a:gd name="connsiteY200" fmla="*/ 1125426 h 2224519"/>
                <a:gd name="connsiteX201" fmla="*/ 95322 w 3299499"/>
                <a:gd name="connsiteY201" fmla="*/ 1235957 h 2224519"/>
                <a:gd name="connsiteX202" fmla="*/ 180733 w 3299499"/>
                <a:gd name="connsiteY202" fmla="*/ 1045039 h 2224519"/>
                <a:gd name="connsiteX203" fmla="*/ 276193 w 3299499"/>
                <a:gd name="connsiteY203" fmla="*/ 864168 h 2224519"/>
                <a:gd name="connsiteX204" fmla="*/ 471298 w 3299499"/>
                <a:gd name="connsiteY204"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674792 w 3299499"/>
                <a:gd name="connsiteY71" fmla="*/ 311214 h 2224519"/>
                <a:gd name="connsiteX72" fmla="*/ 2707893 w 3299499"/>
                <a:gd name="connsiteY72" fmla="*/ 505679 h 2224519"/>
                <a:gd name="connsiteX73" fmla="*/ 2790644 w 3299499"/>
                <a:gd name="connsiteY73" fmla="*/ 551192 h 2224519"/>
                <a:gd name="connsiteX74" fmla="*/ 2732718 w 3299499"/>
                <a:gd name="connsiteY74" fmla="*/ 447753 h 2224519"/>
                <a:gd name="connsiteX75" fmla="*/ 2745131 w 3299499"/>
                <a:gd name="connsiteY75" fmla="*/ 373277 h 2224519"/>
                <a:gd name="connsiteX76" fmla="*/ 2894083 w 3299499"/>
                <a:gd name="connsiteY76" fmla="*/ 588430 h 2224519"/>
                <a:gd name="connsiteX77" fmla="*/ 3035772 w 3299499"/>
                <a:gd name="connsiteY77" fmla="*/ 684521 h 2224519"/>
                <a:gd name="connsiteX78" fmla="*/ 2923046 w 3299499"/>
                <a:gd name="connsiteY78" fmla="*/ 518092 h 2224519"/>
                <a:gd name="connsiteX79" fmla="*/ 2894083 w 3299499"/>
                <a:gd name="connsiteY79" fmla="*/ 439478 h 2224519"/>
                <a:gd name="connsiteX80" fmla="*/ 3022347 w 3299499"/>
                <a:gd name="connsiteY80" fmla="*/ 600842 h 2224519"/>
                <a:gd name="connsiteX81" fmla="*/ 3146474 w 3299499"/>
                <a:gd name="connsiteY81" fmla="*/ 824271 h 2224519"/>
                <a:gd name="connsiteX82" fmla="*/ 3295297 w 3299499"/>
                <a:gd name="connsiteY82" fmla="*/ 1254404 h 2224519"/>
                <a:gd name="connsiteX83" fmla="*/ 3022994 w 3299499"/>
                <a:gd name="connsiteY83" fmla="*/ 1569182 h 2224519"/>
                <a:gd name="connsiteX84" fmla="*/ 2712657 w 3299499"/>
                <a:gd name="connsiteY84" fmla="*/ 1572996 h 2224519"/>
                <a:gd name="connsiteX85" fmla="*/ 2364994 w 3299499"/>
                <a:gd name="connsiteY85" fmla="*/ 1739684 h 2224519"/>
                <a:gd name="connsiteX86" fmla="*/ 1741107 w 3299499"/>
                <a:gd name="connsiteY86" fmla="*/ 1953996 h 2224519"/>
                <a:gd name="connsiteX87" fmla="*/ 1783969 w 3299499"/>
                <a:gd name="connsiteY87" fmla="*/ 1796834 h 2224519"/>
                <a:gd name="connsiteX88" fmla="*/ 1836357 w 3299499"/>
                <a:gd name="connsiteY88" fmla="*/ 1606334 h 2224519"/>
                <a:gd name="connsiteX89" fmla="*/ 2164969 w 3299499"/>
                <a:gd name="connsiteY89" fmla="*/ 1577759 h 2224519"/>
                <a:gd name="connsiteX90" fmla="*/ 2050669 w 3299499"/>
                <a:gd name="connsiteY90" fmla="*/ 1434884 h 2224519"/>
                <a:gd name="connsiteX91" fmla="*/ 2241169 w 3299499"/>
                <a:gd name="connsiteY91" fmla="*/ 1339634 h 2224519"/>
                <a:gd name="connsiteX92" fmla="*/ 2339650 w 3299499"/>
                <a:gd name="connsiteY92" fmla="*/ 1482143 h 2224519"/>
                <a:gd name="connsiteX93" fmla="*/ 2331894 w 3299499"/>
                <a:gd name="connsiteY93" fmla="*/ 1673849 h 2224519"/>
                <a:gd name="connsiteX94" fmla="*/ 2343788 w 3299499"/>
                <a:gd name="connsiteY94" fmla="*/ 1428354 h 2224519"/>
                <a:gd name="connsiteX95" fmla="*/ 2720306 w 3299499"/>
                <a:gd name="connsiteY95" fmla="*/ 1293883 h 2224519"/>
                <a:gd name="connsiteX96" fmla="*/ 2888869 w 3299499"/>
                <a:gd name="connsiteY96" fmla="*/ 1406308 h 2224519"/>
                <a:gd name="connsiteX97" fmla="*/ 2769954 w 3299499"/>
                <a:gd name="connsiteY97" fmla="*/ 1300090 h 2224519"/>
                <a:gd name="connsiteX98" fmla="*/ 2889945 w 3299499"/>
                <a:gd name="connsiteY98" fmla="*/ 1304227 h 2224519"/>
                <a:gd name="connsiteX99" fmla="*/ 3067860 w 3299499"/>
                <a:gd name="connsiteY99" fmla="*/ 1432491 h 2224519"/>
                <a:gd name="connsiteX100" fmla="*/ 3217093 w 3299499"/>
                <a:gd name="connsiteY100" fmla="*/ 1277570 h 2224519"/>
                <a:gd name="connsiteX101" fmla="*/ 3237501 w 3299499"/>
                <a:gd name="connsiteY101" fmla="*/ 1072524 h 2224519"/>
                <a:gd name="connsiteX102" fmla="*/ 3071998 w 3299499"/>
                <a:gd name="connsiteY102" fmla="*/ 1386978 h 2224519"/>
                <a:gd name="connsiteX103" fmla="*/ 3109236 w 3299499"/>
                <a:gd name="connsiteY103" fmla="*/ 1312503 h 2224519"/>
                <a:gd name="connsiteX104" fmla="*/ 2894083 w 3299499"/>
                <a:gd name="connsiteY104" fmla="*/ 1266989 h 2224519"/>
                <a:gd name="connsiteX105" fmla="*/ 2794782 w 3299499"/>
                <a:gd name="connsiteY105" fmla="*/ 1204926 h 2224519"/>
                <a:gd name="connsiteX106" fmla="*/ 2584069 w 3299499"/>
                <a:gd name="connsiteY106" fmla="*/ 1239621 h 2224519"/>
                <a:gd name="connsiteX107" fmla="*/ 2044267 w 3299499"/>
                <a:gd name="connsiteY107" fmla="*/ 1386634 h 2224519"/>
                <a:gd name="connsiteX108" fmla="*/ 2005425 w 3299499"/>
                <a:gd name="connsiteY108" fmla="*/ 1225334 h 2224519"/>
                <a:gd name="connsiteX109" fmla="*/ 2372137 w 3299499"/>
                <a:gd name="connsiteY109" fmla="*/ 1108652 h 2224519"/>
                <a:gd name="connsiteX110" fmla="*/ 2803144 w 3299499"/>
                <a:gd name="connsiteY110" fmla="*/ 1101508 h 2224519"/>
                <a:gd name="connsiteX111" fmla="*/ 2560257 w 3299499"/>
                <a:gd name="connsiteY111" fmla="*/ 820521 h 2224519"/>
                <a:gd name="connsiteX112" fmla="*/ 2226881 w 3299499"/>
                <a:gd name="connsiteY112" fmla="*/ 1049121 h 2224519"/>
                <a:gd name="connsiteX113" fmla="*/ 2105637 w 3299499"/>
                <a:gd name="connsiteY113" fmla="*/ 967096 h 2224519"/>
                <a:gd name="connsiteX114" fmla="*/ 1771168 w 3299499"/>
                <a:gd name="connsiteY114" fmla="*/ 1203194 h 2224519"/>
                <a:gd name="connsiteX115" fmla="*/ 1666272 w 3299499"/>
                <a:gd name="connsiteY115" fmla="*/ 1103537 h 2224519"/>
                <a:gd name="connsiteX116" fmla="*/ 1333340 w 3299499"/>
                <a:gd name="connsiteY116" fmla="*/ 1505003 h 2224519"/>
                <a:gd name="connsiteX117" fmla="*/ 1260930 w 3299499"/>
                <a:gd name="connsiteY117" fmla="*/ 1457024 h 2224519"/>
                <a:gd name="connsiteX118" fmla="*/ 1613074 w 3299499"/>
                <a:gd name="connsiteY118" fmla="*/ 1076685 h 2224519"/>
                <a:gd name="connsiteX119" fmla="*/ 1920715 w 3299499"/>
                <a:gd name="connsiteY119" fmla="*/ 821267 h 2224519"/>
                <a:gd name="connsiteX120" fmla="*/ 1829273 w 3299499"/>
                <a:gd name="connsiteY120" fmla="*/ 817291 h 2224519"/>
                <a:gd name="connsiteX121" fmla="*/ 1773614 w 3299499"/>
                <a:gd name="connsiteY121" fmla="*/ 761632 h 2224519"/>
                <a:gd name="connsiteX122" fmla="*/ 1456874 w 3299499"/>
                <a:gd name="connsiteY122" fmla="*/ 1004847 h 2224519"/>
                <a:gd name="connsiteX123" fmla="*/ 1527211 w 3299499"/>
                <a:gd name="connsiteY123" fmla="*/ 753639 h 2224519"/>
                <a:gd name="connsiteX124" fmla="*/ 1421703 w 3299499"/>
                <a:gd name="connsiteY124" fmla="*/ 834026 h 2224519"/>
                <a:gd name="connsiteX125" fmla="*/ 1512138 w 3299499"/>
                <a:gd name="connsiteY125" fmla="*/ 834026 h 2224519"/>
                <a:gd name="connsiteX126" fmla="*/ 1371461 w 3299499"/>
                <a:gd name="connsiteY126" fmla="*/ 1019920 h 2224519"/>
                <a:gd name="connsiteX127" fmla="*/ 1115228 w 3299499"/>
                <a:gd name="connsiteY127" fmla="*/ 1246008 h 2224519"/>
                <a:gd name="connsiteX128" fmla="*/ 907141 w 3299499"/>
                <a:gd name="connsiteY128" fmla="*/ 1537410 h 2224519"/>
                <a:gd name="connsiteX129" fmla="*/ 858995 w 3299499"/>
                <a:gd name="connsiteY129" fmla="*/ 1612773 h 2224519"/>
                <a:gd name="connsiteX130" fmla="*/ 1009720 w 3299499"/>
                <a:gd name="connsiteY130" fmla="*/ 1909199 h 2224519"/>
                <a:gd name="connsiteX131" fmla="*/ 1100156 w 3299499"/>
                <a:gd name="connsiteY131" fmla="*/ 1889102 h 2224519"/>
                <a:gd name="connsiteX132" fmla="*/ 1243117 w 3299499"/>
                <a:gd name="connsiteY132" fmla="*/ 1429806 h 2224519"/>
                <a:gd name="connsiteX133" fmla="*/ 1356169 w 3299499"/>
                <a:gd name="connsiteY133" fmla="*/ 1501105 h 2224519"/>
                <a:gd name="connsiteX134" fmla="*/ 1352194 w 3299499"/>
                <a:gd name="connsiteY134" fmla="*/ 1596520 h 2224519"/>
                <a:gd name="connsiteX135" fmla="*/ 1324384 w 3299499"/>
                <a:gd name="connsiteY135" fmla="*/ 1770376 h 2224519"/>
                <a:gd name="connsiteX136" fmla="*/ 1416465 w 3299499"/>
                <a:gd name="connsiteY136" fmla="*/ 1910842 h 2224519"/>
                <a:gd name="connsiteX137" fmla="*/ 1340269 w 3299499"/>
                <a:gd name="connsiteY137" fmla="*/ 1640250 h 2224519"/>
                <a:gd name="connsiteX138" fmla="*/ 1606637 w 3299499"/>
                <a:gd name="connsiteY138" fmla="*/ 1513030 h 2224519"/>
                <a:gd name="connsiteX139" fmla="*/ 1723643 w 3299499"/>
                <a:gd name="connsiteY139" fmla="*/ 1293596 h 2224519"/>
                <a:gd name="connsiteX140" fmla="*/ 1989073 w 3299499"/>
                <a:gd name="connsiteY140" fmla="*/ 1262840 h 2224519"/>
                <a:gd name="connsiteX141" fmla="*/ 1885956 w 3299499"/>
                <a:gd name="connsiteY141" fmla="*/ 1550615 h 2224519"/>
                <a:gd name="connsiteX142" fmla="*/ 1755393 w 3299499"/>
                <a:gd name="connsiteY142" fmla="*/ 1719046 h 2224519"/>
                <a:gd name="connsiteX143" fmla="*/ 1596312 w 3299499"/>
                <a:gd name="connsiteY143" fmla="*/ 2013962 h 2224519"/>
                <a:gd name="connsiteX144" fmla="*/ 1574831 w 3299499"/>
                <a:gd name="connsiteY144" fmla="*/ 1921749 h 2224519"/>
                <a:gd name="connsiteX145" fmla="*/ 1471464 w 3299499"/>
                <a:gd name="connsiteY145" fmla="*/ 2065646 h 2224519"/>
                <a:gd name="connsiteX146" fmla="*/ 1582781 w 3299499"/>
                <a:gd name="connsiteY146" fmla="*/ 2133232 h 2224519"/>
                <a:gd name="connsiteX147" fmla="*/ 1451584 w 3299499"/>
                <a:gd name="connsiteY147" fmla="*/ 2200818 h 2224519"/>
                <a:gd name="connsiteX148" fmla="*/ 1228948 w 3299499"/>
                <a:gd name="connsiteY148" fmla="*/ 2208769 h 2224519"/>
                <a:gd name="connsiteX149" fmla="*/ 982457 w 3299499"/>
                <a:gd name="connsiteY149" fmla="*/ 2216722 h 2224519"/>
                <a:gd name="connsiteX150" fmla="*/ 966555 w 3299499"/>
                <a:gd name="connsiteY150" fmla="*/ 2137207 h 2224519"/>
                <a:gd name="connsiteX151" fmla="*/ 1197143 w 3299499"/>
                <a:gd name="connsiteY151" fmla="*/ 2161061 h 2224519"/>
                <a:gd name="connsiteX152" fmla="*/ 1324364 w 3299499"/>
                <a:gd name="connsiteY152" fmla="*/ 2141182 h 2224519"/>
                <a:gd name="connsiteX153" fmla="*/ 1280632 w 3299499"/>
                <a:gd name="connsiteY153" fmla="*/ 1954329 h 2224519"/>
                <a:gd name="connsiteX154" fmla="*/ 1407852 w 3299499"/>
                <a:gd name="connsiteY154" fmla="*/ 1926500 h 2224519"/>
                <a:gd name="connsiteX155" fmla="*/ 1247453 w 3299499"/>
                <a:gd name="connsiteY155" fmla="*/ 1884840 h 2224519"/>
                <a:gd name="connsiteX156" fmla="*/ 1182614 w 3299499"/>
                <a:gd name="connsiteY156" fmla="*/ 2054900 h 2224519"/>
                <a:gd name="connsiteX157" fmla="*/ 1024793 w 3299499"/>
                <a:gd name="connsiteY157" fmla="*/ 2120214 h 2224519"/>
                <a:gd name="connsiteX158" fmla="*/ 884116 w 3299499"/>
                <a:gd name="connsiteY158" fmla="*/ 1758474 h 2224519"/>
                <a:gd name="connsiteX159" fmla="*/ 843922 w 3299499"/>
                <a:gd name="connsiteY159" fmla="*/ 2069973 h 2224519"/>
                <a:gd name="connsiteX160" fmla="*/ 703246 w 3299499"/>
                <a:gd name="connsiteY160" fmla="*/ 1657991 h 2224519"/>
                <a:gd name="connsiteX161" fmla="*/ 803729 w 3299499"/>
                <a:gd name="connsiteY161" fmla="*/ 1406782 h 2224519"/>
                <a:gd name="connsiteX162" fmla="*/ 884115 w 3299499"/>
                <a:gd name="connsiteY162" fmla="*/ 1246008 h 2224519"/>
                <a:gd name="connsiteX163" fmla="*/ 1160446 w 3299499"/>
                <a:gd name="connsiteY163" fmla="*/ 1125427 h 2224519"/>
                <a:gd name="connsiteX164" fmla="*/ 1637744 w 3299499"/>
                <a:gd name="connsiteY164" fmla="*/ 648131 h 2224519"/>
                <a:gd name="connsiteX165" fmla="*/ 1763348 w 3299499"/>
                <a:gd name="connsiteY165" fmla="*/ 336632 h 2224519"/>
                <a:gd name="connsiteX166" fmla="*/ 1642768 w 3299499"/>
                <a:gd name="connsiteY166" fmla="*/ 376825 h 2224519"/>
                <a:gd name="connsiteX167" fmla="*/ 1451848 w 3299499"/>
                <a:gd name="connsiteY167" fmla="*/ 658179 h 2224519"/>
                <a:gd name="connsiteX168" fmla="*/ 1170498 w 3299499"/>
                <a:gd name="connsiteY168" fmla="*/ 497404 h 2224519"/>
                <a:gd name="connsiteX169" fmla="*/ 1200641 w 3299499"/>
                <a:gd name="connsiteY169" fmla="*/ 633056 h 2224519"/>
                <a:gd name="connsiteX170" fmla="*/ 1115230 w 3299499"/>
                <a:gd name="connsiteY170" fmla="*/ 869194 h 2224519"/>
                <a:gd name="connsiteX171" fmla="*/ 1100158 w 3299499"/>
                <a:gd name="connsiteY171" fmla="*/ 1004845 h 2224519"/>
                <a:gd name="connsiteX172" fmla="*/ 904215 w 3299499"/>
                <a:gd name="connsiteY172" fmla="*/ 1014893 h 2224519"/>
                <a:gd name="connsiteX173" fmla="*/ 929336 w 3299499"/>
                <a:gd name="connsiteY173" fmla="*/ 1175667 h 2224519"/>
                <a:gd name="connsiteX174" fmla="*/ 708272 w 3299499"/>
                <a:gd name="connsiteY174" fmla="*/ 984749 h 2224519"/>
                <a:gd name="connsiteX175" fmla="*/ 607789 w 3299499"/>
                <a:gd name="connsiteY175" fmla="*/ 914411 h 2224519"/>
                <a:gd name="connsiteX176" fmla="*/ 809594 w 3299499"/>
                <a:gd name="connsiteY176" fmla="*/ 1313832 h 2224519"/>
                <a:gd name="connsiteX177" fmla="*/ 512330 w 3299499"/>
                <a:gd name="connsiteY177" fmla="*/ 1356538 h 2224519"/>
                <a:gd name="connsiteX178" fmla="*/ 647983 w 3299499"/>
                <a:gd name="connsiteY178" fmla="*/ 1874028 h 2224519"/>
                <a:gd name="connsiteX179" fmla="*/ 537449 w 3299499"/>
                <a:gd name="connsiteY179" fmla="*/ 1798666 h 2224519"/>
                <a:gd name="connsiteX180" fmla="*/ 391749 w 3299499"/>
                <a:gd name="connsiteY180" fmla="*/ 1733351 h 2224519"/>
                <a:gd name="connsiteX181" fmla="*/ 230975 w 3299499"/>
                <a:gd name="connsiteY181" fmla="*/ 1436924 h 2224519"/>
                <a:gd name="connsiteX182" fmla="*/ 356580 w 3299499"/>
                <a:gd name="connsiteY182" fmla="*/ 1668037 h 2224519"/>
                <a:gd name="connsiteX183" fmla="*/ 431942 w 3299499"/>
                <a:gd name="connsiteY183" fmla="*/ 1833835 h 2224519"/>
                <a:gd name="connsiteX184" fmla="*/ 527402 w 3299499"/>
                <a:gd name="connsiteY184" fmla="*/ 1874028 h 2224519"/>
                <a:gd name="connsiteX185" fmla="*/ 507305 w 3299499"/>
                <a:gd name="connsiteY185" fmla="*/ 1989585 h 2224519"/>
                <a:gd name="connsiteX186" fmla="*/ 311362 w 3299499"/>
                <a:gd name="connsiteY186" fmla="*/ 2180503 h 2224519"/>
                <a:gd name="connsiteX187" fmla="*/ 250235 w 3299499"/>
                <a:gd name="connsiteY187" fmla="*/ 2142821 h 2224519"/>
                <a:gd name="connsiteX188" fmla="*/ 220927 w 3299499"/>
                <a:gd name="connsiteY188" fmla="*/ 1989584 h 2224519"/>
                <a:gd name="connsiteX189" fmla="*/ 120444 w 3299499"/>
                <a:gd name="connsiteY189" fmla="*/ 1909197 h 2224519"/>
                <a:gd name="connsiteX190" fmla="*/ 65177 w 3299499"/>
                <a:gd name="connsiteY190" fmla="*/ 1869004 h 2224519"/>
                <a:gd name="connsiteX191" fmla="*/ 80251 w 3299499"/>
                <a:gd name="connsiteY191" fmla="*/ 1673060 h 2224519"/>
                <a:gd name="connsiteX192" fmla="*/ 205854 w 3299499"/>
                <a:gd name="connsiteY192" fmla="*/ 1813738 h 2224519"/>
                <a:gd name="connsiteX193" fmla="*/ 301314 w 3299499"/>
                <a:gd name="connsiteY193" fmla="*/ 1974512 h 2224519"/>
                <a:gd name="connsiteX194" fmla="*/ 326435 w 3299499"/>
                <a:gd name="connsiteY194" fmla="*/ 1863979 h 2224519"/>
                <a:gd name="connsiteX195" fmla="*/ 175710 w 3299499"/>
                <a:gd name="connsiteY195" fmla="*/ 1517311 h 2224519"/>
                <a:gd name="connsiteX196" fmla="*/ 150589 w 3299499"/>
                <a:gd name="connsiteY196" fmla="*/ 1482143 h 2224519"/>
                <a:gd name="connsiteX197" fmla="*/ 30008 w 3299499"/>
                <a:gd name="connsiteY197" fmla="*/ 1642916 h 2224519"/>
                <a:gd name="connsiteX198" fmla="*/ 19959 w 3299499"/>
                <a:gd name="connsiteY198" fmla="*/ 1798665 h 2224519"/>
                <a:gd name="connsiteX199" fmla="*/ 75227 w 3299499"/>
                <a:gd name="connsiteY199" fmla="*/ 1301271 h 2224519"/>
                <a:gd name="connsiteX200" fmla="*/ 175709 w 3299499"/>
                <a:gd name="connsiteY200" fmla="*/ 1341465 h 2224519"/>
                <a:gd name="connsiteX201" fmla="*/ 170685 w 3299499"/>
                <a:gd name="connsiteY201" fmla="*/ 1125426 h 2224519"/>
                <a:gd name="connsiteX202" fmla="*/ 95322 w 3299499"/>
                <a:gd name="connsiteY202" fmla="*/ 1235957 h 2224519"/>
                <a:gd name="connsiteX203" fmla="*/ 180733 w 3299499"/>
                <a:gd name="connsiteY203" fmla="*/ 1045039 h 2224519"/>
                <a:gd name="connsiteX204" fmla="*/ 276193 w 3299499"/>
                <a:gd name="connsiteY204" fmla="*/ 864168 h 2224519"/>
                <a:gd name="connsiteX205" fmla="*/ 471298 w 3299499"/>
                <a:gd name="connsiteY205"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529978 w 3299499"/>
                <a:gd name="connsiteY71" fmla="*/ 245013 h 2224519"/>
                <a:gd name="connsiteX72" fmla="*/ 2674792 w 3299499"/>
                <a:gd name="connsiteY72" fmla="*/ 311214 h 2224519"/>
                <a:gd name="connsiteX73" fmla="*/ 2707893 w 3299499"/>
                <a:gd name="connsiteY73" fmla="*/ 505679 h 2224519"/>
                <a:gd name="connsiteX74" fmla="*/ 2790644 w 3299499"/>
                <a:gd name="connsiteY74" fmla="*/ 551192 h 2224519"/>
                <a:gd name="connsiteX75" fmla="*/ 2732718 w 3299499"/>
                <a:gd name="connsiteY75" fmla="*/ 447753 h 2224519"/>
                <a:gd name="connsiteX76" fmla="*/ 2745131 w 3299499"/>
                <a:gd name="connsiteY76" fmla="*/ 373277 h 2224519"/>
                <a:gd name="connsiteX77" fmla="*/ 2894083 w 3299499"/>
                <a:gd name="connsiteY77" fmla="*/ 588430 h 2224519"/>
                <a:gd name="connsiteX78" fmla="*/ 3035772 w 3299499"/>
                <a:gd name="connsiteY78" fmla="*/ 684521 h 2224519"/>
                <a:gd name="connsiteX79" fmla="*/ 2923046 w 3299499"/>
                <a:gd name="connsiteY79" fmla="*/ 518092 h 2224519"/>
                <a:gd name="connsiteX80" fmla="*/ 2894083 w 3299499"/>
                <a:gd name="connsiteY80" fmla="*/ 439478 h 2224519"/>
                <a:gd name="connsiteX81" fmla="*/ 3022347 w 3299499"/>
                <a:gd name="connsiteY81" fmla="*/ 600842 h 2224519"/>
                <a:gd name="connsiteX82" fmla="*/ 3146474 w 3299499"/>
                <a:gd name="connsiteY82" fmla="*/ 824271 h 2224519"/>
                <a:gd name="connsiteX83" fmla="*/ 3295297 w 3299499"/>
                <a:gd name="connsiteY83" fmla="*/ 1254404 h 2224519"/>
                <a:gd name="connsiteX84" fmla="*/ 3022994 w 3299499"/>
                <a:gd name="connsiteY84" fmla="*/ 1569182 h 2224519"/>
                <a:gd name="connsiteX85" fmla="*/ 2712657 w 3299499"/>
                <a:gd name="connsiteY85" fmla="*/ 1572996 h 2224519"/>
                <a:gd name="connsiteX86" fmla="*/ 2364994 w 3299499"/>
                <a:gd name="connsiteY86" fmla="*/ 1739684 h 2224519"/>
                <a:gd name="connsiteX87" fmla="*/ 1741107 w 3299499"/>
                <a:gd name="connsiteY87" fmla="*/ 1953996 h 2224519"/>
                <a:gd name="connsiteX88" fmla="*/ 1783969 w 3299499"/>
                <a:gd name="connsiteY88" fmla="*/ 1796834 h 2224519"/>
                <a:gd name="connsiteX89" fmla="*/ 1836357 w 3299499"/>
                <a:gd name="connsiteY89" fmla="*/ 1606334 h 2224519"/>
                <a:gd name="connsiteX90" fmla="*/ 2164969 w 3299499"/>
                <a:gd name="connsiteY90" fmla="*/ 1577759 h 2224519"/>
                <a:gd name="connsiteX91" fmla="*/ 2050669 w 3299499"/>
                <a:gd name="connsiteY91" fmla="*/ 1434884 h 2224519"/>
                <a:gd name="connsiteX92" fmla="*/ 2241169 w 3299499"/>
                <a:gd name="connsiteY92" fmla="*/ 1339634 h 2224519"/>
                <a:gd name="connsiteX93" fmla="*/ 2339650 w 3299499"/>
                <a:gd name="connsiteY93" fmla="*/ 1482143 h 2224519"/>
                <a:gd name="connsiteX94" fmla="*/ 2331894 w 3299499"/>
                <a:gd name="connsiteY94" fmla="*/ 1673849 h 2224519"/>
                <a:gd name="connsiteX95" fmla="*/ 2343788 w 3299499"/>
                <a:gd name="connsiteY95" fmla="*/ 1428354 h 2224519"/>
                <a:gd name="connsiteX96" fmla="*/ 2720306 w 3299499"/>
                <a:gd name="connsiteY96" fmla="*/ 1293883 h 2224519"/>
                <a:gd name="connsiteX97" fmla="*/ 2888869 w 3299499"/>
                <a:gd name="connsiteY97" fmla="*/ 1406308 h 2224519"/>
                <a:gd name="connsiteX98" fmla="*/ 2769954 w 3299499"/>
                <a:gd name="connsiteY98" fmla="*/ 1300090 h 2224519"/>
                <a:gd name="connsiteX99" fmla="*/ 2889945 w 3299499"/>
                <a:gd name="connsiteY99" fmla="*/ 1304227 h 2224519"/>
                <a:gd name="connsiteX100" fmla="*/ 3067860 w 3299499"/>
                <a:gd name="connsiteY100" fmla="*/ 1432491 h 2224519"/>
                <a:gd name="connsiteX101" fmla="*/ 3217093 w 3299499"/>
                <a:gd name="connsiteY101" fmla="*/ 1277570 h 2224519"/>
                <a:gd name="connsiteX102" fmla="*/ 3237501 w 3299499"/>
                <a:gd name="connsiteY102" fmla="*/ 1072524 h 2224519"/>
                <a:gd name="connsiteX103" fmla="*/ 3071998 w 3299499"/>
                <a:gd name="connsiteY103" fmla="*/ 1386978 h 2224519"/>
                <a:gd name="connsiteX104" fmla="*/ 3109236 w 3299499"/>
                <a:gd name="connsiteY104" fmla="*/ 1312503 h 2224519"/>
                <a:gd name="connsiteX105" fmla="*/ 2894083 w 3299499"/>
                <a:gd name="connsiteY105" fmla="*/ 1266989 h 2224519"/>
                <a:gd name="connsiteX106" fmla="*/ 2794782 w 3299499"/>
                <a:gd name="connsiteY106" fmla="*/ 1204926 h 2224519"/>
                <a:gd name="connsiteX107" fmla="*/ 2584069 w 3299499"/>
                <a:gd name="connsiteY107" fmla="*/ 1239621 h 2224519"/>
                <a:gd name="connsiteX108" fmla="*/ 2044267 w 3299499"/>
                <a:gd name="connsiteY108" fmla="*/ 1386634 h 2224519"/>
                <a:gd name="connsiteX109" fmla="*/ 2005425 w 3299499"/>
                <a:gd name="connsiteY109" fmla="*/ 1225334 h 2224519"/>
                <a:gd name="connsiteX110" fmla="*/ 2372137 w 3299499"/>
                <a:gd name="connsiteY110" fmla="*/ 1108652 h 2224519"/>
                <a:gd name="connsiteX111" fmla="*/ 2803144 w 3299499"/>
                <a:gd name="connsiteY111" fmla="*/ 1101508 h 2224519"/>
                <a:gd name="connsiteX112" fmla="*/ 2560257 w 3299499"/>
                <a:gd name="connsiteY112" fmla="*/ 820521 h 2224519"/>
                <a:gd name="connsiteX113" fmla="*/ 2226881 w 3299499"/>
                <a:gd name="connsiteY113" fmla="*/ 1049121 h 2224519"/>
                <a:gd name="connsiteX114" fmla="*/ 2105637 w 3299499"/>
                <a:gd name="connsiteY114" fmla="*/ 967096 h 2224519"/>
                <a:gd name="connsiteX115" fmla="*/ 1771168 w 3299499"/>
                <a:gd name="connsiteY115" fmla="*/ 1203194 h 2224519"/>
                <a:gd name="connsiteX116" fmla="*/ 1666272 w 3299499"/>
                <a:gd name="connsiteY116" fmla="*/ 1103537 h 2224519"/>
                <a:gd name="connsiteX117" fmla="*/ 1333340 w 3299499"/>
                <a:gd name="connsiteY117" fmla="*/ 1505003 h 2224519"/>
                <a:gd name="connsiteX118" fmla="*/ 1260930 w 3299499"/>
                <a:gd name="connsiteY118" fmla="*/ 1457024 h 2224519"/>
                <a:gd name="connsiteX119" fmla="*/ 1613074 w 3299499"/>
                <a:gd name="connsiteY119" fmla="*/ 1076685 h 2224519"/>
                <a:gd name="connsiteX120" fmla="*/ 1920715 w 3299499"/>
                <a:gd name="connsiteY120" fmla="*/ 821267 h 2224519"/>
                <a:gd name="connsiteX121" fmla="*/ 1829273 w 3299499"/>
                <a:gd name="connsiteY121" fmla="*/ 817291 h 2224519"/>
                <a:gd name="connsiteX122" fmla="*/ 1773614 w 3299499"/>
                <a:gd name="connsiteY122" fmla="*/ 761632 h 2224519"/>
                <a:gd name="connsiteX123" fmla="*/ 1456874 w 3299499"/>
                <a:gd name="connsiteY123" fmla="*/ 1004847 h 2224519"/>
                <a:gd name="connsiteX124" fmla="*/ 1527211 w 3299499"/>
                <a:gd name="connsiteY124" fmla="*/ 753639 h 2224519"/>
                <a:gd name="connsiteX125" fmla="*/ 1421703 w 3299499"/>
                <a:gd name="connsiteY125" fmla="*/ 834026 h 2224519"/>
                <a:gd name="connsiteX126" fmla="*/ 1512138 w 3299499"/>
                <a:gd name="connsiteY126" fmla="*/ 834026 h 2224519"/>
                <a:gd name="connsiteX127" fmla="*/ 1371461 w 3299499"/>
                <a:gd name="connsiteY127" fmla="*/ 1019920 h 2224519"/>
                <a:gd name="connsiteX128" fmla="*/ 1115228 w 3299499"/>
                <a:gd name="connsiteY128" fmla="*/ 1246008 h 2224519"/>
                <a:gd name="connsiteX129" fmla="*/ 907141 w 3299499"/>
                <a:gd name="connsiteY129" fmla="*/ 1537410 h 2224519"/>
                <a:gd name="connsiteX130" fmla="*/ 858995 w 3299499"/>
                <a:gd name="connsiteY130" fmla="*/ 1612773 h 2224519"/>
                <a:gd name="connsiteX131" fmla="*/ 1009720 w 3299499"/>
                <a:gd name="connsiteY131" fmla="*/ 1909199 h 2224519"/>
                <a:gd name="connsiteX132" fmla="*/ 1100156 w 3299499"/>
                <a:gd name="connsiteY132" fmla="*/ 1889102 h 2224519"/>
                <a:gd name="connsiteX133" fmla="*/ 1243117 w 3299499"/>
                <a:gd name="connsiteY133" fmla="*/ 1429806 h 2224519"/>
                <a:gd name="connsiteX134" fmla="*/ 1356169 w 3299499"/>
                <a:gd name="connsiteY134" fmla="*/ 1501105 h 2224519"/>
                <a:gd name="connsiteX135" fmla="*/ 1352194 w 3299499"/>
                <a:gd name="connsiteY135" fmla="*/ 1596520 h 2224519"/>
                <a:gd name="connsiteX136" fmla="*/ 1324384 w 3299499"/>
                <a:gd name="connsiteY136" fmla="*/ 1770376 h 2224519"/>
                <a:gd name="connsiteX137" fmla="*/ 1416465 w 3299499"/>
                <a:gd name="connsiteY137" fmla="*/ 1910842 h 2224519"/>
                <a:gd name="connsiteX138" fmla="*/ 1340269 w 3299499"/>
                <a:gd name="connsiteY138" fmla="*/ 1640250 h 2224519"/>
                <a:gd name="connsiteX139" fmla="*/ 1606637 w 3299499"/>
                <a:gd name="connsiteY139" fmla="*/ 1513030 h 2224519"/>
                <a:gd name="connsiteX140" fmla="*/ 1723643 w 3299499"/>
                <a:gd name="connsiteY140" fmla="*/ 1293596 h 2224519"/>
                <a:gd name="connsiteX141" fmla="*/ 1989073 w 3299499"/>
                <a:gd name="connsiteY141" fmla="*/ 1262840 h 2224519"/>
                <a:gd name="connsiteX142" fmla="*/ 1885956 w 3299499"/>
                <a:gd name="connsiteY142" fmla="*/ 1550615 h 2224519"/>
                <a:gd name="connsiteX143" fmla="*/ 1755393 w 3299499"/>
                <a:gd name="connsiteY143" fmla="*/ 1719046 h 2224519"/>
                <a:gd name="connsiteX144" fmla="*/ 1596312 w 3299499"/>
                <a:gd name="connsiteY144" fmla="*/ 2013962 h 2224519"/>
                <a:gd name="connsiteX145" fmla="*/ 1574831 w 3299499"/>
                <a:gd name="connsiteY145" fmla="*/ 1921749 h 2224519"/>
                <a:gd name="connsiteX146" fmla="*/ 1471464 w 3299499"/>
                <a:gd name="connsiteY146" fmla="*/ 2065646 h 2224519"/>
                <a:gd name="connsiteX147" fmla="*/ 1582781 w 3299499"/>
                <a:gd name="connsiteY147" fmla="*/ 2133232 h 2224519"/>
                <a:gd name="connsiteX148" fmla="*/ 1451584 w 3299499"/>
                <a:gd name="connsiteY148" fmla="*/ 2200818 h 2224519"/>
                <a:gd name="connsiteX149" fmla="*/ 1228948 w 3299499"/>
                <a:gd name="connsiteY149" fmla="*/ 2208769 h 2224519"/>
                <a:gd name="connsiteX150" fmla="*/ 982457 w 3299499"/>
                <a:gd name="connsiteY150" fmla="*/ 2216722 h 2224519"/>
                <a:gd name="connsiteX151" fmla="*/ 966555 w 3299499"/>
                <a:gd name="connsiteY151" fmla="*/ 2137207 h 2224519"/>
                <a:gd name="connsiteX152" fmla="*/ 1197143 w 3299499"/>
                <a:gd name="connsiteY152" fmla="*/ 2161061 h 2224519"/>
                <a:gd name="connsiteX153" fmla="*/ 1324364 w 3299499"/>
                <a:gd name="connsiteY153" fmla="*/ 2141182 h 2224519"/>
                <a:gd name="connsiteX154" fmla="*/ 1280632 w 3299499"/>
                <a:gd name="connsiteY154" fmla="*/ 1954329 h 2224519"/>
                <a:gd name="connsiteX155" fmla="*/ 1407852 w 3299499"/>
                <a:gd name="connsiteY155" fmla="*/ 1926500 h 2224519"/>
                <a:gd name="connsiteX156" fmla="*/ 1247453 w 3299499"/>
                <a:gd name="connsiteY156" fmla="*/ 1884840 h 2224519"/>
                <a:gd name="connsiteX157" fmla="*/ 1182614 w 3299499"/>
                <a:gd name="connsiteY157" fmla="*/ 2054900 h 2224519"/>
                <a:gd name="connsiteX158" fmla="*/ 1024793 w 3299499"/>
                <a:gd name="connsiteY158" fmla="*/ 2120214 h 2224519"/>
                <a:gd name="connsiteX159" fmla="*/ 884116 w 3299499"/>
                <a:gd name="connsiteY159" fmla="*/ 1758474 h 2224519"/>
                <a:gd name="connsiteX160" fmla="*/ 843922 w 3299499"/>
                <a:gd name="connsiteY160" fmla="*/ 2069973 h 2224519"/>
                <a:gd name="connsiteX161" fmla="*/ 703246 w 3299499"/>
                <a:gd name="connsiteY161" fmla="*/ 1657991 h 2224519"/>
                <a:gd name="connsiteX162" fmla="*/ 803729 w 3299499"/>
                <a:gd name="connsiteY162" fmla="*/ 1406782 h 2224519"/>
                <a:gd name="connsiteX163" fmla="*/ 884115 w 3299499"/>
                <a:gd name="connsiteY163" fmla="*/ 1246008 h 2224519"/>
                <a:gd name="connsiteX164" fmla="*/ 1160446 w 3299499"/>
                <a:gd name="connsiteY164" fmla="*/ 1125427 h 2224519"/>
                <a:gd name="connsiteX165" fmla="*/ 1637744 w 3299499"/>
                <a:gd name="connsiteY165" fmla="*/ 648131 h 2224519"/>
                <a:gd name="connsiteX166" fmla="*/ 1763348 w 3299499"/>
                <a:gd name="connsiteY166" fmla="*/ 336632 h 2224519"/>
                <a:gd name="connsiteX167" fmla="*/ 1642768 w 3299499"/>
                <a:gd name="connsiteY167" fmla="*/ 376825 h 2224519"/>
                <a:gd name="connsiteX168" fmla="*/ 1451848 w 3299499"/>
                <a:gd name="connsiteY168" fmla="*/ 658179 h 2224519"/>
                <a:gd name="connsiteX169" fmla="*/ 1170498 w 3299499"/>
                <a:gd name="connsiteY169" fmla="*/ 497404 h 2224519"/>
                <a:gd name="connsiteX170" fmla="*/ 1200641 w 3299499"/>
                <a:gd name="connsiteY170" fmla="*/ 633056 h 2224519"/>
                <a:gd name="connsiteX171" fmla="*/ 1115230 w 3299499"/>
                <a:gd name="connsiteY171" fmla="*/ 869194 h 2224519"/>
                <a:gd name="connsiteX172" fmla="*/ 1100158 w 3299499"/>
                <a:gd name="connsiteY172" fmla="*/ 1004845 h 2224519"/>
                <a:gd name="connsiteX173" fmla="*/ 904215 w 3299499"/>
                <a:gd name="connsiteY173" fmla="*/ 1014893 h 2224519"/>
                <a:gd name="connsiteX174" fmla="*/ 929336 w 3299499"/>
                <a:gd name="connsiteY174" fmla="*/ 1175667 h 2224519"/>
                <a:gd name="connsiteX175" fmla="*/ 708272 w 3299499"/>
                <a:gd name="connsiteY175" fmla="*/ 984749 h 2224519"/>
                <a:gd name="connsiteX176" fmla="*/ 607789 w 3299499"/>
                <a:gd name="connsiteY176" fmla="*/ 914411 h 2224519"/>
                <a:gd name="connsiteX177" fmla="*/ 809594 w 3299499"/>
                <a:gd name="connsiteY177" fmla="*/ 1313832 h 2224519"/>
                <a:gd name="connsiteX178" fmla="*/ 512330 w 3299499"/>
                <a:gd name="connsiteY178" fmla="*/ 1356538 h 2224519"/>
                <a:gd name="connsiteX179" fmla="*/ 647983 w 3299499"/>
                <a:gd name="connsiteY179" fmla="*/ 1874028 h 2224519"/>
                <a:gd name="connsiteX180" fmla="*/ 537449 w 3299499"/>
                <a:gd name="connsiteY180" fmla="*/ 1798666 h 2224519"/>
                <a:gd name="connsiteX181" fmla="*/ 391749 w 3299499"/>
                <a:gd name="connsiteY181" fmla="*/ 1733351 h 2224519"/>
                <a:gd name="connsiteX182" fmla="*/ 230975 w 3299499"/>
                <a:gd name="connsiteY182" fmla="*/ 1436924 h 2224519"/>
                <a:gd name="connsiteX183" fmla="*/ 356580 w 3299499"/>
                <a:gd name="connsiteY183" fmla="*/ 1668037 h 2224519"/>
                <a:gd name="connsiteX184" fmla="*/ 431942 w 3299499"/>
                <a:gd name="connsiteY184" fmla="*/ 1833835 h 2224519"/>
                <a:gd name="connsiteX185" fmla="*/ 527402 w 3299499"/>
                <a:gd name="connsiteY185" fmla="*/ 1874028 h 2224519"/>
                <a:gd name="connsiteX186" fmla="*/ 507305 w 3299499"/>
                <a:gd name="connsiteY186" fmla="*/ 1989585 h 2224519"/>
                <a:gd name="connsiteX187" fmla="*/ 311362 w 3299499"/>
                <a:gd name="connsiteY187" fmla="*/ 2180503 h 2224519"/>
                <a:gd name="connsiteX188" fmla="*/ 250235 w 3299499"/>
                <a:gd name="connsiteY188" fmla="*/ 2142821 h 2224519"/>
                <a:gd name="connsiteX189" fmla="*/ 220927 w 3299499"/>
                <a:gd name="connsiteY189" fmla="*/ 1989584 h 2224519"/>
                <a:gd name="connsiteX190" fmla="*/ 120444 w 3299499"/>
                <a:gd name="connsiteY190" fmla="*/ 1909197 h 2224519"/>
                <a:gd name="connsiteX191" fmla="*/ 65177 w 3299499"/>
                <a:gd name="connsiteY191" fmla="*/ 1869004 h 2224519"/>
                <a:gd name="connsiteX192" fmla="*/ 80251 w 3299499"/>
                <a:gd name="connsiteY192" fmla="*/ 1673060 h 2224519"/>
                <a:gd name="connsiteX193" fmla="*/ 205854 w 3299499"/>
                <a:gd name="connsiteY193" fmla="*/ 1813738 h 2224519"/>
                <a:gd name="connsiteX194" fmla="*/ 301314 w 3299499"/>
                <a:gd name="connsiteY194" fmla="*/ 1974512 h 2224519"/>
                <a:gd name="connsiteX195" fmla="*/ 326435 w 3299499"/>
                <a:gd name="connsiteY195" fmla="*/ 1863979 h 2224519"/>
                <a:gd name="connsiteX196" fmla="*/ 175710 w 3299499"/>
                <a:gd name="connsiteY196" fmla="*/ 1517311 h 2224519"/>
                <a:gd name="connsiteX197" fmla="*/ 150589 w 3299499"/>
                <a:gd name="connsiteY197" fmla="*/ 1482143 h 2224519"/>
                <a:gd name="connsiteX198" fmla="*/ 30008 w 3299499"/>
                <a:gd name="connsiteY198" fmla="*/ 1642916 h 2224519"/>
                <a:gd name="connsiteX199" fmla="*/ 19959 w 3299499"/>
                <a:gd name="connsiteY199" fmla="*/ 1798665 h 2224519"/>
                <a:gd name="connsiteX200" fmla="*/ 75227 w 3299499"/>
                <a:gd name="connsiteY200" fmla="*/ 1301271 h 2224519"/>
                <a:gd name="connsiteX201" fmla="*/ 175709 w 3299499"/>
                <a:gd name="connsiteY201" fmla="*/ 1341465 h 2224519"/>
                <a:gd name="connsiteX202" fmla="*/ 170685 w 3299499"/>
                <a:gd name="connsiteY202" fmla="*/ 1125426 h 2224519"/>
                <a:gd name="connsiteX203" fmla="*/ 95322 w 3299499"/>
                <a:gd name="connsiteY203" fmla="*/ 1235957 h 2224519"/>
                <a:gd name="connsiteX204" fmla="*/ 180733 w 3299499"/>
                <a:gd name="connsiteY204" fmla="*/ 1045039 h 2224519"/>
                <a:gd name="connsiteX205" fmla="*/ 276193 w 3299499"/>
                <a:gd name="connsiteY205" fmla="*/ 864168 h 2224519"/>
                <a:gd name="connsiteX206" fmla="*/ 471298 w 3299499"/>
                <a:gd name="connsiteY20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496877 w 3299499"/>
                <a:gd name="connsiteY71" fmla="*/ 182950 h 2224519"/>
                <a:gd name="connsiteX72" fmla="*/ 2674792 w 3299499"/>
                <a:gd name="connsiteY72" fmla="*/ 311214 h 2224519"/>
                <a:gd name="connsiteX73" fmla="*/ 2707893 w 3299499"/>
                <a:gd name="connsiteY73" fmla="*/ 505679 h 2224519"/>
                <a:gd name="connsiteX74" fmla="*/ 2790644 w 3299499"/>
                <a:gd name="connsiteY74" fmla="*/ 551192 h 2224519"/>
                <a:gd name="connsiteX75" fmla="*/ 2732718 w 3299499"/>
                <a:gd name="connsiteY75" fmla="*/ 447753 h 2224519"/>
                <a:gd name="connsiteX76" fmla="*/ 2745131 w 3299499"/>
                <a:gd name="connsiteY76" fmla="*/ 373277 h 2224519"/>
                <a:gd name="connsiteX77" fmla="*/ 2894083 w 3299499"/>
                <a:gd name="connsiteY77" fmla="*/ 588430 h 2224519"/>
                <a:gd name="connsiteX78" fmla="*/ 3035772 w 3299499"/>
                <a:gd name="connsiteY78" fmla="*/ 684521 h 2224519"/>
                <a:gd name="connsiteX79" fmla="*/ 2923046 w 3299499"/>
                <a:gd name="connsiteY79" fmla="*/ 518092 h 2224519"/>
                <a:gd name="connsiteX80" fmla="*/ 2894083 w 3299499"/>
                <a:gd name="connsiteY80" fmla="*/ 439478 h 2224519"/>
                <a:gd name="connsiteX81" fmla="*/ 3022347 w 3299499"/>
                <a:gd name="connsiteY81" fmla="*/ 600842 h 2224519"/>
                <a:gd name="connsiteX82" fmla="*/ 3146474 w 3299499"/>
                <a:gd name="connsiteY82" fmla="*/ 824271 h 2224519"/>
                <a:gd name="connsiteX83" fmla="*/ 3295297 w 3299499"/>
                <a:gd name="connsiteY83" fmla="*/ 1254404 h 2224519"/>
                <a:gd name="connsiteX84" fmla="*/ 3022994 w 3299499"/>
                <a:gd name="connsiteY84" fmla="*/ 1569182 h 2224519"/>
                <a:gd name="connsiteX85" fmla="*/ 2712657 w 3299499"/>
                <a:gd name="connsiteY85" fmla="*/ 1572996 h 2224519"/>
                <a:gd name="connsiteX86" fmla="*/ 2364994 w 3299499"/>
                <a:gd name="connsiteY86" fmla="*/ 1739684 h 2224519"/>
                <a:gd name="connsiteX87" fmla="*/ 1741107 w 3299499"/>
                <a:gd name="connsiteY87" fmla="*/ 1953996 h 2224519"/>
                <a:gd name="connsiteX88" fmla="*/ 1783969 w 3299499"/>
                <a:gd name="connsiteY88" fmla="*/ 1796834 h 2224519"/>
                <a:gd name="connsiteX89" fmla="*/ 1836357 w 3299499"/>
                <a:gd name="connsiteY89" fmla="*/ 1606334 h 2224519"/>
                <a:gd name="connsiteX90" fmla="*/ 2164969 w 3299499"/>
                <a:gd name="connsiteY90" fmla="*/ 1577759 h 2224519"/>
                <a:gd name="connsiteX91" fmla="*/ 2050669 w 3299499"/>
                <a:gd name="connsiteY91" fmla="*/ 1434884 h 2224519"/>
                <a:gd name="connsiteX92" fmla="*/ 2241169 w 3299499"/>
                <a:gd name="connsiteY92" fmla="*/ 1339634 h 2224519"/>
                <a:gd name="connsiteX93" fmla="*/ 2339650 w 3299499"/>
                <a:gd name="connsiteY93" fmla="*/ 1482143 h 2224519"/>
                <a:gd name="connsiteX94" fmla="*/ 2331894 w 3299499"/>
                <a:gd name="connsiteY94" fmla="*/ 1673849 h 2224519"/>
                <a:gd name="connsiteX95" fmla="*/ 2343788 w 3299499"/>
                <a:gd name="connsiteY95" fmla="*/ 1428354 h 2224519"/>
                <a:gd name="connsiteX96" fmla="*/ 2720306 w 3299499"/>
                <a:gd name="connsiteY96" fmla="*/ 1293883 h 2224519"/>
                <a:gd name="connsiteX97" fmla="*/ 2888869 w 3299499"/>
                <a:gd name="connsiteY97" fmla="*/ 1406308 h 2224519"/>
                <a:gd name="connsiteX98" fmla="*/ 2769954 w 3299499"/>
                <a:gd name="connsiteY98" fmla="*/ 1300090 h 2224519"/>
                <a:gd name="connsiteX99" fmla="*/ 2889945 w 3299499"/>
                <a:gd name="connsiteY99" fmla="*/ 1304227 h 2224519"/>
                <a:gd name="connsiteX100" fmla="*/ 3067860 w 3299499"/>
                <a:gd name="connsiteY100" fmla="*/ 1432491 h 2224519"/>
                <a:gd name="connsiteX101" fmla="*/ 3217093 w 3299499"/>
                <a:gd name="connsiteY101" fmla="*/ 1277570 h 2224519"/>
                <a:gd name="connsiteX102" fmla="*/ 3237501 w 3299499"/>
                <a:gd name="connsiteY102" fmla="*/ 1072524 h 2224519"/>
                <a:gd name="connsiteX103" fmla="*/ 3071998 w 3299499"/>
                <a:gd name="connsiteY103" fmla="*/ 1386978 h 2224519"/>
                <a:gd name="connsiteX104" fmla="*/ 3109236 w 3299499"/>
                <a:gd name="connsiteY104" fmla="*/ 1312503 h 2224519"/>
                <a:gd name="connsiteX105" fmla="*/ 2894083 w 3299499"/>
                <a:gd name="connsiteY105" fmla="*/ 1266989 h 2224519"/>
                <a:gd name="connsiteX106" fmla="*/ 2794782 w 3299499"/>
                <a:gd name="connsiteY106" fmla="*/ 1204926 h 2224519"/>
                <a:gd name="connsiteX107" fmla="*/ 2584069 w 3299499"/>
                <a:gd name="connsiteY107" fmla="*/ 1239621 h 2224519"/>
                <a:gd name="connsiteX108" fmla="*/ 2044267 w 3299499"/>
                <a:gd name="connsiteY108" fmla="*/ 1386634 h 2224519"/>
                <a:gd name="connsiteX109" fmla="*/ 2005425 w 3299499"/>
                <a:gd name="connsiteY109" fmla="*/ 1225334 h 2224519"/>
                <a:gd name="connsiteX110" fmla="*/ 2372137 w 3299499"/>
                <a:gd name="connsiteY110" fmla="*/ 1108652 h 2224519"/>
                <a:gd name="connsiteX111" fmla="*/ 2803144 w 3299499"/>
                <a:gd name="connsiteY111" fmla="*/ 1101508 h 2224519"/>
                <a:gd name="connsiteX112" fmla="*/ 2560257 w 3299499"/>
                <a:gd name="connsiteY112" fmla="*/ 820521 h 2224519"/>
                <a:gd name="connsiteX113" fmla="*/ 2226881 w 3299499"/>
                <a:gd name="connsiteY113" fmla="*/ 1049121 h 2224519"/>
                <a:gd name="connsiteX114" fmla="*/ 2105637 w 3299499"/>
                <a:gd name="connsiteY114" fmla="*/ 967096 h 2224519"/>
                <a:gd name="connsiteX115" fmla="*/ 1771168 w 3299499"/>
                <a:gd name="connsiteY115" fmla="*/ 1203194 h 2224519"/>
                <a:gd name="connsiteX116" fmla="*/ 1666272 w 3299499"/>
                <a:gd name="connsiteY116" fmla="*/ 1103537 h 2224519"/>
                <a:gd name="connsiteX117" fmla="*/ 1333340 w 3299499"/>
                <a:gd name="connsiteY117" fmla="*/ 1505003 h 2224519"/>
                <a:gd name="connsiteX118" fmla="*/ 1260930 w 3299499"/>
                <a:gd name="connsiteY118" fmla="*/ 1457024 h 2224519"/>
                <a:gd name="connsiteX119" fmla="*/ 1613074 w 3299499"/>
                <a:gd name="connsiteY119" fmla="*/ 1076685 h 2224519"/>
                <a:gd name="connsiteX120" fmla="*/ 1920715 w 3299499"/>
                <a:gd name="connsiteY120" fmla="*/ 821267 h 2224519"/>
                <a:gd name="connsiteX121" fmla="*/ 1829273 w 3299499"/>
                <a:gd name="connsiteY121" fmla="*/ 817291 h 2224519"/>
                <a:gd name="connsiteX122" fmla="*/ 1773614 w 3299499"/>
                <a:gd name="connsiteY122" fmla="*/ 761632 h 2224519"/>
                <a:gd name="connsiteX123" fmla="*/ 1456874 w 3299499"/>
                <a:gd name="connsiteY123" fmla="*/ 1004847 h 2224519"/>
                <a:gd name="connsiteX124" fmla="*/ 1527211 w 3299499"/>
                <a:gd name="connsiteY124" fmla="*/ 753639 h 2224519"/>
                <a:gd name="connsiteX125" fmla="*/ 1421703 w 3299499"/>
                <a:gd name="connsiteY125" fmla="*/ 834026 h 2224519"/>
                <a:gd name="connsiteX126" fmla="*/ 1512138 w 3299499"/>
                <a:gd name="connsiteY126" fmla="*/ 834026 h 2224519"/>
                <a:gd name="connsiteX127" fmla="*/ 1371461 w 3299499"/>
                <a:gd name="connsiteY127" fmla="*/ 1019920 h 2224519"/>
                <a:gd name="connsiteX128" fmla="*/ 1115228 w 3299499"/>
                <a:gd name="connsiteY128" fmla="*/ 1246008 h 2224519"/>
                <a:gd name="connsiteX129" fmla="*/ 907141 w 3299499"/>
                <a:gd name="connsiteY129" fmla="*/ 1537410 h 2224519"/>
                <a:gd name="connsiteX130" fmla="*/ 858995 w 3299499"/>
                <a:gd name="connsiteY130" fmla="*/ 1612773 h 2224519"/>
                <a:gd name="connsiteX131" fmla="*/ 1009720 w 3299499"/>
                <a:gd name="connsiteY131" fmla="*/ 1909199 h 2224519"/>
                <a:gd name="connsiteX132" fmla="*/ 1100156 w 3299499"/>
                <a:gd name="connsiteY132" fmla="*/ 1889102 h 2224519"/>
                <a:gd name="connsiteX133" fmla="*/ 1243117 w 3299499"/>
                <a:gd name="connsiteY133" fmla="*/ 1429806 h 2224519"/>
                <a:gd name="connsiteX134" fmla="*/ 1356169 w 3299499"/>
                <a:gd name="connsiteY134" fmla="*/ 1501105 h 2224519"/>
                <a:gd name="connsiteX135" fmla="*/ 1352194 w 3299499"/>
                <a:gd name="connsiteY135" fmla="*/ 1596520 h 2224519"/>
                <a:gd name="connsiteX136" fmla="*/ 1324384 w 3299499"/>
                <a:gd name="connsiteY136" fmla="*/ 1770376 h 2224519"/>
                <a:gd name="connsiteX137" fmla="*/ 1416465 w 3299499"/>
                <a:gd name="connsiteY137" fmla="*/ 1910842 h 2224519"/>
                <a:gd name="connsiteX138" fmla="*/ 1340269 w 3299499"/>
                <a:gd name="connsiteY138" fmla="*/ 1640250 h 2224519"/>
                <a:gd name="connsiteX139" fmla="*/ 1606637 w 3299499"/>
                <a:gd name="connsiteY139" fmla="*/ 1513030 h 2224519"/>
                <a:gd name="connsiteX140" fmla="*/ 1723643 w 3299499"/>
                <a:gd name="connsiteY140" fmla="*/ 1293596 h 2224519"/>
                <a:gd name="connsiteX141" fmla="*/ 1989073 w 3299499"/>
                <a:gd name="connsiteY141" fmla="*/ 1262840 h 2224519"/>
                <a:gd name="connsiteX142" fmla="*/ 1885956 w 3299499"/>
                <a:gd name="connsiteY142" fmla="*/ 1550615 h 2224519"/>
                <a:gd name="connsiteX143" fmla="*/ 1755393 w 3299499"/>
                <a:gd name="connsiteY143" fmla="*/ 1719046 h 2224519"/>
                <a:gd name="connsiteX144" fmla="*/ 1596312 w 3299499"/>
                <a:gd name="connsiteY144" fmla="*/ 2013962 h 2224519"/>
                <a:gd name="connsiteX145" fmla="*/ 1574831 w 3299499"/>
                <a:gd name="connsiteY145" fmla="*/ 1921749 h 2224519"/>
                <a:gd name="connsiteX146" fmla="*/ 1471464 w 3299499"/>
                <a:gd name="connsiteY146" fmla="*/ 2065646 h 2224519"/>
                <a:gd name="connsiteX147" fmla="*/ 1582781 w 3299499"/>
                <a:gd name="connsiteY147" fmla="*/ 2133232 h 2224519"/>
                <a:gd name="connsiteX148" fmla="*/ 1451584 w 3299499"/>
                <a:gd name="connsiteY148" fmla="*/ 2200818 h 2224519"/>
                <a:gd name="connsiteX149" fmla="*/ 1228948 w 3299499"/>
                <a:gd name="connsiteY149" fmla="*/ 2208769 h 2224519"/>
                <a:gd name="connsiteX150" fmla="*/ 982457 w 3299499"/>
                <a:gd name="connsiteY150" fmla="*/ 2216722 h 2224519"/>
                <a:gd name="connsiteX151" fmla="*/ 966555 w 3299499"/>
                <a:gd name="connsiteY151" fmla="*/ 2137207 h 2224519"/>
                <a:gd name="connsiteX152" fmla="*/ 1197143 w 3299499"/>
                <a:gd name="connsiteY152" fmla="*/ 2161061 h 2224519"/>
                <a:gd name="connsiteX153" fmla="*/ 1324364 w 3299499"/>
                <a:gd name="connsiteY153" fmla="*/ 2141182 h 2224519"/>
                <a:gd name="connsiteX154" fmla="*/ 1280632 w 3299499"/>
                <a:gd name="connsiteY154" fmla="*/ 1954329 h 2224519"/>
                <a:gd name="connsiteX155" fmla="*/ 1407852 w 3299499"/>
                <a:gd name="connsiteY155" fmla="*/ 1926500 h 2224519"/>
                <a:gd name="connsiteX156" fmla="*/ 1247453 w 3299499"/>
                <a:gd name="connsiteY156" fmla="*/ 1884840 h 2224519"/>
                <a:gd name="connsiteX157" fmla="*/ 1182614 w 3299499"/>
                <a:gd name="connsiteY157" fmla="*/ 2054900 h 2224519"/>
                <a:gd name="connsiteX158" fmla="*/ 1024793 w 3299499"/>
                <a:gd name="connsiteY158" fmla="*/ 2120214 h 2224519"/>
                <a:gd name="connsiteX159" fmla="*/ 884116 w 3299499"/>
                <a:gd name="connsiteY159" fmla="*/ 1758474 h 2224519"/>
                <a:gd name="connsiteX160" fmla="*/ 843922 w 3299499"/>
                <a:gd name="connsiteY160" fmla="*/ 2069973 h 2224519"/>
                <a:gd name="connsiteX161" fmla="*/ 703246 w 3299499"/>
                <a:gd name="connsiteY161" fmla="*/ 1657991 h 2224519"/>
                <a:gd name="connsiteX162" fmla="*/ 803729 w 3299499"/>
                <a:gd name="connsiteY162" fmla="*/ 1406782 h 2224519"/>
                <a:gd name="connsiteX163" fmla="*/ 884115 w 3299499"/>
                <a:gd name="connsiteY163" fmla="*/ 1246008 h 2224519"/>
                <a:gd name="connsiteX164" fmla="*/ 1160446 w 3299499"/>
                <a:gd name="connsiteY164" fmla="*/ 1125427 h 2224519"/>
                <a:gd name="connsiteX165" fmla="*/ 1637744 w 3299499"/>
                <a:gd name="connsiteY165" fmla="*/ 648131 h 2224519"/>
                <a:gd name="connsiteX166" fmla="*/ 1763348 w 3299499"/>
                <a:gd name="connsiteY166" fmla="*/ 336632 h 2224519"/>
                <a:gd name="connsiteX167" fmla="*/ 1642768 w 3299499"/>
                <a:gd name="connsiteY167" fmla="*/ 376825 h 2224519"/>
                <a:gd name="connsiteX168" fmla="*/ 1451848 w 3299499"/>
                <a:gd name="connsiteY168" fmla="*/ 658179 h 2224519"/>
                <a:gd name="connsiteX169" fmla="*/ 1170498 w 3299499"/>
                <a:gd name="connsiteY169" fmla="*/ 497404 h 2224519"/>
                <a:gd name="connsiteX170" fmla="*/ 1200641 w 3299499"/>
                <a:gd name="connsiteY170" fmla="*/ 633056 h 2224519"/>
                <a:gd name="connsiteX171" fmla="*/ 1115230 w 3299499"/>
                <a:gd name="connsiteY171" fmla="*/ 869194 h 2224519"/>
                <a:gd name="connsiteX172" fmla="*/ 1100158 w 3299499"/>
                <a:gd name="connsiteY172" fmla="*/ 1004845 h 2224519"/>
                <a:gd name="connsiteX173" fmla="*/ 904215 w 3299499"/>
                <a:gd name="connsiteY173" fmla="*/ 1014893 h 2224519"/>
                <a:gd name="connsiteX174" fmla="*/ 929336 w 3299499"/>
                <a:gd name="connsiteY174" fmla="*/ 1175667 h 2224519"/>
                <a:gd name="connsiteX175" fmla="*/ 708272 w 3299499"/>
                <a:gd name="connsiteY175" fmla="*/ 984749 h 2224519"/>
                <a:gd name="connsiteX176" fmla="*/ 607789 w 3299499"/>
                <a:gd name="connsiteY176" fmla="*/ 914411 h 2224519"/>
                <a:gd name="connsiteX177" fmla="*/ 809594 w 3299499"/>
                <a:gd name="connsiteY177" fmla="*/ 1313832 h 2224519"/>
                <a:gd name="connsiteX178" fmla="*/ 512330 w 3299499"/>
                <a:gd name="connsiteY178" fmla="*/ 1356538 h 2224519"/>
                <a:gd name="connsiteX179" fmla="*/ 647983 w 3299499"/>
                <a:gd name="connsiteY179" fmla="*/ 1874028 h 2224519"/>
                <a:gd name="connsiteX180" fmla="*/ 537449 w 3299499"/>
                <a:gd name="connsiteY180" fmla="*/ 1798666 h 2224519"/>
                <a:gd name="connsiteX181" fmla="*/ 391749 w 3299499"/>
                <a:gd name="connsiteY181" fmla="*/ 1733351 h 2224519"/>
                <a:gd name="connsiteX182" fmla="*/ 230975 w 3299499"/>
                <a:gd name="connsiteY182" fmla="*/ 1436924 h 2224519"/>
                <a:gd name="connsiteX183" fmla="*/ 356580 w 3299499"/>
                <a:gd name="connsiteY183" fmla="*/ 1668037 h 2224519"/>
                <a:gd name="connsiteX184" fmla="*/ 431942 w 3299499"/>
                <a:gd name="connsiteY184" fmla="*/ 1833835 h 2224519"/>
                <a:gd name="connsiteX185" fmla="*/ 527402 w 3299499"/>
                <a:gd name="connsiteY185" fmla="*/ 1874028 h 2224519"/>
                <a:gd name="connsiteX186" fmla="*/ 507305 w 3299499"/>
                <a:gd name="connsiteY186" fmla="*/ 1989585 h 2224519"/>
                <a:gd name="connsiteX187" fmla="*/ 311362 w 3299499"/>
                <a:gd name="connsiteY187" fmla="*/ 2180503 h 2224519"/>
                <a:gd name="connsiteX188" fmla="*/ 250235 w 3299499"/>
                <a:gd name="connsiteY188" fmla="*/ 2142821 h 2224519"/>
                <a:gd name="connsiteX189" fmla="*/ 220927 w 3299499"/>
                <a:gd name="connsiteY189" fmla="*/ 1989584 h 2224519"/>
                <a:gd name="connsiteX190" fmla="*/ 120444 w 3299499"/>
                <a:gd name="connsiteY190" fmla="*/ 1909197 h 2224519"/>
                <a:gd name="connsiteX191" fmla="*/ 65177 w 3299499"/>
                <a:gd name="connsiteY191" fmla="*/ 1869004 h 2224519"/>
                <a:gd name="connsiteX192" fmla="*/ 80251 w 3299499"/>
                <a:gd name="connsiteY192" fmla="*/ 1673060 h 2224519"/>
                <a:gd name="connsiteX193" fmla="*/ 205854 w 3299499"/>
                <a:gd name="connsiteY193" fmla="*/ 1813738 h 2224519"/>
                <a:gd name="connsiteX194" fmla="*/ 301314 w 3299499"/>
                <a:gd name="connsiteY194" fmla="*/ 1974512 h 2224519"/>
                <a:gd name="connsiteX195" fmla="*/ 326435 w 3299499"/>
                <a:gd name="connsiteY195" fmla="*/ 1863979 h 2224519"/>
                <a:gd name="connsiteX196" fmla="*/ 175710 w 3299499"/>
                <a:gd name="connsiteY196" fmla="*/ 1517311 h 2224519"/>
                <a:gd name="connsiteX197" fmla="*/ 150589 w 3299499"/>
                <a:gd name="connsiteY197" fmla="*/ 1482143 h 2224519"/>
                <a:gd name="connsiteX198" fmla="*/ 30008 w 3299499"/>
                <a:gd name="connsiteY198" fmla="*/ 1642916 h 2224519"/>
                <a:gd name="connsiteX199" fmla="*/ 19959 w 3299499"/>
                <a:gd name="connsiteY199" fmla="*/ 1798665 h 2224519"/>
                <a:gd name="connsiteX200" fmla="*/ 75227 w 3299499"/>
                <a:gd name="connsiteY200" fmla="*/ 1301271 h 2224519"/>
                <a:gd name="connsiteX201" fmla="*/ 175709 w 3299499"/>
                <a:gd name="connsiteY201" fmla="*/ 1341465 h 2224519"/>
                <a:gd name="connsiteX202" fmla="*/ 170685 w 3299499"/>
                <a:gd name="connsiteY202" fmla="*/ 1125426 h 2224519"/>
                <a:gd name="connsiteX203" fmla="*/ 95322 w 3299499"/>
                <a:gd name="connsiteY203" fmla="*/ 1235957 h 2224519"/>
                <a:gd name="connsiteX204" fmla="*/ 180733 w 3299499"/>
                <a:gd name="connsiteY204" fmla="*/ 1045039 h 2224519"/>
                <a:gd name="connsiteX205" fmla="*/ 276193 w 3299499"/>
                <a:gd name="connsiteY205" fmla="*/ 864168 h 2224519"/>
                <a:gd name="connsiteX206" fmla="*/ 471298 w 3299499"/>
                <a:gd name="connsiteY20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496877 w 3299499"/>
                <a:gd name="connsiteY71" fmla="*/ 182950 h 2224519"/>
                <a:gd name="connsiteX72" fmla="*/ 2674792 w 3299499"/>
                <a:gd name="connsiteY72" fmla="*/ 311214 h 2224519"/>
                <a:gd name="connsiteX73" fmla="*/ 2707893 w 3299499"/>
                <a:gd name="connsiteY73" fmla="*/ 505679 h 2224519"/>
                <a:gd name="connsiteX74" fmla="*/ 2790644 w 3299499"/>
                <a:gd name="connsiteY74" fmla="*/ 551192 h 2224519"/>
                <a:gd name="connsiteX75" fmla="*/ 2732718 w 3299499"/>
                <a:gd name="connsiteY75" fmla="*/ 447753 h 2224519"/>
                <a:gd name="connsiteX76" fmla="*/ 2745131 w 3299499"/>
                <a:gd name="connsiteY76" fmla="*/ 373277 h 2224519"/>
                <a:gd name="connsiteX77" fmla="*/ 2894083 w 3299499"/>
                <a:gd name="connsiteY77" fmla="*/ 588430 h 2224519"/>
                <a:gd name="connsiteX78" fmla="*/ 3035772 w 3299499"/>
                <a:gd name="connsiteY78" fmla="*/ 684521 h 2224519"/>
                <a:gd name="connsiteX79" fmla="*/ 2923046 w 3299499"/>
                <a:gd name="connsiteY79" fmla="*/ 518092 h 2224519"/>
                <a:gd name="connsiteX80" fmla="*/ 2894083 w 3299499"/>
                <a:gd name="connsiteY80" fmla="*/ 439478 h 2224519"/>
                <a:gd name="connsiteX81" fmla="*/ 3022347 w 3299499"/>
                <a:gd name="connsiteY81" fmla="*/ 600842 h 2224519"/>
                <a:gd name="connsiteX82" fmla="*/ 3146474 w 3299499"/>
                <a:gd name="connsiteY82" fmla="*/ 824271 h 2224519"/>
                <a:gd name="connsiteX83" fmla="*/ 3295297 w 3299499"/>
                <a:gd name="connsiteY83" fmla="*/ 1254404 h 2224519"/>
                <a:gd name="connsiteX84" fmla="*/ 3022994 w 3299499"/>
                <a:gd name="connsiteY84" fmla="*/ 1569182 h 2224519"/>
                <a:gd name="connsiteX85" fmla="*/ 2712657 w 3299499"/>
                <a:gd name="connsiteY85" fmla="*/ 1572996 h 2224519"/>
                <a:gd name="connsiteX86" fmla="*/ 2364994 w 3299499"/>
                <a:gd name="connsiteY86" fmla="*/ 1739684 h 2224519"/>
                <a:gd name="connsiteX87" fmla="*/ 1741107 w 3299499"/>
                <a:gd name="connsiteY87" fmla="*/ 1953996 h 2224519"/>
                <a:gd name="connsiteX88" fmla="*/ 1783969 w 3299499"/>
                <a:gd name="connsiteY88" fmla="*/ 1796834 h 2224519"/>
                <a:gd name="connsiteX89" fmla="*/ 1836357 w 3299499"/>
                <a:gd name="connsiteY89" fmla="*/ 1606334 h 2224519"/>
                <a:gd name="connsiteX90" fmla="*/ 2164969 w 3299499"/>
                <a:gd name="connsiteY90" fmla="*/ 1577759 h 2224519"/>
                <a:gd name="connsiteX91" fmla="*/ 2050669 w 3299499"/>
                <a:gd name="connsiteY91" fmla="*/ 1434884 h 2224519"/>
                <a:gd name="connsiteX92" fmla="*/ 2241169 w 3299499"/>
                <a:gd name="connsiteY92" fmla="*/ 1339634 h 2224519"/>
                <a:gd name="connsiteX93" fmla="*/ 2339650 w 3299499"/>
                <a:gd name="connsiteY93" fmla="*/ 1482143 h 2224519"/>
                <a:gd name="connsiteX94" fmla="*/ 2331894 w 3299499"/>
                <a:gd name="connsiteY94" fmla="*/ 1673849 h 2224519"/>
                <a:gd name="connsiteX95" fmla="*/ 2343788 w 3299499"/>
                <a:gd name="connsiteY95" fmla="*/ 1428354 h 2224519"/>
                <a:gd name="connsiteX96" fmla="*/ 2720306 w 3299499"/>
                <a:gd name="connsiteY96" fmla="*/ 1293883 h 2224519"/>
                <a:gd name="connsiteX97" fmla="*/ 2888869 w 3299499"/>
                <a:gd name="connsiteY97" fmla="*/ 1406308 h 2224519"/>
                <a:gd name="connsiteX98" fmla="*/ 2769954 w 3299499"/>
                <a:gd name="connsiteY98" fmla="*/ 1300090 h 2224519"/>
                <a:gd name="connsiteX99" fmla="*/ 2889945 w 3299499"/>
                <a:gd name="connsiteY99" fmla="*/ 1304227 h 2224519"/>
                <a:gd name="connsiteX100" fmla="*/ 3067860 w 3299499"/>
                <a:gd name="connsiteY100" fmla="*/ 1432491 h 2224519"/>
                <a:gd name="connsiteX101" fmla="*/ 3217093 w 3299499"/>
                <a:gd name="connsiteY101" fmla="*/ 1277570 h 2224519"/>
                <a:gd name="connsiteX102" fmla="*/ 3237501 w 3299499"/>
                <a:gd name="connsiteY102" fmla="*/ 1072524 h 2224519"/>
                <a:gd name="connsiteX103" fmla="*/ 3071998 w 3299499"/>
                <a:gd name="connsiteY103" fmla="*/ 1386978 h 2224519"/>
                <a:gd name="connsiteX104" fmla="*/ 3109236 w 3299499"/>
                <a:gd name="connsiteY104" fmla="*/ 1312503 h 2224519"/>
                <a:gd name="connsiteX105" fmla="*/ 2894083 w 3299499"/>
                <a:gd name="connsiteY105" fmla="*/ 1266989 h 2224519"/>
                <a:gd name="connsiteX106" fmla="*/ 2794782 w 3299499"/>
                <a:gd name="connsiteY106" fmla="*/ 1204926 h 2224519"/>
                <a:gd name="connsiteX107" fmla="*/ 2584069 w 3299499"/>
                <a:gd name="connsiteY107" fmla="*/ 1239621 h 2224519"/>
                <a:gd name="connsiteX108" fmla="*/ 2044267 w 3299499"/>
                <a:gd name="connsiteY108" fmla="*/ 1386634 h 2224519"/>
                <a:gd name="connsiteX109" fmla="*/ 2005425 w 3299499"/>
                <a:gd name="connsiteY109" fmla="*/ 1225334 h 2224519"/>
                <a:gd name="connsiteX110" fmla="*/ 2372137 w 3299499"/>
                <a:gd name="connsiteY110" fmla="*/ 1108652 h 2224519"/>
                <a:gd name="connsiteX111" fmla="*/ 2803144 w 3299499"/>
                <a:gd name="connsiteY111" fmla="*/ 1101508 h 2224519"/>
                <a:gd name="connsiteX112" fmla="*/ 2560257 w 3299499"/>
                <a:gd name="connsiteY112" fmla="*/ 820521 h 2224519"/>
                <a:gd name="connsiteX113" fmla="*/ 2226881 w 3299499"/>
                <a:gd name="connsiteY113" fmla="*/ 1049121 h 2224519"/>
                <a:gd name="connsiteX114" fmla="*/ 2105637 w 3299499"/>
                <a:gd name="connsiteY114" fmla="*/ 967096 h 2224519"/>
                <a:gd name="connsiteX115" fmla="*/ 1771168 w 3299499"/>
                <a:gd name="connsiteY115" fmla="*/ 1203194 h 2224519"/>
                <a:gd name="connsiteX116" fmla="*/ 1666272 w 3299499"/>
                <a:gd name="connsiteY116" fmla="*/ 1103537 h 2224519"/>
                <a:gd name="connsiteX117" fmla="*/ 1333340 w 3299499"/>
                <a:gd name="connsiteY117" fmla="*/ 1505003 h 2224519"/>
                <a:gd name="connsiteX118" fmla="*/ 1260930 w 3299499"/>
                <a:gd name="connsiteY118" fmla="*/ 1457024 h 2224519"/>
                <a:gd name="connsiteX119" fmla="*/ 1613074 w 3299499"/>
                <a:gd name="connsiteY119" fmla="*/ 1076685 h 2224519"/>
                <a:gd name="connsiteX120" fmla="*/ 1920715 w 3299499"/>
                <a:gd name="connsiteY120" fmla="*/ 821267 h 2224519"/>
                <a:gd name="connsiteX121" fmla="*/ 1829273 w 3299499"/>
                <a:gd name="connsiteY121" fmla="*/ 817291 h 2224519"/>
                <a:gd name="connsiteX122" fmla="*/ 1773614 w 3299499"/>
                <a:gd name="connsiteY122" fmla="*/ 761632 h 2224519"/>
                <a:gd name="connsiteX123" fmla="*/ 1456874 w 3299499"/>
                <a:gd name="connsiteY123" fmla="*/ 1004847 h 2224519"/>
                <a:gd name="connsiteX124" fmla="*/ 1527211 w 3299499"/>
                <a:gd name="connsiteY124" fmla="*/ 753639 h 2224519"/>
                <a:gd name="connsiteX125" fmla="*/ 1421703 w 3299499"/>
                <a:gd name="connsiteY125" fmla="*/ 834026 h 2224519"/>
                <a:gd name="connsiteX126" fmla="*/ 1512138 w 3299499"/>
                <a:gd name="connsiteY126" fmla="*/ 834026 h 2224519"/>
                <a:gd name="connsiteX127" fmla="*/ 1371461 w 3299499"/>
                <a:gd name="connsiteY127" fmla="*/ 1019920 h 2224519"/>
                <a:gd name="connsiteX128" fmla="*/ 1115228 w 3299499"/>
                <a:gd name="connsiteY128" fmla="*/ 1246008 h 2224519"/>
                <a:gd name="connsiteX129" fmla="*/ 907141 w 3299499"/>
                <a:gd name="connsiteY129" fmla="*/ 1537410 h 2224519"/>
                <a:gd name="connsiteX130" fmla="*/ 858995 w 3299499"/>
                <a:gd name="connsiteY130" fmla="*/ 1612773 h 2224519"/>
                <a:gd name="connsiteX131" fmla="*/ 1009720 w 3299499"/>
                <a:gd name="connsiteY131" fmla="*/ 1909199 h 2224519"/>
                <a:gd name="connsiteX132" fmla="*/ 1100156 w 3299499"/>
                <a:gd name="connsiteY132" fmla="*/ 1889102 h 2224519"/>
                <a:gd name="connsiteX133" fmla="*/ 1243117 w 3299499"/>
                <a:gd name="connsiteY133" fmla="*/ 1429806 h 2224519"/>
                <a:gd name="connsiteX134" fmla="*/ 1356169 w 3299499"/>
                <a:gd name="connsiteY134" fmla="*/ 1501105 h 2224519"/>
                <a:gd name="connsiteX135" fmla="*/ 1352194 w 3299499"/>
                <a:gd name="connsiteY135" fmla="*/ 1596520 h 2224519"/>
                <a:gd name="connsiteX136" fmla="*/ 1324384 w 3299499"/>
                <a:gd name="connsiteY136" fmla="*/ 1770376 h 2224519"/>
                <a:gd name="connsiteX137" fmla="*/ 1416465 w 3299499"/>
                <a:gd name="connsiteY137" fmla="*/ 1910842 h 2224519"/>
                <a:gd name="connsiteX138" fmla="*/ 1340269 w 3299499"/>
                <a:gd name="connsiteY138" fmla="*/ 1640250 h 2224519"/>
                <a:gd name="connsiteX139" fmla="*/ 1606637 w 3299499"/>
                <a:gd name="connsiteY139" fmla="*/ 1513030 h 2224519"/>
                <a:gd name="connsiteX140" fmla="*/ 1723643 w 3299499"/>
                <a:gd name="connsiteY140" fmla="*/ 1293596 h 2224519"/>
                <a:gd name="connsiteX141" fmla="*/ 1989073 w 3299499"/>
                <a:gd name="connsiteY141" fmla="*/ 1262840 h 2224519"/>
                <a:gd name="connsiteX142" fmla="*/ 1885956 w 3299499"/>
                <a:gd name="connsiteY142" fmla="*/ 1550615 h 2224519"/>
                <a:gd name="connsiteX143" fmla="*/ 1755393 w 3299499"/>
                <a:gd name="connsiteY143" fmla="*/ 1719046 h 2224519"/>
                <a:gd name="connsiteX144" fmla="*/ 1596312 w 3299499"/>
                <a:gd name="connsiteY144" fmla="*/ 2013962 h 2224519"/>
                <a:gd name="connsiteX145" fmla="*/ 1574831 w 3299499"/>
                <a:gd name="connsiteY145" fmla="*/ 1921749 h 2224519"/>
                <a:gd name="connsiteX146" fmla="*/ 1471464 w 3299499"/>
                <a:gd name="connsiteY146" fmla="*/ 2065646 h 2224519"/>
                <a:gd name="connsiteX147" fmla="*/ 1582781 w 3299499"/>
                <a:gd name="connsiteY147" fmla="*/ 2133232 h 2224519"/>
                <a:gd name="connsiteX148" fmla="*/ 1451584 w 3299499"/>
                <a:gd name="connsiteY148" fmla="*/ 2200818 h 2224519"/>
                <a:gd name="connsiteX149" fmla="*/ 1228948 w 3299499"/>
                <a:gd name="connsiteY149" fmla="*/ 2208769 h 2224519"/>
                <a:gd name="connsiteX150" fmla="*/ 982457 w 3299499"/>
                <a:gd name="connsiteY150" fmla="*/ 2216722 h 2224519"/>
                <a:gd name="connsiteX151" fmla="*/ 966555 w 3299499"/>
                <a:gd name="connsiteY151" fmla="*/ 2137207 h 2224519"/>
                <a:gd name="connsiteX152" fmla="*/ 1197143 w 3299499"/>
                <a:gd name="connsiteY152" fmla="*/ 2161061 h 2224519"/>
                <a:gd name="connsiteX153" fmla="*/ 1324364 w 3299499"/>
                <a:gd name="connsiteY153" fmla="*/ 2141182 h 2224519"/>
                <a:gd name="connsiteX154" fmla="*/ 1280632 w 3299499"/>
                <a:gd name="connsiteY154" fmla="*/ 1954329 h 2224519"/>
                <a:gd name="connsiteX155" fmla="*/ 1407852 w 3299499"/>
                <a:gd name="connsiteY155" fmla="*/ 1926500 h 2224519"/>
                <a:gd name="connsiteX156" fmla="*/ 1247453 w 3299499"/>
                <a:gd name="connsiteY156" fmla="*/ 1884840 h 2224519"/>
                <a:gd name="connsiteX157" fmla="*/ 1182614 w 3299499"/>
                <a:gd name="connsiteY157" fmla="*/ 2054900 h 2224519"/>
                <a:gd name="connsiteX158" fmla="*/ 1024793 w 3299499"/>
                <a:gd name="connsiteY158" fmla="*/ 2120214 h 2224519"/>
                <a:gd name="connsiteX159" fmla="*/ 884116 w 3299499"/>
                <a:gd name="connsiteY159" fmla="*/ 1758474 h 2224519"/>
                <a:gd name="connsiteX160" fmla="*/ 843922 w 3299499"/>
                <a:gd name="connsiteY160" fmla="*/ 2069973 h 2224519"/>
                <a:gd name="connsiteX161" fmla="*/ 703246 w 3299499"/>
                <a:gd name="connsiteY161" fmla="*/ 1657991 h 2224519"/>
                <a:gd name="connsiteX162" fmla="*/ 803729 w 3299499"/>
                <a:gd name="connsiteY162" fmla="*/ 1406782 h 2224519"/>
                <a:gd name="connsiteX163" fmla="*/ 884115 w 3299499"/>
                <a:gd name="connsiteY163" fmla="*/ 1246008 h 2224519"/>
                <a:gd name="connsiteX164" fmla="*/ 1160446 w 3299499"/>
                <a:gd name="connsiteY164" fmla="*/ 1125427 h 2224519"/>
                <a:gd name="connsiteX165" fmla="*/ 1637744 w 3299499"/>
                <a:gd name="connsiteY165" fmla="*/ 648131 h 2224519"/>
                <a:gd name="connsiteX166" fmla="*/ 1763348 w 3299499"/>
                <a:gd name="connsiteY166" fmla="*/ 336632 h 2224519"/>
                <a:gd name="connsiteX167" fmla="*/ 1642768 w 3299499"/>
                <a:gd name="connsiteY167" fmla="*/ 376825 h 2224519"/>
                <a:gd name="connsiteX168" fmla="*/ 1451848 w 3299499"/>
                <a:gd name="connsiteY168" fmla="*/ 658179 h 2224519"/>
                <a:gd name="connsiteX169" fmla="*/ 1170498 w 3299499"/>
                <a:gd name="connsiteY169" fmla="*/ 497404 h 2224519"/>
                <a:gd name="connsiteX170" fmla="*/ 1200641 w 3299499"/>
                <a:gd name="connsiteY170" fmla="*/ 633056 h 2224519"/>
                <a:gd name="connsiteX171" fmla="*/ 1115230 w 3299499"/>
                <a:gd name="connsiteY171" fmla="*/ 869194 h 2224519"/>
                <a:gd name="connsiteX172" fmla="*/ 1100158 w 3299499"/>
                <a:gd name="connsiteY172" fmla="*/ 1004845 h 2224519"/>
                <a:gd name="connsiteX173" fmla="*/ 904215 w 3299499"/>
                <a:gd name="connsiteY173" fmla="*/ 1014893 h 2224519"/>
                <a:gd name="connsiteX174" fmla="*/ 929336 w 3299499"/>
                <a:gd name="connsiteY174" fmla="*/ 1175667 h 2224519"/>
                <a:gd name="connsiteX175" fmla="*/ 708272 w 3299499"/>
                <a:gd name="connsiteY175" fmla="*/ 984749 h 2224519"/>
                <a:gd name="connsiteX176" fmla="*/ 607789 w 3299499"/>
                <a:gd name="connsiteY176" fmla="*/ 914411 h 2224519"/>
                <a:gd name="connsiteX177" fmla="*/ 809594 w 3299499"/>
                <a:gd name="connsiteY177" fmla="*/ 1313832 h 2224519"/>
                <a:gd name="connsiteX178" fmla="*/ 512330 w 3299499"/>
                <a:gd name="connsiteY178" fmla="*/ 1356538 h 2224519"/>
                <a:gd name="connsiteX179" fmla="*/ 647983 w 3299499"/>
                <a:gd name="connsiteY179" fmla="*/ 1874028 h 2224519"/>
                <a:gd name="connsiteX180" fmla="*/ 537449 w 3299499"/>
                <a:gd name="connsiteY180" fmla="*/ 1798666 h 2224519"/>
                <a:gd name="connsiteX181" fmla="*/ 391749 w 3299499"/>
                <a:gd name="connsiteY181" fmla="*/ 1733351 h 2224519"/>
                <a:gd name="connsiteX182" fmla="*/ 230975 w 3299499"/>
                <a:gd name="connsiteY182" fmla="*/ 1436924 h 2224519"/>
                <a:gd name="connsiteX183" fmla="*/ 356580 w 3299499"/>
                <a:gd name="connsiteY183" fmla="*/ 1668037 h 2224519"/>
                <a:gd name="connsiteX184" fmla="*/ 431942 w 3299499"/>
                <a:gd name="connsiteY184" fmla="*/ 1833835 h 2224519"/>
                <a:gd name="connsiteX185" fmla="*/ 527402 w 3299499"/>
                <a:gd name="connsiteY185" fmla="*/ 1874028 h 2224519"/>
                <a:gd name="connsiteX186" fmla="*/ 507305 w 3299499"/>
                <a:gd name="connsiteY186" fmla="*/ 1989585 h 2224519"/>
                <a:gd name="connsiteX187" fmla="*/ 311362 w 3299499"/>
                <a:gd name="connsiteY187" fmla="*/ 2180503 h 2224519"/>
                <a:gd name="connsiteX188" fmla="*/ 250235 w 3299499"/>
                <a:gd name="connsiteY188" fmla="*/ 2142821 h 2224519"/>
                <a:gd name="connsiteX189" fmla="*/ 220927 w 3299499"/>
                <a:gd name="connsiteY189" fmla="*/ 1989584 h 2224519"/>
                <a:gd name="connsiteX190" fmla="*/ 120444 w 3299499"/>
                <a:gd name="connsiteY190" fmla="*/ 1909197 h 2224519"/>
                <a:gd name="connsiteX191" fmla="*/ 65177 w 3299499"/>
                <a:gd name="connsiteY191" fmla="*/ 1869004 h 2224519"/>
                <a:gd name="connsiteX192" fmla="*/ 80251 w 3299499"/>
                <a:gd name="connsiteY192" fmla="*/ 1673060 h 2224519"/>
                <a:gd name="connsiteX193" fmla="*/ 205854 w 3299499"/>
                <a:gd name="connsiteY193" fmla="*/ 1813738 h 2224519"/>
                <a:gd name="connsiteX194" fmla="*/ 301314 w 3299499"/>
                <a:gd name="connsiteY194" fmla="*/ 1974512 h 2224519"/>
                <a:gd name="connsiteX195" fmla="*/ 326435 w 3299499"/>
                <a:gd name="connsiteY195" fmla="*/ 1863979 h 2224519"/>
                <a:gd name="connsiteX196" fmla="*/ 175710 w 3299499"/>
                <a:gd name="connsiteY196" fmla="*/ 1517311 h 2224519"/>
                <a:gd name="connsiteX197" fmla="*/ 150589 w 3299499"/>
                <a:gd name="connsiteY197" fmla="*/ 1482143 h 2224519"/>
                <a:gd name="connsiteX198" fmla="*/ 30008 w 3299499"/>
                <a:gd name="connsiteY198" fmla="*/ 1642916 h 2224519"/>
                <a:gd name="connsiteX199" fmla="*/ 19959 w 3299499"/>
                <a:gd name="connsiteY199" fmla="*/ 1798665 h 2224519"/>
                <a:gd name="connsiteX200" fmla="*/ 75227 w 3299499"/>
                <a:gd name="connsiteY200" fmla="*/ 1301271 h 2224519"/>
                <a:gd name="connsiteX201" fmla="*/ 175709 w 3299499"/>
                <a:gd name="connsiteY201" fmla="*/ 1341465 h 2224519"/>
                <a:gd name="connsiteX202" fmla="*/ 170685 w 3299499"/>
                <a:gd name="connsiteY202" fmla="*/ 1125426 h 2224519"/>
                <a:gd name="connsiteX203" fmla="*/ 95322 w 3299499"/>
                <a:gd name="connsiteY203" fmla="*/ 1235957 h 2224519"/>
                <a:gd name="connsiteX204" fmla="*/ 180733 w 3299499"/>
                <a:gd name="connsiteY204" fmla="*/ 1045039 h 2224519"/>
                <a:gd name="connsiteX205" fmla="*/ 276193 w 3299499"/>
                <a:gd name="connsiteY205" fmla="*/ 864168 h 2224519"/>
                <a:gd name="connsiteX206" fmla="*/ 471298 w 3299499"/>
                <a:gd name="connsiteY20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496877 w 3299499"/>
                <a:gd name="connsiteY71" fmla="*/ 182950 h 2224519"/>
                <a:gd name="connsiteX72" fmla="*/ 2807194 w 3299499"/>
                <a:gd name="connsiteY72" fmla="*/ 360865 h 2224519"/>
                <a:gd name="connsiteX73" fmla="*/ 2707893 w 3299499"/>
                <a:gd name="connsiteY73" fmla="*/ 505679 h 2224519"/>
                <a:gd name="connsiteX74" fmla="*/ 2790644 w 3299499"/>
                <a:gd name="connsiteY74" fmla="*/ 551192 h 2224519"/>
                <a:gd name="connsiteX75" fmla="*/ 2732718 w 3299499"/>
                <a:gd name="connsiteY75" fmla="*/ 447753 h 2224519"/>
                <a:gd name="connsiteX76" fmla="*/ 2745131 w 3299499"/>
                <a:gd name="connsiteY76" fmla="*/ 373277 h 2224519"/>
                <a:gd name="connsiteX77" fmla="*/ 2894083 w 3299499"/>
                <a:gd name="connsiteY77" fmla="*/ 588430 h 2224519"/>
                <a:gd name="connsiteX78" fmla="*/ 3035772 w 3299499"/>
                <a:gd name="connsiteY78" fmla="*/ 684521 h 2224519"/>
                <a:gd name="connsiteX79" fmla="*/ 2923046 w 3299499"/>
                <a:gd name="connsiteY79" fmla="*/ 518092 h 2224519"/>
                <a:gd name="connsiteX80" fmla="*/ 2894083 w 3299499"/>
                <a:gd name="connsiteY80" fmla="*/ 439478 h 2224519"/>
                <a:gd name="connsiteX81" fmla="*/ 3022347 w 3299499"/>
                <a:gd name="connsiteY81" fmla="*/ 600842 h 2224519"/>
                <a:gd name="connsiteX82" fmla="*/ 3146474 w 3299499"/>
                <a:gd name="connsiteY82" fmla="*/ 824271 h 2224519"/>
                <a:gd name="connsiteX83" fmla="*/ 3295297 w 3299499"/>
                <a:gd name="connsiteY83" fmla="*/ 1254404 h 2224519"/>
                <a:gd name="connsiteX84" fmla="*/ 3022994 w 3299499"/>
                <a:gd name="connsiteY84" fmla="*/ 1569182 h 2224519"/>
                <a:gd name="connsiteX85" fmla="*/ 2712657 w 3299499"/>
                <a:gd name="connsiteY85" fmla="*/ 1572996 h 2224519"/>
                <a:gd name="connsiteX86" fmla="*/ 2364994 w 3299499"/>
                <a:gd name="connsiteY86" fmla="*/ 1739684 h 2224519"/>
                <a:gd name="connsiteX87" fmla="*/ 1741107 w 3299499"/>
                <a:gd name="connsiteY87" fmla="*/ 1953996 h 2224519"/>
                <a:gd name="connsiteX88" fmla="*/ 1783969 w 3299499"/>
                <a:gd name="connsiteY88" fmla="*/ 1796834 h 2224519"/>
                <a:gd name="connsiteX89" fmla="*/ 1836357 w 3299499"/>
                <a:gd name="connsiteY89" fmla="*/ 1606334 h 2224519"/>
                <a:gd name="connsiteX90" fmla="*/ 2164969 w 3299499"/>
                <a:gd name="connsiteY90" fmla="*/ 1577759 h 2224519"/>
                <a:gd name="connsiteX91" fmla="*/ 2050669 w 3299499"/>
                <a:gd name="connsiteY91" fmla="*/ 1434884 h 2224519"/>
                <a:gd name="connsiteX92" fmla="*/ 2241169 w 3299499"/>
                <a:gd name="connsiteY92" fmla="*/ 1339634 h 2224519"/>
                <a:gd name="connsiteX93" fmla="*/ 2339650 w 3299499"/>
                <a:gd name="connsiteY93" fmla="*/ 1482143 h 2224519"/>
                <a:gd name="connsiteX94" fmla="*/ 2331894 w 3299499"/>
                <a:gd name="connsiteY94" fmla="*/ 1673849 h 2224519"/>
                <a:gd name="connsiteX95" fmla="*/ 2343788 w 3299499"/>
                <a:gd name="connsiteY95" fmla="*/ 1428354 h 2224519"/>
                <a:gd name="connsiteX96" fmla="*/ 2720306 w 3299499"/>
                <a:gd name="connsiteY96" fmla="*/ 1293883 h 2224519"/>
                <a:gd name="connsiteX97" fmla="*/ 2888869 w 3299499"/>
                <a:gd name="connsiteY97" fmla="*/ 1406308 h 2224519"/>
                <a:gd name="connsiteX98" fmla="*/ 2769954 w 3299499"/>
                <a:gd name="connsiteY98" fmla="*/ 1300090 h 2224519"/>
                <a:gd name="connsiteX99" fmla="*/ 2889945 w 3299499"/>
                <a:gd name="connsiteY99" fmla="*/ 1304227 h 2224519"/>
                <a:gd name="connsiteX100" fmla="*/ 3067860 w 3299499"/>
                <a:gd name="connsiteY100" fmla="*/ 1432491 h 2224519"/>
                <a:gd name="connsiteX101" fmla="*/ 3217093 w 3299499"/>
                <a:gd name="connsiteY101" fmla="*/ 1277570 h 2224519"/>
                <a:gd name="connsiteX102" fmla="*/ 3237501 w 3299499"/>
                <a:gd name="connsiteY102" fmla="*/ 1072524 h 2224519"/>
                <a:gd name="connsiteX103" fmla="*/ 3071998 w 3299499"/>
                <a:gd name="connsiteY103" fmla="*/ 1386978 h 2224519"/>
                <a:gd name="connsiteX104" fmla="*/ 3109236 w 3299499"/>
                <a:gd name="connsiteY104" fmla="*/ 1312503 h 2224519"/>
                <a:gd name="connsiteX105" fmla="*/ 2894083 w 3299499"/>
                <a:gd name="connsiteY105" fmla="*/ 1266989 h 2224519"/>
                <a:gd name="connsiteX106" fmla="*/ 2794782 w 3299499"/>
                <a:gd name="connsiteY106" fmla="*/ 1204926 h 2224519"/>
                <a:gd name="connsiteX107" fmla="*/ 2584069 w 3299499"/>
                <a:gd name="connsiteY107" fmla="*/ 1239621 h 2224519"/>
                <a:gd name="connsiteX108" fmla="*/ 2044267 w 3299499"/>
                <a:gd name="connsiteY108" fmla="*/ 1386634 h 2224519"/>
                <a:gd name="connsiteX109" fmla="*/ 2005425 w 3299499"/>
                <a:gd name="connsiteY109" fmla="*/ 1225334 h 2224519"/>
                <a:gd name="connsiteX110" fmla="*/ 2372137 w 3299499"/>
                <a:gd name="connsiteY110" fmla="*/ 1108652 h 2224519"/>
                <a:gd name="connsiteX111" fmla="*/ 2803144 w 3299499"/>
                <a:gd name="connsiteY111" fmla="*/ 1101508 h 2224519"/>
                <a:gd name="connsiteX112" fmla="*/ 2560257 w 3299499"/>
                <a:gd name="connsiteY112" fmla="*/ 820521 h 2224519"/>
                <a:gd name="connsiteX113" fmla="*/ 2226881 w 3299499"/>
                <a:gd name="connsiteY113" fmla="*/ 1049121 h 2224519"/>
                <a:gd name="connsiteX114" fmla="*/ 2105637 w 3299499"/>
                <a:gd name="connsiteY114" fmla="*/ 967096 h 2224519"/>
                <a:gd name="connsiteX115" fmla="*/ 1771168 w 3299499"/>
                <a:gd name="connsiteY115" fmla="*/ 1203194 h 2224519"/>
                <a:gd name="connsiteX116" fmla="*/ 1666272 w 3299499"/>
                <a:gd name="connsiteY116" fmla="*/ 1103537 h 2224519"/>
                <a:gd name="connsiteX117" fmla="*/ 1333340 w 3299499"/>
                <a:gd name="connsiteY117" fmla="*/ 1505003 h 2224519"/>
                <a:gd name="connsiteX118" fmla="*/ 1260930 w 3299499"/>
                <a:gd name="connsiteY118" fmla="*/ 1457024 h 2224519"/>
                <a:gd name="connsiteX119" fmla="*/ 1613074 w 3299499"/>
                <a:gd name="connsiteY119" fmla="*/ 1076685 h 2224519"/>
                <a:gd name="connsiteX120" fmla="*/ 1920715 w 3299499"/>
                <a:gd name="connsiteY120" fmla="*/ 821267 h 2224519"/>
                <a:gd name="connsiteX121" fmla="*/ 1829273 w 3299499"/>
                <a:gd name="connsiteY121" fmla="*/ 817291 h 2224519"/>
                <a:gd name="connsiteX122" fmla="*/ 1773614 w 3299499"/>
                <a:gd name="connsiteY122" fmla="*/ 761632 h 2224519"/>
                <a:gd name="connsiteX123" fmla="*/ 1456874 w 3299499"/>
                <a:gd name="connsiteY123" fmla="*/ 1004847 h 2224519"/>
                <a:gd name="connsiteX124" fmla="*/ 1527211 w 3299499"/>
                <a:gd name="connsiteY124" fmla="*/ 753639 h 2224519"/>
                <a:gd name="connsiteX125" fmla="*/ 1421703 w 3299499"/>
                <a:gd name="connsiteY125" fmla="*/ 834026 h 2224519"/>
                <a:gd name="connsiteX126" fmla="*/ 1512138 w 3299499"/>
                <a:gd name="connsiteY126" fmla="*/ 834026 h 2224519"/>
                <a:gd name="connsiteX127" fmla="*/ 1371461 w 3299499"/>
                <a:gd name="connsiteY127" fmla="*/ 1019920 h 2224519"/>
                <a:gd name="connsiteX128" fmla="*/ 1115228 w 3299499"/>
                <a:gd name="connsiteY128" fmla="*/ 1246008 h 2224519"/>
                <a:gd name="connsiteX129" fmla="*/ 907141 w 3299499"/>
                <a:gd name="connsiteY129" fmla="*/ 1537410 h 2224519"/>
                <a:gd name="connsiteX130" fmla="*/ 858995 w 3299499"/>
                <a:gd name="connsiteY130" fmla="*/ 1612773 h 2224519"/>
                <a:gd name="connsiteX131" fmla="*/ 1009720 w 3299499"/>
                <a:gd name="connsiteY131" fmla="*/ 1909199 h 2224519"/>
                <a:gd name="connsiteX132" fmla="*/ 1100156 w 3299499"/>
                <a:gd name="connsiteY132" fmla="*/ 1889102 h 2224519"/>
                <a:gd name="connsiteX133" fmla="*/ 1243117 w 3299499"/>
                <a:gd name="connsiteY133" fmla="*/ 1429806 h 2224519"/>
                <a:gd name="connsiteX134" fmla="*/ 1356169 w 3299499"/>
                <a:gd name="connsiteY134" fmla="*/ 1501105 h 2224519"/>
                <a:gd name="connsiteX135" fmla="*/ 1352194 w 3299499"/>
                <a:gd name="connsiteY135" fmla="*/ 1596520 h 2224519"/>
                <a:gd name="connsiteX136" fmla="*/ 1324384 w 3299499"/>
                <a:gd name="connsiteY136" fmla="*/ 1770376 h 2224519"/>
                <a:gd name="connsiteX137" fmla="*/ 1416465 w 3299499"/>
                <a:gd name="connsiteY137" fmla="*/ 1910842 h 2224519"/>
                <a:gd name="connsiteX138" fmla="*/ 1340269 w 3299499"/>
                <a:gd name="connsiteY138" fmla="*/ 1640250 h 2224519"/>
                <a:gd name="connsiteX139" fmla="*/ 1606637 w 3299499"/>
                <a:gd name="connsiteY139" fmla="*/ 1513030 h 2224519"/>
                <a:gd name="connsiteX140" fmla="*/ 1723643 w 3299499"/>
                <a:gd name="connsiteY140" fmla="*/ 1293596 h 2224519"/>
                <a:gd name="connsiteX141" fmla="*/ 1989073 w 3299499"/>
                <a:gd name="connsiteY141" fmla="*/ 1262840 h 2224519"/>
                <a:gd name="connsiteX142" fmla="*/ 1885956 w 3299499"/>
                <a:gd name="connsiteY142" fmla="*/ 1550615 h 2224519"/>
                <a:gd name="connsiteX143" fmla="*/ 1755393 w 3299499"/>
                <a:gd name="connsiteY143" fmla="*/ 1719046 h 2224519"/>
                <a:gd name="connsiteX144" fmla="*/ 1596312 w 3299499"/>
                <a:gd name="connsiteY144" fmla="*/ 2013962 h 2224519"/>
                <a:gd name="connsiteX145" fmla="*/ 1574831 w 3299499"/>
                <a:gd name="connsiteY145" fmla="*/ 1921749 h 2224519"/>
                <a:gd name="connsiteX146" fmla="*/ 1471464 w 3299499"/>
                <a:gd name="connsiteY146" fmla="*/ 2065646 h 2224519"/>
                <a:gd name="connsiteX147" fmla="*/ 1582781 w 3299499"/>
                <a:gd name="connsiteY147" fmla="*/ 2133232 h 2224519"/>
                <a:gd name="connsiteX148" fmla="*/ 1451584 w 3299499"/>
                <a:gd name="connsiteY148" fmla="*/ 2200818 h 2224519"/>
                <a:gd name="connsiteX149" fmla="*/ 1228948 w 3299499"/>
                <a:gd name="connsiteY149" fmla="*/ 2208769 h 2224519"/>
                <a:gd name="connsiteX150" fmla="*/ 982457 w 3299499"/>
                <a:gd name="connsiteY150" fmla="*/ 2216722 h 2224519"/>
                <a:gd name="connsiteX151" fmla="*/ 966555 w 3299499"/>
                <a:gd name="connsiteY151" fmla="*/ 2137207 h 2224519"/>
                <a:gd name="connsiteX152" fmla="*/ 1197143 w 3299499"/>
                <a:gd name="connsiteY152" fmla="*/ 2161061 h 2224519"/>
                <a:gd name="connsiteX153" fmla="*/ 1324364 w 3299499"/>
                <a:gd name="connsiteY153" fmla="*/ 2141182 h 2224519"/>
                <a:gd name="connsiteX154" fmla="*/ 1280632 w 3299499"/>
                <a:gd name="connsiteY154" fmla="*/ 1954329 h 2224519"/>
                <a:gd name="connsiteX155" fmla="*/ 1407852 w 3299499"/>
                <a:gd name="connsiteY155" fmla="*/ 1926500 h 2224519"/>
                <a:gd name="connsiteX156" fmla="*/ 1247453 w 3299499"/>
                <a:gd name="connsiteY156" fmla="*/ 1884840 h 2224519"/>
                <a:gd name="connsiteX157" fmla="*/ 1182614 w 3299499"/>
                <a:gd name="connsiteY157" fmla="*/ 2054900 h 2224519"/>
                <a:gd name="connsiteX158" fmla="*/ 1024793 w 3299499"/>
                <a:gd name="connsiteY158" fmla="*/ 2120214 h 2224519"/>
                <a:gd name="connsiteX159" fmla="*/ 884116 w 3299499"/>
                <a:gd name="connsiteY159" fmla="*/ 1758474 h 2224519"/>
                <a:gd name="connsiteX160" fmla="*/ 843922 w 3299499"/>
                <a:gd name="connsiteY160" fmla="*/ 2069973 h 2224519"/>
                <a:gd name="connsiteX161" fmla="*/ 703246 w 3299499"/>
                <a:gd name="connsiteY161" fmla="*/ 1657991 h 2224519"/>
                <a:gd name="connsiteX162" fmla="*/ 803729 w 3299499"/>
                <a:gd name="connsiteY162" fmla="*/ 1406782 h 2224519"/>
                <a:gd name="connsiteX163" fmla="*/ 884115 w 3299499"/>
                <a:gd name="connsiteY163" fmla="*/ 1246008 h 2224519"/>
                <a:gd name="connsiteX164" fmla="*/ 1160446 w 3299499"/>
                <a:gd name="connsiteY164" fmla="*/ 1125427 h 2224519"/>
                <a:gd name="connsiteX165" fmla="*/ 1637744 w 3299499"/>
                <a:gd name="connsiteY165" fmla="*/ 648131 h 2224519"/>
                <a:gd name="connsiteX166" fmla="*/ 1763348 w 3299499"/>
                <a:gd name="connsiteY166" fmla="*/ 336632 h 2224519"/>
                <a:gd name="connsiteX167" fmla="*/ 1642768 w 3299499"/>
                <a:gd name="connsiteY167" fmla="*/ 376825 h 2224519"/>
                <a:gd name="connsiteX168" fmla="*/ 1451848 w 3299499"/>
                <a:gd name="connsiteY168" fmla="*/ 658179 h 2224519"/>
                <a:gd name="connsiteX169" fmla="*/ 1170498 w 3299499"/>
                <a:gd name="connsiteY169" fmla="*/ 497404 h 2224519"/>
                <a:gd name="connsiteX170" fmla="*/ 1200641 w 3299499"/>
                <a:gd name="connsiteY170" fmla="*/ 633056 h 2224519"/>
                <a:gd name="connsiteX171" fmla="*/ 1115230 w 3299499"/>
                <a:gd name="connsiteY171" fmla="*/ 869194 h 2224519"/>
                <a:gd name="connsiteX172" fmla="*/ 1100158 w 3299499"/>
                <a:gd name="connsiteY172" fmla="*/ 1004845 h 2224519"/>
                <a:gd name="connsiteX173" fmla="*/ 904215 w 3299499"/>
                <a:gd name="connsiteY173" fmla="*/ 1014893 h 2224519"/>
                <a:gd name="connsiteX174" fmla="*/ 929336 w 3299499"/>
                <a:gd name="connsiteY174" fmla="*/ 1175667 h 2224519"/>
                <a:gd name="connsiteX175" fmla="*/ 708272 w 3299499"/>
                <a:gd name="connsiteY175" fmla="*/ 984749 h 2224519"/>
                <a:gd name="connsiteX176" fmla="*/ 607789 w 3299499"/>
                <a:gd name="connsiteY176" fmla="*/ 914411 h 2224519"/>
                <a:gd name="connsiteX177" fmla="*/ 809594 w 3299499"/>
                <a:gd name="connsiteY177" fmla="*/ 1313832 h 2224519"/>
                <a:gd name="connsiteX178" fmla="*/ 512330 w 3299499"/>
                <a:gd name="connsiteY178" fmla="*/ 1356538 h 2224519"/>
                <a:gd name="connsiteX179" fmla="*/ 647983 w 3299499"/>
                <a:gd name="connsiteY179" fmla="*/ 1874028 h 2224519"/>
                <a:gd name="connsiteX180" fmla="*/ 537449 w 3299499"/>
                <a:gd name="connsiteY180" fmla="*/ 1798666 h 2224519"/>
                <a:gd name="connsiteX181" fmla="*/ 391749 w 3299499"/>
                <a:gd name="connsiteY181" fmla="*/ 1733351 h 2224519"/>
                <a:gd name="connsiteX182" fmla="*/ 230975 w 3299499"/>
                <a:gd name="connsiteY182" fmla="*/ 1436924 h 2224519"/>
                <a:gd name="connsiteX183" fmla="*/ 356580 w 3299499"/>
                <a:gd name="connsiteY183" fmla="*/ 1668037 h 2224519"/>
                <a:gd name="connsiteX184" fmla="*/ 431942 w 3299499"/>
                <a:gd name="connsiteY184" fmla="*/ 1833835 h 2224519"/>
                <a:gd name="connsiteX185" fmla="*/ 527402 w 3299499"/>
                <a:gd name="connsiteY185" fmla="*/ 1874028 h 2224519"/>
                <a:gd name="connsiteX186" fmla="*/ 507305 w 3299499"/>
                <a:gd name="connsiteY186" fmla="*/ 1989585 h 2224519"/>
                <a:gd name="connsiteX187" fmla="*/ 311362 w 3299499"/>
                <a:gd name="connsiteY187" fmla="*/ 2180503 h 2224519"/>
                <a:gd name="connsiteX188" fmla="*/ 250235 w 3299499"/>
                <a:gd name="connsiteY188" fmla="*/ 2142821 h 2224519"/>
                <a:gd name="connsiteX189" fmla="*/ 220927 w 3299499"/>
                <a:gd name="connsiteY189" fmla="*/ 1989584 h 2224519"/>
                <a:gd name="connsiteX190" fmla="*/ 120444 w 3299499"/>
                <a:gd name="connsiteY190" fmla="*/ 1909197 h 2224519"/>
                <a:gd name="connsiteX191" fmla="*/ 65177 w 3299499"/>
                <a:gd name="connsiteY191" fmla="*/ 1869004 h 2224519"/>
                <a:gd name="connsiteX192" fmla="*/ 80251 w 3299499"/>
                <a:gd name="connsiteY192" fmla="*/ 1673060 h 2224519"/>
                <a:gd name="connsiteX193" fmla="*/ 205854 w 3299499"/>
                <a:gd name="connsiteY193" fmla="*/ 1813738 h 2224519"/>
                <a:gd name="connsiteX194" fmla="*/ 301314 w 3299499"/>
                <a:gd name="connsiteY194" fmla="*/ 1974512 h 2224519"/>
                <a:gd name="connsiteX195" fmla="*/ 326435 w 3299499"/>
                <a:gd name="connsiteY195" fmla="*/ 1863979 h 2224519"/>
                <a:gd name="connsiteX196" fmla="*/ 175710 w 3299499"/>
                <a:gd name="connsiteY196" fmla="*/ 1517311 h 2224519"/>
                <a:gd name="connsiteX197" fmla="*/ 150589 w 3299499"/>
                <a:gd name="connsiteY197" fmla="*/ 1482143 h 2224519"/>
                <a:gd name="connsiteX198" fmla="*/ 30008 w 3299499"/>
                <a:gd name="connsiteY198" fmla="*/ 1642916 h 2224519"/>
                <a:gd name="connsiteX199" fmla="*/ 19959 w 3299499"/>
                <a:gd name="connsiteY199" fmla="*/ 1798665 h 2224519"/>
                <a:gd name="connsiteX200" fmla="*/ 75227 w 3299499"/>
                <a:gd name="connsiteY200" fmla="*/ 1301271 h 2224519"/>
                <a:gd name="connsiteX201" fmla="*/ 175709 w 3299499"/>
                <a:gd name="connsiteY201" fmla="*/ 1341465 h 2224519"/>
                <a:gd name="connsiteX202" fmla="*/ 170685 w 3299499"/>
                <a:gd name="connsiteY202" fmla="*/ 1125426 h 2224519"/>
                <a:gd name="connsiteX203" fmla="*/ 95322 w 3299499"/>
                <a:gd name="connsiteY203" fmla="*/ 1235957 h 2224519"/>
                <a:gd name="connsiteX204" fmla="*/ 180733 w 3299499"/>
                <a:gd name="connsiteY204" fmla="*/ 1045039 h 2224519"/>
                <a:gd name="connsiteX205" fmla="*/ 276193 w 3299499"/>
                <a:gd name="connsiteY205" fmla="*/ 864168 h 2224519"/>
                <a:gd name="connsiteX206" fmla="*/ 471298 w 3299499"/>
                <a:gd name="connsiteY20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496877 w 3299499"/>
                <a:gd name="connsiteY71" fmla="*/ 182950 h 2224519"/>
                <a:gd name="connsiteX72" fmla="*/ 2807194 w 3299499"/>
                <a:gd name="connsiteY72" fmla="*/ 360865 h 2224519"/>
                <a:gd name="connsiteX73" fmla="*/ 2707893 w 3299499"/>
                <a:gd name="connsiteY73" fmla="*/ 505679 h 2224519"/>
                <a:gd name="connsiteX74" fmla="*/ 2790644 w 3299499"/>
                <a:gd name="connsiteY74" fmla="*/ 551192 h 2224519"/>
                <a:gd name="connsiteX75" fmla="*/ 2732718 w 3299499"/>
                <a:gd name="connsiteY75" fmla="*/ 447753 h 2224519"/>
                <a:gd name="connsiteX76" fmla="*/ 2745131 w 3299499"/>
                <a:gd name="connsiteY76" fmla="*/ 373277 h 2224519"/>
                <a:gd name="connsiteX77" fmla="*/ 2894083 w 3299499"/>
                <a:gd name="connsiteY77" fmla="*/ 588430 h 2224519"/>
                <a:gd name="connsiteX78" fmla="*/ 3035772 w 3299499"/>
                <a:gd name="connsiteY78" fmla="*/ 684521 h 2224519"/>
                <a:gd name="connsiteX79" fmla="*/ 2923046 w 3299499"/>
                <a:gd name="connsiteY79" fmla="*/ 518092 h 2224519"/>
                <a:gd name="connsiteX80" fmla="*/ 2894083 w 3299499"/>
                <a:gd name="connsiteY80" fmla="*/ 439478 h 2224519"/>
                <a:gd name="connsiteX81" fmla="*/ 3022347 w 3299499"/>
                <a:gd name="connsiteY81" fmla="*/ 600842 h 2224519"/>
                <a:gd name="connsiteX82" fmla="*/ 3146474 w 3299499"/>
                <a:gd name="connsiteY82" fmla="*/ 824271 h 2224519"/>
                <a:gd name="connsiteX83" fmla="*/ 3295297 w 3299499"/>
                <a:gd name="connsiteY83" fmla="*/ 1254404 h 2224519"/>
                <a:gd name="connsiteX84" fmla="*/ 3022994 w 3299499"/>
                <a:gd name="connsiteY84" fmla="*/ 1569182 h 2224519"/>
                <a:gd name="connsiteX85" fmla="*/ 2712657 w 3299499"/>
                <a:gd name="connsiteY85" fmla="*/ 1572996 h 2224519"/>
                <a:gd name="connsiteX86" fmla="*/ 2364994 w 3299499"/>
                <a:gd name="connsiteY86" fmla="*/ 1739684 h 2224519"/>
                <a:gd name="connsiteX87" fmla="*/ 1741107 w 3299499"/>
                <a:gd name="connsiteY87" fmla="*/ 1953996 h 2224519"/>
                <a:gd name="connsiteX88" fmla="*/ 1783969 w 3299499"/>
                <a:gd name="connsiteY88" fmla="*/ 1796834 h 2224519"/>
                <a:gd name="connsiteX89" fmla="*/ 1836357 w 3299499"/>
                <a:gd name="connsiteY89" fmla="*/ 1606334 h 2224519"/>
                <a:gd name="connsiteX90" fmla="*/ 2164969 w 3299499"/>
                <a:gd name="connsiteY90" fmla="*/ 1577759 h 2224519"/>
                <a:gd name="connsiteX91" fmla="*/ 2050669 w 3299499"/>
                <a:gd name="connsiteY91" fmla="*/ 1434884 h 2224519"/>
                <a:gd name="connsiteX92" fmla="*/ 2241169 w 3299499"/>
                <a:gd name="connsiteY92" fmla="*/ 1339634 h 2224519"/>
                <a:gd name="connsiteX93" fmla="*/ 2339650 w 3299499"/>
                <a:gd name="connsiteY93" fmla="*/ 1482143 h 2224519"/>
                <a:gd name="connsiteX94" fmla="*/ 2331894 w 3299499"/>
                <a:gd name="connsiteY94" fmla="*/ 1673849 h 2224519"/>
                <a:gd name="connsiteX95" fmla="*/ 2343788 w 3299499"/>
                <a:gd name="connsiteY95" fmla="*/ 1428354 h 2224519"/>
                <a:gd name="connsiteX96" fmla="*/ 2720306 w 3299499"/>
                <a:gd name="connsiteY96" fmla="*/ 1293883 h 2224519"/>
                <a:gd name="connsiteX97" fmla="*/ 2888869 w 3299499"/>
                <a:gd name="connsiteY97" fmla="*/ 1406308 h 2224519"/>
                <a:gd name="connsiteX98" fmla="*/ 2769954 w 3299499"/>
                <a:gd name="connsiteY98" fmla="*/ 1300090 h 2224519"/>
                <a:gd name="connsiteX99" fmla="*/ 2889945 w 3299499"/>
                <a:gd name="connsiteY99" fmla="*/ 1304227 h 2224519"/>
                <a:gd name="connsiteX100" fmla="*/ 3067860 w 3299499"/>
                <a:gd name="connsiteY100" fmla="*/ 1432491 h 2224519"/>
                <a:gd name="connsiteX101" fmla="*/ 3217093 w 3299499"/>
                <a:gd name="connsiteY101" fmla="*/ 1277570 h 2224519"/>
                <a:gd name="connsiteX102" fmla="*/ 3237501 w 3299499"/>
                <a:gd name="connsiteY102" fmla="*/ 1072524 h 2224519"/>
                <a:gd name="connsiteX103" fmla="*/ 3071998 w 3299499"/>
                <a:gd name="connsiteY103" fmla="*/ 1386978 h 2224519"/>
                <a:gd name="connsiteX104" fmla="*/ 3109236 w 3299499"/>
                <a:gd name="connsiteY104" fmla="*/ 1312503 h 2224519"/>
                <a:gd name="connsiteX105" fmla="*/ 2894083 w 3299499"/>
                <a:gd name="connsiteY105" fmla="*/ 1266989 h 2224519"/>
                <a:gd name="connsiteX106" fmla="*/ 2794782 w 3299499"/>
                <a:gd name="connsiteY106" fmla="*/ 1204926 h 2224519"/>
                <a:gd name="connsiteX107" fmla="*/ 2584069 w 3299499"/>
                <a:gd name="connsiteY107" fmla="*/ 1239621 h 2224519"/>
                <a:gd name="connsiteX108" fmla="*/ 2044267 w 3299499"/>
                <a:gd name="connsiteY108" fmla="*/ 1386634 h 2224519"/>
                <a:gd name="connsiteX109" fmla="*/ 2005425 w 3299499"/>
                <a:gd name="connsiteY109" fmla="*/ 1225334 h 2224519"/>
                <a:gd name="connsiteX110" fmla="*/ 2372137 w 3299499"/>
                <a:gd name="connsiteY110" fmla="*/ 1108652 h 2224519"/>
                <a:gd name="connsiteX111" fmla="*/ 2803144 w 3299499"/>
                <a:gd name="connsiteY111" fmla="*/ 1101508 h 2224519"/>
                <a:gd name="connsiteX112" fmla="*/ 2560257 w 3299499"/>
                <a:gd name="connsiteY112" fmla="*/ 820521 h 2224519"/>
                <a:gd name="connsiteX113" fmla="*/ 2226881 w 3299499"/>
                <a:gd name="connsiteY113" fmla="*/ 1049121 h 2224519"/>
                <a:gd name="connsiteX114" fmla="*/ 2105637 w 3299499"/>
                <a:gd name="connsiteY114" fmla="*/ 967096 h 2224519"/>
                <a:gd name="connsiteX115" fmla="*/ 1771168 w 3299499"/>
                <a:gd name="connsiteY115" fmla="*/ 1203194 h 2224519"/>
                <a:gd name="connsiteX116" fmla="*/ 1666272 w 3299499"/>
                <a:gd name="connsiteY116" fmla="*/ 1103537 h 2224519"/>
                <a:gd name="connsiteX117" fmla="*/ 1333340 w 3299499"/>
                <a:gd name="connsiteY117" fmla="*/ 1505003 h 2224519"/>
                <a:gd name="connsiteX118" fmla="*/ 1260930 w 3299499"/>
                <a:gd name="connsiteY118" fmla="*/ 1457024 h 2224519"/>
                <a:gd name="connsiteX119" fmla="*/ 1613074 w 3299499"/>
                <a:gd name="connsiteY119" fmla="*/ 1076685 h 2224519"/>
                <a:gd name="connsiteX120" fmla="*/ 1920715 w 3299499"/>
                <a:gd name="connsiteY120" fmla="*/ 821267 h 2224519"/>
                <a:gd name="connsiteX121" fmla="*/ 1829273 w 3299499"/>
                <a:gd name="connsiteY121" fmla="*/ 817291 h 2224519"/>
                <a:gd name="connsiteX122" fmla="*/ 1773614 w 3299499"/>
                <a:gd name="connsiteY122" fmla="*/ 761632 h 2224519"/>
                <a:gd name="connsiteX123" fmla="*/ 1456874 w 3299499"/>
                <a:gd name="connsiteY123" fmla="*/ 1004847 h 2224519"/>
                <a:gd name="connsiteX124" fmla="*/ 1527211 w 3299499"/>
                <a:gd name="connsiteY124" fmla="*/ 753639 h 2224519"/>
                <a:gd name="connsiteX125" fmla="*/ 1421703 w 3299499"/>
                <a:gd name="connsiteY125" fmla="*/ 834026 h 2224519"/>
                <a:gd name="connsiteX126" fmla="*/ 1512138 w 3299499"/>
                <a:gd name="connsiteY126" fmla="*/ 834026 h 2224519"/>
                <a:gd name="connsiteX127" fmla="*/ 1371461 w 3299499"/>
                <a:gd name="connsiteY127" fmla="*/ 1019920 h 2224519"/>
                <a:gd name="connsiteX128" fmla="*/ 1115228 w 3299499"/>
                <a:gd name="connsiteY128" fmla="*/ 1246008 h 2224519"/>
                <a:gd name="connsiteX129" fmla="*/ 907141 w 3299499"/>
                <a:gd name="connsiteY129" fmla="*/ 1537410 h 2224519"/>
                <a:gd name="connsiteX130" fmla="*/ 858995 w 3299499"/>
                <a:gd name="connsiteY130" fmla="*/ 1612773 h 2224519"/>
                <a:gd name="connsiteX131" fmla="*/ 1009720 w 3299499"/>
                <a:gd name="connsiteY131" fmla="*/ 1909199 h 2224519"/>
                <a:gd name="connsiteX132" fmla="*/ 1100156 w 3299499"/>
                <a:gd name="connsiteY132" fmla="*/ 1889102 h 2224519"/>
                <a:gd name="connsiteX133" fmla="*/ 1243117 w 3299499"/>
                <a:gd name="connsiteY133" fmla="*/ 1429806 h 2224519"/>
                <a:gd name="connsiteX134" fmla="*/ 1356169 w 3299499"/>
                <a:gd name="connsiteY134" fmla="*/ 1501105 h 2224519"/>
                <a:gd name="connsiteX135" fmla="*/ 1352194 w 3299499"/>
                <a:gd name="connsiteY135" fmla="*/ 1596520 h 2224519"/>
                <a:gd name="connsiteX136" fmla="*/ 1324384 w 3299499"/>
                <a:gd name="connsiteY136" fmla="*/ 1770376 h 2224519"/>
                <a:gd name="connsiteX137" fmla="*/ 1416465 w 3299499"/>
                <a:gd name="connsiteY137" fmla="*/ 1910842 h 2224519"/>
                <a:gd name="connsiteX138" fmla="*/ 1340269 w 3299499"/>
                <a:gd name="connsiteY138" fmla="*/ 1640250 h 2224519"/>
                <a:gd name="connsiteX139" fmla="*/ 1606637 w 3299499"/>
                <a:gd name="connsiteY139" fmla="*/ 1513030 h 2224519"/>
                <a:gd name="connsiteX140" fmla="*/ 1723643 w 3299499"/>
                <a:gd name="connsiteY140" fmla="*/ 1293596 h 2224519"/>
                <a:gd name="connsiteX141" fmla="*/ 1989073 w 3299499"/>
                <a:gd name="connsiteY141" fmla="*/ 1262840 h 2224519"/>
                <a:gd name="connsiteX142" fmla="*/ 1885956 w 3299499"/>
                <a:gd name="connsiteY142" fmla="*/ 1550615 h 2224519"/>
                <a:gd name="connsiteX143" fmla="*/ 1755393 w 3299499"/>
                <a:gd name="connsiteY143" fmla="*/ 1719046 h 2224519"/>
                <a:gd name="connsiteX144" fmla="*/ 1596312 w 3299499"/>
                <a:gd name="connsiteY144" fmla="*/ 2013962 h 2224519"/>
                <a:gd name="connsiteX145" fmla="*/ 1574831 w 3299499"/>
                <a:gd name="connsiteY145" fmla="*/ 1921749 h 2224519"/>
                <a:gd name="connsiteX146" fmla="*/ 1471464 w 3299499"/>
                <a:gd name="connsiteY146" fmla="*/ 2065646 h 2224519"/>
                <a:gd name="connsiteX147" fmla="*/ 1582781 w 3299499"/>
                <a:gd name="connsiteY147" fmla="*/ 2133232 h 2224519"/>
                <a:gd name="connsiteX148" fmla="*/ 1451584 w 3299499"/>
                <a:gd name="connsiteY148" fmla="*/ 2200818 h 2224519"/>
                <a:gd name="connsiteX149" fmla="*/ 1228948 w 3299499"/>
                <a:gd name="connsiteY149" fmla="*/ 2208769 h 2224519"/>
                <a:gd name="connsiteX150" fmla="*/ 982457 w 3299499"/>
                <a:gd name="connsiteY150" fmla="*/ 2216722 h 2224519"/>
                <a:gd name="connsiteX151" fmla="*/ 966555 w 3299499"/>
                <a:gd name="connsiteY151" fmla="*/ 2137207 h 2224519"/>
                <a:gd name="connsiteX152" fmla="*/ 1197143 w 3299499"/>
                <a:gd name="connsiteY152" fmla="*/ 2161061 h 2224519"/>
                <a:gd name="connsiteX153" fmla="*/ 1324364 w 3299499"/>
                <a:gd name="connsiteY153" fmla="*/ 2141182 h 2224519"/>
                <a:gd name="connsiteX154" fmla="*/ 1280632 w 3299499"/>
                <a:gd name="connsiteY154" fmla="*/ 1954329 h 2224519"/>
                <a:gd name="connsiteX155" fmla="*/ 1407852 w 3299499"/>
                <a:gd name="connsiteY155" fmla="*/ 1926500 h 2224519"/>
                <a:gd name="connsiteX156" fmla="*/ 1247453 w 3299499"/>
                <a:gd name="connsiteY156" fmla="*/ 1884840 h 2224519"/>
                <a:gd name="connsiteX157" fmla="*/ 1182614 w 3299499"/>
                <a:gd name="connsiteY157" fmla="*/ 2054900 h 2224519"/>
                <a:gd name="connsiteX158" fmla="*/ 1024793 w 3299499"/>
                <a:gd name="connsiteY158" fmla="*/ 2120214 h 2224519"/>
                <a:gd name="connsiteX159" fmla="*/ 884116 w 3299499"/>
                <a:gd name="connsiteY159" fmla="*/ 1758474 h 2224519"/>
                <a:gd name="connsiteX160" fmla="*/ 843922 w 3299499"/>
                <a:gd name="connsiteY160" fmla="*/ 2069973 h 2224519"/>
                <a:gd name="connsiteX161" fmla="*/ 703246 w 3299499"/>
                <a:gd name="connsiteY161" fmla="*/ 1657991 h 2224519"/>
                <a:gd name="connsiteX162" fmla="*/ 803729 w 3299499"/>
                <a:gd name="connsiteY162" fmla="*/ 1406782 h 2224519"/>
                <a:gd name="connsiteX163" fmla="*/ 884115 w 3299499"/>
                <a:gd name="connsiteY163" fmla="*/ 1246008 h 2224519"/>
                <a:gd name="connsiteX164" fmla="*/ 1160446 w 3299499"/>
                <a:gd name="connsiteY164" fmla="*/ 1125427 h 2224519"/>
                <a:gd name="connsiteX165" fmla="*/ 1637744 w 3299499"/>
                <a:gd name="connsiteY165" fmla="*/ 648131 h 2224519"/>
                <a:gd name="connsiteX166" fmla="*/ 1763348 w 3299499"/>
                <a:gd name="connsiteY166" fmla="*/ 336632 h 2224519"/>
                <a:gd name="connsiteX167" fmla="*/ 1642768 w 3299499"/>
                <a:gd name="connsiteY167" fmla="*/ 376825 h 2224519"/>
                <a:gd name="connsiteX168" fmla="*/ 1451848 w 3299499"/>
                <a:gd name="connsiteY168" fmla="*/ 658179 h 2224519"/>
                <a:gd name="connsiteX169" fmla="*/ 1170498 w 3299499"/>
                <a:gd name="connsiteY169" fmla="*/ 497404 h 2224519"/>
                <a:gd name="connsiteX170" fmla="*/ 1200641 w 3299499"/>
                <a:gd name="connsiteY170" fmla="*/ 633056 h 2224519"/>
                <a:gd name="connsiteX171" fmla="*/ 1115230 w 3299499"/>
                <a:gd name="connsiteY171" fmla="*/ 869194 h 2224519"/>
                <a:gd name="connsiteX172" fmla="*/ 1100158 w 3299499"/>
                <a:gd name="connsiteY172" fmla="*/ 1004845 h 2224519"/>
                <a:gd name="connsiteX173" fmla="*/ 904215 w 3299499"/>
                <a:gd name="connsiteY173" fmla="*/ 1014893 h 2224519"/>
                <a:gd name="connsiteX174" fmla="*/ 929336 w 3299499"/>
                <a:gd name="connsiteY174" fmla="*/ 1175667 h 2224519"/>
                <a:gd name="connsiteX175" fmla="*/ 708272 w 3299499"/>
                <a:gd name="connsiteY175" fmla="*/ 984749 h 2224519"/>
                <a:gd name="connsiteX176" fmla="*/ 607789 w 3299499"/>
                <a:gd name="connsiteY176" fmla="*/ 914411 h 2224519"/>
                <a:gd name="connsiteX177" fmla="*/ 809594 w 3299499"/>
                <a:gd name="connsiteY177" fmla="*/ 1313832 h 2224519"/>
                <a:gd name="connsiteX178" fmla="*/ 512330 w 3299499"/>
                <a:gd name="connsiteY178" fmla="*/ 1356538 h 2224519"/>
                <a:gd name="connsiteX179" fmla="*/ 647983 w 3299499"/>
                <a:gd name="connsiteY179" fmla="*/ 1874028 h 2224519"/>
                <a:gd name="connsiteX180" fmla="*/ 537449 w 3299499"/>
                <a:gd name="connsiteY180" fmla="*/ 1798666 h 2224519"/>
                <a:gd name="connsiteX181" fmla="*/ 391749 w 3299499"/>
                <a:gd name="connsiteY181" fmla="*/ 1733351 h 2224519"/>
                <a:gd name="connsiteX182" fmla="*/ 230975 w 3299499"/>
                <a:gd name="connsiteY182" fmla="*/ 1436924 h 2224519"/>
                <a:gd name="connsiteX183" fmla="*/ 356580 w 3299499"/>
                <a:gd name="connsiteY183" fmla="*/ 1668037 h 2224519"/>
                <a:gd name="connsiteX184" fmla="*/ 431942 w 3299499"/>
                <a:gd name="connsiteY184" fmla="*/ 1833835 h 2224519"/>
                <a:gd name="connsiteX185" fmla="*/ 527402 w 3299499"/>
                <a:gd name="connsiteY185" fmla="*/ 1874028 h 2224519"/>
                <a:gd name="connsiteX186" fmla="*/ 507305 w 3299499"/>
                <a:gd name="connsiteY186" fmla="*/ 1989585 h 2224519"/>
                <a:gd name="connsiteX187" fmla="*/ 311362 w 3299499"/>
                <a:gd name="connsiteY187" fmla="*/ 2180503 h 2224519"/>
                <a:gd name="connsiteX188" fmla="*/ 250235 w 3299499"/>
                <a:gd name="connsiteY188" fmla="*/ 2142821 h 2224519"/>
                <a:gd name="connsiteX189" fmla="*/ 220927 w 3299499"/>
                <a:gd name="connsiteY189" fmla="*/ 1989584 h 2224519"/>
                <a:gd name="connsiteX190" fmla="*/ 120444 w 3299499"/>
                <a:gd name="connsiteY190" fmla="*/ 1909197 h 2224519"/>
                <a:gd name="connsiteX191" fmla="*/ 65177 w 3299499"/>
                <a:gd name="connsiteY191" fmla="*/ 1869004 h 2224519"/>
                <a:gd name="connsiteX192" fmla="*/ 80251 w 3299499"/>
                <a:gd name="connsiteY192" fmla="*/ 1673060 h 2224519"/>
                <a:gd name="connsiteX193" fmla="*/ 205854 w 3299499"/>
                <a:gd name="connsiteY193" fmla="*/ 1813738 h 2224519"/>
                <a:gd name="connsiteX194" fmla="*/ 301314 w 3299499"/>
                <a:gd name="connsiteY194" fmla="*/ 1974512 h 2224519"/>
                <a:gd name="connsiteX195" fmla="*/ 326435 w 3299499"/>
                <a:gd name="connsiteY195" fmla="*/ 1863979 h 2224519"/>
                <a:gd name="connsiteX196" fmla="*/ 175710 w 3299499"/>
                <a:gd name="connsiteY196" fmla="*/ 1517311 h 2224519"/>
                <a:gd name="connsiteX197" fmla="*/ 150589 w 3299499"/>
                <a:gd name="connsiteY197" fmla="*/ 1482143 h 2224519"/>
                <a:gd name="connsiteX198" fmla="*/ 30008 w 3299499"/>
                <a:gd name="connsiteY198" fmla="*/ 1642916 h 2224519"/>
                <a:gd name="connsiteX199" fmla="*/ 19959 w 3299499"/>
                <a:gd name="connsiteY199" fmla="*/ 1798665 h 2224519"/>
                <a:gd name="connsiteX200" fmla="*/ 75227 w 3299499"/>
                <a:gd name="connsiteY200" fmla="*/ 1301271 h 2224519"/>
                <a:gd name="connsiteX201" fmla="*/ 175709 w 3299499"/>
                <a:gd name="connsiteY201" fmla="*/ 1341465 h 2224519"/>
                <a:gd name="connsiteX202" fmla="*/ 170685 w 3299499"/>
                <a:gd name="connsiteY202" fmla="*/ 1125426 h 2224519"/>
                <a:gd name="connsiteX203" fmla="*/ 95322 w 3299499"/>
                <a:gd name="connsiteY203" fmla="*/ 1235957 h 2224519"/>
                <a:gd name="connsiteX204" fmla="*/ 180733 w 3299499"/>
                <a:gd name="connsiteY204" fmla="*/ 1045039 h 2224519"/>
                <a:gd name="connsiteX205" fmla="*/ 276193 w 3299499"/>
                <a:gd name="connsiteY205" fmla="*/ 864168 h 2224519"/>
                <a:gd name="connsiteX206" fmla="*/ 471298 w 3299499"/>
                <a:gd name="connsiteY206"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496877 w 3299499"/>
                <a:gd name="connsiteY71" fmla="*/ 182950 h 2224519"/>
                <a:gd name="connsiteX72" fmla="*/ 2807194 w 3299499"/>
                <a:gd name="connsiteY72" fmla="*/ 360865 h 2224519"/>
                <a:gd name="connsiteX73" fmla="*/ 2649967 w 3299499"/>
                <a:gd name="connsiteY73" fmla="*/ 340177 h 2224519"/>
                <a:gd name="connsiteX74" fmla="*/ 2707893 w 3299499"/>
                <a:gd name="connsiteY74" fmla="*/ 505679 h 2224519"/>
                <a:gd name="connsiteX75" fmla="*/ 2790644 w 3299499"/>
                <a:gd name="connsiteY75" fmla="*/ 551192 h 2224519"/>
                <a:gd name="connsiteX76" fmla="*/ 2732718 w 3299499"/>
                <a:gd name="connsiteY76" fmla="*/ 447753 h 2224519"/>
                <a:gd name="connsiteX77" fmla="*/ 2745131 w 3299499"/>
                <a:gd name="connsiteY77" fmla="*/ 373277 h 2224519"/>
                <a:gd name="connsiteX78" fmla="*/ 2894083 w 3299499"/>
                <a:gd name="connsiteY78" fmla="*/ 588430 h 2224519"/>
                <a:gd name="connsiteX79" fmla="*/ 3035772 w 3299499"/>
                <a:gd name="connsiteY79" fmla="*/ 684521 h 2224519"/>
                <a:gd name="connsiteX80" fmla="*/ 2923046 w 3299499"/>
                <a:gd name="connsiteY80" fmla="*/ 518092 h 2224519"/>
                <a:gd name="connsiteX81" fmla="*/ 2894083 w 3299499"/>
                <a:gd name="connsiteY81" fmla="*/ 439478 h 2224519"/>
                <a:gd name="connsiteX82" fmla="*/ 3022347 w 3299499"/>
                <a:gd name="connsiteY82" fmla="*/ 600842 h 2224519"/>
                <a:gd name="connsiteX83" fmla="*/ 3146474 w 3299499"/>
                <a:gd name="connsiteY83" fmla="*/ 824271 h 2224519"/>
                <a:gd name="connsiteX84" fmla="*/ 3295297 w 3299499"/>
                <a:gd name="connsiteY84" fmla="*/ 1254404 h 2224519"/>
                <a:gd name="connsiteX85" fmla="*/ 3022994 w 3299499"/>
                <a:gd name="connsiteY85" fmla="*/ 1569182 h 2224519"/>
                <a:gd name="connsiteX86" fmla="*/ 2712657 w 3299499"/>
                <a:gd name="connsiteY86" fmla="*/ 1572996 h 2224519"/>
                <a:gd name="connsiteX87" fmla="*/ 2364994 w 3299499"/>
                <a:gd name="connsiteY87" fmla="*/ 1739684 h 2224519"/>
                <a:gd name="connsiteX88" fmla="*/ 1741107 w 3299499"/>
                <a:gd name="connsiteY88" fmla="*/ 1953996 h 2224519"/>
                <a:gd name="connsiteX89" fmla="*/ 1783969 w 3299499"/>
                <a:gd name="connsiteY89" fmla="*/ 1796834 h 2224519"/>
                <a:gd name="connsiteX90" fmla="*/ 1836357 w 3299499"/>
                <a:gd name="connsiteY90" fmla="*/ 1606334 h 2224519"/>
                <a:gd name="connsiteX91" fmla="*/ 2164969 w 3299499"/>
                <a:gd name="connsiteY91" fmla="*/ 1577759 h 2224519"/>
                <a:gd name="connsiteX92" fmla="*/ 2050669 w 3299499"/>
                <a:gd name="connsiteY92" fmla="*/ 1434884 h 2224519"/>
                <a:gd name="connsiteX93" fmla="*/ 2241169 w 3299499"/>
                <a:gd name="connsiteY93" fmla="*/ 1339634 h 2224519"/>
                <a:gd name="connsiteX94" fmla="*/ 2339650 w 3299499"/>
                <a:gd name="connsiteY94" fmla="*/ 1482143 h 2224519"/>
                <a:gd name="connsiteX95" fmla="*/ 2331894 w 3299499"/>
                <a:gd name="connsiteY95" fmla="*/ 1673849 h 2224519"/>
                <a:gd name="connsiteX96" fmla="*/ 2343788 w 3299499"/>
                <a:gd name="connsiteY96" fmla="*/ 1428354 h 2224519"/>
                <a:gd name="connsiteX97" fmla="*/ 2720306 w 3299499"/>
                <a:gd name="connsiteY97" fmla="*/ 1293883 h 2224519"/>
                <a:gd name="connsiteX98" fmla="*/ 2888869 w 3299499"/>
                <a:gd name="connsiteY98" fmla="*/ 1406308 h 2224519"/>
                <a:gd name="connsiteX99" fmla="*/ 2769954 w 3299499"/>
                <a:gd name="connsiteY99" fmla="*/ 1300090 h 2224519"/>
                <a:gd name="connsiteX100" fmla="*/ 2889945 w 3299499"/>
                <a:gd name="connsiteY100" fmla="*/ 1304227 h 2224519"/>
                <a:gd name="connsiteX101" fmla="*/ 3067860 w 3299499"/>
                <a:gd name="connsiteY101" fmla="*/ 1432491 h 2224519"/>
                <a:gd name="connsiteX102" fmla="*/ 3217093 w 3299499"/>
                <a:gd name="connsiteY102" fmla="*/ 1277570 h 2224519"/>
                <a:gd name="connsiteX103" fmla="*/ 3237501 w 3299499"/>
                <a:gd name="connsiteY103" fmla="*/ 1072524 h 2224519"/>
                <a:gd name="connsiteX104" fmla="*/ 3071998 w 3299499"/>
                <a:gd name="connsiteY104" fmla="*/ 1386978 h 2224519"/>
                <a:gd name="connsiteX105" fmla="*/ 3109236 w 3299499"/>
                <a:gd name="connsiteY105" fmla="*/ 1312503 h 2224519"/>
                <a:gd name="connsiteX106" fmla="*/ 2894083 w 3299499"/>
                <a:gd name="connsiteY106" fmla="*/ 1266989 h 2224519"/>
                <a:gd name="connsiteX107" fmla="*/ 2794782 w 3299499"/>
                <a:gd name="connsiteY107" fmla="*/ 1204926 h 2224519"/>
                <a:gd name="connsiteX108" fmla="*/ 2584069 w 3299499"/>
                <a:gd name="connsiteY108" fmla="*/ 1239621 h 2224519"/>
                <a:gd name="connsiteX109" fmla="*/ 2044267 w 3299499"/>
                <a:gd name="connsiteY109" fmla="*/ 1386634 h 2224519"/>
                <a:gd name="connsiteX110" fmla="*/ 2005425 w 3299499"/>
                <a:gd name="connsiteY110" fmla="*/ 1225334 h 2224519"/>
                <a:gd name="connsiteX111" fmla="*/ 2372137 w 3299499"/>
                <a:gd name="connsiteY111" fmla="*/ 1108652 h 2224519"/>
                <a:gd name="connsiteX112" fmla="*/ 2803144 w 3299499"/>
                <a:gd name="connsiteY112" fmla="*/ 1101508 h 2224519"/>
                <a:gd name="connsiteX113" fmla="*/ 2560257 w 3299499"/>
                <a:gd name="connsiteY113" fmla="*/ 820521 h 2224519"/>
                <a:gd name="connsiteX114" fmla="*/ 2226881 w 3299499"/>
                <a:gd name="connsiteY114" fmla="*/ 1049121 h 2224519"/>
                <a:gd name="connsiteX115" fmla="*/ 2105637 w 3299499"/>
                <a:gd name="connsiteY115" fmla="*/ 967096 h 2224519"/>
                <a:gd name="connsiteX116" fmla="*/ 1771168 w 3299499"/>
                <a:gd name="connsiteY116" fmla="*/ 1203194 h 2224519"/>
                <a:gd name="connsiteX117" fmla="*/ 1666272 w 3299499"/>
                <a:gd name="connsiteY117" fmla="*/ 1103537 h 2224519"/>
                <a:gd name="connsiteX118" fmla="*/ 1333340 w 3299499"/>
                <a:gd name="connsiteY118" fmla="*/ 1505003 h 2224519"/>
                <a:gd name="connsiteX119" fmla="*/ 1260930 w 3299499"/>
                <a:gd name="connsiteY119" fmla="*/ 1457024 h 2224519"/>
                <a:gd name="connsiteX120" fmla="*/ 1613074 w 3299499"/>
                <a:gd name="connsiteY120" fmla="*/ 1076685 h 2224519"/>
                <a:gd name="connsiteX121" fmla="*/ 1920715 w 3299499"/>
                <a:gd name="connsiteY121" fmla="*/ 821267 h 2224519"/>
                <a:gd name="connsiteX122" fmla="*/ 1829273 w 3299499"/>
                <a:gd name="connsiteY122" fmla="*/ 817291 h 2224519"/>
                <a:gd name="connsiteX123" fmla="*/ 1773614 w 3299499"/>
                <a:gd name="connsiteY123" fmla="*/ 761632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496877 w 3299499"/>
                <a:gd name="connsiteY71" fmla="*/ 182950 h 2224519"/>
                <a:gd name="connsiteX72" fmla="*/ 2807194 w 3299499"/>
                <a:gd name="connsiteY72" fmla="*/ 360865 h 2224519"/>
                <a:gd name="connsiteX73" fmla="*/ 2649967 w 3299499"/>
                <a:gd name="connsiteY73" fmla="*/ 340177 h 2224519"/>
                <a:gd name="connsiteX74" fmla="*/ 2707893 w 3299499"/>
                <a:gd name="connsiteY74" fmla="*/ 505679 h 2224519"/>
                <a:gd name="connsiteX75" fmla="*/ 2790644 w 3299499"/>
                <a:gd name="connsiteY75" fmla="*/ 551192 h 2224519"/>
                <a:gd name="connsiteX76" fmla="*/ 2732718 w 3299499"/>
                <a:gd name="connsiteY76" fmla="*/ 447753 h 2224519"/>
                <a:gd name="connsiteX77" fmla="*/ 2745131 w 3299499"/>
                <a:gd name="connsiteY77" fmla="*/ 373277 h 2224519"/>
                <a:gd name="connsiteX78" fmla="*/ 2894083 w 3299499"/>
                <a:gd name="connsiteY78" fmla="*/ 588430 h 2224519"/>
                <a:gd name="connsiteX79" fmla="*/ 3035772 w 3299499"/>
                <a:gd name="connsiteY79" fmla="*/ 684521 h 2224519"/>
                <a:gd name="connsiteX80" fmla="*/ 2923046 w 3299499"/>
                <a:gd name="connsiteY80" fmla="*/ 518092 h 2224519"/>
                <a:gd name="connsiteX81" fmla="*/ 2894083 w 3299499"/>
                <a:gd name="connsiteY81" fmla="*/ 439478 h 2224519"/>
                <a:gd name="connsiteX82" fmla="*/ 3022347 w 3299499"/>
                <a:gd name="connsiteY82" fmla="*/ 600842 h 2224519"/>
                <a:gd name="connsiteX83" fmla="*/ 3146474 w 3299499"/>
                <a:gd name="connsiteY83" fmla="*/ 824271 h 2224519"/>
                <a:gd name="connsiteX84" fmla="*/ 3295297 w 3299499"/>
                <a:gd name="connsiteY84" fmla="*/ 1254404 h 2224519"/>
                <a:gd name="connsiteX85" fmla="*/ 3022994 w 3299499"/>
                <a:gd name="connsiteY85" fmla="*/ 1569182 h 2224519"/>
                <a:gd name="connsiteX86" fmla="*/ 2712657 w 3299499"/>
                <a:gd name="connsiteY86" fmla="*/ 1572996 h 2224519"/>
                <a:gd name="connsiteX87" fmla="*/ 2364994 w 3299499"/>
                <a:gd name="connsiteY87" fmla="*/ 1739684 h 2224519"/>
                <a:gd name="connsiteX88" fmla="*/ 1741107 w 3299499"/>
                <a:gd name="connsiteY88" fmla="*/ 1953996 h 2224519"/>
                <a:gd name="connsiteX89" fmla="*/ 1783969 w 3299499"/>
                <a:gd name="connsiteY89" fmla="*/ 1796834 h 2224519"/>
                <a:gd name="connsiteX90" fmla="*/ 1836357 w 3299499"/>
                <a:gd name="connsiteY90" fmla="*/ 1606334 h 2224519"/>
                <a:gd name="connsiteX91" fmla="*/ 2164969 w 3299499"/>
                <a:gd name="connsiteY91" fmla="*/ 1577759 h 2224519"/>
                <a:gd name="connsiteX92" fmla="*/ 2050669 w 3299499"/>
                <a:gd name="connsiteY92" fmla="*/ 1434884 h 2224519"/>
                <a:gd name="connsiteX93" fmla="*/ 2241169 w 3299499"/>
                <a:gd name="connsiteY93" fmla="*/ 1339634 h 2224519"/>
                <a:gd name="connsiteX94" fmla="*/ 2339650 w 3299499"/>
                <a:gd name="connsiteY94" fmla="*/ 1482143 h 2224519"/>
                <a:gd name="connsiteX95" fmla="*/ 2331894 w 3299499"/>
                <a:gd name="connsiteY95" fmla="*/ 1673849 h 2224519"/>
                <a:gd name="connsiteX96" fmla="*/ 2343788 w 3299499"/>
                <a:gd name="connsiteY96" fmla="*/ 1428354 h 2224519"/>
                <a:gd name="connsiteX97" fmla="*/ 2720306 w 3299499"/>
                <a:gd name="connsiteY97" fmla="*/ 1293883 h 2224519"/>
                <a:gd name="connsiteX98" fmla="*/ 2888869 w 3299499"/>
                <a:gd name="connsiteY98" fmla="*/ 1406308 h 2224519"/>
                <a:gd name="connsiteX99" fmla="*/ 2769954 w 3299499"/>
                <a:gd name="connsiteY99" fmla="*/ 1300090 h 2224519"/>
                <a:gd name="connsiteX100" fmla="*/ 2889945 w 3299499"/>
                <a:gd name="connsiteY100" fmla="*/ 1304227 h 2224519"/>
                <a:gd name="connsiteX101" fmla="*/ 3067860 w 3299499"/>
                <a:gd name="connsiteY101" fmla="*/ 1432491 h 2224519"/>
                <a:gd name="connsiteX102" fmla="*/ 3217093 w 3299499"/>
                <a:gd name="connsiteY102" fmla="*/ 1277570 h 2224519"/>
                <a:gd name="connsiteX103" fmla="*/ 3237501 w 3299499"/>
                <a:gd name="connsiteY103" fmla="*/ 1072524 h 2224519"/>
                <a:gd name="connsiteX104" fmla="*/ 3071998 w 3299499"/>
                <a:gd name="connsiteY104" fmla="*/ 1386978 h 2224519"/>
                <a:gd name="connsiteX105" fmla="*/ 3109236 w 3299499"/>
                <a:gd name="connsiteY105" fmla="*/ 1312503 h 2224519"/>
                <a:gd name="connsiteX106" fmla="*/ 2894083 w 3299499"/>
                <a:gd name="connsiteY106" fmla="*/ 1266989 h 2224519"/>
                <a:gd name="connsiteX107" fmla="*/ 2794782 w 3299499"/>
                <a:gd name="connsiteY107" fmla="*/ 1204926 h 2224519"/>
                <a:gd name="connsiteX108" fmla="*/ 2584069 w 3299499"/>
                <a:gd name="connsiteY108" fmla="*/ 1239621 h 2224519"/>
                <a:gd name="connsiteX109" fmla="*/ 2044267 w 3299499"/>
                <a:gd name="connsiteY109" fmla="*/ 1386634 h 2224519"/>
                <a:gd name="connsiteX110" fmla="*/ 2005425 w 3299499"/>
                <a:gd name="connsiteY110" fmla="*/ 1225334 h 2224519"/>
                <a:gd name="connsiteX111" fmla="*/ 2372137 w 3299499"/>
                <a:gd name="connsiteY111" fmla="*/ 1108652 h 2224519"/>
                <a:gd name="connsiteX112" fmla="*/ 2803144 w 3299499"/>
                <a:gd name="connsiteY112" fmla="*/ 1101508 h 2224519"/>
                <a:gd name="connsiteX113" fmla="*/ 2560257 w 3299499"/>
                <a:gd name="connsiteY113" fmla="*/ 820521 h 2224519"/>
                <a:gd name="connsiteX114" fmla="*/ 2226881 w 3299499"/>
                <a:gd name="connsiteY114" fmla="*/ 1049121 h 2224519"/>
                <a:gd name="connsiteX115" fmla="*/ 2105637 w 3299499"/>
                <a:gd name="connsiteY115" fmla="*/ 967096 h 2224519"/>
                <a:gd name="connsiteX116" fmla="*/ 1771168 w 3299499"/>
                <a:gd name="connsiteY116" fmla="*/ 1203194 h 2224519"/>
                <a:gd name="connsiteX117" fmla="*/ 1666272 w 3299499"/>
                <a:gd name="connsiteY117" fmla="*/ 1103537 h 2224519"/>
                <a:gd name="connsiteX118" fmla="*/ 1333340 w 3299499"/>
                <a:gd name="connsiteY118" fmla="*/ 1505003 h 2224519"/>
                <a:gd name="connsiteX119" fmla="*/ 1260930 w 3299499"/>
                <a:gd name="connsiteY119" fmla="*/ 1457024 h 2224519"/>
                <a:gd name="connsiteX120" fmla="*/ 1613074 w 3299499"/>
                <a:gd name="connsiteY120" fmla="*/ 1076685 h 2224519"/>
                <a:gd name="connsiteX121" fmla="*/ 1920715 w 3299499"/>
                <a:gd name="connsiteY121" fmla="*/ 821267 h 2224519"/>
                <a:gd name="connsiteX122" fmla="*/ 1829273 w 3299499"/>
                <a:gd name="connsiteY122" fmla="*/ 817291 h 2224519"/>
                <a:gd name="connsiteX123" fmla="*/ 1773614 w 3299499"/>
                <a:gd name="connsiteY123" fmla="*/ 761632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496877 w 3299499"/>
                <a:gd name="connsiteY71" fmla="*/ 182950 h 2224519"/>
                <a:gd name="connsiteX72" fmla="*/ 2807194 w 3299499"/>
                <a:gd name="connsiteY72" fmla="*/ 360865 h 2224519"/>
                <a:gd name="connsiteX73" fmla="*/ 2649967 w 3299499"/>
                <a:gd name="connsiteY73" fmla="*/ 340177 h 2224519"/>
                <a:gd name="connsiteX74" fmla="*/ 2707893 w 3299499"/>
                <a:gd name="connsiteY74" fmla="*/ 505679 h 2224519"/>
                <a:gd name="connsiteX75" fmla="*/ 2790644 w 3299499"/>
                <a:gd name="connsiteY75" fmla="*/ 551192 h 2224519"/>
                <a:gd name="connsiteX76" fmla="*/ 2732718 w 3299499"/>
                <a:gd name="connsiteY76" fmla="*/ 447753 h 2224519"/>
                <a:gd name="connsiteX77" fmla="*/ 2745131 w 3299499"/>
                <a:gd name="connsiteY77" fmla="*/ 373277 h 2224519"/>
                <a:gd name="connsiteX78" fmla="*/ 2894083 w 3299499"/>
                <a:gd name="connsiteY78" fmla="*/ 588430 h 2224519"/>
                <a:gd name="connsiteX79" fmla="*/ 3035772 w 3299499"/>
                <a:gd name="connsiteY79" fmla="*/ 684521 h 2224519"/>
                <a:gd name="connsiteX80" fmla="*/ 2923046 w 3299499"/>
                <a:gd name="connsiteY80" fmla="*/ 518092 h 2224519"/>
                <a:gd name="connsiteX81" fmla="*/ 2894083 w 3299499"/>
                <a:gd name="connsiteY81" fmla="*/ 439478 h 2224519"/>
                <a:gd name="connsiteX82" fmla="*/ 3022347 w 3299499"/>
                <a:gd name="connsiteY82" fmla="*/ 600842 h 2224519"/>
                <a:gd name="connsiteX83" fmla="*/ 3146474 w 3299499"/>
                <a:gd name="connsiteY83" fmla="*/ 824271 h 2224519"/>
                <a:gd name="connsiteX84" fmla="*/ 3295297 w 3299499"/>
                <a:gd name="connsiteY84" fmla="*/ 1254404 h 2224519"/>
                <a:gd name="connsiteX85" fmla="*/ 3022994 w 3299499"/>
                <a:gd name="connsiteY85" fmla="*/ 1569182 h 2224519"/>
                <a:gd name="connsiteX86" fmla="*/ 2712657 w 3299499"/>
                <a:gd name="connsiteY86" fmla="*/ 1572996 h 2224519"/>
                <a:gd name="connsiteX87" fmla="*/ 2364994 w 3299499"/>
                <a:gd name="connsiteY87" fmla="*/ 1739684 h 2224519"/>
                <a:gd name="connsiteX88" fmla="*/ 1741107 w 3299499"/>
                <a:gd name="connsiteY88" fmla="*/ 1953996 h 2224519"/>
                <a:gd name="connsiteX89" fmla="*/ 1783969 w 3299499"/>
                <a:gd name="connsiteY89" fmla="*/ 1796834 h 2224519"/>
                <a:gd name="connsiteX90" fmla="*/ 1836357 w 3299499"/>
                <a:gd name="connsiteY90" fmla="*/ 1606334 h 2224519"/>
                <a:gd name="connsiteX91" fmla="*/ 2164969 w 3299499"/>
                <a:gd name="connsiteY91" fmla="*/ 1577759 h 2224519"/>
                <a:gd name="connsiteX92" fmla="*/ 2050669 w 3299499"/>
                <a:gd name="connsiteY92" fmla="*/ 1434884 h 2224519"/>
                <a:gd name="connsiteX93" fmla="*/ 2241169 w 3299499"/>
                <a:gd name="connsiteY93" fmla="*/ 1339634 h 2224519"/>
                <a:gd name="connsiteX94" fmla="*/ 2339650 w 3299499"/>
                <a:gd name="connsiteY94" fmla="*/ 1482143 h 2224519"/>
                <a:gd name="connsiteX95" fmla="*/ 2331894 w 3299499"/>
                <a:gd name="connsiteY95" fmla="*/ 1673849 h 2224519"/>
                <a:gd name="connsiteX96" fmla="*/ 2343788 w 3299499"/>
                <a:gd name="connsiteY96" fmla="*/ 1428354 h 2224519"/>
                <a:gd name="connsiteX97" fmla="*/ 2720306 w 3299499"/>
                <a:gd name="connsiteY97" fmla="*/ 1293883 h 2224519"/>
                <a:gd name="connsiteX98" fmla="*/ 2888869 w 3299499"/>
                <a:gd name="connsiteY98" fmla="*/ 1406308 h 2224519"/>
                <a:gd name="connsiteX99" fmla="*/ 2769954 w 3299499"/>
                <a:gd name="connsiteY99" fmla="*/ 1300090 h 2224519"/>
                <a:gd name="connsiteX100" fmla="*/ 2889945 w 3299499"/>
                <a:gd name="connsiteY100" fmla="*/ 1304227 h 2224519"/>
                <a:gd name="connsiteX101" fmla="*/ 3067860 w 3299499"/>
                <a:gd name="connsiteY101" fmla="*/ 1432491 h 2224519"/>
                <a:gd name="connsiteX102" fmla="*/ 3217093 w 3299499"/>
                <a:gd name="connsiteY102" fmla="*/ 1277570 h 2224519"/>
                <a:gd name="connsiteX103" fmla="*/ 3237501 w 3299499"/>
                <a:gd name="connsiteY103" fmla="*/ 1072524 h 2224519"/>
                <a:gd name="connsiteX104" fmla="*/ 3071998 w 3299499"/>
                <a:gd name="connsiteY104" fmla="*/ 1386978 h 2224519"/>
                <a:gd name="connsiteX105" fmla="*/ 3109236 w 3299499"/>
                <a:gd name="connsiteY105" fmla="*/ 1312503 h 2224519"/>
                <a:gd name="connsiteX106" fmla="*/ 2894083 w 3299499"/>
                <a:gd name="connsiteY106" fmla="*/ 1266989 h 2224519"/>
                <a:gd name="connsiteX107" fmla="*/ 2794782 w 3299499"/>
                <a:gd name="connsiteY107" fmla="*/ 1204926 h 2224519"/>
                <a:gd name="connsiteX108" fmla="*/ 2584069 w 3299499"/>
                <a:gd name="connsiteY108" fmla="*/ 1239621 h 2224519"/>
                <a:gd name="connsiteX109" fmla="*/ 2044267 w 3299499"/>
                <a:gd name="connsiteY109" fmla="*/ 1386634 h 2224519"/>
                <a:gd name="connsiteX110" fmla="*/ 2005425 w 3299499"/>
                <a:gd name="connsiteY110" fmla="*/ 1225334 h 2224519"/>
                <a:gd name="connsiteX111" fmla="*/ 2372137 w 3299499"/>
                <a:gd name="connsiteY111" fmla="*/ 1108652 h 2224519"/>
                <a:gd name="connsiteX112" fmla="*/ 2803144 w 3299499"/>
                <a:gd name="connsiteY112" fmla="*/ 1101508 h 2224519"/>
                <a:gd name="connsiteX113" fmla="*/ 2560257 w 3299499"/>
                <a:gd name="connsiteY113" fmla="*/ 820521 h 2224519"/>
                <a:gd name="connsiteX114" fmla="*/ 2226881 w 3299499"/>
                <a:gd name="connsiteY114" fmla="*/ 1049121 h 2224519"/>
                <a:gd name="connsiteX115" fmla="*/ 2105637 w 3299499"/>
                <a:gd name="connsiteY115" fmla="*/ 967096 h 2224519"/>
                <a:gd name="connsiteX116" fmla="*/ 1771168 w 3299499"/>
                <a:gd name="connsiteY116" fmla="*/ 1203194 h 2224519"/>
                <a:gd name="connsiteX117" fmla="*/ 1666272 w 3299499"/>
                <a:gd name="connsiteY117" fmla="*/ 1103537 h 2224519"/>
                <a:gd name="connsiteX118" fmla="*/ 1333340 w 3299499"/>
                <a:gd name="connsiteY118" fmla="*/ 1505003 h 2224519"/>
                <a:gd name="connsiteX119" fmla="*/ 1260930 w 3299499"/>
                <a:gd name="connsiteY119" fmla="*/ 1457024 h 2224519"/>
                <a:gd name="connsiteX120" fmla="*/ 1613074 w 3299499"/>
                <a:gd name="connsiteY120" fmla="*/ 1076685 h 2224519"/>
                <a:gd name="connsiteX121" fmla="*/ 1920715 w 3299499"/>
                <a:gd name="connsiteY121" fmla="*/ 821267 h 2224519"/>
                <a:gd name="connsiteX122" fmla="*/ 1829273 w 3299499"/>
                <a:gd name="connsiteY122" fmla="*/ 817291 h 2224519"/>
                <a:gd name="connsiteX123" fmla="*/ 1773614 w 3299499"/>
                <a:gd name="connsiteY123" fmla="*/ 761632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65955 w 3299499"/>
                <a:gd name="connsiteY27" fmla="*/ 206001 h 2224519"/>
                <a:gd name="connsiteX28" fmla="*/ 1145375 w 3299499"/>
                <a:gd name="connsiteY28" fmla="*/ 296438 h 2224519"/>
                <a:gd name="connsiteX29" fmla="*/ 1311173 w 3299499"/>
                <a:gd name="connsiteY29" fmla="*/ 406970 h 2224519"/>
                <a:gd name="connsiteX30" fmla="*/ 1346340 w 3299499"/>
                <a:gd name="connsiteY30" fmla="*/ 115567 h 2224519"/>
                <a:gd name="connsiteX31" fmla="*/ 1436777 w 3299499"/>
                <a:gd name="connsiteY31" fmla="*/ 45231 h 2224519"/>
                <a:gd name="connsiteX32" fmla="*/ 1872613 w 3299499"/>
                <a:gd name="connsiteY32" fmla="*/ 11326 h 2224519"/>
                <a:gd name="connsiteX33" fmla="*/ 1952519 w 3299499"/>
                <a:gd name="connsiteY33" fmla="*/ 22160 h 2224519"/>
                <a:gd name="connsiteX34" fmla="*/ 2225311 w 3299499"/>
                <a:gd name="connsiteY34" fmla="*/ 79631 h 2224519"/>
                <a:gd name="connsiteX35" fmla="*/ 2341181 w 3299499"/>
                <a:gd name="connsiteY35" fmla="*/ 539534 h 2224519"/>
                <a:gd name="connsiteX36" fmla="*/ 2293556 w 3299499"/>
                <a:gd name="connsiteY36" fmla="*/ 349033 h 2224519"/>
                <a:gd name="connsiteX37" fmla="*/ 2131631 w 3299499"/>
                <a:gd name="connsiteY37" fmla="*/ 329984 h 2224519"/>
                <a:gd name="connsiteX38" fmla="*/ 2093531 w 3299499"/>
                <a:gd name="connsiteY38" fmla="*/ 172821 h 2224519"/>
                <a:gd name="connsiteX39" fmla="*/ 1964943 w 3299499"/>
                <a:gd name="connsiteY39" fmla="*/ 239496 h 2224519"/>
                <a:gd name="connsiteX40" fmla="*/ 1936368 w 3299499"/>
                <a:gd name="connsiteY40" fmla="*/ 56934 h 2224519"/>
                <a:gd name="connsiteX41" fmla="*/ 1773395 w 3299499"/>
                <a:gd name="connsiteY41" fmla="*/ 50254 h 2224519"/>
                <a:gd name="connsiteX42" fmla="*/ 1708081 w 3299499"/>
                <a:gd name="connsiteY42" fmla="*/ 110545 h 2224519"/>
                <a:gd name="connsiteX43" fmla="*/ 1461896 w 3299499"/>
                <a:gd name="connsiteY43" fmla="*/ 90447 h 2224519"/>
                <a:gd name="connsiteX44" fmla="*/ 1421703 w 3299499"/>
                <a:gd name="connsiteY44" fmla="*/ 396922 h 2224519"/>
                <a:gd name="connsiteX45" fmla="*/ 1878903 w 3299499"/>
                <a:gd name="connsiteY45" fmla="*/ 291415 h 2224519"/>
                <a:gd name="connsiteX46" fmla="*/ 1968422 w 3299499"/>
                <a:gd name="connsiteY46" fmla="*/ 228894 h 2224519"/>
                <a:gd name="connsiteX47" fmla="*/ 2091943 w 3299499"/>
                <a:gd name="connsiteY47" fmla="*/ 226796 h 2224519"/>
                <a:gd name="connsiteX48" fmla="*/ 2041143 w 3299499"/>
                <a:gd name="connsiteY48" fmla="*/ 518896 h 2224519"/>
                <a:gd name="connsiteX49" fmla="*/ 1901443 w 3299499"/>
                <a:gd name="connsiteY49" fmla="*/ 779246 h 2224519"/>
                <a:gd name="connsiteX50" fmla="*/ 2123693 w 3299499"/>
                <a:gd name="connsiteY50" fmla="*/ 868146 h 2224519"/>
                <a:gd name="connsiteX51" fmla="*/ 2117343 w 3299499"/>
                <a:gd name="connsiteY51" fmla="*/ 398246 h 2224519"/>
                <a:gd name="connsiteX52" fmla="*/ 2361818 w 3299499"/>
                <a:gd name="connsiteY52" fmla="*/ 377609 h 2224519"/>
                <a:gd name="connsiteX53" fmla="*/ 2326893 w 3299499"/>
                <a:gd name="connsiteY53" fmla="*/ 531596 h 2224519"/>
                <a:gd name="connsiteX54" fmla="*/ 2213753 w 3299499"/>
                <a:gd name="connsiteY54" fmla="*/ 879852 h 2224519"/>
                <a:gd name="connsiteX55" fmla="*/ 2426908 w 3299499"/>
                <a:gd name="connsiteY55" fmla="*/ 577634 h 2224519"/>
                <a:gd name="connsiteX56" fmla="*/ 2693607 w 3299499"/>
                <a:gd name="connsiteY56" fmla="*/ 882434 h 2224519"/>
                <a:gd name="connsiteX57" fmla="*/ 2765819 w 3299499"/>
                <a:gd name="connsiteY57" fmla="*/ 658767 h 2224519"/>
                <a:gd name="connsiteX58" fmla="*/ 2931322 w 3299499"/>
                <a:gd name="connsiteY58" fmla="*/ 844959 h 2224519"/>
                <a:gd name="connsiteX59" fmla="*/ 3059585 w 3299499"/>
                <a:gd name="connsiteY59" fmla="*/ 869785 h 2224519"/>
                <a:gd name="connsiteX60" fmla="*/ 2931321 w 3299499"/>
                <a:gd name="connsiteY60" fmla="*/ 952535 h 2224519"/>
                <a:gd name="connsiteX61" fmla="*/ 2960305 w 3299499"/>
                <a:gd name="connsiteY61" fmla="*/ 1058646 h 2224519"/>
                <a:gd name="connsiteX62" fmla="*/ 3067861 w 3299499"/>
                <a:gd name="connsiteY62" fmla="*/ 1171826 h 2224519"/>
                <a:gd name="connsiteX63" fmla="*/ 3154749 w 3299499"/>
                <a:gd name="connsiteY63" fmla="*/ 1002186 h 2224519"/>
                <a:gd name="connsiteX64" fmla="*/ 3071999 w 3299499"/>
                <a:gd name="connsiteY64" fmla="*/ 861508 h 2224519"/>
                <a:gd name="connsiteX65" fmla="*/ 2927183 w 3299499"/>
                <a:gd name="connsiteY65" fmla="*/ 844958 h 2224519"/>
                <a:gd name="connsiteX66" fmla="*/ 2844432 w 3299499"/>
                <a:gd name="connsiteY66" fmla="*/ 646356 h 2224519"/>
                <a:gd name="connsiteX67" fmla="*/ 2496878 w 3299499"/>
                <a:gd name="connsiteY67" fmla="*/ 584292 h 2224519"/>
                <a:gd name="connsiteX68" fmla="*/ 2517565 w 3299499"/>
                <a:gd name="connsiteY68" fmla="*/ 302938 h 2224519"/>
                <a:gd name="connsiteX69" fmla="*/ 2480327 w 3299499"/>
                <a:gd name="connsiteY69" fmla="*/ 269838 h 2224519"/>
                <a:gd name="connsiteX70" fmla="*/ 2310688 w 3299499"/>
                <a:gd name="connsiteY70" fmla="*/ 137436 h 2224519"/>
                <a:gd name="connsiteX71" fmla="*/ 2496877 w 3299499"/>
                <a:gd name="connsiteY71" fmla="*/ 182950 h 2224519"/>
                <a:gd name="connsiteX72" fmla="*/ 2807194 w 3299499"/>
                <a:gd name="connsiteY72" fmla="*/ 360865 h 2224519"/>
                <a:gd name="connsiteX73" fmla="*/ 2649967 w 3299499"/>
                <a:gd name="connsiteY73" fmla="*/ 340177 h 2224519"/>
                <a:gd name="connsiteX74" fmla="*/ 2707893 w 3299499"/>
                <a:gd name="connsiteY74" fmla="*/ 505679 h 2224519"/>
                <a:gd name="connsiteX75" fmla="*/ 2790644 w 3299499"/>
                <a:gd name="connsiteY75" fmla="*/ 551192 h 2224519"/>
                <a:gd name="connsiteX76" fmla="*/ 2732718 w 3299499"/>
                <a:gd name="connsiteY76" fmla="*/ 447753 h 2224519"/>
                <a:gd name="connsiteX77" fmla="*/ 2745131 w 3299499"/>
                <a:gd name="connsiteY77" fmla="*/ 373277 h 2224519"/>
                <a:gd name="connsiteX78" fmla="*/ 2894083 w 3299499"/>
                <a:gd name="connsiteY78" fmla="*/ 588430 h 2224519"/>
                <a:gd name="connsiteX79" fmla="*/ 3035772 w 3299499"/>
                <a:gd name="connsiteY79" fmla="*/ 684521 h 2224519"/>
                <a:gd name="connsiteX80" fmla="*/ 2923046 w 3299499"/>
                <a:gd name="connsiteY80" fmla="*/ 518092 h 2224519"/>
                <a:gd name="connsiteX81" fmla="*/ 2894083 w 3299499"/>
                <a:gd name="connsiteY81" fmla="*/ 439478 h 2224519"/>
                <a:gd name="connsiteX82" fmla="*/ 3022347 w 3299499"/>
                <a:gd name="connsiteY82" fmla="*/ 600842 h 2224519"/>
                <a:gd name="connsiteX83" fmla="*/ 3146474 w 3299499"/>
                <a:gd name="connsiteY83" fmla="*/ 824271 h 2224519"/>
                <a:gd name="connsiteX84" fmla="*/ 3295297 w 3299499"/>
                <a:gd name="connsiteY84" fmla="*/ 1254404 h 2224519"/>
                <a:gd name="connsiteX85" fmla="*/ 3022994 w 3299499"/>
                <a:gd name="connsiteY85" fmla="*/ 1569182 h 2224519"/>
                <a:gd name="connsiteX86" fmla="*/ 2712657 w 3299499"/>
                <a:gd name="connsiteY86" fmla="*/ 1572996 h 2224519"/>
                <a:gd name="connsiteX87" fmla="*/ 2364994 w 3299499"/>
                <a:gd name="connsiteY87" fmla="*/ 1739684 h 2224519"/>
                <a:gd name="connsiteX88" fmla="*/ 1741107 w 3299499"/>
                <a:gd name="connsiteY88" fmla="*/ 1953996 h 2224519"/>
                <a:gd name="connsiteX89" fmla="*/ 1783969 w 3299499"/>
                <a:gd name="connsiteY89" fmla="*/ 1796834 h 2224519"/>
                <a:gd name="connsiteX90" fmla="*/ 1836357 w 3299499"/>
                <a:gd name="connsiteY90" fmla="*/ 1606334 h 2224519"/>
                <a:gd name="connsiteX91" fmla="*/ 2164969 w 3299499"/>
                <a:gd name="connsiteY91" fmla="*/ 1577759 h 2224519"/>
                <a:gd name="connsiteX92" fmla="*/ 2050669 w 3299499"/>
                <a:gd name="connsiteY92" fmla="*/ 1434884 h 2224519"/>
                <a:gd name="connsiteX93" fmla="*/ 2241169 w 3299499"/>
                <a:gd name="connsiteY93" fmla="*/ 1339634 h 2224519"/>
                <a:gd name="connsiteX94" fmla="*/ 2339650 w 3299499"/>
                <a:gd name="connsiteY94" fmla="*/ 1482143 h 2224519"/>
                <a:gd name="connsiteX95" fmla="*/ 2331894 w 3299499"/>
                <a:gd name="connsiteY95" fmla="*/ 1673849 h 2224519"/>
                <a:gd name="connsiteX96" fmla="*/ 2343788 w 3299499"/>
                <a:gd name="connsiteY96" fmla="*/ 1428354 h 2224519"/>
                <a:gd name="connsiteX97" fmla="*/ 2720306 w 3299499"/>
                <a:gd name="connsiteY97" fmla="*/ 1293883 h 2224519"/>
                <a:gd name="connsiteX98" fmla="*/ 2888869 w 3299499"/>
                <a:gd name="connsiteY98" fmla="*/ 1406308 h 2224519"/>
                <a:gd name="connsiteX99" fmla="*/ 2769954 w 3299499"/>
                <a:gd name="connsiteY99" fmla="*/ 1300090 h 2224519"/>
                <a:gd name="connsiteX100" fmla="*/ 2889945 w 3299499"/>
                <a:gd name="connsiteY100" fmla="*/ 1304227 h 2224519"/>
                <a:gd name="connsiteX101" fmla="*/ 3067860 w 3299499"/>
                <a:gd name="connsiteY101" fmla="*/ 1432491 h 2224519"/>
                <a:gd name="connsiteX102" fmla="*/ 3217093 w 3299499"/>
                <a:gd name="connsiteY102" fmla="*/ 1277570 h 2224519"/>
                <a:gd name="connsiteX103" fmla="*/ 3237501 w 3299499"/>
                <a:gd name="connsiteY103" fmla="*/ 1072524 h 2224519"/>
                <a:gd name="connsiteX104" fmla="*/ 3071998 w 3299499"/>
                <a:gd name="connsiteY104" fmla="*/ 1386978 h 2224519"/>
                <a:gd name="connsiteX105" fmla="*/ 3109236 w 3299499"/>
                <a:gd name="connsiteY105" fmla="*/ 1312503 h 2224519"/>
                <a:gd name="connsiteX106" fmla="*/ 2894083 w 3299499"/>
                <a:gd name="connsiteY106" fmla="*/ 1266989 h 2224519"/>
                <a:gd name="connsiteX107" fmla="*/ 2794782 w 3299499"/>
                <a:gd name="connsiteY107" fmla="*/ 1204926 h 2224519"/>
                <a:gd name="connsiteX108" fmla="*/ 2584069 w 3299499"/>
                <a:gd name="connsiteY108" fmla="*/ 1239621 h 2224519"/>
                <a:gd name="connsiteX109" fmla="*/ 2044267 w 3299499"/>
                <a:gd name="connsiteY109" fmla="*/ 1386634 h 2224519"/>
                <a:gd name="connsiteX110" fmla="*/ 2005425 w 3299499"/>
                <a:gd name="connsiteY110" fmla="*/ 1225334 h 2224519"/>
                <a:gd name="connsiteX111" fmla="*/ 2372137 w 3299499"/>
                <a:gd name="connsiteY111" fmla="*/ 1108652 h 2224519"/>
                <a:gd name="connsiteX112" fmla="*/ 2803144 w 3299499"/>
                <a:gd name="connsiteY112" fmla="*/ 1101508 h 2224519"/>
                <a:gd name="connsiteX113" fmla="*/ 2560257 w 3299499"/>
                <a:gd name="connsiteY113" fmla="*/ 820521 h 2224519"/>
                <a:gd name="connsiteX114" fmla="*/ 2226881 w 3299499"/>
                <a:gd name="connsiteY114" fmla="*/ 1049121 h 2224519"/>
                <a:gd name="connsiteX115" fmla="*/ 2105637 w 3299499"/>
                <a:gd name="connsiteY115" fmla="*/ 967096 h 2224519"/>
                <a:gd name="connsiteX116" fmla="*/ 1771168 w 3299499"/>
                <a:gd name="connsiteY116" fmla="*/ 1203194 h 2224519"/>
                <a:gd name="connsiteX117" fmla="*/ 1666272 w 3299499"/>
                <a:gd name="connsiteY117" fmla="*/ 1103537 h 2224519"/>
                <a:gd name="connsiteX118" fmla="*/ 1333340 w 3299499"/>
                <a:gd name="connsiteY118" fmla="*/ 1505003 h 2224519"/>
                <a:gd name="connsiteX119" fmla="*/ 1260930 w 3299499"/>
                <a:gd name="connsiteY119" fmla="*/ 1457024 h 2224519"/>
                <a:gd name="connsiteX120" fmla="*/ 1613074 w 3299499"/>
                <a:gd name="connsiteY120" fmla="*/ 1076685 h 2224519"/>
                <a:gd name="connsiteX121" fmla="*/ 1920715 w 3299499"/>
                <a:gd name="connsiteY121" fmla="*/ 821267 h 2224519"/>
                <a:gd name="connsiteX122" fmla="*/ 1829273 w 3299499"/>
                <a:gd name="connsiteY122" fmla="*/ 817291 h 2224519"/>
                <a:gd name="connsiteX123" fmla="*/ 1773614 w 3299499"/>
                <a:gd name="connsiteY123" fmla="*/ 761632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92849 w 3299499"/>
                <a:gd name="connsiteY27" fmla="*/ 87786 h 2224519"/>
                <a:gd name="connsiteX28" fmla="*/ 1265955 w 3299499"/>
                <a:gd name="connsiteY28" fmla="*/ 206001 h 2224519"/>
                <a:gd name="connsiteX29" fmla="*/ 1145375 w 3299499"/>
                <a:gd name="connsiteY29" fmla="*/ 296438 h 2224519"/>
                <a:gd name="connsiteX30" fmla="*/ 1311173 w 3299499"/>
                <a:gd name="connsiteY30" fmla="*/ 406970 h 2224519"/>
                <a:gd name="connsiteX31" fmla="*/ 1346340 w 3299499"/>
                <a:gd name="connsiteY31" fmla="*/ 115567 h 2224519"/>
                <a:gd name="connsiteX32" fmla="*/ 1436777 w 3299499"/>
                <a:gd name="connsiteY32" fmla="*/ 45231 h 2224519"/>
                <a:gd name="connsiteX33" fmla="*/ 1872613 w 3299499"/>
                <a:gd name="connsiteY33" fmla="*/ 11326 h 2224519"/>
                <a:gd name="connsiteX34" fmla="*/ 1952519 w 3299499"/>
                <a:gd name="connsiteY34" fmla="*/ 22160 h 2224519"/>
                <a:gd name="connsiteX35" fmla="*/ 2225311 w 3299499"/>
                <a:gd name="connsiteY35" fmla="*/ 79631 h 2224519"/>
                <a:gd name="connsiteX36" fmla="*/ 2341181 w 3299499"/>
                <a:gd name="connsiteY36" fmla="*/ 539534 h 2224519"/>
                <a:gd name="connsiteX37" fmla="*/ 2293556 w 3299499"/>
                <a:gd name="connsiteY37" fmla="*/ 349033 h 2224519"/>
                <a:gd name="connsiteX38" fmla="*/ 2131631 w 3299499"/>
                <a:gd name="connsiteY38" fmla="*/ 329984 h 2224519"/>
                <a:gd name="connsiteX39" fmla="*/ 2093531 w 3299499"/>
                <a:gd name="connsiteY39" fmla="*/ 172821 h 2224519"/>
                <a:gd name="connsiteX40" fmla="*/ 1964943 w 3299499"/>
                <a:gd name="connsiteY40" fmla="*/ 239496 h 2224519"/>
                <a:gd name="connsiteX41" fmla="*/ 1936368 w 3299499"/>
                <a:gd name="connsiteY41" fmla="*/ 56934 h 2224519"/>
                <a:gd name="connsiteX42" fmla="*/ 1773395 w 3299499"/>
                <a:gd name="connsiteY42" fmla="*/ 50254 h 2224519"/>
                <a:gd name="connsiteX43" fmla="*/ 1708081 w 3299499"/>
                <a:gd name="connsiteY43" fmla="*/ 110545 h 2224519"/>
                <a:gd name="connsiteX44" fmla="*/ 1461896 w 3299499"/>
                <a:gd name="connsiteY44" fmla="*/ 90447 h 2224519"/>
                <a:gd name="connsiteX45" fmla="*/ 1421703 w 3299499"/>
                <a:gd name="connsiteY45" fmla="*/ 396922 h 2224519"/>
                <a:gd name="connsiteX46" fmla="*/ 1878903 w 3299499"/>
                <a:gd name="connsiteY46" fmla="*/ 291415 h 2224519"/>
                <a:gd name="connsiteX47" fmla="*/ 1968422 w 3299499"/>
                <a:gd name="connsiteY47" fmla="*/ 228894 h 2224519"/>
                <a:gd name="connsiteX48" fmla="*/ 2091943 w 3299499"/>
                <a:gd name="connsiteY48" fmla="*/ 226796 h 2224519"/>
                <a:gd name="connsiteX49" fmla="*/ 2041143 w 3299499"/>
                <a:gd name="connsiteY49" fmla="*/ 518896 h 2224519"/>
                <a:gd name="connsiteX50" fmla="*/ 1901443 w 3299499"/>
                <a:gd name="connsiteY50" fmla="*/ 779246 h 2224519"/>
                <a:gd name="connsiteX51" fmla="*/ 2123693 w 3299499"/>
                <a:gd name="connsiteY51" fmla="*/ 868146 h 2224519"/>
                <a:gd name="connsiteX52" fmla="*/ 2117343 w 3299499"/>
                <a:gd name="connsiteY52" fmla="*/ 398246 h 2224519"/>
                <a:gd name="connsiteX53" fmla="*/ 2361818 w 3299499"/>
                <a:gd name="connsiteY53" fmla="*/ 377609 h 2224519"/>
                <a:gd name="connsiteX54" fmla="*/ 2326893 w 3299499"/>
                <a:gd name="connsiteY54" fmla="*/ 531596 h 2224519"/>
                <a:gd name="connsiteX55" fmla="*/ 2213753 w 3299499"/>
                <a:gd name="connsiteY55" fmla="*/ 879852 h 2224519"/>
                <a:gd name="connsiteX56" fmla="*/ 2426908 w 3299499"/>
                <a:gd name="connsiteY56" fmla="*/ 577634 h 2224519"/>
                <a:gd name="connsiteX57" fmla="*/ 2693607 w 3299499"/>
                <a:gd name="connsiteY57" fmla="*/ 882434 h 2224519"/>
                <a:gd name="connsiteX58" fmla="*/ 2765819 w 3299499"/>
                <a:gd name="connsiteY58" fmla="*/ 658767 h 2224519"/>
                <a:gd name="connsiteX59" fmla="*/ 2931322 w 3299499"/>
                <a:gd name="connsiteY59" fmla="*/ 844959 h 2224519"/>
                <a:gd name="connsiteX60" fmla="*/ 3059585 w 3299499"/>
                <a:gd name="connsiteY60" fmla="*/ 869785 h 2224519"/>
                <a:gd name="connsiteX61" fmla="*/ 2931321 w 3299499"/>
                <a:gd name="connsiteY61" fmla="*/ 952535 h 2224519"/>
                <a:gd name="connsiteX62" fmla="*/ 2960305 w 3299499"/>
                <a:gd name="connsiteY62" fmla="*/ 1058646 h 2224519"/>
                <a:gd name="connsiteX63" fmla="*/ 3067861 w 3299499"/>
                <a:gd name="connsiteY63" fmla="*/ 1171826 h 2224519"/>
                <a:gd name="connsiteX64" fmla="*/ 3154749 w 3299499"/>
                <a:gd name="connsiteY64" fmla="*/ 1002186 h 2224519"/>
                <a:gd name="connsiteX65" fmla="*/ 3071999 w 3299499"/>
                <a:gd name="connsiteY65" fmla="*/ 861508 h 2224519"/>
                <a:gd name="connsiteX66" fmla="*/ 2927183 w 3299499"/>
                <a:gd name="connsiteY66" fmla="*/ 844958 h 2224519"/>
                <a:gd name="connsiteX67" fmla="*/ 2844432 w 3299499"/>
                <a:gd name="connsiteY67" fmla="*/ 646356 h 2224519"/>
                <a:gd name="connsiteX68" fmla="*/ 2496878 w 3299499"/>
                <a:gd name="connsiteY68" fmla="*/ 584292 h 2224519"/>
                <a:gd name="connsiteX69" fmla="*/ 2517565 w 3299499"/>
                <a:gd name="connsiteY69" fmla="*/ 302938 h 2224519"/>
                <a:gd name="connsiteX70" fmla="*/ 2480327 w 3299499"/>
                <a:gd name="connsiteY70" fmla="*/ 269838 h 2224519"/>
                <a:gd name="connsiteX71" fmla="*/ 2310688 w 3299499"/>
                <a:gd name="connsiteY71" fmla="*/ 137436 h 2224519"/>
                <a:gd name="connsiteX72" fmla="*/ 2496877 w 3299499"/>
                <a:gd name="connsiteY72" fmla="*/ 182950 h 2224519"/>
                <a:gd name="connsiteX73" fmla="*/ 2807194 w 3299499"/>
                <a:gd name="connsiteY73" fmla="*/ 360865 h 2224519"/>
                <a:gd name="connsiteX74" fmla="*/ 2649967 w 3299499"/>
                <a:gd name="connsiteY74" fmla="*/ 340177 h 2224519"/>
                <a:gd name="connsiteX75" fmla="*/ 2707893 w 3299499"/>
                <a:gd name="connsiteY75" fmla="*/ 505679 h 2224519"/>
                <a:gd name="connsiteX76" fmla="*/ 2790644 w 3299499"/>
                <a:gd name="connsiteY76" fmla="*/ 551192 h 2224519"/>
                <a:gd name="connsiteX77" fmla="*/ 2732718 w 3299499"/>
                <a:gd name="connsiteY77" fmla="*/ 447753 h 2224519"/>
                <a:gd name="connsiteX78" fmla="*/ 2745131 w 3299499"/>
                <a:gd name="connsiteY78" fmla="*/ 373277 h 2224519"/>
                <a:gd name="connsiteX79" fmla="*/ 2894083 w 3299499"/>
                <a:gd name="connsiteY79" fmla="*/ 588430 h 2224519"/>
                <a:gd name="connsiteX80" fmla="*/ 3035772 w 3299499"/>
                <a:gd name="connsiteY80" fmla="*/ 684521 h 2224519"/>
                <a:gd name="connsiteX81" fmla="*/ 2923046 w 3299499"/>
                <a:gd name="connsiteY81" fmla="*/ 518092 h 2224519"/>
                <a:gd name="connsiteX82" fmla="*/ 2894083 w 3299499"/>
                <a:gd name="connsiteY82" fmla="*/ 439478 h 2224519"/>
                <a:gd name="connsiteX83" fmla="*/ 3022347 w 3299499"/>
                <a:gd name="connsiteY83" fmla="*/ 600842 h 2224519"/>
                <a:gd name="connsiteX84" fmla="*/ 3146474 w 3299499"/>
                <a:gd name="connsiteY84" fmla="*/ 824271 h 2224519"/>
                <a:gd name="connsiteX85" fmla="*/ 3295297 w 3299499"/>
                <a:gd name="connsiteY85" fmla="*/ 1254404 h 2224519"/>
                <a:gd name="connsiteX86" fmla="*/ 3022994 w 3299499"/>
                <a:gd name="connsiteY86" fmla="*/ 1569182 h 2224519"/>
                <a:gd name="connsiteX87" fmla="*/ 2712657 w 3299499"/>
                <a:gd name="connsiteY87" fmla="*/ 1572996 h 2224519"/>
                <a:gd name="connsiteX88" fmla="*/ 2364994 w 3299499"/>
                <a:gd name="connsiteY88" fmla="*/ 1739684 h 2224519"/>
                <a:gd name="connsiteX89" fmla="*/ 1741107 w 3299499"/>
                <a:gd name="connsiteY89" fmla="*/ 1953996 h 2224519"/>
                <a:gd name="connsiteX90" fmla="*/ 1783969 w 3299499"/>
                <a:gd name="connsiteY90" fmla="*/ 1796834 h 2224519"/>
                <a:gd name="connsiteX91" fmla="*/ 1836357 w 3299499"/>
                <a:gd name="connsiteY91" fmla="*/ 1606334 h 2224519"/>
                <a:gd name="connsiteX92" fmla="*/ 2164969 w 3299499"/>
                <a:gd name="connsiteY92" fmla="*/ 1577759 h 2224519"/>
                <a:gd name="connsiteX93" fmla="*/ 2050669 w 3299499"/>
                <a:gd name="connsiteY93" fmla="*/ 1434884 h 2224519"/>
                <a:gd name="connsiteX94" fmla="*/ 2241169 w 3299499"/>
                <a:gd name="connsiteY94" fmla="*/ 1339634 h 2224519"/>
                <a:gd name="connsiteX95" fmla="*/ 2339650 w 3299499"/>
                <a:gd name="connsiteY95" fmla="*/ 1482143 h 2224519"/>
                <a:gd name="connsiteX96" fmla="*/ 2331894 w 3299499"/>
                <a:gd name="connsiteY96" fmla="*/ 1673849 h 2224519"/>
                <a:gd name="connsiteX97" fmla="*/ 2343788 w 3299499"/>
                <a:gd name="connsiteY97" fmla="*/ 1428354 h 2224519"/>
                <a:gd name="connsiteX98" fmla="*/ 2720306 w 3299499"/>
                <a:gd name="connsiteY98" fmla="*/ 1293883 h 2224519"/>
                <a:gd name="connsiteX99" fmla="*/ 2888869 w 3299499"/>
                <a:gd name="connsiteY99" fmla="*/ 1406308 h 2224519"/>
                <a:gd name="connsiteX100" fmla="*/ 2769954 w 3299499"/>
                <a:gd name="connsiteY100" fmla="*/ 1300090 h 2224519"/>
                <a:gd name="connsiteX101" fmla="*/ 2889945 w 3299499"/>
                <a:gd name="connsiteY101" fmla="*/ 1304227 h 2224519"/>
                <a:gd name="connsiteX102" fmla="*/ 3067860 w 3299499"/>
                <a:gd name="connsiteY102" fmla="*/ 1432491 h 2224519"/>
                <a:gd name="connsiteX103" fmla="*/ 3217093 w 3299499"/>
                <a:gd name="connsiteY103" fmla="*/ 1277570 h 2224519"/>
                <a:gd name="connsiteX104" fmla="*/ 3237501 w 3299499"/>
                <a:gd name="connsiteY104" fmla="*/ 1072524 h 2224519"/>
                <a:gd name="connsiteX105" fmla="*/ 3071998 w 3299499"/>
                <a:gd name="connsiteY105" fmla="*/ 1386978 h 2224519"/>
                <a:gd name="connsiteX106" fmla="*/ 3109236 w 3299499"/>
                <a:gd name="connsiteY106" fmla="*/ 1312503 h 2224519"/>
                <a:gd name="connsiteX107" fmla="*/ 2894083 w 3299499"/>
                <a:gd name="connsiteY107" fmla="*/ 1266989 h 2224519"/>
                <a:gd name="connsiteX108" fmla="*/ 2794782 w 3299499"/>
                <a:gd name="connsiteY108" fmla="*/ 1204926 h 2224519"/>
                <a:gd name="connsiteX109" fmla="*/ 2584069 w 3299499"/>
                <a:gd name="connsiteY109" fmla="*/ 1239621 h 2224519"/>
                <a:gd name="connsiteX110" fmla="*/ 2044267 w 3299499"/>
                <a:gd name="connsiteY110" fmla="*/ 1386634 h 2224519"/>
                <a:gd name="connsiteX111" fmla="*/ 2005425 w 3299499"/>
                <a:gd name="connsiteY111" fmla="*/ 1225334 h 2224519"/>
                <a:gd name="connsiteX112" fmla="*/ 2372137 w 3299499"/>
                <a:gd name="connsiteY112" fmla="*/ 1108652 h 2224519"/>
                <a:gd name="connsiteX113" fmla="*/ 2803144 w 3299499"/>
                <a:gd name="connsiteY113" fmla="*/ 1101508 h 2224519"/>
                <a:gd name="connsiteX114" fmla="*/ 2560257 w 3299499"/>
                <a:gd name="connsiteY114" fmla="*/ 820521 h 2224519"/>
                <a:gd name="connsiteX115" fmla="*/ 2226881 w 3299499"/>
                <a:gd name="connsiteY115" fmla="*/ 1049121 h 2224519"/>
                <a:gd name="connsiteX116" fmla="*/ 2105637 w 3299499"/>
                <a:gd name="connsiteY116" fmla="*/ 967096 h 2224519"/>
                <a:gd name="connsiteX117" fmla="*/ 1771168 w 3299499"/>
                <a:gd name="connsiteY117" fmla="*/ 1203194 h 2224519"/>
                <a:gd name="connsiteX118" fmla="*/ 1666272 w 3299499"/>
                <a:gd name="connsiteY118" fmla="*/ 1103537 h 2224519"/>
                <a:gd name="connsiteX119" fmla="*/ 1333340 w 3299499"/>
                <a:gd name="connsiteY119" fmla="*/ 1505003 h 2224519"/>
                <a:gd name="connsiteX120" fmla="*/ 1260930 w 3299499"/>
                <a:gd name="connsiteY120" fmla="*/ 1457024 h 2224519"/>
                <a:gd name="connsiteX121" fmla="*/ 1613074 w 3299499"/>
                <a:gd name="connsiteY121" fmla="*/ 1076685 h 2224519"/>
                <a:gd name="connsiteX122" fmla="*/ 1920715 w 3299499"/>
                <a:gd name="connsiteY122" fmla="*/ 821267 h 2224519"/>
                <a:gd name="connsiteX123" fmla="*/ 1829273 w 3299499"/>
                <a:gd name="connsiteY123" fmla="*/ 817291 h 2224519"/>
                <a:gd name="connsiteX124" fmla="*/ 1773614 w 3299499"/>
                <a:gd name="connsiteY124" fmla="*/ 761632 h 2224519"/>
                <a:gd name="connsiteX125" fmla="*/ 1456874 w 3299499"/>
                <a:gd name="connsiteY125" fmla="*/ 1004847 h 2224519"/>
                <a:gd name="connsiteX126" fmla="*/ 1527211 w 3299499"/>
                <a:gd name="connsiteY126" fmla="*/ 753639 h 2224519"/>
                <a:gd name="connsiteX127" fmla="*/ 1421703 w 3299499"/>
                <a:gd name="connsiteY127" fmla="*/ 834026 h 2224519"/>
                <a:gd name="connsiteX128" fmla="*/ 1512138 w 3299499"/>
                <a:gd name="connsiteY128" fmla="*/ 834026 h 2224519"/>
                <a:gd name="connsiteX129" fmla="*/ 1371461 w 3299499"/>
                <a:gd name="connsiteY129" fmla="*/ 1019920 h 2224519"/>
                <a:gd name="connsiteX130" fmla="*/ 1115228 w 3299499"/>
                <a:gd name="connsiteY130" fmla="*/ 1246008 h 2224519"/>
                <a:gd name="connsiteX131" fmla="*/ 907141 w 3299499"/>
                <a:gd name="connsiteY131" fmla="*/ 1537410 h 2224519"/>
                <a:gd name="connsiteX132" fmla="*/ 858995 w 3299499"/>
                <a:gd name="connsiteY132" fmla="*/ 1612773 h 2224519"/>
                <a:gd name="connsiteX133" fmla="*/ 1009720 w 3299499"/>
                <a:gd name="connsiteY133" fmla="*/ 1909199 h 2224519"/>
                <a:gd name="connsiteX134" fmla="*/ 1100156 w 3299499"/>
                <a:gd name="connsiteY134" fmla="*/ 1889102 h 2224519"/>
                <a:gd name="connsiteX135" fmla="*/ 1243117 w 3299499"/>
                <a:gd name="connsiteY135" fmla="*/ 1429806 h 2224519"/>
                <a:gd name="connsiteX136" fmla="*/ 1356169 w 3299499"/>
                <a:gd name="connsiteY136" fmla="*/ 1501105 h 2224519"/>
                <a:gd name="connsiteX137" fmla="*/ 1352194 w 3299499"/>
                <a:gd name="connsiteY137" fmla="*/ 1596520 h 2224519"/>
                <a:gd name="connsiteX138" fmla="*/ 1324384 w 3299499"/>
                <a:gd name="connsiteY138" fmla="*/ 1770376 h 2224519"/>
                <a:gd name="connsiteX139" fmla="*/ 1416465 w 3299499"/>
                <a:gd name="connsiteY139" fmla="*/ 1910842 h 2224519"/>
                <a:gd name="connsiteX140" fmla="*/ 1340269 w 3299499"/>
                <a:gd name="connsiteY140" fmla="*/ 1640250 h 2224519"/>
                <a:gd name="connsiteX141" fmla="*/ 1606637 w 3299499"/>
                <a:gd name="connsiteY141" fmla="*/ 1513030 h 2224519"/>
                <a:gd name="connsiteX142" fmla="*/ 1723643 w 3299499"/>
                <a:gd name="connsiteY142" fmla="*/ 1293596 h 2224519"/>
                <a:gd name="connsiteX143" fmla="*/ 1989073 w 3299499"/>
                <a:gd name="connsiteY143" fmla="*/ 1262840 h 2224519"/>
                <a:gd name="connsiteX144" fmla="*/ 1885956 w 3299499"/>
                <a:gd name="connsiteY144" fmla="*/ 1550615 h 2224519"/>
                <a:gd name="connsiteX145" fmla="*/ 1755393 w 3299499"/>
                <a:gd name="connsiteY145" fmla="*/ 1719046 h 2224519"/>
                <a:gd name="connsiteX146" fmla="*/ 1596312 w 3299499"/>
                <a:gd name="connsiteY146" fmla="*/ 2013962 h 2224519"/>
                <a:gd name="connsiteX147" fmla="*/ 1574831 w 3299499"/>
                <a:gd name="connsiteY147" fmla="*/ 1921749 h 2224519"/>
                <a:gd name="connsiteX148" fmla="*/ 1471464 w 3299499"/>
                <a:gd name="connsiteY148" fmla="*/ 2065646 h 2224519"/>
                <a:gd name="connsiteX149" fmla="*/ 1582781 w 3299499"/>
                <a:gd name="connsiteY149" fmla="*/ 2133232 h 2224519"/>
                <a:gd name="connsiteX150" fmla="*/ 1451584 w 3299499"/>
                <a:gd name="connsiteY150" fmla="*/ 2200818 h 2224519"/>
                <a:gd name="connsiteX151" fmla="*/ 1228948 w 3299499"/>
                <a:gd name="connsiteY151" fmla="*/ 2208769 h 2224519"/>
                <a:gd name="connsiteX152" fmla="*/ 982457 w 3299499"/>
                <a:gd name="connsiteY152" fmla="*/ 2216722 h 2224519"/>
                <a:gd name="connsiteX153" fmla="*/ 966555 w 3299499"/>
                <a:gd name="connsiteY153" fmla="*/ 2137207 h 2224519"/>
                <a:gd name="connsiteX154" fmla="*/ 1197143 w 3299499"/>
                <a:gd name="connsiteY154" fmla="*/ 2161061 h 2224519"/>
                <a:gd name="connsiteX155" fmla="*/ 1324364 w 3299499"/>
                <a:gd name="connsiteY155" fmla="*/ 2141182 h 2224519"/>
                <a:gd name="connsiteX156" fmla="*/ 1280632 w 3299499"/>
                <a:gd name="connsiteY156" fmla="*/ 1954329 h 2224519"/>
                <a:gd name="connsiteX157" fmla="*/ 1407852 w 3299499"/>
                <a:gd name="connsiteY157" fmla="*/ 1926500 h 2224519"/>
                <a:gd name="connsiteX158" fmla="*/ 1247453 w 3299499"/>
                <a:gd name="connsiteY158" fmla="*/ 1884840 h 2224519"/>
                <a:gd name="connsiteX159" fmla="*/ 1182614 w 3299499"/>
                <a:gd name="connsiteY159" fmla="*/ 2054900 h 2224519"/>
                <a:gd name="connsiteX160" fmla="*/ 1024793 w 3299499"/>
                <a:gd name="connsiteY160" fmla="*/ 2120214 h 2224519"/>
                <a:gd name="connsiteX161" fmla="*/ 884116 w 3299499"/>
                <a:gd name="connsiteY161" fmla="*/ 1758474 h 2224519"/>
                <a:gd name="connsiteX162" fmla="*/ 843922 w 3299499"/>
                <a:gd name="connsiteY162" fmla="*/ 2069973 h 2224519"/>
                <a:gd name="connsiteX163" fmla="*/ 703246 w 3299499"/>
                <a:gd name="connsiteY163" fmla="*/ 1657991 h 2224519"/>
                <a:gd name="connsiteX164" fmla="*/ 803729 w 3299499"/>
                <a:gd name="connsiteY164" fmla="*/ 1406782 h 2224519"/>
                <a:gd name="connsiteX165" fmla="*/ 884115 w 3299499"/>
                <a:gd name="connsiteY165" fmla="*/ 1246008 h 2224519"/>
                <a:gd name="connsiteX166" fmla="*/ 1160446 w 3299499"/>
                <a:gd name="connsiteY166" fmla="*/ 1125427 h 2224519"/>
                <a:gd name="connsiteX167" fmla="*/ 1637744 w 3299499"/>
                <a:gd name="connsiteY167" fmla="*/ 648131 h 2224519"/>
                <a:gd name="connsiteX168" fmla="*/ 1763348 w 3299499"/>
                <a:gd name="connsiteY168" fmla="*/ 336632 h 2224519"/>
                <a:gd name="connsiteX169" fmla="*/ 1642768 w 3299499"/>
                <a:gd name="connsiteY169" fmla="*/ 376825 h 2224519"/>
                <a:gd name="connsiteX170" fmla="*/ 1451848 w 3299499"/>
                <a:gd name="connsiteY170" fmla="*/ 658179 h 2224519"/>
                <a:gd name="connsiteX171" fmla="*/ 1170498 w 3299499"/>
                <a:gd name="connsiteY171" fmla="*/ 497404 h 2224519"/>
                <a:gd name="connsiteX172" fmla="*/ 1200641 w 3299499"/>
                <a:gd name="connsiteY172" fmla="*/ 633056 h 2224519"/>
                <a:gd name="connsiteX173" fmla="*/ 1115230 w 3299499"/>
                <a:gd name="connsiteY173" fmla="*/ 869194 h 2224519"/>
                <a:gd name="connsiteX174" fmla="*/ 1100158 w 3299499"/>
                <a:gd name="connsiteY174" fmla="*/ 1004845 h 2224519"/>
                <a:gd name="connsiteX175" fmla="*/ 904215 w 3299499"/>
                <a:gd name="connsiteY175" fmla="*/ 1014893 h 2224519"/>
                <a:gd name="connsiteX176" fmla="*/ 929336 w 3299499"/>
                <a:gd name="connsiteY176" fmla="*/ 1175667 h 2224519"/>
                <a:gd name="connsiteX177" fmla="*/ 708272 w 3299499"/>
                <a:gd name="connsiteY177" fmla="*/ 984749 h 2224519"/>
                <a:gd name="connsiteX178" fmla="*/ 607789 w 3299499"/>
                <a:gd name="connsiteY178" fmla="*/ 914411 h 2224519"/>
                <a:gd name="connsiteX179" fmla="*/ 809594 w 3299499"/>
                <a:gd name="connsiteY179" fmla="*/ 1313832 h 2224519"/>
                <a:gd name="connsiteX180" fmla="*/ 512330 w 3299499"/>
                <a:gd name="connsiteY180" fmla="*/ 1356538 h 2224519"/>
                <a:gd name="connsiteX181" fmla="*/ 647983 w 3299499"/>
                <a:gd name="connsiteY181" fmla="*/ 1874028 h 2224519"/>
                <a:gd name="connsiteX182" fmla="*/ 537449 w 3299499"/>
                <a:gd name="connsiteY182" fmla="*/ 1798666 h 2224519"/>
                <a:gd name="connsiteX183" fmla="*/ 391749 w 3299499"/>
                <a:gd name="connsiteY183" fmla="*/ 1733351 h 2224519"/>
                <a:gd name="connsiteX184" fmla="*/ 230975 w 3299499"/>
                <a:gd name="connsiteY184" fmla="*/ 1436924 h 2224519"/>
                <a:gd name="connsiteX185" fmla="*/ 356580 w 3299499"/>
                <a:gd name="connsiteY185" fmla="*/ 1668037 h 2224519"/>
                <a:gd name="connsiteX186" fmla="*/ 431942 w 3299499"/>
                <a:gd name="connsiteY186" fmla="*/ 1833835 h 2224519"/>
                <a:gd name="connsiteX187" fmla="*/ 527402 w 3299499"/>
                <a:gd name="connsiteY187" fmla="*/ 1874028 h 2224519"/>
                <a:gd name="connsiteX188" fmla="*/ 507305 w 3299499"/>
                <a:gd name="connsiteY188" fmla="*/ 1989585 h 2224519"/>
                <a:gd name="connsiteX189" fmla="*/ 311362 w 3299499"/>
                <a:gd name="connsiteY189" fmla="*/ 2180503 h 2224519"/>
                <a:gd name="connsiteX190" fmla="*/ 250235 w 3299499"/>
                <a:gd name="connsiteY190" fmla="*/ 2142821 h 2224519"/>
                <a:gd name="connsiteX191" fmla="*/ 220927 w 3299499"/>
                <a:gd name="connsiteY191" fmla="*/ 1989584 h 2224519"/>
                <a:gd name="connsiteX192" fmla="*/ 120444 w 3299499"/>
                <a:gd name="connsiteY192" fmla="*/ 1909197 h 2224519"/>
                <a:gd name="connsiteX193" fmla="*/ 65177 w 3299499"/>
                <a:gd name="connsiteY193" fmla="*/ 1869004 h 2224519"/>
                <a:gd name="connsiteX194" fmla="*/ 80251 w 3299499"/>
                <a:gd name="connsiteY194" fmla="*/ 1673060 h 2224519"/>
                <a:gd name="connsiteX195" fmla="*/ 205854 w 3299499"/>
                <a:gd name="connsiteY195" fmla="*/ 1813738 h 2224519"/>
                <a:gd name="connsiteX196" fmla="*/ 301314 w 3299499"/>
                <a:gd name="connsiteY196" fmla="*/ 1974512 h 2224519"/>
                <a:gd name="connsiteX197" fmla="*/ 326435 w 3299499"/>
                <a:gd name="connsiteY197" fmla="*/ 1863979 h 2224519"/>
                <a:gd name="connsiteX198" fmla="*/ 175710 w 3299499"/>
                <a:gd name="connsiteY198" fmla="*/ 1517311 h 2224519"/>
                <a:gd name="connsiteX199" fmla="*/ 150589 w 3299499"/>
                <a:gd name="connsiteY199" fmla="*/ 1482143 h 2224519"/>
                <a:gd name="connsiteX200" fmla="*/ 30008 w 3299499"/>
                <a:gd name="connsiteY200" fmla="*/ 1642916 h 2224519"/>
                <a:gd name="connsiteX201" fmla="*/ 19959 w 3299499"/>
                <a:gd name="connsiteY201" fmla="*/ 1798665 h 2224519"/>
                <a:gd name="connsiteX202" fmla="*/ 75227 w 3299499"/>
                <a:gd name="connsiteY202" fmla="*/ 1301271 h 2224519"/>
                <a:gd name="connsiteX203" fmla="*/ 175709 w 3299499"/>
                <a:gd name="connsiteY203" fmla="*/ 1341465 h 2224519"/>
                <a:gd name="connsiteX204" fmla="*/ 170685 w 3299499"/>
                <a:gd name="connsiteY204" fmla="*/ 1125426 h 2224519"/>
                <a:gd name="connsiteX205" fmla="*/ 95322 w 3299499"/>
                <a:gd name="connsiteY205" fmla="*/ 1235957 h 2224519"/>
                <a:gd name="connsiteX206" fmla="*/ 180733 w 3299499"/>
                <a:gd name="connsiteY206" fmla="*/ 1045039 h 2224519"/>
                <a:gd name="connsiteX207" fmla="*/ 276193 w 3299499"/>
                <a:gd name="connsiteY207" fmla="*/ 864168 h 2224519"/>
                <a:gd name="connsiteX208" fmla="*/ 471298 w 3299499"/>
                <a:gd name="connsiteY208"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92849 w 3299499"/>
                <a:gd name="connsiteY27" fmla="*/ 87786 h 2224519"/>
                <a:gd name="connsiteX28" fmla="*/ 1265955 w 3299499"/>
                <a:gd name="connsiteY28" fmla="*/ 206001 h 2224519"/>
                <a:gd name="connsiteX29" fmla="*/ 1145375 w 3299499"/>
                <a:gd name="connsiteY29" fmla="*/ 296438 h 2224519"/>
                <a:gd name="connsiteX30" fmla="*/ 1311173 w 3299499"/>
                <a:gd name="connsiteY30" fmla="*/ 406970 h 2224519"/>
                <a:gd name="connsiteX31" fmla="*/ 1346340 w 3299499"/>
                <a:gd name="connsiteY31" fmla="*/ 115567 h 2224519"/>
                <a:gd name="connsiteX32" fmla="*/ 1436777 w 3299499"/>
                <a:gd name="connsiteY32" fmla="*/ 45231 h 2224519"/>
                <a:gd name="connsiteX33" fmla="*/ 1872613 w 3299499"/>
                <a:gd name="connsiteY33" fmla="*/ 11326 h 2224519"/>
                <a:gd name="connsiteX34" fmla="*/ 1952519 w 3299499"/>
                <a:gd name="connsiteY34" fmla="*/ 22160 h 2224519"/>
                <a:gd name="connsiteX35" fmla="*/ 2225311 w 3299499"/>
                <a:gd name="connsiteY35" fmla="*/ 79631 h 2224519"/>
                <a:gd name="connsiteX36" fmla="*/ 2341181 w 3299499"/>
                <a:gd name="connsiteY36" fmla="*/ 539534 h 2224519"/>
                <a:gd name="connsiteX37" fmla="*/ 2293556 w 3299499"/>
                <a:gd name="connsiteY37" fmla="*/ 349033 h 2224519"/>
                <a:gd name="connsiteX38" fmla="*/ 2131631 w 3299499"/>
                <a:gd name="connsiteY38" fmla="*/ 329984 h 2224519"/>
                <a:gd name="connsiteX39" fmla="*/ 2093531 w 3299499"/>
                <a:gd name="connsiteY39" fmla="*/ 172821 h 2224519"/>
                <a:gd name="connsiteX40" fmla="*/ 1964943 w 3299499"/>
                <a:gd name="connsiteY40" fmla="*/ 239496 h 2224519"/>
                <a:gd name="connsiteX41" fmla="*/ 1936368 w 3299499"/>
                <a:gd name="connsiteY41" fmla="*/ 56934 h 2224519"/>
                <a:gd name="connsiteX42" fmla="*/ 1773395 w 3299499"/>
                <a:gd name="connsiteY42" fmla="*/ 50254 h 2224519"/>
                <a:gd name="connsiteX43" fmla="*/ 1708081 w 3299499"/>
                <a:gd name="connsiteY43" fmla="*/ 110545 h 2224519"/>
                <a:gd name="connsiteX44" fmla="*/ 1461896 w 3299499"/>
                <a:gd name="connsiteY44" fmla="*/ 90447 h 2224519"/>
                <a:gd name="connsiteX45" fmla="*/ 1421703 w 3299499"/>
                <a:gd name="connsiteY45" fmla="*/ 396922 h 2224519"/>
                <a:gd name="connsiteX46" fmla="*/ 1878903 w 3299499"/>
                <a:gd name="connsiteY46" fmla="*/ 291415 h 2224519"/>
                <a:gd name="connsiteX47" fmla="*/ 1968422 w 3299499"/>
                <a:gd name="connsiteY47" fmla="*/ 228894 h 2224519"/>
                <a:gd name="connsiteX48" fmla="*/ 2091943 w 3299499"/>
                <a:gd name="connsiteY48" fmla="*/ 226796 h 2224519"/>
                <a:gd name="connsiteX49" fmla="*/ 2041143 w 3299499"/>
                <a:gd name="connsiteY49" fmla="*/ 518896 h 2224519"/>
                <a:gd name="connsiteX50" fmla="*/ 1901443 w 3299499"/>
                <a:gd name="connsiteY50" fmla="*/ 779246 h 2224519"/>
                <a:gd name="connsiteX51" fmla="*/ 2123693 w 3299499"/>
                <a:gd name="connsiteY51" fmla="*/ 868146 h 2224519"/>
                <a:gd name="connsiteX52" fmla="*/ 2117343 w 3299499"/>
                <a:gd name="connsiteY52" fmla="*/ 398246 h 2224519"/>
                <a:gd name="connsiteX53" fmla="*/ 2361818 w 3299499"/>
                <a:gd name="connsiteY53" fmla="*/ 377609 h 2224519"/>
                <a:gd name="connsiteX54" fmla="*/ 2326893 w 3299499"/>
                <a:gd name="connsiteY54" fmla="*/ 531596 h 2224519"/>
                <a:gd name="connsiteX55" fmla="*/ 2213753 w 3299499"/>
                <a:gd name="connsiteY55" fmla="*/ 879852 h 2224519"/>
                <a:gd name="connsiteX56" fmla="*/ 2426908 w 3299499"/>
                <a:gd name="connsiteY56" fmla="*/ 577634 h 2224519"/>
                <a:gd name="connsiteX57" fmla="*/ 2693607 w 3299499"/>
                <a:gd name="connsiteY57" fmla="*/ 882434 h 2224519"/>
                <a:gd name="connsiteX58" fmla="*/ 2765819 w 3299499"/>
                <a:gd name="connsiteY58" fmla="*/ 658767 h 2224519"/>
                <a:gd name="connsiteX59" fmla="*/ 2931322 w 3299499"/>
                <a:gd name="connsiteY59" fmla="*/ 844959 h 2224519"/>
                <a:gd name="connsiteX60" fmla="*/ 3059585 w 3299499"/>
                <a:gd name="connsiteY60" fmla="*/ 869785 h 2224519"/>
                <a:gd name="connsiteX61" fmla="*/ 2931321 w 3299499"/>
                <a:gd name="connsiteY61" fmla="*/ 952535 h 2224519"/>
                <a:gd name="connsiteX62" fmla="*/ 2960305 w 3299499"/>
                <a:gd name="connsiteY62" fmla="*/ 1058646 h 2224519"/>
                <a:gd name="connsiteX63" fmla="*/ 3067861 w 3299499"/>
                <a:gd name="connsiteY63" fmla="*/ 1171826 h 2224519"/>
                <a:gd name="connsiteX64" fmla="*/ 3154749 w 3299499"/>
                <a:gd name="connsiteY64" fmla="*/ 1002186 h 2224519"/>
                <a:gd name="connsiteX65" fmla="*/ 3071999 w 3299499"/>
                <a:gd name="connsiteY65" fmla="*/ 861508 h 2224519"/>
                <a:gd name="connsiteX66" fmla="*/ 2927183 w 3299499"/>
                <a:gd name="connsiteY66" fmla="*/ 844958 h 2224519"/>
                <a:gd name="connsiteX67" fmla="*/ 2844432 w 3299499"/>
                <a:gd name="connsiteY67" fmla="*/ 646356 h 2224519"/>
                <a:gd name="connsiteX68" fmla="*/ 2496878 w 3299499"/>
                <a:gd name="connsiteY68" fmla="*/ 584292 h 2224519"/>
                <a:gd name="connsiteX69" fmla="*/ 2517565 w 3299499"/>
                <a:gd name="connsiteY69" fmla="*/ 302938 h 2224519"/>
                <a:gd name="connsiteX70" fmla="*/ 2480327 w 3299499"/>
                <a:gd name="connsiteY70" fmla="*/ 269838 h 2224519"/>
                <a:gd name="connsiteX71" fmla="*/ 2310688 w 3299499"/>
                <a:gd name="connsiteY71" fmla="*/ 137436 h 2224519"/>
                <a:gd name="connsiteX72" fmla="*/ 2496877 w 3299499"/>
                <a:gd name="connsiteY72" fmla="*/ 182950 h 2224519"/>
                <a:gd name="connsiteX73" fmla="*/ 2807194 w 3299499"/>
                <a:gd name="connsiteY73" fmla="*/ 360865 h 2224519"/>
                <a:gd name="connsiteX74" fmla="*/ 2649967 w 3299499"/>
                <a:gd name="connsiteY74" fmla="*/ 340177 h 2224519"/>
                <a:gd name="connsiteX75" fmla="*/ 2707893 w 3299499"/>
                <a:gd name="connsiteY75" fmla="*/ 505679 h 2224519"/>
                <a:gd name="connsiteX76" fmla="*/ 2790644 w 3299499"/>
                <a:gd name="connsiteY76" fmla="*/ 551192 h 2224519"/>
                <a:gd name="connsiteX77" fmla="*/ 2732718 w 3299499"/>
                <a:gd name="connsiteY77" fmla="*/ 447753 h 2224519"/>
                <a:gd name="connsiteX78" fmla="*/ 2745131 w 3299499"/>
                <a:gd name="connsiteY78" fmla="*/ 373277 h 2224519"/>
                <a:gd name="connsiteX79" fmla="*/ 2894083 w 3299499"/>
                <a:gd name="connsiteY79" fmla="*/ 588430 h 2224519"/>
                <a:gd name="connsiteX80" fmla="*/ 3035772 w 3299499"/>
                <a:gd name="connsiteY80" fmla="*/ 684521 h 2224519"/>
                <a:gd name="connsiteX81" fmla="*/ 2923046 w 3299499"/>
                <a:gd name="connsiteY81" fmla="*/ 518092 h 2224519"/>
                <a:gd name="connsiteX82" fmla="*/ 2894083 w 3299499"/>
                <a:gd name="connsiteY82" fmla="*/ 439478 h 2224519"/>
                <a:gd name="connsiteX83" fmla="*/ 3022347 w 3299499"/>
                <a:gd name="connsiteY83" fmla="*/ 600842 h 2224519"/>
                <a:gd name="connsiteX84" fmla="*/ 3146474 w 3299499"/>
                <a:gd name="connsiteY84" fmla="*/ 824271 h 2224519"/>
                <a:gd name="connsiteX85" fmla="*/ 3295297 w 3299499"/>
                <a:gd name="connsiteY85" fmla="*/ 1254404 h 2224519"/>
                <a:gd name="connsiteX86" fmla="*/ 3022994 w 3299499"/>
                <a:gd name="connsiteY86" fmla="*/ 1569182 h 2224519"/>
                <a:gd name="connsiteX87" fmla="*/ 2712657 w 3299499"/>
                <a:gd name="connsiteY87" fmla="*/ 1572996 h 2224519"/>
                <a:gd name="connsiteX88" fmla="*/ 2364994 w 3299499"/>
                <a:gd name="connsiteY88" fmla="*/ 1739684 h 2224519"/>
                <a:gd name="connsiteX89" fmla="*/ 1741107 w 3299499"/>
                <a:gd name="connsiteY89" fmla="*/ 1953996 h 2224519"/>
                <a:gd name="connsiteX90" fmla="*/ 1783969 w 3299499"/>
                <a:gd name="connsiteY90" fmla="*/ 1796834 h 2224519"/>
                <a:gd name="connsiteX91" fmla="*/ 1836357 w 3299499"/>
                <a:gd name="connsiteY91" fmla="*/ 1606334 h 2224519"/>
                <a:gd name="connsiteX92" fmla="*/ 2164969 w 3299499"/>
                <a:gd name="connsiteY92" fmla="*/ 1577759 h 2224519"/>
                <a:gd name="connsiteX93" fmla="*/ 2050669 w 3299499"/>
                <a:gd name="connsiteY93" fmla="*/ 1434884 h 2224519"/>
                <a:gd name="connsiteX94" fmla="*/ 2241169 w 3299499"/>
                <a:gd name="connsiteY94" fmla="*/ 1339634 h 2224519"/>
                <a:gd name="connsiteX95" fmla="*/ 2339650 w 3299499"/>
                <a:gd name="connsiteY95" fmla="*/ 1482143 h 2224519"/>
                <a:gd name="connsiteX96" fmla="*/ 2331894 w 3299499"/>
                <a:gd name="connsiteY96" fmla="*/ 1673849 h 2224519"/>
                <a:gd name="connsiteX97" fmla="*/ 2343788 w 3299499"/>
                <a:gd name="connsiteY97" fmla="*/ 1428354 h 2224519"/>
                <a:gd name="connsiteX98" fmla="*/ 2720306 w 3299499"/>
                <a:gd name="connsiteY98" fmla="*/ 1293883 h 2224519"/>
                <a:gd name="connsiteX99" fmla="*/ 2888869 w 3299499"/>
                <a:gd name="connsiteY99" fmla="*/ 1406308 h 2224519"/>
                <a:gd name="connsiteX100" fmla="*/ 2769954 w 3299499"/>
                <a:gd name="connsiteY100" fmla="*/ 1300090 h 2224519"/>
                <a:gd name="connsiteX101" fmla="*/ 2889945 w 3299499"/>
                <a:gd name="connsiteY101" fmla="*/ 1304227 h 2224519"/>
                <a:gd name="connsiteX102" fmla="*/ 3067860 w 3299499"/>
                <a:gd name="connsiteY102" fmla="*/ 1432491 h 2224519"/>
                <a:gd name="connsiteX103" fmla="*/ 3217093 w 3299499"/>
                <a:gd name="connsiteY103" fmla="*/ 1277570 h 2224519"/>
                <a:gd name="connsiteX104" fmla="*/ 3237501 w 3299499"/>
                <a:gd name="connsiteY104" fmla="*/ 1072524 h 2224519"/>
                <a:gd name="connsiteX105" fmla="*/ 3071998 w 3299499"/>
                <a:gd name="connsiteY105" fmla="*/ 1386978 h 2224519"/>
                <a:gd name="connsiteX106" fmla="*/ 3109236 w 3299499"/>
                <a:gd name="connsiteY106" fmla="*/ 1312503 h 2224519"/>
                <a:gd name="connsiteX107" fmla="*/ 2894083 w 3299499"/>
                <a:gd name="connsiteY107" fmla="*/ 1266989 h 2224519"/>
                <a:gd name="connsiteX108" fmla="*/ 2794782 w 3299499"/>
                <a:gd name="connsiteY108" fmla="*/ 1204926 h 2224519"/>
                <a:gd name="connsiteX109" fmla="*/ 2584069 w 3299499"/>
                <a:gd name="connsiteY109" fmla="*/ 1239621 h 2224519"/>
                <a:gd name="connsiteX110" fmla="*/ 2044267 w 3299499"/>
                <a:gd name="connsiteY110" fmla="*/ 1386634 h 2224519"/>
                <a:gd name="connsiteX111" fmla="*/ 2005425 w 3299499"/>
                <a:gd name="connsiteY111" fmla="*/ 1225334 h 2224519"/>
                <a:gd name="connsiteX112" fmla="*/ 2372137 w 3299499"/>
                <a:gd name="connsiteY112" fmla="*/ 1108652 h 2224519"/>
                <a:gd name="connsiteX113" fmla="*/ 2803144 w 3299499"/>
                <a:gd name="connsiteY113" fmla="*/ 1101508 h 2224519"/>
                <a:gd name="connsiteX114" fmla="*/ 2560257 w 3299499"/>
                <a:gd name="connsiteY114" fmla="*/ 820521 h 2224519"/>
                <a:gd name="connsiteX115" fmla="*/ 2226881 w 3299499"/>
                <a:gd name="connsiteY115" fmla="*/ 1049121 h 2224519"/>
                <a:gd name="connsiteX116" fmla="*/ 2105637 w 3299499"/>
                <a:gd name="connsiteY116" fmla="*/ 967096 h 2224519"/>
                <a:gd name="connsiteX117" fmla="*/ 1771168 w 3299499"/>
                <a:gd name="connsiteY117" fmla="*/ 1203194 h 2224519"/>
                <a:gd name="connsiteX118" fmla="*/ 1666272 w 3299499"/>
                <a:gd name="connsiteY118" fmla="*/ 1103537 h 2224519"/>
                <a:gd name="connsiteX119" fmla="*/ 1333340 w 3299499"/>
                <a:gd name="connsiteY119" fmla="*/ 1505003 h 2224519"/>
                <a:gd name="connsiteX120" fmla="*/ 1260930 w 3299499"/>
                <a:gd name="connsiteY120" fmla="*/ 1457024 h 2224519"/>
                <a:gd name="connsiteX121" fmla="*/ 1613074 w 3299499"/>
                <a:gd name="connsiteY121" fmla="*/ 1076685 h 2224519"/>
                <a:gd name="connsiteX122" fmla="*/ 1920715 w 3299499"/>
                <a:gd name="connsiteY122" fmla="*/ 821267 h 2224519"/>
                <a:gd name="connsiteX123" fmla="*/ 1829273 w 3299499"/>
                <a:gd name="connsiteY123" fmla="*/ 817291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92849 w 3299499"/>
                <a:gd name="connsiteY27" fmla="*/ 87786 h 2224519"/>
                <a:gd name="connsiteX28" fmla="*/ 1265955 w 3299499"/>
                <a:gd name="connsiteY28" fmla="*/ 206001 h 2224519"/>
                <a:gd name="connsiteX29" fmla="*/ 1145375 w 3299499"/>
                <a:gd name="connsiteY29" fmla="*/ 296438 h 2224519"/>
                <a:gd name="connsiteX30" fmla="*/ 1311173 w 3299499"/>
                <a:gd name="connsiteY30" fmla="*/ 406970 h 2224519"/>
                <a:gd name="connsiteX31" fmla="*/ 1346340 w 3299499"/>
                <a:gd name="connsiteY31" fmla="*/ 115567 h 2224519"/>
                <a:gd name="connsiteX32" fmla="*/ 1436777 w 3299499"/>
                <a:gd name="connsiteY32" fmla="*/ 45231 h 2224519"/>
                <a:gd name="connsiteX33" fmla="*/ 1872613 w 3299499"/>
                <a:gd name="connsiteY33" fmla="*/ 11326 h 2224519"/>
                <a:gd name="connsiteX34" fmla="*/ 1952519 w 3299499"/>
                <a:gd name="connsiteY34" fmla="*/ 22160 h 2224519"/>
                <a:gd name="connsiteX35" fmla="*/ 2225311 w 3299499"/>
                <a:gd name="connsiteY35" fmla="*/ 79631 h 2224519"/>
                <a:gd name="connsiteX36" fmla="*/ 2341181 w 3299499"/>
                <a:gd name="connsiteY36" fmla="*/ 539534 h 2224519"/>
                <a:gd name="connsiteX37" fmla="*/ 2293556 w 3299499"/>
                <a:gd name="connsiteY37" fmla="*/ 349033 h 2224519"/>
                <a:gd name="connsiteX38" fmla="*/ 2131631 w 3299499"/>
                <a:gd name="connsiteY38" fmla="*/ 329984 h 2224519"/>
                <a:gd name="connsiteX39" fmla="*/ 2093531 w 3299499"/>
                <a:gd name="connsiteY39" fmla="*/ 172821 h 2224519"/>
                <a:gd name="connsiteX40" fmla="*/ 1964943 w 3299499"/>
                <a:gd name="connsiteY40" fmla="*/ 239496 h 2224519"/>
                <a:gd name="connsiteX41" fmla="*/ 1936368 w 3299499"/>
                <a:gd name="connsiteY41" fmla="*/ 56934 h 2224519"/>
                <a:gd name="connsiteX42" fmla="*/ 1773395 w 3299499"/>
                <a:gd name="connsiteY42" fmla="*/ 50254 h 2224519"/>
                <a:gd name="connsiteX43" fmla="*/ 1708081 w 3299499"/>
                <a:gd name="connsiteY43" fmla="*/ 110545 h 2224519"/>
                <a:gd name="connsiteX44" fmla="*/ 1461896 w 3299499"/>
                <a:gd name="connsiteY44" fmla="*/ 90447 h 2224519"/>
                <a:gd name="connsiteX45" fmla="*/ 1421703 w 3299499"/>
                <a:gd name="connsiteY45" fmla="*/ 396922 h 2224519"/>
                <a:gd name="connsiteX46" fmla="*/ 1878903 w 3299499"/>
                <a:gd name="connsiteY46" fmla="*/ 291415 h 2224519"/>
                <a:gd name="connsiteX47" fmla="*/ 1968422 w 3299499"/>
                <a:gd name="connsiteY47" fmla="*/ 228894 h 2224519"/>
                <a:gd name="connsiteX48" fmla="*/ 2091943 w 3299499"/>
                <a:gd name="connsiteY48" fmla="*/ 226796 h 2224519"/>
                <a:gd name="connsiteX49" fmla="*/ 2041143 w 3299499"/>
                <a:gd name="connsiteY49" fmla="*/ 518896 h 2224519"/>
                <a:gd name="connsiteX50" fmla="*/ 1901443 w 3299499"/>
                <a:gd name="connsiteY50" fmla="*/ 779246 h 2224519"/>
                <a:gd name="connsiteX51" fmla="*/ 2123693 w 3299499"/>
                <a:gd name="connsiteY51" fmla="*/ 868146 h 2224519"/>
                <a:gd name="connsiteX52" fmla="*/ 2117343 w 3299499"/>
                <a:gd name="connsiteY52" fmla="*/ 398246 h 2224519"/>
                <a:gd name="connsiteX53" fmla="*/ 2361818 w 3299499"/>
                <a:gd name="connsiteY53" fmla="*/ 377609 h 2224519"/>
                <a:gd name="connsiteX54" fmla="*/ 2326893 w 3299499"/>
                <a:gd name="connsiteY54" fmla="*/ 531596 h 2224519"/>
                <a:gd name="connsiteX55" fmla="*/ 2213753 w 3299499"/>
                <a:gd name="connsiteY55" fmla="*/ 879852 h 2224519"/>
                <a:gd name="connsiteX56" fmla="*/ 2426908 w 3299499"/>
                <a:gd name="connsiteY56" fmla="*/ 577634 h 2224519"/>
                <a:gd name="connsiteX57" fmla="*/ 2693607 w 3299499"/>
                <a:gd name="connsiteY57" fmla="*/ 882434 h 2224519"/>
                <a:gd name="connsiteX58" fmla="*/ 2765819 w 3299499"/>
                <a:gd name="connsiteY58" fmla="*/ 658767 h 2224519"/>
                <a:gd name="connsiteX59" fmla="*/ 2931322 w 3299499"/>
                <a:gd name="connsiteY59" fmla="*/ 844959 h 2224519"/>
                <a:gd name="connsiteX60" fmla="*/ 3059585 w 3299499"/>
                <a:gd name="connsiteY60" fmla="*/ 869785 h 2224519"/>
                <a:gd name="connsiteX61" fmla="*/ 2931321 w 3299499"/>
                <a:gd name="connsiteY61" fmla="*/ 952535 h 2224519"/>
                <a:gd name="connsiteX62" fmla="*/ 2960305 w 3299499"/>
                <a:gd name="connsiteY62" fmla="*/ 1058646 h 2224519"/>
                <a:gd name="connsiteX63" fmla="*/ 3067861 w 3299499"/>
                <a:gd name="connsiteY63" fmla="*/ 1171826 h 2224519"/>
                <a:gd name="connsiteX64" fmla="*/ 3154749 w 3299499"/>
                <a:gd name="connsiteY64" fmla="*/ 1002186 h 2224519"/>
                <a:gd name="connsiteX65" fmla="*/ 3071999 w 3299499"/>
                <a:gd name="connsiteY65" fmla="*/ 861508 h 2224519"/>
                <a:gd name="connsiteX66" fmla="*/ 2927183 w 3299499"/>
                <a:gd name="connsiteY66" fmla="*/ 844958 h 2224519"/>
                <a:gd name="connsiteX67" fmla="*/ 2844432 w 3299499"/>
                <a:gd name="connsiteY67" fmla="*/ 646356 h 2224519"/>
                <a:gd name="connsiteX68" fmla="*/ 2496878 w 3299499"/>
                <a:gd name="connsiteY68" fmla="*/ 584292 h 2224519"/>
                <a:gd name="connsiteX69" fmla="*/ 2517565 w 3299499"/>
                <a:gd name="connsiteY69" fmla="*/ 302938 h 2224519"/>
                <a:gd name="connsiteX70" fmla="*/ 2480327 w 3299499"/>
                <a:gd name="connsiteY70" fmla="*/ 269838 h 2224519"/>
                <a:gd name="connsiteX71" fmla="*/ 2310688 w 3299499"/>
                <a:gd name="connsiteY71" fmla="*/ 137436 h 2224519"/>
                <a:gd name="connsiteX72" fmla="*/ 2496877 w 3299499"/>
                <a:gd name="connsiteY72" fmla="*/ 182950 h 2224519"/>
                <a:gd name="connsiteX73" fmla="*/ 2807194 w 3299499"/>
                <a:gd name="connsiteY73" fmla="*/ 360865 h 2224519"/>
                <a:gd name="connsiteX74" fmla="*/ 2649967 w 3299499"/>
                <a:gd name="connsiteY74" fmla="*/ 340177 h 2224519"/>
                <a:gd name="connsiteX75" fmla="*/ 2707893 w 3299499"/>
                <a:gd name="connsiteY75" fmla="*/ 505679 h 2224519"/>
                <a:gd name="connsiteX76" fmla="*/ 2790644 w 3299499"/>
                <a:gd name="connsiteY76" fmla="*/ 551192 h 2224519"/>
                <a:gd name="connsiteX77" fmla="*/ 2732718 w 3299499"/>
                <a:gd name="connsiteY77" fmla="*/ 447753 h 2224519"/>
                <a:gd name="connsiteX78" fmla="*/ 2745131 w 3299499"/>
                <a:gd name="connsiteY78" fmla="*/ 373277 h 2224519"/>
                <a:gd name="connsiteX79" fmla="*/ 2894083 w 3299499"/>
                <a:gd name="connsiteY79" fmla="*/ 588430 h 2224519"/>
                <a:gd name="connsiteX80" fmla="*/ 3035772 w 3299499"/>
                <a:gd name="connsiteY80" fmla="*/ 684521 h 2224519"/>
                <a:gd name="connsiteX81" fmla="*/ 2923046 w 3299499"/>
                <a:gd name="connsiteY81" fmla="*/ 518092 h 2224519"/>
                <a:gd name="connsiteX82" fmla="*/ 2894083 w 3299499"/>
                <a:gd name="connsiteY82" fmla="*/ 439478 h 2224519"/>
                <a:gd name="connsiteX83" fmla="*/ 3022347 w 3299499"/>
                <a:gd name="connsiteY83" fmla="*/ 600842 h 2224519"/>
                <a:gd name="connsiteX84" fmla="*/ 3146474 w 3299499"/>
                <a:gd name="connsiteY84" fmla="*/ 824271 h 2224519"/>
                <a:gd name="connsiteX85" fmla="*/ 3295297 w 3299499"/>
                <a:gd name="connsiteY85" fmla="*/ 1254404 h 2224519"/>
                <a:gd name="connsiteX86" fmla="*/ 3022994 w 3299499"/>
                <a:gd name="connsiteY86" fmla="*/ 1569182 h 2224519"/>
                <a:gd name="connsiteX87" fmla="*/ 2712657 w 3299499"/>
                <a:gd name="connsiteY87" fmla="*/ 1572996 h 2224519"/>
                <a:gd name="connsiteX88" fmla="*/ 2364994 w 3299499"/>
                <a:gd name="connsiteY88" fmla="*/ 1739684 h 2224519"/>
                <a:gd name="connsiteX89" fmla="*/ 1741107 w 3299499"/>
                <a:gd name="connsiteY89" fmla="*/ 1953996 h 2224519"/>
                <a:gd name="connsiteX90" fmla="*/ 1783969 w 3299499"/>
                <a:gd name="connsiteY90" fmla="*/ 1796834 h 2224519"/>
                <a:gd name="connsiteX91" fmla="*/ 1836357 w 3299499"/>
                <a:gd name="connsiteY91" fmla="*/ 1606334 h 2224519"/>
                <a:gd name="connsiteX92" fmla="*/ 2164969 w 3299499"/>
                <a:gd name="connsiteY92" fmla="*/ 1577759 h 2224519"/>
                <a:gd name="connsiteX93" fmla="*/ 2050669 w 3299499"/>
                <a:gd name="connsiteY93" fmla="*/ 1434884 h 2224519"/>
                <a:gd name="connsiteX94" fmla="*/ 2241169 w 3299499"/>
                <a:gd name="connsiteY94" fmla="*/ 1339634 h 2224519"/>
                <a:gd name="connsiteX95" fmla="*/ 2339650 w 3299499"/>
                <a:gd name="connsiteY95" fmla="*/ 1482143 h 2224519"/>
                <a:gd name="connsiteX96" fmla="*/ 2331894 w 3299499"/>
                <a:gd name="connsiteY96" fmla="*/ 1673849 h 2224519"/>
                <a:gd name="connsiteX97" fmla="*/ 2343788 w 3299499"/>
                <a:gd name="connsiteY97" fmla="*/ 1428354 h 2224519"/>
                <a:gd name="connsiteX98" fmla="*/ 2720306 w 3299499"/>
                <a:gd name="connsiteY98" fmla="*/ 1293883 h 2224519"/>
                <a:gd name="connsiteX99" fmla="*/ 2888869 w 3299499"/>
                <a:gd name="connsiteY99" fmla="*/ 1406308 h 2224519"/>
                <a:gd name="connsiteX100" fmla="*/ 2769954 w 3299499"/>
                <a:gd name="connsiteY100" fmla="*/ 1300090 h 2224519"/>
                <a:gd name="connsiteX101" fmla="*/ 2889945 w 3299499"/>
                <a:gd name="connsiteY101" fmla="*/ 1304227 h 2224519"/>
                <a:gd name="connsiteX102" fmla="*/ 3067860 w 3299499"/>
                <a:gd name="connsiteY102" fmla="*/ 1432491 h 2224519"/>
                <a:gd name="connsiteX103" fmla="*/ 3217093 w 3299499"/>
                <a:gd name="connsiteY103" fmla="*/ 1277570 h 2224519"/>
                <a:gd name="connsiteX104" fmla="*/ 3237501 w 3299499"/>
                <a:gd name="connsiteY104" fmla="*/ 1072524 h 2224519"/>
                <a:gd name="connsiteX105" fmla="*/ 3071998 w 3299499"/>
                <a:gd name="connsiteY105" fmla="*/ 1386978 h 2224519"/>
                <a:gd name="connsiteX106" fmla="*/ 3109236 w 3299499"/>
                <a:gd name="connsiteY106" fmla="*/ 1312503 h 2224519"/>
                <a:gd name="connsiteX107" fmla="*/ 2894083 w 3299499"/>
                <a:gd name="connsiteY107" fmla="*/ 1266989 h 2224519"/>
                <a:gd name="connsiteX108" fmla="*/ 2794782 w 3299499"/>
                <a:gd name="connsiteY108" fmla="*/ 1204926 h 2224519"/>
                <a:gd name="connsiteX109" fmla="*/ 2584069 w 3299499"/>
                <a:gd name="connsiteY109" fmla="*/ 1239621 h 2224519"/>
                <a:gd name="connsiteX110" fmla="*/ 2044267 w 3299499"/>
                <a:gd name="connsiteY110" fmla="*/ 1386634 h 2224519"/>
                <a:gd name="connsiteX111" fmla="*/ 2005425 w 3299499"/>
                <a:gd name="connsiteY111" fmla="*/ 1225334 h 2224519"/>
                <a:gd name="connsiteX112" fmla="*/ 2372137 w 3299499"/>
                <a:gd name="connsiteY112" fmla="*/ 1108652 h 2224519"/>
                <a:gd name="connsiteX113" fmla="*/ 2803144 w 3299499"/>
                <a:gd name="connsiteY113" fmla="*/ 1101508 h 2224519"/>
                <a:gd name="connsiteX114" fmla="*/ 2560257 w 3299499"/>
                <a:gd name="connsiteY114" fmla="*/ 820521 h 2224519"/>
                <a:gd name="connsiteX115" fmla="*/ 2226881 w 3299499"/>
                <a:gd name="connsiteY115" fmla="*/ 1049121 h 2224519"/>
                <a:gd name="connsiteX116" fmla="*/ 2105637 w 3299499"/>
                <a:gd name="connsiteY116" fmla="*/ 967096 h 2224519"/>
                <a:gd name="connsiteX117" fmla="*/ 1771168 w 3299499"/>
                <a:gd name="connsiteY117" fmla="*/ 1203194 h 2224519"/>
                <a:gd name="connsiteX118" fmla="*/ 1666272 w 3299499"/>
                <a:gd name="connsiteY118" fmla="*/ 1103537 h 2224519"/>
                <a:gd name="connsiteX119" fmla="*/ 1333340 w 3299499"/>
                <a:gd name="connsiteY119" fmla="*/ 1505003 h 2224519"/>
                <a:gd name="connsiteX120" fmla="*/ 1260930 w 3299499"/>
                <a:gd name="connsiteY120" fmla="*/ 1457024 h 2224519"/>
                <a:gd name="connsiteX121" fmla="*/ 1613074 w 3299499"/>
                <a:gd name="connsiteY121" fmla="*/ 1076685 h 2224519"/>
                <a:gd name="connsiteX122" fmla="*/ 1920715 w 3299499"/>
                <a:gd name="connsiteY122" fmla="*/ 821267 h 2224519"/>
                <a:gd name="connsiteX123" fmla="*/ 1829273 w 3299499"/>
                <a:gd name="connsiteY123" fmla="*/ 817291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92849 w 3299499"/>
                <a:gd name="connsiteY27" fmla="*/ 87786 h 2224519"/>
                <a:gd name="connsiteX28" fmla="*/ 1265955 w 3299499"/>
                <a:gd name="connsiteY28" fmla="*/ 206001 h 2224519"/>
                <a:gd name="connsiteX29" fmla="*/ 1145375 w 3299499"/>
                <a:gd name="connsiteY29" fmla="*/ 296438 h 2224519"/>
                <a:gd name="connsiteX30" fmla="*/ 1311173 w 3299499"/>
                <a:gd name="connsiteY30" fmla="*/ 406970 h 2224519"/>
                <a:gd name="connsiteX31" fmla="*/ 1346340 w 3299499"/>
                <a:gd name="connsiteY31" fmla="*/ 115567 h 2224519"/>
                <a:gd name="connsiteX32" fmla="*/ 1436777 w 3299499"/>
                <a:gd name="connsiteY32" fmla="*/ 45231 h 2224519"/>
                <a:gd name="connsiteX33" fmla="*/ 1872613 w 3299499"/>
                <a:gd name="connsiteY33" fmla="*/ 11326 h 2224519"/>
                <a:gd name="connsiteX34" fmla="*/ 1952519 w 3299499"/>
                <a:gd name="connsiteY34" fmla="*/ 22160 h 2224519"/>
                <a:gd name="connsiteX35" fmla="*/ 2225311 w 3299499"/>
                <a:gd name="connsiteY35" fmla="*/ 79631 h 2224519"/>
                <a:gd name="connsiteX36" fmla="*/ 2341181 w 3299499"/>
                <a:gd name="connsiteY36" fmla="*/ 539534 h 2224519"/>
                <a:gd name="connsiteX37" fmla="*/ 2293556 w 3299499"/>
                <a:gd name="connsiteY37" fmla="*/ 349033 h 2224519"/>
                <a:gd name="connsiteX38" fmla="*/ 2131631 w 3299499"/>
                <a:gd name="connsiteY38" fmla="*/ 329984 h 2224519"/>
                <a:gd name="connsiteX39" fmla="*/ 2093531 w 3299499"/>
                <a:gd name="connsiteY39" fmla="*/ 172821 h 2224519"/>
                <a:gd name="connsiteX40" fmla="*/ 1964943 w 3299499"/>
                <a:gd name="connsiteY40" fmla="*/ 239496 h 2224519"/>
                <a:gd name="connsiteX41" fmla="*/ 1936368 w 3299499"/>
                <a:gd name="connsiteY41" fmla="*/ 56934 h 2224519"/>
                <a:gd name="connsiteX42" fmla="*/ 1773395 w 3299499"/>
                <a:gd name="connsiteY42" fmla="*/ 50254 h 2224519"/>
                <a:gd name="connsiteX43" fmla="*/ 1708081 w 3299499"/>
                <a:gd name="connsiteY43" fmla="*/ 110545 h 2224519"/>
                <a:gd name="connsiteX44" fmla="*/ 1461896 w 3299499"/>
                <a:gd name="connsiteY44" fmla="*/ 90447 h 2224519"/>
                <a:gd name="connsiteX45" fmla="*/ 1421703 w 3299499"/>
                <a:gd name="connsiteY45" fmla="*/ 396922 h 2224519"/>
                <a:gd name="connsiteX46" fmla="*/ 1878903 w 3299499"/>
                <a:gd name="connsiteY46" fmla="*/ 291415 h 2224519"/>
                <a:gd name="connsiteX47" fmla="*/ 1968422 w 3299499"/>
                <a:gd name="connsiteY47" fmla="*/ 228894 h 2224519"/>
                <a:gd name="connsiteX48" fmla="*/ 2091943 w 3299499"/>
                <a:gd name="connsiteY48" fmla="*/ 226796 h 2224519"/>
                <a:gd name="connsiteX49" fmla="*/ 2041143 w 3299499"/>
                <a:gd name="connsiteY49" fmla="*/ 518896 h 2224519"/>
                <a:gd name="connsiteX50" fmla="*/ 1901443 w 3299499"/>
                <a:gd name="connsiteY50" fmla="*/ 779246 h 2224519"/>
                <a:gd name="connsiteX51" fmla="*/ 2123693 w 3299499"/>
                <a:gd name="connsiteY51" fmla="*/ 868146 h 2224519"/>
                <a:gd name="connsiteX52" fmla="*/ 2117343 w 3299499"/>
                <a:gd name="connsiteY52" fmla="*/ 398246 h 2224519"/>
                <a:gd name="connsiteX53" fmla="*/ 2361818 w 3299499"/>
                <a:gd name="connsiteY53" fmla="*/ 377609 h 2224519"/>
                <a:gd name="connsiteX54" fmla="*/ 2326893 w 3299499"/>
                <a:gd name="connsiteY54" fmla="*/ 531596 h 2224519"/>
                <a:gd name="connsiteX55" fmla="*/ 2213753 w 3299499"/>
                <a:gd name="connsiteY55" fmla="*/ 879852 h 2224519"/>
                <a:gd name="connsiteX56" fmla="*/ 2426908 w 3299499"/>
                <a:gd name="connsiteY56" fmla="*/ 577634 h 2224519"/>
                <a:gd name="connsiteX57" fmla="*/ 2693607 w 3299499"/>
                <a:gd name="connsiteY57" fmla="*/ 882434 h 2224519"/>
                <a:gd name="connsiteX58" fmla="*/ 2765819 w 3299499"/>
                <a:gd name="connsiteY58" fmla="*/ 658767 h 2224519"/>
                <a:gd name="connsiteX59" fmla="*/ 2931322 w 3299499"/>
                <a:gd name="connsiteY59" fmla="*/ 844959 h 2224519"/>
                <a:gd name="connsiteX60" fmla="*/ 3059585 w 3299499"/>
                <a:gd name="connsiteY60" fmla="*/ 869785 h 2224519"/>
                <a:gd name="connsiteX61" fmla="*/ 2931321 w 3299499"/>
                <a:gd name="connsiteY61" fmla="*/ 952535 h 2224519"/>
                <a:gd name="connsiteX62" fmla="*/ 2960305 w 3299499"/>
                <a:gd name="connsiteY62" fmla="*/ 1058646 h 2224519"/>
                <a:gd name="connsiteX63" fmla="*/ 3067861 w 3299499"/>
                <a:gd name="connsiteY63" fmla="*/ 1171826 h 2224519"/>
                <a:gd name="connsiteX64" fmla="*/ 3154749 w 3299499"/>
                <a:gd name="connsiteY64" fmla="*/ 1002186 h 2224519"/>
                <a:gd name="connsiteX65" fmla="*/ 3071999 w 3299499"/>
                <a:gd name="connsiteY65" fmla="*/ 861508 h 2224519"/>
                <a:gd name="connsiteX66" fmla="*/ 2927183 w 3299499"/>
                <a:gd name="connsiteY66" fmla="*/ 844958 h 2224519"/>
                <a:gd name="connsiteX67" fmla="*/ 2844432 w 3299499"/>
                <a:gd name="connsiteY67" fmla="*/ 646356 h 2224519"/>
                <a:gd name="connsiteX68" fmla="*/ 2496878 w 3299499"/>
                <a:gd name="connsiteY68" fmla="*/ 584292 h 2224519"/>
                <a:gd name="connsiteX69" fmla="*/ 2517565 w 3299499"/>
                <a:gd name="connsiteY69" fmla="*/ 302938 h 2224519"/>
                <a:gd name="connsiteX70" fmla="*/ 2480327 w 3299499"/>
                <a:gd name="connsiteY70" fmla="*/ 269838 h 2224519"/>
                <a:gd name="connsiteX71" fmla="*/ 2310688 w 3299499"/>
                <a:gd name="connsiteY71" fmla="*/ 137436 h 2224519"/>
                <a:gd name="connsiteX72" fmla="*/ 2496877 w 3299499"/>
                <a:gd name="connsiteY72" fmla="*/ 182950 h 2224519"/>
                <a:gd name="connsiteX73" fmla="*/ 2807194 w 3299499"/>
                <a:gd name="connsiteY73" fmla="*/ 360865 h 2224519"/>
                <a:gd name="connsiteX74" fmla="*/ 2649967 w 3299499"/>
                <a:gd name="connsiteY74" fmla="*/ 340177 h 2224519"/>
                <a:gd name="connsiteX75" fmla="*/ 2707893 w 3299499"/>
                <a:gd name="connsiteY75" fmla="*/ 505679 h 2224519"/>
                <a:gd name="connsiteX76" fmla="*/ 2790644 w 3299499"/>
                <a:gd name="connsiteY76" fmla="*/ 551192 h 2224519"/>
                <a:gd name="connsiteX77" fmla="*/ 2732718 w 3299499"/>
                <a:gd name="connsiteY77" fmla="*/ 447753 h 2224519"/>
                <a:gd name="connsiteX78" fmla="*/ 2745131 w 3299499"/>
                <a:gd name="connsiteY78" fmla="*/ 373277 h 2224519"/>
                <a:gd name="connsiteX79" fmla="*/ 2894083 w 3299499"/>
                <a:gd name="connsiteY79" fmla="*/ 588430 h 2224519"/>
                <a:gd name="connsiteX80" fmla="*/ 3035772 w 3299499"/>
                <a:gd name="connsiteY80" fmla="*/ 684521 h 2224519"/>
                <a:gd name="connsiteX81" fmla="*/ 2923046 w 3299499"/>
                <a:gd name="connsiteY81" fmla="*/ 518092 h 2224519"/>
                <a:gd name="connsiteX82" fmla="*/ 2894083 w 3299499"/>
                <a:gd name="connsiteY82" fmla="*/ 439478 h 2224519"/>
                <a:gd name="connsiteX83" fmla="*/ 3022347 w 3299499"/>
                <a:gd name="connsiteY83" fmla="*/ 600842 h 2224519"/>
                <a:gd name="connsiteX84" fmla="*/ 3146474 w 3299499"/>
                <a:gd name="connsiteY84" fmla="*/ 824271 h 2224519"/>
                <a:gd name="connsiteX85" fmla="*/ 3295297 w 3299499"/>
                <a:gd name="connsiteY85" fmla="*/ 1254404 h 2224519"/>
                <a:gd name="connsiteX86" fmla="*/ 3022994 w 3299499"/>
                <a:gd name="connsiteY86" fmla="*/ 1569182 h 2224519"/>
                <a:gd name="connsiteX87" fmla="*/ 2712657 w 3299499"/>
                <a:gd name="connsiteY87" fmla="*/ 1572996 h 2224519"/>
                <a:gd name="connsiteX88" fmla="*/ 2364994 w 3299499"/>
                <a:gd name="connsiteY88" fmla="*/ 1739684 h 2224519"/>
                <a:gd name="connsiteX89" fmla="*/ 1741107 w 3299499"/>
                <a:gd name="connsiteY89" fmla="*/ 1953996 h 2224519"/>
                <a:gd name="connsiteX90" fmla="*/ 1783969 w 3299499"/>
                <a:gd name="connsiteY90" fmla="*/ 1796834 h 2224519"/>
                <a:gd name="connsiteX91" fmla="*/ 1836357 w 3299499"/>
                <a:gd name="connsiteY91" fmla="*/ 1606334 h 2224519"/>
                <a:gd name="connsiteX92" fmla="*/ 2164969 w 3299499"/>
                <a:gd name="connsiteY92" fmla="*/ 1577759 h 2224519"/>
                <a:gd name="connsiteX93" fmla="*/ 2050669 w 3299499"/>
                <a:gd name="connsiteY93" fmla="*/ 1434884 h 2224519"/>
                <a:gd name="connsiteX94" fmla="*/ 2241169 w 3299499"/>
                <a:gd name="connsiteY94" fmla="*/ 1339634 h 2224519"/>
                <a:gd name="connsiteX95" fmla="*/ 2339650 w 3299499"/>
                <a:gd name="connsiteY95" fmla="*/ 1482143 h 2224519"/>
                <a:gd name="connsiteX96" fmla="*/ 2331894 w 3299499"/>
                <a:gd name="connsiteY96" fmla="*/ 1673849 h 2224519"/>
                <a:gd name="connsiteX97" fmla="*/ 2343788 w 3299499"/>
                <a:gd name="connsiteY97" fmla="*/ 1428354 h 2224519"/>
                <a:gd name="connsiteX98" fmla="*/ 2720306 w 3299499"/>
                <a:gd name="connsiteY98" fmla="*/ 1293883 h 2224519"/>
                <a:gd name="connsiteX99" fmla="*/ 2888869 w 3299499"/>
                <a:gd name="connsiteY99" fmla="*/ 1406308 h 2224519"/>
                <a:gd name="connsiteX100" fmla="*/ 2769954 w 3299499"/>
                <a:gd name="connsiteY100" fmla="*/ 1300090 h 2224519"/>
                <a:gd name="connsiteX101" fmla="*/ 2889945 w 3299499"/>
                <a:gd name="connsiteY101" fmla="*/ 1304227 h 2224519"/>
                <a:gd name="connsiteX102" fmla="*/ 3067860 w 3299499"/>
                <a:gd name="connsiteY102" fmla="*/ 1432491 h 2224519"/>
                <a:gd name="connsiteX103" fmla="*/ 3217093 w 3299499"/>
                <a:gd name="connsiteY103" fmla="*/ 1277570 h 2224519"/>
                <a:gd name="connsiteX104" fmla="*/ 3237501 w 3299499"/>
                <a:gd name="connsiteY104" fmla="*/ 1072524 h 2224519"/>
                <a:gd name="connsiteX105" fmla="*/ 3071998 w 3299499"/>
                <a:gd name="connsiteY105" fmla="*/ 1386978 h 2224519"/>
                <a:gd name="connsiteX106" fmla="*/ 3109236 w 3299499"/>
                <a:gd name="connsiteY106" fmla="*/ 1312503 h 2224519"/>
                <a:gd name="connsiteX107" fmla="*/ 2894083 w 3299499"/>
                <a:gd name="connsiteY107" fmla="*/ 1266989 h 2224519"/>
                <a:gd name="connsiteX108" fmla="*/ 2794782 w 3299499"/>
                <a:gd name="connsiteY108" fmla="*/ 1204926 h 2224519"/>
                <a:gd name="connsiteX109" fmla="*/ 2584069 w 3299499"/>
                <a:gd name="connsiteY109" fmla="*/ 1239621 h 2224519"/>
                <a:gd name="connsiteX110" fmla="*/ 2044267 w 3299499"/>
                <a:gd name="connsiteY110" fmla="*/ 1386634 h 2224519"/>
                <a:gd name="connsiteX111" fmla="*/ 2005425 w 3299499"/>
                <a:gd name="connsiteY111" fmla="*/ 1225334 h 2224519"/>
                <a:gd name="connsiteX112" fmla="*/ 2372137 w 3299499"/>
                <a:gd name="connsiteY112" fmla="*/ 1108652 h 2224519"/>
                <a:gd name="connsiteX113" fmla="*/ 2803144 w 3299499"/>
                <a:gd name="connsiteY113" fmla="*/ 1101508 h 2224519"/>
                <a:gd name="connsiteX114" fmla="*/ 2560257 w 3299499"/>
                <a:gd name="connsiteY114" fmla="*/ 820521 h 2224519"/>
                <a:gd name="connsiteX115" fmla="*/ 2226881 w 3299499"/>
                <a:gd name="connsiteY115" fmla="*/ 1049121 h 2224519"/>
                <a:gd name="connsiteX116" fmla="*/ 2105637 w 3299499"/>
                <a:gd name="connsiteY116" fmla="*/ 967096 h 2224519"/>
                <a:gd name="connsiteX117" fmla="*/ 1771168 w 3299499"/>
                <a:gd name="connsiteY117" fmla="*/ 1203194 h 2224519"/>
                <a:gd name="connsiteX118" fmla="*/ 1666272 w 3299499"/>
                <a:gd name="connsiteY118" fmla="*/ 1103537 h 2224519"/>
                <a:gd name="connsiteX119" fmla="*/ 1333340 w 3299499"/>
                <a:gd name="connsiteY119" fmla="*/ 1505003 h 2224519"/>
                <a:gd name="connsiteX120" fmla="*/ 1260930 w 3299499"/>
                <a:gd name="connsiteY120" fmla="*/ 1457024 h 2224519"/>
                <a:gd name="connsiteX121" fmla="*/ 1613074 w 3299499"/>
                <a:gd name="connsiteY121" fmla="*/ 1076685 h 2224519"/>
                <a:gd name="connsiteX122" fmla="*/ 1920715 w 3299499"/>
                <a:gd name="connsiteY122" fmla="*/ 821267 h 2224519"/>
                <a:gd name="connsiteX123" fmla="*/ 1829273 w 3299499"/>
                <a:gd name="connsiteY123" fmla="*/ 817291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92849 w 3299499"/>
                <a:gd name="connsiteY27" fmla="*/ 87786 h 2224519"/>
                <a:gd name="connsiteX28" fmla="*/ 1265955 w 3299499"/>
                <a:gd name="connsiteY28" fmla="*/ 206001 h 2224519"/>
                <a:gd name="connsiteX29" fmla="*/ 1145375 w 3299499"/>
                <a:gd name="connsiteY29" fmla="*/ 296438 h 2224519"/>
                <a:gd name="connsiteX30" fmla="*/ 1311173 w 3299499"/>
                <a:gd name="connsiteY30" fmla="*/ 406970 h 2224519"/>
                <a:gd name="connsiteX31" fmla="*/ 1346340 w 3299499"/>
                <a:gd name="connsiteY31" fmla="*/ 115567 h 2224519"/>
                <a:gd name="connsiteX32" fmla="*/ 1436777 w 3299499"/>
                <a:gd name="connsiteY32" fmla="*/ 45231 h 2224519"/>
                <a:gd name="connsiteX33" fmla="*/ 1872613 w 3299499"/>
                <a:gd name="connsiteY33" fmla="*/ 11326 h 2224519"/>
                <a:gd name="connsiteX34" fmla="*/ 1952519 w 3299499"/>
                <a:gd name="connsiteY34" fmla="*/ 22160 h 2224519"/>
                <a:gd name="connsiteX35" fmla="*/ 2225311 w 3299499"/>
                <a:gd name="connsiteY35" fmla="*/ 79631 h 2224519"/>
                <a:gd name="connsiteX36" fmla="*/ 2341181 w 3299499"/>
                <a:gd name="connsiteY36" fmla="*/ 539534 h 2224519"/>
                <a:gd name="connsiteX37" fmla="*/ 2293556 w 3299499"/>
                <a:gd name="connsiteY37" fmla="*/ 349033 h 2224519"/>
                <a:gd name="connsiteX38" fmla="*/ 2131631 w 3299499"/>
                <a:gd name="connsiteY38" fmla="*/ 329984 h 2224519"/>
                <a:gd name="connsiteX39" fmla="*/ 2093531 w 3299499"/>
                <a:gd name="connsiteY39" fmla="*/ 172821 h 2224519"/>
                <a:gd name="connsiteX40" fmla="*/ 1964943 w 3299499"/>
                <a:gd name="connsiteY40" fmla="*/ 239496 h 2224519"/>
                <a:gd name="connsiteX41" fmla="*/ 1936368 w 3299499"/>
                <a:gd name="connsiteY41" fmla="*/ 56934 h 2224519"/>
                <a:gd name="connsiteX42" fmla="*/ 1773395 w 3299499"/>
                <a:gd name="connsiteY42" fmla="*/ 50254 h 2224519"/>
                <a:gd name="connsiteX43" fmla="*/ 1708081 w 3299499"/>
                <a:gd name="connsiteY43" fmla="*/ 110545 h 2224519"/>
                <a:gd name="connsiteX44" fmla="*/ 1461896 w 3299499"/>
                <a:gd name="connsiteY44" fmla="*/ 90447 h 2224519"/>
                <a:gd name="connsiteX45" fmla="*/ 1421703 w 3299499"/>
                <a:gd name="connsiteY45" fmla="*/ 396922 h 2224519"/>
                <a:gd name="connsiteX46" fmla="*/ 1878903 w 3299499"/>
                <a:gd name="connsiteY46" fmla="*/ 291415 h 2224519"/>
                <a:gd name="connsiteX47" fmla="*/ 1968422 w 3299499"/>
                <a:gd name="connsiteY47" fmla="*/ 228894 h 2224519"/>
                <a:gd name="connsiteX48" fmla="*/ 2091943 w 3299499"/>
                <a:gd name="connsiteY48" fmla="*/ 226796 h 2224519"/>
                <a:gd name="connsiteX49" fmla="*/ 2041143 w 3299499"/>
                <a:gd name="connsiteY49" fmla="*/ 518896 h 2224519"/>
                <a:gd name="connsiteX50" fmla="*/ 1901443 w 3299499"/>
                <a:gd name="connsiteY50" fmla="*/ 779246 h 2224519"/>
                <a:gd name="connsiteX51" fmla="*/ 2123693 w 3299499"/>
                <a:gd name="connsiteY51" fmla="*/ 868146 h 2224519"/>
                <a:gd name="connsiteX52" fmla="*/ 2117343 w 3299499"/>
                <a:gd name="connsiteY52" fmla="*/ 398246 h 2224519"/>
                <a:gd name="connsiteX53" fmla="*/ 2361818 w 3299499"/>
                <a:gd name="connsiteY53" fmla="*/ 377609 h 2224519"/>
                <a:gd name="connsiteX54" fmla="*/ 2326893 w 3299499"/>
                <a:gd name="connsiteY54" fmla="*/ 531596 h 2224519"/>
                <a:gd name="connsiteX55" fmla="*/ 2213753 w 3299499"/>
                <a:gd name="connsiteY55" fmla="*/ 879852 h 2224519"/>
                <a:gd name="connsiteX56" fmla="*/ 2426908 w 3299499"/>
                <a:gd name="connsiteY56" fmla="*/ 577634 h 2224519"/>
                <a:gd name="connsiteX57" fmla="*/ 2693607 w 3299499"/>
                <a:gd name="connsiteY57" fmla="*/ 882434 h 2224519"/>
                <a:gd name="connsiteX58" fmla="*/ 2765819 w 3299499"/>
                <a:gd name="connsiteY58" fmla="*/ 658767 h 2224519"/>
                <a:gd name="connsiteX59" fmla="*/ 2931322 w 3299499"/>
                <a:gd name="connsiteY59" fmla="*/ 844959 h 2224519"/>
                <a:gd name="connsiteX60" fmla="*/ 3059585 w 3299499"/>
                <a:gd name="connsiteY60" fmla="*/ 869785 h 2224519"/>
                <a:gd name="connsiteX61" fmla="*/ 2931321 w 3299499"/>
                <a:gd name="connsiteY61" fmla="*/ 952535 h 2224519"/>
                <a:gd name="connsiteX62" fmla="*/ 2960305 w 3299499"/>
                <a:gd name="connsiteY62" fmla="*/ 1058646 h 2224519"/>
                <a:gd name="connsiteX63" fmla="*/ 3067861 w 3299499"/>
                <a:gd name="connsiteY63" fmla="*/ 1171826 h 2224519"/>
                <a:gd name="connsiteX64" fmla="*/ 3154749 w 3299499"/>
                <a:gd name="connsiteY64" fmla="*/ 1002186 h 2224519"/>
                <a:gd name="connsiteX65" fmla="*/ 3071999 w 3299499"/>
                <a:gd name="connsiteY65" fmla="*/ 861508 h 2224519"/>
                <a:gd name="connsiteX66" fmla="*/ 2927183 w 3299499"/>
                <a:gd name="connsiteY66" fmla="*/ 844958 h 2224519"/>
                <a:gd name="connsiteX67" fmla="*/ 2844432 w 3299499"/>
                <a:gd name="connsiteY67" fmla="*/ 646356 h 2224519"/>
                <a:gd name="connsiteX68" fmla="*/ 2496878 w 3299499"/>
                <a:gd name="connsiteY68" fmla="*/ 584292 h 2224519"/>
                <a:gd name="connsiteX69" fmla="*/ 2517565 w 3299499"/>
                <a:gd name="connsiteY69" fmla="*/ 302938 h 2224519"/>
                <a:gd name="connsiteX70" fmla="*/ 2480327 w 3299499"/>
                <a:gd name="connsiteY70" fmla="*/ 269838 h 2224519"/>
                <a:gd name="connsiteX71" fmla="*/ 2310688 w 3299499"/>
                <a:gd name="connsiteY71" fmla="*/ 137436 h 2224519"/>
                <a:gd name="connsiteX72" fmla="*/ 2496877 w 3299499"/>
                <a:gd name="connsiteY72" fmla="*/ 182950 h 2224519"/>
                <a:gd name="connsiteX73" fmla="*/ 2807194 w 3299499"/>
                <a:gd name="connsiteY73" fmla="*/ 360865 h 2224519"/>
                <a:gd name="connsiteX74" fmla="*/ 2649967 w 3299499"/>
                <a:gd name="connsiteY74" fmla="*/ 340177 h 2224519"/>
                <a:gd name="connsiteX75" fmla="*/ 2707893 w 3299499"/>
                <a:gd name="connsiteY75" fmla="*/ 505679 h 2224519"/>
                <a:gd name="connsiteX76" fmla="*/ 2790644 w 3299499"/>
                <a:gd name="connsiteY76" fmla="*/ 551192 h 2224519"/>
                <a:gd name="connsiteX77" fmla="*/ 2732718 w 3299499"/>
                <a:gd name="connsiteY77" fmla="*/ 447753 h 2224519"/>
                <a:gd name="connsiteX78" fmla="*/ 2745131 w 3299499"/>
                <a:gd name="connsiteY78" fmla="*/ 373277 h 2224519"/>
                <a:gd name="connsiteX79" fmla="*/ 2894083 w 3299499"/>
                <a:gd name="connsiteY79" fmla="*/ 588430 h 2224519"/>
                <a:gd name="connsiteX80" fmla="*/ 3035772 w 3299499"/>
                <a:gd name="connsiteY80" fmla="*/ 684521 h 2224519"/>
                <a:gd name="connsiteX81" fmla="*/ 2923046 w 3299499"/>
                <a:gd name="connsiteY81" fmla="*/ 518092 h 2224519"/>
                <a:gd name="connsiteX82" fmla="*/ 2894083 w 3299499"/>
                <a:gd name="connsiteY82" fmla="*/ 439478 h 2224519"/>
                <a:gd name="connsiteX83" fmla="*/ 3022347 w 3299499"/>
                <a:gd name="connsiteY83" fmla="*/ 600842 h 2224519"/>
                <a:gd name="connsiteX84" fmla="*/ 3146474 w 3299499"/>
                <a:gd name="connsiteY84" fmla="*/ 824271 h 2224519"/>
                <a:gd name="connsiteX85" fmla="*/ 3295297 w 3299499"/>
                <a:gd name="connsiteY85" fmla="*/ 1254404 h 2224519"/>
                <a:gd name="connsiteX86" fmla="*/ 3022994 w 3299499"/>
                <a:gd name="connsiteY86" fmla="*/ 1569182 h 2224519"/>
                <a:gd name="connsiteX87" fmla="*/ 2712657 w 3299499"/>
                <a:gd name="connsiteY87" fmla="*/ 1572996 h 2224519"/>
                <a:gd name="connsiteX88" fmla="*/ 2364994 w 3299499"/>
                <a:gd name="connsiteY88" fmla="*/ 1739684 h 2224519"/>
                <a:gd name="connsiteX89" fmla="*/ 1741107 w 3299499"/>
                <a:gd name="connsiteY89" fmla="*/ 1953996 h 2224519"/>
                <a:gd name="connsiteX90" fmla="*/ 1783969 w 3299499"/>
                <a:gd name="connsiteY90" fmla="*/ 1796834 h 2224519"/>
                <a:gd name="connsiteX91" fmla="*/ 1836357 w 3299499"/>
                <a:gd name="connsiteY91" fmla="*/ 1606334 h 2224519"/>
                <a:gd name="connsiteX92" fmla="*/ 2164969 w 3299499"/>
                <a:gd name="connsiteY92" fmla="*/ 1577759 h 2224519"/>
                <a:gd name="connsiteX93" fmla="*/ 2050669 w 3299499"/>
                <a:gd name="connsiteY93" fmla="*/ 1434884 h 2224519"/>
                <a:gd name="connsiteX94" fmla="*/ 2241169 w 3299499"/>
                <a:gd name="connsiteY94" fmla="*/ 1339634 h 2224519"/>
                <a:gd name="connsiteX95" fmla="*/ 2339650 w 3299499"/>
                <a:gd name="connsiteY95" fmla="*/ 1482143 h 2224519"/>
                <a:gd name="connsiteX96" fmla="*/ 2331894 w 3299499"/>
                <a:gd name="connsiteY96" fmla="*/ 1673849 h 2224519"/>
                <a:gd name="connsiteX97" fmla="*/ 2343788 w 3299499"/>
                <a:gd name="connsiteY97" fmla="*/ 1428354 h 2224519"/>
                <a:gd name="connsiteX98" fmla="*/ 2720306 w 3299499"/>
                <a:gd name="connsiteY98" fmla="*/ 1293883 h 2224519"/>
                <a:gd name="connsiteX99" fmla="*/ 2888869 w 3299499"/>
                <a:gd name="connsiteY99" fmla="*/ 1406308 h 2224519"/>
                <a:gd name="connsiteX100" fmla="*/ 2769954 w 3299499"/>
                <a:gd name="connsiteY100" fmla="*/ 1300090 h 2224519"/>
                <a:gd name="connsiteX101" fmla="*/ 2889945 w 3299499"/>
                <a:gd name="connsiteY101" fmla="*/ 1304227 h 2224519"/>
                <a:gd name="connsiteX102" fmla="*/ 3067860 w 3299499"/>
                <a:gd name="connsiteY102" fmla="*/ 1432491 h 2224519"/>
                <a:gd name="connsiteX103" fmla="*/ 3217093 w 3299499"/>
                <a:gd name="connsiteY103" fmla="*/ 1277570 h 2224519"/>
                <a:gd name="connsiteX104" fmla="*/ 3237501 w 3299499"/>
                <a:gd name="connsiteY104" fmla="*/ 1072524 h 2224519"/>
                <a:gd name="connsiteX105" fmla="*/ 3071998 w 3299499"/>
                <a:gd name="connsiteY105" fmla="*/ 1386978 h 2224519"/>
                <a:gd name="connsiteX106" fmla="*/ 3109236 w 3299499"/>
                <a:gd name="connsiteY106" fmla="*/ 1312503 h 2224519"/>
                <a:gd name="connsiteX107" fmla="*/ 2894083 w 3299499"/>
                <a:gd name="connsiteY107" fmla="*/ 1266989 h 2224519"/>
                <a:gd name="connsiteX108" fmla="*/ 2794782 w 3299499"/>
                <a:gd name="connsiteY108" fmla="*/ 1204926 h 2224519"/>
                <a:gd name="connsiteX109" fmla="*/ 2584069 w 3299499"/>
                <a:gd name="connsiteY109" fmla="*/ 1239621 h 2224519"/>
                <a:gd name="connsiteX110" fmla="*/ 2044267 w 3299499"/>
                <a:gd name="connsiteY110" fmla="*/ 1386634 h 2224519"/>
                <a:gd name="connsiteX111" fmla="*/ 2005425 w 3299499"/>
                <a:gd name="connsiteY111" fmla="*/ 1225334 h 2224519"/>
                <a:gd name="connsiteX112" fmla="*/ 2372137 w 3299499"/>
                <a:gd name="connsiteY112" fmla="*/ 1108652 h 2224519"/>
                <a:gd name="connsiteX113" fmla="*/ 2803144 w 3299499"/>
                <a:gd name="connsiteY113" fmla="*/ 1101508 h 2224519"/>
                <a:gd name="connsiteX114" fmla="*/ 2560257 w 3299499"/>
                <a:gd name="connsiteY114" fmla="*/ 820521 h 2224519"/>
                <a:gd name="connsiteX115" fmla="*/ 2226881 w 3299499"/>
                <a:gd name="connsiteY115" fmla="*/ 1049121 h 2224519"/>
                <a:gd name="connsiteX116" fmla="*/ 2105637 w 3299499"/>
                <a:gd name="connsiteY116" fmla="*/ 967096 h 2224519"/>
                <a:gd name="connsiteX117" fmla="*/ 1771168 w 3299499"/>
                <a:gd name="connsiteY117" fmla="*/ 1203194 h 2224519"/>
                <a:gd name="connsiteX118" fmla="*/ 1666272 w 3299499"/>
                <a:gd name="connsiteY118" fmla="*/ 1103537 h 2224519"/>
                <a:gd name="connsiteX119" fmla="*/ 1333340 w 3299499"/>
                <a:gd name="connsiteY119" fmla="*/ 1505003 h 2224519"/>
                <a:gd name="connsiteX120" fmla="*/ 1260930 w 3299499"/>
                <a:gd name="connsiteY120" fmla="*/ 1457024 h 2224519"/>
                <a:gd name="connsiteX121" fmla="*/ 1613074 w 3299499"/>
                <a:gd name="connsiteY121" fmla="*/ 1076685 h 2224519"/>
                <a:gd name="connsiteX122" fmla="*/ 1920715 w 3299499"/>
                <a:gd name="connsiteY122" fmla="*/ 821267 h 2224519"/>
                <a:gd name="connsiteX123" fmla="*/ 1829273 w 3299499"/>
                <a:gd name="connsiteY123" fmla="*/ 817291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92849 w 3299499"/>
                <a:gd name="connsiteY27" fmla="*/ 87786 h 2224519"/>
                <a:gd name="connsiteX28" fmla="*/ 1265955 w 3299499"/>
                <a:gd name="connsiteY28" fmla="*/ 206001 h 2224519"/>
                <a:gd name="connsiteX29" fmla="*/ 1145375 w 3299499"/>
                <a:gd name="connsiteY29" fmla="*/ 296438 h 2224519"/>
                <a:gd name="connsiteX30" fmla="*/ 1311173 w 3299499"/>
                <a:gd name="connsiteY30" fmla="*/ 406970 h 2224519"/>
                <a:gd name="connsiteX31" fmla="*/ 1346340 w 3299499"/>
                <a:gd name="connsiteY31" fmla="*/ 115567 h 2224519"/>
                <a:gd name="connsiteX32" fmla="*/ 1436777 w 3299499"/>
                <a:gd name="connsiteY32" fmla="*/ 45231 h 2224519"/>
                <a:gd name="connsiteX33" fmla="*/ 1872613 w 3299499"/>
                <a:gd name="connsiteY33" fmla="*/ 11326 h 2224519"/>
                <a:gd name="connsiteX34" fmla="*/ 1952519 w 3299499"/>
                <a:gd name="connsiteY34" fmla="*/ 22160 h 2224519"/>
                <a:gd name="connsiteX35" fmla="*/ 2225311 w 3299499"/>
                <a:gd name="connsiteY35" fmla="*/ 79631 h 2224519"/>
                <a:gd name="connsiteX36" fmla="*/ 2341181 w 3299499"/>
                <a:gd name="connsiteY36" fmla="*/ 539534 h 2224519"/>
                <a:gd name="connsiteX37" fmla="*/ 2293556 w 3299499"/>
                <a:gd name="connsiteY37" fmla="*/ 349033 h 2224519"/>
                <a:gd name="connsiteX38" fmla="*/ 2131631 w 3299499"/>
                <a:gd name="connsiteY38" fmla="*/ 329984 h 2224519"/>
                <a:gd name="connsiteX39" fmla="*/ 2093531 w 3299499"/>
                <a:gd name="connsiteY39" fmla="*/ 172821 h 2224519"/>
                <a:gd name="connsiteX40" fmla="*/ 1964943 w 3299499"/>
                <a:gd name="connsiteY40" fmla="*/ 239496 h 2224519"/>
                <a:gd name="connsiteX41" fmla="*/ 1936368 w 3299499"/>
                <a:gd name="connsiteY41" fmla="*/ 56934 h 2224519"/>
                <a:gd name="connsiteX42" fmla="*/ 1773395 w 3299499"/>
                <a:gd name="connsiteY42" fmla="*/ 50254 h 2224519"/>
                <a:gd name="connsiteX43" fmla="*/ 1708081 w 3299499"/>
                <a:gd name="connsiteY43" fmla="*/ 110545 h 2224519"/>
                <a:gd name="connsiteX44" fmla="*/ 1461896 w 3299499"/>
                <a:gd name="connsiteY44" fmla="*/ 90447 h 2224519"/>
                <a:gd name="connsiteX45" fmla="*/ 1421703 w 3299499"/>
                <a:gd name="connsiteY45" fmla="*/ 396922 h 2224519"/>
                <a:gd name="connsiteX46" fmla="*/ 1878903 w 3299499"/>
                <a:gd name="connsiteY46" fmla="*/ 291415 h 2224519"/>
                <a:gd name="connsiteX47" fmla="*/ 1968422 w 3299499"/>
                <a:gd name="connsiteY47" fmla="*/ 228894 h 2224519"/>
                <a:gd name="connsiteX48" fmla="*/ 2091943 w 3299499"/>
                <a:gd name="connsiteY48" fmla="*/ 226796 h 2224519"/>
                <a:gd name="connsiteX49" fmla="*/ 2041143 w 3299499"/>
                <a:gd name="connsiteY49" fmla="*/ 518896 h 2224519"/>
                <a:gd name="connsiteX50" fmla="*/ 1901443 w 3299499"/>
                <a:gd name="connsiteY50" fmla="*/ 779246 h 2224519"/>
                <a:gd name="connsiteX51" fmla="*/ 2123693 w 3299499"/>
                <a:gd name="connsiteY51" fmla="*/ 868146 h 2224519"/>
                <a:gd name="connsiteX52" fmla="*/ 2117343 w 3299499"/>
                <a:gd name="connsiteY52" fmla="*/ 398246 h 2224519"/>
                <a:gd name="connsiteX53" fmla="*/ 2361818 w 3299499"/>
                <a:gd name="connsiteY53" fmla="*/ 377609 h 2224519"/>
                <a:gd name="connsiteX54" fmla="*/ 2326893 w 3299499"/>
                <a:gd name="connsiteY54" fmla="*/ 531596 h 2224519"/>
                <a:gd name="connsiteX55" fmla="*/ 2225659 w 3299499"/>
                <a:gd name="connsiteY55" fmla="*/ 889377 h 2224519"/>
                <a:gd name="connsiteX56" fmla="*/ 2426908 w 3299499"/>
                <a:gd name="connsiteY56" fmla="*/ 577634 h 2224519"/>
                <a:gd name="connsiteX57" fmla="*/ 2693607 w 3299499"/>
                <a:gd name="connsiteY57" fmla="*/ 882434 h 2224519"/>
                <a:gd name="connsiteX58" fmla="*/ 2765819 w 3299499"/>
                <a:gd name="connsiteY58" fmla="*/ 658767 h 2224519"/>
                <a:gd name="connsiteX59" fmla="*/ 2931322 w 3299499"/>
                <a:gd name="connsiteY59" fmla="*/ 844959 h 2224519"/>
                <a:gd name="connsiteX60" fmla="*/ 3059585 w 3299499"/>
                <a:gd name="connsiteY60" fmla="*/ 869785 h 2224519"/>
                <a:gd name="connsiteX61" fmla="*/ 2931321 w 3299499"/>
                <a:gd name="connsiteY61" fmla="*/ 952535 h 2224519"/>
                <a:gd name="connsiteX62" fmla="*/ 2960305 w 3299499"/>
                <a:gd name="connsiteY62" fmla="*/ 1058646 h 2224519"/>
                <a:gd name="connsiteX63" fmla="*/ 3067861 w 3299499"/>
                <a:gd name="connsiteY63" fmla="*/ 1171826 h 2224519"/>
                <a:gd name="connsiteX64" fmla="*/ 3154749 w 3299499"/>
                <a:gd name="connsiteY64" fmla="*/ 1002186 h 2224519"/>
                <a:gd name="connsiteX65" fmla="*/ 3071999 w 3299499"/>
                <a:gd name="connsiteY65" fmla="*/ 861508 h 2224519"/>
                <a:gd name="connsiteX66" fmla="*/ 2927183 w 3299499"/>
                <a:gd name="connsiteY66" fmla="*/ 844958 h 2224519"/>
                <a:gd name="connsiteX67" fmla="*/ 2844432 w 3299499"/>
                <a:gd name="connsiteY67" fmla="*/ 646356 h 2224519"/>
                <a:gd name="connsiteX68" fmla="*/ 2496878 w 3299499"/>
                <a:gd name="connsiteY68" fmla="*/ 584292 h 2224519"/>
                <a:gd name="connsiteX69" fmla="*/ 2517565 w 3299499"/>
                <a:gd name="connsiteY69" fmla="*/ 302938 h 2224519"/>
                <a:gd name="connsiteX70" fmla="*/ 2480327 w 3299499"/>
                <a:gd name="connsiteY70" fmla="*/ 269838 h 2224519"/>
                <a:gd name="connsiteX71" fmla="*/ 2310688 w 3299499"/>
                <a:gd name="connsiteY71" fmla="*/ 137436 h 2224519"/>
                <a:gd name="connsiteX72" fmla="*/ 2496877 w 3299499"/>
                <a:gd name="connsiteY72" fmla="*/ 182950 h 2224519"/>
                <a:gd name="connsiteX73" fmla="*/ 2807194 w 3299499"/>
                <a:gd name="connsiteY73" fmla="*/ 360865 h 2224519"/>
                <a:gd name="connsiteX74" fmla="*/ 2649967 w 3299499"/>
                <a:gd name="connsiteY74" fmla="*/ 340177 h 2224519"/>
                <a:gd name="connsiteX75" fmla="*/ 2707893 w 3299499"/>
                <a:gd name="connsiteY75" fmla="*/ 505679 h 2224519"/>
                <a:gd name="connsiteX76" fmla="*/ 2790644 w 3299499"/>
                <a:gd name="connsiteY76" fmla="*/ 551192 h 2224519"/>
                <a:gd name="connsiteX77" fmla="*/ 2732718 w 3299499"/>
                <a:gd name="connsiteY77" fmla="*/ 447753 h 2224519"/>
                <a:gd name="connsiteX78" fmla="*/ 2745131 w 3299499"/>
                <a:gd name="connsiteY78" fmla="*/ 373277 h 2224519"/>
                <a:gd name="connsiteX79" fmla="*/ 2894083 w 3299499"/>
                <a:gd name="connsiteY79" fmla="*/ 588430 h 2224519"/>
                <a:gd name="connsiteX80" fmla="*/ 3035772 w 3299499"/>
                <a:gd name="connsiteY80" fmla="*/ 684521 h 2224519"/>
                <a:gd name="connsiteX81" fmla="*/ 2923046 w 3299499"/>
                <a:gd name="connsiteY81" fmla="*/ 518092 h 2224519"/>
                <a:gd name="connsiteX82" fmla="*/ 2894083 w 3299499"/>
                <a:gd name="connsiteY82" fmla="*/ 439478 h 2224519"/>
                <a:gd name="connsiteX83" fmla="*/ 3022347 w 3299499"/>
                <a:gd name="connsiteY83" fmla="*/ 600842 h 2224519"/>
                <a:gd name="connsiteX84" fmla="*/ 3146474 w 3299499"/>
                <a:gd name="connsiteY84" fmla="*/ 824271 h 2224519"/>
                <a:gd name="connsiteX85" fmla="*/ 3295297 w 3299499"/>
                <a:gd name="connsiteY85" fmla="*/ 1254404 h 2224519"/>
                <a:gd name="connsiteX86" fmla="*/ 3022994 w 3299499"/>
                <a:gd name="connsiteY86" fmla="*/ 1569182 h 2224519"/>
                <a:gd name="connsiteX87" fmla="*/ 2712657 w 3299499"/>
                <a:gd name="connsiteY87" fmla="*/ 1572996 h 2224519"/>
                <a:gd name="connsiteX88" fmla="*/ 2364994 w 3299499"/>
                <a:gd name="connsiteY88" fmla="*/ 1739684 h 2224519"/>
                <a:gd name="connsiteX89" fmla="*/ 1741107 w 3299499"/>
                <a:gd name="connsiteY89" fmla="*/ 1953996 h 2224519"/>
                <a:gd name="connsiteX90" fmla="*/ 1783969 w 3299499"/>
                <a:gd name="connsiteY90" fmla="*/ 1796834 h 2224519"/>
                <a:gd name="connsiteX91" fmla="*/ 1836357 w 3299499"/>
                <a:gd name="connsiteY91" fmla="*/ 1606334 h 2224519"/>
                <a:gd name="connsiteX92" fmla="*/ 2164969 w 3299499"/>
                <a:gd name="connsiteY92" fmla="*/ 1577759 h 2224519"/>
                <a:gd name="connsiteX93" fmla="*/ 2050669 w 3299499"/>
                <a:gd name="connsiteY93" fmla="*/ 1434884 h 2224519"/>
                <a:gd name="connsiteX94" fmla="*/ 2241169 w 3299499"/>
                <a:gd name="connsiteY94" fmla="*/ 1339634 h 2224519"/>
                <a:gd name="connsiteX95" fmla="*/ 2339650 w 3299499"/>
                <a:gd name="connsiteY95" fmla="*/ 1482143 h 2224519"/>
                <a:gd name="connsiteX96" fmla="*/ 2331894 w 3299499"/>
                <a:gd name="connsiteY96" fmla="*/ 1673849 h 2224519"/>
                <a:gd name="connsiteX97" fmla="*/ 2343788 w 3299499"/>
                <a:gd name="connsiteY97" fmla="*/ 1428354 h 2224519"/>
                <a:gd name="connsiteX98" fmla="*/ 2720306 w 3299499"/>
                <a:gd name="connsiteY98" fmla="*/ 1293883 h 2224519"/>
                <a:gd name="connsiteX99" fmla="*/ 2888869 w 3299499"/>
                <a:gd name="connsiteY99" fmla="*/ 1406308 h 2224519"/>
                <a:gd name="connsiteX100" fmla="*/ 2769954 w 3299499"/>
                <a:gd name="connsiteY100" fmla="*/ 1300090 h 2224519"/>
                <a:gd name="connsiteX101" fmla="*/ 2889945 w 3299499"/>
                <a:gd name="connsiteY101" fmla="*/ 1304227 h 2224519"/>
                <a:gd name="connsiteX102" fmla="*/ 3067860 w 3299499"/>
                <a:gd name="connsiteY102" fmla="*/ 1432491 h 2224519"/>
                <a:gd name="connsiteX103" fmla="*/ 3217093 w 3299499"/>
                <a:gd name="connsiteY103" fmla="*/ 1277570 h 2224519"/>
                <a:gd name="connsiteX104" fmla="*/ 3237501 w 3299499"/>
                <a:gd name="connsiteY104" fmla="*/ 1072524 h 2224519"/>
                <a:gd name="connsiteX105" fmla="*/ 3071998 w 3299499"/>
                <a:gd name="connsiteY105" fmla="*/ 1386978 h 2224519"/>
                <a:gd name="connsiteX106" fmla="*/ 3109236 w 3299499"/>
                <a:gd name="connsiteY106" fmla="*/ 1312503 h 2224519"/>
                <a:gd name="connsiteX107" fmla="*/ 2894083 w 3299499"/>
                <a:gd name="connsiteY107" fmla="*/ 1266989 h 2224519"/>
                <a:gd name="connsiteX108" fmla="*/ 2794782 w 3299499"/>
                <a:gd name="connsiteY108" fmla="*/ 1204926 h 2224519"/>
                <a:gd name="connsiteX109" fmla="*/ 2584069 w 3299499"/>
                <a:gd name="connsiteY109" fmla="*/ 1239621 h 2224519"/>
                <a:gd name="connsiteX110" fmla="*/ 2044267 w 3299499"/>
                <a:gd name="connsiteY110" fmla="*/ 1386634 h 2224519"/>
                <a:gd name="connsiteX111" fmla="*/ 2005425 w 3299499"/>
                <a:gd name="connsiteY111" fmla="*/ 1225334 h 2224519"/>
                <a:gd name="connsiteX112" fmla="*/ 2372137 w 3299499"/>
                <a:gd name="connsiteY112" fmla="*/ 1108652 h 2224519"/>
                <a:gd name="connsiteX113" fmla="*/ 2803144 w 3299499"/>
                <a:gd name="connsiteY113" fmla="*/ 1101508 h 2224519"/>
                <a:gd name="connsiteX114" fmla="*/ 2560257 w 3299499"/>
                <a:gd name="connsiteY114" fmla="*/ 820521 h 2224519"/>
                <a:gd name="connsiteX115" fmla="*/ 2226881 w 3299499"/>
                <a:gd name="connsiteY115" fmla="*/ 1049121 h 2224519"/>
                <a:gd name="connsiteX116" fmla="*/ 2105637 w 3299499"/>
                <a:gd name="connsiteY116" fmla="*/ 967096 h 2224519"/>
                <a:gd name="connsiteX117" fmla="*/ 1771168 w 3299499"/>
                <a:gd name="connsiteY117" fmla="*/ 1203194 h 2224519"/>
                <a:gd name="connsiteX118" fmla="*/ 1666272 w 3299499"/>
                <a:gd name="connsiteY118" fmla="*/ 1103537 h 2224519"/>
                <a:gd name="connsiteX119" fmla="*/ 1333340 w 3299499"/>
                <a:gd name="connsiteY119" fmla="*/ 1505003 h 2224519"/>
                <a:gd name="connsiteX120" fmla="*/ 1260930 w 3299499"/>
                <a:gd name="connsiteY120" fmla="*/ 1457024 h 2224519"/>
                <a:gd name="connsiteX121" fmla="*/ 1613074 w 3299499"/>
                <a:gd name="connsiteY121" fmla="*/ 1076685 h 2224519"/>
                <a:gd name="connsiteX122" fmla="*/ 1920715 w 3299499"/>
                <a:gd name="connsiteY122" fmla="*/ 821267 h 2224519"/>
                <a:gd name="connsiteX123" fmla="*/ 1829273 w 3299499"/>
                <a:gd name="connsiteY123" fmla="*/ 817291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92849 w 3299499"/>
                <a:gd name="connsiteY27" fmla="*/ 87786 h 2224519"/>
                <a:gd name="connsiteX28" fmla="*/ 1265955 w 3299499"/>
                <a:gd name="connsiteY28" fmla="*/ 206001 h 2224519"/>
                <a:gd name="connsiteX29" fmla="*/ 1145375 w 3299499"/>
                <a:gd name="connsiteY29" fmla="*/ 296438 h 2224519"/>
                <a:gd name="connsiteX30" fmla="*/ 1311173 w 3299499"/>
                <a:gd name="connsiteY30" fmla="*/ 406970 h 2224519"/>
                <a:gd name="connsiteX31" fmla="*/ 1346340 w 3299499"/>
                <a:gd name="connsiteY31" fmla="*/ 115567 h 2224519"/>
                <a:gd name="connsiteX32" fmla="*/ 1436777 w 3299499"/>
                <a:gd name="connsiteY32" fmla="*/ 45231 h 2224519"/>
                <a:gd name="connsiteX33" fmla="*/ 1872613 w 3299499"/>
                <a:gd name="connsiteY33" fmla="*/ 11326 h 2224519"/>
                <a:gd name="connsiteX34" fmla="*/ 1952519 w 3299499"/>
                <a:gd name="connsiteY34" fmla="*/ 22160 h 2224519"/>
                <a:gd name="connsiteX35" fmla="*/ 2225311 w 3299499"/>
                <a:gd name="connsiteY35" fmla="*/ 79631 h 2224519"/>
                <a:gd name="connsiteX36" fmla="*/ 2341181 w 3299499"/>
                <a:gd name="connsiteY36" fmla="*/ 539534 h 2224519"/>
                <a:gd name="connsiteX37" fmla="*/ 2293556 w 3299499"/>
                <a:gd name="connsiteY37" fmla="*/ 349033 h 2224519"/>
                <a:gd name="connsiteX38" fmla="*/ 2131631 w 3299499"/>
                <a:gd name="connsiteY38" fmla="*/ 329984 h 2224519"/>
                <a:gd name="connsiteX39" fmla="*/ 2093531 w 3299499"/>
                <a:gd name="connsiteY39" fmla="*/ 172821 h 2224519"/>
                <a:gd name="connsiteX40" fmla="*/ 1964943 w 3299499"/>
                <a:gd name="connsiteY40" fmla="*/ 239496 h 2224519"/>
                <a:gd name="connsiteX41" fmla="*/ 1936368 w 3299499"/>
                <a:gd name="connsiteY41" fmla="*/ 56934 h 2224519"/>
                <a:gd name="connsiteX42" fmla="*/ 1773395 w 3299499"/>
                <a:gd name="connsiteY42" fmla="*/ 50254 h 2224519"/>
                <a:gd name="connsiteX43" fmla="*/ 1708081 w 3299499"/>
                <a:gd name="connsiteY43" fmla="*/ 110545 h 2224519"/>
                <a:gd name="connsiteX44" fmla="*/ 1461896 w 3299499"/>
                <a:gd name="connsiteY44" fmla="*/ 90447 h 2224519"/>
                <a:gd name="connsiteX45" fmla="*/ 1421703 w 3299499"/>
                <a:gd name="connsiteY45" fmla="*/ 396922 h 2224519"/>
                <a:gd name="connsiteX46" fmla="*/ 1878903 w 3299499"/>
                <a:gd name="connsiteY46" fmla="*/ 291415 h 2224519"/>
                <a:gd name="connsiteX47" fmla="*/ 1968422 w 3299499"/>
                <a:gd name="connsiteY47" fmla="*/ 228894 h 2224519"/>
                <a:gd name="connsiteX48" fmla="*/ 2091943 w 3299499"/>
                <a:gd name="connsiteY48" fmla="*/ 226796 h 2224519"/>
                <a:gd name="connsiteX49" fmla="*/ 2041143 w 3299499"/>
                <a:gd name="connsiteY49" fmla="*/ 518896 h 2224519"/>
                <a:gd name="connsiteX50" fmla="*/ 1901443 w 3299499"/>
                <a:gd name="connsiteY50" fmla="*/ 779246 h 2224519"/>
                <a:gd name="connsiteX51" fmla="*/ 2123693 w 3299499"/>
                <a:gd name="connsiteY51" fmla="*/ 868146 h 2224519"/>
                <a:gd name="connsiteX52" fmla="*/ 2117343 w 3299499"/>
                <a:gd name="connsiteY52" fmla="*/ 398246 h 2224519"/>
                <a:gd name="connsiteX53" fmla="*/ 2361818 w 3299499"/>
                <a:gd name="connsiteY53" fmla="*/ 377609 h 2224519"/>
                <a:gd name="connsiteX54" fmla="*/ 2326893 w 3299499"/>
                <a:gd name="connsiteY54" fmla="*/ 531596 h 2224519"/>
                <a:gd name="connsiteX55" fmla="*/ 2225659 w 3299499"/>
                <a:gd name="connsiteY55" fmla="*/ 889377 h 2224519"/>
                <a:gd name="connsiteX56" fmla="*/ 2426908 w 3299499"/>
                <a:gd name="connsiteY56" fmla="*/ 577634 h 2224519"/>
                <a:gd name="connsiteX57" fmla="*/ 2693607 w 3299499"/>
                <a:gd name="connsiteY57" fmla="*/ 882434 h 2224519"/>
                <a:gd name="connsiteX58" fmla="*/ 2765819 w 3299499"/>
                <a:gd name="connsiteY58" fmla="*/ 658767 h 2224519"/>
                <a:gd name="connsiteX59" fmla="*/ 2931322 w 3299499"/>
                <a:gd name="connsiteY59" fmla="*/ 844959 h 2224519"/>
                <a:gd name="connsiteX60" fmla="*/ 3059585 w 3299499"/>
                <a:gd name="connsiteY60" fmla="*/ 869785 h 2224519"/>
                <a:gd name="connsiteX61" fmla="*/ 2931321 w 3299499"/>
                <a:gd name="connsiteY61" fmla="*/ 952535 h 2224519"/>
                <a:gd name="connsiteX62" fmla="*/ 2960305 w 3299499"/>
                <a:gd name="connsiteY62" fmla="*/ 1058646 h 2224519"/>
                <a:gd name="connsiteX63" fmla="*/ 3067861 w 3299499"/>
                <a:gd name="connsiteY63" fmla="*/ 1171826 h 2224519"/>
                <a:gd name="connsiteX64" fmla="*/ 3154749 w 3299499"/>
                <a:gd name="connsiteY64" fmla="*/ 1002186 h 2224519"/>
                <a:gd name="connsiteX65" fmla="*/ 3071999 w 3299499"/>
                <a:gd name="connsiteY65" fmla="*/ 861508 h 2224519"/>
                <a:gd name="connsiteX66" fmla="*/ 2927183 w 3299499"/>
                <a:gd name="connsiteY66" fmla="*/ 844958 h 2224519"/>
                <a:gd name="connsiteX67" fmla="*/ 2844432 w 3299499"/>
                <a:gd name="connsiteY67" fmla="*/ 646356 h 2224519"/>
                <a:gd name="connsiteX68" fmla="*/ 2496878 w 3299499"/>
                <a:gd name="connsiteY68" fmla="*/ 584292 h 2224519"/>
                <a:gd name="connsiteX69" fmla="*/ 2517565 w 3299499"/>
                <a:gd name="connsiteY69" fmla="*/ 302938 h 2224519"/>
                <a:gd name="connsiteX70" fmla="*/ 2480327 w 3299499"/>
                <a:gd name="connsiteY70" fmla="*/ 269838 h 2224519"/>
                <a:gd name="connsiteX71" fmla="*/ 2310688 w 3299499"/>
                <a:gd name="connsiteY71" fmla="*/ 137436 h 2224519"/>
                <a:gd name="connsiteX72" fmla="*/ 2496877 w 3299499"/>
                <a:gd name="connsiteY72" fmla="*/ 182950 h 2224519"/>
                <a:gd name="connsiteX73" fmla="*/ 2807194 w 3299499"/>
                <a:gd name="connsiteY73" fmla="*/ 360865 h 2224519"/>
                <a:gd name="connsiteX74" fmla="*/ 2649967 w 3299499"/>
                <a:gd name="connsiteY74" fmla="*/ 340177 h 2224519"/>
                <a:gd name="connsiteX75" fmla="*/ 2707893 w 3299499"/>
                <a:gd name="connsiteY75" fmla="*/ 505679 h 2224519"/>
                <a:gd name="connsiteX76" fmla="*/ 2790644 w 3299499"/>
                <a:gd name="connsiteY76" fmla="*/ 551192 h 2224519"/>
                <a:gd name="connsiteX77" fmla="*/ 2732718 w 3299499"/>
                <a:gd name="connsiteY77" fmla="*/ 447753 h 2224519"/>
                <a:gd name="connsiteX78" fmla="*/ 2745131 w 3299499"/>
                <a:gd name="connsiteY78" fmla="*/ 373277 h 2224519"/>
                <a:gd name="connsiteX79" fmla="*/ 2894083 w 3299499"/>
                <a:gd name="connsiteY79" fmla="*/ 588430 h 2224519"/>
                <a:gd name="connsiteX80" fmla="*/ 3035772 w 3299499"/>
                <a:gd name="connsiteY80" fmla="*/ 684521 h 2224519"/>
                <a:gd name="connsiteX81" fmla="*/ 2923046 w 3299499"/>
                <a:gd name="connsiteY81" fmla="*/ 518092 h 2224519"/>
                <a:gd name="connsiteX82" fmla="*/ 2894083 w 3299499"/>
                <a:gd name="connsiteY82" fmla="*/ 439478 h 2224519"/>
                <a:gd name="connsiteX83" fmla="*/ 3022347 w 3299499"/>
                <a:gd name="connsiteY83" fmla="*/ 600842 h 2224519"/>
                <a:gd name="connsiteX84" fmla="*/ 3146474 w 3299499"/>
                <a:gd name="connsiteY84" fmla="*/ 824271 h 2224519"/>
                <a:gd name="connsiteX85" fmla="*/ 3295297 w 3299499"/>
                <a:gd name="connsiteY85" fmla="*/ 1254404 h 2224519"/>
                <a:gd name="connsiteX86" fmla="*/ 3022994 w 3299499"/>
                <a:gd name="connsiteY86" fmla="*/ 1569182 h 2224519"/>
                <a:gd name="connsiteX87" fmla="*/ 2712657 w 3299499"/>
                <a:gd name="connsiteY87" fmla="*/ 1572996 h 2224519"/>
                <a:gd name="connsiteX88" fmla="*/ 2364994 w 3299499"/>
                <a:gd name="connsiteY88" fmla="*/ 1739684 h 2224519"/>
                <a:gd name="connsiteX89" fmla="*/ 1741107 w 3299499"/>
                <a:gd name="connsiteY89" fmla="*/ 1953996 h 2224519"/>
                <a:gd name="connsiteX90" fmla="*/ 1783969 w 3299499"/>
                <a:gd name="connsiteY90" fmla="*/ 1796834 h 2224519"/>
                <a:gd name="connsiteX91" fmla="*/ 1836357 w 3299499"/>
                <a:gd name="connsiteY91" fmla="*/ 1606334 h 2224519"/>
                <a:gd name="connsiteX92" fmla="*/ 2164969 w 3299499"/>
                <a:gd name="connsiteY92" fmla="*/ 1577759 h 2224519"/>
                <a:gd name="connsiteX93" fmla="*/ 2050669 w 3299499"/>
                <a:gd name="connsiteY93" fmla="*/ 1434884 h 2224519"/>
                <a:gd name="connsiteX94" fmla="*/ 2241169 w 3299499"/>
                <a:gd name="connsiteY94" fmla="*/ 1339634 h 2224519"/>
                <a:gd name="connsiteX95" fmla="*/ 2339650 w 3299499"/>
                <a:gd name="connsiteY95" fmla="*/ 1482143 h 2224519"/>
                <a:gd name="connsiteX96" fmla="*/ 2331894 w 3299499"/>
                <a:gd name="connsiteY96" fmla="*/ 1673849 h 2224519"/>
                <a:gd name="connsiteX97" fmla="*/ 2343788 w 3299499"/>
                <a:gd name="connsiteY97" fmla="*/ 1428354 h 2224519"/>
                <a:gd name="connsiteX98" fmla="*/ 2720306 w 3299499"/>
                <a:gd name="connsiteY98" fmla="*/ 1293883 h 2224519"/>
                <a:gd name="connsiteX99" fmla="*/ 2888869 w 3299499"/>
                <a:gd name="connsiteY99" fmla="*/ 1406308 h 2224519"/>
                <a:gd name="connsiteX100" fmla="*/ 2769954 w 3299499"/>
                <a:gd name="connsiteY100" fmla="*/ 1300090 h 2224519"/>
                <a:gd name="connsiteX101" fmla="*/ 2889945 w 3299499"/>
                <a:gd name="connsiteY101" fmla="*/ 1304227 h 2224519"/>
                <a:gd name="connsiteX102" fmla="*/ 3067860 w 3299499"/>
                <a:gd name="connsiteY102" fmla="*/ 1432491 h 2224519"/>
                <a:gd name="connsiteX103" fmla="*/ 3217093 w 3299499"/>
                <a:gd name="connsiteY103" fmla="*/ 1277570 h 2224519"/>
                <a:gd name="connsiteX104" fmla="*/ 3237501 w 3299499"/>
                <a:gd name="connsiteY104" fmla="*/ 1072524 h 2224519"/>
                <a:gd name="connsiteX105" fmla="*/ 3071998 w 3299499"/>
                <a:gd name="connsiteY105" fmla="*/ 1386978 h 2224519"/>
                <a:gd name="connsiteX106" fmla="*/ 3109236 w 3299499"/>
                <a:gd name="connsiteY106" fmla="*/ 1312503 h 2224519"/>
                <a:gd name="connsiteX107" fmla="*/ 2894083 w 3299499"/>
                <a:gd name="connsiteY107" fmla="*/ 1266989 h 2224519"/>
                <a:gd name="connsiteX108" fmla="*/ 2794782 w 3299499"/>
                <a:gd name="connsiteY108" fmla="*/ 1204926 h 2224519"/>
                <a:gd name="connsiteX109" fmla="*/ 2584069 w 3299499"/>
                <a:gd name="connsiteY109" fmla="*/ 1239621 h 2224519"/>
                <a:gd name="connsiteX110" fmla="*/ 2044267 w 3299499"/>
                <a:gd name="connsiteY110" fmla="*/ 1386634 h 2224519"/>
                <a:gd name="connsiteX111" fmla="*/ 2005425 w 3299499"/>
                <a:gd name="connsiteY111" fmla="*/ 1225334 h 2224519"/>
                <a:gd name="connsiteX112" fmla="*/ 2372137 w 3299499"/>
                <a:gd name="connsiteY112" fmla="*/ 1108652 h 2224519"/>
                <a:gd name="connsiteX113" fmla="*/ 2803144 w 3299499"/>
                <a:gd name="connsiteY113" fmla="*/ 1101508 h 2224519"/>
                <a:gd name="connsiteX114" fmla="*/ 2560257 w 3299499"/>
                <a:gd name="connsiteY114" fmla="*/ 820521 h 2224519"/>
                <a:gd name="connsiteX115" fmla="*/ 2226881 w 3299499"/>
                <a:gd name="connsiteY115" fmla="*/ 1049121 h 2224519"/>
                <a:gd name="connsiteX116" fmla="*/ 2105637 w 3299499"/>
                <a:gd name="connsiteY116" fmla="*/ 967096 h 2224519"/>
                <a:gd name="connsiteX117" fmla="*/ 1771168 w 3299499"/>
                <a:gd name="connsiteY117" fmla="*/ 1203194 h 2224519"/>
                <a:gd name="connsiteX118" fmla="*/ 1666272 w 3299499"/>
                <a:gd name="connsiteY118" fmla="*/ 1103537 h 2224519"/>
                <a:gd name="connsiteX119" fmla="*/ 1333340 w 3299499"/>
                <a:gd name="connsiteY119" fmla="*/ 1505003 h 2224519"/>
                <a:gd name="connsiteX120" fmla="*/ 1260930 w 3299499"/>
                <a:gd name="connsiteY120" fmla="*/ 1457024 h 2224519"/>
                <a:gd name="connsiteX121" fmla="*/ 1613074 w 3299499"/>
                <a:gd name="connsiteY121" fmla="*/ 1076685 h 2224519"/>
                <a:gd name="connsiteX122" fmla="*/ 1920715 w 3299499"/>
                <a:gd name="connsiteY122" fmla="*/ 821267 h 2224519"/>
                <a:gd name="connsiteX123" fmla="*/ 1838798 w 3299499"/>
                <a:gd name="connsiteY123" fmla="*/ 833959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 name="connsiteX0" fmla="*/ 471298 w 3299499"/>
                <a:gd name="connsiteY0" fmla="*/ 663201 h 2224519"/>
                <a:gd name="connsiteX1" fmla="*/ 693200 w 3299499"/>
                <a:gd name="connsiteY1" fmla="*/ 401944 h 2224519"/>
                <a:gd name="connsiteX2" fmla="*/ 743441 w 3299499"/>
                <a:gd name="connsiteY2" fmla="*/ 462235 h 2224519"/>
                <a:gd name="connsiteX3" fmla="*/ 708273 w 3299499"/>
                <a:gd name="connsiteY3" fmla="*/ 572766 h 2224519"/>
                <a:gd name="connsiteX4" fmla="*/ 637934 w 3299499"/>
                <a:gd name="connsiteY4" fmla="*/ 582815 h 2224519"/>
                <a:gd name="connsiteX5" fmla="*/ 562573 w 3299499"/>
                <a:gd name="connsiteY5" fmla="*/ 617984 h 2224519"/>
                <a:gd name="connsiteX6" fmla="*/ 688176 w 3299499"/>
                <a:gd name="connsiteY6" fmla="*/ 768709 h 2224519"/>
                <a:gd name="connsiteX7" fmla="*/ 487209 w 3299499"/>
                <a:gd name="connsiteY7" fmla="*/ 743589 h 2224519"/>
                <a:gd name="connsiteX8" fmla="*/ 421895 w 3299499"/>
                <a:gd name="connsiteY8" fmla="*/ 944556 h 2224519"/>
                <a:gd name="connsiteX9" fmla="*/ 241862 w 3299499"/>
                <a:gd name="connsiteY9" fmla="*/ 984749 h 2224519"/>
                <a:gd name="connsiteX10" fmla="*/ 306338 w 3299499"/>
                <a:gd name="connsiteY10" fmla="*/ 1276151 h 2224519"/>
                <a:gd name="connsiteX11" fmla="*/ 492233 w 3299499"/>
                <a:gd name="connsiteY11" fmla="*/ 1185716 h 2224519"/>
                <a:gd name="connsiteX12" fmla="*/ 477162 w 3299499"/>
                <a:gd name="connsiteY12" fmla="*/ 969676 h 2224519"/>
                <a:gd name="connsiteX13" fmla="*/ 738418 w 3299499"/>
                <a:gd name="connsiteY13" fmla="*/ 773733 h 2224519"/>
                <a:gd name="connsiteX14" fmla="*/ 818805 w 3299499"/>
                <a:gd name="connsiteY14" fmla="*/ 808903 h 2224519"/>
                <a:gd name="connsiteX15" fmla="*/ 889144 w 3299499"/>
                <a:gd name="connsiteY15" fmla="*/ 909386 h 2224519"/>
                <a:gd name="connsiteX16" fmla="*/ 793684 w 3299499"/>
                <a:gd name="connsiteY16" fmla="*/ 698370 h 2224519"/>
                <a:gd name="connsiteX17" fmla="*/ 803732 w 3299499"/>
                <a:gd name="connsiteY17" fmla="*/ 427065 h 2224519"/>
                <a:gd name="connsiteX18" fmla="*/ 979579 w 3299499"/>
                <a:gd name="connsiteY18" fmla="*/ 281364 h 2224519"/>
                <a:gd name="connsiteX19" fmla="*/ 904216 w 3299499"/>
                <a:gd name="connsiteY19" fmla="*/ 462235 h 2224519"/>
                <a:gd name="connsiteX20" fmla="*/ 899192 w 3299499"/>
                <a:gd name="connsiteY20" fmla="*/ 537597 h 2224519"/>
                <a:gd name="connsiteX21" fmla="*/ 1029820 w 3299499"/>
                <a:gd name="connsiteY21" fmla="*/ 557694 h 2224519"/>
                <a:gd name="connsiteX22" fmla="*/ 974554 w 3299499"/>
                <a:gd name="connsiteY22" fmla="*/ 758661 h 2224519"/>
                <a:gd name="connsiteX23" fmla="*/ 994652 w 3299499"/>
                <a:gd name="connsiteY23" fmla="*/ 778759 h 2224519"/>
                <a:gd name="connsiteX24" fmla="*/ 959482 w 3299499"/>
                <a:gd name="connsiteY24" fmla="*/ 497404 h 2224519"/>
                <a:gd name="connsiteX25" fmla="*/ 1034844 w 3299499"/>
                <a:gd name="connsiteY25" fmla="*/ 306485 h 2224519"/>
                <a:gd name="connsiteX26" fmla="*/ 1155424 w 3299499"/>
                <a:gd name="connsiteY26" fmla="*/ 140687 h 2224519"/>
                <a:gd name="connsiteX27" fmla="*/ 1292849 w 3299499"/>
                <a:gd name="connsiteY27" fmla="*/ 87786 h 2224519"/>
                <a:gd name="connsiteX28" fmla="*/ 1265955 w 3299499"/>
                <a:gd name="connsiteY28" fmla="*/ 206001 h 2224519"/>
                <a:gd name="connsiteX29" fmla="*/ 1145375 w 3299499"/>
                <a:gd name="connsiteY29" fmla="*/ 296438 h 2224519"/>
                <a:gd name="connsiteX30" fmla="*/ 1311173 w 3299499"/>
                <a:gd name="connsiteY30" fmla="*/ 406970 h 2224519"/>
                <a:gd name="connsiteX31" fmla="*/ 1346340 w 3299499"/>
                <a:gd name="connsiteY31" fmla="*/ 115567 h 2224519"/>
                <a:gd name="connsiteX32" fmla="*/ 1436777 w 3299499"/>
                <a:gd name="connsiteY32" fmla="*/ 45231 h 2224519"/>
                <a:gd name="connsiteX33" fmla="*/ 1872613 w 3299499"/>
                <a:gd name="connsiteY33" fmla="*/ 11326 h 2224519"/>
                <a:gd name="connsiteX34" fmla="*/ 1952519 w 3299499"/>
                <a:gd name="connsiteY34" fmla="*/ 22160 h 2224519"/>
                <a:gd name="connsiteX35" fmla="*/ 2225311 w 3299499"/>
                <a:gd name="connsiteY35" fmla="*/ 79631 h 2224519"/>
                <a:gd name="connsiteX36" fmla="*/ 2341181 w 3299499"/>
                <a:gd name="connsiteY36" fmla="*/ 539534 h 2224519"/>
                <a:gd name="connsiteX37" fmla="*/ 2293556 w 3299499"/>
                <a:gd name="connsiteY37" fmla="*/ 349033 h 2224519"/>
                <a:gd name="connsiteX38" fmla="*/ 2131631 w 3299499"/>
                <a:gd name="connsiteY38" fmla="*/ 329984 h 2224519"/>
                <a:gd name="connsiteX39" fmla="*/ 2093531 w 3299499"/>
                <a:gd name="connsiteY39" fmla="*/ 172821 h 2224519"/>
                <a:gd name="connsiteX40" fmla="*/ 1964943 w 3299499"/>
                <a:gd name="connsiteY40" fmla="*/ 239496 h 2224519"/>
                <a:gd name="connsiteX41" fmla="*/ 1936368 w 3299499"/>
                <a:gd name="connsiteY41" fmla="*/ 56934 h 2224519"/>
                <a:gd name="connsiteX42" fmla="*/ 1773395 w 3299499"/>
                <a:gd name="connsiteY42" fmla="*/ 50254 h 2224519"/>
                <a:gd name="connsiteX43" fmla="*/ 1708081 w 3299499"/>
                <a:gd name="connsiteY43" fmla="*/ 110545 h 2224519"/>
                <a:gd name="connsiteX44" fmla="*/ 1461896 w 3299499"/>
                <a:gd name="connsiteY44" fmla="*/ 90447 h 2224519"/>
                <a:gd name="connsiteX45" fmla="*/ 1421703 w 3299499"/>
                <a:gd name="connsiteY45" fmla="*/ 396922 h 2224519"/>
                <a:gd name="connsiteX46" fmla="*/ 1878903 w 3299499"/>
                <a:gd name="connsiteY46" fmla="*/ 291415 h 2224519"/>
                <a:gd name="connsiteX47" fmla="*/ 1968422 w 3299499"/>
                <a:gd name="connsiteY47" fmla="*/ 228894 h 2224519"/>
                <a:gd name="connsiteX48" fmla="*/ 2091943 w 3299499"/>
                <a:gd name="connsiteY48" fmla="*/ 226796 h 2224519"/>
                <a:gd name="connsiteX49" fmla="*/ 2041143 w 3299499"/>
                <a:gd name="connsiteY49" fmla="*/ 518896 h 2224519"/>
                <a:gd name="connsiteX50" fmla="*/ 1901443 w 3299499"/>
                <a:gd name="connsiteY50" fmla="*/ 779246 h 2224519"/>
                <a:gd name="connsiteX51" fmla="*/ 2123693 w 3299499"/>
                <a:gd name="connsiteY51" fmla="*/ 868146 h 2224519"/>
                <a:gd name="connsiteX52" fmla="*/ 2117343 w 3299499"/>
                <a:gd name="connsiteY52" fmla="*/ 398246 h 2224519"/>
                <a:gd name="connsiteX53" fmla="*/ 2361818 w 3299499"/>
                <a:gd name="connsiteY53" fmla="*/ 377609 h 2224519"/>
                <a:gd name="connsiteX54" fmla="*/ 2326893 w 3299499"/>
                <a:gd name="connsiteY54" fmla="*/ 531596 h 2224519"/>
                <a:gd name="connsiteX55" fmla="*/ 2225659 w 3299499"/>
                <a:gd name="connsiteY55" fmla="*/ 889377 h 2224519"/>
                <a:gd name="connsiteX56" fmla="*/ 2426908 w 3299499"/>
                <a:gd name="connsiteY56" fmla="*/ 577634 h 2224519"/>
                <a:gd name="connsiteX57" fmla="*/ 2693607 w 3299499"/>
                <a:gd name="connsiteY57" fmla="*/ 882434 h 2224519"/>
                <a:gd name="connsiteX58" fmla="*/ 2765819 w 3299499"/>
                <a:gd name="connsiteY58" fmla="*/ 658767 h 2224519"/>
                <a:gd name="connsiteX59" fmla="*/ 2931322 w 3299499"/>
                <a:gd name="connsiteY59" fmla="*/ 844959 h 2224519"/>
                <a:gd name="connsiteX60" fmla="*/ 3059585 w 3299499"/>
                <a:gd name="connsiteY60" fmla="*/ 869785 h 2224519"/>
                <a:gd name="connsiteX61" fmla="*/ 2931321 w 3299499"/>
                <a:gd name="connsiteY61" fmla="*/ 952535 h 2224519"/>
                <a:gd name="connsiteX62" fmla="*/ 2960305 w 3299499"/>
                <a:gd name="connsiteY62" fmla="*/ 1058646 h 2224519"/>
                <a:gd name="connsiteX63" fmla="*/ 3067861 w 3299499"/>
                <a:gd name="connsiteY63" fmla="*/ 1171826 h 2224519"/>
                <a:gd name="connsiteX64" fmla="*/ 3154749 w 3299499"/>
                <a:gd name="connsiteY64" fmla="*/ 1002186 h 2224519"/>
                <a:gd name="connsiteX65" fmla="*/ 3071999 w 3299499"/>
                <a:gd name="connsiteY65" fmla="*/ 861508 h 2224519"/>
                <a:gd name="connsiteX66" fmla="*/ 2927183 w 3299499"/>
                <a:gd name="connsiteY66" fmla="*/ 844958 h 2224519"/>
                <a:gd name="connsiteX67" fmla="*/ 2844432 w 3299499"/>
                <a:gd name="connsiteY67" fmla="*/ 646356 h 2224519"/>
                <a:gd name="connsiteX68" fmla="*/ 2496878 w 3299499"/>
                <a:gd name="connsiteY68" fmla="*/ 584292 h 2224519"/>
                <a:gd name="connsiteX69" fmla="*/ 2517565 w 3299499"/>
                <a:gd name="connsiteY69" fmla="*/ 302938 h 2224519"/>
                <a:gd name="connsiteX70" fmla="*/ 2480327 w 3299499"/>
                <a:gd name="connsiteY70" fmla="*/ 269838 h 2224519"/>
                <a:gd name="connsiteX71" fmla="*/ 2310688 w 3299499"/>
                <a:gd name="connsiteY71" fmla="*/ 137436 h 2224519"/>
                <a:gd name="connsiteX72" fmla="*/ 2496877 w 3299499"/>
                <a:gd name="connsiteY72" fmla="*/ 182950 h 2224519"/>
                <a:gd name="connsiteX73" fmla="*/ 2807194 w 3299499"/>
                <a:gd name="connsiteY73" fmla="*/ 360865 h 2224519"/>
                <a:gd name="connsiteX74" fmla="*/ 2649967 w 3299499"/>
                <a:gd name="connsiteY74" fmla="*/ 340177 h 2224519"/>
                <a:gd name="connsiteX75" fmla="*/ 2707893 w 3299499"/>
                <a:gd name="connsiteY75" fmla="*/ 505679 h 2224519"/>
                <a:gd name="connsiteX76" fmla="*/ 2790644 w 3299499"/>
                <a:gd name="connsiteY76" fmla="*/ 551192 h 2224519"/>
                <a:gd name="connsiteX77" fmla="*/ 2732718 w 3299499"/>
                <a:gd name="connsiteY77" fmla="*/ 447753 h 2224519"/>
                <a:gd name="connsiteX78" fmla="*/ 2745131 w 3299499"/>
                <a:gd name="connsiteY78" fmla="*/ 373277 h 2224519"/>
                <a:gd name="connsiteX79" fmla="*/ 2894083 w 3299499"/>
                <a:gd name="connsiteY79" fmla="*/ 588430 h 2224519"/>
                <a:gd name="connsiteX80" fmla="*/ 3035772 w 3299499"/>
                <a:gd name="connsiteY80" fmla="*/ 684521 h 2224519"/>
                <a:gd name="connsiteX81" fmla="*/ 2923046 w 3299499"/>
                <a:gd name="connsiteY81" fmla="*/ 518092 h 2224519"/>
                <a:gd name="connsiteX82" fmla="*/ 2894083 w 3299499"/>
                <a:gd name="connsiteY82" fmla="*/ 439478 h 2224519"/>
                <a:gd name="connsiteX83" fmla="*/ 3022347 w 3299499"/>
                <a:gd name="connsiteY83" fmla="*/ 600842 h 2224519"/>
                <a:gd name="connsiteX84" fmla="*/ 3146474 w 3299499"/>
                <a:gd name="connsiteY84" fmla="*/ 824271 h 2224519"/>
                <a:gd name="connsiteX85" fmla="*/ 3295297 w 3299499"/>
                <a:gd name="connsiteY85" fmla="*/ 1254404 h 2224519"/>
                <a:gd name="connsiteX86" fmla="*/ 3022994 w 3299499"/>
                <a:gd name="connsiteY86" fmla="*/ 1569182 h 2224519"/>
                <a:gd name="connsiteX87" fmla="*/ 2712657 w 3299499"/>
                <a:gd name="connsiteY87" fmla="*/ 1572996 h 2224519"/>
                <a:gd name="connsiteX88" fmla="*/ 2364994 w 3299499"/>
                <a:gd name="connsiteY88" fmla="*/ 1739684 h 2224519"/>
                <a:gd name="connsiteX89" fmla="*/ 1741107 w 3299499"/>
                <a:gd name="connsiteY89" fmla="*/ 1953996 h 2224519"/>
                <a:gd name="connsiteX90" fmla="*/ 1783969 w 3299499"/>
                <a:gd name="connsiteY90" fmla="*/ 1796834 h 2224519"/>
                <a:gd name="connsiteX91" fmla="*/ 1836357 w 3299499"/>
                <a:gd name="connsiteY91" fmla="*/ 1606334 h 2224519"/>
                <a:gd name="connsiteX92" fmla="*/ 2164969 w 3299499"/>
                <a:gd name="connsiteY92" fmla="*/ 1577759 h 2224519"/>
                <a:gd name="connsiteX93" fmla="*/ 2050669 w 3299499"/>
                <a:gd name="connsiteY93" fmla="*/ 1434884 h 2224519"/>
                <a:gd name="connsiteX94" fmla="*/ 2241169 w 3299499"/>
                <a:gd name="connsiteY94" fmla="*/ 1339634 h 2224519"/>
                <a:gd name="connsiteX95" fmla="*/ 2339650 w 3299499"/>
                <a:gd name="connsiteY95" fmla="*/ 1482143 h 2224519"/>
                <a:gd name="connsiteX96" fmla="*/ 2331894 w 3299499"/>
                <a:gd name="connsiteY96" fmla="*/ 1673849 h 2224519"/>
                <a:gd name="connsiteX97" fmla="*/ 2343788 w 3299499"/>
                <a:gd name="connsiteY97" fmla="*/ 1428354 h 2224519"/>
                <a:gd name="connsiteX98" fmla="*/ 2720306 w 3299499"/>
                <a:gd name="connsiteY98" fmla="*/ 1293883 h 2224519"/>
                <a:gd name="connsiteX99" fmla="*/ 2888869 w 3299499"/>
                <a:gd name="connsiteY99" fmla="*/ 1406308 h 2224519"/>
                <a:gd name="connsiteX100" fmla="*/ 2769954 w 3299499"/>
                <a:gd name="connsiteY100" fmla="*/ 1300090 h 2224519"/>
                <a:gd name="connsiteX101" fmla="*/ 2889945 w 3299499"/>
                <a:gd name="connsiteY101" fmla="*/ 1304227 h 2224519"/>
                <a:gd name="connsiteX102" fmla="*/ 3067860 w 3299499"/>
                <a:gd name="connsiteY102" fmla="*/ 1432491 h 2224519"/>
                <a:gd name="connsiteX103" fmla="*/ 3217093 w 3299499"/>
                <a:gd name="connsiteY103" fmla="*/ 1277570 h 2224519"/>
                <a:gd name="connsiteX104" fmla="*/ 3237501 w 3299499"/>
                <a:gd name="connsiteY104" fmla="*/ 1072524 h 2224519"/>
                <a:gd name="connsiteX105" fmla="*/ 3071998 w 3299499"/>
                <a:gd name="connsiteY105" fmla="*/ 1386978 h 2224519"/>
                <a:gd name="connsiteX106" fmla="*/ 3109236 w 3299499"/>
                <a:gd name="connsiteY106" fmla="*/ 1312503 h 2224519"/>
                <a:gd name="connsiteX107" fmla="*/ 2894083 w 3299499"/>
                <a:gd name="connsiteY107" fmla="*/ 1266989 h 2224519"/>
                <a:gd name="connsiteX108" fmla="*/ 2794782 w 3299499"/>
                <a:gd name="connsiteY108" fmla="*/ 1204926 h 2224519"/>
                <a:gd name="connsiteX109" fmla="*/ 2584069 w 3299499"/>
                <a:gd name="connsiteY109" fmla="*/ 1239621 h 2224519"/>
                <a:gd name="connsiteX110" fmla="*/ 2044267 w 3299499"/>
                <a:gd name="connsiteY110" fmla="*/ 1386634 h 2224519"/>
                <a:gd name="connsiteX111" fmla="*/ 2005425 w 3299499"/>
                <a:gd name="connsiteY111" fmla="*/ 1225334 h 2224519"/>
                <a:gd name="connsiteX112" fmla="*/ 2372137 w 3299499"/>
                <a:gd name="connsiteY112" fmla="*/ 1108652 h 2224519"/>
                <a:gd name="connsiteX113" fmla="*/ 2803144 w 3299499"/>
                <a:gd name="connsiteY113" fmla="*/ 1101508 h 2224519"/>
                <a:gd name="connsiteX114" fmla="*/ 2560257 w 3299499"/>
                <a:gd name="connsiteY114" fmla="*/ 820521 h 2224519"/>
                <a:gd name="connsiteX115" fmla="*/ 2226881 w 3299499"/>
                <a:gd name="connsiteY115" fmla="*/ 1049121 h 2224519"/>
                <a:gd name="connsiteX116" fmla="*/ 2105637 w 3299499"/>
                <a:gd name="connsiteY116" fmla="*/ 967096 h 2224519"/>
                <a:gd name="connsiteX117" fmla="*/ 1771168 w 3299499"/>
                <a:gd name="connsiteY117" fmla="*/ 1203194 h 2224519"/>
                <a:gd name="connsiteX118" fmla="*/ 1666272 w 3299499"/>
                <a:gd name="connsiteY118" fmla="*/ 1103537 h 2224519"/>
                <a:gd name="connsiteX119" fmla="*/ 1333340 w 3299499"/>
                <a:gd name="connsiteY119" fmla="*/ 1505003 h 2224519"/>
                <a:gd name="connsiteX120" fmla="*/ 1260930 w 3299499"/>
                <a:gd name="connsiteY120" fmla="*/ 1457024 h 2224519"/>
                <a:gd name="connsiteX121" fmla="*/ 1613074 w 3299499"/>
                <a:gd name="connsiteY121" fmla="*/ 1076685 h 2224519"/>
                <a:gd name="connsiteX122" fmla="*/ 1920715 w 3299499"/>
                <a:gd name="connsiteY122" fmla="*/ 821267 h 2224519"/>
                <a:gd name="connsiteX123" fmla="*/ 1838798 w 3299499"/>
                <a:gd name="connsiteY123" fmla="*/ 833959 h 2224519"/>
                <a:gd name="connsiteX124" fmla="*/ 1456874 w 3299499"/>
                <a:gd name="connsiteY124" fmla="*/ 1004847 h 2224519"/>
                <a:gd name="connsiteX125" fmla="*/ 1527211 w 3299499"/>
                <a:gd name="connsiteY125" fmla="*/ 753639 h 2224519"/>
                <a:gd name="connsiteX126" fmla="*/ 1421703 w 3299499"/>
                <a:gd name="connsiteY126" fmla="*/ 834026 h 2224519"/>
                <a:gd name="connsiteX127" fmla="*/ 1512138 w 3299499"/>
                <a:gd name="connsiteY127" fmla="*/ 834026 h 2224519"/>
                <a:gd name="connsiteX128" fmla="*/ 1371461 w 3299499"/>
                <a:gd name="connsiteY128" fmla="*/ 1019920 h 2224519"/>
                <a:gd name="connsiteX129" fmla="*/ 1115228 w 3299499"/>
                <a:gd name="connsiteY129" fmla="*/ 1246008 h 2224519"/>
                <a:gd name="connsiteX130" fmla="*/ 907141 w 3299499"/>
                <a:gd name="connsiteY130" fmla="*/ 1537410 h 2224519"/>
                <a:gd name="connsiteX131" fmla="*/ 858995 w 3299499"/>
                <a:gd name="connsiteY131" fmla="*/ 1612773 h 2224519"/>
                <a:gd name="connsiteX132" fmla="*/ 1009720 w 3299499"/>
                <a:gd name="connsiteY132" fmla="*/ 1909199 h 2224519"/>
                <a:gd name="connsiteX133" fmla="*/ 1100156 w 3299499"/>
                <a:gd name="connsiteY133" fmla="*/ 1889102 h 2224519"/>
                <a:gd name="connsiteX134" fmla="*/ 1243117 w 3299499"/>
                <a:gd name="connsiteY134" fmla="*/ 1429806 h 2224519"/>
                <a:gd name="connsiteX135" fmla="*/ 1356169 w 3299499"/>
                <a:gd name="connsiteY135" fmla="*/ 1501105 h 2224519"/>
                <a:gd name="connsiteX136" fmla="*/ 1352194 w 3299499"/>
                <a:gd name="connsiteY136" fmla="*/ 1596520 h 2224519"/>
                <a:gd name="connsiteX137" fmla="*/ 1324384 w 3299499"/>
                <a:gd name="connsiteY137" fmla="*/ 1770376 h 2224519"/>
                <a:gd name="connsiteX138" fmla="*/ 1416465 w 3299499"/>
                <a:gd name="connsiteY138" fmla="*/ 1910842 h 2224519"/>
                <a:gd name="connsiteX139" fmla="*/ 1340269 w 3299499"/>
                <a:gd name="connsiteY139" fmla="*/ 1640250 h 2224519"/>
                <a:gd name="connsiteX140" fmla="*/ 1606637 w 3299499"/>
                <a:gd name="connsiteY140" fmla="*/ 1513030 h 2224519"/>
                <a:gd name="connsiteX141" fmla="*/ 1723643 w 3299499"/>
                <a:gd name="connsiteY141" fmla="*/ 1293596 h 2224519"/>
                <a:gd name="connsiteX142" fmla="*/ 1989073 w 3299499"/>
                <a:gd name="connsiteY142" fmla="*/ 1262840 h 2224519"/>
                <a:gd name="connsiteX143" fmla="*/ 1885956 w 3299499"/>
                <a:gd name="connsiteY143" fmla="*/ 1550615 h 2224519"/>
                <a:gd name="connsiteX144" fmla="*/ 1755393 w 3299499"/>
                <a:gd name="connsiteY144" fmla="*/ 1719046 h 2224519"/>
                <a:gd name="connsiteX145" fmla="*/ 1596312 w 3299499"/>
                <a:gd name="connsiteY145" fmla="*/ 2013962 h 2224519"/>
                <a:gd name="connsiteX146" fmla="*/ 1574831 w 3299499"/>
                <a:gd name="connsiteY146" fmla="*/ 1921749 h 2224519"/>
                <a:gd name="connsiteX147" fmla="*/ 1471464 w 3299499"/>
                <a:gd name="connsiteY147" fmla="*/ 2065646 h 2224519"/>
                <a:gd name="connsiteX148" fmla="*/ 1582781 w 3299499"/>
                <a:gd name="connsiteY148" fmla="*/ 2133232 h 2224519"/>
                <a:gd name="connsiteX149" fmla="*/ 1451584 w 3299499"/>
                <a:gd name="connsiteY149" fmla="*/ 2200818 h 2224519"/>
                <a:gd name="connsiteX150" fmla="*/ 1228948 w 3299499"/>
                <a:gd name="connsiteY150" fmla="*/ 2208769 h 2224519"/>
                <a:gd name="connsiteX151" fmla="*/ 982457 w 3299499"/>
                <a:gd name="connsiteY151" fmla="*/ 2216722 h 2224519"/>
                <a:gd name="connsiteX152" fmla="*/ 966555 w 3299499"/>
                <a:gd name="connsiteY152" fmla="*/ 2137207 h 2224519"/>
                <a:gd name="connsiteX153" fmla="*/ 1197143 w 3299499"/>
                <a:gd name="connsiteY153" fmla="*/ 2161061 h 2224519"/>
                <a:gd name="connsiteX154" fmla="*/ 1324364 w 3299499"/>
                <a:gd name="connsiteY154" fmla="*/ 2141182 h 2224519"/>
                <a:gd name="connsiteX155" fmla="*/ 1280632 w 3299499"/>
                <a:gd name="connsiteY155" fmla="*/ 1954329 h 2224519"/>
                <a:gd name="connsiteX156" fmla="*/ 1407852 w 3299499"/>
                <a:gd name="connsiteY156" fmla="*/ 1926500 h 2224519"/>
                <a:gd name="connsiteX157" fmla="*/ 1247453 w 3299499"/>
                <a:gd name="connsiteY157" fmla="*/ 1884840 h 2224519"/>
                <a:gd name="connsiteX158" fmla="*/ 1182614 w 3299499"/>
                <a:gd name="connsiteY158" fmla="*/ 2054900 h 2224519"/>
                <a:gd name="connsiteX159" fmla="*/ 1024793 w 3299499"/>
                <a:gd name="connsiteY159" fmla="*/ 2120214 h 2224519"/>
                <a:gd name="connsiteX160" fmla="*/ 884116 w 3299499"/>
                <a:gd name="connsiteY160" fmla="*/ 1758474 h 2224519"/>
                <a:gd name="connsiteX161" fmla="*/ 843922 w 3299499"/>
                <a:gd name="connsiteY161" fmla="*/ 2069973 h 2224519"/>
                <a:gd name="connsiteX162" fmla="*/ 703246 w 3299499"/>
                <a:gd name="connsiteY162" fmla="*/ 1657991 h 2224519"/>
                <a:gd name="connsiteX163" fmla="*/ 803729 w 3299499"/>
                <a:gd name="connsiteY163" fmla="*/ 1406782 h 2224519"/>
                <a:gd name="connsiteX164" fmla="*/ 884115 w 3299499"/>
                <a:gd name="connsiteY164" fmla="*/ 1246008 h 2224519"/>
                <a:gd name="connsiteX165" fmla="*/ 1160446 w 3299499"/>
                <a:gd name="connsiteY165" fmla="*/ 1125427 h 2224519"/>
                <a:gd name="connsiteX166" fmla="*/ 1637744 w 3299499"/>
                <a:gd name="connsiteY166" fmla="*/ 648131 h 2224519"/>
                <a:gd name="connsiteX167" fmla="*/ 1763348 w 3299499"/>
                <a:gd name="connsiteY167" fmla="*/ 336632 h 2224519"/>
                <a:gd name="connsiteX168" fmla="*/ 1642768 w 3299499"/>
                <a:gd name="connsiteY168" fmla="*/ 376825 h 2224519"/>
                <a:gd name="connsiteX169" fmla="*/ 1451848 w 3299499"/>
                <a:gd name="connsiteY169" fmla="*/ 658179 h 2224519"/>
                <a:gd name="connsiteX170" fmla="*/ 1170498 w 3299499"/>
                <a:gd name="connsiteY170" fmla="*/ 497404 h 2224519"/>
                <a:gd name="connsiteX171" fmla="*/ 1200641 w 3299499"/>
                <a:gd name="connsiteY171" fmla="*/ 633056 h 2224519"/>
                <a:gd name="connsiteX172" fmla="*/ 1115230 w 3299499"/>
                <a:gd name="connsiteY172" fmla="*/ 869194 h 2224519"/>
                <a:gd name="connsiteX173" fmla="*/ 1100158 w 3299499"/>
                <a:gd name="connsiteY173" fmla="*/ 1004845 h 2224519"/>
                <a:gd name="connsiteX174" fmla="*/ 904215 w 3299499"/>
                <a:gd name="connsiteY174" fmla="*/ 1014893 h 2224519"/>
                <a:gd name="connsiteX175" fmla="*/ 929336 w 3299499"/>
                <a:gd name="connsiteY175" fmla="*/ 1175667 h 2224519"/>
                <a:gd name="connsiteX176" fmla="*/ 708272 w 3299499"/>
                <a:gd name="connsiteY176" fmla="*/ 984749 h 2224519"/>
                <a:gd name="connsiteX177" fmla="*/ 607789 w 3299499"/>
                <a:gd name="connsiteY177" fmla="*/ 914411 h 2224519"/>
                <a:gd name="connsiteX178" fmla="*/ 809594 w 3299499"/>
                <a:gd name="connsiteY178" fmla="*/ 1313832 h 2224519"/>
                <a:gd name="connsiteX179" fmla="*/ 512330 w 3299499"/>
                <a:gd name="connsiteY179" fmla="*/ 1356538 h 2224519"/>
                <a:gd name="connsiteX180" fmla="*/ 647983 w 3299499"/>
                <a:gd name="connsiteY180" fmla="*/ 1874028 h 2224519"/>
                <a:gd name="connsiteX181" fmla="*/ 537449 w 3299499"/>
                <a:gd name="connsiteY181" fmla="*/ 1798666 h 2224519"/>
                <a:gd name="connsiteX182" fmla="*/ 391749 w 3299499"/>
                <a:gd name="connsiteY182" fmla="*/ 1733351 h 2224519"/>
                <a:gd name="connsiteX183" fmla="*/ 230975 w 3299499"/>
                <a:gd name="connsiteY183" fmla="*/ 1436924 h 2224519"/>
                <a:gd name="connsiteX184" fmla="*/ 356580 w 3299499"/>
                <a:gd name="connsiteY184" fmla="*/ 1668037 h 2224519"/>
                <a:gd name="connsiteX185" fmla="*/ 431942 w 3299499"/>
                <a:gd name="connsiteY185" fmla="*/ 1833835 h 2224519"/>
                <a:gd name="connsiteX186" fmla="*/ 527402 w 3299499"/>
                <a:gd name="connsiteY186" fmla="*/ 1874028 h 2224519"/>
                <a:gd name="connsiteX187" fmla="*/ 507305 w 3299499"/>
                <a:gd name="connsiteY187" fmla="*/ 1989585 h 2224519"/>
                <a:gd name="connsiteX188" fmla="*/ 311362 w 3299499"/>
                <a:gd name="connsiteY188" fmla="*/ 2180503 h 2224519"/>
                <a:gd name="connsiteX189" fmla="*/ 250235 w 3299499"/>
                <a:gd name="connsiteY189" fmla="*/ 2142821 h 2224519"/>
                <a:gd name="connsiteX190" fmla="*/ 220927 w 3299499"/>
                <a:gd name="connsiteY190" fmla="*/ 1989584 h 2224519"/>
                <a:gd name="connsiteX191" fmla="*/ 120444 w 3299499"/>
                <a:gd name="connsiteY191" fmla="*/ 1909197 h 2224519"/>
                <a:gd name="connsiteX192" fmla="*/ 65177 w 3299499"/>
                <a:gd name="connsiteY192" fmla="*/ 1869004 h 2224519"/>
                <a:gd name="connsiteX193" fmla="*/ 80251 w 3299499"/>
                <a:gd name="connsiteY193" fmla="*/ 1673060 h 2224519"/>
                <a:gd name="connsiteX194" fmla="*/ 205854 w 3299499"/>
                <a:gd name="connsiteY194" fmla="*/ 1813738 h 2224519"/>
                <a:gd name="connsiteX195" fmla="*/ 301314 w 3299499"/>
                <a:gd name="connsiteY195" fmla="*/ 1974512 h 2224519"/>
                <a:gd name="connsiteX196" fmla="*/ 326435 w 3299499"/>
                <a:gd name="connsiteY196" fmla="*/ 1863979 h 2224519"/>
                <a:gd name="connsiteX197" fmla="*/ 175710 w 3299499"/>
                <a:gd name="connsiteY197" fmla="*/ 1517311 h 2224519"/>
                <a:gd name="connsiteX198" fmla="*/ 150589 w 3299499"/>
                <a:gd name="connsiteY198" fmla="*/ 1482143 h 2224519"/>
                <a:gd name="connsiteX199" fmla="*/ 30008 w 3299499"/>
                <a:gd name="connsiteY199" fmla="*/ 1642916 h 2224519"/>
                <a:gd name="connsiteX200" fmla="*/ 19959 w 3299499"/>
                <a:gd name="connsiteY200" fmla="*/ 1798665 h 2224519"/>
                <a:gd name="connsiteX201" fmla="*/ 75227 w 3299499"/>
                <a:gd name="connsiteY201" fmla="*/ 1301271 h 2224519"/>
                <a:gd name="connsiteX202" fmla="*/ 175709 w 3299499"/>
                <a:gd name="connsiteY202" fmla="*/ 1341465 h 2224519"/>
                <a:gd name="connsiteX203" fmla="*/ 170685 w 3299499"/>
                <a:gd name="connsiteY203" fmla="*/ 1125426 h 2224519"/>
                <a:gd name="connsiteX204" fmla="*/ 95322 w 3299499"/>
                <a:gd name="connsiteY204" fmla="*/ 1235957 h 2224519"/>
                <a:gd name="connsiteX205" fmla="*/ 180733 w 3299499"/>
                <a:gd name="connsiteY205" fmla="*/ 1045039 h 2224519"/>
                <a:gd name="connsiteX206" fmla="*/ 276193 w 3299499"/>
                <a:gd name="connsiteY206" fmla="*/ 864168 h 2224519"/>
                <a:gd name="connsiteX207" fmla="*/ 471298 w 3299499"/>
                <a:gd name="connsiteY207" fmla="*/ 663201 h 222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3299499" h="2224519">
                  <a:moveTo>
                    <a:pt x="471298" y="663201"/>
                  </a:moveTo>
                  <a:cubicBezTo>
                    <a:pt x="424685" y="641429"/>
                    <a:pt x="543870" y="529223"/>
                    <a:pt x="693200" y="401944"/>
                  </a:cubicBezTo>
                  <a:cubicBezTo>
                    <a:pt x="709947" y="422041"/>
                    <a:pt x="797032" y="321558"/>
                    <a:pt x="743441" y="462235"/>
                  </a:cubicBezTo>
                  <a:lnTo>
                    <a:pt x="708273" y="572766"/>
                  </a:lnTo>
                  <a:cubicBezTo>
                    <a:pt x="684827" y="576116"/>
                    <a:pt x="671428" y="599562"/>
                    <a:pt x="637934" y="582815"/>
                  </a:cubicBezTo>
                  <a:cubicBezTo>
                    <a:pt x="612814" y="594538"/>
                    <a:pt x="617838" y="616309"/>
                    <a:pt x="562573" y="617984"/>
                  </a:cubicBezTo>
                  <a:cubicBezTo>
                    <a:pt x="564248" y="644779"/>
                    <a:pt x="806244" y="516664"/>
                    <a:pt x="688176" y="768709"/>
                  </a:cubicBezTo>
                  <a:cubicBezTo>
                    <a:pt x="469624" y="854957"/>
                    <a:pt x="516377" y="697534"/>
                    <a:pt x="487209" y="743589"/>
                  </a:cubicBezTo>
                  <a:cubicBezTo>
                    <a:pt x="485534" y="810578"/>
                    <a:pt x="539126" y="877567"/>
                    <a:pt x="421895" y="944556"/>
                  </a:cubicBezTo>
                  <a:cubicBezTo>
                    <a:pt x="407102" y="1038341"/>
                    <a:pt x="301873" y="971351"/>
                    <a:pt x="241862" y="984749"/>
                  </a:cubicBezTo>
                  <a:cubicBezTo>
                    <a:pt x="486093" y="1043365"/>
                    <a:pt x="554477" y="1162269"/>
                    <a:pt x="306338" y="1276151"/>
                  </a:cubicBezTo>
                  <a:cubicBezTo>
                    <a:pt x="373327" y="1249355"/>
                    <a:pt x="425244" y="1242657"/>
                    <a:pt x="492233" y="1185716"/>
                  </a:cubicBezTo>
                  <a:cubicBezTo>
                    <a:pt x="482185" y="1110353"/>
                    <a:pt x="441993" y="1045039"/>
                    <a:pt x="477162" y="969676"/>
                  </a:cubicBezTo>
                  <a:cubicBezTo>
                    <a:pt x="468788" y="934506"/>
                    <a:pt x="545825" y="788805"/>
                    <a:pt x="738418" y="773733"/>
                  </a:cubicBezTo>
                  <a:cubicBezTo>
                    <a:pt x="795359" y="746938"/>
                    <a:pt x="793684" y="786294"/>
                    <a:pt x="818805" y="808903"/>
                  </a:cubicBezTo>
                  <a:cubicBezTo>
                    <a:pt x="843926" y="831512"/>
                    <a:pt x="869047" y="905199"/>
                    <a:pt x="889144" y="909386"/>
                  </a:cubicBezTo>
                  <a:cubicBezTo>
                    <a:pt x="909241" y="913573"/>
                    <a:pt x="879933" y="817276"/>
                    <a:pt x="793684" y="698370"/>
                  </a:cubicBezTo>
                  <a:cubicBezTo>
                    <a:pt x="642122" y="634731"/>
                    <a:pt x="753491" y="417016"/>
                    <a:pt x="803732" y="427065"/>
                  </a:cubicBezTo>
                  <a:cubicBezTo>
                    <a:pt x="817967" y="402782"/>
                    <a:pt x="895843" y="226098"/>
                    <a:pt x="979579" y="281364"/>
                  </a:cubicBezTo>
                  <a:cubicBezTo>
                    <a:pt x="1008887" y="294762"/>
                    <a:pt x="970367" y="483169"/>
                    <a:pt x="904216" y="462235"/>
                  </a:cubicBezTo>
                  <a:cubicBezTo>
                    <a:pt x="893330" y="484006"/>
                    <a:pt x="972880" y="488193"/>
                    <a:pt x="899192" y="537597"/>
                  </a:cubicBezTo>
                  <a:cubicBezTo>
                    <a:pt x="900867" y="557694"/>
                    <a:pt x="972042" y="465584"/>
                    <a:pt x="1029820" y="557694"/>
                  </a:cubicBezTo>
                  <a:cubicBezTo>
                    <a:pt x="997162" y="634732"/>
                    <a:pt x="941060" y="710931"/>
                    <a:pt x="974554" y="758661"/>
                  </a:cubicBezTo>
                  <a:cubicBezTo>
                    <a:pt x="974554" y="801366"/>
                    <a:pt x="1132817" y="814765"/>
                    <a:pt x="994652" y="778759"/>
                  </a:cubicBezTo>
                  <a:cubicBezTo>
                    <a:pt x="877422" y="716794"/>
                    <a:pt x="1130304" y="499916"/>
                    <a:pt x="959482" y="497404"/>
                  </a:cubicBezTo>
                  <a:cubicBezTo>
                    <a:pt x="964506" y="419529"/>
                    <a:pt x="1015585" y="308160"/>
                    <a:pt x="1034844" y="306485"/>
                  </a:cubicBezTo>
                  <a:cubicBezTo>
                    <a:pt x="1059965" y="285551"/>
                    <a:pt x="1057452" y="184229"/>
                    <a:pt x="1155424" y="140687"/>
                  </a:cubicBezTo>
                  <a:cubicBezTo>
                    <a:pt x="1181874" y="111133"/>
                    <a:pt x="1274427" y="76900"/>
                    <a:pt x="1292849" y="87786"/>
                  </a:cubicBezTo>
                  <a:cubicBezTo>
                    <a:pt x="1311271" y="98672"/>
                    <a:pt x="1273984" y="178122"/>
                    <a:pt x="1265955" y="206001"/>
                  </a:cubicBezTo>
                  <a:cubicBezTo>
                    <a:pt x="1278515" y="238658"/>
                    <a:pt x="1201477" y="293088"/>
                    <a:pt x="1145375" y="296438"/>
                  </a:cubicBezTo>
                  <a:cubicBezTo>
                    <a:pt x="1126953" y="328258"/>
                    <a:pt x="1226599" y="222751"/>
                    <a:pt x="1311173" y="406970"/>
                  </a:cubicBezTo>
                  <a:cubicBezTo>
                    <a:pt x="1353878" y="405295"/>
                    <a:pt x="1176356" y="242846"/>
                    <a:pt x="1346340" y="115567"/>
                  </a:cubicBezTo>
                  <a:cubicBezTo>
                    <a:pt x="1368949" y="53602"/>
                    <a:pt x="1408307" y="88774"/>
                    <a:pt x="1436777" y="45231"/>
                  </a:cubicBezTo>
                  <a:cubicBezTo>
                    <a:pt x="1480320" y="6712"/>
                    <a:pt x="1789518" y="-14450"/>
                    <a:pt x="1872613" y="11326"/>
                  </a:cubicBezTo>
                  <a:cubicBezTo>
                    <a:pt x="1951281" y="10131"/>
                    <a:pt x="1889760" y="14752"/>
                    <a:pt x="1952519" y="22160"/>
                  </a:cubicBezTo>
                  <a:cubicBezTo>
                    <a:pt x="2015278" y="29568"/>
                    <a:pt x="2170853" y="47377"/>
                    <a:pt x="2225311" y="79631"/>
                  </a:cubicBezTo>
                  <a:cubicBezTo>
                    <a:pt x="2279769" y="111885"/>
                    <a:pt x="2620320" y="385096"/>
                    <a:pt x="2341181" y="539534"/>
                  </a:cubicBezTo>
                  <a:cubicBezTo>
                    <a:pt x="2352555" y="584434"/>
                    <a:pt x="2318162" y="329983"/>
                    <a:pt x="2293556" y="349033"/>
                  </a:cubicBezTo>
                  <a:cubicBezTo>
                    <a:pt x="2454688" y="372845"/>
                    <a:pt x="2164968" y="359353"/>
                    <a:pt x="2131631" y="329984"/>
                  </a:cubicBezTo>
                  <a:cubicBezTo>
                    <a:pt x="2098294" y="300615"/>
                    <a:pt x="2130044" y="173615"/>
                    <a:pt x="2093531" y="172821"/>
                  </a:cubicBezTo>
                  <a:cubicBezTo>
                    <a:pt x="2057018" y="172027"/>
                    <a:pt x="1996693" y="281829"/>
                    <a:pt x="1964943" y="239496"/>
                  </a:cubicBezTo>
                  <a:cubicBezTo>
                    <a:pt x="1895093" y="230500"/>
                    <a:pt x="1777793" y="164674"/>
                    <a:pt x="1936368" y="56934"/>
                  </a:cubicBezTo>
                  <a:cubicBezTo>
                    <a:pt x="1904443" y="25394"/>
                    <a:pt x="1797155" y="51637"/>
                    <a:pt x="1773395" y="50254"/>
                  </a:cubicBezTo>
                  <a:cubicBezTo>
                    <a:pt x="1930819" y="118081"/>
                    <a:pt x="1772558" y="149901"/>
                    <a:pt x="1708081" y="110545"/>
                  </a:cubicBezTo>
                  <a:cubicBezTo>
                    <a:pt x="1643604" y="119756"/>
                    <a:pt x="1490366" y="236147"/>
                    <a:pt x="1461896" y="90447"/>
                  </a:cubicBezTo>
                  <a:cubicBezTo>
                    <a:pt x="1394070" y="186744"/>
                    <a:pt x="1605085" y="164973"/>
                    <a:pt x="1421703" y="396922"/>
                  </a:cubicBezTo>
                  <a:cubicBezTo>
                    <a:pt x="1432589" y="460562"/>
                    <a:pt x="1673749" y="-135640"/>
                    <a:pt x="1878903" y="291415"/>
                  </a:cubicBezTo>
                  <a:cubicBezTo>
                    <a:pt x="1889847" y="270036"/>
                    <a:pt x="1841853" y="237864"/>
                    <a:pt x="1968422" y="228894"/>
                  </a:cubicBezTo>
                  <a:cubicBezTo>
                    <a:pt x="1983291" y="305437"/>
                    <a:pt x="2066065" y="120254"/>
                    <a:pt x="2091943" y="226796"/>
                  </a:cubicBezTo>
                  <a:cubicBezTo>
                    <a:pt x="2101946" y="289946"/>
                    <a:pt x="2079243" y="436346"/>
                    <a:pt x="2041143" y="518896"/>
                  </a:cubicBezTo>
                  <a:cubicBezTo>
                    <a:pt x="2042201" y="604621"/>
                    <a:pt x="1843235" y="771838"/>
                    <a:pt x="1901443" y="779246"/>
                  </a:cubicBezTo>
                  <a:cubicBezTo>
                    <a:pt x="1896151" y="780304"/>
                    <a:pt x="2145725" y="659820"/>
                    <a:pt x="2123693" y="868146"/>
                  </a:cubicBezTo>
                  <a:cubicBezTo>
                    <a:pt x="2182960" y="876613"/>
                    <a:pt x="1959458" y="439687"/>
                    <a:pt x="2117343" y="398246"/>
                  </a:cubicBezTo>
                  <a:cubicBezTo>
                    <a:pt x="2140626" y="340038"/>
                    <a:pt x="2272725" y="385183"/>
                    <a:pt x="2361818" y="377609"/>
                  </a:cubicBezTo>
                  <a:cubicBezTo>
                    <a:pt x="2312605" y="381314"/>
                    <a:pt x="2348395" y="423282"/>
                    <a:pt x="2326893" y="531596"/>
                  </a:cubicBezTo>
                  <a:cubicBezTo>
                    <a:pt x="2300628" y="616097"/>
                    <a:pt x="2350278" y="743592"/>
                    <a:pt x="2225659" y="889377"/>
                  </a:cubicBezTo>
                  <a:cubicBezTo>
                    <a:pt x="2234391" y="944675"/>
                    <a:pt x="2193739" y="892323"/>
                    <a:pt x="2426908" y="577634"/>
                  </a:cubicBezTo>
                  <a:cubicBezTo>
                    <a:pt x="2693580" y="675204"/>
                    <a:pt x="2604708" y="802265"/>
                    <a:pt x="2693607" y="882434"/>
                  </a:cubicBezTo>
                  <a:cubicBezTo>
                    <a:pt x="2570798" y="615982"/>
                    <a:pt x="2724821" y="695355"/>
                    <a:pt x="2765819" y="658767"/>
                  </a:cubicBezTo>
                  <a:cubicBezTo>
                    <a:pt x="2810955" y="644246"/>
                    <a:pt x="2882361" y="809789"/>
                    <a:pt x="2931322" y="844959"/>
                  </a:cubicBezTo>
                  <a:cubicBezTo>
                    <a:pt x="2980283" y="880129"/>
                    <a:pt x="3065102" y="843581"/>
                    <a:pt x="3059585" y="869785"/>
                  </a:cubicBezTo>
                  <a:cubicBezTo>
                    <a:pt x="3054068" y="895990"/>
                    <a:pt x="2980968" y="958296"/>
                    <a:pt x="2931321" y="952535"/>
                  </a:cubicBezTo>
                  <a:cubicBezTo>
                    <a:pt x="2877536" y="996425"/>
                    <a:pt x="2937548" y="1022097"/>
                    <a:pt x="2960305" y="1058646"/>
                  </a:cubicBezTo>
                  <a:cubicBezTo>
                    <a:pt x="2996157" y="1096373"/>
                    <a:pt x="2998909" y="1055485"/>
                    <a:pt x="3067861" y="1171826"/>
                  </a:cubicBezTo>
                  <a:cubicBezTo>
                    <a:pt x="2985110" y="1065628"/>
                    <a:pt x="2906496" y="876680"/>
                    <a:pt x="3154749" y="1002186"/>
                  </a:cubicBezTo>
                  <a:cubicBezTo>
                    <a:pt x="3127166" y="955293"/>
                    <a:pt x="3029243" y="937364"/>
                    <a:pt x="3071999" y="861508"/>
                  </a:cubicBezTo>
                  <a:lnTo>
                    <a:pt x="2927183" y="844958"/>
                  </a:lnTo>
                  <a:cubicBezTo>
                    <a:pt x="2891324" y="742898"/>
                    <a:pt x="2739614" y="599463"/>
                    <a:pt x="2844432" y="646356"/>
                  </a:cubicBezTo>
                  <a:cubicBezTo>
                    <a:pt x="2728581" y="625668"/>
                    <a:pt x="2596179" y="662906"/>
                    <a:pt x="2496878" y="584292"/>
                  </a:cubicBezTo>
                  <a:cubicBezTo>
                    <a:pt x="2507912" y="635322"/>
                    <a:pt x="2411367" y="301560"/>
                    <a:pt x="2517565" y="302938"/>
                  </a:cubicBezTo>
                  <a:cubicBezTo>
                    <a:pt x="2514807" y="250529"/>
                    <a:pt x="2514806" y="297422"/>
                    <a:pt x="2480327" y="269838"/>
                  </a:cubicBezTo>
                  <a:cubicBezTo>
                    <a:pt x="2396197" y="254666"/>
                    <a:pt x="2302413" y="141573"/>
                    <a:pt x="2310688" y="137436"/>
                  </a:cubicBezTo>
                  <a:lnTo>
                    <a:pt x="2496877" y="182950"/>
                  </a:lnTo>
                  <a:cubicBezTo>
                    <a:pt x="2448605" y="221568"/>
                    <a:pt x="2702375" y="243634"/>
                    <a:pt x="2807194" y="360865"/>
                  </a:cubicBezTo>
                  <a:cubicBezTo>
                    <a:pt x="2832709" y="387069"/>
                    <a:pt x="2666517" y="316041"/>
                    <a:pt x="2649967" y="340177"/>
                  </a:cubicBezTo>
                  <a:cubicBezTo>
                    <a:pt x="2716168" y="356038"/>
                    <a:pt x="2684447" y="470510"/>
                    <a:pt x="2707893" y="505679"/>
                  </a:cubicBezTo>
                  <a:lnTo>
                    <a:pt x="2790644" y="551192"/>
                  </a:lnTo>
                  <a:lnTo>
                    <a:pt x="2732718" y="447753"/>
                  </a:lnTo>
                  <a:lnTo>
                    <a:pt x="2745131" y="373277"/>
                  </a:lnTo>
                  <a:cubicBezTo>
                    <a:pt x="2918909" y="453271"/>
                    <a:pt x="2844432" y="516712"/>
                    <a:pt x="2894083" y="588430"/>
                  </a:cubicBezTo>
                  <a:cubicBezTo>
                    <a:pt x="2924762" y="694936"/>
                    <a:pt x="2988542" y="652491"/>
                    <a:pt x="3035772" y="684521"/>
                  </a:cubicBezTo>
                  <a:cubicBezTo>
                    <a:pt x="3046116" y="663833"/>
                    <a:pt x="2888735" y="596171"/>
                    <a:pt x="2923046" y="518092"/>
                  </a:cubicBezTo>
                  <a:cubicBezTo>
                    <a:pt x="2899431" y="477251"/>
                    <a:pt x="2874775" y="426376"/>
                    <a:pt x="2894083" y="439478"/>
                  </a:cubicBezTo>
                  <a:cubicBezTo>
                    <a:pt x="2913392" y="452580"/>
                    <a:pt x="2980282" y="536710"/>
                    <a:pt x="3022347" y="600842"/>
                  </a:cubicBezTo>
                  <a:cubicBezTo>
                    <a:pt x="3151132" y="700678"/>
                    <a:pt x="3112016" y="736721"/>
                    <a:pt x="3146474" y="824271"/>
                  </a:cubicBezTo>
                  <a:cubicBezTo>
                    <a:pt x="3283513" y="995796"/>
                    <a:pt x="3311739" y="1154388"/>
                    <a:pt x="3295297" y="1254404"/>
                  </a:cubicBezTo>
                  <a:cubicBezTo>
                    <a:pt x="3202884" y="1658229"/>
                    <a:pt x="3067444" y="1591407"/>
                    <a:pt x="3022994" y="1569182"/>
                  </a:cubicBezTo>
                  <a:cubicBezTo>
                    <a:pt x="2924755" y="1443518"/>
                    <a:pt x="2812669" y="1566646"/>
                    <a:pt x="2712657" y="1572996"/>
                  </a:cubicBezTo>
                  <a:cubicBezTo>
                    <a:pt x="2554719" y="1550383"/>
                    <a:pt x="2512632" y="1710315"/>
                    <a:pt x="2364994" y="1739684"/>
                  </a:cubicBezTo>
                  <a:cubicBezTo>
                    <a:pt x="2071842" y="1821473"/>
                    <a:pt x="2016248" y="1703430"/>
                    <a:pt x="1741107" y="1953996"/>
                  </a:cubicBezTo>
                  <a:cubicBezTo>
                    <a:pt x="1680783" y="1897640"/>
                    <a:pt x="1768094" y="1854778"/>
                    <a:pt x="1783969" y="1796834"/>
                  </a:cubicBezTo>
                  <a:cubicBezTo>
                    <a:pt x="1799844" y="1738890"/>
                    <a:pt x="1802226" y="1611890"/>
                    <a:pt x="1836357" y="1606334"/>
                  </a:cubicBezTo>
                  <a:cubicBezTo>
                    <a:pt x="1854613" y="1571409"/>
                    <a:pt x="2012570" y="1701583"/>
                    <a:pt x="2164969" y="1577759"/>
                  </a:cubicBezTo>
                  <a:cubicBezTo>
                    <a:pt x="2253075" y="1552359"/>
                    <a:pt x="1867313" y="1744447"/>
                    <a:pt x="2050669" y="1434884"/>
                  </a:cubicBezTo>
                  <a:cubicBezTo>
                    <a:pt x="2060194" y="1400753"/>
                    <a:pt x="2153062" y="1334872"/>
                    <a:pt x="2241169" y="1339634"/>
                  </a:cubicBezTo>
                  <a:cubicBezTo>
                    <a:pt x="2280368" y="1348200"/>
                    <a:pt x="2265225" y="1436095"/>
                    <a:pt x="2339650" y="1482143"/>
                  </a:cubicBezTo>
                  <a:cubicBezTo>
                    <a:pt x="2438902" y="1540604"/>
                    <a:pt x="2319481" y="1683503"/>
                    <a:pt x="2331894" y="1673849"/>
                  </a:cubicBezTo>
                  <a:cubicBezTo>
                    <a:pt x="2328999" y="1672775"/>
                    <a:pt x="2489378" y="1612360"/>
                    <a:pt x="2343788" y="1428354"/>
                  </a:cubicBezTo>
                  <a:cubicBezTo>
                    <a:pt x="2177509" y="1339512"/>
                    <a:pt x="2323970" y="1157570"/>
                    <a:pt x="2720306" y="1293883"/>
                  </a:cubicBezTo>
                  <a:cubicBezTo>
                    <a:pt x="2756042" y="1336559"/>
                    <a:pt x="2705651" y="1388914"/>
                    <a:pt x="2888869" y="1406308"/>
                  </a:cubicBezTo>
                  <a:cubicBezTo>
                    <a:pt x="2926797" y="1421824"/>
                    <a:pt x="2693873" y="1315340"/>
                    <a:pt x="2769954" y="1300090"/>
                  </a:cubicBezTo>
                  <a:cubicBezTo>
                    <a:pt x="2774961" y="1281697"/>
                    <a:pt x="2809906" y="1296947"/>
                    <a:pt x="2889945" y="1304227"/>
                  </a:cubicBezTo>
                  <a:cubicBezTo>
                    <a:pt x="2935458" y="1331120"/>
                    <a:pt x="3008508" y="1426590"/>
                    <a:pt x="3067860" y="1432491"/>
                  </a:cubicBezTo>
                  <a:cubicBezTo>
                    <a:pt x="3127212" y="1438392"/>
                    <a:pt x="3208129" y="1370665"/>
                    <a:pt x="3217093" y="1277570"/>
                  </a:cubicBezTo>
                  <a:cubicBezTo>
                    <a:pt x="3238470" y="1263089"/>
                    <a:pt x="3220997" y="1151522"/>
                    <a:pt x="3237501" y="1072524"/>
                  </a:cubicBezTo>
                  <a:cubicBezTo>
                    <a:pt x="3208492" y="1080415"/>
                    <a:pt x="3189919" y="1380082"/>
                    <a:pt x="3071998" y="1386978"/>
                  </a:cubicBezTo>
                  <a:cubicBezTo>
                    <a:pt x="3040920" y="1349355"/>
                    <a:pt x="3158197" y="1321468"/>
                    <a:pt x="3109236" y="1312503"/>
                  </a:cubicBezTo>
                  <a:cubicBezTo>
                    <a:pt x="2984373" y="1399697"/>
                    <a:pt x="2940286" y="1282850"/>
                    <a:pt x="2894083" y="1266989"/>
                  </a:cubicBezTo>
                  <a:cubicBezTo>
                    <a:pt x="2657507" y="1314877"/>
                    <a:pt x="2763700" y="1221211"/>
                    <a:pt x="2794782" y="1204926"/>
                  </a:cubicBezTo>
                  <a:cubicBezTo>
                    <a:pt x="2688588" y="1237907"/>
                    <a:pt x="2700880" y="1216232"/>
                    <a:pt x="2584069" y="1239621"/>
                  </a:cubicBezTo>
                  <a:cubicBezTo>
                    <a:pt x="2268950" y="1147547"/>
                    <a:pt x="2083160" y="1429496"/>
                    <a:pt x="2044267" y="1386634"/>
                  </a:cubicBezTo>
                  <a:cubicBezTo>
                    <a:pt x="2070679" y="1293428"/>
                    <a:pt x="1960181" y="1249940"/>
                    <a:pt x="2005425" y="1225334"/>
                  </a:cubicBezTo>
                  <a:cubicBezTo>
                    <a:pt x="1879219" y="1091190"/>
                    <a:pt x="2291538" y="1023104"/>
                    <a:pt x="2372137" y="1108652"/>
                  </a:cubicBezTo>
                  <a:cubicBezTo>
                    <a:pt x="2398331" y="949108"/>
                    <a:pt x="2708688" y="1308676"/>
                    <a:pt x="2803144" y="1101508"/>
                  </a:cubicBezTo>
                  <a:cubicBezTo>
                    <a:pt x="2802351" y="1122939"/>
                    <a:pt x="2423732" y="1228509"/>
                    <a:pt x="2560257" y="820521"/>
                  </a:cubicBezTo>
                  <a:cubicBezTo>
                    <a:pt x="2537238" y="808615"/>
                    <a:pt x="2530457" y="1085017"/>
                    <a:pt x="2226881" y="1049121"/>
                  </a:cubicBezTo>
                  <a:cubicBezTo>
                    <a:pt x="2194767" y="1032275"/>
                    <a:pt x="2162539" y="974754"/>
                    <a:pt x="2105637" y="967096"/>
                  </a:cubicBezTo>
                  <a:cubicBezTo>
                    <a:pt x="2131181" y="1101153"/>
                    <a:pt x="1804299" y="1181991"/>
                    <a:pt x="1771168" y="1203194"/>
                  </a:cubicBezTo>
                  <a:cubicBezTo>
                    <a:pt x="1738038" y="1224397"/>
                    <a:pt x="1649129" y="1225513"/>
                    <a:pt x="1666272" y="1103537"/>
                  </a:cubicBezTo>
                  <a:cubicBezTo>
                    <a:pt x="1544269" y="1323467"/>
                    <a:pt x="1747441" y="1352661"/>
                    <a:pt x="1333340" y="1505003"/>
                  </a:cubicBezTo>
                  <a:cubicBezTo>
                    <a:pt x="1244080" y="1554554"/>
                    <a:pt x="1249562" y="1493223"/>
                    <a:pt x="1260930" y="1457024"/>
                  </a:cubicBezTo>
                  <a:cubicBezTo>
                    <a:pt x="1188726" y="1461814"/>
                    <a:pt x="1296364" y="921380"/>
                    <a:pt x="1613074" y="1076685"/>
                  </a:cubicBezTo>
                  <a:cubicBezTo>
                    <a:pt x="1677981" y="1003856"/>
                    <a:pt x="1618313" y="947988"/>
                    <a:pt x="1920715" y="821267"/>
                  </a:cubicBezTo>
                  <a:cubicBezTo>
                    <a:pt x="1956748" y="778035"/>
                    <a:pt x="1842111" y="853175"/>
                    <a:pt x="1838798" y="833959"/>
                  </a:cubicBezTo>
                  <a:cubicBezTo>
                    <a:pt x="1761491" y="864556"/>
                    <a:pt x="1447687" y="1098799"/>
                    <a:pt x="1456874" y="1004847"/>
                  </a:cubicBezTo>
                  <a:cubicBezTo>
                    <a:pt x="1383236" y="988748"/>
                    <a:pt x="1561792" y="807874"/>
                    <a:pt x="1527211" y="753639"/>
                  </a:cubicBezTo>
                  <a:cubicBezTo>
                    <a:pt x="1505439" y="824815"/>
                    <a:pt x="1486180" y="813092"/>
                    <a:pt x="1421703" y="834026"/>
                  </a:cubicBezTo>
                  <a:cubicBezTo>
                    <a:pt x="1399094" y="858309"/>
                    <a:pt x="1563217" y="765362"/>
                    <a:pt x="1512138" y="834026"/>
                  </a:cubicBezTo>
                  <a:cubicBezTo>
                    <a:pt x="1503764" y="865008"/>
                    <a:pt x="1417516" y="936183"/>
                    <a:pt x="1371461" y="1019920"/>
                  </a:cubicBezTo>
                  <a:cubicBezTo>
                    <a:pt x="1204825" y="1425204"/>
                    <a:pt x="1108529" y="1235122"/>
                    <a:pt x="1115228" y="1246008"/>
                  </a:cubicBezTo>
                  <a:cubicBezTo>
                    <a:pt x="1207338" y="1344816"/>
                    <a:pt x="1093474" y="1691900"/>
                    <a:pt x="907141" y="1537410"/>
                  </a:cubicBezTo>
                  <a:cubicBezTo>
                    <a:pt x="892068" y="1526524"/>
                    <a:pt x="905888" y="1600213"/>
                    <a:pt x="858995" y="1612773"/>
                  </a:cubicBezTo>
                  <a:cubicBezTo>
                    <a:pt x="1038192" y="1524850"/>
                    <a:pt x="917610" y="1886590"/>
                    <a:pt x="1009720" y="1909199"/>
                  </a:cubicBezTo>
                  <a:cubicBezTo>
                    <a:pt x="972038" y="1860632"/>
                    <a:pt x="969131" y="1707837"/>
                    <a:pt x="1100156" y="1889102"/>
                  </a:cubicBezTo>
                  <a:cubicBezTo>
                    <a:pt x="1097163" y="1887208"/>
                    <a:pt x="907758" y="1518080"/>
                    <a:pt x="1243117" y="1429806"/>
                  </a:cubicBezTo>
                  <a:cubicBezTo>
                    <a:pt x="1277172" y="1372429"/>
                    <a:pt x="1194866" y="1568734"/>
                    <a:pt x="1356169" y="1501105"/>
                  </a:cubicBezTo>
                  <a:cubicBezTo>
                    <a:pt x="1414106" y="1485159"/>
                    <a:pt x="1414477" y="1574170"/>
                    <a:pt x="1352194" y="1596520"/>
                  </a:cubicBezTo>
                  <a:cubicBezTo>
                    <a:pt x="1327969" y="1657919"/>
                    <a:pt x="1302408" y="1716664"/>
                    <a:pt x="1324384" y="1770376"/>
                  </a:cubicBezTo>
                  <a:cubicBezTo>
                    <a:pt x="1347023" y="1824751"/>
                    <a:pt x="1293585" y="1776959"/>
                    <a:pt x="1416465" y="1910842"/>
                  </a:cubicBezTo>
                  <a:cubicBezTo>
                    <a:pt x="1439653" y="1905720"/>
                    <a:pt x="1260866" y="1825822"/>
                    <a:pt x="1340269" y="1640250"/>
                  </a:cubicBezTo>
                  <a:cubicBezTo>
                    <a:pt x="1554844" y="1379141"/>
                    <a:pt x="1631940" y="1452929"/>
                    <a:pt x="1606637" y="1513030"/>
                  </a:cubicBezTo>
                  <a:cubicBezTo>
                    <a:pt x="1677941" y="1462663"/>
                    <a:pt x="1602754" y="1373394"/>
                    <a:pt x="1723643" y="1293596"/>
                  </a:cubicBezTo>
                  <a:cubicBezTo>
                    <a:pt x="1914382" y="1156648"/>
                    <a:pt x="1977896" y="1182962"/>
                    <a:pt x="1989073" y="1262840"/>
                  </a:cubicBezTo>
                  <a:cubicBezTo>
                    <a:pt x="2097010" y="1256404"/>
                    <a:pt x="2013803" y="1607931"/>
                    <a:pt x="1885956" y="1550615"/>
                  </a:cubicBezTo>
                  <a:cubicBezTo>
                    <a:pt x="1578432" y="1586009"/>
                    <a:pt x="1722175" y="1692622"/>
                    <a:pt x="1755393" y="1719046"/>
                  </a:cubicBezTo>
                  <a:cubicBezTo>
                    <a:pt x="1737811" y="1840721"/>
                    <a:pt x="1636989" y="2004520"/>
                    <a:pt x="1596312" y="2013962"/>
                  </a:cubicBezTo>
                  <a:cubicBezTo>
                    <a:pt x="1562643" y="2033374"/>
                    <a:pt x="1505258" y="1991985"/>
                    <a:pt x="1574831" y="1921749"/>
                  </a:cubicBezTo>
                  <a:cubicBezTo>
                    <a:pt x="1504056" y="2034589"/>
                    <a:pt x="1416468" y="2036491"/>
                    <a:pt x="1471464" y="2065646"/>
                  </a:cubicBezTo>
                  <a:cubicBezTo>
                    <a:pt x="1538512" y="2038675"/>
                    <a:pt x="1622538" y="2108716"/>
                    <a:pt x="1582781" y="2133232"/>
                  </a:cubicBezTo>
                  <a:cubicBezTo>
                    <a:pt x="1543024" y="2157748"/>
                    <a:pt x="1517182" y="2184915"/>
                    <a:pt x="1451584" y="2200818"/>
                  </a:cubicBezTo>
                  <a:cubicBezTo>
                    <a:pt x="1342377" y="2173185"/>
                    <a:pt x="1296534" y="2214070"/>
                    <a:pt x="1228948" y="2208769"/>
                  </a:cubicBezTo>
                  <a:cubicBezTo>
                    <a:pt x="1161362" y="2203468"/>
                    <a:pt x="1030827" y="2239913"/>
                    <a:pt x="982457" y="2216722"/>
                  </a:cubicBezTo>
                  <a:cubicBezTo>
                    <a:pt x="845421" y="2190414"/>
                    <a:pt x="930774" y="2146484"/>
                    <a:pt x="966555" y="2137207"/>
                  </a:cubicBezTo>
                  <a:cubicBezTo>
                    <a:pt x="1002336" y="2127930"/>
                    <a:pt x="1137508" y="2161724"/>
                    <a:pt x="1197143" y="2161061"/>
                  </a:cubicBezTo>
                  <a:cubicBezTo>
                    <a:pt x="1254128" y="2148471"/>
                    <a:pt x="1310449" y="2178288"/>
                    <a:pt x="1324364" y="2141182"/>
                  </a:cubicBezTo>
                  <a:cubicBezTo>
                    <a:pt x="1107691" y="2188890"/>
                    <a:pt x="1226961" y="1976195"/>
                    <a:pt x="1280632" y="1954329"/>
                  </a:cubicBezTo>
                  <a:cubicBezTo>
                    <a:pt x="1297859" y="1809881"/>
                    <a:pt x="1410731" y="1935431"/>
                    <a:pt x="1407852" y="1926500"/>
                  </a:cubicBezTo>
                  <a:cubicBezTo>
                    <a:pt x="1329558" y="1825001"/>
                    <a:pt x="1284993" y="1872717"/>
                    <a:pt x="1247453" y="1884840"/>
                  </a:cubicBezTo>
                  <a:cubicBezTo>
                    <a:pt x="1209913" y="1896964"/>
                    <a:pt x="1259449" y="1983891"/>
                    <a:pt x="1182614" y="2054900"/>
                  </a:cubicBezTo>
                  <a:cubicBezTo>
                    <a:pt x="1106413" y="2100955"/>
                    <a:pt x="1096807" y="2137799"/>
                    <a:pt x="1024793" y="2120214"/>
                  </a:cubicBezTo>
                  <a:cubicBezTo>
                    <a:pt x="844760" y="2116026"/>
                    <a:pt x="817966" y="1739214"/>
                    <a:pt x="884116" y="1758474"/>
                  </a:cubicBezTo>
                  <a:cubicBezTo>
                    <a:pt x="737578" y="1871519"/>
                    <a:pt x="943568" y="2111840"/>
                    <a:pt x="843922" y="2069973"/>
                  </a:cubicBezTo>
                  <a:cubicBezTo>
                    <a:pt x="819639" y="2033966"/>
                    <a:pt x="639607" y="2004660"/>
                    <a:pt x="703246" y="1657991"/>
                  </a:cubicBezTo>
                  <a:cubicBezTo>
                    <a:pt x="696547" y="1547459"/>
                    <a:pt x="779446" y="1456186"/>
                    <a:pt x="803729" y="1406782"/>
                  </a:cubicBezTo>
                  <a:cubicBezTo>
                    <a:pt x="816289" y="1284527"/>
                    <a:pt x="824662" y="1292900"/>
                    <a:pt x="884115" y="1246008"/>
                  </a:cubicBezTo>
                  <a:cubicBezTo>
                    <a:pt x="943568" y="1199116"/>
                    <a:pt x="1040703" y="1240146"/>
                    <a:pt x="1160446" y="1125427"/>
                  </a:cubicBezTo>
                  <a:cubicBezTo>
                    <a:pt x="878255" y="1065974"/>
                    <a:pt x="1523025" y="567744"/>
                    <a:pt x="1637744" y="648131"/>
                  </a:cubicBezTo>
                  <a:cubicBezTo>
                    <a:pt x="1576616" y="444652"/>
                    <a:pt x="1670401" y="328259"/>
                    <a:pt x="1763348" y="336632"/>
                  </a:cubicBezTo>
                  <a:cubicBezTo>
                    <a:pt x="1710594" y="324909"/>
                    <a:pt x="1692173" y="327421"/>
                    <a:pt x="1642768" y="376825"/>
                  </a:cubicBezTo>
                  <a:cubicBezTo>
                    <a:pt x="1593364" y="426229"/>
                    <a:pt x="1525535" y="659854"/>
                    <a:pt x="1451848" y="658179"/>
                  </a:cubicBezTo>
                  <a:cubicBezTo>
                    <a:pt x="1177194" y="760337"/>
                    <a:pt x="1195618" y="490706"/>
                    <a:pt x="1170498" y="497404"/>
                  </a:cubicBezTo>
                  <a:cubicBezTo>
                    <a:pt x="1169661" y="551832"/>
                    <a:pt x="1169658" y="571091"/>
                    <a:pt x="1200641" y="633056"/>
                  </a:cubicBezTo>
                  <a:cubicBezTo>
                    <a:pt x="1402445" y="795504"/>
                    <a:pt x="1138676" y="842398"/>
                    <a:pt x="1115230" y="869194"/>
                  </a:cubicBezTo>
                  <a:cubicBezTo>
                    <a:pt x="1149751" y="929900"/>
                    <a:pt x="1111881" y="993960"/>
                    <a:pt x="1100158" y="1004845"/>
                  </a:cubicBezTo>
                  <a:cubicBezTo>
                    <a:pt x="1088435" y="1015730"/>
                    <a:pt x="900028" y="978887"/>
                    <a:pt x="904215" y="1014893"/>
                  </a:cubicBezTo>
                  <a:cubicBezTo>
                    <a:pt x="1111881" y="1079369"/>
                    <a:pt x="1015584" y="1199113"/>
                    <a:pt x="929336" y="1175667"/>
                  </a:cubicBezTo>
                  <a:cubicBezTo>
                    <a:pt x="785310" y="1147198"/>
                    <a:pt x="781960" y="1048388"/>
                    <a:pt x="708272" y="984749"/>
                  </a:cubicBezTo>
                  <a:cubicBezTo>
                    <a:pt x="649657" y="986424"/>
                    <a:pt x="641283" y="937857"/>
                    <a:pt x="607789" y="914411"/>
                  </a:cubicBezTo>
                  <a:cubicBezTo>
                    <a:pt x="599694" y="1052575"/>
                    <a:pt x="928221" y="1034992"/>
                    <a:pt x="809594" y="1313832"/>
                  </a:cubicBezTo>
                  <a:cubicBezTo>
                    <a:pt x="660264" y="1483816"/>
                    <a:pt x="611418" y="1342303"/>
                    <a:pt x="512330" y="1356538"/>
                  </a:cubicBezTo>
                  <a:cubicBezTo>
                    <a:pt x="843926" y="1483817"/>
                    <a:pt x="602765" y="1701531"/>
                    <a:pt x="647983" y="1874028"/>
                  </a:cubicBezTo>
                  <a:cubicBezTo>
                    <a:pt x="565921" y="1879052"/>
                    <a:pt x="554198" y="1838860"/>
                    <a:pt x="537449" y="1798666"/>
                  </a:cubicBezTo>
                  <a:cubicBezTo>
                    <a:pt x="413519" y="1832160"/>
                    <a:pt x="364953" y="1815413"/>
                    <a:pt x="391749" y="1733351"/>
                  </a:cubicBezTo>
                  <a:cubicBezTo>
                    <a:pt x="423568" y="1478792"/>
                    <a:pt x="354904" y="1485492"/>
                    <a:pt x="230975" y="1436924"/>
                  </a:cubicBezTo>
                  <a:cubicBezTo>
                    <a:pt x="383375" y="1463720"/>
                    <a:pt x="364954" y="1621144"/>
                    <a:pt x="356580" y="1668037"/>
                  </a:cubicBezTo>
                  <a:cubicBezTo>
                    <a:pt x="326435" y="1843883"/>
                    <a:pt x="416869" y="1858956"/>
                    <a:pt x="431942" y="1833835"/>
                  </a:cubicBezTo>
                  <a:cubicBezTo>
                    <a:pt x="539124" y="1807040"/>
                    <a:pt x="495582" y="1860630"/>
                    <a:pt x="527402" y="1874028"/>
                  </a:cubicBezTo>
                  <a:cubicBezTo>
                    <a:pt x="445340" y="1947717"/>
                    <a:pt x="514004" y="1951066"/>
                    <a:pt x="507305" y="1989585"/>
                  </a:cubicBezTo>
                  <a:cubicBezTo>
                    <a:pt x="457064" y="2148683"/>
                    <a:pt x="376676" y="2147009"/>
                    <a:pt x="311362" y="2180503"/>
                  </a:cubicBezTo>
                  <a:lnTo>
                    <a:pt x="250235" y="2142821"/>
                  </a:lnTo>
                  <a:cubicBezTo>
                    <a:pt x="260563" y="2091742"/>
                    <a:pt x="311083" y="2055736"/>
                    <a:pt x="220927" y="1989584"/>
                  </a:cubicBezTo>
                  <a:cubicBezTo>
                    <a:pt x="187433" y="1962788"/>
                    <a:pt x="143890" y="1971163"/>
                    <a:pt x="120444" y="1909197"/>
                  </a:cubicBezTo>
                  <a:lnTo>
                    <a:pt x="65177" y="1869004"/>
                  </a:lnTo>
                  <a:cubicBezTo>
                    <a:pt x="70202" y="1810388"/>
                    <a:pt x="-5161" y="1781919"/>
                    <a:pt x="80251" y="1673060"/>
                  </a:cubicBezTo>
                  <a:cubicBezTo>
                    <a:pt x="127143" y="1674735"/>
                    <a:pt x="174035" y="1671385"/>
                    <a:pt x="205854" y="1813738"/>
                  </a:cubicBezTo>
                  <a:cubicBezTo>
                    <a:pt x="202504" y="1853931"/>
                    <a:pt x="323923" y="1904173"/>
                    <a:pt x="301314" y="1974512"/>
                  </a:cubicBezTo>
                  <a:cubicBezTo>
                    <a:pt x="315549" y="1975349"/>
                    <a:pt x="334809" y="1961113"/>
                    <a:pt x="326435" y="1863979"/>
                  </a:cubicBezTo>
                  <a:cubicBezTo>
                    <a:pt x="302152" y="1832159"/>
                    <a:pt x="79414" y="1812062"/>
                    <a:pt x="175710" y="1517311"/>
                  </a:cubicBezTo>
                  <a:cubicBezTo>
                    <a:pt x="146402" y="1453672"/>
                    <a:pt x="171523" y="1470420"/>
                    <a:pt x="150589" y="1482143"/>
                  </a:cubicBezTo>
                  <a:cubicBezTo>
                    <a:pt x="105370" y="1395058"/>
                    <a:pt x="198318" y="1736702"/>
                    <a:pt x="30008" y="1642916"/>
                  </a:cubicBezTo>
                  <a:cubicBezTo>
                    <a:pt x="-26932" y="1655476"/>
                    <a:pt x="85273" y="1630356"/>
                    <a:pt x="19959" y="1798665"/>
                  </a:cubicBezTo>
                  <a:cubicBezTo>
                    <a:pt x="-138" y="1745911"/>
                    <a:pt x="-30280" y="1476280"/>
                    <a:pt x="75227" y="1301271"/>
                  </a:cubicBezTo>
                  <a:cubicBezTo>
                    <a:pt x="83600" y="1289548"/>
                    <a:pt x="132167" y="1177341"/>
                    <a:pt x="175709" y="1341465"/>
                  </a:cubicBezTo>
                  <a:cubicBezTo>
                    <a:pt x="194968" y="1312157"/>
                    <a:pt x="112907" y="1187391"/>
                    <a:pt x="170685" y="1125426"/>
                  </a:cubicBezTo>
                  <a:cubicBezTo>
                    <a:pt x="173197" y="1073510"/>
                    <a:pt x="155752" y="1248517"/>
                    <a:pt x="95322" y="1235957"/>
                  </a:cubicBezTo>
                  <a:cubicBezTo>
                    <a:pt x="123792" y="1172318"/>
                    <a:pt x="66852" y="1098630"/>
                    <a:pt x="180733" y="1045039"/>
                  </a:cubicBezTo>
                  <a:cubicBezTo>
                    <a:pt x="212553" y="984749"/>
                    <a:pt x="209204" y="954603"/>
                    <a:pt x="276193" y="864168"/>
                  </a:cubicBezTo>
                  <a:cubicBezTo>
                    <a:pt x="341228" y="797179"/>
                    <a:pt x="340949" y="750287"/>
                    <a:pt x="471298" y="663201"/>
                  </a:cubicBezTo>
                  <a:close/>
                </a:path>
              </a:pathLst>
            </a:custGeom>
            <a:solidFill>
              <a:srgbClr val="FFFFFF">
                <a:lumMod val="95000"/>
              </a:srgbClr>
            </a:solidFill>
            <a:ln w="25400" cap="flat" cmpd="sng" algn="ctr">
              <a:noFill/>
              <a:prstDash val="solid"/>
            </a:ln>
            <a:effectLst/>
          </p:spPr>
          <p:txBody>
            <a:bodyPr rtlCol="0" anchor="ctr"/>
            <a:lstStyle/>
            <a:p>
              <a:pPr algn="ctr">
                <a:defRPr/>
              </a:pPr>
              <a:endParaRPr lang="en-US" sz="1600" kern="0">
                <a:solidFill>
                  <a:prstClr val="white"/>
                </a:solidFill>
                <a:latin typeface="Arial" panose="020B060402020202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62024D0E-1403-55B4-5D7E-0B40F3B2F9D1}"/>
              </a:ext>
            </a:extLst>
          </p:cNvPr>
          <p:cNvGrpSpPr/>
          <p:nvPr/>
        </p:nvGrpSpPr>
        <p:grpSpPr>
          <a:xfrm>
            <a:off x="10016663" y="3349419"/>
            <a:ext cx="1064827" cy="1531431"/>
            <a:chOff x="10228922" y="3165361"/>
            <a:chExt cx="1023278" cy="1471674"/>
          </a:xfrm>
        </p:grpSpPr>
        <p:grpSp>
          <p:nvGrpSpPr>
            <p:cNvPr id="155" name="Group 154">
              <a:extLst>
                <a:ext uri="{FF2B5EF4-FFF2-40B4-BE49-F238E27FC236}">
                  <a16:creationId xmlns:a16="http://schemas.microsoft.com/office/drawing/2014/main" id="{21107EE7-E7F4-5A28-BDCE-0176C5894C27}"/>
                </a:ext>
              </a:extLst>
            </p:cNvPr>
            <p:cNvGrpSpPr/>
            <p:nvPr/>
          </p:nvGrpSpPr>
          <p:grpSpPr>
            <a:xfrm>
              <a:off x="10228922" y="3165361"/>
              <a:ext cx="1023278" cy="1471674"/>
              <a:chOff x="1270168" y="3264795"/>
              <a:chExt cx="902425" cy="1297865"/>
            </a:xfrm>
          </p:grpSpPr>
          <p:sp>
            <p:nvSpPr>
              <p:cNvPr id="168" name="Freeform 136">
                <a:extLst>
                  <a:ext uri="{FF2B5EF4-FFF2-40B4-BE49-F238E27FC236}">
                    <a16:creationId xmlns:a16="http://schemas.microsoft.com/office/drawing/2014/main" id="{65ADE302-3D31-48B1-A5FC-866B4B39F374}"/>
                  </a:ext>
                </a:extLst>
              </p:cNvPr>
              <p:cNvSpPr/>
              <p:nvPr/>
            </p:nvSpPr>
            <p:spPr>
              <a:xfrm>
                <a:off x="1270168" y="3264795"/>
                <a:ext cx="902425" cy="1297865"/>
              </a:xfrm>
              <a:custGeom>
                <a:avLst/>
                <a:gdLst>
                  <a:gd name="connsiteX0" fmla="*/ 0 w 1403132"/>
                  <a:gd name="connsiteY0" fmla="*/ 1056291 h 2017987"/>
                  <a:gd name="connsiteX1" fmla="*/ 39610 w 1403132"/>
                  <a:gd name="connsiteY1" fmla="*/ 1056291 h 2017987"/>
                  <a:gd name="connsiteX2" fmla="*/ 39610 w 1403132"/>
                  <a:gd name="connsiteY2" fmla="*/ 1978377 h 2017987"/>
                  <a:gd name="connsiteX3" fmla="*/ 1363522 w 1403132"/>
                  <a:gd name="connsiteY3" fmla="*/ 1978377 h 2017987"/>
                  <a:gd name="connsiteX4" fmla="*/ 1363522 w 1403132"/>
                  <a:gd name="connsiteY4" fmla="*/ 1056291 h 2017987"/>
                  <a:gd name="connsiteX5" fmla="*/ 1403132 w 1403132"/>
                  <a:gd name="connsiteY5" fmla="*/ 1056291 h 2017987"/>
                  <a:gd name="connsiteX6" fmla="*/ 1403132 w 1403132"/>
                  <a:gd name="connsiteY6" fmla="*/ 2017987 h 2017987"/>
                  <a:gd name="connsiteX7" fmla="*/ 0 w 1403132"/>
                  <a:gd name="connsiteY7" fmla="*/ 2017987 h 2017987"/>
                  <a:gd name="connsiteX8" fmla="*/ 0 w 1403132"/>
                  <a:gd name="connsiteY8" fmla="*/ 0 h 2017987"/>
                  <a:gd name="connsiteX9" fmla="*/ 1403132 w 1403132"/>
                  <a:gd name="connsiteY9" fmla="*/ 0 h 2017987"/>
                  <a:gd name="connsiteX10" fmla="*/ 1403132 w 1403132"/>
                  <a:gd name="connsiteY10" fmla="*/ 474722 h 2017987"/>
                  <a:gd name="connsiteX11" fmla="*/ 1363522 w 1403132"/>
                  <a:gd name="connsiteY11" fmla="*/ 474722 h 2017987"/>
                  <a:gd name="connsiteX12" fmla="*/ 1363522 w 1403132"/>
                  <a:gd name="connsiteY12" fmla="*/ 39610 h 2017987"/>
                  <a:gd name="connsiteX13" fmla="*/ 39610 w 1403132"/>
                  <a:gd name="connsiteY13" fmla="*/ 39610 h 2017987"/>
                  <a:gd name="connsiteX14" fmla="*/ 39610 w 1403132"/>
                  <a:gd name="connsiteY14" fmla="*/ 474722 h 2017987"/>
                  <a:gd name="connsiteX15" fmla="*/ 0 w 1403132"/>
                  <a:gd name="connsiteY15" fmla="*/ 474722 h 20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132" h="2017987">
                    <a:moveTo>
                      <a:pt x="0" y="1056291"/>
                    </a:moveTo>
                    <a:lnTo>
                      <a:pt x="39610" y="1056291"/>
                    </a:lnTo>
                    <a:lnTo>
                      <a:pt x="39610" y="1978377"/>
                    </a:lnTo>
                    <a:lnTo>
                      <a:pt x="1363522" y="1978377"/>
                    </a:lnTo>
                    <a:lnTo>
                      <a:pt x="1363522" y="1056291"/>
                    </a:lnTo>
                    <a:lnTo>
                      <a:pt x="1403132" y="1056291"/>
                    </a:lnTo>
                    <a:lnTo>
                      <a:pt x="1403132" y="2017987"/>
                    </a:lnTo>
                    <a:lnTo>
                      <a:pt x="0" y="2017987"/>
                    </a:lnTo>
                    <a:close/>
                    <a:moveTo>
                      <a:pt x="0" y="0"/>
                    </a:moveTo>
                    <a:lnTo>
                      <a:pt x="1403132" y="0"/>
                    </a:lnTo>
                    <a:lnTo>
                      <a:pt x="1403132" y="474722"/>
                    </a:lnTo>
                    <a:lnTo>
                      <a:pt x="1363522" y="474722"/>
                    </a:lnTo>
                    <a:lnTo>
                      <a:pt x="1363522" y="39610"/>
                    </a:lnTo>
                    <a:lnTo>
                      <a:pt x="39610" y="39610"/>
                    </a:lnTo>
                    <a:lnTo>
                      <a:pt x="39610" y="474722"/>
                    </a:lnTo>
                    <a:lnTo>
                      <a:pt x="0" y="474722"/>
                    </a:lnTo>
                    <a:close/>
                  </a:path>
                </a:pathLst>
              </a:custGeom>
              <a:solidFill>
                <a:srgbClr val="2299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0598D27E-D2BD-FCF1-4B48-7678E015AC94}"/>
                  </a:ext>
                </a:extLst>
              </p:cNvPr>
              <p:cNvSpPr/>
              <p:nvPr/>
            </p:nvSpPr>
            <p:spPr>
              <a:xfrm>
                <a:off x="1331006" y="3325631"/>
                <a:ext cx="780749" cy="11761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56" name="Group 155">
              <a:extLst>
                <a:ext uri="{FF2B5EF4-FFF2-40B4-BE49-F238E27FC236}">
                  <a16:creationId xmlns:a16="http://schemas.microsoft.com/office/drawing/2014/main" id="{789D7460-4673-B74A-8C24-10F7D1EEEEDD}"/>
                </a:ext>
              </a:extLst>
            </p:cNvPr>
            <p:cNvGrpSpPr/>
            <p:nvPr/>
          </p:nvGrpSpPr>
          <p:grpSpPr>
            <a:xfrm>
              <a:off x="10452043" y="3643211"/>
              <a:ext cx="577036" cy="515974"/>
              <a:chOff x="10452042" y="3655741"/>
              <a:chExt cx="577036" cy="515974"/>
            </a:xfrm>
          </p:grpSpPr>
          <p:grpSp>
            <p:nvGrpSpPr>
              <p:cNvPr id="157" name="Group 156">
                <a:extLst>
                  <a:ext uri="{FF2B5EF4-FFF2-40B4-BE49-F238E27FC236}">
                    <a16:creationId xmlns:a16="http://schemas.microsoft.com/office/drawing/2014/main" id="{866CD605-571A-98AD-0F3A-B098118E36B1}"/>
                  </a:ext>
                </a:extLst>
              </p:cNvPr>
              <p:cNvGrpSpPr/>
              <p:nvPr/>
            </p:nvGrpSpPr>
            <p:grpSpPr>
              <a:xfrm flipH="1">
                <a:off x="10452042" y="3655741"/>
                <a:ext cx="577036" cy="515974"/>
                <a:chOff x="703805" y="2144245"/>
                <a:chExt cx="3642078" cy="3256672"/>
              </a:xfrm>
            </p:grpSpPr>
            <p:grpSp>
              <p:nvGrpSpPr>
                <p:cNvPr id="159" name="Group 12">
                  <a:extLst>
                    <a:ext uri="{FF2B5EF4-FFF2-40B4-BE49-F238E27FC236}">
                      <a16:creationId xmlns:a16="http://schemas.microsoft.com/office/drawing/2014/main" id="{2FCBB622-4446-FBFF-DE67-8342A7BBE2CD}"/>
                    </a:ext>
                  </a:extLst>
                </p:cNvPr>
                <p:cNvGrpSpPr/>
                <p:nvPr/>
              </p:nvGrpSpPr>
              <p:grpSpPr>
                <a:xfrm>
                  <a:off x="1537407" y="4663204"/>
                  <a:ext cx="1973393" cy="737713"/>
                  <a:chOff x="2834847" y="4816953"/>
                  <a:chExt cx="3471704" cy="1186649"/>
                </a:xfrm>
              </p:grpSpPr>
              <p:grpSp>
                <p:nvGrpSpPr>
                  <p:cNvPr id="164" name="Group 9">
                    <a:extLst>
                      <a:ext uri="{FF2B5EF4-FFF2-40B4-BE49-F238E27FC236}">
                        <a16:creationId xmlns:a16="http://schemas.microsoft.com/office/drawing/2014/main" id="{61BE6E57-1507-E132-F9DD-DB3C0F557AAA}"/>
                      </a:ext>
                    </a:extLst>
                  </p:cNvPr>
                  <p:cNvGrpSpPr/>
                  <p:nvPr/>
                </p:nvGrpSpPr>
                <p:grpSpPr>
                  <a:xfrm>
                    <a:off x="2834847" y="5239925"/>
                    <a:ext cx="3471704" cy="763677"/>
                    <a:chOff x="2834847" y="5239925"/>
                    <a:chExt cx="3471704" cy="763677"/>
                  </a:xfrm>
                </p:grpSpPr>
                <p:sp>
                  <p:nvSpPr>
                    <p:cNvPr id="166" name="Oval 165">
                      <a:extLst>
                        <a:ext uri="{FF2B5EF4-FFF2-40B4-BE49-F238E27FC236}">
                          <a16:creationId xmlns:a16="http://schemas.microsoft.com/office/drawing/2014/main" id="{07A8F5E0-7681-2A37-2BCC-AAE35F3C5663}"/>
                        </a:ext>
                      </a:extLst>
                    </p:cNvPr>
                    <p:cNvSpPr/>
                    <p:nvPr/>
                  </p:nvSpPr>
                  <p:spPr>
                    <a:xfrm>
                      <a:off x="2834847" y="5239925"/>
                      <a:ext cx="3471704" cy="763677"/>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7" name="Oval 166">
                      <a:extLst>
                        <a:ext uri="{FF2B5EF4-FFF2-40B4-BE49-F238E27FC236}">
                          <a16:creationId xmlns:a16="http://schemas.microsoft.com/office/drawing/2014/main" id="{2D03D785-026F-600B-26E3-5CD0D77DC85B}"/>
                        </a:ext>
                      </a:extLst>
                    </p:cNvPr>
                    <p:cNvSpPr/>
                    <p:nvPr/>
                  </p:nvSpPr>
                  <p:spPr>
                    <a:xfrm>
                      <a:off x="4001446" y="5496475"/>
                      <a:ext cx="1143836" cy="250543"/>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65" name="Rectangle 8">
                    <a:extLst>
                      <a:ext uri="{FF2B5EF4-FFF2-40B4-BE49-F238E27FC236}">
                        <a16:creationId xmlns:a16="http://schemas.microsoft.com/office/drawing/2014/main" id="{A1893763-E271-FB21-7AED-693DDE14B593}"/>
                      </a:ext>
                    </a:extLst>
                  </p:cNvPr>
                  <p:cNvSpPr/>
                  <p:nvPr/>
                </p:nvSpPr>
                <p:spPr>
                  <a:xfrm>
                    <a:off x="4105275" y="4816953"/>
                    <a:ext cx="933450" cy="892581"/>
                  </a:xfrm>
                  <a:custGeom>
                    <a:avLst/>
                    <a:gdLst>
                      <a:gd name="connsiteX0" fmla="*/ 0 w 933450"/>
                      <a:gd name="connsiteY0" fmla="*/ 0 h 885302"/>
                      <a:gd name="connsiteX1" fmla="*/ 933450 w 933450"/>
                      <a:gd name="connsiteY1" fmla="*/ 0 h 885302"/>
                      <a:gd name="connsiteX2" fmla="*/ 933450 w 933450"/>
                      <a:gd name="connsiteY2" fmla="*/ 885302 h 885302"/>
                      <a:gd name="connsiteX3" fmla="*/ 0 w 933450"/>
                      <a:gd name="connsiteY3" fmla="*/ 885302 h 885302"/>
                      <a:gd name="connsiteX4" fmla="*/ 0 w 933450"/>
                      <a:gd name="connsiteY4" fmla="*/ 0 h 885302"/>
                      <a:gd name="connsiteX0" fmla="*/ 0 w 933450"/>
                      <a:gd name="connsiteY0" fmla="*/ 0 h 909356"/>
                      <a:gd name="connsiteX1" fmla="*/ 933450 w 933450"/>
                      <a:gd name="connsiteY1" fmla="*/ 0 h 909356"/>
                      <a:gd name="connsiteX2" fmla="*/ 933450 w 933450"/>
                      <a:gd name="connsiteY2" fmla="*/ 885302 h 909356"/>
                      <a:gd name="connsiteX3" fmla="*/ 0 w 933450"/>
                      <a:gd name="connsiteY3" fmla="*/ 885302 h 909356"/>
                      <a:gd name="connsiteX4" fmla="*/ 0 w 933450"/>
                      <a:gd name="connsiteY4" fmla="*/ 0 h 909356"/>
                      <a:gd name="connsiteX0" fmla="*/ 0 w 933450"/>
                      <a:gd name="connsiteY0" fmla="*/ 0 h 928057"/>
                      <a:gd name="connsiteX1" fmla="*/ 933450 w 933450"/>
                      <a:gd name="connsiteY1" fmla="*/ 0 h 928057"/>
                      <a:gd name="connsiteX2" fmla="*/ 933450 w 933450"/>
                      <a:gd name="connsiteY2" fmla="*/ 885302 h 928057"/>
                      <a:gd name="connsiteX3" fmla="*/ 0 w 933450"/>
                      <a:gd name="connsiteY3" fmla="*/ 885302 h 928057"/>
                      <a:gd name="connsiteX4" fmla="*/ 0 w 933450"/>
                      <a:gd name="connsiteY4" fmla="*/ 0 h 928057"/>
                      <a:gd name="connsiteX0" fmla="*/ 0 w 933450"/>
                      <a:gd name="connsiteY0" fmla="*/ 0 h 940199"/>
                      <a:gd name="connsiteX1" fmla="*/ 933450 w 933450"/>
                      <a:gd name="connsiteY1" fmla="*/ 0 h 940199"/>
                      <a:gd name="connsiteX2" fmla="*/ 933450 w 933450"/>
                      <a:gd name="connsiteY2" fmla="*/ 885302 h 940199"/>
                      <a:gd name="connsiteX3" fmla="*/ 0 w 933450"/>
                      <a:gd name="connsiteY3" fmla="*/ 885302 h 940199"/>
                      <a:gd name="connsiteX4" fmla="*/ 0 w 933450"/>
                      <a:gd name="connsiteY4" fmla="*/ 0 h 940199"/>
                      <a:gd name="connsiteX0" fmla="*/ 0 w 933450"/>
                      <a:gd name="connsiteY0" fmla="*/ 0 h 946232"/>
                      <a:gd name="connsiteX1" fmla="*/ 933450 w 933450"/>
                      <a:gd name="connsiteY1" fmla="*/ 0 h 946232"/>
                      <a:gd name="connsiteX2" fmla="*/ 933450 w 933450"/>
                      <a:gd name="connsiteY2" fmla="*/ 885302 h 946232"/>
                      <a:gd name="connsiteX3" fmla="*/ 0 w 933450"/>
                      <a:gd name="connsiteY3" fmla="*/ 885302 h 946232"/>
                      <a:gd name="connsiteX4" fmla="*/ 0 w 933450"/>
                      <a:gd name="connsiteY4" fmla="*/ 0 h 946232"/>
                      <a:gd name="connsiteX0" fmla="*/ 0 w 933450"/>
                      <a:gd name="connsiteY0" fmla="*/ 0 h 949554"/>
                      <a:gd name="connsiteX1" fmla="*/ 933450 w 933450"/>
                      <a:gd name="connsiteY1" fmla="*/ 0 h 949554"/>
                      <a:gd name="connsiteX2" fmla="*/ 933450 w 933450"/>
                      <a:gd name="connsiteY2" fmla="*/ 885302 h 949554"/>
                      <a:gd name="connsiteX3" fmla="*/ 0 w 933450"/>
                      <a:gd name="connsiteY3" fmla="*/ 885302 h 949554"/>
                      <a:gd name="connsiteX4" fmla="*/ 0 w 933450"/>
                      <a:gd name="connsiteY4" fmla="*/ 0 h 949554"/>
                      <a:gd name="connsiteX0" fmla="*/ 0 w 933450"/>
                      <a:gd name="connsiteY0" fmla="*/ 0 h 952637"/>
                      <a:gd name="connsiteX1" fmla="*/ 933450 w 933450"/>
                      <a:gd name="connsiteY1" fmla="*/ 0 h 952637"/>
                      <a:gd name="connsiteX2" fmla="*/ 933450 w 933450"/>
                      <a:gd name="connsiteY2" fmla="*/ 885302 h 952637"/>
                      <a:gd name="connsiteX3" fmla="*/ 0 w 933450"/>
                      <a:gd name="connsiteY3" fmla="*/ 885302 h 952637"/>
                      <a:gd name="connsiteX4" fmla="*/ 0 w 933450"/>
                      <a:gd name="connsiteY4" fmla="*/ 0 h 95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952637">
                        <a:moveTo>
                          <a:pt x="0" y="0"/>
                        </a:moveTo>
                        <a:lnTo>
                          <a:pt x="933450" y="0"/>
                        </a:lnTo>
                        <a:lnTo>
                          <a:pt x="933450" y="885302"/>
                        </a:lnTo>
                        <a:cubicBezTo>
                          <a:pt x="830248" y="970760"/>
                          <a:pt x="108899" y="979305"/>
                          <a:pt x="0" y="885302"/>
                        </a:cubicBezTo>
                        <a:lnTo>
                          <a:pt x="0" y="0"/>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60" name="Group 31">
                  <a:extLst>
                    <a:ext uri="{FF2B5EF4-FFF2-40B4-BE49-F238E27FC236}">
                      <a16:creationId xmlns:a16="http://schemas.microsoft.com/office/drawing/2014/main" id="{7712EA37-930F-6580-C93F-7536A3039C9F}"/>
                    </a:ext>
                  </a:extLst>
                </p:cNvPr>
                <p:cNvGrpSpPr/>
                <p:nvPr/>
              </p:nvGrpSpPr>
              <p:grpSpPr>
                <a:xfrm>
                  <a:off x="703805" y="2144245"/>
                  <a:ext cx="3642078" cy="2518953"/>
                  <a:chOff x="1238250" y="1434779"/>
                  <a:chExt cx="6667501" cy="4051875"/>
                </a:xfrm>
              </p:grpSpPr>
              <p:sp>
                <p:nvSpPr>
                  <p:cNvPr id="161" name="Rounded Rectangle 129">
                    <a:extLst>
                      <a:ext uri="{FF2B5EF4-FFF2-40B4-BE49-F238E27FC236}">
                        <a16:creationId xmlns:a16="http://schemas.microsoft.com/office/drawing/2014/main" id="{71C50781-4784-F3E6-E26E-817C3380AAE7}"/>
                      </a:ext>
                    </a:extLst>
                  </p:cNvPr>
                  <p:cNvSpPr/>
                  <p:nvPr/>
                </p:nvSpPr>
                <p:spPr>
                  <a:xfrm>
                    <a:off x="1238250" y="1443536"/>
                    <a:ext cx="6667501" cy="4043118"/>
                  </a:xfrm>
                  <a:prstGeom prst="roundRect">
                    <a:avLst>
                      <a:gd name="adj" fmla="val 2200"/>
                    </a:avLst>
                  </a:prstGeom>
                  <a:solidFill>
                    <a:srgbClr val="59595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2" name="Rounded Rectangle 130">
                    <a:extLst>
                      <a:ext uri="{FF2B5EF4-FFF2-40B4-BE49-F238E27FC236}">
                        <a16:creationId xmlns:a16="http://schemas.microsoft.com/office/drawing/2014/main" id="{FA30D6F9-3F83-B87C-4F13-FD24694159E0}"/>
                      </a:ext>
                    </a:extLst>
                  </p:cNvPr>
                  <p:cNvSpPr/>
                  <p:nvPr/>
                </p:nvSpPr>
                <p:spPr>
                  <a:xfrm>
                    <a:off x="1245446" y="1434779"/>
                    <a:ext cx="6648450" cy="4000500"/>
                  </a:xfrm>
                  <a:prstGeom prst="roundRect">
                    <a:avLst>
                      <a:gd name="adj" fmla="val 2139"/>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3" name="Rounded Rectangle 131">
                    <a:extLst>
                      <a:ext uri="{FF2B5EF4-FFF2-40B4-BE49-F238E27FC236}">
                        <a16:creationId xmlns:a16="http://schemas.microsoft.com/office/drawing/2014/main" id="{31C4B165-1E97-04A5-8326-D813222EE2F7}"/>
                      </a:ext>
                    </a:extLst>
                  </p:cNvPr>
                  <p:cNvSpPr/>
                  <p:nvPr/>
                </p:nvSpPr>
                <p:spPr>
                  <a:xfrm>
                    <a:off x="1419818" y="1590909"/>
                    <a:ext cx="6299702" cy="3688241"/>
                  </a:xfrm>
                  <a:prstGeom prst="roundRect">
                    <a:avLst>
                      <a:gd name="adj" fmla="val 461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3D5558"/>
                      </a:solidFill>
                      <a:latin typeface="Arial" panose="020B0604020202020204" pitchFamily="34" charset="0"/>
                      <a:cs typeface="Arial" panose="020B0604020202020204" pitchFamily="34" charset="0"/>
                    </a:endParaRPr>
                  </a:p>
                </p:txBody>
              </p:sp>
            </p:grpSp>
          </p:grpSp>
          <p:sp>
            <p:nvSpPr>
              <p:cNvPr id="158" name="Freeform 126">
                <a:extLst>
                  <a:ext uri="{FF2B5EF4-FFF2-40B4-BE49-F238E27FC236}">
                    <a16:creationId xmlns:a16="http://schemas.microsoft.com/office/drawing/2014/main" id="{ED0C2AA6-4C6F-DD47-6326-366E30DEB282}"/>
                  </a:ext>
                </a:extLst>
              </p:cNvPr>
              <p:cNvSpPr/>
              <p:nvPr/>
            </p:nvSpPr>
            <p:spPr>
              <a:xfrm>
                <a:off x="10570464" y="3689282"/>
                <a:ext cx="340192" cy="279899"/>
              </a:xfrm>
              <a:custGeom>
                <a:avLst/>
                <a:gdLst>
                  <a:gd name="connsiteX0" fmla="*/ 2504316 w 3933067"/>
                  <a:gd name="connsiteY0" fmla="*/ 1635918 h 3235963"/>
                  <a:gd name="connsiteX1" fmla="*/ 2504316 w 3933067"/>
                  <a:gd name="connsiteY1" fmla="*/ 1924053 h 3235963"/>
                  <a:gd name="connsiteX2" fmla="*/ 2666500 w 3933067"/>
                  <a:gd name="connsiteY2" fmla="*/ 1924053 h 3235963"/>
                  <a:gd name="connsiteX3" fmla="*/ 2749980 w 3933067"/>
                  <a:gd name="connsiteY3" fmla="*/ 1635918 h 3235963"/>
                  <a:gd name="connsiteX4" fmla="*/ 1969328 w 3933067"/>
                  <a:gd name="connsiteY4" fmla="*/ 1635918 h 3235963"/>
                  <a:gd name="connsiteX5" fmla="*/ 1969328 w 3933067"/>
                  <a:gd name="connsiteY5" fmla="*/ 1924053 h 3235963"/>
                  <a:gd name="connsiteX6" fmla="*/ 2355091 w 3933067"/>
                  <a:gd name="connsiteY6" fmla="*/ 1924053 h 3235963"/>
                  <a:gd name="connsiteX7" fmla="*/ 2355091 w 3933067"/>
                  <a:gd name="connsiteY7" fmla="*/ 1635918 h 3235963"/>
                  <a:gd name="connsiteX8" fmla="*/ 1434341 w 3933067"/>
                  <a:gd name="connsiteY8" fmla="*/ 1635918 h 3235963"/>
                  <a:gd name="connsiteX9" fmla="*/ 1434341 w 3933067"/>
                  <a:gd name="connsiteY9" fmla="*/ 1924053 h 3235963"/>
                  <a:gd name="connsiteX10" fmla="*/ 1820103 w 3933067"/>
                  <a:gd name="connsiteY10" fmla="*/ 1924053 h 3235963"/>
                  <a:gd name="connsiteX11" fmla="*/ 1820103 w 3933067"/>
                  <a:gd name="connsiteY11" fmla="*/ 1635918 h 3235963"/>
                  <a:gd name="connsiteX12" fmla="*/ 899354 w 3933067"/>
                  <a:gd name="connsiteY12" fmla="*/ 1635918 h 3235963"/>
                  <a:gd name="connsiteX13" fmla="*/ 899354 w 3933067"/>
                  <a:gd name="connsiteY13" fmla="*/ 1924052 h 3235963"/>
                  <a:gd name="connsiteX14" fmla="*/ 1285116 w 3933067"/>
                  <a:gd name="connsiteY14" fmla="*/ 1924053 h 3235963"/>
                  <a:gd name="connsiteX15" fmla="*/ 1285116 w 3933067"/>
                  <a:gd name="connsiteY15" fmla="*/ 1635918 h 3235963"/>
                  <a:gd name="connsiteX16" fmla="*/ 481962 w 3933067"/>
                  <a:gd name="connsiteY16" fmla="*/ 1635918 h 3235963"/>
                  <a:gd name="connsiteX17" fmla="*/ 537700 w 3933067"/>
                  <a:gd name="connsiteY17" fmla="*/ 1924052 h 3235963"/>
                  <a:gd name="connsiteX18" fmla="*/ 750129 w 3933067"/>
                  <a:gd name="connsiteY18" fmla="*/ 1924052 h 3235963"/>
                  <a:gd name="connsiteX19" fmla="*/ 750129 w 3933067"/>
                  <a:gd name="connsiteY19" fmla="*/ 1635918 h 3235963"/>
                  <a:gd name="connsiteX20" fmla="*/ 2504316 w 3933067"/>
                  <a:gd name="connsiteY20" fmla="*/ 1123949 h 3235963"/>
                  <a:gd name="connsiteX21" fmla="*/ 2504316 w 3933067"/>
                  <a:gd name="connsiteY21" fmla="*/ 1412082 h 3235963"/>
                  <a:gd name="connsiteX22" fmla="*/ 2814829 w 3933067"/>
                  <a:gd name="connsiteY22" fmla="*/ 1412082 h 3235963"/>
                  <a:gd name="connsiteX23" fmla="*/ 2898309 w 3933067"/>
                  <a:gd name="connsiteY23" fmla="*/ 1123949 h 3235963"/>
                  <a:gd name="connsiteX24" fmla="*/ 1969328 w 3933067"/>
                  <a:gd name="connsiteY24" fmla="*/ 1123949 h 3235963"/>
                  <a:gd name="connsiteX25" fmla="*/ 1969328 w 3933067"/>
                  <a:gd name="connsiteY25" fmla="*/ 1412082 h 3235963"/>
                  <a:gd name="connsiteX26" fmla="*/ 2355091 w 3933067"/>
                  <a:gd name="connsiteY26" fmla="*/ 1412082 h 3235963"/>
                  <a:gd name="connsiteX27" fmla="*/ 2355091 w 3933067"/>
                  <a:gd name="connsiteY27" fmla="*/ 1123949 h 3235963"/>
                  <a:gd name="connsiteX28" fmla="*/ 1434341 w 3933067"/>
                  <a:gd name="connsiteY28" fmla="*/ 1123949 h 3235963"/>
                  <a:gd name="connsiteX29" fmla="*/ 1434341 w 3933067"/>
                  <a:gd name="connsiteY29" fmla="*/ 1412082 h 3235963"/>
                  <a:gd name="connsiteX30" fmla="*/ 1820103 w 3933067"/>
                  <a:gd name="connsiteY30" fmla="*/ 1412082 h 3235963"/>
                  <a:gd name="connsiteX31" fmla="*/ 1820103 w 3933067"/>
                  <a:gd name="connsiteY31" fmla="*/ 1123949 h 3235963"/>
                  <a:gd name="connsiteX32" fmla="*/ 899354 w 3933067"/>
                  <a:gd name="connsiteY32" fmla="*/ 1123949 h 3235963"/>
                  <a:gd name="connsiteX33" fmla="*/ 899354 w 3933067"/>
                  <a:gd name="connsiteY33" fmla="*/ 1412082 h 3235963"/>
                  <a:gd name="connsiteX34" fmla="*/ 1285116 w 3933067"/>
                  <a:gd name="connsiteY34" fmla="*/ 1412082 h 3235963"/>
                  <a:gd name="connsiteX35" fmla="*/ 1285116 w 3933067"/>
                  <a:gd name="connsiteY35" fmla="*/ 1123949 h 3235963"/>
                  <a:gd name="connsiteX36" fmla="*/ 382923 w 3933067"/>
                  <a:gd name="connsiteY36" fmla="*/ 1123949 h 3235963"/>
                  <a:gd name="connsiteX37" fmla="*/ 439773 w 3933067"/>
                  <a:gd name="connsiteY37" fmla="*/ 1417833 h 3235963"/>
                  <a:gd name="connsiteX38" fmla="*/ 439774 w 3933067"/>
                  <a:gd name="connsiteY38" fmla="*/ 1412082 h 3235963"/>
                  <a:gd name="connsiteX39" fmla="*/ 750129 w 3933067"/>
                  <a:gd name="connsiteY39" fmla="*/ 1412082 h 3235963"/>
                  <a:gd name="connsiteX40" fmla="*/ 750129 w 3933067"/>
                  <a:gd name="connsiteY40" fmla="*/ 1123949 h 3235963"/>
                  <a:gd name="connsiteX41" fmla="*/ 2504316 w 3933067"/>
                  <a:gd name="connsiteY41" fmla="*/ 633411 h 3235963"/>
                  <a:gd name="connsiteX42" fmla="*/ 2504316 w 3933067"/>
                  <a:gd name="connsiteY42" fmla="*/ 900113 h 3235963"/>
                  <a:gd name="connsiteX43" fmla="*/ 2963159 w 3933067"/>
                  <a:gd name="connsiteY43" fmla="*/ 900113 h 3235963"/>
                  <a:gd name="connsiteX44" fmla="*/ 3040429 w 3933067"/>
                  <a:gd name="connsiteY44" fmla="*/ 633411 h 3235963"/>
                  <a:gd name="connsiteX45" fmla="*/ 1969328 w 3933067"/>
                  <a:gd name="connsiteY45" fmla="*/ 633411 h 3235963"/>
                  <a:gd name="connsiteX46" fmla="*/ 1969328 w 3933067"/>
                  <a:gd name="connsiteY46" fmla="*/ 900113 h 3235963"/>
                  <a:gd name="connsiteX47" fmla="*/ 2355091 w 3933067"/>
                  <a:gd name="connsiteY47" fmla="*/ 900113 h 3235963"/>
                  <a:gd name="connsiteX48" fmla="*/ 2355091 w 3933067"/>
                  <a:gd name="connsiteY48" fmla="*/ 633411 h 3235963"/>
                  <a:gd name="connsiteX49" fmla="*/ 1434341 w 3933067"/>
                  <a:gd name="connsiteY49" fmla="*/ 633411 h 3235963"/>
                  <a:gd name="connsiteX50" fmla="*/ 1434341 w 3933067"/>
                  <a:gd name="connsiteY50" fmla="*/ 900113 h 3235963"/>
                  <a:gd name="connsiteX51" fmla="*/ 1820103 w 3933067"/>
                  <a:gd name="connsiteY51" fmla="*/ 900113 h 3235963"/>
                  <a:gd name="connsiteX52" fmla="*/ 1820103 w 3933067"/>
                  <a:gd name="connsiteY52" fmla="*/ 633411 h 3235963"/>
                  <a:gd name="connsiteX53" fmla="*/ 899354 w 3933067"/>
                  <a:gd name="connsiteY53" fmla="*/ 633411 h 3235963"/>
                  <a:gd name="connsiteX54" fmla="*/ 899354 w 3933067"/>
                  <a:gd name="connsiteY54" fmla="*/ 900113 h 3235963"/>
                  <a:gd name="connsiteX55" fmla="*/ 1285116 w 3933067"/>
                  <a:gd name="connsiteY55" fmla="*/ 900113 h 3235963"/>
                  <a:gd name="connsiteX56" fmla="*/ 1285116 w 3933067"/>
                  <a:gd name="connsiteY56" fmla="*/ 633411 h 3235963"/>
                  <a:gd name="connsiteX57" fmla="*/ 288029 w 3933067"/>
                  <a:gd name="connsiteY57" fmla="*/ 633411 h 3235963"/>
                  <a:gd name="connsiteX58" fmla="*/ 339622 w 3933067"/>
                  <a:gd name="connsiteY58" fmla="*/ 900113 h 3235963"/>
                  <a:gd name="connsiteX59" fmla="*/ 750129 w 3933067"/>
                  <a:gd name="connsiteY59" fmla="*/ 900113 h 3235963"/>
                  <a:gd name="connsiteX60" fmla="*/ 750129 w 3933067"/>
                  <a:gd name="connsiteY60" fmla="*/ 633411 h 3235963"/>
                  <a:gd name="connsiteX61" fmla="*/ 3223943 w 3933067"/>
                  <a:gd name="connsiteY61" fmla="*/ 0 h 3235963"/>
                  <a:gd name="connsiteX62" fmla="*/ 3933066 w 3933067"/>
                  <a:gd name="connsiteY62" fmla="*/ 0 h 3235963"/>
                  <a:gd name="connsiteX63" fmla="*/ 3933067 w 3933067"/>
                  <a:gd name="connsiteY63" fmla="*/ 195263 h 3235963"/>
                  <a:gd name="connsiteX64" fmla="*/ 3377181 w 3933067"/>
                  <a:gd name="connsiteY64" fmla="*/ 195264 h 3235963"/>
                  <a:gd name="connsiteX65" fmla="*/ 2702901 w 3933067"/>
                  <a:gd name="connsiteY65" fmla="*/ 2653952 h 3235963"/>
                  <a:gd name="connsiteX66" fmla="*/ 2585393 w 3933067"/>
                  <a:gd name="connsiteY66" fmla="*/ 2653888 h 3235963"/>
                  <a:gd name="connsiteX67" fmla="*/ 2628702 w 3933067"/>
                  <a:gd name="connsiteY67" fmla="*/ 2689621 h 3235963"/>
                  <a:gd name="connsiteX68" fmla="*/ 2722439 w 3933067"/>
                  <a:gd name="connsiteY68" fmla="*/ 2915923 h 3235963"/>
                  <a:gd name="connsiteX69" fmla="*/ 2402399 w 3933067"/>
                  <a:gd name="connsiteY69" fmla="*/ 3235963 h 3235963"/>
                  <a:gd name="connsiteX70" fmla="*/ 2082359 w 3933067"/>
                  <a:gd name="connsiteY70" fmla="*/ 2915923 h 3235963"/>
                  <a:gd name="connsiteX71" fmla="*/ 2176097 w 3933067"/>
                  <a:gd name="connsiteY71" fmla="*/ 2689621 h 3235963"/>
                  <a:gd name="connsiteX72" fmla="*/ 2219648 w 3933067"/>
                  <a:gd name="connsiteY72" fmla="*/ 2653688 h 3235963"/>
                  <a:gd name="connsiteX73" fmla="*/ 1075632 w 3933067"/>
                  <a:gd name="connsiteY73" fmla="*/ 2653062 h 3235963"/>
                  <a:gd name="connsiteX74" fmla="*/ 1119942 w 3933067"/>
                  <a:gd name="connsiteY74" fmla="*/ 2689621 h 3235963"/>
                  <a:gd name="connsiteX75" fmla="*/ 1213679 w 3933067"/>
                  <a:gd name="connsiteY75" fmla="*/ 2915923 h 3235963"/>
                  <a:gd name="connsiteX76" fmla="*/ 893639 w 3933067"/>
                  <a:gd name="connsiteY76" fmla="*/ 3235963 h 3235963"/>
                  <a:gd name="connsiteX77" fmla="*/ 573599 w 3933067"/>
                  <a:gd name="connsiteY77" fmla="*/ 2915923 h 3235963"/>
                  <a:gd name="connsiteX78" fmla="*/ 667337 w 3933067"/>
                  <a:gd name="connsiteY78" fmla="*/ 2689621 h 3235963"/>
                  <a:gd name="connsiteX79" fmla="*/ 711888 w 3933067"/>
                  <a:gd name="connsiteY79" fmla="*/ 2652863 h 3235963"/>
                  <a:gd name="connsiteX80" fmla="*/ 439772 w 3933067"/>
                  <a:gd name="connsiteY80" fmla="*/ 2652714 h 3235963"/>
                  <a:gd name="connsiteX81" fmla="*/ 439772 w 3933067"/>
                  <a:gd name="connsiteY81" fmla="*/ 2409827 h 3235963"/>
                  <a:gd name="connsiteX82" fmla="*/ 2525760 w 3933067"/>
                  <a:gd name="connsiteY82" fmla="*/ 2409828 h 3235963"/>
                  <a:gd name="connsiteX83" fmla="*/ 2601604 w 3933067"/>
                  <a:gd name="connsiteY83" fmla="*/ 2148044 h 3235963"/>
                  <a:gd name="connsiteX84" fmla="*/ 366676 w 3933067"/>
                  <a:gd name="connsiteY84" fmla="*/ 2150214 h 3235963"/>
                  <a:gd name="connsiteX85" fmla="*/ 0 w 3933067"/>
                  <a:gd name="connsiteY85" fmla="*/ 410147 h 3235963"/>
                  <a:gd name="connsiteX86" fmla="*/ 3105275 w 3933067"/>
                  <a:gd name="connsiteY86" fmla="*/ 409590 h 32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933067" h="3235963">
                    <a:moveTo>
                      <a:pt x="2504316" y="1635918"/>
                    </a:moveTo>
                    <a:lnTo>
                      <a:pt x="2504316" y="1924053"/>
                    </a:lnTo>
                    <a:lnTo>
                      <a:pt x="2666500" y="1924053"/>
                    </a:lnTo>
                    <a:lnTo>
                      <a:pt x="2749980" y="1635918"/>
                    </a:lnTo>
                    <a:close/>
                    <a:moveTo>
                      <a:pt x="1969328" y="1635918"/>
                    </a:moveTo>
                    <a:lnTo>
                      <a:pt x="1969328" y="1924053"/>
                    </a:lnTo>
                    <a:lnTo>
                      <a:pt x="2355091" y="1924053"/>
                    </a:lnTo>
                    <a:lnTo>
                      <a:pt x="2355091" y="1635918"/>
                    </a:lnTo>
                    <a:close/>
                    <a:moveTo>
                      <a:pt x="1434341" y="1635918"/>
                    </a:moveTo>
                    <a:lnTo>
                      <a:pt x="1434341" y="1924053"/>
                    </a:lnTo>
                    <a:lnTo>
                      <a:pt x="1820103" y="1924053"/>
                    </a:lnTo>
                    <a:lnTo>
                      <a:pt x="1820103" y="1635918"/>
                    </a:lnTo>
                    <a:close/>
                    <a:moveTo>
                      <a:pt x="899354" y="1635918"/>
                    </a:moveTo>
                    <a:lnTo>
                      <a:pt x="899354" y="1924052"/>
                    </a:lnTo>
                    <a:lnTo>
                      <a:pt x="1285116" y="1924053"/>
                    </a:lnTo>
                    <a:lnTo>
                      <a:pt x="1285116" y="1635918"/>
                    </a:lnTo>
                    <a:close/>
                    <a:moveTo>
                      <a:pt x="481962" y="1635918"/>
                    </a:moveTo>
                    <a:lnTo>
                      <a:pt x="537700" y="1924052"/>
                    </a:lnTo>
                    <a:lnTo>
                      <a:pt x="750129" y="1924052"/>
                    </a:lnTo>
                    <a:lnTo>
                      <a:pt x="750129" y="1635918"/>
                    </a:lnTo>
                    <a:close/>
                    <a:moveTo>
                      <a:pt x="2504316" y="1123949"/>
                    </a:moveTo>
                    <a:lnTo>
                      <a:pt x="2504316" y="1412082"/>
                    </a:lnTo>
                    <a:lnTo>
                      <a:pt x="2814829" y="1412082"/>
                    </a:lnTo>
                    <a:lnTo>
                      <a:pt x="2898309" y="1123949"/>
                    </a:lnTo>
                    <a:close/>
                    <a:moveTo>
                      <a:pt x="1969328" y="1123949"/>
                    </a:moveTo>
                    <a:lnTo>
                      <a:pt x="1969328" y="1412082"/>
                    </a:lnTo>
                    <a:lnTo>
                      <a:pt x="2355091" y="1412082"/>
                    </a:lnTo>
                    <a:lnTo>
                      <a:pt x="2355091" y="1123949"/>
                    </a:lnTo>
                    <a:close/>
                    <a:moveTo>
                      <a:pt x="1434341" y="1123949"/>
                    </a:moveTo>
                    <a:lnTo>
                      <a:pt x="1434341" y="1412082"/>
                    </a:lnTo>
                    <a:lnTo>
                      <a:pt x="1820103" y="1412082"/>
                    </a:lnTo>
                    <a:lnTo>
                      <a:pt x="1820103" y="1123949"/>
                    </a:lnTo>
                    <a:close/>
                    <a:moveTo>
                      <a:pt x="899354" y="1123949"/>
                    </a:moveTo>
                    <a:lnTo>
                      <a:pt x="899354" y="1412082"/>
                    </a:lnTo>
                    <a:lnTo>
                      <a:pt x="1285116" y="1412082"/>
                    </a:lnTo>
                    <a:lnTo>
                      <a:pt x="1285116" y="1123949"/>
                    </a:lnTo>
                    <a:close/>
                    <a:moveTo>
                      <a:pt x="382923" y="1123949"/>
                    </a:moveTo>
                    <a:lnTo>
                      <a:pt x="439773" y="1417833"/>
                    </a:lnTo>
                    <a:lnTo>
                      <a:pt x="439774" y="1412082"/>
                    </a:lnTo>
                    <a:lnTo>
                      <a:pt x="750129" y="1412082"/>
                    </a:lnTo>
                    <a:lnTo>
                      <a:pt x="750129" y="1123949"/>
                    </a:lnTo>
                    <a:close/>
                    <a:moveTo>
                      <a:pt x="2504316" y="633411"/>
                    </a:moveTo>
                    <a:lnTo>
                      <a:pt x="2504316" y="900113"/>
                    </a:lnTo>
                    <a:lnTo>
                      <a:pt x="2963159" y="900113"/>
                    </a:lnTo>
                    <a:lnTo>
                      <a:pt x="3040429" y="633411"/>
                    </a:lnTo>
                    <a:close/>
                    <a:moveTo>
                      <a:pt x="1969328" y="633411"/>
                    </a:moveTo>
                    <a:lnTo>
                      <a:pt x="1969328" y="900113"/>
                    </a:lnTo>
                    <a:lnTo>
                      <a:pt x="2355091" y="900113"/>
                    </a:lnTo>
                    <a:lnTo>
                      <a:pt x="2355091" y="633411"/>
                    </a:lnTo>
                    <a:close/>
                    <a:moveTo>
                      <a:pt x="1434341" y="633411"/>
                    </a:moveTo>
                    <a:lnTo>
                      <a:pt x="1434341" y="900113"/>
                    </a:lnTo>
                    <a:lnTo>
                      <a:pt x="1820103" y="900113"/>
                    </a:lnTo>
                    <a:lnTo>
                      <a:pt x="1820103" y="633411"/>
                    </a:lnTo>
                    <a:close/>
                    <a:moveTo>
                      <a:pt x="899354" y="633411"/>
                    </a:moveTo>
                    <a:lnTo>
                      <a:pt x="899354" y="900113"/>
                    </a:lnTo>
                    <a:lnTo>
                      <a:pt x="1285116" y="900113"/>
                    </a:lnTo>
                    <a:lnTo>
                      <a:pt x="1285116" y="633411"/>
                    </a:lnTo>
                    <a:close/>
                    <a:moveTo>
                      <a:pt x="288029" y="633411"/>
                    </a:moveTo>
                    <a:lnTo>
                      <a:pt x="339622" y="900113"/>
                    </a:lnTo>
                    <a:lnTo>
                      <a:pt x="750129" y="900113"/>
                    </a:lnTo>
                    <a:lnTo>
                      <a:pt x="750129" y="633411"/>
                    </a:lnTo>
                    <a:close/>
                    <a:moveTo>
                      <a:pt x="3223943" y="0"/>
                    </a:moveTo>
                    <a:lnTo>
                      <a:pt x="3933066" y="0"/>
                    </a:lnTo>
                    <a:lnTo>
                      <a:pt x="3933067" y="195263"/>
                    </a:lnTo>
                    <a:lnTo>
                      <a:pt x="3377181" y="195264"/>
                    </a:lnTo>
                    <a:lnTo>
                      <a:pt x="2702901" y="2653952"/>
                    </a:lnTo>
                    <a:lnTo>
                      <a:pt x="2585393" y="2653888"/>
                    </a:lnTo>
                    <a:lnTo>
                      <a:pt x="2628702" y="2689621"/>
                    </a:lnTo>
                    <a:cubicBezTo>
                      <a:pt x="2686617" y="2747537"/>
                      <a:pt x="2722439" y="2827547"/>
                      <a:pt x="2722439" y="2915923"/>
                    </a:cubicBezTo>
                    <a:cubicBezTo>
                      <a:pt x="2722439" y="3092676"/>
                      <a:pt x="2579152" y="3235963"/>
                      <a:pt x="2402399" y="3235963"/>
                    </a:cubicBezTo>
                    <a:cubicBezTo>
                      <a:pt x="2225646" y="3235963"/>
                      <a:pt x="2082359" y="3092676"/>
                      <a:pt x="2082359" y="2915923"/>
                    </a:cubicBezTo>
                    <a:cubicBezTo>
                      <a:pt x="2082359" y="2827547"/>
                      <a:pt x="2118181" y="2747537"/>
                      <a:pt x="2176097" y="2689621"/>
                    </a:cubicBezTo>
                    <a:lnTo>
                      <a:pt x="2219648" y="2653688"/>
                    </a:lnTo>
                    <a:lnTo>
                      <a:pt x="1075632" y="2653062"/>
                    </a:lnTo>
                    <a:lnTo>
                      <a:pt x="1119942" y="2689621"/>
                    </a:lnTo>
                    <a:cubicBezTo>
                      <a:pt x="1177857" y="2747537"/>
                      <a:pt x="1213679" y="2827547"/>
                      <a:pt x="1213679" y="2915923"/>
                    </a:cubicBezTo>
                    <a:cubicBezTo>
                      <a:pt x="1213679" y="3092676"/>
                      <a:pt x="1070392" y="3235963"/>
                      <a:pt x="893639" y="3235963"/>
                    </a:cubicBezTo>
                    <a:cubicBezTo>
                      <a:pt x="716886" y="3235963"/>
                      <a:pt x="573599" y="3092676"/>
                      <a:pt x="573599" y="2915923"/>
                    </a:cubicBezTo>
                    <a:cubicBezTo>
                      <a:pt x="573599" y="2827547"/>
                      <a:pt x="609421" y="2747537"/>
                      <a:pt x="667337" y="2689621"/>
                    </a:cubicBezTo>
                    <a:lnTo>
                      <a:pt x="711888" y="2652863"/>
                    </a:lnTo>
                    <a:lnTo>
                      <a:pt x="439772" y="2652714"/>
                    </a:lnTo>
                    <a:lnTo>
                      <a:pt x="439772" y="2409827"/>
                    </a:lnTo>
                    <a:lnTo>
                      <a:pt x="2525760" y="2409828"/>
                    </a:lnTo>
                    <a:lnTo>
                      <a:pt x="2601604" y="2148044"/>
                    </a:lnTo>
                    <a:lnTo>
                      <a:pt x="366676" y="2150214"/>
                    </a:lnTo>
                    <a:lnTo>
                      <a:pt x="0" y="410147"/>
                    </a:lnTo>
                    <a:lnTo>
                      <a:pt x="3105275" y="409590"/>
                    </a:lnTo>
                    <a:close/>
                  </a:path>
                </a:pathLst>
              </a:custGeom>
              <a:solidFill>
                <a:schemeClr val="tx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Arial" panose="020B0604020202020204" pitchFamily="34" charset="0"/>
                  <a:cs typeface="Arial" panose="020B0604020202020204" pitchFamily="34" charset="0"/>
                </a:endParaRPr>
              </a:p>
            </p:txBody>
          </p:sp>
        </p:grpSp>
      </p:grpSp>
      <p:grpSp>
        <p:nvGrpSpPr>
          <p:cNvPr id="43" name="Group 42">
            <a:extLst>
              <a:ext uri="{FF2B5EF4-FFF2-40B4-BE49-F238E27FC236}">
                <a16:creationId xmlns:a16="http://schemas.microsoft.com/office/drawing/2014/main" id="{5C6E4063-B8DB-F8B5-A096-2EFC5A21AB80}"/>
              </a:ext>
            </a:extLst>
          </p:cNvPr>
          <p:cNvGrpSpPr/>
          <p:nvPr/>
        </p:nvGrpSpPr>
        <p:grpSpPr>
          <a:xfrm>
            <a:off x="8863247" y="3349419"/>
            <a:ext cx="1064827" cy="1531431"/>
            <a:chOff x="9072496" y="3165361"/>
            <a:chExt cx="1023278" cy="1471674"/>
          </a:xfrm>
        </p:grpSpPr>
        <p:grpSp>
          <p:nvGrpSpPr>
            <p:cNvPr id="140" name="Group 139">
              <a:extLst>
                <a:ext uri="{FF2B5EF4-FFF2-40B4-BE49-F238E27FC236}">
                  <a16:creationId xmlns:a16="http://schemas.microsoft.com/office/drawing/2014/main" id="{38B9DD70-948E-A65E-B60C-8BD7AB3F1B8B}"/>
                </a:ext>
              </a:extLst>
            </p:cNvPr>
            <p:cNvGrpSpPr/>
            <p:nvPr/>
          </p:nvGrpSpPr>
          <p:grpSpPr>
            <a:xfrm>
              <a:off x="9072496" y="3165361"/>
              <a:ext cx="1023278" cy="1471674"/>
              <a:chOff x="1270168" y="3264795"/>
              <a:chExt cx="902425" cy="1297865"/>
            </a:xfrm>
          </p:grpSpPr>
          <p:sp>
            <p:nvSpPr>
              <p:cNvPr id="153" name="Freeform 121">
                <a:extLst>
                  <a:ext uri="{FF2B5EF4-FFF2-40B4-BE49-F238E27FC236}">
                    <a16:creationId xmlns:a16="http://schemas.microsoft.com/office/drawing/2014/main" id="{2A1A9B87-3107-9C79-89EB-9375C978F205}"/>
                  </a:ext>
                </a:extLst>
              </p:cNvPr>
              <p:cNvSpPr/>
              <p:nvPr/>
            </p:nvSpPr>
            <p:spPr>
              <a:xfrm>
                <a:off x="1270168" y="3264795"/>
                <a:ext cx="902425" cy="1297865"/>
              </a:xfrm>
              <a:custGeom>
                <a:avLst/>
                <a:gdLst>
                  <a:gd name="connsiteX0" fmla="*/ 0 w 1403132"/>
                  <a:gd name="connsiteY0" fmla="*/ 1056291 h 2017987"/>
                  <a:gd name="connsiteX1" fmla="*/ 39610 w 1403132"/>
                  <a:gd name="connsiteY1" fmla="*/ 1056291 h 2017987"/>
                  <a:gd name="connsiteX2" fmla="*/ 39610 w 1403132"/>
                  <a:gd name="connsiteY2" fmla="*/ 1978377 h 2017987"/>
                  <a:gd name="connsiteX3" fmla="*/ 1363522 w 1403132"/>
                  <a:gd name="connsiteY3" fmla="*/ 1978377 h 2017987"/>
                  <a:gd name="connsiteX4" fmla="*/ 1363522 w 1403132"/>
                  <a:gd name="connsiteY4" fmla="*/ 1056291 h 2017987"/>
                  <a:gd name="connsiteX5" fmla="*/ 1403132 w 1403132"/>
                  <a:gd name="connsiteY5" fmla="*/ 1056291 h 2017987"/>
                  <a:gd name="connsiteX6" fmla="*/ 1403132 w 1403132"/>
                  <a:gd name="connsiteY6" fmla="*/ 2017987 h 2017987"/>
                  <a:gd name="connsiteX7" fmla="*/ 0 w 1403132"/>
                  <a:gd name="connsiteY7" fmla="*/ 2017987 h 2017987"/>
                  <a:gd name="connsiteX8" fmla="*/ 0 w 1403132"/>
                  <a:gd name="connsiteY8" fmla="*/ 0 h 2017987"/>
                  <a:gd name="connsiteX9" fmla="*/ 1403132 w 1403132"/>
                  <a:gd name="connsiteY9" fmla="*/ 0 h 2017987"/>
                  <a:gd name="connsiteX10" fmla="*/ 1403132 w 1403132"/>
                  <a:gd name="connsiteY10" fmla="*/ 474722 h 2017987"/>
                  <a:gd name="connsiteX11" fmla="*/ 1363522 w 1403132"/>
                  <a:gd name="connsiteY11" fmla="*/ 474722 h 2017987"/>
                  <a:gd name="connsiteX12" fmla="*/ 1363522 w 1403132"/>
                  <a:gd name="connsiteY12" fmla="*/ 39610 h 2017987"/>
                  <a:gd name="connsiteX13" fmla="*/ 39610 w 1403132"/>
                  <a:gd name="connsiteY13" fmla="*/ 39610 h 2017987"/>
                  <a:gd name="connsiteX14" fmla="*/ 39610 w 1403132"/>
                  <a:gd name="connsiteY14" fmla="*/ 474722 h 2017987"/>
                  <a:gd name="connsiteX15" fmla="*/ 0 w 1403132"/>
                  <a:gd name="connsiteY15" fmla="*/ 474722 h 20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132" h="2017987">
                    <a:moveTo>
                      <a:pt x="0" y="1056291"/>
                    </a:moveTo>
                    <a:lnTo>
                      <a:pt x="39610" y="1056291"/>
                    </a:lnTo>
                    <a:lnTo>
                      <a:pt x="39610" y="1978377"/>
                    </a:lnTo>
                    <a:lnTo>
                      <a:pt x="1363522" y="1978377"/>
                    </a:lnTo>
                    <a:lnTo>
                      <a:pt x="1363522" y="1056291"/>
                    </a:lnTo>
                    <a:lnTo>
                      <a:pt x="1403132" y="1056291"/>
                    </a:lnTo>
                    <a:lnTo>
                      <a:pt x="1403132" y="2017987"/>
                    </a:lnTo>
                    <a:lnTo>
                      <a:pt x="0" y="2017987"/>
                    </a:lnTo>
                    <a:close/>
                    <a:moveTo>
                      <a:pt x="0" y="0"/>
                    </a:moveTo>
                    <a:lnTo>
                      <a:pt x="1403132" y="0"/>
                    </a:lnTo>
                    <a:lnTo>
                      <a:pt x="1403132" y="474722"/>
                    </a:lnTo>
                    <a:lnTo>
                      <a:pt x="1363522" y="474722"/>
                    </a:lnTo>
                    <a:lnTo>
                      <a:pt x="1363522" y="39610"/>
                    </a:lnTo>
                    <a:lnTo>
                      <a:pt x="39610" y="39610"/>
                    </a:lnTo>
                    <a:lnTo>
                      <a:pt x="39610" y="474722"/>
                    </a:lnTo>
                    <a:lnTo>
                      <a:pt x="0" y="474722"/>
                    </a:lnTo>
                    <a:close/>
                  </a:path>
                </a:pathLst>
              </a:custGeom>
              <a:solidFill>
                <a:srgbClr val="5E74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4896D17E-3C84-4A8A-5493-F135DE44EAE8}"/>
                  </a:ext>
                </a:extLst>
              </p:cNvPr>
              <p:cNvSpPr/>
              <p:nvPr/>
            </p:nvSpPr>
            <p:spPr>
              <a:xfrm>
                <a:off x="1331006" y="3325631"/>
                <a:ext cx="780749" cy="1176190"/>
              </a:xfrm>
              <a:prstGeom prst="rect">
                <a:avLst/>
              </a:prstGeom>
              <a:solidFill>
                <a:srgbClr val="CCF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DE383587-F3A4-AD30-522D-0F7CA284D874}"/>
                </a:ext>
              </a:extLst>
            </p:cNvPr>
            <p:cNvGrpSpPr/>
            <p:nvPr/>
          </p:nvGrpSpPr>
          <p:grpSpPr>
            <a:xfrm>
              <a:off x="9295617" y="3643211"/>
              <a:ext cx="577036" cy="515974"/>
              <a:chOff x="9295616" y="3655741"/>
              <a:chExt cx="577036" cy="515974"/>
            </a:xfrm>
          </p:grpSpPr>
          <p:grpSp>
            <p:nvGrpSpPr>
              <p:cNvPr id="142" name="Group 141">
                <a:extLst>
                  <a:ext uri="{FF2B5EF4-FFF2-40B4-BE49-F238E27FC236}">
                    <a16:creationId xmlns:a16="http://schemas.microsoft.com/office/drawing/2014/main" id="{5973D998-6E5D-96F0-33E2-C802941CEC3E}"/>
                  </a:ext>
                </a:extLst>
              </p:cNvPr>
              <p:cNvGrpSpPr/>
              <p:nvPr/>
            </p:nvGrpSpPr>
            <p:grpSpPr>
              <a:xfrm flipH="1">
                <a:off x="9295616" y="3655741"/>
                <a:ext cx="577036" cy="515974"/>
                <a:chOff x="703805" y="2144245"/>
                <a:chExt cx="3642078" cy="3256672"/>
              </a:xfrm>
            </p:grpSpPr>
            <p:grpSp>
              <p:nvGrpSpPr>
                <p:cNvPr id="144" name="Group 12">
                  <a:extLst>
                    <a:ext uri="{FF2B5EF4-FFF2-40B4-BE49-F238E27FC236}">
                      <a16:creationId xmlns:a16="http://schemas.microsoft.com/office/drawing/2014/main" id="{7BEF51B0-637C-7657-C3F6-5E451DADE8FD}"/>
                    </a:ext>
                  </a:extLst>
                </p:cNvPr>
                <p:cNvGrpSpPr/>
                <p:nvPr/>
              </p:nvGrpSpPr>
              <p:grpSpPr>
                <a:xfrm>
                  <a:off x="1537407" y="4663204"/>
                  <a:ext cx="1973393" cy="737713"/>
                  <a:chOff x="2834847" y="4816953"/>
                  <a:chExt cx="3471704" cy="1186649"/>
                </a:xfrm>
              </p:grpSpPr>
              <p:grpSp>
                <p:nvGrpSpPr>
                  <p:cNvPr id="149" name="Group 9">
                    <a:extLst>
                      <a:ext uri="{FF2B5EF4-FFF2-40B4-BE49-F238E27FC236}">
                        <a16:creationId xmlns:a16="http://schemas.microsoft.com/office/drawing/2014/main" id="{B2572CEE-D4B0-1515-67E0-AB3168B14387}"/>
                      </a:ext>
                    </a:extLst>
                  </p:cNvPr>
                  <p:cNvGrpSpPr/>
                  <p:nvPr/>
                </p:nvGrpSpPr>
                <p:grpSpPr>
                  <a:xfrm>
                    <a:off x="2834847" y="5239925"/>
                    <a:ext cx="3471704" cy="763677"/>
                    <a:chOff x="2834847" y="5239925"/>
                    <a:chExt cx="3471704" cy="763677"/>
                  </a:xfrm>
                </p:grpSpPr>
                <p:sp>
                  <p:nvSpPr>
                    <p:cNvPr id="151" name="Oval 150">
                      <a:extLst>
                        <a:ext uri="{FF2B5EF4-FFF2-40B4-BE49-F238E27FC236}">
                          <a16:creationId xmlns:a16="http://schemas.microsoft.com/office/drawing/2014/main" id="{C74E4294-E2A5-23B5-22EA-06097AB9718E}"/>
                        </a:ext>
                      </a:extLst>
                    </p:cNvPr>
                    <p:cNvSpPr/>
                    <p:nvPr/>
                  </p:nvSpPr>
                  <p:spPr>
                    <a:xfrm>
                      <a:off x="2834847" y="5239925"/>
                      <a:ext cx="3471704" cy="763677"/>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2" name="Oval 151">
                      <a:extLst>
                        <a:ext uri="{FF2B5EF4-FFF2-40B4-BE49-F238E27FC236}">
                          <a16:creationId xmlns:a16="http://schemas.microsoft.com/office/drawing/2014/main" id="{9393DA00-F231-CF1B-1F28-91F82057EED6}"/>
                        </a:ext>
                      </a:extLst>
                    </p:cNvPr>
                    <p:cNvSpPr/>
                    <p:nvPr/>
                  </p:nvSpPr>
                  <p:spPr>
                    <a:xfrm>
                      <a:off x="4001446" y="5496475"/>
                      <a:ext cx="1143836" cy="250543"/>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50" name="Rectangle 8">
                    <a:extLst>
                      <a:ext uri="{FF2B5EF4-FFF2-40B4-BE49-F238E27FC236}">
                        <a16:creationId xmlns:a16="http://schemas.microsoft.com/office/drawing/2014/main" id="{A715A21D-99E6-7B4E-A2CA-4D06EF8CEDC6}"/>
                      </a:ext>
                    </a:extLst>
                  </p:cNvPr>
                  <p:cNvSpPr/>
                  <p:nvPr/>
                </p:nvSpPr>
                <p:spPr>
                  <a:xfrm>
                    <a:off x="4105275" y="4816953"/>
                    <a:ext cx="933450" cy="892581"/>
                  </a:xfrm>
                  <a:custGeom>
                    <a:avLst/>
                    <a:gdLst>
                      <a:gd name="connsiteX0" fmla="*/ 0 w 933450"/>
                      <a:gd name="connsiteY0" fmla="*/ 0 h 885302"/>
                      <a:gd name="connsiteX1" fmla="*/ 933450 w 933450"/>
                      <a:gd name="connsiteY1" fmla="*/ 0 h 885302"/>
                      <a:gd name="connsiteX2" fmla="*/ 933450 w 933450"/>
                      <a:gd name="connsiteY2" fmla="*/ 885302 h 885302"/>
                      <a:gd name="connsiteX3" fmla="*/ 0 w 933450"/>
                      <a:gd name="connsiteY3" fmla="*/ 885302 h 885302"/>
                      <a:gd name="connsiteX4" fmla="*/ 0 w 933450"/>
                      <a:gd name="connsiteY4" fmla="*/ 0 h 885302"/>
                      <a:gd name="connsiteX0" fmla="*/ 0 w 933450"/>
                      <a:gd name="connsiteY0" fmla="*/ 0 h 909356"/>
                      <a:gd name="connsiteX1" fmla="*/ 933450 w 933450"/>
                      <a:gd name="connsiteY1" fmla="*/ 0 h 909356"/>
                      <a:gd name="connsiteX2" fmla="*/ 933450 w 933450"/>
                      <a:gd name="connsiteY2" fmla="*/ 885302 h 909356"/>
                      <a:gd name="connsiteX3" fmla="*/ 0 w 933450"/>
                      <a:gd name="connsiteY3" fmla="*/ 885302 h 909356"/>
                      <a:gd name="connsiteX4" fmla="*/ 0 w 933450"/>
                      <a:gd name="connsiteY4" fmla="*/ 0 h 909356"/>
                      <a:gd name="connsiteX0" fmla="*/ 0 w 933450"/>
                      <a:gd name="connsiteY0" fmla="*/ 0 h 928057"/>
                      <a:gd name="connsiteX1" fmla="*/ 933450 w 933450"/>
                      <a:gd name="connsiteY1" fmla="*/ 0 h 928057"/>
                      <a:gd name="connsiteX2" fmla="*/ 933450 w 933450"/>
                      <a:gd name="connsiteY2" fmla="*/ 885302 h 928057"/>
                      <a:gd name="connsiteX3" fmla="*/ 0 w 933450"/>
                      <a:gd name="connsiteY3" fmla="*/ 885302 h 928057"/>
                      <a:gd name="connsiteX4" fmla="*/ 0 w 933450"/>
                      <a:gd name="connsiteY4" fmla="*/ 0 h 928057"/>
                      <a:gd name="connsiteX0" fmla="*/ 0 w 933450"/>
                      <a:gd name="connsiteY0" fmla="*/ 0 h 940199"/>
                      <a:gd name="connsiteX1" fmla="*/ 933450 w 933450"/>
                      <a:gd name="connsiteY1" fmla="*/ 0 h 940199"/>
                      <a:gd name="connsiteX2" fmla="*/ 933450 w 933450"/>
                      <a:gd name="connsiteY2" fmla="*/ 885302 h 940199"/>
                      <a:gd name="connsiteX3" fmla="*/ 0 w 933450"/>
                      <a:gd name="connsiteY3" fmla="*/ 885302 h 940199"/>
                      <a:gd name="connsiteX4" fmla="*/ 0 w 933450"/>
                      <a:gd name="connsiteY4" fmla="*/ 0 h 940199"/>
                      <a:gd name="connsiteX0" fmla="*/ 0 w 933450"/>
                      <a:gd name="connsiteY0" fmla="*/ 0 h 946232"/>
                      <a:gd name="connsiteX1" fmla="*/ 933450 w 933450"/>
                      <a:gd name="connsiteY1" fmla="*/ 0 h 946232"/>
                      <a:gd name="connsiteX2" fmla="*/ 933450 w 933450"/>
                      <a:gd name="connsiteY2" fmla="*/ 885302 h 946232"/>
                      <a:gd name="connsiteX3" fmla="*/ 0 w 933450"/>
                      <a:gd name="connsiteY3" fmla="*/ 885302 h 946232"/>
                      <a:gd name="connsiteX4" fmla="*/ 0 w 933450"/>
                      <a:gd name="connsiteY4" fmla="*/ 0 h 946232"/>
                      <a:gd name="connsiteX0" fmla="*/ 0 w 933450"/>
                      <a:gd name="connsiteY0" fmla="*/ 0 h 949554"/>
                      <a:gd name="connsiteX1" fmla="*/ 933450 w 933450"/>
                      <a:gd name="connsiteY1" fmla="*/ 0 h 949554"/>
                      <a:gd name="connsiteX2" fmla="*/ 933450 w 933450"/>
                      <a:gd name="connsiteY2" fmla="*/ 885302 h 949554"/>
                      <a:gd name="connsiteX3" fmla="*/ 0 w 933450"/>
                      <a:gd name="connsiteY3" fmla="*/ 885302 h 949554"/>
                      <a:gd name="connsiteX4" fmla="*/ 0 w 933450"/>
                      <a:gd name="connsiteY4" fmla="*/ 0 h 949554"/>
                      <a:gd name="connsiteX0" fmla="*/ 0 w 933450"/>
                      <a:gd name="connsiteY0" fmla="*/ 0 h 952637"/>
                      <a:gd name="connsiteX1" fmla="*/ 933450 w 933450"/>
                      <a:gd name="connsiteY1" fmla="*/ 0 h 952637"/>
                      <a:gd name="connsiteX2" fmla="*/ 933450 w 933450"/>
                      <a:gd name="connsiteY2" fmla="*/ 885302 h 952637"/>
                      <a:gd name="connsiteX3" fmla="*/ 0 w 933450"/>
                      <a:gd name="connsiteY3" fmla="*/ 885302 h 952637"/>
                      <a:gd name="connsiteX4" fmla="*/ 0 w 933450"/>
                      <a:gd name="connsiteY4" fmla="*/ 0 h 95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952637">
                        <a:moveTo>
                          <a:pt x="0" y="0"/>
                        </a:moveTo>
                        <a:lnTo>
                          <a:pt x="933450" y="0"/>
                        </a:lnTo>
                        <a:lnTo>
                          <a:pt x="933450" y="885302"/>
                        </a:lnTo>
                        <a:cubicBezTo>
                          <a:pt x="830248" y="970760"/>
                          <a:pt x="108899" y="979305"/>
                          <a:pt x="0" y="885302"/>
                        </a:cubicBezTo>
                        <a:lnTo>
                          <a:pt x="0" y="0"/>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5" name="Group 31">
                  <a:extLst>
                    <a:ext uri="{FF2B5EF4-FFF2-40B4-BE49-F238E27FC236}">
                      <a16:creationId xmlns:a16="http://schemas.microsoft.com/office/drawing/2014/main" id="{8EC9DB98-C09B-2D71-A72E-00A85E889F32}"/>
                    </a:ext>
                  </a:extLst>
                </p:cNvPr>
                <p:cNvGrpSpPr/>
                <p:nvPr/>
              </p:nvGrpSpPr>
              <p:grpSpPr>
                <a:xfrm>
                  <a:off x="703805" y="2144245"/>
                  <a:ext cx="3642078" cy="2518953"/>
                  <a:chOff x="1238250" y="1434779"/>
                  <a:chExt cx="6667501" cy="4051875"/>
                </a:xfrm>
              </p:grpSpPr>
              <p:sp>
                <p:nvSpPr>
                  <p:cNvPr id="146" name="Rounded Rectangle 114">
                    <a:extLst>
                      <a:ext uri="{FF2B5EF4-FFF2-40B4-BE49-F238E27FC236}">
                        <a16:creationId xmlns:a16="http://schemas.microsoft.com/office/drawing/2014/main" id="{911723D7-DF80-5692-4989-97516B9CC8A3}"/>
                      </a:ext>
                    </a:extLst>
                  </p:cNvPr>
                  <p:cNvSpPr/>
                  <p:nvPr/>
                </p:nvSpPr>
                <p:spPr>
                  <a:xfrm>
                    <a:off x="1238250" y="1443536"/>
                    <a:ext cx="6667501" cy="4043118"/>
                  </a:xfrm>
                  <a:prstGeom prst="roundRect">
                    <a:avLst>
                      <a:gd name="adj" fmla="val 2200"/>
                    </a:avLst>
                  </a:prstGeom>
                  <a:solidFill>
                    <a:srgbClr val="59595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7" name="Rounded Rectangle 115">
                    <a:extLst>
                      <a:ext uri="{FF2B5EF4-FFF2-40B4-BE49-F238E27FC236}">
                        <a16:creationId xmlns:a16="http://schemas.microsoft.com/office/drawing/2014/main" id="{42D4456F-2BA3-F726-7AAB-BE903E42F548}"/>
                      </a:ext>
                    </a:extLst>
                  </p:cNvPr>
                  <p:cNvSpPr/>
                  <p:nvPr/>
                </p:nvSpPr>
                <p:spPr>
                  <a:xfrm>
                    <a:off x="1245446" y="1434779"/>
                    <a:ext cx="6648450" cy="4000500"/>
                  </a:xfrm>
                  <a:prstGeom prst="roundRect">
                    <a:avLst>
                      <a:gd name="adj" fmla="val 2139"/>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8" name="Rounded Rectangle 116">
                    <a:extLst>
                      <a:ext uri="{FF2B5EF4-FFF2-40B4-BE49-F238E27FC236}">
                        <a16:creationId xmlns:a16="http://schemas.microsoft.com/office/drawing/2014/main" id="{18A7A1C7-442D-55D7-B7C3-B70B1421DD47}"/>
                      </a:ext>
                    </a:extLst>
                  </p:cNvPr>
                  <p:cNvSpPr/>
                  <p:nvPr/>
                </p:nvSpPr>
                <p:spPr>
                  <a:xfrm>
                    <a:off x="1419818" y="1590909"/>
                    <a:ext cx="6299702" cy="3688241"/>
                  </a:xfrm>
                  <a:prstGeom prst="roundRect">
                    <a:avLst>
                      <a:gd name="adj" fmla="val 461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3D5558"/>
                      </a:solidFill>
                      <a:latin typeface="Arial" panose="020B0604020202020204" pitchFamily="34" charset="0"/>
                      <a:cs typeface="Arial" panose="020B0604020202020204" pitchFamily="34" charset="0"/>
                    </a:endParaRPr>
                  </a:p>
                </p:txBody>
              </p:sp>
            </p:grpSp>
          </p:grpSp>
          <p:sp>
            <p:nvSpPr>
              <p:cNvPr id="143" name="Freeform 111">
                <a:extLst>
                  <a:ext uri="{FF2B5EF4-FFF2-40B4-BE49-F238E27FC236}">
                    <a16:creationId xmlns:a16="http://schemas.microsoft.com/office/drawing/2014/main" id="{9B2BCE66-44B8-35CA-CEC4-639D56E85CEC}"/>
                  </a:ext>
                </a:extLst>
              </p:cNvPr>
              <p:cNvSpPr/>
              <p:nvPr/>
            </p:nvSpPr>
            <p:spPr>
              <a:xfrm>
                <a:off x="9495649" y="3693464"/>
                <a:ext cx="176971" cy="311906"/>
              </a:xfrm>
              <a:custGeom>
                <a:avLst/>
                <a:gdLst>
                  <a:gd name="connsiteX0" fmla="*/ 113709 w 176971"/>
                  <a:gd name="connsiteY0" fmla="*/ 183777 h 311906"/>
                  <a:gd name="connsiteX1" fmla="*/ 113440 w 176971"/>
                  <a:gd name="connsiteY1" fmla="*/ 184831 h 311906"/>
                  <a:gd name="connsiteX2" fmla="*/ 107447 w 176971"/>
                  <a:gd name="connsiteY2" fmla="*/ 197396 h 311906"/>
                  <a:gd name="connsiteX3" fmla="*/ 105864 w 176971"/>
                  <a:gd name="connsiteY3" fmla="*/ 199529 h 311906"/>
                  <a:gd name="connsiteX4" fmla="*/ 106755 w 176971"/>
                  <a:gd name="connsiteY4" fmla="*/ 199203 h 311906"/>
                  <a:gd name="connsiteX5" fmla="*/ 124705 w 176971"/>
                  <a:gd name="connsiteY5" fmla="*/ 185810 h 311906"/>
                  <a:gd name="connsiteX6" fmla="*/ 126225 w 176971"/>
                  <a:gd name="connsiteY6" fmla="*/ 183777 h 311906"/>
                  <a:gd name="connsiteX7" fmla="*/ 50745 w 176971"/>
                  <a:gd name="connsiteY7" fmla="*/ 183777 h 311906"/>
                  <a:gd name="connsiteX8" fmla="*/ 52265 w 176971"/>
                  <a:gd name="connsiteY8" fmla="*/ 185810 h 311906"/>
                  <a:gd name="connsiteX9" fmla="*/ 70215 w 176971"/>
                  <a:gd name="connsiteY9" fmla="*/ 199203 h 311906"/>
                  <a:gd name="connsiteX10" fmla="*/ 71106 w 176971"/>
                  <a:gd name="connsiteY10" fmla="*/ 199529 h 311906"/>
                  <a:gd name="connsiteX11" fmla="*/ 69523 w 176971"/>
                  <a:gd name="connsiteY11" fmla="*/ 197396 h 311906"/>
                  <a:gd name="connsiteX12" fmla="*/ 63530 w 176971"/>
                  <a:gd name="connsiteY12" fmla="*/ 184831 h 311906"/>
                  <a:gd name="connsiteX13" fmla="*/ 63261 w 176971"/>
                  <a:gd name="connsiteY13" fmla="*/ 183777 h 311906"/>
                  <a:gd name="connsiteX14" fmla="*/ 92213 w 176971"/>
                  <a:gd name="connsiteY14" fmla="*/ 183615 h 311906"/>
                  <a:gd name="connsiteX15" fmla="*/ 92213 w 176971"/>
                  <a:gd name="connsiteY15" fmla="*/ 202703 h 311906"/>
                  <a:gd name="connsiteX16" fmla="*/ 93284 w 176971"/>
                  <a:gd name="connsiteY16" fmla="*/ 202649 h 311906"/>
                  <a:gd name="connsiteX17" fmla="*/ 93881 w 176971"/>
                  <a:gd name="connsiteY17" fmla="*/ 202558 h 311906"/>
                  <a:gd name="connsiteX18" fmla="*/ 97056 w 176971"/>
                  <a:gd name="connsiteY18" fmla="*/ 199577 h 311906"/>
                  <a:gd name="connsiteX19" fmla="*/ 106390 w 176971"/>
                  <a:gd name="connsiteY19" fmla="*/ 185247 h 311906"/>
                  <a:gd name="connsiteX20" fmla="*/ 106983 w 176971"/>
                  <a:gd name="connsiteY20" fmla="*/ 183615 h 311906"/>
                  <a:gd name="connsiteX21" fmla="*/ 69644 w 176971"/>
                  <a:gd name="connsiteY21" fmla="*/ 183615 h 311906"/>
                  <a:gd name="connsiteX22" fmla="*/ 70439 w 176971"/>
                  <a:gd name="connsiteY22" fmla="*/ 185700 h 311906"/>
                  <a:gd name="connsiteX23" fmla="*/ 79773 w 176971"/>
                  <a:gd name="connsiteY23" fmla="*/ 199346 h 311906"/>
                  <a:gd name="connsiteX24" fmla="*/ 83423 w 176971"/>
                  <a:gd name="connsiteY24" fmla="*/ 202609 h 311906"/>
                  <a:gd name="connsiteX25" fmla="*/ 83686 w 176971"/>
                  <a:gd name="connsiteY25" fmla="*/ 202649 h 311906"/>
                  <a:gd name="connsiteX26" fmla="*/ 85049 w 176971"/>
                  <a:gd name="connsiteY26" fmla="*/ 202718 h 311906"/>
                  <a:gd name="connsiteX27" fmla="*/ 85049 w 176971"/>
                  <a:gd name="connsiteY27" fmla="*/ 183615 h 311906"/>
                  <a:gd name="connsiteX28" fmla="*/ 117856 w 176971"/>
                  <a:gd name="connsiteY28" fmla="*/ 157939 h 311906"/>
                  <a:gd name="connsiteX29" fmla="*/ 115271 w 176971"/>
                  <a:gd name="connsiteY29" fmla="*/ 176986 h 311906"/>
                  <a:gd name="connsiteX30" fmla="*/ 130404 w 176971"/>
                  <a:gd name="connsiteY30" fmla="*/ 176986 h 311906"/>
                  <a:gd name="connsiteX31" fmla="*/ 131735 w 176971"/>
                  <a:gd name="connsiteY31" fmla="*/ 174224 h 311906"/>
                  <a:gd name="connsiteX32" fmla="*/ 135181 w 176971"/>
                  <a:gd name="connsiteY32" fmla="*/ 160752 h 311906"/>
                  <a:gd name="connsiteX33" fmla="*/ 135323 w 176971"/>
                  <a:gd name="connsiteY33" fmla="*/ 157939 h 311906"/>
                  <a:gd name="connsiteX34" fmla="*/ 41647 w 176971"/>
                  <a:gd name="connsiteY34" fmla="*/ 157939 h 311906"/>
                  <a:gd name="connsiteX35" fmla="*/ 41789 w 176971"/>
                  <a:gd name="connsiteY35" fmla="*/ 160752 h 311906"/>
                  <a:gd name="connsiteX36" fmla="*/ 45235 w 176971"/>
                  <a:gd name="connsiteY36" fmla="*/ 174224 h 311906"/>
                  <a:gd name="connsiteX37" fmla="*/ 46566 w 176971"/>
                  <a:gd name="connsiteY37" fmla="*/ 176986 h 311906"/>
                  <a:gd name="connsiteX38" fmla="*/ 61699 w 176971"/>
                  <a:gd name="connsiteY38" fmla="*/ 176986 h 311906"/>
                  <a:gd name="connsiteX39" fmla="*/ 61099 w 176971"/>
                  <a:gd name="connsiteY39" fmla="*/ 175336 h 311906"/>
                  <a:gd name="connsiteX40" fmla="*/ 59114 w 176971"/>
                  <a:gd name="connsiteY40" fmla="*/ 157939 h 311906"/>
                  <a:gd name="connsiteX41" fmla="*/ 92213 w 176971"/>
                  <a:gd name="connsiteY41" fmla="*/ 157777 h 311906"/>
                  <a:gd name="connsiteX42" fmla="*/ 92213 w 176971"/>
                  <a:gd name="connsiteY42" fmla="*/ 176825 h 311906"/>
                  <a:gd name="connsiteX43" fmla="*/ 108731 w 176971"/>
                  <a:gd name="connsiteY43" fmla="*/ 176825 h 311906"/>
                  <a:gd name="connsiteX44" fmla="*/ 109514 w 176971"/>
                  <a:gd name="connsiteY44" fmla="*/ 174668 h 311906"/>
                  <a:gd name="connsiteX45" fmla="*/ 111638 w 176971"/>
                  <a:gd name="connsiteY45" fmla="*/ 160496 h 311906"/>
                  <a:gd name="connsiteX46" fmla="*/ 111502 w 176971"/>
                  <a:gd name="connsiteY46" fmla="*/ 157777 h 311906"/>
                  <a:gd name="connsiteX47" fmla="*/ 66197 w 176971"/>
                  <a:gd name="connsiteY47" fmla="*/ 157777 h 311906"/>
                  <a:gd name="connsiteX48" fmla="*/ 66043 w 176971"/>
                  <a:gd name="connsiteY48" fmla="*/ 160841 h 311906"/>
                  <a:gd name="connsiteX49" fmla="*/ 68167 w 176971"/>
                  <a:gd name="connsiteY49" fmla="*/ 175012 h 311906"/>
                  <a:gd name="connsiteX50" fmla="*/ 68825 w 176971"/>
                  <a:gd name="connsiteY50" fmla="*/ 176825 h 311906"/>
                  <a:gd name="connsiteX51" fmla="*/ 85049 w 176971"/>
                  <a:gd name="connsiteY51" fmla="*/ 176825 h 311906"/>
                  <a:gd name="connsiteX52" fmla="*/ 85049 w 176971"/>
                  <a:gd name="connsiteY52" fmla="*/ 157777 h 311906"/>
                  <a:gd name="connsiteX53" fmla="*/ 114853 w 176971"/>
                  <a:gd name="connsiteY53" fmla="*/ 132359 h 311906"/>
                  <a:gd name="connsiteX54" fmla="*/ 117672 w 176971"/>
                  <a:gd name="connsiteY54" fmla="*/ 151148 h 311906"/>
                  <a:gd name="connsiteX55" fmla="*/ 135180 w 176971"/>
                  <a:gd name="connsiteY55" fmla="*/ 151148 h 311906"/>
                  <a:gd name="connsiteX56" fmla="*/ 134470 w 176971"/>
                  <a:gd name="connsiteY56" fmla="*/ 146493 h 311906"/>
                  <a:gd name="connsiteX57" fmla="*/ 129758 w 176971"/>
                  <a:gd name="connsiteY57" fmla="*/ 133580 h 311906"/>
                  <a:gd name="connsiteX58" fmla="*/ 129016 w 176971"/>
                  <a:gd name="connsiteY58" fmla="*/ 132359 h 311906"/>
                  <a:gd name="connsiteX59" fmla="*/ 47954 w 176971"/>
                  <a:gd name="connsiteY59" fmla="*/ 132359 h 311906"/>
                  <a:gd name="connsiteX60" fmla="*/ 47212 w 176971"/>
                  <a:gd name="connsiteY60" fmla="*/ 133580 h 311906"/>
                  <a:gd name="connsiteX61" fmla="*/ 42500 w 176971"/>
                  <a:gd name="connsiteY61" fmla="*/ 146493 h 311906"/>
                  <a:gd name="connsiteX62" fmla="*/ 41790 w 176971"/>
                  <a:gd name="connsiteY62" fmla="*/ 151148 h 311906"/>
                  <a:gd name="connsiteX63" fmla="*/ 59298 w 176971"/>
                  <a:gd name="connsiteY63" fmla="*/ 151148 h 311906"/>
                  <a:gd name="connsiteX64" fmla="*/ 61323 w 176971"/>
                  <a:gd name="connsiteY64" fmla="*/ 134545 h 311906"/>
                  <a:gd name="connsiteX65" fmla="*/ 62117 w 176971"/>
                  <a:gd name="connsiteY65" fmla="*/ 132359 h 311906"/>
                  <a:gd name="connsiteX66" fmla="*/ 92213 w 176971"/>
                  <a:gd name="connsiteY66" fmla="*/ 132197 h 311906"/>
                  <a:gd name="connsiteX67" fmla="*/ 92213 w 176971"/>
                  <a:gd name="connsiteY67" fmla="*/ 150987 h 311906"/>
                  <a:gd name="connsiteX68" fmla="*/ 111676 w 176971"/>
                  <a:gd name="connsiteY68" fmla="*/ 150987 h 311906"/>
                  <a:gd name="connsiteX69" fmla="*/ 111724 w 176971"/>
                  <a:gd name="connsiteY69" fmla="*/ 150032 h 311906"/>
                  <a:gd name="connsiteX70" fmla="*/ 109599 w 176971"/>
                  <a:gd name="connsiteY70" fmla="*/ 135860 h 311906"/>
                  <a:gd name="connsiteX71" fmla="*/ 108270 w 176971"/>
                  <a:gd name="connsiteY71" fmla="*/ 132197 h 311906"/>
                  <a:gd name="connsiteX72" fmla="*/ 69241 w 176971"/>
                  <a:gd name="connsiteY72" fmla="*/ 132197 h 311906"/>
                  <a:gd name="connsiteX73" fmla="*/ 68381 w 176971"/>
                  <a:gd name="connsiteY73" fmla="*/ 134568 h 311906"/>
                  <a:gd name="connsiteX74" fmla="*/ 66256 w 176971"/>
                  <a:gd name="connsiteY74" fmla="*/ 148740 h 311906"/>
                  <a:gd name="connsiteX75" fmla="*/ 66369 w 176971"/>
                  <a:gd name="connsiteY75" fmla="*/ 150987 h 311906"/>
                  <a:gd name="connsiteX76" fmla="*/ 85050 w 176971"/>
                  <a:gd name="connsiteY76" fmla="*/ 150987 h 311906"/>
                  <a:gd name="connsiteX77" fmla="*/ 85050 w 176971"/>
                  <a:gd name="connsiteY77" fmla="*/ 132197 h 311906"/>
                  <a:gd name="connsiteX78" fmla="*/ 106648 w 176971"/>
                  <a:gd name="connsiteY78" fmla="*/ 112664 h 311906"/>
                  <a:gd name="connsiteX79" fmla="*/ 107457 w 176971"/>
                  <a:gd name="connsiteY79" fmla="*/ 113755 h 311906"/>
                  <a:gd name="connsiteX80" fmla="*/ 111849 w 176971"/>
                  <a:gd name="connsiteY80" fmla="*/ 121909 h 311906"/>
                  <a:gd name="connsiteX81" fmla="*/ 113178 w 176971"/>
                  <a:gd name="connsiteY81" fmla="*/ 125568 h 311906"/>
                  <a:gd name="connsiteX82" fmla="*/ 124225 w 176971"/>
                  <a:gd name="connsiteY82" fmla="*/ 125568 h 311906"/>
                  <a:gd name="connsiteX83" fmla="*/ 121675 w 176971"/>
                  <a:gd name="connsiteY83" fmla="*/ 122763 h 311906"/>
                  <a:gd name="connsiteX84" fmla="*/ 106755 w 176971"/>
                  <a:gd name="connsiteY84" fmla="*/ 112704 h 311906"/>
                  <a:gd name="connsiteX85" fmla="*/ 70322 w 176971"/>
                  <a:gd name="connsiteY85" fmla="*/ 112664 h 311906"/>
                  <a:gd name="connsiteX86" fmla="*/ 70215 w 176971"/>
                  <a:gd name="connsiteY86" fmla="*/ 112704 h 311906"/>
                  <a:gd name="connsiteX87" fmla="*/ 55295 w 176971"/>
                  <a:gd name="connsiteY87" fmla="*/ 122763 h 311906"/>
                  <a:gd name="connsiteX88" fmla="*/ 52745 w 176971"/>
                  <a:gd name="connsiteY88" fmla="*/ 125568 h 311906"/>
                  <a:gd name="connsiteX89" fmla="*/ 63792 w 176971"/>
                  <a:gd name="connsiteY89" fmla="*/ 125568 h 311906"/>
                  <a:gd name="connsiteX90" fmla="*/ 65121 w 176971"/>
                  <a:gd name="connsiteY90" fmla="*/ 121909 h 311906"/>
                  <a:gd name="connsiteX91" fmla="*/ 69513 w 176971"/>
                  <a:gd name="connsiteY91" fmla="*/ 113755 h 311906"/>
                  <a:gd name="connsiteX92" fmla="*/ 92213 w 176971"/>
                  <a:gd name="connsiteY92" fmla="*/ 109203 h 311906"/>
                  <a:gd name="connsiteX93" fmla="*/ 92213 w 176971"/>
                  <a:gd name="connsiteY93" fmla="*/ 125407 h 311906"/>
                  <a:gd name="connsiteX94" fmla="*/ 105934 w 176971"/>
                  <a:gd name="connsiteY94" fmla="*/ 125407 h 311906"/>
                  <a:gd name="connsiteX95" fmla="*/ 105108 w 176971"/>
                  <a:gd name="connsiteY95" fmla="*/ 122723 h 311906"/>
                  <a:gd name="connsiteX96" fmla="*/ 94411 w 176971"/>
                  <a:gd name="connsiteY96" fmla="*/ 109622 h 311906"/>
                  <a:gd name="connsiteX97" fmla="*/ 93923 w 176971"/>
                  <a:gd name="connsiteY97" fmla="*/ 109355 h 311906"/>
                  <a:gd name="connsiteX98" fmla="*/ 93284 w 176971"/>
                  <a:gd name="connsiteY98" fmla="*/ 109257 h 311906"/>
                  <a:gd name="connsiteX99" fmla="*/ 85049 w 176971"/>
                  <a:gd name="connsiteY99" fmla="*/ 109188 h 311906"/>
                  <a:gd name="connsiteX100" fmla="*/ 83686 w 176971"/>
                  <a:gd name="connsiteY100" fmla="*/ 109257 h 311906"/>
                  <a:gd name="connsiteX101" fmla="*/ 83024 w 176971"/>
                  <a:gd name="connsiteY101" fmla="*/ 109358 h 311906"/>
                  <a:gd name="connsiteX102" fmla="*/ 79958 w 176971"/>
                  <a:gd name="connsiteY102" fmla="*/ 111788 h 311906"/>
                  <a:gd name="connsiteX103" fmla="*/ 72606 w 176971"/>
                  <a:gd name="connsiteY103" fmla="*/ 122239 h 311906"/>
                  <a:gd name="connsiteX104" fmla="*/ 71631 w 176971"/>
                  <a:gd name="connsiteY104" fmla="*/ 125407 h 311906"/>
                  <a:gd name="connsiteX105" fmla="*/ 85049 w 176971"/>
                  <a:gd name="connsiteY105" fmla="*/ 125407 h 311906"/>
                  <a:gd name="connsiteX106" fmla="*/ 88485 w 176971"/>
                  <a:gd name="connsiteY106" fmla="*/ 103592 h 311906"/>
                  <a:gd name="connsiteX107" fmla="*/ 140846 w 176971"/>
                  <a:gd name="connsiteY107" fmla="*/ 155953 h 311906"/>
                  <a:gd name="connsiteX108" fmla="*/ 88485 w 176971"/>
                  <a:gd name="connsiteY108" fmla="*/ 208314 h 311906"/>
                  <a:gd name="connsiteX109" fmla="*/ 36124 w 176971"/>
                  <a:gd name="connsiteY109" fmla="*/ 155953 h 311906"/>
                  <a:gd name="connsiteX110" fmla="*/ 88485 w 176971"/>
                  <a:gd name="connsiteY110" fmla="*/ 103592 h 311906"/>
                  <a:gd name="connsiteX111" fmla="*/ 10305 w 176971"/>
                  <a:gd name="connsiteY111" fmla="*/ 48091 h 311906"/>
                  <a:gd name="connsiteX112" fmla="*/ 10305 w 176971"/>
                  <a:gd name="connsiteY112" fmla="*/ 265876 h 311906"/>
                  <a:gd name="connsiteX113" fmla="*/ 166258 w 176971"/>
                  <a:gd name="connsiteY113" fmla="*/ 265876 h 311906"/>
                  <a:gd name="connsiteX114" fmla="*/ 166258 w 176971"/>
                  <a:gd name="connsiteY114" fmla="*/ 48091 h 311906"/>
                  <a:gd name="connsiteX115" fmla="*/ 51328 w 176971"/>
                  <a:gd name="connsiteY115" fmla="*/ 17941 h 311906"/>
                  <a:gd name="connsiteX116" fmla="*/ 45184 w 176971"/>
                  <a:gd name="connsiteY116" fmla="*/ 24085 h 311906"/>
                  <a:gd name="connsiteX117" fmla="*/ 51328 w 176971"/>
                  <a:gd name="connsiteY117" fmla="*/ 30229 h 311906"/>
                  <a:gd name="connsiteX118" fmla="*/ 126331 w 176971"/>
                  <a:gd name="connsiteY118" fmla="*/ 30229 h 311906"/>
                  <a:gd name="connsiteX119" fmla="*/ 132474 w 176971"/>
                  <a:gd name="connsiteY119" fmla="*/ 24085 h 311906"/>
                  <a:gd name="connsiteX120" fmla="*/ 126331 w 176971"/>
                  <a:gd name="connsiteY120" fmla="*/ 17941 h 311906"/>
                  <a:gd name="connsiteX121" fmla="*/ 20564 w 176971"/>
                  <a:gd name="connsiteY121" fmla="*/ 0 h 311906"/>
                  <a:gd name="connsiteX122" fmla="*/ 156407 w 176971"/>
                  <a:gd name="connsiteY122" fmla="*/ 0 h 311906"/>
                  <a:gd name="connsiteX123" fmla="*/ 176971 w 176971"/>
                  <a:gd name="connsiteY123" fmla="*/ 20564 h 311906"/>
                  <a:gd name="connsiteX124" fmla="*/ 176971 w 176971"/>
                  <a:gd name="connsiteY124" fmla="*/ 291342 h 311906"/>
                  <a:gd name="connsiteX125" fmla="*/ 156407 w 176971"/>
                  <a:gd name="connsiteY125" fmla="*/ 311906 h 311906"/>
                  <a:gd name="connsiteX126" fmla="*/ 20564 w 176971"/>
                  <a:gd name="connsiteY126" fmla="*/ 311906 h 311906"/>
                  <a:gd name="connsiteX127" fmla="*/ 0 w 176971"/>
                  <a:gd name="connsiteY127" fmla="*/ 291342 h 311906"/>
                  <a:gd name="connsiteX128" fmla="*/ 0 w 176971"/>
                  <a:gd name="connsiteY128" fmla="*/ 20564 h 311906"/>
                  <a:gd name="connsiteX129" fmla="*/ 20564 w 176971"/>
                  <a:gd name="connsiteY129" fmla="*/ 0 h 31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76971" h="311906">
                    <a:moveTo>
                      <a:pt x="113709" y="183777"/>
                    </a:moveTo>
                    <a:lnTo>
                      <a:pt x="113440" y="184831"/>
                    </a:lnTo>
                    <a:cubicBezTo>
                      <a:pt x="112049" y="189341"/>
                      <a:pt x="110015" y="193565"/>
                      <a:pt x="107447" y="197396"/>
                    </a:cubicBezTo>
                    <a:lnTo>
                      <a:pt x="105864" y="199529"/>
                    </a:lnTo>
                    <a:lnTo>
                      <a:pt x="106755" y="199203"/>
                    </a:lnTo>
                    <a:cubicBezTo>
                      <a:pt x="113775" y="196234"/>
                      <a:pt x="119922" y="191606"/>
                      <a:pt x="124705" y="185810"/>
                    </a:cubicBezTo>
                    <a:lnTo>
                      <a:pt x="126225" y="183777"/>
                    </a:lnTo>
                    <a:close/>
                    <a:moveTo>
                      <a:pt x="50745" y="183777"/>
                    </a:moveTo>
                    <a:lnTo>
                      <a:pt x="52265" y="185810"/>
                    </a:lnTo>
                    <a:cubicBezTo>
                      <a:pt x="57048" y="191606"/>
                      <a:pt x="63195" y="196234"/>
                      <a:pt x="70215" y="199203"/>
                    </a:cubicBezTo>
                    <a:lnTo>
                      <a:pt x="71106" y="199529"/>
                    </a:lnTo>
                    <a:lnTo>
                      <a:pt x="69523" y="197396"/>
                    </a:lnTo>
                    <a:cubicBezTo>
                      <a:pt x="66955" y="193565"/>
                      <a:pt x="64921" y="189341"/>
                      <a:pt x="63530" y="184831"/>
                    </a:cubicBezTo>
                    <a:lnTo>
                      <a:pt x="63261" y="183777"/>
                    </a:lnTo>
                    <a:close/>
                    <a:moveTo>
                      <a:pt x="92213" y="183615"/>
                    </a:moveTo>
                    <a:lnTo>
                      <a:pt x="92213" y="202703"/>
                    </a:lnTo>
                    <a:lnTo>
                      <a:pt x="93284" y="202649"/>
                    </a:lnTo>
                    <a:lnTo>
                      <a:pt x="93881" y="202558"/>
                    </a:lnTo>
                    <a:lnTo>
                      <a:pt x="97056" y="199577"/>
                    </a:lnTo>
                    <a:cubicBezTo>
                      <a:pt x="100968" y="195439"/>
                      <a:pt x="104149" y="190592"/>
                      <a:pt x="106390" y="185247"/>
                    </a:cubicBezTo>
                    <a:lnTo>
                      <a:pt x="106983" y="183615"/>
                    </a:lnTo>
                    <a:close/>
                    <a:moveTo>
                      <a:pt x="69644" y="183615"/>
                    </a:moveTo>
                    <a:lnTo>
                      <a:pt x="70439" y="185700"/>
                    </a:lnTo>
                    <a:cubicBezTo>
                      <a:pt x="72680" y="190790"/>
                      <a:pt x="75861" y="195405"/>
                      <a:pt x="79773" y="199346"/>
                    </a:cubicBezTo>
                    <a:lnTo>
                      <a:pt x="83423" y="202609"/>
                    </a:lnTo>
                    <a:lnTo>
                      <a:pt x="83686" y="202649"/>
                    </a:lnTo>
                    <a:lnTo>
                      <a:pt x="85049" y="202718"/>
                    </a:lnTo>
                    <a:lnTo>
                      <a:pt x="85049" y="183615"/>
                    </a:lnTo>
                    <a:close/>
                    <a:moveTo>
                      <a:pt x="117856" y="157939"/>
                    </a:moveTo>
                    <a:cubicBezTo>
                      <a:pt x="117838" y="166280"/>
                      <a:pt x="117032" y="171087"/>
                      <a:pt x="115271" y="176986"/>
                    </a:cubicBezTo>
                    <a:lnTo>
                      <a:pt x="130404" y="176986"/>
                    </a:lnTo>
                    <a:lnTo>
                      <a:pt x="131735" y="174224"/>
                    </a:lnTo>
                    <a:cubicBezTo>
                      <a:pt x="133516" y="170012"/>
                      <a:pt x="134700" y="165486"/>
                      <a:pt x="135181" y="160752"/>
                    </a:cubicBezTo>
                    <a:lnTo>
                      <a:pt x="135323" y="157939"/>
                    </a:lnTo>
                    <a:close/>
                    <a:moveTo>
                      <a:pt x="41647" y="157939"/>
                    </a:moveTo>
                    <a:lnTo>
                      <a:pt x="41789" y="160752"/>
                    </a:lnTo>
                    <a:cubicBezTo>
                      <a:pt x="42270" y="165486"/>
                      <a:pt x="43454" y="170012"/>
                      <a:pt x="45235" y="174224"/>
                    </a:cubicBezTo>
                    <a:lnTo>
                      <a:pt x="46566" y="176986"/>
                    </a:lnTo>
                    <a:lnTo>
                      <a:pt x="61699" y="176986"/>
                    </a:lnTo>
                    <a:lnTo>
                      <a:pt x="61099" y="175336"/>
                    </a:lnTo>
                    <a:cubicBezTo>
                      <a:pt x="60117" y="171793"/>
                      <a:pt x="59044" y="164979"/>
                      <a:pt x="59114" y="157939"/>
                    </a:cubicBezTo>
                    <a:close/>
                    <a:moveTo>
                      <a:pt x="92213" y="157777"/>
                    </a:moveTo>
                    <a:lnTo>
                      <a:pt x="92213" y="176825"/>
                    </a:lnTo>
                    <a:lnTo>
                      <a:pt x="108731" y="176825"/>
                    </a:lnTo>
                    <a:lnTo>
                      <a:pt x="109514" y="174668"/>
                    </a:lnTo>
                    <a:cubicBezTo>
                      <a:pt x="110895" y="170191"/>
                      <a:pt x="111638" y="165431"/>
                      <a:pt x="111638" y="160496"/>
                    </a:cubicBezTo>
                    <a:lnTo>
                      <a:pt x="111502" y="157777"/>
                    </a:lnTo>
                    <a:close/>
                    <a:moveTo>
                      <a:pt x="66197" y="157777"/>
                    </a:moveTo>
                    <a:lnTo>
                      <a:pt x="66043" y="160841"/>
                    </a:lnTo>
                    <a:cubicBezTo>
                      <a:pt x="66043" y="165776"/>
                      <a:pt x="66787" y="170535"/>
                      <a:pt x="68167" y="175012"/>
                    </a:cubicBezTo>
                    <a:lnTo>
                      <a:pt x="68825" y="176825"/>
                    </a:lnTo>
                    <a:lnTo>
                      <a:pt x="85049" y="176825"/>
                    </a:lnTo>
                    <a:lnTo>
                      <a:pt x="85049" y="157777"/>
                    </a:lnTo>
                    <a:close/>
                    <a:moveTo>
                      <a:pt x="114853" y="132359"/>
                    </a:moveTo>
                    <a:cubicBezTo>
                      <a:pt x="117231" y="139881"/>
                      <a:pt x="117482" y="144244"/>
                      <a:pt x="117672" y="151148"/>
                    </a:cubicBezTo>
                    <a:lnTo>
                      <a:pt x="135180" y="151148"/>
                    </a:lnTo>
                    <a:lnTo>
                      <a:pt x="134470" y="146493"/>
                    </a:lnTo>
                    <a:cubicBezTo>
                      <a:pt x="133532" y="141910"/>
                      <a:pt x="131926" y="137570"/>
                      <a:pt x="129758" y="133580"/>
                    </a:cubicBezTo>
                    <a:lnTo>
                      <a:pt x="129016" y="132359"/>
                    </a:lnTo>
                    <a:close/>
                    <a:moveTo>
                      <a:pt x="47954" y="132359"/>
                    </a:moveTo>
                    <a:lnTo>
                      <a:pt x="47212" y="133580"/>
                    </a:lnTo>
                    <a:cubicBezTo>
                      <a:pt x="45044" y="137570"/>
                      <a:pt x="43438" y="141910"/>
                      <a:pt x="42500" y="146493"/>
                    </a:cubicBezTo>
                    <a:lnTo>
                      <a:pt x="41790" y="151148"/>
                    </a:lnTo>
                    <a:lnTo>
                      <a:pt x="59298" y="151148"/>
                    </a:lnTo>
                    <a:cubicBezTo>
                      <a:pt x="59421" y="144510"/>
                      <a:pt x="59728" y="140999"/>
                      <a:pt x="61323" y="134545"/>
                    </a:cubicBezTo>
                    <a:lnTo>
                      <a:pt x="62117" y="132359"/>
                    </a:lnTo>
                    <a:close/>
                    <a:moveTo>
                      <a:pt x="92213" y="132197"/>
                    </a:moveTo>
                    <a:lnTo>
                      <a:pt x="92213" y="150987"/>
                    </a:lnTo>
                    <a:lnTo>
                      <a:pt x="111676" y="150987"/>
                    </a:lnTo>
                    <a:lnTo>
                      <a:pt x="111724" y="150032"/>
                    </a:lnTo>
                    <a:cubicBezTo>
                      <a:pt x="111724" y="145097"/>
                      <a:pt x="110980" y="140337"/>
                      <a:pt x="109599" y="135860"/>
                    </a:cubicBezTo>
                    <a:lnTo>
                      <a:pt x="108270" y="132197"/>
                    </a:lnTo>
                    <a:close/>
                    <a:moveTo>
                      <a:pt x="69241" y="132197"/>
                    </a:moveTo>
                    <a:lnTo>
                      <a:pt x="68381" y="134568"/>
                    </a:lnTo>
                    <a:cubicBezTo>
                      <a:pt x="67000" y="139045"/>
                      <a:pt x="66256" y="143805"/>
                      <a:pt x="66256" y="148740"/>
                    </a:cubicBezTo>
                    <a:lnTo>
                      <a:pt x="66369" y="150987"/>
                    </a:lnTo>
                    <a:lnTo>
                      <a:pt x="85050" y="150987"/>
                    </a:lnTo>
                    <a:lnTo>
                      <a:pt x="85050" y="132197"/>
                    </a:lnTo>
                    <a:close/>
                    <a:moveTo>
                      <a:pt x="106648" y="112664"/>
                    </a:moveTo>
                    <a:lnTo>
                      <a:pt x="107457" y="113755"/>
                    </a:lnTo>
                    <a:cubicBezTo>
                      <a:pt x="109169" y="116309"/>
                      <a:pt x="110644" y="119038"/>
                      <a:pt x="111849" y="121909"/>
                    </a:cubicBezTo>
                    <a:lnTo>
                      <a:pt x="113178" y="125568"/>
                    </a:lnTo>
                    <a:lnTo>
                      <a:pt x="124225" y="125568"/>
                    </a:lnTo>
                    <a:lnTo>
                      <a:pt x="121675" y="122763"/>
                    </a:lnTo>
                    <a:cubicBezTo>
                      <a:pt x="117428" y="118516"/>
                      <a:pt x="112371" y="115079"/>
                      <a:pt x="106755" y="112704"/>
                    </a:cubicBezTo>
                    <a:close/>
                    <a:moveTo>
                      <a:pt x="70322" y="112664"/>
                    </a:moveTo>
                    <a:lnTo>
                      <a:pt x="70215" y="112704"/>
                    </a:lnTo>
                    <a:cubicBezTo>
                      <a:pt x="64599" y="115079"/>
                      <a:pt x="59542" y="118516"/>
                      <a:pt x="55295" y="122763"/>
                    </a:cubicBezTo>
                    <a:lnTo>
                      <a:pt x="52745" y="125568"/>
                    </a:lnTo>
                    <a:lnTo>
                      <a:pt x="63792" y="125568"/>
                    </a:lnTo>
                    <a:lnTo>
                      <a:pt x="65121" y="121909"/>
                    </a:lnTo>
                    <a:cubicBezTo>
                      <a:pt x="66326" y="119038"/>
                      <a:pt x="67801" y="116309"/>
                      <a:pt x="69513" y="113755"/>
                    </a:cubicBezTo>
                    <a:close/>
                    <a:moveTo>
                      <a:pt x="92213" y="109203"/>
                    </a:moveTo>
                    <a:lnTo>
                      <a:pt x="92213" y="125407"/>
                    </a:lnTo>
                    <a:lnTo>
                      <a:pt x="105934" y="125407"/>
                    </a:lnTo>
                    <a:cubicBezTo>
                      <a:pt x="105842" y="124512"/>
                      <a:pt x="105383" y="123618"/>
                      <a:pt x="105108" y="122723"/>
                    </a:cubicBezTo>
                    <a:cubicBezTo>
                      <a:pt x="102867" y="117379"/>
                      <a:pt x="99123" y="112833"/>
                      <a:pt x="94411" y="109622"/>
                    </a:cubicBezTo>
                    <a:lnTo>
                      <a:pt x="93923" y="109355"/>
                    </a:lnTo>
                    <a:lnTo>
                      <a:pt x="93284" y="109257"/>
                    </a:lnTo>
                    <a:close/>
                    <a:moveTo>
                      <a:pt x="85049" y="109188"/>
                    </a:moveTo>
                    <a:lnTo>
                      <a:pt x="83686" y="109257"/>
                    </a:lnTo>
                    <a:lnTo>
                      <a:pt x="83024" y="109358"/>
                    </a:lnTo>
                    <a:lnTo>
                      <a:pt x="79958" y="111788"/>
                    </a:lnTo>
                    <a:cubicBezTo>
                      <a:pt x="76813" y="114671"/>
                      <a:pt x="74287" y="118231"/>
                      <a:pt x="72606" y="122239"/>
                    </a:cubicBezTo>
                    <a:lnTo>
                      <a:pt x="71631" y="125407"/>
                    </a:lnTo>
                    <a:lnTo>
                      <a:pt x="85049" y="125407"/>
                    </a:lnTo>
                    <a:close/>
                    <a:moveTo>
                      <a:pt x="88485" y="103592"/>
                    </a:moveTo>
                    <a:cubicBezTo>
                      <a:pt x="117403" y="103592"/>
                      <a:pt x="140846" y="127035"/>
                      <a:pt x="140846" y="155953"/>
                    </a:cubicBezTo>
                    <a:cubicBezTo>
                      <a:pt x="140846" y="184871"/>
                      <a:pt x="117403" y="208314"/>
                      <a:pt x="88485" y="208314"/>
                    </a:cubicBezTo>
                    <a:cubicBezTo>
                      <a:pt x="59567" y="208314"/>
                      <a:pt x="36124" y="184871"/>
                      <a:pt x="36124" y="155953"/>
                    </a:cubicBezTo>
                    <a:cubicBezTo>
                      <a:pt x="36124" y="127035"/>
                      <a:pt x="59567" y="103592"/>
                      <a:pt x="88485" y="103592"/>
                    </a:cubicBezTo>
                    <a:close/>
                    <a:moveTo>
                      <a:pt x="10305" y="48091"/>
                    </a:moveTo>
                    <a:lnTo>
                      <a:pt x="10305" y="265876"/>
                    </a:lnTo>
                    <a:lnTo>
                      <a:pt x="166258" y="265876"/>
                    </a:lnTo>
                    <a:lnTo>
                      <a:pt x="166258" y="48091"/>
                    </a:lnTo>
                    <a:close/>
                    <a:moveTo>
                      <a:pt x="51328" y="17941"/>
                    </a:moveTo>
                    <a:cubicBezTo>
                      <a:pt x="47935" y="17941"/>
                      <a:pt x="45184" y="20692"/>
                      <a:pt x="45184" y="24085"/>
                    </a:cubicBezTo>
                    <a:cubicBezTo>
                      <a:pt x="45184" y="27478"/>
                      <a:pt x="47935" y="30229"/>
                      <a:pt x="51328" y="30229"/>
                    </a:cubicBezTo>
                    <a:lnTo>
                      <a:pt x="126331" y="30229"/>
                    </a:lnTo>
                    <a:cubicBezTo>
                      <a:pt x="129724" y="30229"/>
                      <a:pt x="132474" y="27478"/>
                      <a:pt x="132474" y="24085"/>
                    </a:cubicBezTo>
                    <a:cubicBezTo>
                      <a:pt x="132474" y="20692"/>
                      <a:pt x="129724" y="17941"/>
                      <a:pt x="126331" y="17941"/>
                    </a:cubicBezTo>
                    <a:close/>
                    <a:moveTo>
                      <a:pt x="20564" y="0"/>
                    </a:moveTo>
                    <a:lnTo>
                      <a:pt x="156407" y="0"/>
                    </a:lnTo>
                    <a:cubicBezTo>
                      <a:pt x="167764" y="0"/>
                      <a:pt x="176971" y="9207"/>
                      <a:pt x="176971" y="20564"/>
                    </a:cubicBezTo>
                    <a:lnTo>
                      <a:pt x="176971" y="291342"/>
                    </a:lnTo>
                    <a:cubicBezTo>
                      <a:pt x="176971" y="302699"/>
                      <a:pt x="167764" y="311906"/>
                      <a:pt x="156407" y="311906"/>
                    </a:cubicBezTo>
                    <a:lnTo>
                      <a:pt x="20564" y="311906"/>
                    </a:lnTo>
                    <a:cubicBezTo>
                      <a:pt x="9207" y="311906"/>
                      <a:pt x="0" y="302699"/>
                      <a:pt x="0" y="291342"/>
                    </a:cubicBezTo>
                    <a:lnTo>
                      <a:pt x="0" y="20564"/>
                    </a:lnTo>
                    <a:cubicBezTo>
                      <a:pt x="0" y="9207"/>
                      <a:pt x="9207" y="0"/>
                      <a:pt x="20564" y="0"/>
                    </a:cubicBezTo>
                    <a:close/>
                  </a:path>
                </a:pathLst>
              </a:custGeom>
              <a:solidFill>
                <a:schemeClr val="tx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endParaRPr>
              </a:p>
            </p:txBody>
          </p:sp>
        </p:grpSp>
      </p:grpSp>
      <p:grpSp>
        <p:nvGrpSpPr>
          <p:cNvPr id="44" name="Group 43">
            <a:extLst>
              <a:ext uri="{FF2B5EF4-FFF2-40B4-BE49-F238E27FC236}">
                <a16:creationId xmlns:a16="http://schemas.microsoft.com/office/drawing/2014/main" id="{2AB9DE30-ACDC-AD21-58EF-06AA29C9B1FE}"/>
              </a:ext>
            </a:extLst>
          </p:cNvPr>
          <p:cNvGrpSpPr/>
          <p:nvPr/>
        </p:nvGrpSpPr>
        <p:grpSpPr>
          <a:xfrm>
            <a:off x="6538744" y="3349419"/>
            <a:ext cx="1064827" cy="1531431"/>
            <a:chOff x="6759642" y="3165361"/>
            <a:chExt cx="1023278" cy="1471674"/>
          </a:xfrm>
        </p:grpSpPr>
        <p:grpSp>
          <p:nvGrpSpPr>
            <p:cNvPr id="125" name="Group 124">
              <a:extLst>
                <a:ext uri="{FF2B5EF4-FFF2-40B4-BE49-F238E27FC236}">
                  <a16:creationId xmlns:a16="http://schemas.microsoft.com/office/drawing/2014/main" id="{939D4184-16B0-1EA3-CDBD-D9EE00923D66}"/>
                </a:ext>
              </a:extLst>
            </p:cNvPr>
            <p:cNvGrpSpPr/>
            <p:nvPr/>
          </p:nvGrpSpPr>
          <p:grpSpPr>
            <a:xfrm>
              <a:off x="6759642" y="3165361"/>
              <a:ext cx="1023278" cy="1471674"/>
              <a:chOff x="1270168" y="3264795"/>
              <a:chExt cx="902425" cy="1297865"/>
            </a:xfrm>
          </p:grpSpPr>
          <p:sp>
            <p:nvSpPr>
              <p:cNvPr id="138" name="Freeform 106">
                <a:extLst>
                  <a:ext uri="{FF2B5EF4-FFF2-40B4-BE49-F238E27FC236}">
                    <a16:creationId xmlns:a16="http://schemas.microsoft.com/office/drawing/2014/main" id="{304CBC48-2032-53F5-9822-EBD5780924FB}"/>
                  </a:ext>
                </a:extLst>
              </p:cNvPr>
              <p:cNvSpPr/>
              <p:nvPr/>
            </p:nvSpPr>
            <p:spPr>
              <a:xfrm>
                <a:off x="1270168" y="3264795"/>
                <a:ext cx="902425" cy="1297865"/>
              </a:xfrm>
              <a:custGeom>
                <a:avLst/>
                <a:gdLst>
                  <a:gd name="connsiteX0" fmla="*/ 0 w 1403132"/>
                  <a:gd name="connsiteY0" fmla="*/ 1056291 h 2017987"/>
                  <a:gd name="connsiteX1" fmla="*/ 39610 w 1403132"/>
                  <a:gd name="connsiteY1" fmla="*/ 1056291 h 2017987"/>
                  <a:gd name="connsiteX2" fmla="*/ 39610 w 1403132"/>
                  <a:gd name="connsiteY2" fmla="*/ 1978377 h 2017987"/>
                  <a:gd name="connsiteX3" fmla="*/ 1363522 w 1403132"/>
                  <a:gd name="connsiteY3" fmla="*/ 1978377 h 2017987"/>
                  <a:gd name="connsiteX4" fmla="*/ 1363522 w 1403132"/>
                  <a:gd name="connsiteY4" fmla="*/ 1056291 h 2017987"/>
                  <a:gd name="connsiteX5" fmla="*/ 1403132 w 1403132"/>
                  <a:gd name="connsiteY5" fmla="*/ 1056291 h 2017987"/>
                  <a:gd name="connsiteX6" fmla="*/ 1403132 w 1403132"/>
                  <a:gd name="connsiteY6" fmla="*/ 2017987 h 2017987"/>
                  <a:gd name="connsiteX7" fmla="*/ 0 w 1403132"/>
                  <a:gd name="connsiteY7" fmla="*/ 2017987 h 2017987"/>
                  <a:gd name="connsiteX8" fmla="*/ 0 w 1403132"/>
                  <a:gd name="connsiteY8" fmla="*/ 0 h 2017987"/>
                  <a:gd name="connsiteX9" fmla="*/ 1403132 w 1403132"/>
                  <a:gd name="connsiteY9" fmla="*/ 0 h 2017987"/>
                  <a:gd name="connsiteX10" fmla="*/ 1403132 w 1403132"/>
                  <a:gd name="connsiteY10" fmla="*/ 474722 h 2017987"/>
                  <a:gd name="connsiteX11" fmla="*/ 1363522 w 1403132"/>
                  <a:gd name="connsiteY11" fmla="*/ 474722 h 2017987"/>
                  <a:gd name="connsiteX12" fmla="*/ 1363522 w 1403132"/>
                  <a:gd name="connsiteY12" fmla="*/ 39610 h 2017987"/>
                  <a:gd name="connsiteX13" fmla="*/ 39610 w 1403132"/>
                  <a:gd name="connsiteY13" fmla="*/ 39610 h 2017987"/>
                  <a:gd name="connsiteX14" fmla="*/ 39610 w 1403132"/>
                  <a:gd name="connsiteY14" fmla="*/ 474722 h 2017987"/>
                  <a:gd name="connsiteX15" fmla="*/ 0 w 1403132"/>
                  <a:gd name="connsiteY15" fmla="*/ 474722 h 20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132" h="2017987">
                    <a:moveTo>
                      <a:pt x="0" y="1056291"/>
                    </a:moveTo>
                    <a:lnTo>
                      <a:pt x="39610" y="1056291"/>
                    </a:lnTo>
                    <a:lnTo>
                      <a:pt x="39610" y="1978377"/>
                    </a:lnTo>
                    <a:lnTo>
                      <a:pt x="1363522" y="1978377"/>
                    </a:lnTo>
                    <a:lnTo>
                      <a:pt x="1363522" y="1056291"/>
                    </a:lnTo>
                    <a:lnTo>
                      <a:pt x="1403132" y="1056291"/>
                    </a:lnTo>
                    <a:lnTo>
                      <a:pt x="1403132" y="2017987"/>
                    </a:lnTo>
                    <a:lnTo>
                      <a:pt x="0" y="2017987"/>
                    </a:lnTo>
                    <a:close/>
                    <a:moveTo>
                      <a:pt x="0" y="0"/>
                    </a:moveTo>
                    <a:lnTo>
                      <a:pt x="1403132" y="0"/>
                    </a:lnTo>
                    <a:lnTo>
                      <a:pt x="1403132" y="474722"/>
                    </a:lnTo>
                    <a:lnTo>
                      <a:pt x="1363522" y="474722"/>
                    </a:lnTo>
                    <a:lnTo>
                      <a:pt x="1363522" y="39610"/>
                    </a:lnTo>
                    <a:lnTo>
                      <a:pt x="39610" y="39610"/>
                    </a:lnTo>
                    <a:lnTo>
                      <a:pt x="39610" y="474722"/>
                    </a:lnTo>
                    <a:lnTo>
                      <a:pt x="0" y="474722"/>
                    </a:lnTo>
                    <a:close/>
                  </a:path>
                </a:pathLst>
              </a:custGeom>
              <a:solidFill>
                <a:srgbClr val="5E74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DA3C5E05-44EF-E353-4050-020ED6F14ACC}"/>
                  </a:ext>
                </a:extLst>
              </p:cNvPr>
              <p:cNvSpPr/>
              <p:nvPr/>
            </p:nvSpPr>
            <p:spPr>
              <a:xfrm>
                <a:off x="1331006" y="3325631"/>
                <a:ext cx="780749" cy="1176190"/>
              </a:xfrm>
              <a:prstGeom prst="rect">
                <a:avLst/>
              </a:prstGeom>
              <a:solidFill>
                <a:srgbClr val="CCF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26" name="Group 125">
              <a:extLst>
                <a:ext uri="{FF2B5EF4-FFF2-40B4-BE49-F238E27FC236}">
                  <a16:creationId xmlns:a16="http://schemas.microsoft.com/office/drawing/2014/main" id="{F04DD18B-B118-ECD4-1462-1AF9BC1665A4}"/>
                </a:ext>
              </a:extLst>
            </p:cNvPr>
            <p:cNvGrpSpPr/>
            <p:nvPr/>
          </p:nvGrpSpPr>
          <p:grpSpPr>
            <a:xfrm>
              <a:off x="6982763" y="3643211"/>
              <a:ext cx="577036" cy="515974"/>
              <a:chOff x="6982762" y="3655741"/>
              <a:chExt cx="577036" cy="515974"/>
            </a:xfrm>
          </p:grpSpPr>
          <p:grpSp>
            <p:nvGrpSpPr>
              <p:cNvPr id="127" name="Group 126">
                <a:extLst>
                  <a:ext uri="{FF2B5EF4-FFF2-40B4-BE49-F238E27FC236}">
                    <a16:creationId xmlns:a16="http://schemas.microsoft.com/office/drawing/2014/main" id="{2E7B2CC5-2E5A-7471-42A3-34DFB1B54890}"/>
                  </a:ext>
                </a:extLst>
              </p:cNvPr>
              <p:cNvGrpSpPr/>
              <p:nvPr/>
            </p:nvGrpSpPr>
            <p:grpSpPr>
              <a:xfrm flipH="1">
                <a:off x="6982762" y="3655741"/>
                <a:ext cx="577036" cy="515974"/>
                <a:chOff x="703805" y="2144245"/>
                <a:chExt cx="3642078" cy="3256672"/>
              </a:xfrm>
            </p:grpSpPr>
            <p:grpSp>
              <p:nvGrpSpPr>
                <p:cNvPr id="129" name="Group 12">
                  <a:extLst>
                    <a:ext uri="{FF2B5EF4-FFF2-40B4-BE49-F238E27FC236}">
                      <a16:creationId xmlns:a16="http://schemas.microsoft.com/office/drawing/2014/main" id="{D9D68019-1764-3944-8EAB-C8BE4B20C91C}"/>
                    </a:ext>
                  </a:extLst>
                </p:cNvPr>
                <p:cNvGrpSpPr/>
                <p:nvPr/>
              </p:nvGrpSpPr>
              <p:grpSpPr>
                <a:xfrm>
                  <a:off x="1537407" y="4663204"/>
                  <a:ext cx="1973393" cy="737713"/>
                  <a:chOff x="2834847" y="4816953"/>
                  <a:chExt cx="3471704" cy="1186649"/>
                </a:xfrm>
              </p:grpSpPr>
              <p:grpSp>
                <p:nvGrpSpPr>
                  <p:cNvPr id="134" name="Group 9">
                    <a:extLst>
                      <a:ext uri="{FF2B5EF4-FFF2-40B4-BE49-F238E27FC236}">
                        <a16:creationId xmlns:a16="http://schemas.microsoft.com/office/drawing/2014/main" id="{54521EBD-9274-7CCD-AB21-5E12FDC86604}"/>
                      </a:ext>
                    </a:extLst>
                  </p:cNvPr>
                  <p:cNvGrpSpPr/>
                  <p:nvPr/>
                </p:nvGrpSpPr>
                <p:grpSpPr>
                  <a:xfrm>
                    <a:off x="2834847" y="5239925"/>
                    <a:ext cx="3471704" cy="763677"/>
                    <a:chOff x="2834847" y="5239925"/>
                    <a:chExt cx="3471704" cy="763677"/>
                  </a:xfrm>
                </p:grpSpPr>
                <p:sp>
                  <p:nvSpPr>
                    <p:cNvPr id="136" name="Oval 135">
                      <a:extLst>
                        <a:ext uri="{FF2B5EF4-FFF2-40B4-BE49-F238E27FC236}">
                          <a16:creationId xmlns:a16="http://schemas.microsoft.com/office/drawing/2014/main" id="{639D5111-5C29-AAB4-88A2-24982C43D5B3}"/>
                        </a:ext>
                      </a:extLst>
                    </p:cNvPr>
                    <p:cNvSpPr/>
                    <p:nvPr/>
                  </p:nvSpPr>
                  <p:spPr>
                    <a:xfrm>
                      <a:off x="2834847" y="5239925"/>
                      <a:ext cx="3471704" cy="763677"/>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7" name="Oval 136">
                      <a:extLst>
                        <a:ext uri="{FF2B5EF4-FFF2-40B4-BE49-F238E27FC236}">
                          <a16:creationId xmlns:a16="http://schemas.microsoft.com/office/drawing/2014/main" id="{CDABA1CF-31F7-E936-D913-1841372ABB6A}"/>
                        </a:ext>
                      </a:extLst>
                    </p:cNvPr>
                    <p:cNvSpPr/>
                    <p:nvPr/>
                  </p:nvSpPr>
                  <p:spPr>
                    <a:xfrm>
                      <a:off x="4001446" y="5496475"/>
                      <a:ext cx="1143836" cy="250543"/>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35" name="Rectangle 8">
                    <a:extLst>
                      <a:ext uri="{FF2B5EF4-FFF2-40B4-BE49-F238E27FC236}">
                        <a16:creationId xmlns:a16="http://schemas.microsoft.com/office/drawing/2014/main" id="{9A1A67FB-D948-6ABB-2470-8D1FCE642AC6}"/>
                      </a:ext>
                    </a:extLst>
                  </p:cNvPr>
                  <p:cNvSpPr/>
                  <p:nvPr/>
                </p:nvSpPr>
                <p:spPr>
                  <a:xfrm>
                    <a:off x="4105275" y="4816953"/>
                    <a:ext cx="933450" cy="892581"/>
                  </a:xfrm>
                  <a:custGeom>
                    <a:avLst/>
                    <a:gdLst>
                      <a:gd name="connsiteX0" fmla="*/ 0 w 933450"/>
                      <a:gd name="connsiteY0" fmla="*/ 0 h 885302"/>
                      <a:gd name="connsiteX1" fmla="*/ 933450 w 933450"/>
                      <a:gd name="connsiteY1" fmla="*/ 0 h 885302"/>
                      <a:gd name="connsiteX2" fmla="*/ 933450 w 933450"/>
                      <a:gd name="connsiteY2" fmla="*/ 885302 h 885302"/>
                      <a:gd name="connsiteX3" fmla="*/ 0 w 933450"/>
                      <a:gd name="connsiteY3" fmla="*/ 885302 h 885302"/>
                      <a:gd name="connsiteX4" fmla="*/ 0 w 933450"/>
                      <a:gd name="connsiteY4" fmla="*/ 0 h 885302"/>
                      <a:gd name="connsiteX0" fmla="*/ 0 w 933450"/>
                      <a:gd name="connsiteY0" fmla="*/ 0 h 909356"/>
                      <a:gd name="connsiteX1" fmla="*/ 933450 w 933450"/>
                      <a:gd name="connsiteY1" fmla="*/ 0 h 909356"/>
                      <a:gd name="connsiteX2" fmla="*/ 933450 w 933450"/>
                      <a:gd name="connsiteY2" fmla="*/ 885302 h 909356"/>
                      <a:gd name="connsiteX3" fmla="*/ 0 w 933450"/>
                      <a:gd name="connsiteY3" fmla="*/ 885302 h 909356"/>
                      <a:gd name="connsiteX4" fmla="*/ 0 w 933450"/>
                      <a:gd name="connsiteY4" fmla="*/ 0 h 909356"/>
                      <a:gd name="connsiteX0" fmla="*/ 0 w 933450"/>
                      <a:gd name="connsiteY0" fmla="*/ 0 h 928057"/>
                      <a:gd name="connsiteX1" fmla="*/ 933450 w 933450"/>
                      <a:gd name="connsiteY1" fmla="*/ 0 h 928057"/>
                      <a:gd name="connsiteX2" fmla="*/ 933450 w 933450"/>
                      <a:gd name="connsiteY2" fmla="*/ 885302 h 928057"/>
                      <a:gd name="connsiteX3" fmla="*/ 0 w 933450"/>
                      <a:gd name="connsiteY3" fmla="*/ 885302 h 928057"/>
                      <a:gd name="connsiteX4" fmla="*/ 0 w 933450"/>
                      <a:gd name="connsiteY4" fmla="*/ 0 h 928057"/>
                      <a:gd name="connsiteX0" fmla="*/ 0 w 933450"/>
                      <a:gd name="connsiteY0" fmla="*/ 0 h 940199"/>
                      <a:gd name="connsiteX1" fmla="*/ 933450 w 933450"/>
                      <a:gd name="connsiteY1" fmla="*/ 0 h 940199"/>
                      <a:gd name="connsiteX2" fmla="*/ 933450 w 933450"/>
                      <a:gd name="connsiteY2" fmla="*/ 885302 h 940199"/>
                      <a:gd name="connsiteX3" fmla="*/ 0 w 933450"/>
                      <a:gd name="connsiteY3" fmla="*/ 885302 h 940199"/>
                      <a:gd name="connsiteX4" fmla="*/ 0 w 933450"/>
                      <a:gd name="connsiteY4" fmla="*/ 0 h 940199"/>
                      <a:gd name="connsiteX0" fmla="*/ 0 w 933450"/>
                      <a:gd name="connsiteY0" fmla="*/ 0 h 946232"/>
                      <a:gd name="connsiteX1" fmla="*/ 933450 w 933450"/>
                      <a:gd name="connsiteY1" fmla="*/ 0 h 946232"/>
                      <a:gd name="connsiteX2" fmla="*/ 933450 w 933450"/>
                      <a:gd name="connsiteY2" fmla="*/ 885302 h 946232"/>
                      <a:gd name="connsiteX3" fmla="*/ 0 w 933450"/>
                      <a:gd name="connsiteY3" fmla="*/ 885302 h 946232"/>
                      <a:gd name="connsiteX4" fmla="*/ 0 w 933450"/>
                      <a:gd name="connsiteY4" fmla="*/ 0 h 946232"/>
                      <a:gd name="connsiteX0" fmla="*/ 0 w 933450"/>
                      <a:gd name="connsiteY0" fmla="*/ 0 h 949554"/>
                      <a:gd name="connsiteX1" fmla="*/ 933450 w 933450"/>
                      <a:gd name="connsiteY1" fmla="*/ 0 h 949554"/>
                      <a:gd name="connsiteX2" fmla="*/ 933450 w 933450"/>
                      <a:gd name="connsiteY2" fmla="*/ 885302 h 949554"/>
                      <a:gd name="connsiteX3" fmla="*/ 0 w 933450"/>
                      <a:gd name="connsiteY3" fmla="*/ 885302 h 949554"/>
                      <a:gd name="connsiteX4" fmla="*/ 0 w 933450"/>
                      <a:gd name="connsiteY4" fmla="*/ 0 h 949554"/>
                      <a:gd name="connsiteX0" fmla="*/ 0 w 933450"/>
                      <a:gd name="connsiteY0" fmla="*/ 0 h 952637"/>
                      <a:gd name="connsiteX1" fmla="*/ 933450 w 933450"/>
                      <a:gd name="connsiteY1" fmla="*/ 0 h 952637"/>
                      <a:gd name="connsiteX2" fmla="*/ 933450 w 933450"/>
                      <a:gd name="connsiteY2" fmla="*/ 885302 h 952637"/>
                      <a:gd name="connsiteX3" fmla="*/ 0 w 933450"/>
                      <a:gd name="connsiteY3" fmla="*/ 885302 h 952637"/>
                      <a:gd name="connsiteX4" fmla="*/ 0 w 933450"/>
                      <a:gd name="connsiteY4" fmla="*/ 0 h 95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952637">
                        <a:moveTo>
                          <a:pt x="0" y="0"/>
                        </a:moveTo>
                        <a:lnTo>
                          <a:pt x="933450" y="0"/>
                        </a:lnTo>
                        <a:lnTo>
                          <a:pt x="933450" y="885302"/>
                        </a:lnTo>
                        <a:cubicBezTo>
                          <a:pt x="830248" y="970760"/>
                          <a:pt x="108899" y="979305"/>
                          <a:pt x="0" y="885302"/>
                        </a:cubicBezTo>
                        <a:lnTo>
                          <a:pt x="0" y="0"/>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0" name="Group 31">
                  <a:extLst>
                    <a:ext uri="{FF2B5EF4-FFF2-40B4-BE49-F238E27FC236}">
                      <a16:creationId xmlns:a16="http://schemas.microsoft.com/office/drawing/2014/main" id="{0E7640D2-263C-D336-7B6A-030961552CB3}"/>
                    </a:ext>
                  </a:extLst>
                </p:cNvPr>
                <p:cNvGrpSpPr/>
                <p:nvPr/>
              </p:nvGrpSpPr>
              <p:grpSpPr>
                <a:xfrm>
                  <a:off x="703805" y="2144245"/>
                  <a:ext cx="3642078" cy="2518953"/>
                  <a:chOff x="1238250" y="1434779"/>
                  <a:chExt cx="6667501" cy="4051875"/>
                </a:xfrm>
              </p:grpSpPr>
              <p:sp>
                <p:nvSpPr>
                  <p:cNvPr id="131" name="Rounded Rectangle 99">
                    <a:extLst>
                      <a:ext uri="{FF2B5EF4-FFF2-40B4-BE49-F238E27FC236}">
                        <a16:creationId xmlns:a16="http://schemas.microsoft.com/office/drawing/2014/main" id="{15AFB9C7-8F4D-6AF2-1160-08CE622CB4EC}"/>
                      </a:ext>
                    </a:extLst>
                  </p:cNvPr>
                  <p:cNvSpPr/>
                  <p:nvPr/>
                </p:nvSpPr>
                <p:spPr>
                  <a:xfrm>
                    <a:off x="1238250" y="1443536"/>
                    <a:ext cx="6667501" cy="4043118"/>
                  </a:xfrm>
                  <a:prstGeom prst="roundRect">
                    <a:avLst>
                      <a:gd name="adj" fmla="val 2200"/>
                    </a:avLst>
                  </a:prstGeom>
                  <a:solidFill>
                    <a:srgbClr val="59595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2" name="Rounded Rectangle 100">
                    <a:extLst>
                      <a:ext uri="{FF2B5EF4-FFF2-40B4-BE49-F238E27FC236}">
                        <a16:creationId xmlns:a16="http://schemas.microsoft.com/office/drawing/2014/main" id="{4E5E9D41-8F0D-7261-A164-D1B8C77C442A}"/>
                      </a:ext>
                    </a:extLst>
                  </p:cNvPr>
                  <p:cNvSpPr/>
                  <p:nvPr/>
                </p:nvSpPr>
                <p:spPr>
                  <a:xfrm>
                    <a:off x="1245446" y="1434779"/>
                    <a:ext cx="6648450" cy="4000500"/>
                  </a:xfrm>
                  <a:prstGeom prst="roundRect">
                    <a:avLst>
                      <a:gd name="adj" fmla="val 2139"/>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3" name="Rounded Rectangle 101">
                    <a:extLst>
                      <a:ext uri="{FF2B5EF4-FFF2-40B4-BE49-F238E27FC236}">
                        <a16:creationId xmlns:a16="http://schemas.microsoft.com/office/drawing/2014/main" id="{0A356A35-E7C4-26F9-A359-DAD45BA38930}"/>
                      </a:ext>
                    </a:extLst>
                  </p:cNvPr>
                  <p:cNvSpPr/>
                  <p:nvPr/>
                </p:nvSpPr>
                <p:spPr>
                  <a:xfrm>
                    <a:off x="1419818" y="1590909"/>
                    <a:ext cx="6299702" cy="3688241"/>
                  </a:xfrm>
                  <a:prstGeom prst="roundRect">
                    <a:avLst>
                      <a:gd name="adj" fmla="val 461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3D5558"/>
                      </a:solidFill>
                      <a:latin typeface="Arial" panose="020B0604020202020204" pitchFamily="34" charset="0"/>
                      <a:cs typeface="Arial" panose="020B0604020202020204" pitchFamily="34" charset="0"/>
                    </a:endParaRPr>
                  </a:p>
                </p:txBody>
              </p:sp>
            </p:grpSp>
          </p:grpSp>
          <p:sp>
            <p:nvSpPr>
              <p:cNvPr id="128" name="Freeform 96">
                <a:extLst>
                  <a:ext uri="{FF2B5EF4-FFF2-40B4-BE49-F238E27FC236}">
                    <a16:creationId xmlns:a16="http://schemas.microsoft.com/office/drawing/2014/main" id="{329C7E2A-D948-4D87-D7F8-2150B77C7B2D}"/>
                  </a:ext>
                </a:extLst>
              </p:cNvPr>
              <p:cNvSpPr/>
              <p:nvPr/>
            </p:nvSpPr>
            <p:spPr>
              <a:xfrm>
                <a:off x="7134369" y="3737547"/>
                <a:ext cx="273822" cy="223740"/>
              </a:xfrm>
              <a:custGeom>
                <a:avLst/>
                <a:gdLst>
                  <a:gd name="connsiteX0" fmla="*/ 65212 w 273822"/>
                  <a:gd name="connsiteY0" fmla="*/ 31573 h 223740"/>
                  <a:gd name="connsiteX1" fmla="*/ 73559 w 273822"/>
                  <a:gd name="connsiteY1" fmla="*/ 39920 h 223740"/>
                  <a:gd name="connsiteX2" fmla="*/ 65212 w 273822"/>
                  <a:gd name="connsiteY2" fmla="*/ 48267 h 223740"/>
                  <a:gd name="connsiteX3" fmla="*/ 56865 w 273822"/>
                  <a:gd name="connsiteY3" fmla="*/ 39920 h 223740"/>
                  <a:gd name="connsiteX4" fmla="*/ 65212 w 273822"/>
                  <a:gd name="connsiteY4" fmla="*/ 31573 h 223740"/>
                  <a:gd name="connsiteX5" fmla="*/ 33109 w 273822"/>
                  <a:gd name="connsiteY5" fmla="*/ 29478 h 223740"/>
                  <a:gd name="connsiteX6" fmla="*/ 31687 w 273822"/>
                  <a:gd name="connsiteY6" fmla="*/ 33362 h 223740"/>
                  <a:gd name="connsiteX7" fmla="*/ 29199 w 273822"/>
                  <a:gd name="connsiteY7" fmla="*/ 49823 h 223740"/>
                  <a:gd name="connsiteX8" fmla="*/ 29199 w 273822"/>
                  <a:gd name="connsiteY8" fmla="*/ 64280 h 223740"/>
                  <a:gd name="connsiteX9" fmla="*/ 0 w 273822"/>
                  <a:gd name="connsiteY9" fmla="*/ 47746 h 223740"/>
                  <a:gd name="connsiteX10" fmla="*/ 65213 w 273822"/>
                  <a:gd name="connsiteY10" fmla="*/ 25834 h 223740"/>
                  <a:gd name="connsiteX11" fmla="*/ 51127 w 273822"/>
                  <a:gd name="connsiteY11" fmla="*/ 39920 h 223740"/>
                  <a:gd name="connsiteX12" fmla="*/ 65213 w 273822"/>
                  <a:gd name="connsiteY12" fmla="*/ 54006 h 223740"/>
                  <a:gd name="connsiteX13" fmla="*/ 79298 w 273822"/>
                  <a:gd name="connsiteY13" fmla="*/ 39920 h 223740"/>
                  <a:gd name="connsiteX14" fmla="*/ 65213 w 273822"/>
                  <a:gd name="connsiteY14" fmla="*/ 25834 h 223740"/>
                  <a:gd name="connsiteX15" fmla="*/ 86517 w 273822"/>
                  <a:gd name="connsiteY15" fmla="*/ 0 h 223740"/>
                  <a:gd name="connsiteX16" fmla="*/ 139499 w 273822"/>
                  <a:gd name="connsiteY16" fmla="*/ 52982 h 223740"/>
                  <a:gd name="connsiteX17" fmla="*/ 139499 w 273822"/>
                  <a:gd name="connsiteY17" fmla="*/ 84755 h 223740"/>
                  <a:gd name="connsiteX18" fmla="*/ 153188 w 273822"/>
                  <a:gd name="connsiteY18" fmla="*/ 106719 h 223740"/>
                  <a:gd name="connsiteX19" fmla="*/ 207405 w 273822"/>
                  <a:gd name="connsiteY19" fmla="*/ 26364 h 223740"/>
                  <a:gd name="connsiteX20" fmla="*/ 201353 w 273822"/>
                  <a:gd name="connsiteY20" fmla="*/ 115339 h 223740"/>
                  <a:gd name="connsiteX21" fmla="*/ 249518 w 273822"/>
                  <a:gd name="connsiteY21" fmla="*/ 69201 h 223740"/>
                  <a:gd name="connsiteX22" fmla="*/ 224168 w 273822"/>
                  <a:gd name="connsiteY22" fmla="*/ 144745 h 223740"/>
                  <a:gd name="connsiteX23" fmla="*/ 232280 w 273822"/>
                  <a:gd name="connsiteY23" fmla="*/ 151843 h 223740"/>
                  <a:gd name="connsiteX24" fmla="*/ 273822 w 273822"/>
                  <a:gd name="connsiteY24" fmla="*/ 153368 h 223740"/>
                  <a:gd name="connsiteX25" fmla="*/ 33504 w 273822"/>
                  <a:gd name="connsiteY25" fmla="*/ 117878 h 223740"/>
                  <a:gd name="connsiteX26" fmla="*/ 33536 w 273822"/>
                  <a:gd name="connsiteY26" fmla="*/ 117863 h 223740"/>
                  <a:gd name="connsiteX27" fmla="*/ 33536 w 273822"/>
                  <a:gd name="connsiteY27" fmla="*/ 52982 h 223740"/>
                  <a:gd name="connsiteX28" fmla="*/ 86517 w 273822"/>
                  <a:gd name="connsiteY28" fmla="*/ 0 h 22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3822" h="223740">
                    <a:moveTo>
                      <a:pt x="65212" y="31573"/>
                    </a:moveTo>
                    <a:cubicBezTo>
                      <a:pt x="69822" y="31573"/>
                      <a:pt x="73559" y="35310"/>
                      <a:pt x="73559" y="39920"/>
                    </a:cubicBezTo>
                    <a:cubicBezTo>
                      <a:pt x="73559" y="44530"/>
                      <a:pt x="69822" y="48267"/>
                      <a:pt x="65212" y="48267"/>
                    </a:cubicBezTo>
                    <a:cubicBezTo>
                      <a:pt x="60602" y="48267"/>
                      <a:pt x="56865" y="44530"/>
                      <a:pt x="56865" y="39920"/>
                    </a:cubicBezTo>
                    <a:cubicBezTo>
                      <a:pt x="56865" y="35310"/>
                      <a:pt x="60602" y="31573"/>
                      <a:pt x="65212" y="31573"/>
                    </a:cubicBezTo>
                    <a:close/>
                    <a:moveTo>
                      <a:pt x="33109" y="29478"/>
                    </a:moveTo>
                    <a:lnTo>
                      <a:pt x="31687" y="33362"/>
                    </a:lnTo>
                    <a:cubicBezTo>
                      <a:pt x="30070" y="38562"/>
                      <a:pt x="29199" y="44091"/>
                      <a:pt x="29199" y="49823"/>
                    </a:cubicBezTo>
                    <a:lnTo>
                      <a:pt x="29199" y="64280"/>
                    </a:lnTo>
                    <a:lnTo>
                      <a:pt x="0" y="47746"/>
                    </a:lnTo>
                    <a:close/>
                    <a:moveTo>
                      <a:pt x="65213" y="25834"/>
                    </a:moveTo>
                    <a:cubicBezTo>
                      <a:pt x="57433" y="25834"/>
                      <a:pt x="51127" y="32141"/>
                      <a:pt x="51127" y="39920"/>
                    </a:cubicBezTo>
                    <a:cubicBezTo>
                      <a:pt x="51127" y="47699"/>
                      <a:pt x="57433" y="54006"/>
                      <a:pt x="65213" y="54006"/>
                    </a:cubicBezTo>
                    <a:cubicBezTo>
                      <a:pt x="72992" y="54006"/>
                      <a:pt x="79298" y="47699"/>
                      <a:pt x="79298" y="39920"/>
                    </a:cubicBezTo>
                    <a:cubicBezTo>
                      <a:pt x="79298" y="32141"/>
                      <a:pt x="72992" y="25834"/>
                      <a:pt x="65213" y="25834"/>
                    </a:cubicBezTo>
                    <a:close/>
                    <a:moveTo>
                      <a:pt x="86517" y="0"/>
                    </a:moveTo>
                    <a:cubicBezTo>
                      <a:pt x="115778" y="0"/>
                      <a:pt x="139499" y="23721"/>
                      <a:pt x="139499" y="52982"/>
                    </a:cubicBezTo>
                    <a:lnTo>
                      <a:pt x="139499" y="84755"/>
                    </a:lnTo>
                    <a:cubicBezTo>
                      <a:pt x="141589" y="93313"/>
                      <a:pt x="142442" y="99398"/>
                      <a:pt x="153188" y="106719"/>
                    </a:cubicBezTo>
                    <a:cubicBezTo>
                      <a:pt x="179034" y="84328"/>
                      <a:pt x="194234" y="58895"/>
                      <a:pt x="207405" y="26364"/>
                    </a:cubicBezTo>
                    <a:cubicBezTo>
                      <a:pt x="214514" y="56022"/>
                      <a:pt x="215538" y="86694"/>
                      <a:pt x="201353" y="115339"/>
                    </a:cubicBezTo>
                    <a:cubicBezTo>
                      <a:pt x="211831" y="114663"/>
                      <a:pt x="229914" y="98269"/>
                      <a:pt x="249518" y="69201"/>
                    </a:cubicBezTo>
                    <a:cubicBezTo>
                      <a:pt x="251715" y="103508"/>
                      <a:pt x="245293" y="119056"/>
                      <a:pt x="224168" y="144745"/>
                    </a:cubicBezTo>
                    <a:cubicBezTo>
                      <a:pt x="219612" y="150520"/>
                      <a:pt x="225013" y="151167"/>
                      <a:pt x="232280" y="151843"/>
                    </a:cubicBezTo>
                    <a:lnTo>
                      <a:pt x="273822" y="153368"/>
                    </a:lnTo>
                    <a:cubicBezTo>
                      <a:pt x="164986" y="278598"/>
                      <a:pt x="35363" y="217757"/>
                      <a:pt x="33504" y="117878"/>
                    </a:cubicBezTo>
                    <a:lnTo>
                      <a:pt x="33536" y="117863"/>
                    </a:lnTo>
                    <a:lnTo>
                      <a:pt x="33536" y="52982"/>
                    </a:lnTo>
                    <a:cubicBezTo>
                      <a:pt x="33536" y="23721"/>
                      <a:pt x="57257" y="0"/>
                      <a:pt x="86517" y="0"/>
                    </a:cubicBezTo>
                    <a:close/>
                  </a:path>
                </a:pathLst>
              </a:custGeom>
              <a:solidFill>
                <a:schemeClr val="tx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rial" panose="020B0604020202020204" pitchFamily="34" charset="0"/>
                  <a:cs typeface="Arial" panose="020B0604020202020204" pitchFamily="34" charset="0"/>
                </a:endParaRPr>
              </a:p>
            </p:txBody>
          </p:sp>
        </p:grpSp>
      </p:grpSp>
      <p:grpSp>
        <p:nvGrpSpPr>
          <p:cNvPr id="45" name="Group 44">
            <a:extLst>
              <a:ext uri="{FF2B5EF4-FFF2-40B4-BE49-F238E27FC236}">
                <a16:creationId xmlns:a16="http://schemas.microsoft.com/office/drawing/2014/main" id="{C1CC4649-B712-F21C-1BAD-07740B87B963}"/>
              </a:ext>
            </a:extLst>
          </p:cNvPr>
          <p:cNvGrpSpPr/>
          <p:nvPr/>
        </p:nvGrpSpPr>
        <p:grpSpPr>
          <a:xfrm>
            <a:off x="7663096" y="3349419"/>
            <a:ext cx="1064827" cy="1531431"/>
            <a:chOff x="7916069" y="3165361"/>
            <a:chExt cx="1023278" cy="1471674"/>
          </a:xfrm>
        </p:grpSpPr>
        <p:grpSp>
          <p:nvGrpSpPr>
            <p:cNvPr id="110" name="Group 109">
              <a:extLst>
                <a:ext uri="{FF2B5EF4-FFF2-40B4-BE49-F238E27FC236}">
                  <a16:creationId xmlns:a16="http://schemas.microsoft.com/office/drawing/2014/main" id="{0BAE74BB-EC59-DAD0-B643-C64B02E0C916}"/>
                </a:ext>
              </a:extLst>
            </p:cNvPr>
            <p:cNvGrpSpPr/>
            <p:nvPr/>
          </p:nvGrpSpPr>
          <p:grpSpPr>
            <a:xfrm>
              <a:off x="7916069" y="3165361"/>
              <a:ext cx="1023278" cy="1471674"/>
              <a:chOff x="1270168" y="3264795"/>
              <a:chExt cx="902425" cy="1297865"/>
            </a:xfrm>
          </p:grpSpPr>
          <p:sp>
            <p:nvSpPr>
              <p:cNvPr id="123" name="Freeform 91">
                <a:extLst>
                  <a:ext uri="{FF2B5EF4-FFF2-40B4-BE49-F238E27FC236}">
                    <a16:creationId xmlns:a16="http://schemas.microsoft.com/office/drawing/2014/main" id="{165B68D1-B126-7A41-4413-8F74D5D8EB0C}"/>
                  </a:ext>
                </a:extLst>
              </p:cNvPr>
              <p:cNvSpPr/>
              <p:nvPr/>
            </p:nvSpPr>
            <p:spPr>
              <a:xfrm>
                <a:off x="1270168" y="3264795"/>
                <a:ext cx="902425" cy="1297865"/>
              </a:xfrm>
              <a:custGeom>
                <a:avLst/>
                <a:gdLst>
                  <a:gd name="connsiteX0" fmla="*/ 0 w 1403132"/>
                  <a:gd name="connsiteY0" fmla="*/ 1056291 h 2017987"/>
                  <a:gd name="connsiteX1" fmla="*/ 39610 w 1403132"/>
                  <a:gd name="connsiteY1" fmla="*/ 1056291 h 2017987"/>
                  <a:gd name="connsiteX2" fmla="*/ 39610 w 1403132"/>
                  <a:gd name="connsiteY2" fmla="*/ 1978377 h 2017987"/>
                  <a:gd name="connsiteX3" fmla="*/ 1363522 w 1403132"/>
                  <a:gd name="connsiteY3" fmla="*/ 1978377 h 2017987"/>
                  <a:gd name="connsiteX4" fmla="*/ 1363522 w 1403132"/>
                  <a:gd name="connsiteY4" fmla="*/ 1056291 h 2017987"/>
                  <a:gd name="connsiteX5" fmla="*/ 1403132 w 1403132"/>
                  <a:gd name="connsiteY5" fmla="*/ 1056291 h 2017987"/>
                  <a:gd name="connsiteX6" fmla="*/ 1403132 w 1403132"/>
                  <a:gd name="connsiteY6" fmla="*/ 2017987 h 2017987"/>
                  <a:gd name="connsiteX7" fmla="*/ 0 w 1403132"/>
                  <a:gd name="connsiteY7" fmla="*/ 2017987 h 2017987"/>
                  <a:gd name="connsiteX8" fmla="*/ 0 w 1403132"/>
                  <a:gd name="connsiteY8" fmla="*/ 0 h 2017987"/>
                  <a:gd name="connsiteX9" fmla="*/ 1403132 w 1403132"/>
                  <a:gd name="connsiteY9" fmla="*/ 0 h 2017987"/>
                  <a:gd name="connsiteX10" fmla="*/ 1403132 w 1403132"/>
                  <a:gd name="connsiteY10" fmla="*/ 474722 h 2017987"/>
                  <a:gd name="connsiteX11" fmla="*/ 1363522 w 1403132"/>
                  <a:gd name="connsiteY11" fmla="*/ 474722 h 2017987"/>
                  <a:gd name="connsiteX12" fmla="*/ 1363522 w 1403132"/>
                  <a:gd name="connsiteY12" fmla="*/ 39610 h 2017987"/>
                  <a:gd name="connsiteX13" fmla="*/ 39610 w 1403132"/>
                  <a:gd name="connsiteY13" fmla="*/ 39610 h 2017987"/>
                  <a:gd name="connsiteX14" fmla="*/ 39610 w 1403132"/>
                  <a:gd name="connsiteY14" fmla="*/ 474722 h 2017987"/>
                  <a:gd name="connsiteX15" fmla="*/ 0 w 1403132"/>
                  <a:gd name="connsiteY15" fmla="*/ 474722 h 20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132" h="2017987">
                    <a:moveTo>
                      <a:pt x="0" y="1056291"/>
                    </a:moveTo>
                    <a:lnTo>
                      <a:pt x="39610" y="1056291"/>
                    </a:lnTo>
                    <a:lnTo>
                      <a:pt x="39610" y="1978377"/>
                    </a:lnTo>
                    <a:lnTo>
                      <a:pt x="1363522" y="1978377"/>
                    </a:lnTo>
                    <a:lnTo>
                      <a:pt x="1363522" y="1056291"/>
                    </a:lnTo>
                    <a:lnTo>
                      <a:pt x="1403132" y="1056291"/>
                    </a:lnTo>
                    <a:lnTo>
                      <a:pt x="1403132" y="2017987"/>
                    </a:lnTo>
                    <a:lnTo>
                      <a:pt x="0" y="2017987"/>
                    </a:lnTo>
                    <a:close/>
                    <a:moveTo>
                      <a:pt x="0" y="0"/>
                    </a:moveTo>
                    <a:lnTo>
                      <a:pt x="1403132" y="0"/>
                    </a:lnTo>
                    <a:lnTo>
                      <a:pt x="1403132" y="474722"/>
                    </a:lnTo>
                    <a:lnTo>
                      <a:pt x="1363522" y="474722"/>
                    </a:lnTo>
                    <a:lnTo>
                      <a:pt x="1363522" y="39610"/>
                    </a:lnTo>
                    <a:lnTo>
                      <a:pt x="39610" y="39610"/>
                    </a:lnTo>
                    <a:lnTo>
                      <a:pt x="39610" y="474722"/>
                    </a:lnTo>
                    <a:lnTo>
                      <a:pt x="0" y="474722"/>
                    </a:lnTo>
                    <a:close/>
                  </a:path>
                </a:pathLst>
              </a:custGeom>
              <a:solidFill>
                <a:srgbClr val="2299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E15FA569-0193-1A4A-F3A2-3B3EF4E1EDEB}"/>
                  </a:ext>
                </a:extLst>
              </p:cNvPr>
              <p:cNvSpPr/>
              <p:nvPr/>
            </p:nvSpPr>
            <p:spPr>
              <a:xfrm>
                <a:off x="1331006" y="3325631"/>
                <a:ext cx="780749" cy="11761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1" name="Group 110">
              <a:extLst>
                <a:ext uri="{FF2B5EF4-FFF2-40B4-BE49-F238E27FC236}">
                  <a16:creationId xmlns:a16="http://schemas.microsoft.com/office/drawing/2014/main" id="{8EC5CB1B-4054-4C30-355E-6BC9CEB9A9C1}"/>
                </a:ext>
              </a:extLst>
            </p:cNvPr>
            <p:cNvGrpSpPr/>
            <p:nvPr/>
          </p:nvGrpSpPr>
          <p:grpSpPr>
            <a:xfrm>
              <a:off x="8139190" y="3643211"/>
              <a:ext cx="577036" cy="515974"/>
              <a:chOff x="8139189" y="3655741"/>
              <a:chExt cx="577036" cy="515974"/>
            </a:xfrm>
          </p:grpSpPr>
          <p:grpSp>
            <p:nvGrpSpPr>
              <p:cNvPr id="112" name="Group 111">
                <a:extLst>
                  <a:ext uri="{FF2B5EF4-FFF2-40B4-BE49-F238E27FC236}">
                    <a16:creationId xmlns:a16="http://schemas.microsoft.com/office/drawing/2014/main" id="{B4A95766-CA43-5B56-9E26-F899ED6D2BFB}"/>
                  </a:ext>
                </a:extLst>
              </p:cNvPr>
              <p:cNvGrpSpPr/>
              <p:nvPr/>
            </p:nvGrpSpPr>
            <p:grpSpPr>
              <a:xfrm flipH="1">
                <a:off x="8139189" y="3655741"/>
                <a:ext cx="577036" cy="515974"/>
                <a:chOff x="703805" y="2144245"/>
                <a:chExt cx="3642078" cy="3256672"/>
              </a:xfrm>
            </p:grpSpPr>
            <p:grpSp>
              <p:nvGrpSpPr>
                <p:cNvPr id="114" name="Group 12">
                  <a:extLst>
                    <a:ext uri="{FF2B5EF4-FFF2-40B4-BE49-F238E27FC236}">
                      <a16:creationId xmlns:a16="http://schemas.microsoft.com/office/drawing/2014/main" id="{552F8D8C-8846-4640-704D-23B632DC42F7}"/>
                    </a:ext>
                  </a:extLst>
                </p:cNvPr>
                <p:cNvGrpSpPr/>
                <p:nvPr/>
              </p:nvGrpSpPr>
              <p:grpSpPr>
                <a:xfrm>
                  <a:off x="1537407" y="4663204"/>
                  <a:ext cx="1973393" cy="737713"/>
                  <a:chOff x="2834847" y="4816953"/>
                  <a:chExt cx="3471704" cy="1186649"/>
                </a:xfrm>
              </p:grpSpPr>
              <p:grpSp>
                <p:nvGrpSpPr>
                  <p:cNvPr id="119" name="Group 9">
                    <a:extLst>
                      <a:ext uri="{FF2B5EF4-FFF2-40B4-BE49-F238E27FC236}">
                        <a16:creationId xmlns:a16="http://schemas.microsoft.com/office/drawing/2014/main" id="{625210B2-CDF0-2F5B-644A-990BAC52E823}"/>
                      </a:ext>
                    </a:extLst>
                  </p:cNvPr>
                  <p:cNvGrpSpPr/>
                  <p:nvPr/>
                </p:nvGrpSpPr>
                <p:grpSpPr>
                  <a:xfrm>
                    <a:off x="2834847" y="5239925"/>
                    <a:ext cx="3471704" cy="763677"/>
                    <a:chOff x="2834847" y="5239925"/>
                    <a:chExt cx="3471704" cy="763677"/>
                  </a:xfrm>
                </p:grpSpPr>
                <p:sp>
                  <p:nvSpPr>
                    <p:cNvPr id="121" name="Oval 120">
                      <a:extLst>
                        <a:ext uri="{FF2B5EF4-FFF2-40B4-BE49-F238E27FC236}">
                          <a16:creationId xmlns:a16="http://schemas.microsoft.com/office/drawing/2014/main" id="{EAC0C98F-B2F3-3B2B-162A-EF5F6F4446C8}"/>
                        </a:ext>
                      </a:extLst>
                    </p:cNvPr>
                    <p:cNvSpPr/>
                    <p:nvPr/>
                  </p:nvSpPr>
                  <p:spPr>
                    <a:xfrm>
                      <a:off x="2834847" y="5239925"/>
                      <a:ext cx="3471704" cy="763677"/>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949F5686-7DB1-AD71-DFE4-2A5CFCE039F3}"/>
                        </a:ext>
                      </a:extLst>
                    </p:cNvPr>
                    <p:cNvSpPr/>
                    <p:nvPr/>
                  </p:nvSpPr>
                  <p:spPr>
                    <a:xfrm>
                      <a:off x="4001446" y="5496475"/>
                      <a:ext cx="1143836" cy="250543"/>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20" name="Rectangle 8">
                    <a:extLst>
                      <a:ext uri="{FF2B5EF4-FFF2-40B4-BE49-F238E27FC236}">
                        <a16:creationId xmlns:a16="http://schemas.microsoft.com/office/drawing/2014/main" id="{027A32FB-D0C6-495E-FF4E-92FB9FD0A840}"/>
                      </a:ext>
                    </a:extLst>
                  </p:cNvPr>
                  <p:cNvSpPr/>
                  <p:nvPr/>
                </p:nvSpPr>
                <p:spPr>
                  <a:xfrm>
                    <a:off x="4105275" y="4816953"/>
                    <a:ext cx="933450" cy="892581"/>
                  </a:xfrm>
                  <a:custGeom>
                    <a:avLst/>
                    <a:gdLst>
                      <a:gd name="connsiteX0" fmla="*/ 0 w 933450"/>
                      <a:gd name="connsiteY0" fmla="*/ 0 h 885302"/>
                      <a:gd name="connsiteX1" fmla="*/ 933450 w 933450"/>
                      <a:gd name="connsiteY1" fmla="*/ 0 h 885302"/>
                      <a:gd name="connsiteX2" fmla="*/ 933450 w 933450"/>
                      <a:gd name="connsiteY2" fmla="*/ 885302 h 885302"/>
                      <a:gd name="connsiteX3" fmla="*/ 0 w 933450"/>
                      <a:gd name="connsiteY3" fmla="*/ 885302 h 885302"/>
                      <a:gd name="connsiteX4" fmla="*/ 0 w 933450"/>
                      <a:gd name="connsiteY4" fmla="*/ 0 h 885302"/>
                      <a:gd name="connsiteX0" fmla="*/ 0 w 933450"/>
                      <a:gd name="connsiteY0" fmla="*/ 0 h 909356"/>
                      <a:gd name="connsiteX1" fmla="*/ 933450 w 933450"/>
                      <a:gd name="connsiteY1" fmla="*/ 0 h 909356"/>
                      <a:gd name="connsiteX2" fmla="*/ 933450 w 933450"/>
                      <a:gd name="connsiteY2" fmla="*/ 885302 h 909356"/>
                      <a:gd name="connsiteX3" fmla="*/ 0 w 933450"/>
                      <a:gd name="connsiteY3" fmla="*/ 885302 h 909356"/>
                      <a:gd name="connsiteX4" fmla="*/ 0 w 933450"/>
                      <a:gd name="connsiteY4" fmla="*/ 0 h 909356"/>
                      <a:gd name="connsiteX0" fmla="*/ 0 w 933450"/>
                      <a:gd name="connsiteY0" fmla="*/ 0 h 928057"/>
                      <a:gd name="connsiteX1" fmla="*/ 933450 w 933450"/>
                      <a:gd name="connsiteY1" fmla="*/ 0 h 928057"/>
                      <a:gd name="connsiteX2" fmla="*/ 933450 w 933450"/>
                      <a:gd name="connsiteY2" fmla="*/ 885302 h 928057"/>
                      <a:gd name="connsiteX3" fmla="*/ 0 w 933450"/>
                      <a:gd name="connsiteY3" fmla="*/ 885302 h 928057"/>
                      <a:gd name="connsiteX4" fmla="*/ 0 w 933450"/>
                      <a:gd name="connsiteY4" fmla="*/ 0 h 928057"/>
                      <a:gd name="connsiteX0" fmla="*/ 0 w 933450"/>
                      <a:gd name="connsiteY0" fmla="*/ 0 h 940199"/>
                      <a:gd name="connsiteX1" fmla="*/ 933450 w 933450"/>
                      <a:gd name="connsiteY1" fmla="*/ 0 h 940199"/>
                      <a:gd name="connsiteX2" fmla="*/ 933450 w 933450"/>
                      <a:gd name="connsiteY2" fmla="*/ 885302 h 940199"/>
                      <a:gd name="connsiteX3" fmla="*/ 0 w 933450"/>
                      <a:gd name="connsiteY3" fmla="*/ 885302 h 940199"/>
                      <a:gd name="connsiteX4" fmla="*/ 0 w 933450"/>
                      <a:gd name="connsiteY4" fmla="*/ 0 h 940199"/>
                      <a:gd name="connsiteX0" fmla="*/ 0 w 933450"/>
                      <a:gd name="connsiteY0" fmla="*/ 0 h 946232"/>
                      <a:gd name="connsiteX1" fmla="*/ 933450 w 933450"/>
                      <a:gd name="connsiteY1" fmla="*/ 0 h 946232"/>
                      <a:gd name="connsiteX2" fmla="*/ 933450 w 933450"/>
                      <a:gd name="connsiteY2" fmla="*/ 885302 h 946232"/>
                      <a:gd name="connsiteX3" fmla="*/ 0 w 933450"/>
                      <a:gd name="connsiteY3" fmla="*/ 885302 h 946232"/>
                      <a:gd name="connsiteX4" fmla="*/ 0 w 933450"/>
                      <a:gd name="connsiteY4" fmla="*/ 0 h 946232"/>
                      <a:gd name="connsiteX0" fmla="*/ 0 w 933450"/>
                      <a:gd name="connsiteY0" fmla="*/ 0 h 949554"/>
                      <a:gd name="connsiteX1" fmla="*/ 933450 w 933450"/>
                      <a:gd name="connsiteY1" fmla="*/ 0 h 949554"/>
                      <a:gd name="connsiteX2" fmla="*/ 933450 w 933450"/>
                      <a:gd name="connsiteY2" fmla="*/ 885302 h 949554"/>
                      <a:gd name="connsiteX3" fmla="*/ 0 w 933450"/>
                      <a:gd name="connsiteY3" fmla="*/ 885302 h 949554"/>
                      <a:gd name="connsiteX4" fmla="*/ 0 w 933450"/>
                      <a:gd name="connsiteY4" fmla="*/ 0 h 949554"/>
                      <a:gd name="connsiteX0" fmla="*/ 0 w 933450"/>
                      <a:gd name="connsiteY0" fmla="*/ 0 h 952637"/>
                      <a:gd name="connsiteX1" fmla="*/ 933450 w 933450"/>
                      <a:gd name="connsiteY1" fmla="*/ 0 h 952637"/>
                      <a:gd name="connsiteX2" fmla="*/ 933450 w 933450"/>
                      <a:gd name="connsiteY2" fmla="*/ 885302 h 952637"/>
                      <a:gd name="connsiteX3" fmla="*/ 0 w 933450"/>
                      <a:gd name="connsiteY3" fmla="*/ 885302 h 952637"/>
                      <a:gd name="connsiteX4" fmla="*/ 0 w 933450"/>
                      <a:gd name="connsiteY4" fmla="*/ 0 h 95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952637">
                        <a:moveTo>
                          <a:pt x="0" y="0"/>
                        </a:moveTo>
                        <a:lnTo>
                          <a:pt x="933450" y="0"/>
                        </a:lnTo>
                        <a:lnTo>
                          <a:pt x="933450" y="885302"/>
                        </a:lnTo>
                        <a:cubicBezTo>
                          <a:pt x="830248" y="970760"/>
                          <a:pt x="108899" y="979305"/>
                          <a:pt x="0" y="885302"/>
                        </a:cubicBezTo>
                        <a:lnTo>
                          <a:pt x="0" y="0"/>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5" name="Group 31">
                  <a:extLst>
                    <a:ext uri="{FF2B5EF4-FFF2-40B4-BE49-F238E27FC236}">
                      <a16:creationId xmlns:a16="http://schemas.microsoft.com/office/drawing/2014/main" id="{BE39482A-8F1B-7998-27D5-968521A2DF87}"/>
                    </a:ext>
                  </a:extLst>
                </p:cNvPr>
                <p:cNvGrpSpPr/>
                <p:nvPr/>
              </p:nvGrpSpPr>
              <p:grpSpPr>
                <a:xfrm>
                  <a:off x="703805" y="2144245"/>
                  <a:ext cx="3642078" cy="2518953"/>
                  <a:chOff x="1238250" y="1434779"/>
                  <a:chExt cx="6667501" cy="4051875"/>
                </a:xfrm>
              </p:grpSpPr>
              <p:sp>
                <p:nvSpPr>
                  <p:cNvPr id="116" name="Rounded Rectangle 84">
                    <a:extLst>
                      <a:ext uri="{FF2B5EF4-FFF2-40B4-BE49-F238E27FC236}">
                        <a16:creationId xmlns:a16="http://schemas.microsoft.com/office/drawing/2014/main" id="{4FB466F7-E5F7-A8B4-ED81-66AF29F16A28}"/>
                      </a:ext>
                    </a:extLst>
                  </p:cNvPr>
                  <p:cNvSpPr/>
                  <p:nvPr/>
                </p:nvSpPr>
                <p:spPr>
                  <a:xfrm>
                    <a:off x="1238250" y="1443536"/>
                    <a:ext cx="6667501" cy="4043118"/>
                  </a:xfrm>
                  <a:prstGeom prst="roundRect">
                    <a:avLst>
                      <a:gd name="adj" fmla="val 2200"/>
                    </a:avLst>
                  </a:prstGeom>
                  <a:solidFill>
                    <a:srgbClr val="59595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7" name="Rounded Rectangle 85">
                    <a:extLst>
                      <a:ext uri="{FF2B5EF4-FFF2-40B4-BE49-F238E27FC236}">
                        <a16:creationId xmlns:a16="http://schemas.microsoft.com/office/drawing/2014/main" id="{0EEB8944-65D6-8AC8-FF38-8805BFB6DAD2}"/>
                      </a:ext>
                    </a:extLst>
                  </p:cNvPr>
                  <p:cNvSpPr/>
                  <p:nvPr/>
                </p:nvSpPr>
                <p:spPr>
                  <a:xfrm>
                    <a:off x="1245446" y="1434779"/>
                    <a:ext cx="6648450" cy="4000500"/>
                  </a:xfrm>
                  <a:prstGeom prst="roundRect">
                    <a:avLst>
                      <a:gd name="adj" fmla="val 2139"/>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8" name="Rounded Rectangle 86">
                    <a:extLst>
                      <a:ext uri="{FF2B5EF4-FFF2-40B4-BE49-F238E27FC236}">
                        <a16:creationId xmlns:a16="http://schemas.microsoft.com/office/drawing/2014/main" id="{374B6170-5391-E1DB-1D41-BEC1E7E4F673}"/>
                      </a:ext>
                    </a:extLst>
                  </p:cNvPr>
                  <p:cNvSpPr/>
                  <p:nvPr/>
                </p:nvSpPr>
                <p:spPr>
                  <a:xfrm>
                    <a:off x="1419818" y="1590909"/>
                    <a:ext cx="6299702" cy="3688241"/>
                  </a:xfrm>
                  <a:prstGeom prst="roundRect">
                    <a:avLst>
                      <a:gd name="adj" fmla="val 461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3D5558"/>
                      </a:solidFill>
                      <a:latin typeface="Arial" panose="020B0604020202020204" pitchFamily="34" charset="0"/>
                      <a:cs typeface="Arial" panose="020B0604020202020204" pitchFamily="34" charset="0"/>
                    </a:endParaRPr>
                  </a:p>
                </p:txBody>
              </p:sp>
            </p:grpSp>
          </p:grpSp>
          <p:sp>
            <p:nvSpPr>
              <p:cNvPr id="113" name="Freeform 81">
                <a:extLst>
                  <a:ext uri="{FF2B5EF4-FFF2-40B4-BE49-F238E27FC236}">
                    <a16:creationId xmlns:a16="http://schemas.microsoft.com/office/drawing/2014/main" id="{AB0C8139-7069-31B0-C05C-4C9FB3BBA7D7}"/>
                  </a:ext>
                </a:extLst>
              </p:cNvPr>
              <p:cNvSpPr/>
              <p:nvPr/>
            </p:nvSpPr>
            <p:spPr>
              <a:xfrm>
                <a:off x="8350562" y="3713315"/>
                <a:ext cx="154291" cy="272204"/>
              </a:xfrm>
              <a:custGeom>
                <a:avLst/>
                <a:gdLst>
                  <a:gd name="connsiteX0" fmla="*/ 1828801 w 1828801"/>
                  <a:gd name="connsiteY0" fmla="*/ 0 h 3245476"/>
                  <a:gd name="connsiteX1" fmla="*/ 1815922 w 1828801"/>
                  <a:gd name="connsiteY1" fmla="*/ 553791 h 3245476"/>
                  <a:gd name="connsiteX2" fmla="*/ 1159099 w 1828801"/>
                  <a:gd name="connsiteY2" fmla="*/ 553791 h 3245476"/>
                  <a:gd name="connsiteX3" fmla="*/ 1159099 w 1828801"/>
                  <a:gd name="connsiteY3" fmla="*/ 1184857 h 3245476"/>
                  <a:gd name="connsiteX4" fmla="*/ 1815921 w 1828801"/>
                  <a:gd name="connsiteY4" fmla="*/ 1184857 h 3245476"/>
                  <a:gd name="connsiteX5" fmla="*/ 1815921 w 1828801"/>
                  <a:gd name="connsiteY5" fmla="*/ 1712891 h 3245476"/>
                  <a:gd name="connsiteX6" fmla="*/ 1159099 w 1828801"/>
                  <a:gd name="connsiteY6" fmla="*/ 1712891 h 3245476"/>
                  <a:gd name="connsiteX7" fmla="*/ 1159099 w 1828801"/>
                  <a:gd name="connsiteY7" fmla="*/ 3245476 h 3245476"/>
                  <a:gd name="connsiteX8" fmla="*/ 528035 w 1828801"/>
                  <a:gd name="connsiteY8" fmla="*/ 3245476 h 3245476"/>
                  <a:gd name="connsiteX9" fmla="*/ 528035 w 1828801"/>
                  <a:gd name="connsiteY9" fmla="*/ 1712891 h 3245476"/>
                  <a:gd name="connsiteX10" fmla="*/ 0 w 1828801"/>
                  <a:gd name="connsiteY10" fmla="*/ 1712891 h 3245476"/>
                  <a:gd name="connsiteX11" fmla="*/ 0 w 1828801"/>
                  <a:gd name="connsiteY11" fmla="*/ 1184857 h 3245476"/>
                  <a:gd name="connsiteX12" fmla="*/ 528035 w 1828801"/>
                  <a:gd name="connsiteY12" fmla="*/ 1184857 h 3245476"/>
                  <a:gd name="connsiteX13" fmla="*/ 528035 w 1828801"/>
                  <a:gd name="connsiteY13" fmla="*/ 746974 h 3245476"/>
                  <a:gd name="connsiteX14" fmla="*/ 1197737 w 1828801"/>
                  <a:gd name="connsiteY14" fmla="*/ 12879 h 3245476"/>
                  <a:gd name="connsiteX15" fmla="*/ 1828801 w 1828801"/>
                  <a:gd name="connsiteY15" fmla="*/ 0 h 3245476"/>
                  <a:gd name="connsiteX0" fmla="*/ 1828801 w 1828801"/>
                  <a:gd name="connsiteY0" fmla="*/ 0 h 3245476"/>
                  <a:gd name="connsiteX1" fmla="*/ 1815922 w 1828801"/>
                  <a:gd name="connsiteY1" fmla="*/ 553791 h 3245476"/>
                  <a:gd name="connsiteX2" fmla="*/ 1159099 w 1828801"/>
                  <a:gd name="connsiteY2" fmla="*/ 1184857 h 3245476"/>
                  <a:gd name="connsiteX3" fmla="*/ 1815921 w 1828801"/>
                  <a:gd name="connsiteY3" fmla="*/ 1184857 h 3245476"/>
                  <a:gd name="connsiteX4" fmla="*/ 1815921 w 1828801"/>
                  <a:gd name="connsiteY4" fmla="*/ 1712891 h 3245476"/>
                  <a:gd name="connsiteX5" fmla="*/ 1159099 w 1828801"/>
                  <a:gd name="connsiteY5" fmla="*/ 1712891 h 3245476"/>
                  <a:gd name="connsiteX6" fmla="*/ 1159099 w 1828801"/>
                  <a:gd name="connsiteY6" fmla="*/ 3245476 h 3245476"/>
                  <a:gd name="connsiteX7" fmla="*/ 528035 w 1828801"/>
                  <a:gd name="connsiteY7" fmla="*/ 3245476 h 3245476"/>
                  <a:gd name="connsiteX8" fmla="*/ 528035 w 1828801"/>
                  <a:gd name="connsiteY8" fmla="*/ 1712891 h 3245476"/>
                  <a:gd name="connsiteX9" fmla="*/ 0 w 1828801"/>
                  <a:gd name="connsiteY9" fmla="*/ 1712891 h 3245476"/>
                  <a:gd name="connsiteX10" fmla="*/ 0 w 1828801"/>
                  <a:gd name="connsiteY10" fmla="*/ 1184857 h 3245476"/>
                  <a:gd name="connsiteX11" fmla="*/ 528035 w 1828801"/>
                  <a:gd name="connsiteY11" fmla="*/ 1184857 h 3245476"/>
                  <a:gd name="connsiteX12" fmla="*/ 528035 w 1828801"/>
                  <a:gd name="connsiteY12" fmla="*/ 746974 h 3245476"/>
                  <a:gd name="connsiteX13" fmla="*/ 1197737 w 1828801"/>
                  <a:gd name="connsiteY13" fmla="*/ 12879 h 3245476"/>
                  <a:gd name="connsiteX14" fmla="*/ 1828801 w 1828801"/>
                  <a:gd name="connsiteY14" fmla="*/ 0 h 3245476"/>
                  <a:gd name="connsiteX0" fmla="*/ 1828801 w 1828801"/>
                  <a:gd name="connsiteY0" fmla="*/ 0 h 3245476"/>
                  <a:gd name="connsiteX1" fmla="*/ 1815922 w 1828801"/>
                  <a:gd name="connsiteY1" fmla="*/ 553791 h 3245476"/>
                  <a:gd name="connsiteX2" fmla="*/ 1455313 w 1828801"/>
                  <a:gd name="connsiteY2" fmla="*/ 862884 h 3245476"/>
                  <a:gd name="connsiteX3" fmla="*/ 1159099 w 1828801"/>
                  <a:gd name="connsiteY3" fmla="*/ 1184857 h 3245476"/>
                  <a:gd name="connsiteX4" fmla="*/ 1815921 w 1828801"/>
                  <a:gd name="connsiteY4" fmla="*/ 1184857 h 3245476"/>
                  <a:gd name="connsiteX5" fmla="*/ 1815921 w 1828801"/>
                  <a:gd name="connsiteY5" fmla="*/ 1712891 h 3245476"/>
                  <a:gd name="connsiteX6" fmla="*/ 1159099 w 1828801"/>
                  <a:gd name="connsiteY6" fmla="*/ 1712891 h 3245476"/>
                  <a:gd name="connsiteX7" fmla="*/ 1159099 w 1828801"/>
                  <a:gd name="connsiteY7" fmla="*/ 3245476 h 3245476"/>
                  <a:gd name="connsiteX8" fmla="*/ 528035 w 1828801"/>
                  <a:gd name="connsiteY8" fmla="*/ 3245476 h 3245476"/>
                  <a:gd name="connsiteX9" fmla="*/ 528035 w 1828801"/>
                  <a:gd name="connsiteY9" fmla="*/ 1712891 h 3245476"/>
                  <a:gd name="connsiteX10" fmla="*/ 0 w 1828801"/>
                  <a:gd name="connsiteY10" fmla="*/ 1712891 h 3245476"/>
                  <a:gd name="connsiteX11" fmla="*/ 0 w 1828801"/>
                  <a:gd name="connsiteY11" fmla="*/ 1184857 h 3245476"/>
                  <a:gd name="connsiteX12" fmla="*/ 528035 w 1828801"/>
                  <a:gd name="connsiteY12" fmla="*/ 1184857 h 3245476"/>
                  <a:gd name="connsiteX13" fmla="*/ 528035 w 1828801"/>
                  <a:gd name="connsiteY13" fmla="*/ 746974 h 3245476"/>
                  <a:gd name="connsiteX14" fmla="*/ 1197737 w 1828801"/>
                  <a:gd name="connsiteY14" fmla="*/ 12879 h 3245476"/>
                  <a:gd name="connsiteX15" fmla="*/ 1828801 w 1828801"/>
                  <a:gd name="connsiteY15"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59099 w 1828801"/>
                  <a:gd name="connsiteY3" fmla="*/ 1184857 h 3245476"/>
                  <a:gd name="connsiteX4" fmla="*/ 1815921 w 1828801"/>
                  <a:gd name="connsiteY4" fmla="*/ 1184857 h 3245476"/>
                  <a:gd name="connsiteX5" fmla="*/ 1815921 w 1828801"/>
                  <a:gd name="connsiteY5" fmla="*/ 1712891 h 3245476"/>
                  <a:gd name="connsiteX6" fmla="*/ 1159099 w 1828801"/>
                  <a:gd name="connsiteY6" fmla="*/ 1712891 h 3245476"/>
                  <a:gd name="connsiteX7" fmla="*/ 1159099 w 1828801"/>
                  <a:gd name="connsiteY7" fmla="*/ 3245476 h 3245476"/>
                  <a:gd name="connsiteX8" fmla="*/ 528035 w 1828801"/>
                  <a:gd name="connsiteY8" fmla="*/ 3245476 h 3245476"/>
                  <a:gd name="connsiteX9" fmla="*/ 528035 w 1828801"/>
                  <a:gd name="connsiteY9" fmla="*/ 1712891 h 3245476"/>
                  <a:gd name="connsiteX10" fmla="*/ 0 w 1828801"/>
                  <a:gd name="connsiteY10" fmla="*/ 1712891 h 3245476"/>
                  <a:gd name="connsiteX11" fmla="*/ 0 w 1828801"/>
                  <a:gd name="connsiteY11" fmla="*/ 1184857 h 3245476"/>
                  <a:gd name="connsiteX12" fmla="*/ 528035 w 1828801"/>
                  <a:gd name="connsiteY12" fmla="*/ 1184857 h 3245476"/>
                  <a:gd name="connsiteX13" fmla="*/ 528035 w 1828801"/>
                  <a:gd name="connsiteY13" fmla="*/ 746974 h 3245476"/>
                  <a:gd name="connsiteX14" fmla="*/ 1197737 w 1828801"/>
                  <a:gd name="connsiteY14" fmla="*/ 12879 h 3245476"/>
                  <a:gd name="connsiteX15" fmla="*/ 1828801 w 1828801"/>
                  <a:gd name="connsiteY15"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236372 w 1828801"/>
                  <a:gd name="connsiteY3" fmla="*/ 875763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719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719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719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719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592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592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592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592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592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592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45476"/>
                  <a:gd name="connsiteX1" fmla="*/ 1815922 w 1828801"/>
                  <a:gd name="connsiteY1" fmla="*/ 553791 h 3245476"/>
                  <a:gd name="connsiteX2" fmla="*/ 1313646 w 1828801"/>
                  <a:gd name="connsiteY2" fmla="*/ 553791 h 3245476"/>
                  <a:gd name="connsiteX3" fmla="*/ 1159277 w 1828801"/>
                  <a:gd name="connsiteY3" fmla="*/ 669701 h 3245476"/>
                  <a:gd name="connsiteX4" fmla="*/ 1159099 w 1828801"/>
                  <a:gd name="connsiteY4" fmla="*/ 1184857 h 3245476"/>
                  <a:gd name="connsiteX5" fmla="*/ 1815921 w 1828801"/>
                  <a:gd name="connsiteY5" fmla="*/ 1184857 h 3245476"/>
                  <a:gd name="connsiteX6" fmla="*/ 1815921 w 1828801"/>
                  <a:gd name="connsiteY6" fmla="*/ 1712891 h 3245476"/>
                  <a:gd name="connsiteX7" fmla="*/ 1159099 w 1828801"/>
                  <a:gd name="connsiteY7" fmla="*/ 1712891 h 3245476"/>
                  <a:gd name="connsiteX8" fmla="*/ 1159099 w 1828801"/>
                  <a:gd name="connsiteY8" fmla="*/ 3245476 h 3245476"/>
                  <a:gd name="connsiteX9" fmla="*/ 528035 w 1828801"/>
                  <a:gd name="connsiteY9" fmla="*/ 3245476 h 3245476"/>
                  <a:gd name="connsiteX10" fmla="*/ 528035 w 1828801"/>
                  <a:gd name="connsiteY10" fmla="*/ 1712891 h 3245476"/>
                  <a:gd name="connsiteX11" fmla="*/ 0 w 1828801"/>
                  <a:gd name="connsiteY11" fmla="*/ 1712891 h 3245476"/>
                  <a:gd name="connsiteX12" fmla="*/ 0 w 1828801"/>
                  <a:gd name="connsiteY12" fmla="*/ 1184857 h 3245476"/>
                  <a:gd name="connsiteX13" fmla="*/ 528035 w 1828801"/>
                  <a:gd name="connsiteY13" fmla="*/ 1184857 h 3245476"/>
                  <a:gd name="connsiteX14" fmla="*/ 528035 w 1828801"/>
                  <a:gd name="connsiteY14" fmla="*/ 746974 h 3245476"/>
                  <a:gd name="connsiteX15" fmla="*/ 1197737 w 1828801"/>
                  <a:gd name="connsiteY15" fmla="*/ 12879 h 3245476"/>
                  <a:gd name="connsiteX16" fmla="*/ 1828801 w 1828801"/>
                  <a:gd name="connsiteY16" fmla="*/ 0 h 3245476"/>
                  <a:gd name="connsiteX0" fmla="*/ 1828801 w 1828801"/>
                  <a:gd name="connsiteY0" fmla="*/ 0 h 3239126"/>
                  <a:gd name="connsiteX1" fmla="*/ 1815922 w 1828801"/>
                  <a:gd name="connsiteY1" fmla="*/ 547441 h 3239126"/>
                  <a:gd name="connsiteX2" fmla="*/ 1313646 w 1828801"/>
                  <a:gd name="connsiteY2" fmla="*/ 547441 h 3239126"/>
                  <a:gd name="connsiteX3" fmla="*/ 1159277 w 1828801"/>
                  <a:gd name="connsiteY3" fmla="*/ 663351 h 3239126"/>
                  <a:gd name="connsiteX4" fmla="*/ 1159099 w 1828801"/>
                  <a:gd name="connsiteY4" fmla="*/ 1178507 h 3239126"/>
                  <a:gd name="connsiteX5" fmla="*/ 1815921 w 1828801"/>
                  <a:gd name="connsiteY5" fmla="*/ 1178507 h 3239126"/>
                  <a:gd name="connsiteX6" fmla="*/ 1815921 w 1828801"/>
                  <a:gd name="connsiteY6" fmla="*/ 1706541 h 3239126"/>
                  <a:gd name="connsiteX7" fmla="*/ 1159099 w 1828801"/>
                  <a:gd name="connsiteY7" fmla="*/ 1706541 h 3239126"/>
                  <a:gd name="connsiteX8" fmla="*/ 1159099 w 1828801"/>
                  <a:gd name="connsiteY8" fmla="*/ 3239126 h 3239126"/>
                  <a:gd name="connsiteX9" fmla="*/ 528035 w 1828801"/>
                  <a:gd name="connsiteY9" fmla="*/ 3239126 h 3239126"/>
                  <a:gd name="connsiteX10" fmla="*/ 528035 w 1828801"/>
                  <a:gd name="connsiteY10" fmla="*/ 1706541 h 3239126"/>
                  <a:gd name="connsiteX11" fmla="*/ 0 w 1828801"/>
                  <a:gd name="connsiteY11" fmla="*/ 1706541 h 3239126"/>
                  <a:gd name="connsiteX12" fmla="*/ 0 w 1828801"/>
                  <a:gd name="connsiteY12" fmla="*/ 1178507 h 3239126"/>
                  <a:gd name="connsiteX13" fmla="*/ 528035 w 1828801"/>
                  <a:gd name="connsiteY13" fmla="*/ 1178507 h 3239126"/>
                  <a:gd name="connsiteX14" fmla="*/ 528035 w 1828801"/>
                  <a:gd name="connsiteY14" fmla="*/ 740624 h 3239126"/>
                  <a:gd name="connsiteX15" fmla="*/ 1197737 w 1828801"/>
                  <a:gd name="connsiteY15" fmla="*/ 6529 h 3239126"/>
                  <a:gd name="connsiteX16" fmla="*/ 1828801 w 1828801"/>
                  <a:gd name="connsiteY16" fmla="*/ 0 h 3239126"/>
                  <a:gd name="connsiteX0" fmla="*/ 1828801 w 1828801"/>
                  <a:gd name="connsiteY0" fmla="*/ 6171 h 3232597"/>
                  <a:gd name="connsiteX1" fmla="*/ 1815922 w 1828801"/>
                  <a:gd name="connsiteY1" fmla="*/ 540912 h 3232597"/>
                  <a:gd name="connsiteX2" fmla="*/ 1313646 w 1828801"/>
                  <a:gd name="connsiteY2" fmla="*/ 540912 h 3232597"/>
                  <a:gd name="connsiteX3" fmla="*/ 1159277 w 1828801"/>
                  <a:gd name="connsiteY3" fmla="*/ 656822 h 3232597"/>
                  <a:gd name="connsiteX4" fmla="*/ 1159099 w 1828801"/>
                  <a:gd name="connsiteY4" fmla="*/ 1171978 h 3232597"/>
                  <a:gd name="connsiteX5" fmla="*/ 1815921 w 1828801"/>
                  <a:gd name="connsiteY5" fmla="*/ 1171978 h 3232597"/>
                  <a:gd name="connsiteX6" fmla="*/ 1815921 w 1828801"/>
                  <a:gd name="connsiteY6" fmla="*/ 1700012 h 3232597"/>
                  <a:gd name="connsiteX7" fmla="*/ 1159099 w 1828801"/>
                  <a:gd name="connsiteY7" fmla="*/ 1700012 h 3232597"/>
                  <a:gd name="connsiteX8" fmla="*/ 1159099 w 1828801"/>
                  <a:gd name="connsiteY8" fmla="*/ 3232597 h 3232597"/>
                  <a:gd name="connsiteX9" fmla="*/ 528035 w 1828801"/>
                  <a:gd name="connsiteY9" fmla="*/ 3232597 h 3232597"/>
                  <a:gd name="connsiteX10" fmla="*/ 528035 w 1828801"/>
                  <a:gd name="connsiteY10" fmla="*/ 1700012 h 3232597"/>
                  <a:gd name="connsiteX11" fmla="*/ 0 w 1828801"/>
                  <a:gd name="connsiteY11" fmla="*/ 1700012 h 3232597"/>
                  <a:gd name="connsiteX12" fmla="*/ 0 w 1828801"/>
                  <a:gd name="connsiteY12" fmla="*/ 1171978 h 3232597"/>
                  <a:gd name="connsiteX13" fmla="*/ 528035 w 1828801"/>
                  <a:gd name="connsiteY13" fmla="*/ 1171978 h 3232597"/>
                  <a:gd name="connsiteX14" fmla="*/ 528035 w 1828801"/>
                  <a:gd name="connsiteY14" fmla="*/ 734095 h 3232597"/>
                  <a:gd name="connsiteX15" fmla="*/ 1197737 w 1828801"/>
                  <a:gd name="connsiteY15" fmla="*/ 0 h 3232597"/>
                  <a:gd name="connsiteX16" fmla="*/ 1828801 w 1828801"/>
                  <a:gd name="connsiteY16" fmla="*/ 6171 h 3232597"/>
                  <a:gd name="connsiteX0" fmla="*/ 1828801 w 1828801"/>
                  <a:gd name="connsiteY0" fmla="*/ 6171 h 3232597"/>
                  <a:gd name="connsiteX1" fmla="*/ 1815922 w 1828801"/>
                  <a:gd name="connsiteY1" fmla="*/ 540912 h 3232597"/>
                  <a:gd name="connsiteX2" fmla="*/ 1313646 w 1828801"/>
                  <a:gd name="connsiteY2" fmla="*/ 540912 h 3232597"/>
                  <a:gd name="connsiteX3" fmla="*/ 1159277 w 1828801"/>
                  <a:gd name="connsiteY3" fmla="*/ 656822 h 3232597"/>
                  <a:gd name="connsiteX4" fmla="*/ 1159099 w 1828801"/>
                  <a:gd name="connsiteY4" fmla="*/ 1171978 h 3232597"/>
                  <a:gd name="connsiteX5" fmla="*/ 1815921 w 1828801"/>
                  <a:gd name="connsiteY5" fmla="*/ 1171978 h 3232597"/>
                  <a:gd name="connsiteX6" fmla="*/ 1815921 w 1828801"/>
                  <a:gd name="connsiteY6" fmla="*/ 1700012 h 3232597"/>
                  <a:gd name="connsiteX7" fmla="*/ 1159099 w 1828801"/>
                  <a:gd name="connsiteY7" fmla="*/ 1700012 h 3232597"/>
                  <a:gd name="connsiteX8" fmla="*/ 1159099 w 1828801"/>
                  <a:gd name="connsiteY8" fmla="*/ 3232597 h 3232597"/>
                  <a:gd name="connsiteX9" fmla="*/ 528035 w 1828801"/>
                  <a:gd name="connsiteY9" fmla="*/ 3232597 h 3232597"/>
                  <a:gd name="connsiteX10" fmla="*/ 528035 w 1828801"/>
                  <a:gd name="connsiteY10" fmla="*/ 1700012 h 3232597"/>
                  <a:gd name="connsiteX11" fmla="*/ 0 w 1828801"/>
                  <a:gd name="connsiteY11" fmla="*/ 1700012 h 3232597"/>
                  <a:gd name="connsiteX12" fmla="*/ 0 w 1828801"/>
                  <a:gd name="connsiteY12" fmla="*/ 1171978 h 3232597"/>
                  <a:gd name="connsiteX13" fmla="*/ 528035 w 1828801"/>
                  <a:gd name="connsiteY13" fmla="*/ 1171978 h 3232597"/>
                  <a:gd name="connsiteX14" fmla="*/ 528035 w 1828801"/>
                  <a:gd name="connsiteY14" fmla="*/ 734095 h 3232597"/>
                  <a:gd name="connsiteX15" fmla="*/ 1197737 w 1828801"/>
                  <a:gd name="connsiteY15" fmla="*/ 0 h 3232597"/>
                  <a:gd name="connsiteX16" fmla="*/ 1828801 w 1828801"/>
                  <a:gd name="connsiteY16" fmla="*/ 6171 h 3232597"/>
                  <a:gd name="connsiteX0" fmla="*/ 1828801 w 1828801"/>
                  <a:gd name="connsiteY0" fmla="*/ 6171 h 3232597"/>
                  <a:gd name="connsiteX1" fmla="*/ 1815922 w 1828801"/>
                  <a:gd name="connsiteY1" fmla="*/ 540912 h 3232597"/>
                  <a:gd name="connsiteX2" fmla="*/ 1313646 w 1828801"/>
                  <a:gd name="connsiteY2" fmla="*/ 540912 h 3232597"/>
                  <a:gd name="connsiteX3" fmla="*/ 1159277 w 1828801"/>
                  <a:gd name="connsiteY3" fmla="*/ 656822 h 3232597"/>
                  <a:gd name="connsiteX4" fmla="*/ 1159099 w 1828801"/>
                  <a:gd name="connsiteY4" fmla="*/ 1171978 h 3232597"/>
                  <a:gd name="connsiteX5" fmla="*/ 1815921 w 1828801"/>
                  <a:gd name="connsiteY5" fmla="*/ 1171978 h 3232597"/>
                  <a:gd name="connsiteX6" fmla="*/ 1815921 w 1828801"/>
                  <a:gd name="connsiteY6" fmla="*/ 1700012 h 3232597"/>
                  <a:gd name="connsiteX7" fmla="*/ 1159099 w 1828801"/>
                  <a:gd name="connsiteY7" fmla="*/ 1700012 h 3232597"/>
                  <a:gd name="connsiteX8" fmla="*/ 1159099 w 1828801"/>
                  <a:gd name="connsiteY8" fmla="*/ 3232597 h 3232597"/>
                  <a:gd name="connsiteX9" fmla="*/ 528035 w 1828801"/>
                  <a:gd name="connsiteY9" fmla="*/ 3232597 h 3232597"/>
                  <a:gd name="connsiteX10" fmla="*/ 528035 w 1828801"/>
                  <a:gd name="connsiteY10" fmla="*/ 1700012 h 3232597"/>
                  <a:gd name="connsiteX11" fmla="*/ 0 w 1828801"/>
                  <a:gd name="connsiteY11" fmla="*/ 1700012 h 3232597"/>
                  <a:gd name="connsiteX12" fmla="*/ 0 w 1828801"/>
                  <a:gd name="connsiteY12" fmla="*/ 1171978 h 3232597"/>
                  <a:gd name="connsiteX13" fmla="*/ 528035 w 1828801"/>
                  <a:gd name="connsiteY13" fmla="*/ 1171978 h 3232597"/>
                  <a:gd name="connsiteX14" fmla="*/ 528035 w 1828801"/>
                  <a:gd name="connsiteY14" fmla="*/ 734095 h 3232597"/>
                  <a:gd name="connsiteX15" fmla="*/ 1197737 w 1828801"/>
                  <a:gd name="connsiteY15" fmla="*/ 0 h 3232597"/>
                  <a:gd name="connsiteX16" fmla="*/ 1828801 w 1828801"/>
                  <a:gd name="connsiteY16" fmla="*/ 6171 h 3232597"/>
                  <a:gd name="connsiteX0" fmla="*/ 1828801 w 1828801"/>
                  <a:gd name="connsiteY0" fmla="*/ 0 h 3226426"/>
                  <a:gd name="connsiteX1" fmla="*/ 1815922 w 1828801"/>
                  <a:gd name="connsiteY1" fmla="*/ 534741 h 3226426"/>
                  <a:gd name="connsiteX2" fmla="*/ 1313646 w 1828801"/>
                  <a:gd name="connsiteY2" fmla="*/ 534741 h 3226426"/>
                  <a:gd name="connsiteX3" fmla="*/ 1159277 w 1828801"/>
                  <a:gd name="connsiteY3" fmla="*/ 650651 h 3226426"/>
                  <a:gd name="connsiteX4" fmla="*/ 1159099 w 1828801"/>
                  <a:gd name="connsiteY4" fmla="*/ 1165807 h 3226426"/>
                  <a:gd name="connsiteX5" fmla="*/ 1815921 w 1828801"/>
                  <a:gd name="connsiteY5" fmla="*/ 1165807 h 3226426"/>
                  <a:gd name="connsiteX6" fmla="*/ 1815921 w 1828801"/>
                  <a:gd name="connsiteY6" fmla="*/ 1693841 h 3226426"/>
                  <a:gd name="connsiteX7" fmla="*/ 1159099 w 1828801"/>
                  <a:gd name="connsiteY7" fmla="*/ 1693841 h 3226426"/>
                  <a:gd name="connsiteX8" fmla="*/ 1159099 w 1828801"/>
                  <a:gd name="connsiteY8" fmla="*/ 3226426 h 3226426"/>
                  <a:gd name="connsiteX9" fmla="*/ 528035 w 1828801"/>
                  <a:gd name="connsiteY9" fmla="*/ 3226426 h 3226426"/>
                  <a:gd name="connsiteX10" fmla="*/ 528035 w 1828801"/>
                  <a:gd name="connsiteY10" fmla="*/ 1693841 h 3226426"/>
                  <a:gd name="connsiteX11" fmla="*/ 0 w 1828801"/>
                  <a:gd name="connsiteY11" fmla="*/ 1693841 h 3226426"/>
                  <a:gd name="connsiteX12" fmla="*/ 0 w 1828801"/>
                  <a:gd name="connsiteY12" fmla="*/ 1165807 h 3226426"/>
                  <a:gd name="connsiteX13" fmla="*/ 528035 w 1828801"/>
                  <a:gd name="connsiteY13" fmla="*/ 1165807 h 3226426"/>
                  <a:gd name="connsiteX14" fmla="*/ 528035 w 1828801"/>
                  <a:gd name="connsiteY14" fmla="*/ 727924 h 3226426"/>
                  <a:gd name="connsiteX15" fmla="*/ 1204087 w 1828801"/>
                  <a:gd name="connsiteY15" fmla="*/ 179 h 3226426"/>
                  <a:gd name="connsiteX16" fmla="*/ 1828801 w 1828801"/>
                  <a:gd name="connsiteY16" fmla="*/ 0 h 3226426"/>
                  <a:gd name="connsiteX0" fmla="*/ 1828801 w 1828801"/>
                  <a:gd name="connsiteY0" fmla="*/ 0 h 3226426"/>
                  <a:gd name="connsiteX1" fmla="*/ 1815922 w 1828801"/>
                  <a:gd name="connsiteY1" fmla="*/ 534741 h 3226426"/>
                  <a:gd name="connsiteX2" fmla="*/ 1313646 w 1828801"/>
                  <a:gd name="connsiteY2" fmla="*/ 534741 h 3226426"/>
                  <a:gd name="connsiteX3" fmla="*/ 1159277 w 1828801"/>
                  <a:gd name="connsiteY3" fmla="*/ 650651 h 3226426"/>
                  <a:gd name="connsiteX4" fmla="*/ 1159099 w 1828801"/>
                  <a:gd name="connsiteY4" fmla="*/ 1165807 h 3226426"/>
                  <a:gd name="connsiteX5" fmla="*/ 1815921 w 1828801"/>
                  <a:gd name="connsiteY5" fmla="*/ 1165807 h 3226426"/>
                  <a:gd name="connsiteX6" fmla="*/ 1815921 w 1828801"/>
                  <a:gd name="connsiteY6" fmla="*/ 1693841 h 3226426"/>
                  <a:gd name="connsiteX7" fmla="*/ 1159099 w 1828801"/>
                  <a:gd name="connsiteY7" fmla="*/ 1693841 h 3226426"/>
                  <a:gd name="connsiteX8" fmla="*/ 1159099 w 1828801"/>
                  <a:gd name="connsiteY8" fmla="*/ 3226426 h 3226426"/>
                  <a:gd name="connsiteX9" fmla="*/ 528035 w 1828801"/>
                  <a:gd name="connsiteY9" fmla="*/ 3226426 h 3226426"/>
                  <a:gd name="connsiteX10" fmla="*/ 528035 w 1828801"/>
                  <a:gd name="connsiteY10" fmla="*/ 1693841 h 3226426"/>
                  <a:gd name="connsiteX11" fmla="*/ 0 w 1828801"/>
                  <a:gd name="connsiteY11" fmla="*/ 1693841 h 3226426"/>
                  <a:gd name="connsiteX12" fmla="*/ 0 w 1828801"/>
                  <a:gd name="connsiteY12" fmla="*/ 1165807 h 3226426"/>
                  <a:gd name="connsiteX13" fmla="*/ 528035 w 1828801"/>
                  <a:gd name="connsiteY13" fmla="*/ 1165807 h 3226426"/>
                  <a:gd name="connsiteX14" fmla="*/ 528035 w 1828801"/>
                  <a:gd name="connsiteY14" fmla="*/ 727924 h 3226426"/>
                  <a:gd name="connsiteX15" fmla="*/ 1204087 w 1828801"/>
                  <a:gd name="connsiteY15" fmla="*/ 179 h 3226426"/>
                  <a:gd name="connsiteX16" fmla="*/ 1828801 w 1828801"/>
                  <a:gd name="connsiteY16" fmla="*/ 0 h 3226426"/>
                  <a:gd name="connsiteX0" fmla="*/ 1828801 w 1828801"/>
                  <a:gd name="connsiteY0" fmla="*/ 0 h 3226426"/>
                  <a:gd name="connsiteX1" fmla="*/ 1815922 w 1828801"/>
                  <a:gd name="connsiteY1" fmla="*/ 534741 h 3226426"/>
                  <a:gd name="connsiteX2" fmla="*/ 1313646 w 1828801"/>
                  <a:gd name="connsiteY2" fmla="*/ 534741 h 3226426"/>
                  <a:gd name="connsiteX3" fmla="*/ 1159277 w 1828801"/>
                  <a:gd name="connsiteY3" fmla="*/ 650651 h 3226426"/>
                  <a:gd name="connsiteX4" fmla="*/ 1159099 w 1828801"/>
                  <a:gd name="connsiteY4" fmla="*/ 1165807 h 3226426"/>
                  <a:gd name="connsiteX5" fmla="*/ 1815921 w 1828801"/>
                  <a:gd name="connsiteY5" fmla="*/ 1165807 h 3226426"/>
                  <a:gd name="connsiteX6" fmla="*/ 1815921 w 1828801"/>
                  <a:gd name="connsiteY6" fmla="*/ 1693841 h 3226426"/>
                  <a:gd name="connsiteX7" fmla="*/ 1159099 w 1828801"/>
                  <a:gd name="connsiteY7" fmla="*/ 1693841 h 3226426"/>
                  <a:gd name="connsiteX8" fmla="*/ 1159099 w 1828801"/>
                  <a:gd name="connsiteY8" fmla="*/ 3226426 h 3226426"/>
                  <a:gd name="connsiteX9" fmla="*/ 528035 w 1828801"/>
                  <a:gd name="connsiteY9" fmla="*/ 3226426 h 3226426"/>
                  <a:gd name="connsiteX10" fmla="*/ 528035 w 1828801"/>
                  <a:gd name="connsiteY10" fmla="*/ 1693841 h 3226426"/>
                  <a:gd name="connsiteX11" fmla="*/ 0 w 1828801"/>
                  <a:gd name="connsiteY11" fmla="*/ 1693841 h 3226426"/>
                  <a:gd name="connsiteX12" fmla="*/ 0 w 1828801"/>
                  <a:gd name="connsiteY12" fmla="*/ 1165807 h 3226426"/>
                  <a:gd name="connsiteX13" fmla="*/ 528035 w 1828801"/>
                  <a:gd name="connsiteY13" fmla="*/ 1165807 h 3226426"/>
                  <a:gd name="connsiteX14" fmla="*/ 528035 w 1828801"/>
                  <a:gd name="connsiteY14" fmla="*/ 727924 h 3226426"/>
                  <a:gd name="connsiteX15" fmla="*/ 1204087 w 1828801"/>
                  <a:gd name="connsiteY15" fmla="*/ 179 h 3226426"/>
                  <a:gd name="connsiteX16" fmla="*/ 1828801 w 1828801"/>
                  <a:gd name="connsiteY16" fmla="*/ 0 h 3226426"/>
                  <a:gd name="connsiteX0" fmla="*/ 1828801 w 1828801"/>
                  <a:gd name="connsiteY0" fmla="*/ 0 h 3226426"/>
                  <a:gd name="connsiteX1" fmla="*/ 1815922 w 1828801"/>
                  <a:gd name="connsiteY1" fmla="*/ 534741 h 3226426"/>
                  <a:gd name="connsiteX2" fmla="*/ 1313646 w 1828801"/>
                  <a:gd name="connsiteY2" fmla="*/ 534741 h 3226426"/>
                  <a:gd name="connsiteX3" fmla="*/ 1159277 w 1828801"/>
                  <a:gd name="connsiteY3" fmla="*/ 650651 h 3226426"/>
                  <a:gd name="connsiteX4" fmla="*/ 1159099 w 1828801"/>
                  <a:gd name="connsiteY4" fmla="*/ 1165807 h 3226426"/>
                  <a:gd name="connsiteX5" fmla="*/ 1815921 w 1828801"/>
                  <a:gd name="connsiteY5" fmla="*/ 1165807 h 3226426"/>
                  <a:gd name="connsiteX6" fmla="*/ 1815921 w 1828801"/>
                  <a:gd name="connsiteY6" fmla="*/ 1693841 h 3226426"/>
                  <a:gd name="connsiteX7" fmla="*/ 1159099 w 1828801"/>
                  <a:gd name="connsiteY7" fmla="*/ 1693841 h 3226426"/>
                  <a:gd name="connsiteX8" fmla="*/ 1159099 w 1828801"/>
                  <a:gd name="connsiteY8" fmla="*/ 3226426 h 3226426"/>
                  <a:gd name="connsiteX9" fmla="*/ 528035 w 1828801"/>
                  <a:gd name="connsiteY9" fmla="*/ 3226426 h 3226426"/>
                  <a:gd name="connsiteX10" fmla="*/ 528035 w 1828801"/>
                  <a:gd name="connsiteY10" fmla="*/ 1693841 h 3226426"/>
                  <a:gd name="connsiteX11" fmla="*/ 0 w 1828801"/>
                  <a:gd name="connsiteY11" fmla="*/ 1693841 h 3226426"/>
                  <a:gd name="connsiteX12" fmla="*/ 0 w 1828801"/>
                  <a:gd name="connsiteY12" fmla="*/ 1165807 h 3226426"/>
                  <a:gd name="connsiteX13" fmla="*/ 528035 w 1828801"/>
                  <a:gd name="connsiteY13" fmla="*/ 1165807 h 3226426"/>
                  <a:gd name="connsiteX14" fmla="*/ 534385 w 1828801"/>
                  <a:gd name="connsiteY14" fmla="*/ 766024 h 3226426"/>
                  <a:gd name="connsiteX15" fmla="*/ 1204087 w 1828801"/>
                  <a:gd name="connsiteY15" fmla="*/ 179 h 3226426"/>
                  <a:gd name="connsiteX16" fmla="*/ 1828801 w 1828801"/>
                  <a:gd name="connsiteY16" fmla="*/ 0 h 3226426"/>
                  <a:gd name="connsiteX0" fmla="*/ 1828801 w 1828801"/>
                  <a:gd name="connsiteY0" fmla="*/ 0 h 3226426"/>
                  <a:gd name="connsiteX1" fmla="*/ 1815922 w 1828801"/>
                  <a:gd name="connsiteY1" fmla="*/ 534741 h 3226426"/>
                  <a:gd name="connsiteX2" fmla="*/ 1313646 w 1828801"/>
                  <a:gd name="connsiteY2" fmla="*/ 534741 h 3226426"/>
                  <a:gd name="connsiteX3" fmla="*/ 1159277 w 1828801"/>
                  <a:gd name="connsiteY3" fmla="*/ 650651 h 3226426"/>
                  <a:gd name="connsiteX4" fmla="*/ 1159099 w 1828801"/>
                  <a:gd name="connsiteY4" fmla="*/ 1165807 h 3226426"/>
                  <a:gd name="connsiteX5" fmla="*/ 1815921 w 1828801"/>
                  <a:gd name="connsiteY5" fmla="*/ 1165807 h 3226426"/>
                  <a:gd name="connsiteX6" fmla="*/ 1815921 w 1828801"/>
                  <a:gd name="connsiteY6" fmla="*/ 1693841 h 3226426"/>
                  <a:gd name="connsiteX7" fmla="*/ 1159099 w 1828801"/>
                  <a:gd name="connsiteY7" fmla="*/ 1693841 h 3226426"/>
                  <a:gd name="connsiteX8" fmla="*/ 1159099 w 1828801"/>
                  <a:gd name="connsiteY8" fmla="*/ 3226426 h 3226426"/>
                  <a:gd name="connsiteX9" fmla="*/ 528035 w 1828801"/>
                  <a:gd name="connsiteY9" fmla="*/ 3226426 h 3226426"/>
                  <a:gd name="connsiteX10" fmla="*/ 528035 w 1828801"/>
                  <a:gd name="connsiteY10" fmla="*/ 1693841 h 3226426"/>
                  <a:gd name="connsiteX11" fmla="*/ 0 w 1828801"/>
                  <a:gd name="connsiteY11" fmla="*/ 1693841 h 3226426"/>
                  <a:gd name="connsiteX12" fmla="*/ 0 w 1828801"/>
                  <a:gd name="connsiteY12" fmla="*/ 1165807 h 3226426"/>
                  <a:gd name="connsiteX13" fmla="*/ 528035 w 1828801"/>
                  <a:gd name="connsiteY13" fmla="*/ 1165807 h 3226426"/>
                  <a:gd name="connsiteX14" fmla="*/ 528035 w 1828801"/>
                  <a:gd name="connsiteY14" fmla="*/ 766024 h 3226426"/>
                  <a:gd name="connsiteX15" fmla="*/ 1204087 w 1828801"/>
                  <a:gd name="connsiteY15" fmla="*/ 179 h 3226426"/>
                  <a:gd name="connsiteX16" fmla="*/ 1828801 w 1828801"/>
                  <a:gd name="connsiteY16" fmla="*/ 0 h 3226426"/>
                  <a:gd name="connsiteX0" fmla="*/ 1828801 w 1828801"/>
                  <a:gd name="connsiteY0" fmla="*/ 0 h 3226426"/>
                  <a:gd name="connsiteX1" fmla="*/ 1815922 w 1828801"/>
                  <a:gd name="connsiteY1" fmla="*/ 534741 h 3226426"/>
                  <a:gd name="connsiteX2" fmla="*/ 1313646 w 1828801"/>
                  <a:gd name="connsiteY2" fmla="*/ 534741 h 3226426"/>
                  <a:gd name="connsiteX3" fmla="*/ 1159277 w 1828801"/>
                  <a:gd name="connsiteY3" fmla="*/ 650651 h 3226426"/>
                  <a:gd name="connsiteX4" fmla="*/ 1159099 w 1828801"/>
                  <a:gd name="connsiteY4" fmla="*/ 1165807 h 3226426"/>
                  <a:gd name="connsiteX5" fmla="*/ 1815921 w 1828801"/>
                  <a:gd name="connsiteY5" fmla="*/ 1165807 h 3226426"/>
                  <a:gd name="connsiteX6" fmla="*/ 1815921 w 1828801"/>
                  <a:gd name="connsiteY6" fmla="*/ 1693841 h 3226426"/>
                  <a:gd name="connsiteX7" fmla="*/ 1159099 w 1828801"/>
                  <a:gd name="connsiteY7" fmla="*/ 1693841 h 3226426"/>
                  <a:gd name="connsiteX8" fmla="*/ 1159099 w 1828801"/>
                  <a:gd name="connsiteY8" fmla="*/ 3226426 h 3226426"/>
                  <a:gd name="connsiteX9" fmla="*/ 528035 w 1828801"/>
                  <a:gd name="connsiteY9" fmla="*/ 3226426 h 3226426"/>
                  <a:gd name="connsiteX10" fmla="*/ 528035 w 1828801"/>
                  <a:gd name="connsiteY10" fmla="*/ 1693841 h 3226426"/>
                  <a:gd name="connsiteX11" fmla="*/ 0 w 1828801"/>
                  <a:gd name="connsiteY11" fmla="*/ 1693841 h 3226426"/>
                  <a:gd name="connsiteX12" fmla="*/ 0 w 1828801"/>
                  <a:gd name="connsiteY12" fmla="*/ 1165807 h 3226426"/>
                  <a:gd name="connsiteX13" fmla="*/ 528035 w 1828801"/>
                  <a:gd name="connsiteY13" fmla="*/ 1165807 h 3226426"/>
                  <a:gd name="connsiteX14" fmla="*/ 528035 w 1828801"/>
                  <a:gd name="connsiteY14" fmla="*/ 766024 h 3226426"/>
                  <a:gd name="connsiteX15" fmla="*/ 1204087 w 1828801"/>
                  <a:gd name="connsiteY15" fmla="*/ 179 h 3226426"/>
                  <a:gd name="connsiteX16" fmla="*/ 1828801 w 1828801"/>
                  <a:gd name="connsiteY16" fmla="*/ 0 h 322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8801" h="3226426">
                    <a:moveTo>
                      <a:pt x="1828801" y="0"/>
                    </a:moveTo>
                    <a:lnTo>
                      <a:pt x="1815922" y="534741"/>
                    </a:lnTo>
                    <a:lnTo>
                      <a:pt x="1313646" y="534741"/>
                    </a:lnTo>
                    <a:cubicBezTo>
                      <a:pt x="1221973" y="541628"/>
                      <a:pt x="1162050" y="580264"/>
                      <a:pt x="1159277" y="650651"/>
                    </a:cubicBezTo>
                    <a:cubicBezTo>
                      <a:pt x="1159218" y="822370"/>
                      <a:pt x="1159158" y="994088"/>
                      <a:pt x="1159099" y="1165807"/>
                    </a:cubicBezTo>
                    <a:lnTo>
                      <a:pt x="1815921" y="1165807"/>
                    </a:lnTo>
                    <a:lnTo>
                      <a:pt x="1815921" y="1693841"/>
                    </a:lnTo>
                    <a:lnTo>
                      <a:pt x="1159099" y="1693841"/>
                    </a:lnTo>
                    <a:lnTo>
                      <a:pt x="1159099" y="3226426"/>
                    </a:lnTo>
                    <a:lnTo>
                      <a:pt x="528035" y="3226426"/>
                    </a:lnTo>
                    <a:lnTo>
                      <a:pt x="528035" y="1693841"/>
                    </a:lnTo>
                    <a:lnTo>
                      <a:pt x="0" y="1693841"/>
                    </a:lnTo>
                    <a:lnTo>
                      <a:pt x="0" y="1165807"/>
                    </a:lnTo>
                    <a:lnTo>
                      <a:pt x="528035" y="1165807"/>
                    </a:lnTo>
                    <a:lnTo>
                      <a:pt x="528035" y="766024"/>
                    </a:lnTo>
                    <a:cubicBezTo>
                      <a:pt x="532685" y="330736"/>
                      <a:pt x="895262" y="30051"/>
                      <a:pt x="1204087" y="179"/>
                    </a:cubicBezTo>
                    <a:lnTo>
                      <a:pt x="1828801" y="0"/>
                    </a:lnTo>
                    <a:close/>
                  </a:path>
                </a:pathLst>
              </a:custGeom>
              <a:solidFill>
                <a:schemeClr val="tx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grpSp>
      <p:grpSp>
        <p:nvGrpSpPr>
          <p:cNvPr id="46" name="Group 45">
            <a:extLst>
              <a:ext uri="{FF2B5EF4-FFF2-40B4-BE49-F238E27FC236}">
                <a16:creationId xmlns:a16="http://schemas.microsoft.com/office/drawing/2014/main" id="{C1D48F65-558B-9D9B-47FC-560FE67D7825}"/>
              </a:ext>
            </a:extLst>
          </p:cNvPr>
          <p:cNvGrpSpPr/>
          <p:nvPr/>
        </p:nvGrpSpPr>
        <p:grpSpPr>
          <a:xfrm>
            <a:off x="614244" y="3349419"/>
            <a:ext cx="1064827" cy="1531431"/>
            <a:chOff x="955742" y="3165361"/>
            <a:chExt cx="1023278" cy="1471674"/>
          </a:xfrm>
        </p:grpSpPr>
        <p:grpSp>
          <p:nvGrpSpPr>
            <p:cNvPr id="95" name="Group 94">
              <a:extLst>
                <a:ext uri="{FF2B5EF4-FFF2-40B4-BE49-F238E27FC236}">
                  <a16:creationId xmlns:a16="http://schemas.microsoft.com/office/drawing/2014/main" id="{89418AE0-5343-CC55-52A8-A2EE5194DB5B}"/>
                </a:ext>
              </a:extLst>
            </p:cNvPr>
            <p:cNvGrpSpPr/>
            <p:nvPr/>
          </p:nvGrpSpPr>
          <p:grpSpPr>
            <a:xfrm>
              <a:off x="955742" y="3165361"/>
              <a:ext cx="1023278" cy="1471674"/>
              <a:chOff x="1270168" y="3264795"/>
              <a:chExt cx="902425" cy="1297865"/>
            </a:xfrm>
          </p:grpSpPr>
          <p:sp>
            <p:nvSpPr>
              <p:cNvPr id="108" name="Freeform 76">
                <a:extLst>
                  <a:ext uri="{FF2B5EF4-FFF2-40B4-BE49-F238E27FC236}">
                    <a16:creationId xmlns:a16="http://schemas.microsoft.com/office/drawing/2014/main" id="{11F76733-665A-75C0-3FA5-B734AC53AFCC}"/>
                  </a:ext>
                </a:extLst>
              </p:cNvPr>
              <p:cNvSpPr/>
              <p:nvPr/>
            </p:nvSpPr>
            <p:spPr>
              <a:xfrm>
                <a:off x="1270168" y="3264795"/>
                <a:ext cx="902425" cy="1297865"/>
              </a:xfrm>
              <a:custGeom>
                <a:avLst/>
                <a:gdLst>
                  <a:gd name="connsiteX0" fmla="*/ 0 w 1403132"/>
                  <a:gd name="connsiteY0" fmla="*/ 1056291 h 2017987"/>
                  <a:gd name="connsiteX1" fmla="*/ 39610 w 1403132"/>
                  <a:gd name="connsiteY1" fmla="*/ 1056291 h 2017987"/>
                  <a:gd name="connsiteX2" fmla="*/ 39610 w 1403132"/>
                  <a:gd name="connsiteY2" fmla="*/ 1978377 h 2017987"/>
                  <a:gd name="connsiteX3" fmla="*/ 1363522 w 1403132"/>
                  <a:gd name="connsiteY3" fmla="*/ 1978377 h 2017987"/>
                  <a:gd name="connsiteX4" fmla="*/ 1363522 w 1403132"/>
                  <a:gd name="connsiteY4" fmla="*/ 1056291 h 2017987"/>
                  <a:gd name="connsiteX5" fmla="*/ 1403132 w 1403132"/>
                  <a:gd name="connsiteY5" fmla="*/ 1056291 h 2017987"/>
                  <a:gd name="connsiteX6" fmla="*/ 1403132 w 1403132"/>
                  <a:gd name="connsiteY6" fmla="*/ 2017987 h 2017987"/>
                  <a:gd name="connsiteX7" fmla="*/ 0 w 1403132"/>
                  <a:gd name="connsiteY7" fmla="*/ 2017987 h 2017987"/>
                  <a:gd name="connsiteX8" fmla="*/ 0 w 1403132"/>
                  <a:gd name="connsiteY8" fmla="*/ 0 h 2017987"/>
                  <a:gd name="connsiteX9" fmla="*/ 1403132 w 1403132"/>
                  <a:gd name="connsiteY9" fmla="*/ 0 h 2017987"/>
                  <a:gd name="connsiteX10" fmla="*/ 1403132 w 1403132"/>
                  <a:gd name="connsiteY10" fmla="*/ 474722 h 2017987"/>
                  <a:gd name="connsiteX11" fmla="*/ 1363522 w 1403132"/>
                  <a:gd name="connsiteY11" fmla="*/ 474722 h 2017987"/>
                  <a:gd name="connsiteX12" fmla="*/ 1363522 w 1403132"/>
                  <a:gd name="connsiteY12" fmla="*/ 39610 h 2017987"/>
                  <a:gd name="connsiteX13" fmla="*/ 39610 w 1403132"/>
                  <a:gd name="connsiteY13" fmla="*/ 39610 h 2017987"/>
                  <a:gd name="connsiteX14" fmla="*/ 39610 w 1403132"/>
                  <a:gd name="connsiteY14" fmla="*/ 474722 h 2017987"/>
                  <a:gd name="connsiteX15" fmla="*/ 0 w 1403132"/>
                  <a:gd name="connsiteY15" fmla="*/ 474722 h 20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132" h="2017987">
                    <a:moveTo>
                      <a:pt x="0" y="1056291"/>
                    </a:moveTo>
                    <a:lnTo>
                      <a:pt x="39610" y="1056291"/>
                    </a:lnTo>
                    <a:lnTo>
                      <a:pt x="39610" y="1978377"/>
                    </a:lnTo>
                    <a:lnTo>
                      <a:pt x="1363522" y="1978377"/>
                    </a:lnTo>
                    <a:lnTo>
                      <a:pt x="1363522" y="1056291"/>
                    </a:lnTo>
                    <a:lnTo>
                      <a:pt x="1403132" y="1056291"/>
                    </a:lnTo>
                    <a:lnTo>
                      <a:pt x="1403132" y="2017987"/>
                    </a:lnTo>
                    <a:lnTo>
                      <a:pt x="0" y="2017987"/>
                    </a:lnTo>
                    <a:close/>
                    <a:moveTo>
                      <a:pt x="0" y="0"/>
                    </a:moveTo>
                    <a:lnTo>
                      <a:pt x="1403132" y="0"/>
                    </a:lnTo>
                    <a:lnTo>
                      <a:pt x="1403132" y="474722"/>
                    </a:lnTo>
                    <a:lnTo>
                      <a:pt x="1363522" y="474722"/>
                    </a:lnTo>
                    <a:lnTo>
                      <a:pt x="1363522" y="39610"/>
                    </a:lnTo>
                    <a:lnTo>
                      <a:pt x="39610" y="39610"/>
                    </a:lnTo>
                    <a:lnTo>
                      <a:pt x="39610" y="474722"/>
                    </a:lnTo>
                    <a:lnTo>
                      <a:pt x="0" y="474722"/>
                    </a:lnTo>
                    <a:close/>
                  </a:path>
                </a:pathLst>
              </a:custGeom>
              <a:solidFill>
                <a:srgbClr val="5E74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A7BB2DAC-D6C7-6640-6E3B-E4DED2EEDA15}"/>
                  </a:ext>
                </a:extLst>
              </p:cNvPr>
              <p:cNvSpPr/>
              <p:nvPr/>
            </p:nvSpPr>
            <p:spPr>
              <a:xfrm>
                <a:off x="1331006" y="3325631"/>
                <a:ext cx="780749" cy="1176190"/>
              </a:xfrm>
              <a:prstGeom prst="rect">
                <a:avLst/>
              </a:prstGeom>
              <a:solidFill>
                <a:srgbClr val="CCF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6" name="Group 95">
              <a:extLst>
                <a:ext uri="{FF2B5EF4-FFF2-40B4-BE49-F238E27FC236}">
                  <a16:creationId xmlns:a16="http://schemas.microsoft.com/office/drawing/2014/main" id="{0B5A5738-4757-8062-6569-ABB7592B845E}"/>
                </a:ext>
              </a:extLst>
            </p:cNvPr>
            <p:cNvGrpSpPr/>
            <p:nvPr/>
          </p:nvGrpSpPr>
          <p:grpSpPr>
            <a:xfrm>
              <a:off x="1178863" y="3643211"/>
              <a:ext cx="577036" cy="515974"/>
              <a:chOff x="1178862" y="3655741"/>
              <a:chExt cx="577036" cy="515974"/>
            </a:xfrm>
          </p:grpSpPr>
          <p:grpSp>
            <p:nvGrpSpPr>
              <p:cNvPr id="97" name="Group 96">
                <a:extLst>
                  <a:ext uri="{FF2B5EF4-FFF2-40B4-BE49-F238E27FC236}">
                    <a16:creationId xmlns:a16="http://schemas.microsoft.com/office/drawing/2014/main" id="{9E49FC6F-F147-B2C9-BD04-64A2B6A077B2}"/>
                  </a:ext>
                </a:extLst>
              </p:cNvPr>
              <p:cNvGrpSpPr/>
              <p:nvPr/>
            </p:nvGrpSpPr>
            <p:grpSpPr>
              <a:xfrm flipH="1">
                <a:off x="1178862" y="3655741"/>
                <a:ext cx="577036" cy="515974"/>
                <a:chOff x="703805" y="2144245"/>
                <a:chExt cx="3642078" cy="3256672"/>
              </a:xfrm>
            </p:grpSpPr>
            <p:grpSp>
              <p:nvGrpSpPr>
                <p:cNvPr id="99" name="Group 12">
                  <a:extLst>
                    <a:ext uri="{FF2B5EF4-FFF2-40B4-BE49-F238E27FC236}">
                      <a16:creationId xmlns:a16="http://schemas.microsoft.com/office/drawing/2014/main" id="{C987E2EE-6D90-63A8-1B2F-CD1EDB3C2121}"/>
                    </a:ext>
                  </a:extLst>
                </p:cNvPr>
                <p:cNvGrpSpPr/>
                <p:nvPr/>
              </p:nvGrpSpPr>
              <p:grpSpPr>
                <a:xfrm>
                  <a:off x="1537407" y="4663204"/>
                  <a:ext cx="1973393" cy="737713"/>
                  <a:chOff x="2834847" y="4816953"/>
                  <a:chExt cx="3471704" cy="1186649"/>
                </a:xfrm>
              </p:grpSpPr>
              <p:grpSp>
                <p:nvGrpSpPr>
                  <p:cNvPr id="104" name="Group 9">
                    <a:extLst>
                      <a:ext uri="{FF2B5EF4-FFF2-40B4-BE49-F238E27FC236}">
                        <a16:creationId xmlns:a16="http://schemas.microsoft.com/office/drawing/2014/main" id="{56EA79B2-2681-A9A9-F7E9-0C4A7EAD4ED6}"/>
                      </a:ext>
                    </a:extLst>
                  </p:cNvPr>
                  <p:cNvGrpSpPr/>
                  <p:nvPr/>
                </p:nvGrpSpPr>
                <p:grpSpPr>
                  <a:xfrm>
                    <a:off x="2834847" y="5239925"/>
                    <a:ext cx="3471704" cy="763677"/>
                    <a:chOff x="2834847" y="5239925"/>
                    <a:chExt cx="3471704" cy="763677"/>
                  </a:xfrm>
                </p:grpSpPr>
                <p:sp>
                  <p:nvSpPr>
                    <p:cNvPr id="106" name="Oval 105">
                      <a:extLst>
                        <a:ext uri="{FF2B5EF4-FFF2-40B4-BE49-F238E27FC236}">
                          <a16:creationId xmlns:a16="http://schemas.microsoft.com/office/drawing/2014/main" id="{B2CAE5BC-0D77-963A-9CF9-44A6A3A629CF}"/>
                        </a:ext>
                      </a:extLst>
                    </p:cNvPr>
                    <p:cNvSpPr/>
                    <p:nvPr/>
                  </p:nvSpPr>
                  <p:spPr>
                    <a:xfrm>
                      <a:off x="2834847" y="5239925"/>
                      <a:ext cx="3471704" cy="763677"/>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7" name="Oval 106">
                      <a:extLst>
                        <a:ext uri="{FF2B5EF4-FFF2-40B4-BE49-F238E27FC236}">
                          <a16:creationId xmlns:a16="http://schemas.microsoft.com/office/drawing/2014/main" id="{E6D44DF0-6057-C3AD-36D2-E4F9AAF14139}"/>
                        </a:ext>
                      </a:extLst>
                    </p:cNvPr>
                    <p:cNvSpPr/>
                    <p:nvPr/>
                  </p:nvSpPr>
                  <p:spPr>
                    <a:xfrm>
                      <a:off x="4001446" y="5496475"/>
                      <a:ext cx="1143836" cy="250543"/>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05" name="Rectangle 8">
                    <a:extLst>
                      <a:ext uri="{FF2B5EF4-FFF2-40B4-BE49-F238E27FC236}">
                        <a16:creationId xmlns:a16="http://schemas.microsoft.com/office/drawing/2014/main" id="{46EFFD9B-55B8-C1E0-D54F-9E04DBE64A92}"/>
                      </a:ext>
                    </a:extLst>
                  </p:cNvPr>
                  <p:cNvSpPr/>
                  <p:nvPr/>
                </p:nvSpPr>
                <p:spPr>
                  <a:xfrm>
                    <a:off x="4105275" y="4816953"/>
                    <a:ext cx="933450" cy="892581"/>
                  </a:xfrm>
                  <a:custGeom>
                    <a:avLst/>
                    <a:gdLst>
                      <a:gd name="connsiteX0" fmla="*/ 0 w 933450"/>
                      <a:gd name="connsiteY0" fmla="*/ 0 h 885302"/>
                      <a:gd name="connsiteX1" fmla="*/ 933450 w 933450"/>
                      <a:gd name="connsiteY1" fmla="*/ 0 h 885302"/>
                      <a:gd name="connsiteX2" fmla="*/ 933450 w 933450"/>
                      <a:gd name="connsiteY2" fmla="*/ 885302 h 885302"/>
                      <a:gd name="connsiteX3" fmla="*/ 0 w 933450"/>
                      <a:gd name="connsiteY3" fmla="*/ 885302 h 885302"/>
                      <a:gd name="connsiteX4" fmla="*/ 0 w 933450"/>
                      <a:gd name="connsiteY4" fmla="*/ 0 h 885302"/>
                      <a:gd name="connsiteX0" fmla="*/ 0 w 933450"/>
                      <a:gd name="connsiteY0" fmla="*/ 0 h 909356"/>
                      <a:gd name="connsiteX1" fmla="*/ 933450 w 933450"/>
                      <a:gd name="connsiteY1" fmla="*/ 0 h 909356"/>
                      <a:gd name="connsiteX2" fmla="*/ 933450 w 933450"/>
                      <a:gd name="connsiteY2" fmla="*/ 885302 h 909356"/>
                      <a:gd name="connsiteX3" fmla="*/ 0 w 933450"/>
                      <a:gd name="connsiteY3" fmla="*/ 885302 h 909356"/>
                      <a:gd name="connsiteX4" fmla="*/ 0 w 933450"/>
                      <a:gd name="connsiteY4" fmla="*/ 0 h 909356"/>
                      <a:gd name="connsiteX0" fmla="*/ 0 w 933450"/>
                      <a:gd name="connsiteY0" fmla="*/ 0 h 928057"/>
                      <a:gd name="connsiteX1" fmla="*/ 933450 w 933450"/>
                      <a:gd name="connsiteY1" fmla="*/ 0 h 928057"/>
                      <a:gd name="connsiteX2" fmla="*/ 933450 w 933450"/>
                      <a:gd name="connsiteY2" fmla="*/ 885302 h 928057"/>
                      <a:gd name="connsiteX3" fmla="*/ 0 w 933450"/>
                      <a:gd name="connsiteY3" fmla="*/ 885302 h 928057"/>
                      <a:gd name="connsiteX4" fmla="*/ 0 w 933450"/>
                      <a:gd name="connsiteY4" fmla="*/ 0 h 928057"/>
                      <a:gd name="connsiteX0" fmla="*/ 0 w 933450"/>
                      <a:gd name="connsiteY0" fmla="*/ 0 h 940199"/>
                      <a:gd name="connsiteX1" fmla="*/ 933450 w 933450"/>
                      <a:gd name="connsiteY1" fmla="*/ 0 h 940199"/>
                      <a:gd name="connsiteX2" fmla="*/ 933450 w 933450"/>
                      <a:gd name="connsiteY2" fmla="*/ 885302 h 940199"/>
                      <a:gd name="connsiteX3" fmla="*/ 0 w 933450"/>
                      <a:gd name="connsiteY3" fmla="*/ 885302 h 940199"/>
                      <a:gd name="connsiteX4" fmla="*/ 0 w 933450"/>
                      <a:gd name="connsiteY4" fmla="*/ 0 h 940199"/>
                      <a:gd name="connsiteX0" fmla="*/ 0 w 933450"/>
                      <a:gd name="connsiteY0" fmla="*/ 0 h 946232"/>
                      <a:gd name="connsiteX1" fmla="*/ 933450 w 933450"/>
                      <a:gd name="connsiteY1" fmla="*/ 0 h 946232"/>
                      <a:gd name="connsiteX2" fmla="*/ 933450 w 933450"/>
                      <a:gd name="connsiteY2" fmla="*/ 885302 h 946232"/>
                      <a:gd name="connsiteX3" fmla="*/ 0 w 933450"/>
                      <a:gd name="connsiteY3" fmla="*/ 885302 h 946232"/>
                      <a:gd name="connsiteX4" fmla="*/ 0 w 933450"/>
                      <a:gd name="connsiteY4" fmla="*/ 0 h 946232"/>
                      <a:gd name="connsiteX0" fmla="*/ 0 w 933450"/>
                      <a:gd name="connsiteY0" fmla="*/ 0 h 949554"/>
                      <a:gd name="connsiteX1" fmla="*/ 933450 w 933450"/>
                      <a:gd name="connsiteY1" fmla="*/ 0 h 949554"/>
                      <a:gd name="connsiteX2" fmla="*/ 933450 w 933450"/>
                      <a:gd name="connsiteY2" fmla="*/ 885302 h 949554"/>
                      <a:gd name="connsiteX3" fmla="*/ 0 w 933450"/>
                      <a:gd name="connsiteY3" fmla="*/ 885302 h 949554"/>
                      <a:gd name="connsiteX4" fmla="*/ 0 w 933450"/>
                      <a:gd name="connsiteY4" fmla="*/ 0 h 949554"/>
                      <a:gd name="connsiteX0" fmla="*/ 0 w 933450"/>
                      <a:gd name="connsiteY0" fmla="*/ 0 h 952637"/>
                      <a:gd name="connsiteX1" fmla="*/ 933450 w 933450"/>
                      <a:gd name="connsiteY1" fmla="*/ 0 h 952637"/>
                      <a:gd name="connsiteX2" fmla="*/ 933450 w 933450"/>
                      <a:gd name="connsiteY2" fmla="*/ 885302 h 952637"/>
                      <a:gd name="connsiteX3" fmla="*/ 0 w 933450"/>
                      <a:gd name="connsiteY3" fmla="*/ 885302 h 952637"/>
                      <a:gd name="connsiteX4" fmla="*/ 0 w 933450"/>
                      <a:gd name="connsiteY4" fmla="*/ 0 h 95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952637">
                        <a:moveTo>
                          <a:pt x="0" y="0"/>
                        </a:moveTo>
                        <a:lnTo>
                          <a:pt x="933450" y="0"/>
                        </a:lnTo>
                        <a:lnTo>
                          <a:pt x="933450" y="885302"/>
                        </a:lnTo>
                        <a:cubicBezTo>
                          <a:pt x="830248" y="970760"/>
                          <a:pt x="108899" y="979305"/>
                          <a:pt x="0" y="885302"/>
                        </a:cubicBezTo>
                        <a:lnTo>
                          <a:pt x="0" y="0"/>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0" name="Group 31">
                  <a:extLst>
                    <a:ext uri="{FF2B5EF4-FFF2-40B4-BE49-F238E27FC236}">
                      <a16:creationId xmlns:a16="http://schemas.microsoft.com/office/drawing/2014/main" id="{72EEA834-F3B0-3B57-B726-95D6997A3A1F}"/>
                    </a:ext>
                  </a:extLst>
                </p:cNvPr>
                <p:cNvGrpSpPr/>
                <p:nvPr/>
              </p:nvGrpSpPr>
              <p:grpSpPr>
                <a:xfrm>
                  <a:off x="703805" y="2144245"/>
                  <a:ext cx="3642078" cy="2518953"/>
                  <a:chOff x="1238250" y="1434779"/>
                  <a:chExt cx="6667501" cy="4051875"/>
                </a:xfrm>
              </p:grpSpPr>
              <p:sp>
                <p:nvSpPr>
                  <p:cNvPr id="101" name="Rounded Rectangle 69">
                    <a:extLst>
                      <a:ext uri="{FF2B5EF4-FFF2-40B4-BE49-F238E27FC236}">
                        <a16:creationId xmlns:a16="http://schemas.microsoft.com/office/drawing/2014/main" id="{275C1E81-34BB-149B-9C3D-AFEC31B53709}"/>
                      </a:ext>
                    </a:extLst>
                  </p:cNvPr>
                  <p:cNvSpPr/>
                  <p:nvPr/>
                </p:nvSpPr>
                <p:spPr>
                  <a:xfrm>
                    <a:off x="1238250" y="1443536"/>
                    <a:ext cx="6667501" cy="4043118"/>
                  </a:xfrm>
                  <a:prstGeom prst="roundRect">
                    <a:avLst>
                      <a:gd name="adj" fmla="val 2200"/>
                    </a:avLst>
                  </a:prstGeom>
                  <a:solidFill>
                    <a:srgbClr val="59595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 name="Rounded Rectangle 70">
                    <a:extLst>
                      <a:ext uri="{FF2B5EF4-FFF2-40B4-BE49-F238E27FC236}">
                        <a16:creationId xmlns:a16="http://schemas.microsoft.com/office/drawing/2014/main" id="{10743D56-46C9-3364-4099-4A970226BA70}"/>
                      </a:ext>
                    </a:extLst>
                  </p:cNvPr>
                  <p:cNvSpPr/>
                  <p:nvPr/>
                </p:nvSpPr>
                <p:spPr>
                  <a:xfrm>
                    <a:off x="1245446" y="1434779"/>
                    <a:ext cx="6648450" cy="4000500"/>
                  </a:xfrm>
                  <a:prstGeom prst="roundRect">
                    <a:avLst>
                      <a:gd name="adj" fmla="val 2139"/>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 name="Rounded Rectangle 71">
                    <a:extLst>
                      <a:ext uri="{FF2B5EF4-FFF2-40B4-BE49-F238E27FC236}">
                        <a16:creationId xmlns:a16="http://schemas.microsoft.com/office/drawing/2014/main" id="{84370246-F913-8AE6-57D0-3A63ED667F67}"/>
                      </a:ext>
                    </a:extLst>
                  </p:cNvPr>
                  <p:cNvSpPr/>
                  <p:nvPr/>
                </p:nvSpPr>
                <p:spPr>
                  <a:xfrm>
                    <a:off x="1419818" y="1590909"/>
                    <a:ext cx="6299702" cy="3688241"/>
                  </a:xfrm>
                  <a:prstGeom prst="roundRect">
                    <a:avLst>
                      <a:gd name="adj" fmla="val 461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3D5558"/>
                      </a:solidFill>
                      <a:latin typeface="Arial" panose="020B0604020202020204" pitchFamily="34" charset="0"/>
                      <a:cs typeface="Arial" panose="020B0604020202020204" pitchFamily="34" charset="0"/>
                    </a:endParaRPr>
                  </a:p>
                </p:txBody>
              </p:sp>
            </p:grpSp>
          </p:grpSp>
          <p:sp>
            <p:nvSpPr>
              <p:cNvPr id="98" name="Freeform 66">
                <a:extLst>
                  <a:ext uri="{FF2B5EF4-FFF2-40B4-BE49-F238E27FC236}">
                    <a16:creationId xmlns:a16="http://schemas.microsoft.com/office/drawing/2014/main" id="{1C257C1F-5ABA-E31A-48DF-A826102A2F76}"/>
                  </a:ext>
                </a:extLst>
              </p:cNvPr>
              <p:cNvSpPr/>
              <p:nvPr/>
            </p:nvSpPr>
            <p:spPr>
              <a:xfrm>
                <a:off x="1303225" y="3735197"/>
                <a:ext cx="328311" cy="235119"/>
              </a:xfrm>
              <a:custGeom>
                <a:avLst/>
                <a:gdLst>
                  <a:gd name="connsiteX0" fmla="*/ 423364 w 529892"/>
                  <a:gd name="connsiteY0" fmla="*/ 245293 h 379482"/>
                  <a:gd name="connsiteX1" fmla="*/ 423351 w 529892"/>
                  <a:gd name="connsiteY1" fmla="*/ 245294 h 379482"/>
                  <a:gd name="connsiteX2" fmla="*/ 423338 w 529892"/>
                  <a:gd name="connsiteY2" fmla="*/ 245296 h 379482"/>
                  <a:gd name="connsiteX3" fmla="*/ 423351 w 529892"/>
                  <a:gd name="connsiteY3" fmla="*/ 245295 h 379482"/>
                  <a:gd name="connsiteX4" fmla="*/ 427408 w 529892"/>
                  <a:gd name="connsiteY4" fmla="*/ 244675 h 379482"/>
                  <a:gd name="connsiteX5" fmla="*/ 427398 w 529892"/>
                  <a:gd name="connsiteY5" fmla="*/ 244677 h 379482"/>
                  <a:gd name="connsiteX6" fmla="*/ 427385 w 529892"/>
                  <a:gd name="connsiteY6" fmla="*/ 244680 h 379482"/>
                  <a:gd name="connsiteX7" fmla="*/ 427395 w 529892"/>
                  <a:gd name="connsiteY7" fmla="*/ 244678 h 379482"/>
                  <a:gd name="connsiteX8" fmla="*/ 285212 w 529892"/>
                  <a:gd name="connsiteY8" fmla="*/ 237837 h 379482"/>
                  <a:gd name="connsiteX9" fmla="*/ 452128 w 529892"/>
                  <a:gd name="connsiteY9" fmla="*/ 359107 h 379482"/>
                  <a:gd name="connsiteX10" fmla="*/ 452128 w 529892"/>
                  <a:gd name="connsiteY10" fmla="*/ 379482 h 379482"/>
                  <a:gd name="connsiteX11" fmla="*/ 0 w 529892"/>
                  <a:gd name="connsiteY11" fmla="*/ 379482 h 379482"/>
                  <a:gd name="connsiteX12" fmla="*/ 0 w 529892"/>
                  <a:gd name="connsiteY12" fmla="*/ 359112 h 379482"/>
                  <a:gd name="connsiteX13" fmla="*/ 165466 w 529892"/>
                  <a:gd name="connsiteY13" fmla="*/ 238895 h 379482"/>
                  <a:gd name="connsiteX14" fmla="*/ 222522 w 529892"/>
                  <a:gd name="connsiteY14" fmla="*/ 280345 h 379482"/>
                  <a:gd name="connsiteX15" fmla="*/ 223966 w 529892"/>
                  <a:gd name="connsiteY15" fmla="*/ 282334 h 379482"/>
                  <a:gd name="connsiteX16" fmla="*/ 0 w 529892"/>
                  <a:gd name="connsiteY16" fmla="*/ 118674 h 379482"/>
                  <a:gd name="connsiteX17" fmla="*/ 137946 w 529892"/>
                  <a:gd name="connsiteY17" fmla="*/ 218899 h 379482"/>
                  <a:gd name="connsiteX18" fmla="*/ 0 w 529892"/>
                  <a:gd name="connsiteY18" fmla="*/ 319122 h 379482"/>
                  <a:gd name="connsiteX19" fmla="*/ 389518 w 529892"/>
                  <a:gd name="connsiteY19" fmla="*/ 53374 h 379482"/>
                  <a:gd name="connsiteX20" fmla="*/ 417967 w 529892"/>
                  <a:gd name="connsiteY20" fmla="*/ 53374 h 379482"/>
                  <a:gd name="connsiteX21" fmla="*/ 425078 w 529892"/>
                  <a:gd name="connsiteY21" fmla="*/ 60485 h 379482"/>
                  <a:gd name="connsiteX22" fmla="*/ 425078 w 529892"/>
                  <a:gd name="connsiteY22" fmla="*/ 98892 h 379482"/>
                  <a:gd name="connsiteX23" fmla="*/ 463485 w 529892"/>
                  <a:gd name="connsiteY23" fmla="*/ 98892 h 379482"/>
                  <a:gd name="connsiteX24" fmla="*/ 470597 w 529892"/>
                  <a:gd name="connsiteY24" fmla="*/ 106004 h 379482"/>
                  <a:gd name="connsiteX25" fmla="*/ 470597 w 529892"/>
                  <a:gd name="connsiteY25" fmla="*/ 134453 h 379482"/>
                  <a:gd name="connsiteX26" fmla="*/ 463485 w 529892"/>
                  <a:gd name="connsiteY26" fmla="*/ 141564 h 379482"/>
                  <a:gd name="connsiteX27" fmla="*/ 425078 w 529892"/>
                  <a:gd name="connsiteY27" fmla="*/ 141564 h 379482"/>
                  <a:gd name="connsiteX28" fmla="*/ 425078 w 529892"/>
                  <a:gd name="connsiteY28" fmla="*/ 179971 h 379482"/>
                  <a:gd name="connsiteX29" fmla="*/ 417967 w 529892"/>
                  <a:gd name="connsiteY29" fmla="*/ 187083 h 379482"/>
                  <a:gd name="connsiteX30" fmla="*/ 389518 w 529892"/>
                  <a:gd name="connsiteY30" fmla="*/ 187083 h 379482"/>
                  <a:gd name="connsiteX31" fmla="*/ 382406 w 529892"/>
                  <a:gd name="connsiteY31" fmla="*/ 179971 h 379482"/>
                  <a:gd name="connsiteX32" fmla="*/ 382406 w 529892"/>
                  <a:gd name="connsiteY32" fmla="*/ 141564 h 379482"/>
                  <a:gd name="connsiteX33" fmla="*/ 343999 w 529892"/>
                  <a:gd name="connsiteY33" fmla="*/ 141564 h 379482"/>
                  <a:gd name="connsiteX34" fmla="*/ 336888 w 529892"/>
                  <a:gd name="connsiteY34" fmla="*/ 134453 h 379482"/>
                  <a:gd name="connsiteX35" fmla="*/ 336888 w 529892"/>
                  <a:gd name="connsiteY35" fmla="*/ 106004 h 379482"/>
                  <a:gd name="connsiteX36" fmla="*/ 343999 w 529892"/>
                  <a:gd name="connsiteY36" fmla="*/ 98892 h 379482"/>
                  <a:gd name="connsiteX37" fmla="*/ 382406 w 529892"/>
                  <a:gd name="connsiteY37" fmla="*/ 98892 h 379482"/>
                  <a:gd name="connsiteX38" fmla="*/ 382406 w 529892"/>
                  <a:gd name="connsiteY38" fmla="*/ 60485 h 379482"/>
                  <a:gd name="connsiteX39" fmla="*/ 389518 w 529892"/>
                  <a:gd name="connsiteY39" fmla="*/ 53374 h 379482"/>
                  <a:gd name="connsiteX40" fmla="*/ 406610 w 529892"/>
                  <a:gd name="connsiteY40" fmla="*/ 0 h 379482"/>
                  <a:gd name="connsiteX41" fmla="*/ 529892 w 529892"/>
                  <a:gd name="connsiteY41" fmla="*/ 123282 h 379482"/>
                  <a:gd name="connsiteX42" fmla="*/ 454598 w 529892"/>
                  <a:gd name="connsiteY42" fmla="*/ 236876 h 379482"/>
                  <a:gd name="connsiteX43" fmla="*/ 452128 w 529892"/>
                  <a:gd name="connsiteY43" fmla="*/ 237779 h 379482"/>
                  <a:gd name="connsiteX44" fmla="*/ 452128 w 529892"/>
                  <a:gd name="connsiteY44" fmla="*/ 319120 h 379482"/>
                  <a:gd name="connsiteX45" fmla="*/ 312732 w 529892"/>
                  <a:gd name="connsiteY45" fmla="*/ 217843 h 379482"/>
                  <a:gd name="connsiteX46" fmla="*/ 320976 w 529892"/>
                  <a:gd name="connsiteY46" fmla="*/ 211853 h 379482"/>
                  <a:gd name="connsiteX47" fmla="*/ 347348 w 529892"/>
                  <a:gd name="connsiteY47" fmla="*/ 192692 h 379482"/>
                  <a:gd name="connsiteX48" fmla="*/ 355356 w 529892"/>
                  <a:gd name="connsiteY48" fmla="*/ 199298 h 379482"/>
                  <a:gd name="connsiteX49" fmla="*/ 406610 w 529892"/>
                  <a:gd name="connsiteY49" fmla="*/ 214956 h 379482"/>
                  <a:gd name="connsiteX50" fmla="*/ 498284 w 529892"/>
                  <a:gd name="connsiteY50" fmla="*/ 123282 h 379482"/>
                  <a:gd name="connsiteX51" fmla="*/ 406610 w 529892"/>
                  <a:gd name="connsiteY51" fmla="*/ 31608 h 379482"/>
                  <a:gd name="connsiteX52" fmla="*/ 314936 w 529892"/>
                  <a:gd name="connsiteY52" fmla="*/ 123282 h 379482"/>
                  <a:gd name="connsiteX53" fmla="*/ 322140 w 529892"/>
                  <a:gd name="connsiteY53" fmla="*/ 158966 h 379482"/>
                  <a:gd name="connsiteX54" fmla="*/ 326832 w 529892"/>
                  <a:gd name="connsiteY54" fmla="*/ 167607 h 379482"/>
                  <a:gd name="connsiteX55" fmla="*/ 300890 w 529892"/>
                  <a:gd name="connsiteY55" fmla="*/ 186458 h 379482"/>
                  <a:gd name="connsiteX56" fmla="*/ 224610 w 529892"/>
                  <a:gd name="connsiteY56" fmla="*/ 241875 h 379482"/>
                  <a:gd name="connsiteX57" fmla="*/ 0 w 529892"/>
                  <a:gd name="connsiteY57" fmla="*/ 78687 h 379482"/>
                  <a:gd name="connsiteX58" fmla="*/ 0 w 529892"/>
                  <a:gd name="connsiteY58" fmla="*/ 53962 h 379482"/>
                  <a:gd name="connsiteX59" fmla="*/ 304706 w 529892"/>
                  <a:gd name="connsiteY59" fmla="*/ 53962 h 379482"/>
                  <a:gd name="connsiteX60" fmla="*/ 319438 w 529892"/>
                  <a:gd name="connsiteY60" fmla="*/ 36107 h 379482"/>
                  <a:gd name="connsiteX61" fmla="*/ 406610 w 529892"/>
                  <a:gd name="connsiteY61" fmla="*/ 0 h 37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29892" h="379482">
                    <a:moveTo>
                      <a:pt x="423364" y="245293"/>
                    </a:moveTo>
                    <a:lnTo>
                      <a:pt x="423351" y="245294"/>
                    </a:lnTo>
                    <a:lnTo>
                      <a:pt x="423338" y="245296"/>
                    </a:lnTo>
                    <a:lnTo>
                      <a:pt x="423351" y="245295"/>
                    </a:lnTo>
                    <a:close/>
                    <a:moveTo>
                      <a:pt x="427408" y="244675"/>
                    </a:moveTo>
                    <a:lnTo>
                      <a:pt x="427398" y="244677"/>
                    </a:lnTo>
                    <a:lnTo>
                      <a:pt x="427385" y="244680"/>
                    </a:lnTo>
                    <a:lnTo>
                      <a:pt x="427395" y="244678"/>
                    </a:lnTo>
                    <a:close/>
                    <a:moveTo>
                      <a:pt x="285212" y="237837"/>
                    </a:moveTo>
                    <a:lnTo>
                      <a:pt x="452128" y="359107"/>
                    </a:lnTo>
                    <a:lnTo>
                      <a:pt x="452128" y="379482"/>
                    </a:lnTo>
                    <a:lnTo>
                      <a:pt x="0" y="379482"/>
                    </a:lnTo>
                    <a:lnTo>
                      <a:pt x="0" y="359112"/>
                    </a:lnTo>
                    <a:lnTo>
                      <a:pt x="165466" y="238895"/>
                    </a:lnTo>
                    <a:lnTo>
                      <a:pt x="222522" y="280345"/>
                    </a:lnTo>
                    <a:lnTo>
                      <a:pt x="223966" y="282334"/>
                    </a:lnTo>
                    <a:close/>
                    <a:moveTo>
                      <a:pt x="0" y="118674"/>
                    </a:moveTo>
                    <a:lnTo>
                      <a:pt x="137946" y="218899"/>
                    </a:lnTo>
                    <a:lnTo>
                      <a:pt x="0" y="319122"/>
                    </a:lnTo>
                    <a:close/>
                    <a:moveTo>
                      <a:pt x="389518" y="53374"/>
                    </a:moveTo>
                    <a:lnTo>
                      <a:pt x="417967" y="53374"/>
                    </a:lnTo>
                    <a:cubicBezTo>
                      <a:pt x="421893" y="53374"/>
                      <a:pt x="425078" y="56558"/>
                      <a:pt x="425078" y="60485"/>
                    </a:cubicBezTo>
                    <a:lnTo>
                      <a:pt x="425078" y="98892"/>
                    </a:lnTo>
                    <a:lnTo>
                      <a:pt x="463485" y="98892"/>
                    </a:lnTo>
                    <a:cubicBezTo>
                      <a:pt x="467412" y="98892"/>
                      <a:pt x="470597" y="102077"/>
                      <a:pt x="470597" y="106004"/>
                    </a:cubicBezTo>
                    <a:lnTo>
                      <a:pt x="470597" y="134453"/>
                    </a:lnTo>
                    <a:cubicBezTo>
                      <a:pt x="470597" y="138379"/>
                      <a:pt x="467412" y="141564"/>
                      <a:pt x="463485" y="141564"/>
                    </a:cubicBezTo>
                    <a:lnTo>
                      <a:pt x="425078" y="141564"/>
                    </a:lnTo>
                    <a:lnTo>
                      <a:pt x="425078" y="179971"/>
                    </a:lnTo>
                    <a:cubicBezTo>
                      <a:pt x="425078" y="183898"/>
                      <a:pt x="421893" y="187083"/>
                      <a:pt x="417967" y="187083"/>
                    </a:cubicBezTo>
                    <a:lnTo>
                      <a:pt x="389518" y="187083"/>
                    </a:lnTo>
                    <a:cubicBezTo>
                      <a:pt x="385591" y="187083"/>
                      <a:pt x="382406" y="183898"/>
                      <a:pt x="382406" y="179971"/>
                    </a:cubicBezTo>
                    <a:lnTo>
                      <a:pt x="382406" y="141564"/>
                    </a:lnTo>
                    <a:lnTo>
                      <a:pt x="343999" y="141564"/>
                    </a:lnTo>
                    <a:cubicBezTo>
                      <a:pt x="340073" y="141564"/>
                      <a:pt x="336888" y="138379"/>
                      <a:pt x="336888" y="134453"/>
                    </a:cubicBezTo>
                    <a:lnTo>
                      <a:pt x="336888" y="106004"/>
                    </a:lnTo>
                    <a:cubicBezTo>
                      <a:pt x="336888" y="102077"/>
                      <a:pt x="340073" y="98892"/>
                      <a:pt x="343999" y="98892"/>
                    </a:cubicBezTo>
                    <a:lnTo>
                      <a:pt x="382406" y="98892"/>
                    </a:lnTo>
                    <a:lnTo>
                      <a:pt x="382406" y="60485"/>
                    </a:lnTo>
                    <a:cubicBezTo>
                      <a:pt x="382406" y="56558"/>
                      <a:pt x="385591" y="53374"/>
                      <a:pt x="389518" y="53374"/>
                    </a:cubicBezTo>
                    <a:close/>
                    <a:moveTo>
                      <a:pt x="406610" y="0"/>
                    </a:moveTo>
                    <a:cubicBezTo>
                      <a:pt x="474698" y="0"/>
                      <a:pt x="529892" y="55194"/>
                      <a:pt x="529892" y="123282"/>
                    </a:cubicBezTo>
                    <a:cubicBezTo>
                      <a:pt x="529892" y="174347"/>
                      <a:pt x="498846" y="218159"/>
                      <a:pt x="454598" y="236876"/>
                    </a:cubicBezTo>
                    <a:lnTo>
                      <a:pt x="452128" y="237779"/>
                    </a:lnTo>
                    <a:lnTo>
                      <a:pt x="452128" y="319120"/>
                    </a:lnTo>
                    <a:lnTo>
                      <a:pt x="312732" y="217843"/>
                    </a:lnTo>
                    <a:lnTo>
                      <a:pt x="320976" y="211853"/>
                    </a:lnTo>
                    <a:lnTo>
                      <a:pt x="347348" y="192692"/>
                    </a:lnTo>
                    <a:lnTo>
                      <a:pt x="355356" y="199298"/>
                    </a:lnTo>
                    <a:cubicBezTo>
                      <a:pt x="369986" y="209184"/>
                      <a:pt x="387624" y="214956"/>
                      <a:pt x="406610" y="214956"/>
                    </a:cubicBezTo>
                    <a:cubicBezTo>
                      <a:pt x="457240" y="214956"/>
                      <a:pt x="498284" y="173910"/>
                      <a:pt x="498284" y="123282"/>
                    </a:cubicBezTo>
                    <a:cubicBezTo>
                      <a:pt x="498284" y="72651"/>
                      <a:pt x="457240" y="31608"/>
                      <a:pt x="406610" y="31608"/>
                    </a:cubicBezTo>
                    <a:cubicBezTo>
                      <a:pt x="355982" y="31608"/>
                      <a:pt x="314936" y="72651"/>
                      <a:pt x="314936" y="123282"/>
                    </a:cubicBezTo>
                    <a:cubicBezTo>
                      <a:pt x="314936" y="135940"/>
                      <a:pt x="317502" y="147997"/>
                      <a:pt x="322140" y="158966"/>
                    </a:cubicBezTo>
                    <a:lnTo>
                      <a:pt x="326832" y="167607"/>
                    </a:lnTo>
                    <a:lnTo>
                      <a:pt x="300890" y="186458"/>
                    </a:lnTo>
                    <a:lnTo>
                      <a:pt x="224610" y="241875"/>
                    </a:lnTo>
                    <a:lnTo>
                      <a:pt x="0" y="78687"/>
                    </a:lnTo>
                    <a:lnTo>
                      <a:pt x="0" y="53962"/>
                    </a:lnTo>
                    <a:lnTo>
                      <a:pt x="304706" y="53962"/>
                    </a:lnTo>
                    <a:lnTo>
                      <a:pt x="319438" y="36107"/>
                    </a:lnTo>
                    <a:cubicBezTo>
                      <a:pt x="341748" y="13797"/>
                      <a:pt x="372566" y="0"/>
                      <a:pt x="406610" y="0"/>
                    </a:cubicBezTo>
                    <a:close/>
                  </a:path>
                </a:pathLst>
              </a:custGeom>
              <a:solidFill>
                <a:srgbClr val="5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47" name="Group 46">
            <a:extLst>
              <a:ext uri="{FF2B5EF4-FFF2-40B4-BE49-F238E27FC236}">
                <a16:creationId xmlns:a16="http://schemas.microsoft.com/office/drawing/2014/main" id="{C70D820F-2CEE-92B3-D6A3-1C569E43ABA2}"/>
              </a:ext>
            </a:extLst>
          </p:cNvPr>
          <p:cNvGrpSpPr/>
          <p:nvPr/>
        </p:nvGrpSpPr>
        <p:grpSpPr>
          <a:xfrm>
            <a:off x="1780188" y="3349419"/>
            <a:ext cx="1064827" cy="1531431"/>
            <a:chOff x="2112169" y="3165361"/>
            <a:chExt cx="1023278" cy="1471674"/>
          </a:xfrm>
        </p:grpSpPr>
        <p:grpSp>
          <p:nvGrpSpPr>
            <p:cNvPr id="80" name="Group 79">
              <a:extLst>
                <a:ext uri="{FF2B5EF4-FFF2-40B4-BE49-F238E27FC236}">
                  <a16:creationId xmlns:a16="http://schemas.microsoft.com/office/drawing/2014/main" id="{A4304987-8E66-4E4B-1A2A-3A90E77DF892}"/>
                </a:ext>
              </a:extLst>
            </p:cNvPr>
            <p:cNvGrpSpPr/>
            <p:nvPr/>
          </p:nvGrpSpPr>
          <p:grpSpPr>
            <a:xfrm>
              <a:off x="2112169" y="3165361"/>
              <a:ext cx="1023278" cy="1471674"/>
              <a:chOff x="1270168" y="3264795"/>
              <a:chExt cx="902425" cy="1297865"/>
            </a:xfrm>
          </p:grpSpPr>
          <p:sp>
            <p:nvSpPr>
              <p:cNvPr id="93" name="Freeform 61">
                <a:extLst>
                  <a:ext uri="{FF2B5EF4-FFF2-40B4-BE49-F238E27FC236}">
                    <a16:creationId xmlns:a16="http://schemas.microsoft.com/office/drawing/2014/main" id="{0D933B24-8AA2-8834-F619-A21F3611CDB8}"/>
                  </a:ext>
                </a:extLst>
              </p:cNvPr>
              <p:cNvSpPr/>
              <p:nvPr/>
            </p:nvSpPr>
            <p:spPr>
              <a:xfrm>
                <a:off x="1270168" y="3264795"/>
                <a:ext cx="902425" cy="1297865"/>
              </a:xfrm>
              <a:custGeom>
                <a:avLst/>
                <a:gdLst>
                  <a:gd name="connsiteX0" fmla="*/ 0 w 1403132"/>
                  <a:gd name="connsiteY0" fmla="*/ 1056291 h 2017987"/>
                  <a:gd name="connsiteX1" fmla="*/ 39610 w 1403132"/>
                  <a:gd name="connsiteY1" fmla="*/ 1056291 h 2017987"/>
                  <a:gd name="connsiteX2" fmla="*/ 39610 w 1403132"/>
                  <a:gd name="connsiteY2" fmla="*/ 1978377 h 2017987"/>
                  <a:gd name="connsiteX3" fmla="*/ 1363522 w 1403132"/>
                  <a:gd name="connsiteY3" fmla="*/ 1978377 h 2017987"/>
                  <a:gd name="connsiteX4" fmla="*/ 1363522 w 1403132"/>
                  <a:gd name="connsiteY4" fmla="*/ 1056291 h 2017987"/>
                  <a:gd name="connsiteX5" fmla="*/ 1403132 w 1403132"/>
                  <a:gd name="connsiteY5" fmla="*/ 1056291 h 2017987"/>
                  <a:gd name="connsiteX6" fmla="*/ 1403132 w 1403132"/>
                  <a:gd name="connsiteY6" fmla="*/ 2017987 h 2017987"/>
                  <a:gd name="connsiteX7" fmla="*/ 0 w 1403132"/>
                  <a:gd name="connsiteY7" fmla="*/ 2017987 h 2017987"/>
                  <a:gd name="connsiteX8" fmla="*/ 0 w 1403132"/>
                  <a:gd name="connsiteY8" fmla="*/ 0 h 2017987"/>
                  <a:gd name="connsiteX9" fmla="*/ 1403132 w 1403132"/>
                  <a:gd name="connsiteY9" fmla="*/ 0 h 2017987"/>
                  <a:gd name="connsiteX10" fmla="*/ 1403132 w 1403132"/>
                  <a:gd name="connsiteY10" fmla="*/ 474722 h 2017987"/>
                  <a:gd name="connsiteX11" fmla="*/ 1363522 w 1403132"/>
                  <a:gd name="connsiteY11" fmla="*/ 474722 h 2017987"/>
                  <a:gd name="connsiteX12" fmla="*/ 1363522 w 1403132"/>
                  <a:gd name="connsiteY12" fmla="*/ 39610 h 2017987"/>
                  <a:gd name="connsiteX13" fmla="*/ 39610 w 1403132"/>
                  <a:gd name="connsiteY13" fmla="*/ 39610 h 2017987"/>
                  <a:gd name="connsiteX14" fmla="*/ 39610 w 1403132"/>
                  <a:gd name="connsiteY14" fmla="*/ 474722 h 2017987"/>
                  <a:gd name="connsiteX15" fmla="*/ 0 w 1403132"/>
                  <a:gd name="connsiteY15" fmla="*/ 474722 h 20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132" h="2017987">
                    <a:moveTo>
                      <a:pt x="0" y="1056291"/>
                    </a:moveTo>
                    <a:lnTo>
                      <a:pt x="39610" y="1056291"/>
                    </a:lnTo>
                    <a:lnTo>
                      <a:pt x="39610" y="1978377"/>
                    </a:lnTo>
                    <a:lnTo>
                      <a:pt x="1363522" y="1978377"/>
                    </a:lnTo>
                    <a:lnTo>
                      <a:pt x="1363522" y="1056291"/>
                    </a:lnTo>
                    <a:lnTo>
                      <a:pt x="1403132" y="1056291"/>
                    </a:lnTo>
                    <a:lnTo>
                      <a:pt x="1403132" y="2017987"/>
                    </a:lnTo>
                    <a:lnTo>
                      <a:pt x="0" y="2017987"/>
                    </a:lnTo>
                    <a:close/>
                    <a:moveTo>
                      <a:pt x="0" y="0"/>
                    </a:moveTo>
                    <a:lnTo>
                      <a:pt x="1403132" y="0"/>
                    </a:lnTo>
                    <a:lnTo>
                      <a:pt x="1403132" y="474722"/>
                    </a:lnTo>
                    <a:lnTo>
                      <a:pt x="1363522" y="474722"/>
                    </a:lnTo>
                    <a:lnTo>
                      <a:pt x="1363522" y="39610"/>
                    </a:lnTo>
                    <a:lnTo>
                      <a:pt x="39610" y="39610"/>
                    </a:lnTo>
                    <a:lnTo>
                      <a:pt x="39610" y="474722"/>
                    </a:lnTo>
                    <a:lnTo>
                      <a:pt x="0" y="474722"/>
                    </a:lnTo>
                    <a:close/>
                  </a:path>
                </a:pathLst>
              </a:custGeom>
              <a:solidFill>
                <a:srgbClr val="2299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AA950904-F994-D8BC-E7BB-42C94171FED0}"/>
                  </a:ext>
                </a:extLst>
              </p:cNvPr>
              <p:cNvSpPr/>
              <p:nvPr/>
            </p:nvSpPr>
            <p:spPr>
              <a:xfrm>
                <a:off x="1331006" y="3325631"/>
                <a:ext cx="780749" cy="11761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81" name="Group 80">
              <a:extLst>
                <a:ext uri="{FF2B5EF4-FFF2-40B4-BE49-F238E27FC236}">
                  <a16:creationId xmlns:a16="http://schemas.microsoft.com/office/drawing/2014/main" id="{3D478071-9444-457A-B84E-0941F1A8B1CF}"/>
                </a:ext>
              </a:extLst>
            </p:cNvPr>
            <p:cNvGrpSpPr/>
            <p:nvPr/>
          </p:nvGrpSpPr>
          <p:grpSpPr>
            <a:xfrm>
              <a:off x="2335290" y="3643211"/>
              <a:ext cx="577036" cy="515974"/>
              <a:chOff x="2335289" y="3655741"/>
              <a:chExt cx="577036" cy="515974"/>
            </a:xfrm>
          </p:grpSpPr>
          <p:grpSp>
            <p:nvGrpSpPr>
              <p:cNvPr id="82" name="Group 81">
                <a:extLst>
                  <a:ext uri="{FF2B5EF4-FFF2-40B4-BE49-F238E27FC236}">
                    <a16:creationId xmlns:a16="http://schemas.microsoft.com/office/drawing/2014/main" id="{C63390B0-1E16-1A7B-2BCC-4F57A4FCCC50}"/>
                  </a:ext>
                </a:extLst>
              </p:cNvPr>
              <p:cNvGrpSpPr/>
              <p:nvPr/>
            </p:nvGrpSpPr>
            <p:grpSpPr>
              <a:xfrm flipH="1">
                <a:off x="2335289" y="3655741"/>
                <a:ext cx="577036" cy="515974"/>
                <a:chOff x="703805" y="2144245"/>
                <a:chExt cx="3642078" cy="3256672"/>
              </a:xfrm>
            </p:grpSpPr>
            <p:grpSp>
              <p:nvGrpSpPr>
                <p:cNvPr id="84" name="Group 12">
                  <a:extLst>
                    <a:ext uri="{FF2B5EF4-FFF2-40B4-BE49-F238E27FC236}">
                      <a16:creationId xmlns:a16="http://schemas.microsoft.com/office/drawing/2014/main" id="{BAAD6B18-6314-7542-7E51-F2127BEA2C80}"/>
                    </a:ext>
                  </a:extLst>
                </p:cNvPr>
                <p:cNvGrpSpPr/>
                <p:nvPr/>
              </p:nvGrpSpPr>
              <p:grpSpPr>
                <a:xfrm>
                  <a:off x="1537407" y="4663204"/>
                  <a:ext cx="1973393" cy="737713"/>
                  <a:chOff x="2834847" y="4816953"/>
                  <a:chExt cx="3471704" cy="1186649"/>
                </a:xfrm>
              </p:grpSpPr>
              <p:grpSp>
                <p:nvGrpSpPr>
                  <p:cNvPr id="89" name="Group 9">
                    <a:extLst>
                      <a:ext uri="{FF2B5EF4-FFF2-40B4-BE49-F238E27FC236}">
                        <a16:creationId xmlns:a16="http://schemas.microsoft.com/office/drawing/2014/main" id="{F7DFEB1A-48F4-C621-68BA-E29CBEE144CD}"/>
                      </a:ext>
                    </a:extLst>
                  </p:cNvPr>
                  <p:cNvGrpSpPr/>
                  <p:nvPr/>
                </p:nvGrpSpPr>
                <p:grpSpPr>
                  <a:xfrm>
                    <a:off x="2834847" y="5239925"/>
                    <a:ext cx="3471704" cy="763677"/>
                    <a:chOff x="2834847" y="5239925"/>
                    <a:chExt cx="3471704" cy="763677"/>
                  </a:xfrm>
                </p:grpSpPr>
                <p:sp>
                  <p:nvSpPr>
                    <p:cNvPr id="91" name="Oval 90">
                      <a:extLst>
                        <a:ext uri="{FF2B5EF4-FFF2-40B4-BE49-F238E27FC236}">
                          <a16:creationId xmlns:a16="http://schemas.microsoft.com/office/drawing/2014/main" id="{9ACD35AA-FBE7-1761-AB7F-FA1D906DF59E}"/>
                        </a:ext>
                      </a:extLst>
                    </p:cNvPr>
                    <p:cNvSpPr/>
                    <p:nvPr/>
                  </p:nvSpPr>
                  <p:spPr>
                    <a:xfrm>
                      <a:off x="2834847" y="5239925"/>
                      <a:ext cx="3471704" cy="763677"/>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2" name="Oval 91">
                      <a:extLst>
                        <a:ext uri="{FF2B5EF4-FFF2-40B4-BE49-F238E27FC236}">
                          <a16:creationId xmlns:a16="http://schemas.microsoft.com/office/drawing/2014/main" id="{896C925E-E5F2-E245-0E3B-E1C0E7F4C113}"/>
                        </a:ext>
                      </a:extLst>
                    </p:cNvPr>
                    <p:cNvSpPr/>
                    <p:nvPr/>
                  </p:nvSpPr>
                  <p:spPr>
                    <a:xfrm>
                      <a:off x="4001446" y="5496475"/>
                      <a:ext cx="1143836" cy="250543"/>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90" name="Rectangle 8">
                    <a:extLst>
                      <a:ext uri="{FF2B5EF4-FFF2-40B4-BE49-F238E27FC236}">
                        <a16:creationId xmlns:a16="http://schemas.microsoft.com/office/drawing/2014/main" id="{9C1BD494-D9BC-8A1D-2D58-BC0B42C965DA}"/>
                      </a:ext>
                    </a:extLst>
                  </p:cNvPr>
                  <p:cNvSpPr/>
                  <p:nvPr/>
                </p:nvSpPr>
                <p:spPr>
                  <a:xfrm>
                    <a:off x="4105275" y="4816953"/>
                    <a:ext cx="933450" cy="892581"/>
                  </a:xfrm>
                  <a:custGeom>
                    <a:avLst/>
                    <a:gdLst>
                      <a:gd name="connsiteX0" fmla="*/ 0 w 933450"/>
                      <a:gd name="connsiteY0" fmla="*/ 0 h 885302"/>
                      <a:gd name="connsiteX1" fmla="*/ 933450 w 933450"/>
                      <a:gd name="connsiteY1" fmla="*/ 0 h 885302"/>
                      <a:gd name="connsiteX2" fmla="*/ 933450 w 933450"/>
                      <a:gd name="connsiteY2" fmla="*/ 885302 h 885302"/>
                      <a:gd name="connsiteX3" fmla="*/ 0 w 933450"/>
                      <a:gd name="connsiteY3" fmla="*/ 885302 h 885302"/>
                      <a:gd name="connsiteX4" fmla="*/ 0 w 933450"/>
                      <a:gd name="connsiteY4" fmla="*/ 0 h 885302"/>
                      <a:gd name="connsiteX0" fmla="*/ 0 w 933450"/>
                      <a:gd name="connsiteY0" fmla="*/ 0 h 909356"/>
                      <a:gd name="connsiteX1" fmla="*/ 933450 w 933450"/>
                      <a:gd name="connsiteY1" fmla="*/ 0 h 909356"/>
                      <a:gd name="connsiteX2" fmla="*/ 933450 w 933450"/>
                      <a:gd name="connsiteY2" fmla="*/ 885302 h 909356"/>
                      <a:gd name="connsiteX3" fmla="*/ 0 w 933450"/>
                      <a:gd name="connsiteY3" fmla="*/ 885302 h 909356"/>
                      <a:gd name="connsiteX4" fmla="*/ 0 w 933450"/>
                      <a:gd name="connsiteY4" fmla="*/ 0 h 909356"/>
                      <a:gd name="connsiteX0" fmla="*/ 0 w 933450"/>
                      <a:gd name="connsiteY0" fmla="*/ 0 h 928057"/>
                      <a:gd name="connsiteX1" fmla="*/ 933450 w 933450"/>
                      <a:gd name="connsiteY1" fmla="*/ 0 h 928057"/>
                      <a:gd name="connsiteX2" fmla="*/ 933450 w 933450"/>
                      <a:gd name="connsiteY2" fmla="*/ 885302 h 928057"/>
                      <a:gd name="connsiteX3" fmla="*/ 0 w 933450"/>
                      <a:gd name="connsiteY3" fmla="*/ 885302 h 928057"/>
                      <a:gd name="connsiteX4" fmla="*/ 0 w 933450"/>
                      <a:gd name="connsiteY4" fmla="*/ 0 h 928057"/>
                      <a:gd name="connsiteX0" fmla="*/ 0 w 933450"/>
                      <a:gd name="connsiteY0" fmla="*/ 0 h 940199"/>
                      <a:gd name="connsiteX1" fmla="*/ 933450 w 933450"/>
                      <a:gd name="connsiteY1" fmla="*/ 0 h 940199"/>
                      <a:gd name="connsiteX2" fmla="*/ 933450 w 933450"/>
                      <a:gd name="connsiteY2" fmla="*/ 885302 h 940199"/>
                      <a:gd name="connsiteX3" fmla="*/ 0 w 933450"/>
                      <a:gd name="connsiteY3" fmla="*/ 885302 h 940199"/>
                      <a:gd name="connsiteX4" fmla="*/ 0 w 933450"/>
                      <a:gd name="connsiteY4" fmla="*/ 0 h 940199"/>
                      <a:gd name="connsiteX0" fmla="*/ 0 w 933450"/>
                      <a:gd name="connsiteY0" fmla="*/ 0 h 946232"/>
                      <a:gd name="connsiteX1" fmla="*/ 933450 w 933450"/>
                      <a:gd name="connsiteY1" fmla="*/ 0 h 946232"/>
                      <a:gd name="connsiteX2" fmla="*/ 933450 w 933450"/>
                      <a:gd name="connsiteY2" fmla="*/ 885302 h 946232"/>
                      <a:gd name="connsiteX3" fmla="*/ 0 w 933450"/>
                      <a:gd name="connsiteY3" fmla="*/ 885302 h 946232"/>
                      <a:gd name="connsiteX4" fmla="*/ 0 w 933450"/>
                      <a:gd name="connsiteY4" fmla="*/ 0 h 946232"/>
                      <a:gd name="connsiteX0" fmla="*/ 0 w 933450"/>
                      <a:gd name="connsiteY0" fmla="*/ 0 h 949554"/>
                      <a:gd name="connsiteX1" fmla="*/ 933450 w 933450"/>
                      <a:gd name="connsiteY1" fmla="*/ 0 h 949554"/>
                      <a:gd name="connsiteX2" fmla="*/ 933450 w 933450"/>
                      <a:gd name="connsiteY2" fmla="*/ 885302 h 949554"/>
                      <a:gd name="connsiteX3" fmla="*/ 0 w 933450"/>
                      <a:gd name="connsiteY3" fmla="*/ 885302 h 949554"/>
                      <a:gd name="connsiteX4" fmla="*/ 0 w 933450"/>
                      <a:gd name="connsiteY4" fmla="*/ 0 h 949554"/>
                      <a:gd name="connsiteX0" fmla="*/ 0 w 933450"/>
                      <a:gd name="connsiteY0" fmla="*/ 0 h 952637"/>
                      <a:gd name="connsiteX1" fmla="*/ 933450 w 933450"/>
                      <a:gd name="connsiteY1" fmla="*/ 0 h 952637"/>
                      <a:gd name="connsiteX2" fmla="*/ 933450 w 933450"/>
                      <a:gd name="connsiteY2" fmla="*/ 885302 h 952637"/>
                      <a:gd name="connsiteX3" fmla="*/ 0 w 933450"/>
                      <a:gd name="connsiteY3" fmla="*/ 885302 h 952637"/>
                      <a:gd name="connsiteX4" fmla="*/ 0 w 933450"/>
                      <a:gd name="connsiteY4" fmla="*/ 0 h 95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952637">
                        <a:moveTo>
                          <a:pt x="0" y="0"/>
                        </a:moveTo>
                        <a:lnTo>
                          <a:pt x="933450" y="0"/>
                        </a:lnTo>
                        <a:lnTo>
                          <a:pt x="933450" y="885302"/>
                        </a:lnTo>
                        <a:cubicBezTo>
                          <a:pt x="830248" y="970760"/>
                          <a:pt x="108899" y="979305"/>
                          <a:pt x="0" y="885302"/>
                        </a:cubicBezTo>
                        <a:lnTo>
                          <a:pt x="0" y="0"/>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85" name="Group 31">
                  <a:extLst>
                    <a:ext uri="{FF2B5EF4-FFF2-40B4-BE49-F238E27FC236}">
                      <a16:creationId xmlns:a16="http://schemas.microsoft.com/office/drawing/2014/main" id="{709E3664-94FE-F3D4-8D3C-2FAEBBB791EA}"/>
                    </a:ext>
                  </a:extLst>
                </p:cNvPr>
                <p:cNvGrpSpPr/>
                <p:nvPr/>
              </p:nvGrpSpPr>
              <p:grpSpPr>
                <a:xfrm>
                  <a:off x="703805" y="2144245"/>
                  <a:ext cx="3642078" cy="2518953"/>
                  <a:chOff x="1238250" y="1434779"/>
                  <a:chExt cx="6667501" cy="4051875"/>
                </a:xfrm>
              </p:grpSpPr>
              <p:sp>
                <p:nvSpPr>
                  <p:cNvPr id="86" name="Rounded Rectangle 54">
                    <a:extLst>
                      <a:ext uri="{FF2B5EF4-FFF2-40B4-BE49-F238E27FC236}">
                        <a16:creationId xmlns:a16="http://schemas.microsoft.com/office/drawing/2014/main" id="{684369BA-8CB5-BE47-1DAF-C89F9080E0B0}"/>
                      </a:ext>
                    </a:extLst>
                  </p:cNvPr>
                  <p:cNvSpPr/>
                  <p:nvPr/>
                </p:nvSpPr>
                <p:spPr>
                  <a:xfrm>
                    <a:off x="1238250" y="1443536"/>
                    <a:ext cx="6667501" cy="4043118"/>
                  </a:xfrm>
                  <a:prstGeom prst="roundRect">
                    <a:avLst>
                      <a:gd name="adj" fmla="val 2200"/>
                    </a:avLst>
                  </a:prstGeom>
                  <a:solidFill>
                    <a:srgbClr val="59595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7" name="Rounded Rectangle 55">
                    <a:extLst>
                      <a:ext uri="{FF2B5EF4-FFF2-40B4-BE49-F238E27FC236}">
                        <a16:creationId xmlns:a16="http://schemas.microsoft.com/office/drawing/2014/main" id="{5AEA3E6C-DF5A-3153-702B-E4D01635F156}"/>
                      </a:ext>
                    </a:extLst>
                  </p:cNvPr>
                  <p:cNvSpPr/>
                  <p:nvPr/>
                </p:nvSpPr>
                <p:spPr>
                  <a:xfrm>
                    <a:off x="1245446" y="1434779"/>
                    <a:ext cx="6648450" cy="4000500"/>
                  </a:xfrm>
                  <a:prstGeom prst="roundRect">
                    <a:avLst>
                      <a:gd name="adj" fmla="val 2139"/>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8" name="Rounded Rectangle 56">
                    <a:extLst>
                      <a:ext uri="{FF2B5EF4-FFF2-40B4-BE49-F238E27FC236}">
                        <a16:creationId xmlns:a16="http://schemas.microsoft.com/office/drawing/2014/main" id="{53085C98-9B6C-1889-41A2-CF86E5ADCC7B}"/>
                      </a:ext>
                    </a:extLst>
                  </p:cNvPr>
                  <p:cNvSpPr/>
                  <p:nvPr/>
                </p:nvSpPr>
                <p:spPr>
                  <a:xfrm>
                    <a:off x="1419818" y="1590909"/>
                    <a:ext cx="6299702" cy="3688241"/>
                  </a:xfrm>
                  <a:prstGeom prst="roundRect">
                    <a:avLst>
                      <a:gd name="adj" fmla="val 461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3D5558"/>
                      </a:solidFill>
                      <a:latin typeface="Arial" panose="020B0604020202020204" pitchFamily="34" charset="0"/>
                      <a:cs typeface="Arial" panose="020B0604020202020204" pitchFamily="34" charset="0"/>
                    </a:endParaRPr>
                  </a:p>
                </p:txBody>
              </p:sp>
            </p:grpSp>
          </p:grpSp>
          <p:sp>
            <p:nvSpPr>
              <p:cNvPr id="83" name="Freeform 51">
                <a:extLst>
                  <a:ext uri="{FF2B5EF4-FFF2-40B4-BE49-F238E27FC236}">
                    <a16:creationId xmlns:a16="http://schemas.microsoft.com/office/drawing/2014/main" id="{B639ACB7-00AE-97EC-EE52-06914FB1C41B}"/>
                  </a:ext>
                </a:extLst>
              </p:cNvPr>
              <p:cNvSpPr/>
              <p:nvPr/>
            </p:nvSpPr>
            <p:spPr>
              <a:xfrm>
                <a:off x="2476212" y="3721401"/>
                <a:ext cx="295190" cy="256032"/>
              </a:xfrm>
              <a:custGeom>
                <a:avLst/>
                <a:gdLst>
                  <a:gd name="connsiteX0" fmla="*/ 584636 w 823622"/>
                  <a:gd name="connsiteY0" fmla="*/ 0 h 714374"/>
                  <a:gd name="connsiteX1" fmla="*/ 607697 w 823622"/>
                  <a:gd name="connsiteY1" fmla="*/ 0 h 714374"/>
                  <a:gd name="connsiteX2" fmla="*/ 634001 w 823622"/>
                  <a:gd name="connsiteY2" fmla="*/ 26305 h 714374"/>
                  <a:gd name="connsiteX3" fmla="*/ 634001 w 823622"/>
                  <a:gd name="connsiteY3" fmla="*/ 72703 h 714374"/>
                  <a:gd name="connsiteX4" fmla="*/ 761317 w 823622"/>
                  <a:gd name="connsiteY4" fmla="*/ 72547 h 714374"/>
                  <a:gd name="connsiteX5" fmla="*/ 814234 w 823622"/>
                  <a:gd name="connsiteY5" fmla="*/ 196303 h 714374"/>
                  <a:gd name="connsiteX6" fmla="*/ 789482 w 823622"/>
                  <a:gd name="connsiteY6" fmla="*/ 221055 h 714374"/>
                  <a:gd name="connsiteX7" fmla="*/ 772839 w 823622"/>
                  <a:gd name="connsiteY7" fmla="*/ 221055 h 714374"/>
                  <a:gd name="connsiteX8" fmla="*/ 772839 w 823622"/>
                  <a:gd name="connsiteY8" fmla="*/ 671699 h 714374"/>
                  <a:gd name="connsiteX9" fmla="*/ 816510 w 823622"/>
                  <a:gd name="connsiteY9" fmla="*/ 671699 h 714374"/>
                  <a:gd name="connsiteX10" fmla="*/ 823622 w 823622"/>
                  <a:gd name="connsiteY10" fmla="*/ 678812 h 714374"/>
                  <a:gd name="connsiteX11" fmla="*/ 823622 w 823622"/>
                  <a:gd name="connsiteY11" fmla="*/ 707262 h 714374"/>
                  <a:gd name="connsiteX12" fmla="*/ 816510 w 823622"/>
                  <a:gd name="connsiteY12" fmla="*/ 714374 h 714374"/>
                  <a:gd name="connsiteX13" fmla="*/ 12233 w 823622"/>
                  <a:gd name="connsiteY13" fmla="*/ 714374 h 714374"/>
                  <a:gd name="connsiteX14" fmla="*/ 5121 w 823622"/>
                  <a:gd name="connsiteY14" fmla="*/ 707262 h 714374"/>
                  <a:gd name="connsiteX15" fmla="*/ 5121 w 823622"/>
                  <a:gd name="connsiteY15" fmla="*/ 678812 h 714374"/>
                  <a:gd name="connsiteX16" fmla="*/ 12233 w 823622"/>
                  <a:gd name="connsiteY16" fmla="*/ 671699 h 714374"/>
                  <a:gd name="connsiteX17" fmla="*/ 55904 w 823622"/>
                  <a:gd name="connsiteY17" fmla="*/ 671699 h 714374"/>
                  <a:gd name="connsiteX18" fmla="*/ 55904 w 823622"/>
                  <a:gd name="connsiteY18" fmla="*/ 221055 h 714374"/>
                  <a:gd name="connsiteX19" fmla="*/ 24752 w 823622"/>
                  <a:gd name="connsiteY19" fmla="*/ 221055 h 714374"/>
                  <a:gd name="connsiteX20" fmla="*/ 0 w 823622"/>
                  <a:gd name="connsiteY20" fmla="*/ 196303 h 714374"/>
                  <a:gd name="connsiteX21" fmla="*/ 66573 w 823622"/>
                  <a:gd name="connsiteY21" fmla="*/ 73401 h 714374"/>
                  <a:gd name="connsiteX22" fmla="*/ 558331 w 823622"/>
                  <a:gd name="connsiteY22" fmla="*/ 72796 h 714374"/>
                  <a:gd name="connsiteX23" fmla="*/ 558331 w 823622"/>
                  <a:gd name="connsiteY23" fmla="*/ 26305 h 714374"/>
                  <a:gd name="connsiteX24" fmla="*/ 584636 w 823622"/>
                  <a:gd name="connsiteY24" fmla="*/ 0 h 714374"/>
                  <a:gd name="connsiteX25" fmla="*/ 131712 w 823622"/>
                  <a:gd name="connsiteY25" fmla="*/ 258182 h 714374"/>
                  <a:gd name="connsiteX26" fmla="*/ 124264 w 823622"/>
                  <a:gd name="connsiteY26" fmla="*/ 265630 h 714374"/>
                  <a:gd name="connsiteX27" fmla="*/ 124264 w 823622"/>
                  <a:gd name="connsiteY27" fmla="*/ 383879 h 714374"/>
                  <a:gd name="connsiteX28" fmla="*/ 131712 w 823622"/>
                  <a:gd name="connsiteY28" fmla="*/ 391327 h 714374"/>
                  <a:gd name="connsiteX29" fmla="*/ 218221 w 823622"/>
                  <a:gd name="connsiteY29" fmla="*/ 391327 h 714374"/>
                  <a:gd name="connsiteX30" fmla="*/ 225669 w 823622"/>
                  <a:gd name="connsiteY30" fmla="*/ 383879 h 714374"/>
                  <a:gd name="connsiteX31" fmla="*/ 225669 w 823622"/>
                  <a:gd name="connsiteY31" fmla="*/ 265630 h 714374"/>
                  <a:gd name="connsiteX32" fmla="*/ 218221 w 823622"/>
                  <a:gd name="connsiteY32" fmla="*/ 258182 h 714374"/>
                  <a:gd name="connsiteX33" fmla="*/ 131712 w 823622"/>
                  <a:gd name="connsiteY33" fmla="*/ 258182 h 714374"/>
                  <a:gd name="connsiteX34" fmla="*/ 291315 w 823622"/>
                  <a:gd name="connsiteY34" fmla="*/ 258182 h 714374"/>
                  <a:gd name="connsiteX35" fmla="*/ 283867 w 823622"/>
                  <a:gd name="connsiteY35" fmla="*/ 265630 h 714374"/>
                  <a:gd name="connsiteX36" fmla="*/ 283867 w 823622"/>
                  <a:gd name="connsiteY36" fmla="*/ 383879 h 714374"/>
                  <a:gd name="connsiteX37" fmla="*/ 291315 w 823622"/>
                  <a:gd name="connsiteY37" fmla="*/ 391327 h 714374"/>
                  <a:gd name="connsiteX38" fmla="*/ 377824 w 823622"/>
                  <a:gd name="connsiteY38" fmla="*/ 391327 h 714374"/>
                  <a:gd name="connsiteX39" fmla="*/ 385272 w 823622"/>
                  <a:gd name="connsiteY39" fmla="*/ 383879 h 714374"/>
                  <a:gd name="connsiteX40" fmla="*/ 385272 w 823622"/>
                  <a:gd name="connsiteY40" fmla="*/ 265630 h 714374"/>
                  <a:gd name="connsiteX41" fmla="*/ 377824 w 823622"/>
                  <a:gd name="connsiteY41" fmla="*/ 258182 h 714374"/>
                  <a:gd name="connsiteX42" fmla="*/ 291315 w 823622"/>
                  <a:gd name="connsiteY42" fmla="*/ 258182 h 714374"/>
                  <a:gd name="connsiteX43" fmla="*/ 450919 w 823622"/>
                  <a:gd name="connsiteY43" fmla="*/ 258182 h 714374"/>
                  <a:gd name="connsiteX44" fmla="*/ 443471 w 823622"/>
                  <a:gd name="connsiteY44" fmla="*/ 265630 h 714374"/>
                  <a:gd name="connsiteX45" fmla="*/ 443471 w 823622"/>
                  <a:gd name="connsiteY45" fmla="*/ 383879 h 714374"/>
                  <a:gd name="connsiteX46" fmla="*/ 450919 w 823622"/>
                  <a:gd name="connsiteY46" fmla="*/ 391327 h 714374"/>
                  <a:gd name="connsiteX47" fmla="*/ 537428 w 823622"/>
                  <a:gd name="connsiteY47" fmla="*/ 391327 h 714374"/>
                  <a:gd name="connsiteX48" fmla="*/ 544876 w 823622"/>
                  <a:gd name="connsiteY48" fmla="*/ 383879 h 714374"/>
                  <a:gd name="connsiteX49" fmla="*/ 544876 w 823622"/>
                  <a:gd name="connsiteY49" fmla="*/ 265630 h 714374"/>
                  <a:gd name="connsiteX50" fmla="*/ 537428 w 823622"/>
                  <a:gd name="connsiteY50" fmla="*/ 258182 h 714374"/>
                  <a:gd name="connsiteX51" fmla="*/ 450919 w 823622"/>
                  <a:gd name="connsiteY51" fmla="*/ 258182 h 714374"/>
                  <a:gd name="connsiteX52" fmla="*/ 610522 w 823622"/>
                  <a:gd name="connsiteY52" fmla="*/ 258182 h 714374"/>
                  <a:gd name="connsiteX53" fmla="*/ 603074 w 823622"/>
                  <a:gd name="connsiteY53" fmla="*/ 265630 h 714374"/>
                  <a:gd name="connsiteX54" fmla="*/ 603074 w 823622"/>
                  <a:gd name="connsiteY54" fmla="*/ 383879 h 714374"/>
                  <a:gd name="connsiteX55" fmla="*/ 610522 w 823622"/>
                  <a:gd name="connsiteY55" fmla="*/ 391327 h 714374"/>
                  <a:gd name="connsiteX56" fmla="*/ 697031 w 823622"/>
                  <a:gd name="connsiteY56" fmla="*/ 391327 h 714374"/>
                  <a:gd name="connsiteX57" fmla="*/ 704479 w 823622"/>
                  <a:gd name="connsiteY57" fmla="*/ 383879 h 714374"/>
                  <a:gd name="connsiteX58" fmla="*/ 704479 w 823622"/>
                  <a:gd name="connsiteY58" fmla="*/ 265630 h 714374"/>
                  <a:gd name="connsiteX59" fmla="*/ 697031 w 823622"/>
                  <a:gd name="connsiteY59" fmla="*/ 258182 h 714374"/>
                  <a:gd name="connsiteX60" fmla="*/ 610522 w 823622"/>
                  <a:gd name="connsiteY60" fmla="*/ 258182 h 714374"/>
                  <a:gd name="connsiteX61" fmla="*/ 131712 w 823622"/>
                  <a:gd name="connsiteY61" fmla="*/ 449365 h 714374"/>
                  <a:gd name="connsiteX62" fmla="*/ 124264 w 823622"/>
                  <a:gd name="connsiteY62" fmla="*/ 456813 h 714374"/>
                  <a:gd name="connsiteX63" fmla="*/ 124264 w 823622"/>
                  <a:gd name="connsiteY63" fmla="*/ 575061 h 714374"/>
                  <a:gd name="connsiteX64" fmla="*/ 131712 w 823622"/>
                  <a:gd name="connsiteY64" fmla="*/ 582510 h 714374"/>
                  <a:gd name="connsiteX65" fmla="*/ 218221 w 823622"/>
                  <a:gd name="connsiteY65" fmla="*/ 582510 h 714374"/>
                  <a:gd name="connsiteX66" fmla="*/ 225669 w 823622"/>
                  <a:gd name="connsiteY66" fmla="*/ 575061 h 714374"/>
                  <a:gd name="connsiteX67" fmla="*/ 225669 w 823622"/>
                  <a:gd name="connsiteY67" fmla="*/ 456813 h 714374"/>
                  <a:gd name="connsiteX68" fmla="*/ 218221 w 823622"/>
                  <a:gd name="connsiteY68" fmla="*/ 449365 h 714374"/>
                  <a:gd name="connsiteX69" fmla="*/ 131712 w 823622"/>
                  <a:gd name="connsiteY69" fmla="*/ 449365 h 714374"/>
                  <a:gd name="connsiteX70" fmla="*/ 610522 w 823622"/>
                  <a:gd name="connsiteY70" fmla="*/ 449365 h 714374"/>
                  <a:gd name="connsiteX71" fmla="*/ 603074 w 823622"/>
                  <a:gd name="connsiteY71" fmla="*/ 456813 h 714374"/>
                  <a:gd name="connsiteX72" fmla="*/ 603074 w 823622"/>
                  <a:gd name="connsiteY72" fmla="*/ 575061 h 714374"/>
                  <a:gd name="connsiteX73" fmla="*/ 610522 w 823622"/>
                  <a:gd name="connsiteY73" fmla="*/ 582510 h 714374"/>
                  <a:gd name="connsiteX74" fmla="*/ 697031 w 823622"/>
                  <a:gd name="connsiteY74" fmla="*/ 582510 h 714374"/>
                  <a:gd name="connsiteX75" fmla="*/ 704479 w 823622"/>
                  <a:gd name="connsiteY75" fmla="*/ 575061 h 714374"/>
                  <a:gd name="connsiteX76" fmla="*/ 704479 w 823622"/>
                  <a:gd name="connsiteY76" fmla="*/ 456813 h 714374"/>
                  <a:gd name="connsiteX77" fmla="*/ 697031 w 823622"/>
                  <a:gd name="connsiteY77" fmla="*/ 449365 h 714374"/>
                  <a:gd name="connsiteX78" fmla="*/ 610522 w 823622"/>
                  <a:gd name="connsiteY78" fmla="*/ 449365 h 714374"/>
                  <a:gd name="connsiteX79" fmla="*/ 353790 w 823622"/>
                  <a:gd name="connsiteY79" fmla="*/ 451925 h 714374"/>
                  <a:gd name="connsiteX80" fmla="*/ 343358 w 823622"/>
                  <a:gd name="connsiteY80" fmla="*/ 462357 h 714374"/>
                  <a:gd name="connsiteX81" fmla="*/ 343358 w 823622"/>
                  <a:gd name="connsiteY81" fmla="*/ 666388 h 714374"/>
                  <a:gd name="connsiteX82" fmla="*/ 353790 w 823622"/>
                  <a:gd name="connsiteY82" fmla="*/ 676820 h 714374"/>
                  <a:gd name="connsiteX83" fmla="*/ 474953 w 823622"/>
                  <a:gd name="connsiteY83" fmla="*/ 676820 h 714374"/>
                  <a:gd name="connsiteX84" fmla="*/ 485385 w 823622"/>
                  <a:gd name="connsiteY84" fmla="*/ 666388 h 714374"/>
                  <a:gd name="connsiteX85" fmla="*/ 485385 w 823622"/>
                  <a:gd name="connsiteY85" fmla="*/ 462357 h 714374"/>
                  <a:gd name="connsiteX86" fmla="*/ 474953 w 823622"/>
                  <a:gd name="connsiteY86" fmla="*/ 451925 h 714374"/>
                  <a:gd name="connsiteX87" fmla="*/ 353790 w 823622"/>
                  <a:gd name="connsiteY87" fmla="*/ 451925 h 71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23622" h="714374">
                    <a:moveTo>
                      <a:pt x="584636" y="0"/>
                    </a:moveTo>
                    <a:lnTo>
                      <a:pt x="607697" y="0"/>
                    </a:lnTo>
                    <a:cubicBezTo>
                      <a:pt x="622224" y="0"/>
                      <a:pt x="634001" y="11777"/>
                      <a:pt x="634001" y="26305"/>
                    </a:cubicBezTo>
                    <a:lnTo>
                      <a:pt x="634001" y="72703"/>
                    </a:lnTo>
                    <a:lnTo>
                      <a:pt x="761317" y="72547"/>
                    </a:lnTo>
                    <a:lnTo>
                      <a:pt x="814234" y="196303"/>
                    </a:lnTo>
                    <a:cubicBezTo>
                      <a:pt x="814234" y="209973"/>
                      <a:pt x="803152" y="221055"/>
                      <a:pt x="789482" y="221055"/>
                    </a:cubicBezTo>
                    <a:lnTo>
                      <a:pt x="772839" y="221055"/>
                    </a:lnTo>
                    <a:lnTo>
                      <a:pt x="772839" y="671699"/>
                    </a:lnTo>
                    <a:lnTo>
                      <a:pt x="816510" y="671699"/>
                    </a:lnTo>
                    <a:cubicBezTo>
                      <a:pt x="820438" y="671699"/>
                      <a:pt x="823622" y="674884"/>
                      <a:pt x="823622" y="678812"/>
                    </a:cubicBezTo>
                    <a:lnTo>
                      <a:pt x="823622" y="707262"/>
                    </a:lnTo>
                    <a:cubicBezTo>
                      <a:pt x="823622" y="711190"/>
                      <a:pt x="820438" y="714374"/>
                      <a:pt x="816510" y="714374"/>
                    </a:cubicBezTo>
                    <a:lnTo>
                      <a:pt x="12233" y="714374"/>
                    </a:lnTo>
                    <a:cubicBezTo>
                      <a:pt x="8305" y="714374"/>
                      <a:pt x="5121" y="711190"/>
                      <a:pt x="5121" y="707262"/>
                    </a:cubicBezTo>
                    <a:lnTo>
                      <a:pt x="5121" y="678812"/>
                    </a:lnTo>
                    <a:cubicBezTo>
                      <a:pt x="5121" y="674884"/>
                      <a:pt x="8305" y="671699"/>
                      <a:pt x="12233" y="671699"/>
                    </a:cubicBezTo>
                    <a:lnTo>
                      <a:pt x="55904" y="671699"/>
                    </a:lnTo>
                    <a:lnTo>
                      <a:pt x="55904" y="221055"/>
                    </a:lnTo>
                    <a:lnTo>
                      <a:pt x="24752" y="221055"/>
                    </a:lnTo>
                    <a:cubicBezTo>
                      <a:pt x="11082" y="221055"/>
                      <a:pt x="0" y="209973"/>
                      <a:pt x="0" y="196303"/>
                    </a:cubicBezTo>
                    <a:lnTo>
                      <a:pt x="66573" y="73401"/>
                    </a:lnTo>
                    <a:lnTo>
                      <a:pt x="558331" y="72796"/>
                    </a:lnTo>
                    <a:lnTo>
                      <a:pt x="558331" y="26305"/>
                    </a:lnTo>
                    <a:cubicBezTo>
                      <a:pt x="558331" y="11777"/>
                      <a:pt x="570108" y="0"/>
                      <a:pt x="584636" y="0"/>
                    </a:cubicBezTo>
                    <a:close/>
                    <a:moveTo>
                      <a:pt x="131712" y="258182"/>
                    </a:moveTo>
                    <a:cubicBezTo>
                      <a:pt x="127598" y="258182"/>
                      <a:pt x="124264" y="261517"/>
                      <a:pt x="124264" y="265630"/>
                    </a:cubicBezTo>
                    <a:lnTo>
                      <a:pt x="124264" y="383879"/>
                    </a:lnTo>
                    <a:cubicBezTo>
                      <a:pt x="124264" y="387992"/>
                      <a:pt x="127598" y="391327"/>
                      <a:pt x="131712" y="391327"/>
                    </a:cubicBezTo>
                    <a:lnTo>
                      <a:pt x="218221" y="391327"/>
                    </a:lnTo>
                    <a:cubicBezTo>
                      <a:pt x="222334" y="391327"/>
                      <a:pt x="225669" y="387992"/>
                      <a:pt x="225669" y="383879"/>
                    </a:cubicBezTo>
                    <a:lnTo>
                      <a:pt x="225669" y="265630"/>
                    </a:lnTo>
                    <a:cubicBezTo>
                      <a:pt x="225669" y="261517"/>
                      <a:pt x="222334" y="258182"/>
                      <a:pt x="218221" y="258182"/>
                    </a:cubicBezTo>
                    <a:lnTo>
                      <a:pt x="131712" y="258182"/>
                    </a:lnTo>
                    <a:close/>
                    <a:moveTo>
                      <a:pt x="291315" y="258182"/>
                    </a:moveTo>
                    <a:cubicBezTo>
                      <a:pt x="287202" y="258182"/>
                      <a:pt x="283867" y="261517"/>
                      <a:pt x="283867" y="265630"/>
                    </a:cubicBezTo>
                    <a:lnTo>
                      <a:pt x="283867" y="383879"/>
                    </a:lnTo>
                    <a:cubicBezTo>
                      <a:pt x="283867" y="387992"/>
                      <a:pt x="287202" y="391327"/>
                      <a:pt x="291315" y="391327"/>
                    </a:cubicBezTo>
                    <a:lnTo>
                      <a:pt x="377824" y="391327"/>
                    </a:lnTo>
                    <a:cubicBezTo>
                      <a:pt x="381938" y="391327"/>
                      <a:pt x="385272" y="387992"/>
                      <a:pt x="385272" y="383879"/>
                    </a:cubicBezTo>
                    <a:lnTo>
                      <a:pt x="385272" y="265630"/>
                    </a:lnTo>
                    <a:cubicBezTo>
                      <a:pt x="385272" y="261517"/>
                      <a:pt x="381938" y="258182"/>
                      <a:pt x="377824" y="258182"/>
                    </a:cubicBezTo>
                    <a:lnTo>
                      <a:pt x="291315" y="258182"/>
                    </a:lnTo>
                    <a:close/>
                    <a:moveTo>
                      <a:pt x="450919" y="258182"/>
                    </a:moveTo>
                    <a:cubicBezTo>
                      <a:pt x="446805" y="258182"/>
                      <a:pt x="443471" y="261517"/>
                      <a:pt x="443471" y="265630"/>
                    </a:cubicBezTo>
                    <a:lnTo>
                      <a:pt x="443471" y="383879"/>
                    </a:lnTo>
                    <a:cubicBezTo>
                      <a:pt x="443471" y="387992"/>
                      <a:pt x="446805" y="391327"/>
                      <a:pt x="450919" y="391327"/>
                    </a:cubicBezTo>
                    <a:lnTo>
                      <a:pt x="537428" y="391327"/>
                    </a:lnTo>
                    <a:cubicBezTo>
                      <a:pt x="541541" y="391327"/>
                      <a:pt x="544876" y="387992"/>
                      <a:pt x="544876" y="383879"/>
                    </a:cubicBezTo>
                    <a:lnTo>
                      <a:pt x="544876" y="265630"/>
                    </a:lnTo>
                    <a:cubicBezTo>
                      <a:pt x="544876" y="261517"/>
                      <a:pt x="541541" y="258182"/>
                      <a:pt x="537428" y="258182"/>
                    </a:cubicBezTo>
                    <a:lnTo>
                      <a:pt x="450919" y="258182"/>
                    </a:lnTo>
                    <a:close/>
                    <a:moveTo>
                      <a:pt x="610522" y="258182"/>
                    </a:moveTo>
                    <a:cubicBezTo>
                      <a:pt x="606409" y="258182"/>
                      <a:pt x="603074" y="261517"/>
                      <a:pt x="603074" y="265630"/>
                    </a:cubicBezTo>
                    <a:lnTo>
                      <a:pt x="603074" y="383879"/>
                    </a:lnTo>
                    <a:cubicBezTo>
                      <a:pt x="603074" y="387992"/>
                      <a:pt x="606409" y="391327"/>
                      <a:pt x="610522" y="391327"/>
                    </a:cubicBezTo>
                    <a:lnTo>
                      <a:pt x="697031" y="391327"/>
                    </a:lnTo>
                    <a:cubicBezTo>
                      <a:pt x="701145" y="391327"/>
                      <a:pt x="704479" y="387992"/>
                      <a:pt x="704479" y="383879"/>
                    </a:cubicBezTo>
                    <a:lnTo>
                      <a:pt x="704479" y="265630"/>
                    </a:lnTo>
                    <a:cubicBezTo>
                      <a:pt x="704479" y="261517"/>
                      <a:pt x="701145" y="258182"/>
                      <a:pt x="697031" y="258182"/>
                    </a:cubicBezTo>
                    <a:lnTo>
                      <a:pt x="610522" y="258182"/>
                    </a:lnTo>
                    <a:close/>
                    <a:moveTo>
                      <a:pt x="131712" y="449365"/>
                    </a:moveTo>
                    <a:cubicBezTo>
                      <a:pt x="127598" y="449365"/>
                      <a:pt x="124264" y="452699"/>
                      <a:pt x="124264" y="456813"/>
                    </a:cubicBezTo>
                    <a:lnTo>
                      <a:pt x="124264" y="575061"/>
                    </a:lnTo>
                    <a:cubicBezTo>
                      <a:pt x="124264" y="579175"/>
                      <a:pt x="127598" y="582510"/>
                      <a:pt x="131712" y="582510"/>
                    </a:cubicBezTo>
                    <a:lnTo>
                      <a:pt x="218221" y="582510"/>
                    </a:lnTo>
                    <a:cubicBezTo>
                      <a:pt x="222334" y="582510"/>
                      <a:pt x="225669" y="579175"/>
                      <a:pt x="225669" y="575061"/>
                    </a:cubicBezTo>
                    <a:lnTo>
                      <a:pt x="225669" y="456813"/>
                    </a:lnTo>
                    <a:cubicBezTo>
                      <a:pt x="225669" y="452699"/>
                      <a:pt x="222334" y="449365"/>
                      <a:pt x="218221" y="449365"/>
                    </a:cubicBezTo>
                    <a:lnTo>
                      <a:pt x="131712" y="449365"/>
                    </a:lnTo>
                    <a:close/>
                    <a:moveTo>
                      <a:pt x="610522" y="449365"/>
                    </a:moveTo>
                    <a:cubicBezTo>
                      <a:pt x="606409" y="449365"/>
                      <a:pt x="603074" y="452699"/>
                      <a:pt x="603074" y="456813"/>
                    </a:cubicBezTo>
                    <a:lnTo>
                      <a:pt x="603074" y="575061"/>
                    </a:lnTo>
                    <a:cubicBezTo>
                      <a:pt x="603074" y="579175"/>
                      <a:pt x="606409" y="582510"/>
                      <a:pt x="610522" y="582510"/>
                    </a:cubicBezTo>
                    <a:lnTo>
                      <a:pt x="697031" y="582510"/>
                    </a:lnTo>
                    <a:cubicBezTo>
                      <a:pt x="701145" y="582510"/>
                      <a:pt x="704479" y="579175"/>
                      <a:pt x="704479" y="575061"/>
                    </a:cubicBezTo>
                    <a:lnTo>
                      <a:pt x="704479" y="456813"/>
                    </a:lnTo>
                    <a:cubicBezTo>
                      <a:pt x="704479" y="452699"/>
                      <a:pt x="701145" y="449365"/>
                      <a:pt x="697031" y="449365"/>
                    </a:cubicBezTo>
                    <a:lnTo>
                      <a:pt x="610522" y="449365"/>
                    </a:lnTo>
                    <a:close/>
                    <a:moveTo>
                      <a:pt x="353790" y="451925"/>
                    </a:moveTo>
                    <a:cubicBezTo>
                      <a:pt x="348028" y="451925"/>
                      <a:pt x="343358" y="456595"/>
                      <a:pt x="343358" y="462357"/>
                    </a:cubicBezTo>
                    <a:lnTo>
                      <a:pt x="343358" y="666388"/>
                    </a:lnTo>
                    <a:cubicBezTo>
                      <a:pt x="343358" y="672150"/>
                      <a:pt x="348028" y="676820"/>
                      <a:pt x="353790" y="676820"/>
                    </a:cubicBezTo>
                    <a:lnTo>
                      <a:pt x="474953" y="676820"/>
                    </a:lnTo>
                    <a:cubicBezTo>
                      <a:pt x="480714" y="676820"/>
                      <a:pt x="485385" y="672150"/>
                      <a:pt x="485385" y="666388"/>
                    </a:cubicBezTo>
                    <a:lnTo>
                      <a:pt x="485385" y="462357"/>
                    </a:lnTo>
                    <a:cubicBezTo>
                      <a:pt x="485385" y="456595"/>
                      <a:pt x="480714" y="451925"/>
                      <a:pt x="474953" y="451925"/>
                    </a:cubicBezTo>
                    <a:lnTo>
                      <a:pt x="353790" y="451925"/>
                    </a:lnTo>
                    <a:close/>
                  </a:path>
                </a:pathLst>
              </a:custGeom>
              <a:solidFill>
                <a:schemeClr val="tx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1A371"/>
                  </a:solidFill>
                  <a:latin typeface="Arial" panose="020B0604020202020204" pitchFamily="34" charset="0"/>
                  <a:cs typeface="Arial" panose="020B0604020202020204" pitchFamily="34" charset="0"/>
                </a:endParaRPr>
              </a:p>
            </p:txBody>
          </p:sp>
        </p:grpSp>
      </p:grpSp>
      <p:grpSp>
        <p:nvGrpSpPr>
          <p:cNvPr id="48" name="Group 47">
            <a:extLst>
              <a:ext uri="{FF2B5EF4-FFF2-40B4-BE49-F238E27FC236}">
                <a16:creationId xmlns:a16="http://schemas.microsoft.com/office/drawing/2014/main" id="{1C984B20-A3DF-C06B-89BB-44343539C500}"/>
              </a:ext>
            </a:extLst>
          </p:cNvPr>
          <p:cNvGrpSpPr/>
          <p:nvPr/>
        </p:nvGrpSpPr>
        <p:grpSpPr>
          <a:xfrm>
            <a:off x="4170324" y="3349419"/>
            <a:ext cx="1064827" cy="1531431"/>
            <a:chOff x="4425022" y="3165361"/>
            <a:chExt cx="1023278" cy="1471674"/>
          </a:xfrm>
        </p:grpSpPr>
        <p:grpSp>
          <p:nvGrpSpPr>
            <p:cNvPr id="65" name="Group 64">
              <a:extLst>
                <a:ext uri="{FF2B5EF4-FFF2-40B4-BE49-F238E27FC236}">
                  <a16:creationId xmlns:a16="http://schemas.microsoft.com/office/drawing/2014/main" id="{0C09F371-A0D3-85F7-C8C1-D6E5A688A7E5}"/>
                </a:ext>
              </a:extLst>
            </p:cNvPr>
            <p:cNvGrpSpPr/>
            <p:nvPr/>
          </p:nvGrpSpPr>
          <p:grpSpPr>
            <a:xfrm>
              <a:off x="4425022" y="3165361"/>
              <a:ext cx="1023278" cy="1471674"/>
              <a:chOff x="1270168" y="3264795"/>
              <a:chExt cx="902425" cy="1297865"/>
            </a:xfrm>
          </p:grpSpPr>
          <p:sp>
            <p:nvSpPr>
              <p:cNvPr id="78" name="Freeform 46">
                <a:extLst>
                  <a:ext uri="{FF2B5EF4-FFF2-40B4-BE49-F238E27FC236}">
                    <a16:creationId xmlns:a16="http://schemas.microsoft.com/office/drawing/2014/main" id="{9090C5DA-337E-F302-099E-C78C564E0D87}"/>
                  </a:ext>
                </a:extLst>
              </p:cNvPr>
              <p:cNvSpPr/>
              <p:nvPr/>
            </p:nvSpPr>
            <p:spPr>
              <a:xfrm>
                <a:off x="1270168" y="3264795"/>
                <a:ext cx="902425" cy="1297865"/>
              </a:xfrm>
              <a:custGeom>
                <a:avLst/>
                <a:gdLst>
                  <a:gd name="connsiteX0" fmla="*/ 0 w 1403132"/>
                  <a:gd name="connsiteY0" fmla="*/ 1056291 h 2017987"/>
                  <a:gd name="connsiteX1" fmla="*/ 39610 w 1403132"/>
                  <a:gd name="connsiteY1" fmla="*/ 1056291 h 2017987"/>
                  <a:gd name="connsiteX2" fmla="*/ 39610 w 1403132"/>
                  <a:gd name="connsiteY2" fmla="*/ 1978377 h 2017987"/>
                  <a:gd name="connsiteX3" fmla="*/ 1363522 w 1403132"/>
                  <a:gd name="connsiteY3" fmla="*/ 1978377 h 2017987"/>
                  <a:gd name="connsiteX4" fmla="*/ 1363522 w 1403132"/>
                  <a:gd name="connsiteY4" fmla="*/ 1056291 h 2017987"/>
                  <a:gd name="connsiteX5" fmla="*/ 1403132 w 1403132"/>
                  <a:gd name="connsiteY5" fmla="*/ 1056291 h 2017987"/>
                  <a:gd name="connsiteX6" fmla="*/ 1403132 w 1403132"/>
                  <a:gd name="connsiteY6" fmla="*/ 2017987 h 2017987"/>
                  <a:gd name="connsiteX7" fmla="*/ 0 w 1403132"/>
                  <a:gd name="connsiteY7" fmla="*/ 2017987 h 2017987"/>
                  <a:gd name="connsiteX8" fmla="*/ 0 w 1403132"/>
                  <a:gd name="connsiteY8" fmla="*/ 0 h 2017987"/>
                  <a:gd name="connsiteX9" fmla="*/ 1403132 w 1403132"/>
                  <a:gd name="connsiteY9" fmla="*/ 0 h 2017987"/>
                  <a:gd name="connsiteX10" fmla="*/ 1403132 w 1403132"/>
                  <a:gd name="connsiteY10" fmla="*/ 474722 h 2017987"/>
                  <a:gd name="connsiteX11" fmla="*/ 1363522 w 1403132"/>
                  <a:gd name="connsiteY11" fmla="*/ 474722 h 2017987"/>
                  <a:gd name="connsiteX12" fmla="*/ 1363522 w 1403132"/>
                  <a:gd name="connsiteY12" fmla="*/ 39610 h 2017987"/>
                  <a:gd name="connsiteX13" fmla="*/ 39610 w 1403132"/>
                  <a:gd name="connsiteY13" fmla="*/ 39610 h 2017987"/>
                  <a:gd name="connsiteX14" fmla="*/ 39610 w 1403132"/>
                  <a:gd name="connsiteY14" fmla="*/ 474722 h 2017987"/>
                  <a:gd name="connsiteX15" fmla="*/ 0 w 1403132"/>
                  <a:gd name="connsiteY15" fmla="*/ 474722 h 20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132" h="2017987">
                    <a:moveTo>
                      <a:pt x="0" y="1056291"/>
                    </a:moveTo>
                    <a:lnTo>
                      <a:pt x="39610" y="1056291"/>
                    </a:lnTo>
                    <a:lnTo>
                      <a:pt x="39610" y="1978377"/>
                    </a:lnTo>
                    <a:lnTo>
                      <a:pt x="1363522" y="1978377"/>
                    </a:lnTo>
                    <a:lnTo>
                      <a:pt x="1363522" y="1056291"/>
                    </a:lnTo>
                    <a:lnTo>
                      <a:pt x="1403132" y="1056291"/>
                    </a:lnTo>
                    <a:lnTo>
                      <a:pt x="1403132" y="2017987"/>
                    </a:lnTo>
                    <a:lnTo>
                      <a:pt x="0" y="2017987"/>
                    </a:lnTo>
                    <a:close/>
                    <a:moveTo>
                      <a:pt x="0" y="0"/>
                    </a:moveTo>
                    <a:lnTo>
                      <a:pt x="1403132" y="0"/>
                    </a:lnTo>
                    <a:lnTo>
                      <a:pt x="1403132" y="474722"/>
                    </a:lnTo>
                    <a:lnTo>
                      <a:pt x="1363522" y="474722"/>
                    </a:lnTo>
                    <a:lnTo>
                      <a:pt x="1363522" y="39610"/>
                    </a:lnTo>
                    <a:lnTo>
                      <a:pt x="39610" y="39610"/>
                    </a:lnTo>
                    <a:lnTo>
                      <a:pt x="39610" y="474722"/>
                    </a:lnTo>
                    <a:lnTo>
                      <a:pt x="0" y="474722"/>
                    </a:lnTo>
                    <a:close/>
                  </a:path>
                </a:pathLst>
              </a:custGeom>
              <a:solidFill>
                <a:srgbClr val="2299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9D3E1C-238D-72C3-A365-72799AE742B0}"/>
                  </a:ext>
                </a:extLst>
              </p:cNvPr>
              <p:cNvSpPr/>
              <p:nvPr/>
            </p:nvSpPr>
            <p:spPr>
              <a:xfrm>
                <a:off x="1331006" y="3325631"/>
                <a:ext cx="780749" cy="11761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6F846843-E319-57AB-4527-C614137C3FFA}"/>
                </a:ext>
              </a:extLst>
            </p:cNvPr>
            <p:cNvGrpSpPr/>
            <p:nvPr/>
          </p:nvGrpSpPr>
          <p:grpSpPr>
            <a:xfrm>
              <a:off x="4648143" y="3643211"/>
              <a:ext cx="577036" cy="515974"/>
              <a:chOff x="4648142" y="3655741"/>
              <a:chExt cx="577036" cy="515974"/>
            </a:xfrm>
          </p:grpSpPr>
          <p:grpSp>
            <p:nvGrpSpPr>
              <p:cNvPr id="67" name="Group 66">
                <a:extLst>
                  <a:ext uri="{FF2B5EF4-FFF2-40B4-BE49-F238E27FC236}">
                    <a16:creationId xmlns:a16="http://schemas.microsoft.com/office/drawing/2014/main" id="{C9A5B36B-616A-7277-B9FB-2DA4A0023620}"/>
                  </a:ext>
                </a:extLst>
              </p:cNvPr>
              <p:cNvGrpSpPr/>
              <p:nvPr/>
            </p:nvGrpSpPr>
            <p:grpSpPr>
              <a:xfrm flipH="1">
                <a:off x="4648142" y="3655741"/>
                <a:ext cx="577036" cy="515974"/>
                <a:chOff x="703805" y="2144245"/>
                <a:chExt cx="3642078" cy="3256672"/>
              </a:xfrm>
            </p:grpSpPr>
            <p:grpSp>
              <p:nvGrpSpPr>
                <p:cNvPr id="69" name="Group 12">
                  <a:extLst>
                    <a:ext uri="{FF2B5EF4-FFF2-40B4-BE49-F238E27FC236}">
                      <a16:creationId xmlns:a16="http://schemas.microsoft.com/office/drawing/2014/main" id="{62546999-E307-46BE-6574-DFF4E4542265}"/>
                    </a:ext>
                  </a:extLst>
                </p:cNvPr>
                <p:cNvGrpSpPr/>
                <p:nvPr/>
              </p:nvGrpSpPr>
              <p:grpSpPr>
                <a:xfrm>
                  <a:off x="1537407" y="4663204"/>
                  <a:ext cx="1973393" cy="737713"/>
                  <a:chOff x="2834847" y="4816953"/>
                  <a:chExt cx="3471704" cy="1186649"/>
                </a:xfrm>
              </p:grpSpPr>
              <p:grpSp>
                <p:nvGrpSpPr>
                  <p:cNvPr id="74" name="Group 9">
                    <a:extLst>
                      <a:ext uri="{FF2B5EF4-FFF2-40B4-BE49-F238E27FC236}">
                        <a16:creationId xmlns:a16="http://schemas.microsoft.com/office/drawing/2014/main" id="{CE56C711-B0CF-0957-A62E-242E528A23D3}"/>
                      </a:ext>
                    </a:extLst>
                  </p:cNvPr>
                  <p:cNvGrpSpPr/>
                  <p:nvPr/>
                </p:nvGrpSpPr>
                <p:grpSpPr>
                  <a:xfrm>
                    <a:off x="2834847" y="5239925"/>
                    <a:ext cx="3471704" cy="763677"/>
                    <a:chOff x="2834847" y="5239925"/>
                    <a:chExt cx="3471704" cy="763677"/>
                  </a:xfrm>
                </p:grpSpPr>
                <p:sp>
                  <p:nvSpPr>
                    <p:cNvPr id="76" name="Oval 75">
                      <a:extLst>
                        <a:ext uri="{FF2B5EF4-FFF2-40B4-BE49-F238E27FC236}">
                          <a16:creationId xmlns:a16="http://schemas.microsoft.com/office/drawing/2014/main" id="{90FCC91F-B2A3-82E3-2BFF-D7A7DD22B40E}"/>
                        </a:ext>
                      </a:extLst>
                    </p:cNvPr>
                    <p:cNvSpPr/>
                    <p:nvPr/>
                  </p:nvSpPr>
                  <p:spPr>
                    <a:xfrm>
                      <a:off x="2834847" y="5239925"/>
                      <a:ext cx="3471704" cy="763677"/>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CDEA6145-732A-60C9-6C88-40E7860AF668}"/>
                        </a:ext>
                      </a:extLst>
                    </p:cNvPr>
                    <p:cNvSpPr/>
                    <p:nvPr/>
                  </p:nvSpPr>
                  <p:spPr>
                    <a:xfrm>
                      <a:off x="4001446" y="5496475"/>
                      <a:ext cx="1143836" cy="250543"/>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75" name="Rectangle 8">
                    <a:extLst>
                      <a:ext uri="{FF2B5EF4-FFF2-40B4-BE49-F238E27FC236}">
                        <a16:creationId xmlns:a16="http://schemas.microsoft.com/office/drawing/2014/main" id="{8A394225-1CA5-EB66-3132-A0CDC68A7E90}"/>
                      </a:ext>
                    </a:extLst>
                  </p:cNvPr>
                  <p:cNvSpPr/>
                  <p:nvPr/>
                </p:nvSpPr>
                <p:spPr>
                  <a:xfrm>
                    <a:off x="4105275" y="4816953"/>
                    <a:ext cx="933450" cy="892581"/>
                  </a:xfrm>
                  <a:custGeom>
                    <a:avLst/>
                    <a:gdLst>
                      <a:gd name="connsiteX0" fmla="*/ 0 w 933450"/>
                      <a:gd name="connsiteY0" fmla="*/ 0 h 885302"/>
                      <a:gd name="connsiteX1" fmla="*/ 933450 w 933450"/>
                      <a:gd name="connsiteY1" fmla="*/ 0 h 885302"/>
                      <a:gd name="connsiteX2" fmla="*/ 933450 w 933450"/>
                      <a:gd name="connsiteY2" fmla="*/ 885302 h 885302"/>
                      <a:gd name="connsiteX3" fmla="*/ 0 w 933450"/>
                      <a:gd name="connsiteY3" fmla="*/ 885302 h 885302"/>
                      <a:gd name="connsiteX4" fmla="*/ 0 w 933450"/>
                      <a:gd name="connsiteY4" fmla="*/ 0 h 885302"/>
                      <a:gd name="connsiteX0" fmla="*/ 0 w 933450"/>
                      <a:gd name="connsiteY0" fmla="*/ 0 h 909356"/>
                      <a:gd name="connsiteX1" fmla="*/ 933450 w 933450"/>
                      <a:gd name="connsiteY1" fmla="*/ 0 h 909356"/>
                      <a:gd name="connsiteX2" fmla="*/ 933450 w 933450"/>
                      <a:gd name="connsiteY2" fmla="*/ 885302 h 909356"/>
                      <a:gd name="connsiteX3" fmla="*/ 0 w 933450"/>
                      <a:gd name="connsiteY3" fmla="*/ 885302 h 909356"/>
                      <a:gd name="connsiteX4" fmla="*/ 0 w 933450"/>
                      <a:gd name="connsiteY4" fmla="*/ 0 h 909356"/>
                      <a:gd name="connsiteX0" fmla="*/ 0 w 933450"/>
                      <a:gd name="connsiteY0" fmla="*/ 0 h 928057"/>
                      <a:gd name="connsiteX1" fmla="*/ 933450 w 933450"/>
                      <a:gd name="connsiteY1" fmla="*/ 0 h 928057"/>
                      <a:gd name="connsiteX2" fmla="*/ 933450 w 933450"/>
                      <a:gd name="connsiteY2" fmla="*/ 885302 h 928057"/>
                      <a:gd name="connsiteX3" fmla="*/ 0 w 933450"/>
                      <a:gd name="connsiteY3" fmla="*/ 885302 h 928057"/>
                      <a:gd name="connsiteX4" fmla="*/ 0 w 933450"/>
                      <a:gd name="connsiteY4" fmla="*/ 0 h 928057"/>
                      <a:gd name="connsiteX0" fmla="*/ 0 w 933450"/>
                      <a:gd name="connsiteY0" fmla="*/ 0 h 940199"/>
                      <a:gd name="connsiteX1" fmla="*/ 933450 w 933450"/>
                      <a:gd name="connsiteY1" fmla="*/ 0 h 940199"/>
                      <a:gd name="connsiteX2" fmla="*/ 933450 w 933450"/>
                      <a:gd name="connsiteY2" fmla="*/ 885302 h 940199"/>
                      <a:gd name="connsiteX3" fmla="*/ 0 w 933450"/>
                      <a:gd name="connsiteY3" fmla="*/ 885302 h 940199"/>
                      <a:gd name="connsiteX4" fmla="*/ 0 w 933450"/>
                      <a:gd name="connsiteY4" fmla="*/ 0 h 940199"/>
                      <a:gd name="connsiteX0" fmla="*/ 0 w 933450"/>
                      <a:gd name="connsiteY0" fmla="*/ 0 h 946232"/>
                      <a:gd name="connsiteX1" fmla="*/ 933450 w 933450"/>
                      <a:gd name="connsiteY1" fmla="*/ 0 h 946232"/>
                      <a:gd name="connsiteX2" fmla="*/ 933450 w 933450"/>
                      <a:gd name="connsiteY2" fmla="*/ 885302 h 946232"/>
                      <a:gd name="connsiteX3" fmla="*/ 0 w 933450"/>
                      <a:gd name="connsiteY3" fmla="*/ 885302 h 946232"/>
                      <a:gd name="connsiteX4" fmla="*/ 0 w 933450"/>
                      <a:gd name="connsiteY4" fmla="*/ 0 h 946232"/>
                      <a:gd name="connsiteX0" fmla="*/ 0 w 933450"/>
                      <a:gd name="connsiteY0" fmla="*/ 0 h 949554"/>
                      <a:gd name="connsiteX1" fmla="*/ 933450 w 933450"/>
                      <a:gd name="connsiteY1" fmla="*/ 0 h 949554"/>
                      <a:gd name="connsiteX2" fmla="*/ 933450 w 933450"/>
                      <a:gd name="connsiteY2" fmla="*/ 885302 h 949554"/>
                      <a:gd name="connsiteX3" fmla="*/ 0 w 933450"/>
                      <a:gd name="connsiteY3" fmla="*/ 885302 h 949554"/>
                      <a:gd name="connsiteX4" fmla="*/ 0 w 933450"/>
                      <a:gd name="connsiteY4" fmla="*/ 0 h 949554"/>
                      <a:gd name="connsiteX0" fmla="*/ 0 w 933450"/>
                      <a:gd name="connsiteY0" fmla="*/ 0 h 952637"/>
                      <a:gd name="connsiteX1" fmla="*/ 933450 w 933450"/>
                      <a:gd name="connsiteY1" fmla="*/ 0 h 952637"/>
                      <a:gd name="connsiteX2" fmla="*/ 933450 w 933450"/>
                      <a:gd name="connsiteY2" fmla="*/ 885302 h 952637"/>
                      <a:gd name="connsiteX3" fmla="*/ 0 w 933450"/>
                      <a:gd name="connsiteY3" fmla="*/ 885302 h 952637"/>
                      <a:gd name="connsiteX4" fmla="*/ 0 w 933450"/>
                      <a:gd name="connsiteY4" fmla="*/ 0 h 95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952637">
                        <a:moveTo>
                          <a:pt x="0" y="0"/>
                        </a:moveTo>
                        <a:lnTo>
                          <a:pt x="933450" y="0"/>
                        </a:lnTo>
                        <a:lnTo>
                          <a:pt x="933450" y="885302"/>
                        </a:lnTo>
                        <a:cubicBezTo>
                          <a:pt x="830248" y="970760"/>
                          <a:pt x="108899" y="979305"/>
                          <a:pt x="0" y="885302"/>
                        </a:cubicBezTo>
                        <a:lnTo>
                          <a:pt x="0" y="0"/>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70" name="Group 31">
                  <a:extLst>
                    <a:ext uri="{FF2B5EF4-FFF2-40B4-BE49-F238E27FC236}">
                      <a16:creationId xmlns:a16="http://schemas.microsoft.com/office/drawing/2014/main" id="{458EF5C1-A1ED-428B-7A74-BDAEDAB0AD9E}"/>
                    </a:ext>
                  </a:extLst>
                </p:cNvPr>
                <p:cNvGrpSpPr/>
                <p:nvPr/>
              </p:nvGrpSpPr>
              <p:grpSpPr>
                <a:xfrm>
                  <a:off x="703805" y="2144245"/>
                  <a:ext cx="3642078" cy="2518953"/>
                  <a:chOff x="1238250" y="1434779"/>
                  <a:chExt cx="6667501" cy="4051875"/>
                </a:xfrm>
              </p:grpSpPr>
              <p:sp>
                <p:nvSpPr>
                  <p:cNvPr id="71" name="Rounded Rectangle 39">
                    <a:extLst>
                      <a:ext uri="{FF2B5EF4-FFF2-40B4-BE49-F238E27FC236}">
                        <a16:creationId xmlns:a16="http://schemas.microsoft.com/office/drawing/2014/main" id="{657F42E3-DEDA-D4D2-58B1-64FDCE465050}"/>
                      </a:ext>
                    </a:extLst>
                  </p:cNvPr>
                  <p:cNvSpPr/>
                  <p:nvPr/>
                </p:nvSpPr>
                <p:spPr>
                  <a:xfrm>
                    <a:off x="1238250" y="1443536"/>
                    <a:ext cx="6667501" cy="4043118"/>
                  </a:xfrm>
                  <a:prstGeom prst="roundRect">
                    <a:avLst>
                      <a:gd name="adj" fmla="val 2200"/>
                    </a:avLst>
                  </a:prstGeom>
                  <a:solidFill>
                    <a:srgbClr val="59595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Rounded Rectangle 40">
                    <a:extLst>
                      <a:ext uri="{FF2B5EF4-FFF2-40B4-BE49-F238E27FC236}">
                        <a16:creationId xmlns:a16="http://schemas.microsoft.com/office/drawing/2014/main" id="{F3C768D7-422E-2603-7180-38CE55207E42}"/>
                      </a:ext>
                    </a:extLst>
                  </p:cNvPr>
                  <p:cNvSpPr/>
                  <p:nvPr/>
                </p:nvSpPr>
                <p:spPr>
                  <a:xfrm>
                    <a:off x="1245446" y="1434779"/>
                    <a:ext cx="6648450" cy="4000500"/>
                  </a:xfrm>
                  <a:prstGeom prst="roundRect">
                    <a:avLst>
                      <a:gd name="adj" fmla="val 2139"/>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3" name="Rounded Rectangle 41">
                    <a:extLst>
                      <a:ext uri="{FF2B5EF4-FFF2-40B4-BE49-F238E27FC236}">
                        <a16:creationId xmlns:a16="http://schemas.microsoft.com/office/drawing/2014/main" id="{015EA898-162B-0E53-DED3-D014D72AA75E}"/>
                      </a:ext>
                    </a:extLst>
                  </p:cNvPr>
                  <p:cNvSpPr/>
                  <p:nvPr/>
                </p:nvSpPr>
                <p:spPr>
                  <a:xfrm>
                    <a:off x="1419818" y="1590909"/>
                    <a:ext cx="6299702" cy="3688241"/>
                  </a:xfrm>
                  <a:prstGeom prst="roundRect">
                    <a:avLst>
                      <a:gd name="adj" fmla="val 461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3D5558"/>
                      </a:solidFill>
                      <a:latin typeface="Arial" panose="020B0604020202020204" pitchFamily="34" charset="0"/>
                      <a:cs typeface="Arial" panose="020B0604020202020204" pitchFamily="34" charset="0"/>
                    </a:endParaRPr>
                  </a:p>
                </p:txBody>
              </p:sp>
            </p:grpSp>
          </p:grpSp>
          <p:sp>
            <p:nvSpPr>
              <p:cNvPr id="68" name="Freeform 36">
                <a:extLst>
                  <a:ext uri="{FF2B5EF4-FFF2-40B4-BE49-F238E27FC236}">
                    <a16:creationId xmlns:a16="http://schemas.microsoft.com/office/drawing/2014/main" id="{6E504FA3-00C7-88C4-F2C5-D300CB3AC69B}"/>
                  </a:ext>
                </a:extLst>
              </p:cNvPr>
              <p:cNvSpPr/>
              <p:nvPr/>
            </p:nvSpPr>
            <p:spPr>
              <a:xfrm>
                <a:off x="4837885" y="3733248"/>
                <a:ext cx="197551" cy="232336"/>
              </a:xfrm>
              <a:custGeom>
                <a:avLst/>
                <a:gdLst/>
                <a:ahLst/>
                <a:cxnLst/>
                <a:rect l="l" t="t" r="r" b="b"/>
                <a:pathLst>
                  <a:path w="278904" h="328017">
                    <a:moveTo>
                      <a:pt x="159842" y="0"/>
                    </a:moveTo>
                    <a:cubicBezTo>
                      <a:pt x="173534" y="0"/>
                      <a:pt x="185639" y="1488"/>
                      <a:pt x="196156" y="4464"/>
                    </a:cubicBezTo>
                    <a:cubicBezTo>
                      <a:pt x="201514" y="6052"/>
                      <a:pt x="207864" y="9425"/>
                      <a:pt x="215206" y="14585"/>
                    </a:cubicBezTo>
                    <a:lnTo>
                      <a:pt x="278904" y="14585"/>
                    </a:lnTo>
                    <a:lnTo>
                      <a:pt x="271165" y="40778"/>
                    </a:lnTo>
                    <a:lnTo>
                      <a:pt x="238125" y="40778"/>
                    </a:lnTo>
                    <a:cubicBezTo>
                      <a:pt x="243285" y="50303"/>
                      <a:pt x="245865" y="59332"/>
                      <a:pt x="245865" y="67865"/>
                    </a:cubicBezTo>
                    <a:cubicBezTo>
                      <a:pt x="245865" y="82351"/>
                      <a:pt x="241896" y="95746"/>
                      <a:pt x="233958" y="108049"/>
                    </a:cubicBezTo>
                    <a:cubicBezTo>
                      <a:pt x="226021" y="120352"/>
                      <a:pt x="214363" y="130175"/>
                      <a:pt x="198984" y="137517"/>
                    </a:cubicBezTo>
                    <a:cubicBezTo>
                      <a:pt x="183605" y="144859"/>
                      <a:pt x="166490" y="148530"/>
                      <a:pt x="147638" y="148530"/>
                    </a:cubicBezTo>
                    <a:cubicBezTo>
                      <a:pt x="142677" y="148530"/>
                      <a:pt x="137170" y="148183"/>
                      <a:pt x="131118" y="147488"/>
                    </a:cubicBezTo>
                    <a:cubicBezTo>
                      <a:pt x="125066" y="146794"/>
                      <a:pt x="118567" y="145752"/>
                      <a:pt x="111622" y="144363"/>
                    </a:cubicBezTo>
                    <a:cubicBezTo>
                      <a:pt x="101104" y="149919"/>
                      <a:pt x="94457" y="154285"/>
                      <a:pt x="91679" y="157460"/>
                    </a:cubicBezTo>
                    <a:cubicBezTo>
                      <a:pt x="89694" y="159642"/>
                      <a:pt x="88702" y="161925"/>
                      <a:pt x="88702" y="164306"/>
                    </a:cubicBezTo>
                    <a:cubicBezTo>
                      <a:pt x="88702" y="167084"/>
                      <a:pt x="89893" y="169564"/>
                      <a:pt x="92274" y="171747"/>
                    </a:cubicBezTo>
                    <a:cubicBezTo>
                      <a:pt x="96441" y="175319"/>
                      <a:pt x="102593" y="177998"/>
                      <a:pt x="110729" y="179784"/>
                    </a:cubicBezTo>
                    <a:cubicBezTo>
                      <a:pt x="143471" y="186928"/>
                      <a:pt x="165001" y="192583"/>
                      <a:pt x="175320" y="196750"/>
                    </a:cubicBezTo>
                    <a:cubicBezTo>
                      <a:pt x="189607" y="202703"/>
                      <a:pt x="200373" y="210343"/>
                      <a:pt x="207616" y="219670"/>
                    </a:cubicBezTo>
                    <a:cubicBezTo>
                      <a:pt x="214859" y="228996"/>
                      <a:pt x="218480" y="240208"/>
                      <a:pt x="218480" y="253305"/>
                    </a:cubicBezTo>
                    <a:cubicBezTo>
                      <a:pt x="218480" y="273149"/>
                      <a:pt x="209302" y="290562"/>
                      <a:pt x="190947" y="305544"/>
                    </a:cubicBezTo>
                    <a:cubicBezTo>
                      <a:pt x="172591" y="320526"/>
                      <a:pt x="144165" y="328017"/>
                      <a:pt x="105668" y="328017"/>
                    </a:cubicBezTo>
                    <a:cubicBezTo>
                      <a:pt x="66775" y="328017"/>
                      <a:pt x="38100" y="321568"/>
                      <a:pt x="19646" y="308669"/>
                    </a:cubicBezTo>
                    <a:cubicBezTo>
                      <a:pt x="6549" y="299541"/>
                      <a:pt x="0" y="288528"/>
                      <a:pt x="0" y="275629"/>
                    </a:cubicBezTo>
                    <a:cubicBezTo>
                      <a:pt x="0" y="265906"/>
                      <a:pt x="4316" y="256877"/>
                      <a:pt x="12949" y="248542"/>
                    </a:cubicBezTo>
                    <a:cubicBezTo>
                      <a:pt x="21581" y="240208"/>
                      <a:pt x="40283" y="232866"/>
                      <a:pt x="69057" y="226516"/>
                    </a:cubicBezTo>
                    <a:cubicBezTo>
                      <a:pt x="59135" y="221158"/>
                      <a:pt x="52586" y="216197"/>
                      <a:pt x="49411" y="211633"/>
                    </a:cubicBezTo>
                    <a:cubicBezTo>
                      <a:pt x="44649" y="205680"/>
                      <a:pt x="42268" y="199429"/>
                      <a:pt x="42268" y="192881"/>
                    </a:cubicBezTo>
                    <a:cubicBezTo>
                      <a:pt x="42268" y="182165"/>
                      <a:pt x="46534" y="172739"/>
                      <a:pt x="55067" y="164603"/>
                    </a:cubicBezTo>
                    <a:cubicBezTo>
                      <a:pt x="63600" y="156468"/>
                      <a:pt x="77986" y="148332"/>
                      <a:pt x="98227" y="140196"/>
                    </a:cubicBezTo>
                    <a:cubicBezTo>
                      <a:pt x="82550" y="134044"/>
                      <a:pt x="71240" y="126057"/>
                      <a:pt x="64294" y="116234"/>
                    </a:cubicBezTo>
                    <a:cubicBezTo>
                      <a:pt x="57349" y="106412"/>
                      <a:pt x="53876" y="94952"/>
                      <a:pt x="53876" y="81855"/>
                    </a:cubicBezTo>
                    <a:cubicBezTo>
                      <a:pt x="53876" y="67964"/>
                      <a:pt x="58043" y="54768"/>
                      <a:pt x="66378" y="42267"/>
                    </a:cubicBezTo>
                    <a:cubicBezTo>
                      <a:pt x="74712" y="29765"/>
                      <a:pt x="87065" y="19595"/>
                      <a:pt x="103436" y="11757"/>
                    </a:cubicBezTo>
                    <a:cubicBezTo>
                      <a:pt x="119807" y="3919"/>
                      <a:pt x="138609" y="0"/>
                      <a:pt x="159842" y="0"/>
                    </a:cubicBezTo>
                    <a:close/>
                    <a:moveTo>
                      <a:pt x="164902" y="11608"/>
                    </a:moveTo>
                    <a:cubicBezTo>
                      <a:pt x="157163" y="11608"/>
                      <a:pt x="150615" y="14188"/>
                      <a:pt x="145257" y="19347"/>
                    </a:cubicBezTo>
                    <a:cubicBezTo>
                      <a:pt x="136525" y="27086"/>
                      <a:pt x="128935" y="40183"/>
                      <a:pt x="122486" y="58638"/>
                    </a:cubicBezTo>
                    <a:cubicBezTo>
                      <a:pt x="116037" y="77092"/>
                      <a:pt x="112812" y="94456"/>
                      <a:pt x="112812" y="110728"/>
                    </a:cubicBezTo>
                    <a:cubicBezTo>
                      <a:pt x="112812" y="118665"/>
                      <a:pt x="115094" y="124916"/>
                      <a:pt x="119658" y="129480"/>
                    </a:cubicBezTo>
                    <a:cubicBezTo>
                      <a:pt x="124222" y="134044"/>
                      <a:pt x="129878" y="136326"/>
                      <a:pt x="136625" y="136326"/>
                    </a:cubicBezTo>
                    <a:cubicBezTo>
                      <a:pt x="143173" y="136326"/>
                      <a:pt x="148829" y="134044"/>
                      <a:pt x="153591" y="129480"/>
                    </a:cubicBezTo>
                    <a:cubicBezTo>
                      <a:pt x="162719" y="120749"/>
                      <a:pt x="170607" y="106759"/>
                      <a:pt x="177255" y="87510"/>
                    </a:cubicBezTo>
                    <a:cubicBezTo>
                      <a:pt x="183902" y="68262"/>
                      <a:pt x="187226" y="50800"/>
                      <a:pt x="187226" y="35123"/>
                    </a:cubicBezTo>
                    <a:cubicBezTo>
                      <a:pt x="187226" y="28178"/>
                      <a:pt x="185093" y="22522"/>
                      <a:pt x="180827" y="18157"/>
                    </a:cubicBezTo>
                    <a:cubicBezTo>
                      <a:pt x="176560" y="13791"/>
                      <a:pt x="171252" y="11608"/>
                      <a:pt x="164902" y="11608"/>
                    </a:cubicBezTo>
                    <a:close/>
                    <a:moveTo>
                      <a:pt x="82451" y="232171"/>
                    </a:moveTo>
                    <a:cubicBezTo>
                      <a:pt x="67172" y="238125"/>
                      <a:pt x="56803" y="244524"/>
                      <a:pt x="51346" y="251370"/>
                    </a:cubicBezTo>
                    <a:cubicBezTo>
                      <a:pt x="45889" y="258216"/>
                      <a:pt x="43161" y="265608"/>
                      <a:pt x="43161" y="273546"/>
                    </a:cubicBezTo>
                    <a:cubicBezTo>
                      <a:pt x="43161" y="283864"/>
                      <a:pt x="48618" y="293241"/>
                      <a:pt x="59532" y="301674"/>
                    </a:cubicBezTo>
                    <a:cubicBezTo>
                      <a:pt x="70446" y="310108"/>
                      <a:pt x="87908" y="314325"/>
                      <a:pt x="111919" y="314325"/>
                    </a:cubicBezTo>
                    <a:cubicBezTo>
                      <a:pt x="131763" y="314325"/>
                      <a:pt x="146150" y="310703"/>
                      <a:pt x="155079" y="303460"/>
                    </a:cubicBezTo>
                    <a:cubicBezTo>
                      <a:pt x="164009" y="296217"/>
                      <a:pt x="168474" y="287734"/>
                      <a:pt x="168474" y="278010"/>
                    </a:cubicBezTo>
                    <a:cubicBezTo>
                      <a:pt x="168474" y="269279"/>
                      <a:pt x="164356" y="262185"/>
                      <a:pt x="156121" y="256728"/>
                    </a:cubicBezTo>
                    <a:cubicBezTo>
                      <a:pt x="147886" y="251271"/>
                      <a:pt x="132160" y="245665"/>
                      <a:pt x="108943" y="239910"/>
                    </a:cubicBezTo>
                    <a:cubicBezTo>
                      <a:pt x="98029" y="236934"/>
                      <a:pt x="89198" y="234354"/>
                      <a:pt x="82451" y="232171"/>
                    </a:cubicBezTo>
                    <a:close/>
                  </a:path>
                </a:pathLst>
              </a:custGeom>
              <a:solidFill>
                <a:schemeClr val="tx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1A371"/>
                  </a:solidFill>
                  <a:latin typeface="Arial" panose="020B0604020202020204" pitchFamily="34" charset="0"/>
                  <a:cs typeface="Arial" panose="020B0604020202020204" pitchFamily="34" charset="0"/>
                </a:endParaRPr>
              </a:p>
            </p:txBody>
          </p:sp>
        </p:grpSp>
      </p:grpSp>
      <p:grpSp>
        <p:nvGrpSpPr>
          <p:cNvPr id="49" name="Group 48">
            <a:extLst>
              <a:ext uri="{FF2B5EF4-FFF2-40B4-BE49-F238E27FC236}">
                <a16:creationId xmlns:a16="http://schemas.microsoft.com/office/drawing/2014/main" id="{B8559782-F7BF-3C12-BEDF-902A3374D27F}"/>
              </a:ext>
            </a:extLst>
          </p:cNvPr>
          <p:cNvGrpSpPr/>
          <p:nvPr/>
        </p:nvGrpSpPr>
        <p:grpSpPr>
          <a:xfrm>
            <a:off x="2980996" y="3349419"/>
            <a:ext cx="1064827" cy="1531431"/>
            <a:chOff x="3268596" y="3165361"/>
            <a:chExt cx="1023278" cy="1471674"/>
          </a:xfrm>
        </p:grpSpPr>
        <p:grpSp>
          <p:nvGrpSpPr>
            <p:cNvPr id="50" name="Group 49">
              <a:extLst>
                <a:ext uri="{FF2B5EF4-FFF2-40B4-BE49-F238E27FC236}">
                  <a16:creationId xmlns:a16="http://schemas.microsoft.com/office/drawing/2014/main" id="{6BA427F8-00C7-E159-E769-7DCE37E0FA96}"/>
                </a:ext>
              </a:extLst>
            </p:cNvPr>
            <p:cNvGrpSpPr/>
            <p:nvPr/>
          </p:nvGrpSpPr>
          <p:grpSpPr>
            <a:xfrm>
              <a:off x="3268596" y="3165361"/>
              <a:ext cx="1023278" cy="1471674"/>
              <a:chOff x="1270168" y="3264795"/>
              <a:chExt cx="902425" cy="1297865"/>
            </a:xfrm>
          </p:grpSpPr>
          <p:sp>
            <p:nvSpPr>
              <p:cNvPr id="63" name="Freeform 31">
                <a:extLst>
                  <a:ext uri="{FF2B5EF4-FFF2-40B4-BE49-F238E27FC236}">
                    <a16:creationId xmlns:a16="http://schemas.microsoft.com/office/drawing/2014/main" id="{0013911F-6BB3-9243-0799-30F97CA65463}"/>
                  </a:ext>
                </a:extLst>
              </p:cNvPr>
              <p:cNvSpPr/>
              <p:nvPr/>
            </p:nvSpPr>
            <p:spPr>
              <a:xfrm>
                <a:off x="1270168" y="3264795"/>
                <a:ext cx="902425" cy="1297865"/>
              </a:xfrm>
              <a:custGeom>
                <a:avLst/>
                <a:gdLst>
                  <a:gd name="connsiteX0" fmla="*/ 0 w 1403132"/>
                  <a:gd name="connsiteY0" fmla="*/ 1056291 h 2017987"/>
                  <a:gd name="connsiteX1" fmla="*/ 39610 w 1403132"/>
                  <a:gd name="connsiteY1" fmla="*/ 1056291 h 2017987"/>
                  <a:gd name="connsiteX2" fmla="*/ 39610 w 1403132"/>
                  <a:gd name="connsiteY2" fmla="*/ 1978377 h 2017987"/>
                  <a:gd name="connsiteX3" fmla="*/ 1363522 w 1403132"/>
                  <a:gd name="connsiteY3" fmla="*/ 1978377 h 2017987"/>
                  <a:gd name="connsiteX4" fmla="*/ 1363522 w 1403132"/>
                  <a:gd name="connsiteY4" fmla="*/ 1056291 h 2017987"/>
                  <a:gd name="connsiteX5" fmla="*/ 1403132 w 1403132"/>
                  <a:gd name="connsiteY5" fmla="*/ 1056291 h 2017987"/>
                  <a:gd name="connsiteX6" fmla="*/ 1403132 w 1403132"/>
                  <a:gd name="connsiteY6" fmla="*/ 2017987 h 2017987"/>
                  <a:gd name="connsiteX7" fmla="*/ 0 w 1403132"/>
                  <a:gd name="connsiteY7" fmla="*/ 2017987 h 2017987"/>
                  <a:gd name="connsiteX8" fmla="*/ 0 w 1403132"/>
                  <a:gd name="connsiteY8" fmla="*/ 0 h 2017987"/>
                  <a:gd name="connsiteX9" fmla="*/ 1403132 w 1403132"/>
                  <a:gd name="connsiteY9" fmla="*/ 0 h 2017987"/>
                  <a:gd name="connsiteX10" fmla="*/ 1403132 w 1403132"/>
                  <a:gd name="connsiteY10" fmla="*/ 474722 h 2017987"/>
                  <a:gd name="connsiteX11" fmla="*/ 1363522 w 1403132"/>
                  <a:gd name="connsiteY11" fmla="*/ 474722 h 2017987"/>
                  <a:gd name="connsiteX12" fmla="*/ 1363522 w 1403132"/>
                  <a:gd name="connsiteY12" fmla="*/ 39610 h 2017987"/>
                  <a:gd name="connsiteX13" fmla="*/ 39610 w 1403132"/>
                  <a:gd name="connsiteY13" fmla="*/ 39610 h 2017987"/>
                  <a:gd name="connsiteX14" fmla="*/ 39610 w 1403132"/>
                  <a:gd name="connsiteY14" fmla="*/ 474722 h 2017987"/>
                  <a:gd name="connsiteX15" fmla="*/ 0 w 1403132"/>
                  <a:gd name="connsiteY15" fmla="*/ 474722 h 20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132" h="2017987">
                    <a:moveTo>
                      <a:pt x="0" y="1056291"/>
                    </a:moveTo>
                    <a:lnTo>
                      <a:pt x="39610" y="1056291"/>
                    </a:lnTo>
                    <a:lnTo>
                      <a:pt x="39610" y="1978377"/>
                    </a:lnTo>
                    <a:lnTo>
                      <a:pt x="1363522" y="1978377"/>
                    </a:lnTo>
                    <a:lnTo>
                      <a:pt x="1363522" y="1056291"/>
                    </a:lnTo>
                    <a:lnTo>
                      <a:pt x="1403132" y="1056291"/>
                    </a:lnTo>
                    <a:lnTo>
                      <a:pt x="1403132" y="2017987"/>
                    </a:lnTo>
                    <a:lnTo>
                      <a:pt x="0" y="2017987"/>
                    </a:lnTo>
                    <a:close/>
                    <a:moveTo>
                      <a:pt x="0" y="0"/>
                    </a:moveTo>
                    <a:lnTo>
                      <a:pt x="1403132" y="0"/>
                    </a:lnTo>
                    <a:lnTo>
                      <a:pt x="1403132" y="474722"/>
                    </a:lnTo>
                    <a:lnTo>
                      <a:pt x="1363522" y="474722"/>
                    </a:lnTo>
                    <a:lnTo>
                      <a:pt x="1363522" y="39610"/>
                    </a:lnTo>
                    <a:lnTo>
                      <a:pt x="39610" y="39610"/>
                    </a:lnTo>
                    <a:lnTo>
                      <a:pt x="39610" y="474722"/>
                    </a:lnTo>
                    <a:lnTo>
                      <a:pt x="0" y="474722"/>
                    </a:lnTo>
                    <a:close/>
                  </a:path>
                </a:pathLst>
              </a:custGeom>
              <a:solidFill>
                <a:srgbClr val="5E74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3322D8B5-7478-9D3C-DBB7-85063E143193}"/>
                  </a:ext>
                </a:extLst>
              </p:cNvPr>
              <p:cNvSpPr/>
              <p:nvPr/>
            </p:nvSpPr>
            <p:spPr>
              <a:xfrm>
                <a:off x="1331006" y="3325631"/>
                <a:ext cx="780749" cy="1176190"/>
              </a:xfrm>
              <a:prstGeom prst="rect">
                <a:avLst/>
              </a:prstGeom>
              <a:solidFill>
                <a:srgbClr val="CCF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0AF4B798-9B06-ADB6-4175-DAA01431F880}"/>
                </a:ext>
              </a:extLst>
            </p:cNvPr>
            <p:cNvGrpSpPr/>
            <p:nvPr/>
          </p:nvGrpSpPr>
          <p:grpSpPr>
            <a:xfrm>
              <a:off x="3491717" y="3643211"/>
              <a:ext cx="577036" cy="515974"/>
              <a:chOff x="3491716" y="3655741"/>
              <a:chExt cx="577036" cy="515974"/>
            </a:xfrm>
          </p:grpSpPr>
          <p:grpSp>
            <p:nvGrpSpPr>
              <p:cNvPr id="52" name="Group 51">
                <a:extLst>
                  <a:ext uri="{FF2B5EF4-FFF2-40B4-BE49-F238E27FC236}">
                    <a16:creationId xmlns:a16="http://schemas.microsoft.com/office/drawing/2014/main" id="{3C286A07-BC9A-91A5-21A9-336047D0F159}"/>
                  </a:ext>
                </a:extLst>
              </p:cNvPr>
              <p:cNvGrpSpPr/>
              <p:nvPr/>
            </p:nvGrpSpPr>
            <p:grpSpPr>
              <a:xfrm flipH="1">
                <a:off x="3491716" y="3655741"/>
                <a:ext cx="577036" cy="515974"/>
                <a:chOff x="703805" y="2144245"/>
                <a:chExt cx="3642078" cy="3256672"/>
              </a:xfrm>
            </p:grpSpPr>
            <p:grpSp>
              <p:nvGrpSpPr>
                <p:cNvPr id="54" name="Group 12">
                  <a:extLst>
                    <a:ext uri="{FF2B5EF4-FFF2-40B4-BE49-F238E27FC236}">
                      <a16:creationId xmlns:a16="http://schemas.microsoft.com/office/drawing/2014/main" id="{1E73667B-C5DD-EBA4-49B0-075716F66528}"/>
                    </a:ext>
                  </a:extLst>
                </p:cNvPr>
                <p:cNvGrpSpPr/>
                <p:nvPr/>
              </p:nvGrpSpPr>
              <p:grpSpPr>
                <a:xfrm>
                  <a:off x="1537407" y="4663204"/>
                  <a:ext cx="1973393" cy="737713"/>
                  <a:chOff x="2834847" y="4816953"/>
                  <a:chExt cx="3471704" cy="1186649"/>
                </a:xfrm>
              </p:grpSpPr>
              <p:grpSp>
                <p:nvGrpSpPr>
                  <p:cNvPr id="59" name="Group 9">
                    <a:extLst>
                      <a:ext uri="{FF2B5EF4-FFF2-40B4-BE49-F238E27FC236}">
                        <a16:creationId xmlns:a16="http://schemas.microsoft.com/office/drawing/2014/main" id="{6851B0D5-CF9A-88B7-B86F-6B5CD0BAAB44}"/>
                      </a:ext>
                    </a:extLst>
                  </p:cNvPr>
                  <p:cNvGrpSpPr/>
                  <p:nvPr/>
                </p:nvGrpSpPr>
                <p:grpSpPr>
                  <a:xfrm>
                    <a:off x="2834847" y="5239925"/>
                    <a:ext cx="3471704" cy="763677"/>
                    <a:chOff x="2834847" y="5239925"/>
                    <a:chExt cx="3471704" cy="763677"/>
                  </a:xfrm>
                </p:grpSpPr>
                <p:sp>
                  <p:nvSpPr>
                    <p:cNvPr id="61" name="Oval 60">
                      <a:extLst>
                        <a:ext uri="{FF2B5EF4-FFF2-40B4-BE49-F238E27FC236}">
                          <a16:creationId xmlns:a16="http://schemas.microsoft.com/office/drawing/2014/main" id="{3B89AA30-0119-1837-8A3A-2E1C7E0845C9}"/>
                        </a:ext>
                      </a:extLst>
                    </p:cNvPr>
                    <p:cNvSpPr/>
                    <p:nvPr/>
                  </p:nvSpPr>
                  <p:spPr>
                    <a:xfrm>
                      <a:off x="2834847" y="5239925"/>
                      <a:ext cx="3471704" cy="763677"/>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4F966A37-F231-20CF-0131-306FAD9A67CF}"/>
                        </a:ext>
                      </a:extLst>
                    </p:cNvPr>
                    <p:cNvSpPr/>
                    <p:nvPr/>
                  </p:nvSpPr>
                  <p:spPr>
                    <a:xfrm>
                      <a:off x="4001446" y="5496475"/>
                      <a:ext cx="1143836" cy="250543"/>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60" name="Rectangle 8">
                    <a:extLst>
                      <a:ext uri="{FF2B5EF4-FFF2-40B4-BE49-F238E27FC236}">
                        <a16:creationId xmlns:a16="http://schemas.microsoft.com/office/drawing/2014/main" id="{94AE7B94-F327-5AC9-B03F-F626FBAEE732}"/>
                      </a:ext>
                    </a:extLst>
                  </p:cNvPr>
                  <p:cNvSpPr/>
                  <p:nvPr/>
                </p:nvSpPr>
                <p:spPr>
                  <a:xfrm>
                    <a:off x="4105275" y="4816953"/>
                    <a:ext cx="933450" cy="892581"/>
                  </a:xfrm>
                  <a:custGeom>
                    <a:avLst/>
                    <a:gdLst>
                      <a:gd name="connsiteX0" fmla="*/ 0 w 933450"/>
                      <a:gd name="connsiteY0" fmla="*/ 0 h 885302"/>
                      <a:gd name="connsiteX1" fmla="*/ 933450 w 933450"/>
                      <a:gd name="connsiteY1" fmla="*/ 0 h 885302"/>
                      <a:gd name="connsiteX2" fmla="*/ 933450 w 933450"/>
                      <a:gd name="connsiteY2" fmla="*/ 885302 h 885302"/>
                      <a:gd name="connsiteX3" fmla="*/ 0 w 933450"/>
                      <a:gd name="connsiteY3" fmla="*/ 885302 h 885302"/>
                      <a:gd name="connsiteX4" fmla="*/ 0 w 933450"/>
                      <a:gd name="connsiteY4" fmla="*/ 0 h 885302"/>
                      <a:gd name="connsiteX0" fmla="*/ 0 w 933450"/>
                      <a:gd name="connsiteY0" fmla="*/ 0 h 909356"/>
                      <a:gd name="connsiteX1" fmla="*/ 933450 w 933450"/>
                      <a:gd name="connsiteY1" fmla="*/ 0 h 909356"/>
                      <a:gd name="connsiteX2" fmla="*/ 933450 w 933450"/>
                      <a:gd name="connsiteY2" fmla="*/ 885302 h 909356"/>
                      <a:gd name="connsiteX3" fmla="*/ 0 w 933450"/>
                      <a:gd name="connsiteY3" fmla="*/ 885302 h 909356"/>
                      <a:gd name="connsiteX4" fmla="*/ 0 w 933450"/>
                      <a:gd name="connsiteY4" fmla="*/ 0 h 909356"/>
                      <a:gd name="connsiteX0" fmla="*/ 0 w 933450"/>
                      <a:gd name="connsiteY0" fmla="*/ 0 h 928057"/>
                      <a:gd name="connsiteX1" fmla="*/ 933450 w 933450"/>
                      <a:gd name="connsiteY1" fmla="*/ 0 h 928057"/>
                      <a:gd name="connsiteX2" fmla="*/ 933450 w 933450"/>
                      <a:gd name="connsiteY2" fmla="*/ 885302 h 928057"/>
                      <a:gd name="connsiteX3" fmla="*/ 0 w 933450"/>
                      <a:gd name="connsiteY3" fmla="*/ 885302 h 928057"/>
                      <a:gd name="connsiteX4" fmla="*/ 0 w 933450"/>
                      <a:gd name="connsiteY4" fmla="*/ 0 h 928057"/>
                      <a:gd name="connsiteX0" fmla="*/ 0 w 933450"/>
                      <a:gd name="connsiteY0" fmla="*/ 0 h 940199"/>
                      <a:gd name="connsiteX1" fmla="*/ 933450 w 933450"/>
                      <a:gd name="connsiteY1" fmla="*/ 0 h 940199"/>
                      <a:gd name="connsiteX2" fmla="*/ 933450 w 933450"/>
                      <a:gd name="connsiteY2" fmla="*/ 885302 h 940199"/>
                      <a:gd name="connsiteX3" fmla="*/ 0 w 933450"/>
                      <a:gd name="connsiteY3" fmla="*/ 885302 h 940199"/>
                      <a:gd name="connsiteX4" fmla="*/ 0 w 933450"/>
                      <a:gd name="connsiteY4" fmla="*/ 0 h 940199"/>
                      <a:gd name="connsiteX0" fmla="*/ 0 w 933450"/>
                      <a:gd name="connsiteY0" fmla="*/ 0 h 946232"/>
                      <a:gd name="connsiteX1" fmla="*/ 933450 w 933450"/>
                      <a:gd name="connsiteY1" fmla="*/ 0 h 946232"/>
                      <a:gd name="connsiteX2" fmla="*/ 933450 w 933450"/>
                      <a:gd name="connsiteY2" fmla="*/ 885302 h 946232"/>
                      <a:gd name="connsiteX3" fmla="*/ 0 w 933450"/>
                      <a:gd name="connsiteY3" fmla="*/ 885302 h 946232"/>
                      <a:gd name="connsiteX4" fmla="*/ 0 w 933450"/>
                      <a:gd name="connsiteY4" fmla="*/ 0 h 946232"/>
                      <a:gd name="connsiteX0" fmla="*/ 0 w 933450"/>
                      <a:gd name="connsiteY0" fmla="*/ 0 h 949554"/>
                      <a:gd name="connsiteX1" fmla="*/ 933450 w 933450"/>
                      <a:gd name="connsiteY1" fmla="*/ 0 h 949554"/>
                      <a:gd name="connsiteX2" fmla="*/ 933450 w 933450"/>
                      <a:gd name="connsiteY2" fmla="*/ 885302 h 949554"/>
                      <a:gd name="connsiteX3" fmla="*/ 0 w 933450"/>
                      <a:gd name="connsiteY3" fmla="*/ 885302 h 949554"/>
                      <a:gd name="connsiteX4" fmla="*/ 0 w 933450"/>
                      <a:gd name="connsiteY4" fmla="*/ 0 h 949554"/>
                      <a:gd name="connsiteX0" fmla="*/ 0 w 933450"/>
                      <a:gd name="connsiteY0" fmla="*/ 0 h 952637"/>
                      <a:gd name="connsiteX1" fmla="*/ 933450 w 933450"/>
                      <a:gd name="connsiteY1" fmla="*/ 0 h 952637"/>
                      <a:gd name="connsiteX2" fmla="*/ 933450 w 933450"/>
                      <a:gd name="connsiteY2" fmla="*/ 885302 h 952637"/>
                      <a:gd name="connsiteX3" fmla="*/ 0 w 933450"/>
                      <a:gd name="connsiteY3" fmla="*/ 885302 h 952637"/>
                      <a:gd name="connsiteX4" fmla="*/ 0 w 933450"/>
                      <a:gd name="connsiteY4" fmla="*/ 0 h 952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952637">
                        <a:moveTo>
                          <a:pt x="0" y="0"/>
                        </a:moveTo>
                        <a:lnTo>
                          <a:pt x="933450" y="0"/>
                        </a:lnTo>
                        <a:lnTo>
                          <a:pt x="933450" y="885302"/>
                        </a:lnTo>
                        <a:cubicBezTo>
                          <a:pt x="830248" y="970760"/>
                          <a:pt x="108899" y="979305"/>
                          <a:pt x="0" y="885302"/>
                        </a:cubicBezTo>
                        <a:lnTo>
                          <a:pt x="0" y="0"/>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5" name="Group 31">
                  <a:extLst>
                    <a:ext uri="{FF2B5EF4-FFF2-40B4-BE49-F238E27FC236}">
                      <a16:creationId xmlns:a16="http://schemas.microsoft.com/office/drawing/2014/main" id="{76B4D4BE-9C43-BDC5-4B87-3A655F9A3C7B}"/>
                    </a:ext>
                  </a:extLst>
                </p:cNvPr>
                <p:cNvGrpSpPr/>
                <p:nvPr/>
              </p:nvGrpSpPr>
              <p:grpSpPr>
                <a:xfrm>
                  <a:off x="703805" y="2144245"/>
                  <a:ext cx="3642078" cy="2518953"/>
                  <a:chOff x="1238250" y="1434779"/>
                  <a:chExt cx="6667501" cy="4051875"/>
                </a:xfrm>
              </p:grpSpPr>
              <p:sp>
                <p:nvSpPr>
                  <p:cNvPr id="56" name="Rounded Rectangle 24">
                    <a:extLst>
                      <a:ext uri="{FF2B5EF4-FFF2-40B4-BE49-F238E27FC236}">
                        <a16:creationId xmlns:a16="http://schemas.microsoft.com/office/drawing/2014/main" id="{893AA567-2383-DFED-70A6-2361D3594CA0}"/>
                      </a:ext>
                    </a:extLst>
                  </p:cNvPr>
                  <p:cNvSpPr/>
                  <p:nvPr/>
                </p:nvSpPr>
                <p:spPr>
                  <a:xfrm>
                    <a:off x="1238250" y="1443536"/>
                    <a:ext cx="6667501" cy="4043118"/>
                  </a:xfrm>
                  <a:prstGeom prst="roundRect">
                    <a:avLst>
                      <a:gd name="adj" fmla="val 2200"/>
                    </a:avLst>
                  </a:prstGeom>
                  <a:solidFill>
                    <a:srgbClr val="59595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7" name="Rounded Rectangle 25">
                    <a:extLst>
                      <a:ext uri="{FF2B5EF4-FFF2-40B4-BE49-F238E27FC236}">
                        <a16:creationId xmlns:a16="http://schemas.microsoft.com/office/drawing/2014/main" id="{716C82EF-F39B-01F6-E156-BBA3544DE189}"/>
                      </a:ext>
                    </a:extLst>
                  </p:cNvPr>
                  <p:cNvSpPr/>
                  <p:nvPr/>
                </p:nvSpPr>
                <p:spPr>
                  <a:xfrm>
                    <a:off x="1245446" y="1434779"/>
                    <a:ext cx="6648450" cy="4000500"/>
                  </a:xfrm>
                  <a:prstGeom prst="roundRect">
                    <a:avLst>
                      <a:gd name="adj" fmla="val 2139"/>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8" name="Rounded Rectangle 26">
                    <a:extLst>
                      <a:ext uri="{FF2B5EF4-FFF2-40B4-BE49-F238E27FC236}">
                        <a16:creationId xmlns:a16="http://schemas.microsoft.com/office/drawing/2014/main" id="{915D5788-CC0B-F1A6-875A-8B8FC00576EC}"/>
                      </a:ext>
                    </a:extLst>
                  </p:cNvPr>
                  <p:cNvSpPr/>
                  <p:nvPr/>
                </p:nvSpPr>
                <p:spPr>
                  <a:xfrm>
                    <a:off x="1419818" y="1590909"/>
                    <a:ext cx="6299702" cy="3688241"/>
                  </a:xfrm>
                  <a:prstGeom prst="roundRect">
                    <a:avLst>
                      <a:gd name="adj" fmla="val 461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3D5558"/>
                      </a:solidFill>
                      <a:latin typeface="Arial" panose="020B0604020202020204" pitchFamily="34" charset="0"/>
                      <a:cs typeface="Arial" panose="020B0604020202020204" pitchFamily="34" charset="0"/>
                    </a:endParaRPr>
                  </a:p>
                </p:txBody>
              </p:sp>
            </p:grpSp>
          </p:grpSp>
          <p:sp>
            <p:nvSpPr>
              <p:cNvPr id="53" name="Freeform 21">
                <a:extLst>
                  <a:ext uri="{FF2B5EF4-FFF2-40B4-BE49-F238E27FC236}">
                    <a16:creationId xmlns:a16="http://schemas.microsoft.com/office/drawing/2014/main" id="{9775BE9B-74D1-14AC-06BA-D27C0B87AC3F}"/>
                  </a:ext>
                </a:extLst>
              </p:cNvPr>
              <p:cNvSpPr/>
              <p:nvPr/>
            </p:nvSpPr>
            <p:spPr>
              <a:xfrm flipH="1">
                <a:off x="3632542" y="3702409"/>
                <a:ext cx="295384" cy="294014"/>
              </a:xfrm>
              <a:custGeom>
                <a:avLst/>
                <a:gdLst>
                  <a:gd name="connsiteX0" fmla="*/ 35002 w 295384"/>
                  <a:gd name="connsiteY0" fmla="*/ 241599 h 294014"/>
                  <a:gd name="connsiteX1" fmla="*/ 38568 w 295384"/>
                  <a:gd name="connsiteY1" fmla="*/ 245164 h 294014"/>
                  <a:gd name="connsiteX2" fmla="*/ 35002 w 295384"/>
                  <a:gd name="connsiteY2" fmla="*/ 248730 h 294014"/>
                  <a:gd name="connsiteX3" fmla="*/ 24680 w 295384"/>
                  <a:gd name="connsiteY3" fmla="*/ 248730 h 294014"/>
                  <a:gd name="connsiteX4" fmla="*/ 21114 w 295384"/>
                  <a:gd name="connsiteY4" fmla="*/ 245164 h 294014"/>
                  <a:gd name="connsiteX5" fmla="*/ 24680 w 295384"/>
                  <a:gd name="connsiteY5" fmla="*/ 241599 h 294014"/>
                  <a:gd name="connsiteX6" fmla="*/ 61418 w 295384"/>
                  <a:gd name="connsiteY6" fmla="*/ 241599 h 294014"/>
                  <a:gd name="connsiteX7" fmla="*/ 64983 w 295384"/>
                  <a:gd name="connsiteY7" fmla="*/ 245164 h 294014"/>
                  <a:gd name="connsiteX8" fmla="*/ 61418 w 295384"/>
                  <a:gd name="connsiteY8" fmla="*/ 248730 h 294014"/>
                  <a:gd name="connsiteX9" fmla="*/ 51096 w 295384"/>
                  <a:gd name="connsiteY9" fmla="*/ 248730 h 294014"/>
                  <a:gd name="connsiteX10" fmla="*/ 47530 w 295384"/>
                  <a:gd name="connsiteY10" fmla="*/ 245164 h 294014"/>
                  <a:gd name="connsiteX11" fmla="*/ 51096 w 295384"/>
                  <a:gd name="connsiteY11" fmla="*/ 241599 h 294014"/>
                  <a:gd name="connsiteX12" fmla="*/ 30549 w 295384"/>
                  <a:gd name="connsiteY12" fmla="*/ 195584 h 294014"/>
                  <a:gd name="connsiteX13" fmla="*/ 38233 w 295384"/>
                  <a:gd name="connsiteY13" fmla="*/ 203268 h 294014"/>
                  <a:gd name="connsiteX14" fmla="*/ 30549 w 295384"/>
                  <a:gd name="connsiteY14" fmla="*/ 210952 h 294014"/>
                  <a:gd name="connsiteX15" fmla="*/ 22865 w 295384"/>
                  <a:gd name="connsiteY15" fmla="*/ 203268 h 294014"/>
                  <a:gd name="connsiteX16" fmla="*/ 30549 w 295384"/>
                  <a:gd name="connsiteY16" fmla="*/ 195584 h 294014"/>
                  <a:gd name="connsiteX17" fmla="*/ 55549 w 295384"/>
                  <a:gd name="connsiteY17" fmla="*/ 195584 h 294014"/>
                  <a:gd name="connsiteX18" fmla="*/ 63233 w 295384"/>
                  <a:gd name="connsiteY18" fmla="*/ 203268 h 294014"/>
                  <a:gd name="connsiteX19" fmla="*/ 55549 w 295384"/>
                  <a:gd name="connsiteY19" fmla="*/ 210952 h 294014"/>
                  <a:gd name="connsiteX20" fmla="*/ 47865 w 295384"/>
                  <a:gd name="connsiteY20" fmla="*/ 203268 h 294014"/>
                  <a:gd name="connsiteX21" fmla="*/ 55549 w 295384"/>
                  <a:gd name="connsiteY21" fmla="*/ 195584 h 294014"/>
                  <a:gd name="connsiteX22" fmla="*/ 27040 w 295384"/>
                  <a:gd name="connsiteY22" fmla="*/ 175638 h 294014"/>
                  <a:gd name="connsiteX23" fmla="*/ 30928 w 295384"/>
                  <a:gd name="connsiteY23" fmla="*/ 179565 h 294014"/>
                  <a:gd name="connsiteX24" fmla="*/ 27040 w 295384"/>
                  <a:gd name="connsiteY24" fmla="*/ 183491 h 294014"/>
                  <a:gd name="connsiteX25" fmla="*/ 23153 w 295384"/>
                  <a:gd name="connsiteY25" fmla="*/ 179565 h 294014"/>
                  <a:gd name="connsiteX26" fmla="*/ 27040 w 295384"/>
                  <a:gd name="connsiteY26" fmla="*/ 175638 h 294014"/>
                  <a:gd name="connsiteX27" fmla="*/ 43049 w 295384"/>
                  <a:gd name="connsiteY27" fmla="*/ 175638 h 294014"/>
                  <a:gd name="connsiteX28" fmla="*/ 46937 w 295384"/>
                  <a:gd name="connsiteY28" fmla="*/ 179565 h 294014"/>
                  <a:gd name="connsiteX29" fmla="*/ 43049 w 295384"/>
                  <a:gd name="connsiteY29" fmla="*/ 183491 h 294014"/>
                  <a:gd name="connsiteX30" fmla="*/ 39161 w 295384"/>
                  <a:gd name="connsiteY30" fmla="*/ 179565 h 294014"/>
                  <a:gd name="connsiteX31" fmla="*/ 43049 w 295384"/>
                  <a:gd name="connsiteY31" fmla="*/ 175638 h 294014"/>
                  <a:gd name="connsiteX32" fmla="*/ 59058 w 295384"/>
                  <a:gd name="connsiteY32" fmla="*/ 175638 h 294014"/>
                  <a:gd name="connsiteX33" fmla="*/ 62945 w 295384"/>
                  <a:gd name="connsiteY33" fmla="*/ 179565 h 294014"/>
                  <a:gd name="connsiteX34" fmla="*/ 59058 w 295384"/>
                  <a:gd name="connsiteY34" fmla="*/ 183491 h 294014"/>
                  <a:gd name="connsiteX35" fmla="*/ 55170 w 295384"/>
                  <a:gd name="connsiteY35" fmla="*/ 179565 h 294014"/>
                  <a:gd name="connsiteX36" fmla="*/ 59058 w 295384"/>
                  <a:gd name="connsiteY36" fmla="*/ 175638 h 294014"/>
                  <a:gd name="connsiteX37" fmla="*/ 43049 w 295384"/>
                  <a:gd name="connsiteY37" fmla="*/ 130252 h 294014"/>
                  <a:gd name="connsiteX38" fmla="*/ 59696 w 295384"/>
                  <a:gd name="connsiteY38" fmla="*/ 146899 h 294014"/>
                  <a:gd name="connsiteX39" fmla="*/ 43049 w 295384"/>
                  <a:gd name="connsiteY39" fmla="*/ 163545 h 294014"/>
                  <a:gd name="connsiteX40" fmla="*/ 26402 w 295384"/>
                  <a:gd name="connsiteY40" fmla="*/ 146899 h 294014"/>
                  <a:gd name="connsiteX41" fmla="*/ 43049 w 295384"/>
                  <a:gd name="connsiteY41" fmla="*/ 130252 h 294014"/>
                  <a:gd name="connsiteX42" fmla="*/ 237270 w 295384"/>
                  <a:gd name="connsiteY42" fmla="*/ 114999 h 294014"/>
                  <a:gd name="connsiteX43" fmla="*/ 263922 w 295384"/>
                  <a:gd name="connsiteY43" fmla="*/ 141652 h 294014"/>
                  <a:gd name="connsiteX44" fmla="*/ 263922 w 295384"/>
                  <a:gd name="connsiteY44" fmla="*/ 248258 h 294014"/>
                  <a:gd name="connsiteX45" fmla="*/ 237270 w 295384"/>
                  <a:gd name="connsiteY45" fmla="*/ 274910 h 294014"/>
                  <a:gd name="connsiteX46" fmla="*/ 101654 w 295384"/>
                  <a:gd name="connsiteY46" fmla="*/ 274910 h 294014"/>
                  <a:gd name="connsiteX47" fmla="*/ 75002 w 295384"/>
                  <a:gd name="connsiteY47" fmla="*/ 248258 h 294014"/>
                  <a:gd name="connsiteX48" fmla="*/ 75002 w 295384"/>
                  <a:gd name="connsiteY48" fmla="*/ 141652 h 294014"/>
                  <a:gd name="connsiteX49" fmla="*/ 101654 w 295384"/>
                  <a:gd name="connsiteY49" fmla="*/ 114999 h 294014"/>
                  <a:gd name="connsiteX50" fmla="*/ 253541 w 295384"/>
                  <a:gd name="connsiteY50" fmla="*/ 95878 h 294014"/>
                  <a:gd name="connsiteX51" fmla="*/ 41514 w 295384"/>
                  <a:gd name="connsiteY51" fmla="*/ 95878 h 294014"/>
                  <a:gd name="connsiteX52" fmla="*/ 8491 w 295384"/>
                  <a:gd name="connsiteY52" fmla="*/ 128901 h 294014"/>
                  <a:gd name="connsiteX53" fmla="*/ 8491 w 295384"/>
                  <a:gd name="connsiteY53" fmla="*/ 260991 h 294014"/>
                  <a:gd name="connsiteX54" fmla="*/ 41514 w 295384"/>
                  <a:gd name="connsiteY54" fmla="*/ 294014 h 294014"/>
                  <a:gd name="connsiteX55" fmla="*/ 253541 w 295384"/>
                  <a:gd name="connsiteY55" fmla="*/ 294014 h 294014"/>
                  <a:gd name="connsiteX56" fmla="*/ 286564 w 295384"/>
                  <a:gd name="connsiteY56" fmla="*/ 260991 h 294014"/>
                  <a:gd name="connsiteX57" fmla="*/ 286564 w 295384"/>
                  <a:gd name="connsiteY57" fmla="*/ 128901 h 294014"/>
                  <a:gd name="connsiteX58" fmla="*/ 253541 w 295384"/>
                  <a:gd name="connsiteY58" fmla="*/ 95878 h 294014"/>
                  <a:gd name="connsiteX59" fmla="*/ 289410 w 295384"/>
                  <a:gd name="connsiteY59" fmla="*/ 0 h 294014"/>
                  <a:gd name="connsiteX60" fmla="*/ 283905 w 295384"/>
                  <a:gd name="connsiteY60" fmla="*/ 3649 h 294014"/>
                  <a:gd name="connsiteX61" fmla="*/ 283437 w 295384"/>
                  <a:gd name="connsiteY61" fmla="*/ 5966 h 294014"/>
                  <a:gd name="connsiteX62" fmla="*/ 156710 w 295384"/>
                  <a:gd name="connsiteY62" fmla="*/ 70175 h 294014"/>
                  <a:gd name="connsiteX63" fmla="*/ 156448 w 295384"/>
                  <a:gd name="connsiteY63" fmla="*/ 70012 h 294014"/>
                  <a:gd name="connsiteX64" fmla="*/ 148561 w 295384"/>
                  <a:gd name="connsiteY64" fmla="*/ 68218 h 294014"/>
                  <a:gd name="connsiteX65" fmla="*/ 140673 w 295384"/>
                  <a:gd name="connsiteY65" fmla="*/ 70012 h 294014"/>
                  <a:gd name="connsiteX66" fmla="*/ 139633 w 295384"/>
                  <a:gd name="connsiteY66" fmla="*/ 70661 h 294014"/>
                  <a:gd name="connsiteX67" fmla="*/ 11947 w 295384"/>
                  <a:gd name="connsiteY67" fmla="*/ 5966 h 294014"/>
                  <a:gd name="connsiteX68" fmla="*/ 11479 w 295384"/>
                  <a:gd name="connsiteY68" fmla="*/ 3649 h 294014"/>
                  <a:gd name="connsiteX69" fmla="*/ 5974 w 295384"/>
                  <a:gd name="connsiteY69" fmla="*/ 0 h 294014"/>
                  <a:gd name="connsiteX70" fmla="*/ 0 w 295384"/>
                  <a:gd name="connsiteY70" fmla="*/ 5974 h 294014"/>
                  <a:gd name="connsiteX71" fmla="*/ 5974 w 295384"/>
                  <a:gd name="connsiteY71" fmla="*/ 11949 h 294014"/>
                  <a:gd name="connsiteX72" fmla="*/ 8300 w 295384"/>
                  <a:gd name="connsiteY72" fmla="*/ 11479 h 294014"/>
                  <a:gd name="connsiteX73" fmla="*/ 9019 w 295384"/>
                  <a:gd name="connsiteY73" fmla="*/ 10994 h 294014"/>
                  <a:gd name="connsiteX74" fmla="*/ 134694 w 295384"/>
                  <a:gd name="connsiteY74" fmla="*/ 74670 h 294014"/>
                  <a:gd name="connsiteX75" fmla="*/ 134522 w 295384"/>
                  <a:gd name="connsiteY75" fmla="*/ 74839 h 294014"/>
                  <a:gd name="connsiteX76" fmla="*/ 132972 w 295384"/>
                  <a:gd name="connsiteY76" fmla="*/ 77392 h 294014"/>
                  <a:gd name="connsiteX77" fmla="*/ 116041 w 295384"/>
                  <a:gd name="connsiteY77" fmla="*/ 77392 h 294014"/>
                  <a:gd name="connsiteX78" fmla="*/ 116041 w 295384"/>
                  <a:gd name="connsiteY78" fmla="*/ 92215 h 294014"/>
                  <a:gd name="connsiteX79" fmla="*/ 181080 w 295384"/>
                  <a:gd name="connsiteY79" fmla="*/ 92215 h 294014"/>
                  <a:gd name="connsiteX80" fmla="*/ 181080 w 295384"/>
                  <a:gd name="connsiteY80" fmla="*/ 77392 h 294014"/>
                  <a:gd name="connsiteX81" fmla="*/ 164149 w 295384"/>
                  <a:gd name="connsiteY81" fmla="*/ 77392 h 294014"/>
                  <a:gd name="connsiteX82" fmla="*/ 162600 w 295384"/>
                  <a:gd name="connsiteY82" fmla="*/ 74839 h 294014"/>
                  <a:gd name="connsiteX83" fmla="*/ 161834 w 295384"/>
                  <a:gd name="connsiteY83" fmla="*/ 74091 h 294014"/>
                  <a:gd name="connsiteX84" fmla="*/ 286365 w 295384"/>
                  <a:gd name="connsiteY84" fmla="*/ 10994 h 294014"/>
                  <a:gd name="connsiteX85" fmla="*/ 287084 w 295384"/>
                  <a:gd name="connsiteY85" fmla="*/ 11479 h 294014"/>
                  <a:gd name="connsiteX86" fmla="*/ 289410 w 295384"/>
                  <a:gd name="connsiteY86" fmla="*/ 11949 h 294014"/>
                  <a:gd name="connsiteX87" fmla="*/ 295384 w 295384"/>
                  <a:gd name="connsiteY87" fmla="*/ 5974 h 294014"/>
                  <a:gd name="connsiteX88" fmla="*/ 289410 w 295384"/>
                  <a:gd name="connsiteY88" fmla="*/ 0 h 2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95384" h="294014">
                    <a:moveTo>
                      <a:pt x="35002" y="241599"/>
                    </a:moveTo>
                    <a:cubicBezTo>
                      <a:pt x="36971" y="241599"/>
                      <a:pt x="38568" y="243195"/>
                      <a:pt x="38568" y="245164"/>
                    </a:cubicBezTo>
                    <a:cubicBezTo>
                      <a:pt x="38568" y="247133"/>
                      <a:pt x="36971" y="248730"/>
                      <a:pt x="35002" y="248730"/>
                    </a:cubicBezTo>
                    <a:lnTo>
                      <a:pt x="24680" y="248730"/>
                    </a:lnTo>
                    <a:cubicBezTo>
                      <a:pt x="22711" y="248730"/>
                      <a:pt x="21114" y="247133"/>
                      <a:pt x="21114" y="245164"/>
                    </a:cubicBezTo>
                    <a:cubicBezTo>
                      <a:pt x="21114" y="243195"/>
                      <a:pt x="22711" y="241599"/>
                      <a:pt x="24680" y="241599"/>
                    </a:cubicBezTo>
                    <a:close/>
                    <a:moveTo>
                      <a:pt x="61418" y="241599"/>
                    </a:moveTo>
                    <a:cubicBezTo>
                      <a:pt x="63387" y="241599"/>
                      <a:pt x="64983" y="243195"/>
                      <a:pt x="64983" y="245164"/>
                    </a:cubicBezTo>
                    <a:cubicBezTo>
                      <a:pt x="64983" y="247133"/>
                      <a:pt x="63387" y="248730"/>
                      <a:pt x="61418" y="248730"/>
                    </a:cubicBezTo>
                    <a:lnTo>
                      <a:pt x="51096" y="248730"/>
                    </a:lnTo>
                    <a:cubicBezTo>
                      <a:pt x="49127" y="248730"/>
                      <a:pt x="47530" y="247133"/>
                      <a:pt x="47530" y="245164"/>
                    </a:cubicBezTo>
                    <a:cubicBezTo>
                      <a:pt x="47530" y="243195"/>
                      <a:pt x="49127" y="241599"/>
                      <a:pt x="51096" y="241599"/>
                    </a:cubicBezTo>
                    <a:close/>
                    <a:moveTo>
                      <a:pt x="30549" y="195584"/>
                    </a:moveTo>
                    <a:cubicBezTo>
                      <a:pt x="34792" y="195584"/>
                      <a:pt x="38233" y="199025"/>
                      <a:pt x="38233" y="203268"/>
                    </a:cubicBezTo>
                    <a:cubicBezTo>
                      <a:pt x="38233" y="207512"/>
                      <a:pt x="34792" y="210952"/>
                      <a:pt x="30549" y="210952"/>
                    </a:cubicBezTo>
                    <a:cubicBezTo>
                      <a:pt x="26305" y="210952"/>
                      <a:pt x="22865" y="207512"/>
                      <a:pt x="22865" y="203268"/>
                    </a:cubicBezTo>
                    <a:cubicBezTo>
                      <a:pt x="22865" y="199025"/>
                      <a:pt x="26305" y="195584"/>
                      <a:pt x="30549" y="195584"/>
                    </a:cubicBezTo>
                    <a:close/>
                    <a:moveTo>
                      <a:pt x="55549" y="195584"/>
                    </a:moveTo>
                    <a:cubicBezTo>
                      <a:pt x="59793" y="195584"/>
                      <a:pt x="63233" y="199025"/>
                      <a:pt x="63233" y="203268"/>
                    </a:cubicBezTo>
                    <a:cubicBezTo>
                      <a:pt x="63233" y="207512"/>
                      <a:pt x="59793" y="210952"/>
                      <a:pt x="55549" y="210952"/>
                    </a:cubicBezTo>
                    <a:cubicBezTo>
                      <a:pt x="51305" y="210952"/>
                      <a:pt x="47865" y="207512"/>
                      <a:pt x="47865" y="203268"/>
                    </a:cubicBezTo>
                    <a:cubicBezTo>
                      <a:pt x="47865" y="199025"/>
                      <a:pt x="51305" y="195584"/>
                      <a:pt x="55549" y="195584"/>
                    </a:cubicBezTo>
                    <a:close/>
                    <a:moveTo>
                      <a:pt x="27040" y="175638"/>
                    </a:moveTo>
                    <a:cubicBezTo>
                      <a:pt x="29187" y="175638"/>
                      <a:pt x="30928" y="177396"/>
                      <a:pt x="30928" y="179565"/>
                    </a:cubicBezTo>
                    <a:cubicBezTo>
                      <a:pt x="30928" y="181733"/>
                      <a:pt x="29187" y="183491"/>
                      <a:pt x="27040" y="183491"/>
                    </a:cubicBezTo>
                    <a:cubicBezTo>
                      <a:pt x="24893" y="183491"/>
                      <a:pt x="23153" y="181733"/>
                      <a:pt x="23153" y="179565"/>
                    </a:cubicBezTo>
                    <a:cubicBezTo>
                      <a:pt x="23153" y="177396"/>
                      <a:pt x="24893" y="175638"/>
                      <a:pt x="27040" y="175638"/>
                    </a:cubicBezTo>
                    <a:close/>
                    <a:moveTo>
                      <a:pt x="43049" y="175638"/>
                    </a:moveTo>
                    <a:cubicBezTo>
                      <a:pt x="45196" y="175638"/>
                      <a:pt x="46937" y="177396"/>
                      <a:pt x="46937" y="179565"/>
                    </a:cubicBezTo>
                    <a:cubicBezTo>
                      <a:pt x="46937" y="181733"/>
                      <a:pt x="45196" y="183491"/>
                      <a:pt x="43049" y="183491"/>
                    </a:cubicBezTo>
                    <a:cubicBezTo>
                      <a:pt x="40902" y="183491"/>
                      <a:pt x="39161" y="181733"/>
                      <a:pt x="39161" y="179565"/>
                    </a:cubicBezTo>
                    <a:cubicBezTo>
                      <a:pt x="39161" y="177396"/>
                      <a:pt x="40902" y="175638"/>
                      <a:pt x="43049" y="175638"/>
                    </a:cubicBezTo>
                    <a:close/>
                    <a:moveTo>
                      <a:pt x="59058" y="175638"/>
                    </a:moveTo>
                    <a:cubicBezTo>
                      <a:pt x="61205" y="175638"/>
                      <a:pt x="62945" y="177396"/>
                      <a:pt x="62945" y="179565"/>
                    </a:cubicBezTo>
                    <a:cubicBezTo>
                      <a:pt x="62945" y="181733"/>
                      <a:pt x="61205" y="183491"/>
                      <a:pt x="59058" y="183491"/>
                    </a:cubicBezTo>
                    <a:cubicBezTo>
                      <a:pt x="56911" y="183491"/>
                      <a:pt x="55170" y="181733"/>
                      <a:pt x="55170" y="179565"/>
                    </a:cubicBezTo>
                    <a:cubicBezTo>
                      <a:pt x="55170" y="177396"/>
                      <a:pt x="56911" y="175638"/>
                      <a:pt x="59058" y="175638"/>
                    </a:cubicBezTo>
                    <a:close/>
                    <a:moveTo>
                      <a:pt x="43049" y="130252"/>
                    </a:moveTo>
                    <a:cubicBezTo>
                      <a:pt x="52243" y="130252"/>
                      <a:pt x="59696" y="137705"/>
                      <a:pt x="59696" y="146899"/>
                    </a:cubicBezTo>
                    <a:cubicBezTo>
                      <a:pt x="59696" y="156092"/>
                      <a:pt x="52243" y="163545"/>
                      <a:pt x="43049" y="163545"/>
                    </a:cubicBezTo>
                    <a:cubicBezTo>
                      <a:pt x="33855" y="163545"/>
                      <a:pt x="26402" y="156092"/>
                      <a:pt x="26402" y="146899"/>
                    </a:cubicBezTo>
                    <a:cubicBezTo>
                      <a:pt x="26402" y="137705"/>
                      <a:pt x="33855" y="130252"/>
                      <a:pt x="43049" y="130252"/>
                    </a:cubicBezTo>
                    <a:close/>
                    <a:moveTo>
                      <a:pt x="237270" y="114999"/>
                    </a:moveTo>
                    <a:cubicBezTo>
                      <a:pt x="251989" y="114999"/>
                      <a:pt x="263922" y="126932"/>
                      <a:pt x="263922" y="141652"/>
                    </a:cubicBezTo>
                    <a:lnTo>
                      <a:pt x="263922" y="248258"/>
                    </a:lnTo>
                    <a:cubicBezTo>
                      <a:pt x="263922" y="262977"/>
                      <a:pt x="251989" y="274910"/>
                      <a:pt x="237270" y="274910"/>
                    </a:cubicBezTo>
                    <a:lnTo>
                      <a:pt x="101654" y="274910"/>
                    </a:lnTo>
                    <a:cubicBezTo>
                      <a:pt x="86935" y="274910"/>
                      <a:pt x="75002" y="262977"/>
                      <a:pt x="75002" y="248258"/>
                    </a:cubicBezTo>
                    <a:lnTo>
                      <a:pt x="75002" y="141652"/>
                    </a:lnTo>
                    <a:cubicBezTo>
                      <a:pt x="75002" y="126932"/>
                      <a:pt x="86935" y="114999"/>
                      <a:pt x="101654" y="114999"/>
                    </a:cubicBezTo>
                    <a:close/>
                    <a:moveTo>
                      <a:pt x="253541" y="95878"/>
                    </a:moveTo>
                    <a:lnTo>
                      <a:pt x="41514" y="95878"/>
                    </a:lnTo>
                    <a:cubicBezTo>
                      <a:pt x="23276" y="95878"/>
                      <a:pt x="8491" y="110663"/>
                      <a:pt x="8491" y="128901"/>
                    </a:cubicBezTo>
                    <a:lnTo>
                      <a:pt x="8491" y="260991"/>
                    </a:lnTo>
                    <a:cubicBezTo>
                      <a:pt x="8491" y="279229"/>
                      <a:pt x="23276" y="294014"/>
                      <a:pt x="41514" y="294014"/>
                    </a:cubicBezTo>
                    <a:lnTo>
                      <a:pt x="253541" y="294014"/>
                    </a:lnTo>
                    <a:cubicBezTo>
                      <a:pt x="271779" y="294014"/>
                      <a:pt x="286564" y="279229"/>
                      <a:pt x="286564" y="260991"/>
                    </a:cubicBezTo>
                    <a:lnTo>
                      <a:pt x="286564" y="128901"/>
                    </a:lnTo>
                    <a:cubicBezTo>
                      <a:pt x="286564" y="110663"/>
                      <a:pt x="271779" y="95878"/>
                      <a:pt x="253541" y="95878"/>
                    </a:cubicBezTo>
                    <a:close/>
                    <a:moveTo>
                      <a:pt x="289410" y="0"/>
                    </a:moveTo>
                    <a:cubicBezTo>
                      <a:pt x="286935" y="0"/>
                      <a:pt x="284812" y="1505"/>
                      <a:pt x="283905" y="3649"/>
                    </a:cubicBezTo>
                    <a:lnTo>
                      <a:pt x="283437" y="5966"/>
                    </a:lnTo>
                    <a:lnTo>
                      <a:pt x="156710" y="70175"/>
                    </a:lnTo>
                    <a:lnTo>
                      <a:pt x="156448" y="70012"/>
                    </a:lnTo>
                    <a:cubicBezTo>
                      <a:pt x="154062" y="68863"/>
                      <a:pt x="151387" y="68218"/>
                      <a:pt x="148561" y="68218"/>
                    </a:cubicBezTo>
                    <a:cubicBezTo>
                      <a:pt x="145735" y="68218"/>
                      <a:pt x="143059" y="68863"/>
                      <a:pt x="140673" y="70012"/>
                    </a:cubicBezTo>
                    <a:lnTo>
                      <a:pt x="139633" y="70661"/>
                    </a:lnTo>
                    <a:lnTo>
                      <a:pt x="11947" y="5966"/>
                    </a:lnTo>
                    <a:lnTo>
                      <a:pt x="11479" y="3649"/>
                    </a:lnTo>
                    <a:cubicBezTo>
                      <a:pt x="10572" y="1505"/>
                      <a:pt x="8449" y="0"/>
                      <a:pt x="5974" y="0"/>
                    </a:cubicBezTo>
                    <a:cubicBezTo>
                      <a:pt x="2675" y="0"/>
                      <a:pt x="0" y="2675"/>
                      <a:pt x="0" y="5974"/>
                    </a:cubicBezTo>
                    <a:cubicBezTo>
                      <a:pt x="0" y="9274"/>
                      <a:pt x="2675" y="11949"/>
                      <a:pt x="5974" y="11949"/>
                    </a:cubicBezTo>
                    <a:cubicBezTo>
                      <a:pt x="6799" y="11949"/>
                      <a:pt x="7585" y="11781"/>
                      <a:pt x="8300" y="11479"/>
                    </a:cubicBezTo>
                    <a:lnTo>
                      <a:pt x="9019" y="10994"/>
                    </a:lnTo>
                    <a:lnTo>
                      <a:pt x="134694" y="74670"/>
                    </a:lnTo>
                    <a:lnTo>
                      <a:pt x="134522" y="74839"/>
                    </a:lnTo>
                    <a:lnTo>
                      <a:pt x="132972" y="77392"/>
                    </a:lnTo>
                    <a:lnTo>
                      <a:pt x="116041" y="77392"/>
                    </a:lnTo>
                    <a:lnTo>
                      <a:pt x="116041" y="92215"/>
                    </a:lnTo>
                    <a:lnTo>
                      <a:pt x="181080" y="92215"/>
                    </a:lnTo>
                    <a:lnTo>
                      <a:pt x="181080" y="77392"/>
                    </a:lnTo>
                    <a:lnTo>
                      <a:pt x="164149" y="77392"/>
                    </a:lnTo>
                    <a:lnTo>
                      <a:pt x="162600" y="74839"/>
                    </a:lnTo>
                    <a:lnTo>
                      <a:pt x="161834" y="74091"/>
                    </a:lnTo>
                    <a:lnTo>
                      <a:pt x="286365" y="10994"/>
                    </a:lnTo>
                    <a:lnTo>
                      <a:pt x="287084" y="11479"/>
                    </a:lnTo>
                    <a:cubicBezTo>
                      <a:pt x="287799" y="11781"/>
                      <a:pt x="288585" y="11949"/>
                      <a:pt x="289410" y="11949"/>
                    </a:cubicBezTo>
                    <a:cubicBezTo>
                      <a:pt x="292709" y="11949"/>
                      <a:pt x="295384" y="9274"/>
                      <a:pt x="295384" y="5974"/>
                    </a:cubicBezTo>
                    <a:cubicBezTo>
                      <a:pt x="295384" y="2675"/>
                      <a:pt x="292709" y="0"/>
                      <a:pt x="289410" y="0"/>
                    </a:cubicBezTo>
                    <a:close/>
                  </a:path>
                </a:pathLst>
              </a:custGeom>
              <a:solidFill>
                <a:schemeClr val="tx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solidFill>
                      <a:srgbClr val="91A371"/>
                    </a:solidFill>
                    <a:latin typeface="Arial" panose="020B0604020202020204" pitchFamily="34" charset="0"/>
                    <a:cs typeface="Arial" panose="020B0604020202020204" pitchFamily="34" charset="0"/>
                  </a:rPr>
                  <a:t>          </a:t>
                </a:r>
              </a:p>
            </p:txBody>
          </p:sp>
        </p:grpSp>
      </p:grpSp>
    </p:spTree>
    <p:extLst>
      <p:ext uri="{BB962C8B-B14F-4D97-AF65-F5344CB8AC3E}">
        <p14:creationId xmlns:p14="http://schemas.microsoft.com/office/powerpoint/2010/main" val="4257456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right)">
                                      <p:cBhvr>
                                        <p:cTn id="12" dur="500"/>
                                        <p:tgtEl>
                                          <p:spTgt spid="48"/>
                                        </p:tgtEl>
                                      </p:cBhvr>
                                    </p:animEffect>
                                  </p:childTnLst>
                                </p:cTn>
                              </p:par>
                              <p:par>
                                <p:cTn id="13" presetID="22" presetClass="entr" presetSubtype="8"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right)">
                                      <p:cBhvr>
                                        <p:cTn id="19" dur="500"/>
                                        <p:tgtEl>
                                          <p:spTgt spid="49"/>
                                        </p:tgtEl>
                                      </p:cBhvr>
                                    </p:animEffect>
                                  </p:childTnLst>
                                </p:cTn>
                              </p:par>
                              <p:par>
                                <p:cTn id="20" presetID="22" presetClass="entr" presetSubtype="8"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right)">
                                      <p:cBhvr>
                                        <p:cTn id="26" dur="500"/>
                                        <p:tgtEl>
                                          <p:spTgt spid="47"/>
                                        </p:tgtEl>
                                      </p:cBhvr>
                                    </p:animEffect>
                                  </p:childTnLst>
                                </p:cTn>
                              </p:par>
                              <p:par>
                                <p:cTn id="27" presetID="22" presetClass="entr" presetSubtype="8"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left)">
                                      <p:cBhvr>
                                        <p:cTn id="29" dur="500"/>
                                        <p:tgtEl>
                                          <p:spTgt spid="43"/>
                                        </p:tgtEl>
                                      </p:cBhvr>
                                    </p:animEffect>
                                  </p:childTnLst>
                                </p:cTn>
                              </p:par>
                            </p:childTnLst>
                          </p:cTn>
                        </p:par>
                        <p:par>
                          <p:cTn id="30" fill="hold">
                            <p:stCondLst>
                              <p:cond delay="1500"/>
                            </p:stCondLst>
                            <p:childTnLst>
                              <p:par>
                                <p:cTn id="31" presetID="22" presetClass="entr" presetSubtype="2"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right)">
                                      <p:cBhvr>
                                        <p:cTn id="33" dur="500"/>
                                        <p:tgtEl>
                                          <p:spTgt spid="46"/>
                                        </p:tgtEl>
                                      </p:cBhvr>
                                    </p:animEffect>
                                  </p:childTnLst>
                                </p:cTn>
                              </p:par>
                              <p:par>
                                <p:cTn id="34" presetID="22" presetClass="entr" presetSubtype="8"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3"/>
                                        </p:tgtEl>
                                        <p:attrNameLst>
                                          <p:attrName>style.visibility</p:attrName>
                                        </p:attrNameLst>
                                      </p:cBhvr>
                                      <p:to>
                                        <p:strVal val="visible"/>
                                      </p:to>
                                    </p:set>
                                    <p:animEffect transition="in" filter="fade">
                                      <p:cBhvr>
                                        <p:cTn id="41" dur="500"/>
                                        <p:tgtEl>
                                          <p:spTgt spid="173"/>
                                        </p:tgtEl>
                                      </p:cBhvr>
                                    </p:animEffect>
                                  </p:childTnLst>
                                </p:cTn>
                              </p:par>
                              <p:par>
                                <p:cTn id="42" presetID="10" presetClass="entr" presetSubtype="0" fill="hold" nodeType="withEffect">
                                  <p:stCondLst>
                                    <p:cond delay="0"/>
                                  </p:stCondLst>
                                  <p:childTnLst>
                                    <p:set>
                                      <p:cBhvr>
                                        <p:cTn id="43" dur="1" fill="hold">
                                          <p:stCondLst>
                                            <p:cond delay="0"/>
                                          </p:stCondLst>
                                        </p:cTn>
                                        <p:tgtEl>
                                          <p:spTgt spid="176"/>
                                        </p:tgtEl>
                                        <p:attrNameLst>
                                          <p:attrName>style.visibility</p:attrName>
                                        </p:attrNameLst>
                                      </p:cBhvr>
                                      <p:to>
                                        <p:strVal val="visible"/>
                                      </p:to>
                                    </p:set>
                                    <p:animEffect transition="in" filter="fade">
                                      <p:cBhvr>
                                        <p:cTn id="44" dur="500"/>
                                        <p:tgtEl>
                                          <p:spTgt spid="176"/>
                                        </p:tgtEl>
                                      </p:cBhvr>
                                    </p:animEffect>
                                  </p:childTnLst>
                                </p:cTn>
                              </p:par>
                              <p:par>
                                <p:cTn id="45" presetID="10" presetClass="entr" presetSubtype="0" fill="hold" nodeType="withEffect">
                                  <p:stCondLst>
                                    <p:cond delay="0"/>
                                  </p:stCondLst>
                                  <p:childTnLst>
                                    <p:set>
                                      <p:cBhvr>
                                        <p:cTn id="46" dur="1" fill="hold">
                                          <p:stCondLst>
                                            <p:cond delay="0"/>
                                          </p:stCondLst>
                                        </p:cTn>
                                        <p:tgtEl>
                                          <p:spTgt spid="177"/>
                                        </p:tgtEl>
                                        <p:attrNameLst>
                                          <p:attrName>style.visibility</p:attrName>
                                        </p:attrNameLst>
                                      </p:cBhvr>
                                      <p:to>
                                        <p:strVal val="visible"/>
                                      </p:to>
                                    </p:set>
                                    <p:animEffect transition="in" filter="fade">
                                      <p:cBhvr>
                                        <p:cTn id="47" dur="500"/>
                                        <p:tgtEl>
                                          <p:spTgt spid="177"/>
                                        </p:tgtEl>
                                      </p:cBhvr>
                                    </p:animEffect>
                                  </p:childTnLst>
                                </p:cTn>
                              </p:par>
                              <p:par>
                                <p:cTn id="48" presetID="10" presetClass="entr" presetSubtype="0" fill="hold" nodeType="withEffect">
                                  <p:stCondLst>
                                    <p:cond delay="0"/>
                                  </p:stCondLst>
                                  <p:childTnLst>
                                    <p:set>
                                      <p:cBhvr>
                                        <p:cTn id="49" dur="1" fill="hold">
                                          <p:stCondLst>
                                            <p:cond delay="0"/>
                                          </p:stCondLst>
                                        </p:cTn>
                                        <p:tgtEl>
                                          <p:spTgt spid="179"/>
                                        </p:tgtEl>
                                        <p:attrNameLst>
                                          <p:attrName>style.visibility</p:attrName>
                                        </p:attrNameLst>
                                      </p:cBhvr>
                                      <p:to>
                                        <p:strVal val="visible"/>
                                      </p:to>
                                    </p:set>
                                    <p:animEffect transition="in" filter="fade">
                                      <p:cBhvr>
                                        <p:cTn id="50" dur="500"/>
                                        <p:tgtEl>
                                          <p:spTgt spid="179"/>
                                        </p:tgtEl>
                                      </p:cBhvr>
                                    </p:animEffect>
                                  </p:childTnLst>
                                </p:cTn>
                              </p:par>
                              <p:par>
                                <p:cTn id="51" presetID="10" presetClass="entr" presetSubtype="0" fill="hold" nodeType="withEffect">
                                  <p:stCondLst>
                                    <p:cond delay="0"/>
                                  </p:stCondLst>
                                  <p:childTnLst>
                                    <p:set>
                                      <p:cBhvr>
                                        <p:cTn id="52" dur="1" fill="hold">
                                          <p:stCondLst>
                                            <p:cond delay="0"/>
                                          </p:stCondLst>
                                        </p:cTn>
                                        <p:tgtEl>
                                          <p:spTgt spid="178"/>
                                        </p:tgtEl>
                                        <p:attrNameLst>
                                          <p:attrName>style.visibility</p:attrName>
                                        </p:attrNameLst>
                                      </p:cBhvr>
                                      <p:to>
                                        <p:strVal val="visible"/>
                                      </p:to>
                                    </p:set>
                                    <p:animEffect transition="in" filter="fade">
                                      <p:cBhvr>
                                        <p:cTn id="53" dur="500"/>
                                        <p:tgtEl>
                                          <p:spTgt spid="178"/>
                                        </p:tgtEl>
                                      </p:cBhvr>
                                    </p:animEffect>
                                  </p:childTnLst>
                                </p:cTn>
                              </p:par>
                              <p:par>
                                <p:cTn id="54" presetID="10" presetClass="entr" presetSubtype="0" fill="hold" nodeType="withEffect">
                                  <p:stCondLst>
                                    <p:cond delay="0"/>
                                  </p:stCondLst>
                                  <p:childTnLst>
                                    <p:set>
                                      <p:cBhvr>
                                        <p:cTn id="55" dur="1" fill="hold">
                                          <p:stCondLst>
                                            <p:cond delay="0"/>
                                          </p:stCondLst>
                                        </p:cTn>
                                        <p:tgtEl>
                                          <p:spTgt spid="174"/>
                                        </p:tgtEl>
                                        <p:attrNameLst>
                                          <p:attrName>style.visibility</p:attrName>
                                        </p:attrNameLst>
                                      </p:cBhvr>
                                      <p:to>
                                        <p:strVal val="visible"/>
                                      </p:to>
                                    </p:set>
                                    <p:animEffect transition="in" filter="fade">
                                      <p:cBhvr>
                                        <p:cTn id="56" dur="500"/>
                                        <p:tgtEl>
                                          <p:spTgt spid="174"/>
                                        </p:tgtEl>
                                      </p:cBhvr>
                                    </p:animEffect>
                                  </p:childTnLst>
                                </p:cTn>
                              </p:par>
                              <p:par>
                                <p:cTn id="57" presetID="10" presetClass="entr" presetSubtype="0" fill="hold" nodeType="withEffect">
                                  <p:stCondLst>
                                    <p:cond delay="0"/>
                                  </p:stCondLst>
                                  <p:childTnLst>
                                    <p:set>
                                      <p:cBhvr>
                                        <p:cTn id="58" dur="1" fill="hold">
                                          <p:stCondLst>
                                            <p:cond delay="0"/>
                                          </p:stCondLst>
                                        </p:cTn>
                                        <p:tgtEl>
                                          <p:spTgt spid="175"/>
                                        </p:tgtEl>
                                        <p:attrNameLst>
                                          <p:attrName>style.visibility</p:attrName>
                                        </p:attrNameLst>
                                      </p:cBhvr>
                                      <p:to>
                                        <p:strVal val="visible"/>
                                      </p:to>
                                    </p:set>
                                    <p:animEffect transition="in" filter="fade">
                                      <p:cBhvr>
                                        <p:cTn id="59" dur="500"/>
                                        <p:tgtEl>
                                          <p:spTgt spid="175"/>
                                        </p:tgtEl>
                                      </p:cBhvr>
                                    </p:animEffect>
                                  </p:childTnLst>
                                </p:cTn>
                              </p:par>
                              <p:par>
                                <p:cTn id="60" presetID="10" presetClass="entr" presetSubtype="0" fill="hold" nodeType="withEffect">
                                  <p:stCondLst>
                                    <p:cond delay="0"/>
                                  </p:stCondLst>
                                  <p:childTnLst>
                                    <p:set>
                                      <p:cBhvr>
                                        <p:cTn id="61" dur="1" fill="hold">
                                          <p:stCondLst>
                                            <p:cond delay="0"/>
                                          </p:stCondLst>
                                        </p:cTn>
                                        <p:tgtEl>
                                          <p:spTgt spid="172"/>
                                        </p:tgtEl>
                                        <p:attrNameLst>
                                          <p:attrName>style.visibility</p:attrName>
                                        </p:attrNameLst>
                                      </p:cBhvr>
                                      <p:to>
                                        <p:strVal val="visible"/>
                                      </p:to>
                                    </p:set>
                                    <p:animEffect transition="in" filter="fade">
                                      <p:cBhvr>
                                        <p:cTn id="62"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A390A-2BDB-E7E1-7143-F8EC92D50558}"/>
              </a:ext>
            </a:extLst>
          </p:cNvPr>
          <p:cNvSpPr>
            <a:spLocks noGrp="1"/>
          </p:cNvSpPr>
          <p:nvPr>
            <p:ph type="title"/>
          </p:nvPr>
        </p:nvSpPr>
        <p:spPr/>
        <p:txBody>
          <a:bodyPr/>
          <a:lstStyle/>
          <a:p>
            <a:r>
              <a:rPr lang="en-US"/>
              <a:t>Small Data Vs Big Data</a:t>
            </a:r>
          </a:p>
        </p:txBody>
      </p:sp>
      <p:grpSp>
        <p:nvGrpSpPr>
          <p:cNvPr id="6" name="Group 5">
            <a:extLst>
              <a:ext uri="{FF2B5EF4-FFF2-40B4-BE49-F238E27FC236}">
                <a16:creationId xmlns:a16="http://schemas.microsoft.com/office/drawing/2014/main" id="{D05C2139-4408-5295-90AA-2513B9217B3B}"/>
              </a:ext>
            </a:extLst>
          </p:cNvPr>
          <p:cNvGrpSpPr/>
          <p:nvPr/>
        </p:nvGrpSpPr>
        <p:grpSpPr>
          <a:xfrm>
            <a:off x="1047975" y="1369509"/>
            <a:ext cx="4730882" cy="2435026"/>
            <a:chOff x="6109446" y="815406"/>
            <a:chExt cx="5244353" cy="2745271"/>
          </a:xfrm>
        </p:grpSpPr>
        <p:sp>
          <p:nvSpPr>
            <p:cNvPr id="15" name="Rectangle 14">
              <a:extLst>
                <a:ext uri="{FF2B5EF4-FFF2-40B4-BE49-F238E27FC236}">
                  <a16:creationId xmlns:a16="http://schemas.microsoft.com/office/drawing/2014/main" id="{513B307A-EC90-CC0D-6C22-09639EC0DDC0}"/>
                </a:ext>
              </a:extLst>
            </p:cNvPr>
            <p:cNvSpPr/>
            <p:nvPr/>
          </p:nvSpPr>
          <p:spPr>
            <a:xfrm>
              <a:off x="6109446" y="815406"/>
              <a:ext cx="5244353" cy="2745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DA8A7A59-EBFF-4CBB-82F9-DE0D95F4D83E}"/>
                </a:ext>
              </a:extLst>
            </p:cNvPr>
            <p:cNvGrpSpPr/>
            <p:nvPr/>
          </p:nvGrpSpPr>
          <p:grpSpPr>
            <a:xfrm>
              <a:off x="7177284" y="1145373"/>
              <a:ext cx="2746484" cy="1899058"/>
              <a:chOff x="7307580" y="726294"/>
              <a:chExt cx="3215806" cy="2223567"/>
            </a:xfrm>
          </p:grpSpPr>
          <p:sp>
            <p:nvSpPr>
              <p:cNvPr id="17" name="TextBox 16">
                <a:extLst>
                  <a:ext uri="{FF2B5EF4-FFF2-40B4-BE49-F238E27FC236}">
                    <a16:creationId xmlns:a16="http://schemas.microsoft.com/office/drawing/2014/main" id="{03E85B78-48C0-1E26-EDA4-692E0BD7F5A6}"/>
                  </a:ext>
                </a:extLst>
              </p:cNvPr>
              <p:cNvSpPr txBox="1"/>
              <p:nvPr/>
            </p:nvSpPr>
            <p:spPr>
              <a:xfrm>
                <a:off x="7307580" y="726294"/>
                <a:ext cx="2482619" cy="853195"/>
              </a:xfrm>
              <a:prstGeom prst="rect">
                <a:avLst/>
              </a:prstGeom>
              <a:noFill/>
            </p:spPr>
            <p:txBody>
              <a:bodyPr wrap="none" rtlCol="0">
                <a:spAutoFit/>
              </a:bodyPr>
              <a:lstStyle/>
              <a:p>
                <a:r>
                  <a:rPr lang="en-US" sz="2000" b="1" u="sng">
                    <a:solidFill>
                      <a:srgbClr val="44546A"/>
                    </a:solidFill>
                    <a:latin typeface="Arial" panose="020B0604020202020204" pitchFamily="34" charset="0"/>
                    <a:ea typeface="Adobe Fan Heiti Std B" panose="020B0700000000000000" pitchFamily="34" charset="-128"/>
                    <a:cs typeface="Arial" panose="020B0604020202020204" pitchFamily="34" charset="0"/>
                  </a:rPr>
                  <a:t>SMALL</a:t>
                </a:r>
                <a:r>
                  <a:rPr lang="en-US" sz="3600" b="1" u="sng">
                    <a:solidFill>
                      <a:srgbClr val="44546A"/>
                    </a:solidFill>
                    <a:latin typeface="Arial" panose="020B0604020202020204" pitchFamily="34" charset="0"/>
                    <a:ea typeface="Adobe Fan Heiti Std B" panose="020B0700000000000000" pitchFamily="34" charset="-128"/>
                    <a:cs typeface="Arial" panose="020B0604020202020204" pitchFamily="34" charset="0"/>
                  </a:rPr>
                  <a:t> </a:t>
                </a:r>
                <a:r>
                  <a:rPr lang="en-US" sz="2000" b="1" u="sng">
                    <a:solidFill>
                      <a:srgbClr val="44546A"/>
                    </a:solidFill>
                    <a:latin typeface="Arial" panose="020B0604020202020204" pitchFamily="34" charset="0"/>
                    <a:ea typeface="Adobe Fan Heiti Std B" panose="020B0700000000000000" pitchFamily="34" charset="-128"/>
                    <a:cs typeface="Arial" panose="020B0604020202020204" pitchFamily="34" charset="0"/>
                  </a:rPr>
                  <a:t>DATA</a:t>
                </a:r>
              </a:p>
            </p:txBody>
          </p:sp>
          <p:sp>
            <p:nvSpPr>
              <p:cNvPr id="18" name="Rectangle 17">
                <a:extLst>
                  <a:ext uri="{FF2B5EF4-FFF2-40B4-BE49-F238E27FC236}">
                    <a16:creationId xmlns:a16="http://schemas.microsoft.com/office/drawing/2014/main" id="{DB952C8B-1AAE-2609-1DE1-F8D36A86265B}"/>
                  </a:ext>
                </a:extLst>
              </p:cNvPr>
              <p:cNvSpPr/>
              <p:nvPr/>
            </p:nvSpPr>
            <p:spPr>
              <a:xfrm>
                <a:off x="7307580" y="1425621"/>
                <a:ext cx="3215806" cy="1524240"/>
              </a:xfrm>
              <a:prstGeom prst="rect">
                <a:avLst/>
              </a:prstGeom>
            </p:spPr>
            <p:txBody>
              <a:bodyPr wrap="square">
                <a:spAutoFit/>
              </a:bodyPr>
              <a:lstStyle/>
              <a:p>
                <a:pPr marL="342900" indent="-342900">
                  <a:lnSpc>
                    <a:spcPct val="150000"/>
                  </a:lnSpc>
                  <a:buSzPct val="80000"/>
                  <a:buFont typeface="Arial" panose="020B0604020202020204" pitchFamily="34" charset="0"/>
                  <a:buChar char="•"/>
                </a:pPr>
                <a:r>
                  <a:rPr lang="en-US" sz="1600">
                    <a:solidFill>
                      <a:srgbClr val="44546A"/>
                    </a:solidFill>
                    <a:latin typeface="Arial" panose="020B0604020202020204" pitchFamily="34" charset="0"/>
                    <a:cs typeface="Arial" panose="020B0604020202020204" pitchFamily="34" charset="0"/>
                  </a:rPr>
                  <a:t>Low volumes</a:t>
                </a:r>
              </a:p>
              <a:p>
                <a:pPr marL="342900" indent="-342900">
                  <a:lnSpc>
                    <a:spcPct val="150000"/>
                  </a:lnSpc>
                  <a:buSzPct val="80000"/>
                  <a:buFont typeface="Arial" panose="020B0604020202020204" pitchFamily="34" charset="0"/>
                  <a:buChar char="•"/>
                </a:pPr>
                <a:r>
                  <a:rPr lang="en-US" sz="1600">
                    <a:solidFill>
                      <a:srgbClr val="44546A"/>
                    </a:solidFill>
                    <a:latin typeface="Arial" panose="020B0604020202020204" pitchFamily="34" charset="0"/>
                    <a:cs typeface="Arial" panose="020B0604020202020204" pitchFamily="34" charset="0"/>
                  </a:rPr>
                  <a:t>Batch velocities</a:t>
                </a:r>
              </a:p>
              <a:p>
                <a:pPr marL="342900" indent="-342900">
                  <a:lnSpc>
                    <a:spcPct val="150000"/>
                  </a:lnSpc>
                  <a:buSzPct val="80000"/>
                  <a:buFont typeface="Arial" panose="020B0604020202020204" pitchFamily="34" charset="0"/>
                  <a:buChar char="•"/>
                </a:pPr>
                <a:r>
                  <a:rPr lang="en-US" sz="1600">
                    <a:solidFill>
                      <a:srgbClr val="44546A"/>
                    </a:solidFill>
                    <a:latin typeface="Arial" panose="020B0604020202020204" pitchFamily="34" charset="0"/>
                    <a:cs typeface="Arial" panose="020B0604020202020204" pitchFamily="34" charset="0"/>
                  </a:rPr>
                  <a:t>Structured varieties</a:t>
                </a:r>
              </a:p>
            </p:txBody>
          </p:sp>
        </p:grpSp>
      </p:grpSp>
      <p:grpSp>
        <p:nvGrpSpPr>
          <p:cNvPr id="7" name="Group 6">
            <a:extLst>
              <a:ext uri="{FF2B5EF4-FFF2-40B4-BE49-F238E27FC236}">
                <a16:creationId xmlns:a16="http://schemas.microsoft.com/office/drawing/2014/main" id="{5C83ECE5-4637-1EB8-2B45-448C2EAC6E51}"/>
              </a:ext>
            </a:extLst>
          </p:cNvPr>
          <p:cNvGrpSpPr/>
          <p:nvPr/>
        </p:nvGrpSpPr>
        <p:grpSpPr>
          <a:xfrm>
            <a:off x="884610" y="3566077"/>
            <a:ext cx="4730882" cy="2435026"/>
            <a:chOff x="6109446" y="3556535"/>
            <a:chExt cx="5244353" cy="2745271"/>
          </a:xfrm>
        </p:grpSpPr>
        <p:sp>
          <p:nvSpPr>
            <p:cNvPr id="13" name="Rectangle 12">
              <a:extLst>
                <a:ext uri="{FF2B5EF4-FFF2-40B4-BE49-F238E27FC236}">
                  <a16:creationId xmlns:a16="http://schemas.microsoft.com/office/drawing/2014/main" id="{575D27D4-3575-4254-3B72-F6F8FD8B82A0}"/>
                </a:ext>
              </a:extLst>
            </p:cNvPr>
            <p:cNvSpPr/>
            <p:nvPr/>
          </p:nvSpPr>
          <p:spPr>
            <a:xfrm>
              <a:off x="6109446" y="3556535"/>
              <a:ext cx="5244353" cy="2745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Freeform 8">
              <a:extLst>
                <a:ext uri="{FF2B5EF4-FFF2-40B4-BE49-F238E27FC236}">
                  <a16:creationId xmlns:a16="http://schemas.microsoft.com/office/drawing/2014/main" id="{CAA36359-0194-F45D-5AED-0E03B45A15E1}"/>
                </a:ext>
              </a:extLst>
            </p:cNvPr>
            <p:cNvSpPr/>
            <p:nvPr/>
          </p:nvSpPr>
          <p:spPr>
            <a:xfrm rot="16200000" flipH="1">
              <a:off x="7564936" y="3639625"/>
              <a:ext cx="1971180" cy="2473223"/>
            </a:xfrm>
            <a:custGeom>
              <a:avLst/>
              <a:gdLst>
                <a:gd name="connsiteX0" fmla="*/ 4270422 w 5422009"/>
                <a:gd name="connsiteY0" fmla="*/ 3669527 h 5173665"/>
                <a:gd name="connsiteX1" fmla="*/ 4528606 w 5422009"/>
                <a:gd name="connsiteY1" fmla="*/ 3669527 h 5173665"/>
                <a:gd name="connsiteX2" fmla="*/ 4528606 w 5422009"/>
                <a:gd name="connsiteY2" fmla="*/ 4401047 h 5173665"/>
                <a:gd name="connsiteX3" fmla="*/ 4270422 w 5422009"/>
                <a:gd name="connsiteY3" fmla="*/ 4401047 h 5173665"/>
                <a:gd name="connsiteX4" fmla="*/ 4270422 w 5422009"/>
                <a:gd name="connsiteY4" fmla="*/ 683906 h 5173665"/>
                <a:gd name="connsiteX5" fmla="*/ 4528606 w 5422009"/>
                <a:gd name="connsiteY5" fmla="*/ 683906 h 5173665"/>
                <a:gd name="connsiteX6" fmla="*/ 4528606 w 5422009"/>
                <a:gd name="connsiteY6" fmla="*/ 1415426 h 5173665"/>
                <a:gd name="connsiteX7" fmla="*/ 4270422 w 5422009"/>
                <a:gd name="connsiteY7" fmla="*/ 1415426 h 5173665"/>
                <a:gd name="connsiteX8" fmla="*/ 1907878 w 5422009"/>
                <a:gd name="connsiteY8" fmla="*/ 4314986 h 5173665"/>
                <a:gd name="connsiteX9" fmla="*/ 2166062 w 5422009"/>
                <a:gd name="connsiteY9" fmla="*/ 4314986 h 5173665"/>
                <a:gd name="connsiteX10" fmla="*/ 2166062 w 5422009"/>
                <a:gd name="connsiteY10" fmla="*/ 5046506 h 5173665"/>
                <a:gd name="connsiteX11" fmla="*/ 1907878 w 5422009"/>
                <a:gd name="connsiteY11" fmla="*/ 5046506 h 5173665"/>
                <a:gd name="connsiteX12" fmla="*/ 1907878 w 5422009"/>
                <a:gd name="connsiteY12" fmla="*/ 127159 h 5173665"/>
                <a:gd name="connsiteX13" fmla="*/ 2166062 w 5422009"/>
                <a:gd name="connsiteY13" fmla="*/ 127159 h 5173665"/>
                <a:gd name="connsiteX14" fmla="*/ 2166062 w 5422009"/>
                <a:gd name="connsiteY14" fmla="*/ 858679 h 5173665"/>
                <a:gd name="connsiteX15" fmla="*/ 1907878 w 5422009"/>
                <a:gd name="connsiteY15" fmla="*/ 858679 h 5173665"/>
                <a:gd name="connsiteX16" fmla="*/ 1886899 w 5422009"/>
                <a:gd name="connsiteY16" fmla="*/ 2500473 h 5173665"/>
                <a:gd name="connsiteX17" fmla="*/ 2071642 w 5422009"/>
                <a:gd name="connsiteY17" fmla="*/ 1841283 h 5173665"/>
                <a:gd name="connsiteX18" fmla="*/ 2256385 w 5422009"/>
                <a:gd name="connsiteY18" fmla="*/ 2500473 h 5173665"/>
                <a:gd name="connsiteX19" fmla="*/ 2071642 w 5422009"/>
                <a:gd name="connsiteY19" fmla="*/ 3159663 h 5173665"/>
                <a:gd name="connsiteX20" fmla="*/ 1886899 w 5422009"/>
                <a:gd name="connsiteY20" fmla="*/ 2500473 h 5173665"/>
                <a:gd name="connsiteX21" fmla="*/ 187250 w 5422009"/>
                <a:gd name="connsiteY21" fmla="*/ 2176716 h 5173665"/>
                <a:gd name="connsiteX22" fmla="*/ 445434 w 5422009"/>
                <a:gd name="connsiteY22" fmla="*/ 2176716 h 5173665"/>
                <a:gd name="connsiteX23" fmla="*/ 445434 w 5422009"/>
                <a:gd name="connsiteY23" fmla="*/ 2908236 h 5173665"/>
                <a:gd name="connsiteX24" fmla="*/ 187250 w 5422009"/>
                <a:gd name="connsiteY24" fmla="*/ 2908236 h 5173665"/>
                <a:gd name="connsiteX25" fmla="*/ 0 w 5422009"/>
                <a:gd name="connsiteY25" fmla="*/ 2049557 h 5173665"/>
                <a:gd name="connsiteX26" fmla="*/ 0 w 5422009"/>
                <a:gd name="connsiteY26" fmla="*/ 3035395 h 5173665"/>
                <a:gd name="connsiteX27" fmla="*/ 1338838 w 5422009"/>
                <a:gd name="connsiteY27" fmla="*/ 3035395 h 5173665"/>
                <a:gd name="connsiteX28" fmla="*/ 1338838 w 5422009"/>
                <a:gd name="connsiteY28" fmla="*/ 2651837 h 5173665"/>
                <a:gd name="connsiteX29" fmla="*/ 1692025 w 5422009"/>
                <a:gd name="connsiteY29" fmla="*/ 2651837 h 5173665"/>
                <a:gd name="connsiteX30" fmla="*/ 1692917 w 5422009"/>
                <a:gd name="connsiteY30" fmla="*/ 2674277 h 5173665"/>
                <a:gd name="connsiteX31" fmla="*/ 1990240 w 5422009"/>
                <a:gd name="connsiteY31" fmla="*/ 3444765 h 5173665"/>
                <a:gd name="connsiteX32" fmla="*/ 2295274 w 5422009"/>
                <a:gd name="connsiteY32" fmla="*/ 3445588 h 5173665"/>
                <a:gd name="connsiteX33" fmla="*/ 2302017 w 5422009"/>
                <a:gd name="connsiteY33" fmla="*/ 3458768 h 5173665"/>
                <a:gd name="connsiteX34" fmla="*/ 2311913 w 5422009"/>
                <a:gd name="connsiteY34" fmla="*/ 3574913 h 5173665"/>
                <a:gd name="connsiteX35" fmla="*/ 2311913 w 5422009"/>
                <a:gd name="connsiteY35" fmla="*/ 4187827 h 5173665"/>
                <a:gd name="connsiteX36" fmla="*/ 1720629 w 5422009"/>
                <a:gd name="connsiteY36" fmla="*/ 4187827 h 5173665"/>
                <a:gd name="connsiteX37" fmla="*/ 1720629 w 5422009"/>
                <a:gd name="connsiteY37" fmla="*/ 5173665 h 5173665"/>
                <a:gd name="connsiteX38" fmla="*/ 3059465 w 5422009"/>
                <a:gd name="connsiteY38" fmla="*/ 5173665 h 5173665"/>
                <a:gd name="connsiteX39" fmla="*/ 3059465 w 5422009"/>
                <a:gd name="connsiteY39" fmla="*/ 4187827 h 5173665"/>
                <a:gd name="connsiteX40" fmla="*/ 2595198 w 5422009"/>
                <a:gd name="connsiteY40" fmla="*/ 4187827 h 5173665"/>
                <a:gd name="connsiteX41" fmla="*/ 2595198 w 5422009"/>
                <a:gd name="connsiteY41" fmla="*/ 3574913 h 5173665"/>
                <a:gd name="connsiteX42" fmla="*/ 2618735 w 5422009"/>
                <a:gd name="connsiteY42" fmla="*/ 3446923 h 5173665"/>
                <a:gd name="connsiteX43" fmla="*/ 2619397 w 5422009"/>
                <a:gd name="connsiteY43" fmla="*/ 3446462 h 5173665"/>
                <a:gd name="connsiteX44" fmla="*/ 3755282 w 5422009"/>
                <a:gd name="connsiteY44" fmla="*/ 3449526 h 5173665"/>
                <a:gd name="connsiteX45" fmla="*/ 4023917 w 5422009"/>
                <a:gd name="connsiteY45" fmla="*/ 3140474 h 5173665"/>
                <a:gd name="connsiteX46" fmla="*/ 4030159 w 5422009"/>
                <a:gd name="connsiteY46" fmla="*/ 3083357 h 5173665"/>
                <a:gd name="connsiteX47" fmla="*/ 4673625 w 5422009"/>
                <a:gd name="connsiteY47" fmla="*/ 3083357 h 5173665"/>
                <a:gd name="connsiteX48" fmla="*/ 4673625 w 5422009"/>
                <a:gd name="connsiteY48" fmla="*/ 3422291 h 5173665"/>
                <a:gd name="connsiteX49" fmla="*/ 4650088 w 5422009"/>
                <a:gd name="connsiteY49" fmla="*/ 3541290 h 5173665"/>
                <a:gd name="connsiteX50" fmla="*/ 4648424 w 5422009"/>
                <a:gd name="connsiteY50" fmla="*/ 3542368 h 5173665"/>
                <a:gd name="connsiteX51" fmla="*/ 4083172 w 5422009"/>
                <a:gd name="connsiteY51" fmla="*/ 3542368 h 5173665"/>
                <a:gd name="connsiteX52" fmla="*/ 4083172 w 5422009"/>
                <a:gd name="connsiteY52" fmla="*/ 4528206 h 5173665"/>
                <a:gd name="connsiteX53" fmla="*/ 5422009 w 5422009"/>
                <a:gd name="connsiteY53" fmla="*/ 4528206 h 5173665"/>
                <a:gd name="connsiteX54" fmla="*/ 5422009 w 5422009"/>
                <a:gd name="connsiteY54" fmla="*/ 3542368 h 5173665"/>
                <a:gd name="connsiteX55" fmla="*/ 4973459 w 5422009"/>
                <a:gd name="connsiteY55" fmla="*/ 3542368 h 5173665"/>
                <a:gd name="connsiteX56" fmla="*/ 4966807 w 5422009"/>
                <a:gd name="connsiteY56" fmla="*/ 3530278 h 5173665"/>
                <a:gd name="connsiteX57" fmla="*/ 4956910 w 5422009"/>
                <a:gd name="connsiteY57" fmla="*/ 3422291 h 5173665"/>
                <a:gd name="connsiteX58" fmla="*/ 4956910 w 5422009"/>
                <a:gd name="connsiteY58" fmla="*/ 2800071 h 5173665"/>
                <a:gd name="connsiteX59" fmla="*/ 4673625 w 5422009"/>
                <a:gd name="connsiteY59" fmla="*/ 2800071 h 5173665"/>
                <a:gd name="connsiteX60" fmla="*/ 4673625 w 5422009"/>
                <a:gd name="connsiteY60" fmla="*/ 2800072 h 5173665"/>
                <a:gd name="connsiteX61" fmla="*/ 4032756 w 5422009"/>
                <a:gd name="connsiteY61" fmla="*/ 2800072 h 5173665"/>
                <a:gd name="connsiteX62" fmla="*/ 4032823 w 5422009"/>
                <a:gd name="connsiteY62" fmla="*/ 2216321 h 5173665"/>
                <a:gd name="connsiteX63" fmla="*/ 4653445 w 5422009"/>
                <a:gd name="connsiteY63" fmla="*/ 2216321 h 5173665"/>
                <a:gd name="connsiteX64" fmla="*/ 4788556 w 5422009"/>
                <a:gd name="connsiteY64" fmla="*/ 2216321 h 5173665"/>
                <a:gd name="connsiteX65" fmla="*/ 4936730 w 5422009"/>
                <a:gd name="connsiteY65" fmla="*/ 2216321 h 5173665"/>
                <a:gd name="connsiteX66" fmla="*/ 4936730 w 5422009"/>
                <a:gd name="connsiteY66" fmla="*/ 1650387 h 5173665"/>
                <a:gd name="connsiteX67" fmla="*/ 4948275 w 5422009"/>
                <a:gd name="connsiteY67" fmla="*/ 1554050 h 5173665"/>
                <a:gd name="connsiteX68" fmla="*/ 4959831 w 5422009"/>
                <a:gd name="connsiteY68" fmla="*/ 1542585 h 5173665"/>
                <a:gd name="connsiteX69" fmla="*/ 5422009 w 5422009"/>
                <a:gd name="connsiteY69" fmla="*/ 1542585 h 5173665"/>
                <a:gd name="connsiteX70" fmla="*/ 5422009 w 5422009"/>
                <a:gd name="connsiteY70" fmla="*/ 556747 h 5173665"/>
                <a:gd name="connsiteX71" fmla="*/ 4083172 w 5422009"/>
                <a:gd name="connsiteY71" fmla="*/ 556747 h 5173665"/>
                <a:gd name="connsiteX72" fmla="*/ 4083172 w 5422009"/>
                <a:gd name="connsiteY72" fmla="*/ 1542585 h 5173665"/>
                <a:gd name="connsiteX73" fmla="*/ 4636280 w 5422009"/>
                <a:gd name="connsiteY73" fmla="*/ 1542585 h 5173665"/>
                <a:gd name="connsiteX74" fmla="*/ 4650738 w 5422009"/>
                <a:gd name="connsiteY74" fmla="*/ 1576445 h 5173665"/>
                <a:gd name="connsiteX75" fmla="*/ 4653445 w 5422009"/>
                <a:gd name="connsiteY75" fmla="*/ 1650387 h 5173665"/>
                <a:gd name="connsiteX76" fmla="*/ 4653445 w 5422009"/>
                <a:gd name="connsiteY76" fmla="*/ 1933036 h 5173665"/>
                <a:gd name="connsiteX77" fmla="*/ 4016566 w 5422009"/>
                <a:gd name="connsiteY77" fmla="*/ 1933036 h 5173665"/>
                <a:gd name="connsiteX78" fmla="*/ 3995332 w 5422009"/>
                <a:gd name="connsiteY78" fmla="*/ 1872692 h 5173665"/>
                <a:gd name="connsiteX79" fmla="*/ 3741144 w 5422009"/>
                <a:gd name="connsiteY79" fmla="*/ 1627043 h 5173665"/>
                <a:gd name="connsiteX80" fmla="*/ 2863335 w 5422009"/>
                <a:gd name="connsiteY80" fmla="*/ 1629330 h 5173665"/>
                <a:gd name="connsiteX81" fmla="*/ 2599493 w 5422009"/>
                <a:gd name="connsiteY81" fmla="*/ 1630017 h 5173665"/>
                <a:gd name="connsiteX82" fmla="*/ 2598000 w 5422009"/>
                <a:gd name="connsiteY82" fmla="*/ 1616662 h 5173665"/>
                <a:gd name="connsiteX83" fmla="*/ 2595198 w 5422009"/>
                <a:gd name="connsiteY83" fmla="*/ 1542585 h 5173665"/>
                <a:gd name="connsiteX84" fmla="*/ 2595198 w 5422009"/>
                <a:gd name="connsiteY84" fmla="*/ 985838 h 5173665"/>
                <a:gd name="connsiteX85" fmla="*/ 3059465 w 5422009"/>
                <a:gd name="connsiteY85" fmla="*/ 985838 h 5173665"/>
                <a:gd name="connsiteX86" fmla="*/ 3059465 w 5422009"/>
                <a:gd name="connsiteY86" fmla="*/ 0 h 5173665"/>
                <a:gd name="connsiteX87" fmla="*/ 1720629 w 5422009"/>
                <a:gd name="connsiteY87" fmla="*/ 0 h 5173665"/>
                <a:gd name="connsiteX88" fmla="*/ 1720629 w 5422009"/>
                <a:gd name="connsiteY88" fmla="*/ 985838 h 5173665"/>
                <a:gd name="connsiteX89" fmla="*/ 2311913 w 5422009"/>
                <a:gd name="connsiteY89" fmla="*/ 985838 h 5173665"/>
                <a:gd name="connsiteX90" fmla="*/ 2311913 w 5422009"/>
                <a:gd name="connsiteY90" fmla="*/ 1542585 h 5173665"/>
                <a:gd name="connsiteX91" fmla="*/ 2309206 w 5422009"/>
                <a:gd name="connsiteY91" fmla="*/ 1630023 h 5173665"/>
                <a:gd name="connsiteX92" fmla="*/ 2309018 w 5422009"/>
                <a:gd name="connsiteY92" fmla="*/ 1630774 h 5173665"/>
                <a:gd name="connsiteX93" fmla="*/ 1985527 w 5422009"/>
                <a:gd name="connsiteY93" fmla="*/ 1631616 h 5173665"/>
                <a:gd name="connsiteX94" fmla="*/ 1704221 w 5422009"/>
                <a:gd name="connsiteY94" fmla="*/ 2253178 h 5173665"/>
                <a:gd name="connsiteX95" fmla="*/ 1694002 w 5422009"/>
                <a:gd name="connsiteY95" fmla="*/ 2368552 h 5173665"/>
                <a:gd name="connsiteX96" fmla="*/ 1338838 w 5422009"/>
                <a:gd name="connsiteY96" fmla="*/ 2368552 h 5173665"/>
                <a:gd name="connsiteX97" fmla="*/ 1338838 w 5422009"/>
                <a:gd name="connsiteY97" fmla="*/ 2049557 h 517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422009" h="5173665">
                  <a:moveTo>
                    <a:pt x="4270422" y="3669527"/>
                  </a:moveTo>
                  <a:lnTo>
                    <a:pt x="4528606" y="3669527"/>
                  </a:lnTo>
                  <a:lnTo>
                    <a:pt x="4528606" y="4401047"/>
                  </a:lnTo>
                  <a:lnTo>
                    <a:pt x="4270422" y="4401047"/>
                  </a:lnTo>
                  <a:close/>
                  <a:moveTo>
                    <a:pt x="4270422" y="683906"/>
                  </a:moveTo>
                  <a:lnTo>
                    <a:pt x="4528606" y="683906"/>
                  </a:lnTo>
                  <a:lnTo>
                    <a:pt x="4528606" y="1415426"/>
                  </a:lnTo>
                  <a:lnTo>
                    <a:pt x="4270422" y="1415426"/>
                  </a:lnTo>
                  <a:close/>
                  <a:moveTo>
                    <a:pt x="1907878" y="4314986"/>
                  </a:moveTo>
                  <a:lnTo>
                    <a:pt x="2166062" y="4314986"/>
                  </a:lnTo>
                  <a:lnTo>
                    <a:pt x="2166062" y="5046506"/>
                  </a:lnTo>
                  <a:lnTo>
                    <a:pt x="1907878" y="5046506"/>
                  </a:lnTo>
                  <a:close/>
                  <a:moveTo>
                    <a:pt x="1907878" y="127159"/>
                  </a:moveTo>
                  <a:lnTo>
                    <a:pt x="2166062" y="127159"/>
                  </a:lnTo>
                  <a:lnTo>
                    <a:pt x="2166062" y="858679"/>
                  </a:lnTo>
                  <a:lnTo>
                    <a:pt x="1907878" y="858679"/>
                  </a:lnTo>
                  <a:close/>
                  <a:moveTo>
                    <a:pt x="1886899" y="2500473"/>
                  </a:moveTo>
                  <a:cubicBezTo>
                    <a:pt x="1886899" y="2136412"/>
                    <a:pt x="1969611" y="1841283"/>
                    <a:pt x="2071642" y="1841283"/>
                  </a:cubicBezTo>
                  <a:cubicBezTo>
                    <a:pt x="2173673" y="1841283"/>
                    <a:pt x="2256385" y="2136412"/>
                    <a:pt x="2256385" y="2500473"/>
                  </a:cubicBezTo>
                  <a:cubicBezTo>
                    <a:pt x="2256385" y="2864534"/>
                    <a:pt x="2173673" y="3159663"/>
                    <a:pt x="2071642" y="3159663"/>
                  </a:cubicBezTo>
                  <a:cubicBezTo>
                    <a:pt x="1969611" y="3159663"/>
                    <a:pt x="1886899" y="2864534"/>
                    <a:pt x="1886899" y="2500473"/>
                  </a:cubicBezTo>
                  <a:close/>
                  <a:moveTo>
                    <a:pt x="187250" y="2176716"/>
                  </a:moveTo>
                  <a:lnTo>
                    <a:pt x="445434" y="2176716"/>
                  </a:lnTo>
                  <a:lnTo>
                    <a:pt x="445434" y="2908236"/>
                  </a:lnTo>
                  <a:lnTo>
                    <a:pt x="187250" y="2908236"/>
                  </a:lnTo>
                  <a:close/>
                  <a:moveTo>
                    <a:pt x="0" y="2049557"/>
                  </a:moveTo>
                  <a:lnTo>
                    <a:pt x="0" y="3035395"/>
                  </a:lnTo>
                  <a:lnTo>
                    <a:pt x="1338838" y="3035395"/>
                  </a:lnTo>
                  <a:lnTo>
                    <a:pt x="1338838" y="2651837"/>
                  </a:lnTo>
                  <a:lnTo>
                    <a:pt x="1692025" y="2651837"/>
                  </a:lnTo>
                  <a:lnTo>
                    <a:pt x="1692917" y="2674277"/>
                  </a:lnTo>
                  <a:cubicBezTo>
                    <a:pt x="1720752" y="3084476"/>
                    <a:pt x="1823018" y="3347621"/>
                    <a:pt x="1990240" y="3444765"/>
                  </a:cubicBezTo>
                  <a:lnTo>
                    <a:pt x="2295274" y="3445588"/>
                  </a:lnTo>
                  <a:lnTo>
                    <a:pt x="2302017" y="3458768"/>
                  </a:lnTo>
                  <a:cubicBezTo>
                    <a:pt x="2311045" y="3483372"/>
                    <a:pt x="2314662" y="3519382"/>
                    <a:pt x="2311913" y="3574913"/>
                  </a:cubicBezTo>
                  <a:lnTo>
                    <a:pt x="2311913" y="4187827"/>
                  </a:lnTo>
                  <a:lnTo>
                    <a:pt x="1720629" y="4187827"/>
                  </a:lnTo>
                  <a:lnTo>
                    <a:pt x="1720629" y="5173665"/>
                  </a:lnTo>
                  <a:lnTo>
                    <a:pt x="3059465" y="5173665"/>
                  </a:lnTo>
                  <a:lnTo>
                    <a:pt x="3059465" y="4187827"/>
                  </a:lnTo>
                  <a:lnTo>
                    <a:pt x="2595198" y="4187827"/>
                  </a:lnTo>
                  <a:lnTo>
                    <a:pt x="2595198" y="3574913"/>
                  </a:lnTo>
                  <a:cubicBezTo>
                    <a:pt x="2599852" y="3492709"/>
                    <a:pt x="2592716" y="3469448"/>
                    <a:pt x="2618735" y="3446923"/>
                  </a:cubicBezTo>
                  <a:lnTo>
                    <a:pt x="2619397" y="3446462"/>
                  </a:lnTo>
                  <a:lnTo>
                    <a:pt x="3755282" y="3449526"/>
                  </a:lnTo>
                  <a:cubicBezTo>
                    <a:pt x="3862680" y="3448621"/>
                    <a:pt x="3989424" y="3321373"/>
                    <a:pt x="4023917" y="3140474"/>
                  </a:cubicBezTo>
                  <a:lnTo>
                    <a:pt x="4030159" y="3083357"/>
                  </a:lnTo>
                  <a:lnTo>
                    <a:pt x="4673625" y="3083357"/>
                  </a:lnTo>
                  <a:lnTo>
                    <a:pt x="4673625" y="3422291"/>
                  </a:lnTo>
                  <a:cubicBezTo>
                    <a:pt x="4668972" y="3498721"/>
                    <a:pt x="4676108" y="3520348"/>
                    <a:pt x="4650088" y="3541290"/>
                  </a:cubicBezTo>
                  <a:lnTo>
                    <a:pt x="4648424" y="3542368"/>
                  </a:lnTo>
                  <a:lnTo>
                    <a:pt x="4083172" y="3542368"/>
                  </a:lnTo>
                  <a:lnTo>
                    <a:pt x="4083172" y="4528206"/>
                  </a:lnTo>
                  <a:lnTo>
                    <a:pt x="5422009" y="4528206"/>
                  </a:lnTo>
                  <a:lnTo>
                    <a:pt x="5422009" y="3542368"/>
                  </a:lnTo>
                  <a:lnTo>
                    <a:pt x="4973459" y="3542368"/>
                  </a:lnTo>
                  <a:lnTo>
                    <a:pt x="4966807" y="3530278"/>
                  </a:lnTo>
                  <a:cubicBezTo>
                    <a:pt x="4957779" y="3507402"/>
                    <a:pt x="4954162" y="3473921"/>
                    <a:pt x="4956910" y="3422291"/>
                  </a:cubicBezTo>
                  <a:lnTo>
                    <a:pt x="4956910" y="2800071"/>
                  </a:lnTo>
                  <a:lnTo>
                    <a:pt x="4673625" y="2800071"/>
                  </a:lnTo>
                  <a:lnTo>
                    <a:pt x="4673625" y="2800072"/>
                  </a:lnTo>
                  <a:lnTo>
                    <a:pt x="4032756" y="2800072"/>
                  </a:lnTo>
                  <a:lnTo>
                    <a:pt x="4032823" y="2216321"/>
                  </a:lnTo>
                  <a:lnTo>
                    <a:pt x="4653445" y="2216321"/>
                  </a:lnTo>
                  <a:lnTo>
                    <a:pt x="4788556" y="2216321"/>
                  </a:lnTo>
                  <a:lnTo>
                    <a:pt x="4936730" y="2216321"/>
                  </a:lnTo>
                  <a:lnTo>
                    <a:pt x="4936730" y="1650387"/>
                  </a:lnTo>
                  <a:cubicBezTo>
                    <a:pt x="4940453" y="1594775"/>
                    <a:pt x="4936630" y="1571063"/>
                    <a:pt x="4948275" y="1554050"/>
                  </a:cubicBezTo>
                  <a:lnTo>
                    <a:pt x="4959831" y="1542585"/>
                  </a:lnTo>
                  <a:lnTo>
                    <a:pt x="5422009" y="1542585"/>
                  </a:lnTo>
                  <a:lnTo>
                    <a:pt x="5422009" y="556747"/>
                  </a:lnTo>
                  <a:lnTo>
                    <a:pt x="4083172" y="556747"/>
                  </a:lnTo>
                  <a:lnTo>
                    <a:pt x="4083172" y="1542585"/>
                  </a:lnTo>
                  <a:lnTo>
                    <a:pt x="4636280" y="1542585"/>
                  </a:lnTo>
                  <a:lnTo>
                    <a:pt x="4650738" y="1576445"/>
                  </a:lnTo>
                  <a:cubicBezTo>
                    <a:pt x="4654281" y="1595111"/>
                    <a:pt x="4655278" y="1619081"/>
                    <a:pt x="4653445" y="1650387"/>
                  </a:cubicBezTo>
                  <a:lnTo>
                    <a:pt x="4653445" y="1933036"/>
                  </a:lnTo>
                  <a:lnTo>
                    <a:pt x="4016566" y="1933036"/>
                  </a:lnTo>
                  <a:lnTo>
                    <a:pt x="3995332" y="1872692"/>
                  </a:lnTo>
                  <a:cubicBezTo>
                    <a:pt x="3936842" y="1737783"/>
                    <a:pt x="3824597" y="1629400"/>
                    <a:pt x="3741144" y="1627043"/>
                  </a:cubicBezTo>
                  <a:cubicBezTo>
                    <a:pt x="3448541" y="1626250"/>
                    <a:pt x="3155938" y="1627790"/>
                    <a:pt x="2863335" y="1629330"/>
                  </a:cubicBezTo>
                  <a:lnTo>
                    <a:pt x="2599493" y="1630017"/>
                  </a:lnTo>
                  <a:lnTo>
                    <a:pt x="2598000" y="1616662"/>
                  </a:lnTo>
                  <a:cubicBezTo>
                    <a:pt x="2597035" y="1598917"/>
                    <a:pt x="2597060" y="1575466"/>
                    <a:pt x="2595198" y="1542585"/>
                  </a:cubicBezTo>
                  <a:lnTo>
                    <a:pt x="2595198" y="985838"/>
                  </a:lnTo>
                  <a:lnTo>
                    <a:pt x="3059465" y="985838"/>
                  </a:lnTo>
                  <a:lnTo>
                    <a:pt x="3059465" y="0"/>
                  </a:lnTo>
                  <a:lnTo>
                    <a:pt x="1720629" y="0"/>
                  </a:lnTo>
                  <a:lnTo>
                    <a:pt x="1720629" y="985838"/>
                  </a:lnTo>
                  <a:lnTo>
                    <a:pt x="2311913" y="985838"/>
                  </a:lnTo>
                  <a:lnTo>
                    <a:pt x="2311913" y="1542585"/>
                  </a:lnTo>
                  <a:cubicBezTo>
                    <a:pt x="2313746" y="1579605"/>
                    <a:pt x="2312749" y="1607950"/>
                    <a:pt x="2309206" y="1630023"/>
                  </a:cubicBezTo>
                  <a:lnTo>
                    <a:pt x="2309018" y="1630774"/>
                  </a:lnTo>
                  <a:lnTo>
                    <a:pt x="1985527" y="1631616"/>
                  </a:lnTo>
                  <a:cubicBezTo>
                    <a:pt x="1790347" y="1750648"/>
                    <a:pt x="1730381" y="2007547"/>
                    <a:pt x="1704221" y="2253178"/>
                  </a:cubicBezTo>
                  <a:lnTo>
                    <a:pt x="1694002" y="2368552"/>
                  </a:lnTo>
                  <a:lnTo>
                    <a:pt x="1338838" y="2368552"/>
                  </a:lnTo>
                  <a:lnTo>
                    <a:pt x="1338838" y="2049557"/>
                  </a:ln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BE037223-41B7-7F13-94A0-822F866B7C2B}"/>
              </a:ext>
            </a:extLst>
          </p:cNvPr>
          <p:cNvGrpSpPr/>
          <p:nvPr/>
        </p:nvGrpSpPr>
        <p:grpSpPr>
          <a:xfrm>
            <a:off x="5975874" y="3267186"/>
            <a:ext cx="5288865" cy="2931186"/>
            <a:chOff x="847165" y="815406"/>
            <a:chExt cx="5262282" cy="2745271"/>
          </a:xfrm>
        </p:grpSpPr>
        <p:sp>
          <p:nvSpPr>
            <p:cNvPr id="4" name="Rectangle 3">
              <a:extLst>
                <a:ext uri="{FF2B5EF4-FFF2-40B4-BE49-F238E27FC236}">
                  <a16:creationId xmlns:a16="http://schemas.microsoft.com/office/drawing/2014/main" id="{972E821D-5CFD-2D30-262C-B76CE6B1579A}"/>
                </a:ext>
              </a:extLst>
            </p:cNvPr>
            <p:cNvSpPr/>
            <p:nvPr/>
          </p:nvSpPr>
          <p:spPr>
            <a:xfrm>
              <a:off x="847165" y="815406"/>
              <a:ext cx="5262282" cy="2745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Freeform 6">
              <a:extLst>
                <a:ext uri="{FF2B5EF4-FFF2-40B4-BE49-F238E27FC236}">
                  <a16:creationId xmlns:a16="http://schemas.microsoft.com/office/drawing/2014/main" id="{751171A9-B28C-C245-8078-75B0FCDEC1ED}"/>
                </a:ext>
              </a:extLst>
            </p:cNvPr>
            <p:cNvSpPr/>
            <p:nvPr/>
          </p:nvSpPr>
          <p:spPr>
            <a:xfrm flipH="1">
              <a:off x="2426602" y="1433869"/>
              <a:ext cx="2599063" cy="1845226"/>
            </a:xfrm>
            <a:custGeom>
              <a:avLst/>
              <a:gdLst>
                <a:gd name="connsiteX0" fmla="*/ 1140841 w 3313263"/>
                <a:gd name="connsiteY0" fmla="*/ 2223443 h 2601628"/>
                <a:gd name="connsiteX1" fmla="*/ 1288549 w 3313263"/>
                <a:gd name="connsiteY1" fmla="*/ 2371151 h 2601628"/>
                <a:gd name="connsiteX2" fmla="*/ 1140841 w 3313263"/>
                <a:gd name="connsiteY2" fmla="*/ 2518859 h 2601628"/>
                <a:gd name="connsiteX3" fmla="*/ 993133 w 3313263"/>
                <a:gd name="connsiteY3" fmla="*/ 2371151 h 2601628"/>
                <a:gd name="connsiteX4" fmla="*/ 1140841 w 3313263"/>
                <a:gd name="connsiteY4" fmla="*/ 2223443 h 2601628"/>
                <a:gd name="connsiteX5" fmla="*/ 2172422 w 3313263"/>
                <a:gd name="connsiteY5" fmla="*/ 2223443 h 2601628"/>
                <a:gd name="connsiteX6" fmla="*/ 2320130 w 3313263"/>
                <a:gd name="connsiteY6" fmla="*/ 2371151 h 2601628"/>
                <a:gd name="connsiteX7" fmla="*/ 2172422 w 3313263"/>
                <a:gd name="connsiteY7" fmla="*/ 2518859 h 2601628"/>
                <a:gd name="connsiteX8" fmla="*/ 2024714 w 3313263"/>
                <a:gd name="connsiteY8" fmla="*/ 2371151 h 2601628"/>
                <a:gd name="connsiteX9" fmla="*/ 2172422 w 3313263"/>
                <a:gd name="connsiteY9" fmla="*/ 2223443 h 2601628"/>
                <a:gd name="connsiteX10" fmla="*/ 1140841 w 3313263"/>
                <a:gd name="connsiteY10" fmla="*/ 2140674 h 2601628"/>
                <a:gd name="connsiteX11" fmla="*/ 910364 w 3313263"/>
                <a:gd name="connsiteY11" fmla="*/ 2371151 h 2601628"/>
                <a:gd name="connsiteX12" fmla="*/ 1140841 w 3313263"/>
                <a:gd name="connsiteY12" fmla="*/ 2601628 h 2601628"/>
                <a:gd name="connsiteX13" fmla="*/ 1371318 w 3313263"/>
                <a:gd name="connsiteY13" fmla="*/ 2371151 h 2601628"/>
                <a:gd name="connsiteX14" fmla="*/ 1140841 w 3313263"/>
                <a:gd name="connsiteY14" fmla="*/ 2140674 h 2601628"/>
                <a:gd name="connsiteX15" fmla="*/ 2172422 w 3313263"/>
                <a:gd name="connsiteY15" fmla="*/ 2140674 h 2601628"/>
                <a:gd name="connsiteX16" fmla="*/ 1941945 w 3313263"/>
                <a:gd name="connsiteY16" fmla="*/ 2371151 h 2601628"/>
                <a:gd name="connsiteX17" fmla="*/ 2172422 w 3313263"/>
                <a:gd name="connsiteY17" fmla="*/ 2601628 h 2601628"/>
                <a:gd name="connsiteX18" fmla="*/ 2402899 w 3313263"/>
                <a:gd name="connsiteY18" fmla="*/ 2371151 h 2601628"/>
                <a:gd name="connsiteX19" fmla="*/ 2172422 w 3313263"/>
                <a:gd name="connsiteY19" fmla="*/ 2140674 h 2601628"/>
                <a:gd name="connsiteX20" fmla="*/ 1707101 w 3313263"/>
                <a:gd name="connsiteY20" fmla="*/ 2045612 h 2601628"/>
                <a:gd name="connsiteX21" fmla="*/ 1606161 w 3313263"/>
                <a:gd name="connsiteY21" fmla="*/ 2045612 h 2601628"/>
                <a:gd name="connsiteX22" fmla="*/ 1606161 w 3313263"/>
                <a:gd name="connsiteY22" fmla="*/ 2320103 h 2601628"/>
                <a:gd name="connsiteX23" fmla="*/ 1425260 w 3313263"/>
                <a:gd name="connsiteY23" fmla="*/ 2320103 h 2601628"/>
                <a:gd name="connsiteX24" fmla="*/ 1425260 w 3313263"/>
                <a:gd name="connsiteY24" fmla="*/ 2421043 h 2601628"/>
                <a:gd name="connsiteX25" fmla="*/ 1888002 w 3313263"/>
                <a:gd name="connsiteY25" fmla="*/ 2421043 h 2601628"/>
                <a:gd name="connsiteX26" fmla="*/ 1888002 w 3313263"/>
                <a:gd name="connsiteY26" fmla="*/ 2320103 h 2601628"/>
                <a:gd name="connsiteX27" fmla="*/ 1707101 w 3313263"/>
                <a:gd name="connsiteY27" fmla="*/ 2320103 h 2601628"/>
                <a:gd name="connsiteX28" fmla="*/ 987897 w 3313263"/>
                <a:gd name="connsiteY28" fmla="*/ 1863419 h 2601628"/>
                <a:gd name="connsiteX29" fmla="*/ 943638 w 3313263"/>
                <a:gd name="connsiteY29" fmla="*/ 1907678 h 2601628"/>
                <a:gd name="connsiteX30" fmla="*/ 795482 w 3313263"/>
                <a:gd name="connsiteY30" fmla="*/ 1907678 h 2601628"/>
                <a:gd name="connsiteX31" fmla="*/ 795482 w 3313263"/>
                <a:gd name="connsiteY31" fmla="*/ 2000792 h 2601628"/>
                <a:gd name="connsiteX32" fmla="*/ 989326 w 3313263"/>
                <a:gd name="connsiteY32" fmla="*/ 2000792 h 2601628"/>
                <a:gd name="connsiteX33" fmla="*/ 1053739 w 3313263"/>
                <a:gd name="connsiteY33" fmla="*/ 1929261 h 2601628"/>
                <a:gd name="connsiteX34" fmla="*/ 2325366 w 3313263"/>
                <a:gd name="connsiteY34" fmla="*/ 1863419 h 2601628"/>
                <a:gd name="connsiteX35" fmla="*/ 2259524 w 3313263"/>
                <a:gd name="connsiteY35" fmla="*/ 1929261 h 2601628"/>
                <a:gd name="connsiteX36" fmla="*/ 2323937 w 3313263"/>
                <a:gd name="connsiteY36" fmla="*/ 2000792 h 2601628"/>
                <a:gd name="connsiteX37" fmla="*/ 2517781 w 3313263"/>
                <a:gd name="connsiteY37" fmla="*/ 2000792 h 2601628"/>
                <a:gd name="connsiteX38" fmla="*/ 2517781 w 3313263"/>
                <a:gd name="connsiteY38" fmla="*/ 1907678 h 2601628"/>
                <a:gd name="connsiteX39" fmla="*/ 2369625 w 3313263"/>
                <a:gd name="connsiteY39" fmla="*/ 1907678 h 2601628"/>
                <a:gd name="connsiteX40" fmla="*/ 510006 w 3313263"/>
                <a:gd name="connsiteY40" fmla="*/ 1809072 h 2601628"/>
                <a:gd name="connsiteX41" fmla="*/ 657714 w 3313263"/>
                <a:gd name="connsiteY41" fmla="*/ 1956780 h 2601628"/>
                <a:gd name="connsiteX42" fmla="*/ 510006 w 3313263"/>
                <a:gd name="connsiteY42" fmla="*/ 2104488 h 2601628"/>
                <a:gd name="connsiteX43" fmla="*/ 362298 w 3313263"/>
                <a:gd name="connsiteY43" fmla="*/ 1956780 h 2601628"/>
                <a:gd name="connsiteX44" fmla="*/ 510006 w 3313263"/>
                <a:gd name="connsiteY44" fmla="*/ 1809072 h 2601628"/>
                <a:gd name="connsiteX45" fmla="*/ 2803257 w 3313263"/>
                <a:gd name="connsiteY45" fmla="*/ 1809072 h 2601628"/>
                <a:gd name="connsiteX46" fmla="*/ 2950965 w 3313263"/>
                <a:gd name="connsiteY46" fmla="*/ 1956780 h 2601628"/>
                <a:gd name="connsiteX47" fmla="*/ 2803257 w 3313263"/>
                <a:gd name="connsiteY47" fmla="*/ 2104488 h 2601628"/>
                <a:gd name="connsiteX48" fmla="*/ 2655549 w 3313263"/>
                <a:gd name="connsiteY48" fmla="*/ 1956780 h 2601628"/>
                <a:gd name="connsiteX49" fmla="*/ 2803257 w 3313263"/>
                <a:gd name="connsiteY49" fmla="*/ 1809072 h 2601628"/>
                <a:gd name="connsiteX50" fmla="*/ 510006 w 3313263"/>
                <a:gd name="connsiteY50" fmla="*/ 1726303 h 2601628"/>
                <a:gd name="connsiteX51" fmla="*/ 279529 w 3313263"/>
                <a:gd name="connsiteY51" fmla="*/ 1956780 h 2601628"/>
                <a:gd name="connsiteX52" fmla="*/ 510006 w 3313263"/>
                <a:gd name="connsiteY52" fmla="*/ 2187257 h 2601628"/>
                <a:gd name="connsiteX53" fmla="*/ 740483 w 3313263"/>
                <a:gd name="connsiteY53" fmla="*/ 1956780 h 2601628"/>
                <a:gd name="connsiteX54" fmla="*/ 510006 w 3313263"/>
                <a:gd name="connsiteY54" fmla="*/ 1726303 h 2601628"/>
                <a:gd name="connsiteX55" fmla="*/ 2803257 w 3313263"/>
                <a:gd name="connsiteY55" fmla="*/ 1726303 h 2601628"/>
                <a:gd name="connsiteX56" fmla="*/ 2572780 w 3313263"/>
                <a:gd name="connsiteY56" fmla="*/ 1956780 h 2601628"/>
                <a:gd name="connsiteX57" fmla="*/ 2803257 w 3313263"/>
                <a:gd name="connsiteY57" fmla="*/ 2187257 h 2601628"/>
                <a:gd name="connsiteX58" fmla="*/ 3033734 w 3313263"/>
                <a:gd name="connsiteY58" fmla="*/ 1956780 h 2601628"/>
                <a:gd name="connsiteX59" fmla="*/ 2803257 w 3313263"/>
                <a:gd name="connsiteY59" fmla="*/ 1726303 h 2601628"/>
                <a:gd name="connsiteX60" fmla="*/ 2250001 w 3313263"/>
                <a:gd name="connsiteY60" fmla="*/ 1616802 h 2601628"/>
                <a:gd name="connsiteX61" fmla="*/ 2204086 w 3313263"/>
                <a:gd name="connsiteY61" fmla="*/ 1656097 h 2601628"/>
                <a:gd name="connsiteX62" fmla="*/ 2202340 w 3313263"/>
                <a:gd name="connsiteY62" fmla="*/ 1787077 h 2601628"/>
                <a:gd name="connsiteX63" fmla="*/ 1112594 w 3313263"/>
                <a:gd name="connsiteY63" fmla="*/ 1783584 h 2601628"/>
                <a:gd name="connsiteX64" fmla="*/ 1114340 w 3313263"/>
                <a:gd name="connsiteY64" fmla="*/ 1656097 h 2601628"/>
                <a:gd name="connsiteX65" fmla="*/ 1021280 w 3313263"/>
                <a:gd name="connsiteY65" fmla="*/ 1656095 h 2601628"/>
                <a:gd name="connsiteX66" fmla="*/ 1021781 w 3313263"/>
                <a:gd name="connsiteY66" fmla="*/ 1806287 h 2601628"/>
                <a:gd name="connsiteX67" fmla="*/ 2291406 w 3313263"/>
                <a:gd name="connsiteY67" fmla="*/ 1813272 h 2601628"/>
                <a:gd name="connsiteX68" fmla="*/ 2291987 w 3313263"/>
                <a:gd name="connsiteY68" fmla="*/ 1656095 h 2601628"/>
                <a:gd name="connsiteX69" fmla="*/ 2250001 w 3313263"/>
                <a:gd name="connsiteY69" fmla="*/ 1616802 h 2601628"/>
                <a:gd name="connsiteX70" fmla="*/ 1656633 w 3313263"/>
                <a:gd name="connsiteY70" fmla="*/ 1399746 h 2601628"/>
                <a:gd name="connsiteX71" fmla="*/ 1730395 w 3313263"/>
                <a:gd name="connsiteY71" fmla="*/ 1473507 h 2601628"/>
                <a:gd name="connsiteX72" fmla="*/ 1656633 w 3313263"/>
                <a:gd name="connsiteY72" fmla="*/ 1547268 h 2601628"/>
                <a:gd name="connsiteX73" fmla="*/ 1582871 w 3313263"/>
                <a:gd name="connsiteY73" fmla="*/ 1473507 h 2601628"/>
                <a:gd name="connsiteX74" fmla="*/ 1656633 w 3313263"/>
                <a:gd name="connsiteY74" fmla="*/ 1399746 h 2601628"/>
                <a:gd name="connsiteX75" fmla="*/ 1656633 w 3313263"/>
                <a:gd name="connsiteY75" fmla="*/ 1343595 h 2601628"/>
                <a:gd name="connsiteX76" fmla="*/ 1526721 w 3313263"/>
                <a:gd name="connsiteY76" fmla="*/ 1473507 h 2601628"/>
                <a:gd name="connsiteX77" fmla="*/ 1656633 w 3313263"/>
                <a:gd name="connsiteY77" fmla="*/ 1603419 h 2601628"/>
                <a:gd name="connsiteX78" fmla="*/ 1786545 w 3313263"/>
                <a:gd name="connsiteY78" fmla="*/ 1473507 h 2601628"/>
                <a:gd name="connsiteX79" fmla="*/ 1656633 w 3313263"/>
                <a:gd name="connsiteY79" fmla="*/ 1343595 h 2601628"/>
                <a:gd name="connsiteX80" fmla="*/ 1069118 w 3313263"/>
                <a:gd name="connsiteY80" fmla="*/ 1297800 h 2601628"/>
                <a:gd name="connsiteX81" fmla="*/ 1021278 w 3313263"/>
                <a:gd name="connsiteY81" fmla="*/ 1336438 h 2601628"/>
                <a:gd name="connsiteX82" fmla="*/ 1021779 w 3313263"/>
                <a:gd name="connsiteY82" fmla="*/ 1486629 h 2601628"/>
                <a:gd name="connsiteX83" fmla="*/ 1260046 w 3313263"/>
                <a:gd name="connsiteY83" fmla="*/ 1645223 h 2601628"/>
                <a:gd name="connsiteX84" fmla="*/ 1352702 w 3313263"/>
                <a:gd name="connsiteY84" fmla="*/ 1665766 h 2601628"/>
                <a:gd name="connsiteX85" fmla="*/ 1383373 w 3313263"/>
                <a:gd name="connsiteY85" fmla="*/ 1631310 h 2601628"/>
                <a:gd name="connsiteX86" fmla="*/ 1376042 w 3313263"/>
                <a:gd name="connsiteY86" fmla="*/ 1618843 h 2601628"/>
                <a:gd name="connsiteX87" fmla="*/ 1355508 w 3313263"/>
                <a:gd name="connsiteY87" fmla="*/ 1568452 h 2601628"/>
                <a:gd name="connsiteX88" fmla="*/ 1354702 w 3313263"/>
                <a:gd name="connsiteY88" fmla="*/ 1565367 h 2601628"/>
                <a:gd name="connsiteX89" fmla="*/ 1341185 w 3313263"/>
                <a:gd name="connsiteY89" fmla="*/ 1562582 h 2601628"/>
                <a:gd name="connsiteX90" fmla="*/ 1304730 w 3313263"/>
                <a:gd name="connsiteY90" fmla="*/ 1563583 h 2601628"/>
                <a:gd name="connsiteX91" fmla="*/ 1303652 w 3313263"/>
                <a:gd name="connsiteY91" fmla="*/ 1554849 h 2601628"/>
                <a:gd name="connsiteX92" fmla="*/ 1289741 w 3313263"/>
                <a:gd name="connsiteY92" fmla="*/ 1551982 h 2601628"/>
                <a:gd name="connsiteX93" fmla="*/ 1112592 w 3313263"/>
                <a:gd name="connsiteY93" fmla="*/ 1463926 h 2601628"/>
                <a:gd name="connsiteX94" fmla="*/ 1114338 w 3313263"/>
                <a:gd name="connsiteY94" fmla="*/ 1336439 h 2601628"/>
                <a:gd name="connsiteX95" fmla="*/ 1069118 w 3313263"/>
                <a:gd name="connsiteY95" fmla="*/ 1297800 h 2601628"/>
                <a:gd name="connsiteX96" fmla="*/ 2250001 w 3313263"/>
                <a:gd name="connsiteY96" fmla="*/ 1297144 h 2601628"/>
                <a:gd name="connsiteX97" fmla="*/ 2204086 w 3313263"/>
                <a:gd name="connsiteY97" fmla="*/ 1336439 h 2601628"/>
                <a:gd name="connsiteX98" fmla="*/ 2202340 w 3313263"/>
                <a:gd name="connsiteY98" fmla="*/ 1467420 h 2601628"/>
                <a:gd name="connsiteX99" fmla="*/ 2042709 w 3313263"/>
                <a:gd name="connsiteY99" fmla="*/ 1551518 h 2601628"/>
                <a:gd name="connsiteX100" fmla="*/ 2006686 w 3313263"/>
                <a:gd name="connsiteY100" fmla="*/ 1559951 h 2601628"/>
                <a:gd name="connsiteX101" fmla="*/ 2003450 w 3313263"/>
                <a:gd name="connsiteY101" fmla="*/ 1576368 h 2601628"/>
                <a:gd name="connsiteX102" fmla="*/ 1950938 w 3313263"/>
                <a:gd name="connsiteY102" fmla="*/ 1573285 h 2601628"/>
                <a:gd name="connsiteX103" fmla="*/ 1945257 w 3313263"/>
                <a:gd name="connsiteY103" fmla="*/ 1590147 h 2601628"/>
                <a:gd name="connsiteX104" fmla="*/ 1927578 w 3313263"/>
                <a:gd name="connsiteY104" fmla="*/ 1627715 h 2601628"/>
                <a:gd name="connsiteX105" fmla="*/ 1919866 w 3313263"/>
                <a:gd name="connsiteY105" fmla="*/ 1639705 h 2601628"/>
                <a:gd name="connsiteX106" fmla="*/ 1942208 w 3313263"/>
                <a:gd name="connsiteY106" fmla="*/ 1664193 h 2601628"/>
                <a:gd name="connsiteX107" fmla="*/ 1994167 w 3313263"/>
                <a:gd name="connsiteY107" fmla="*/ 1655395 h 2601628"/>
                <a:gd name="connsiteX108" fmla="*/ 2291406 w 3313263"/>
                <a:gd name="connsiteY108" fmla="*/ 1493615 h 2601628"/>
                <a:gd name="connsiteX109" fmla="*/ 2291987 w 3313263"/>
                <a:gd name="connsiteY109" fmla="*/ 1336438 h 2601628"/>
                <a:gd name="connsiteX110" fmla="*/ 2250001 w 3313263"/>
                <a:gd name="connsiteY110" fmla="*/ 1297144 h 2601628"/>
                <a:gd name="connsiteX111" fmla="*/ 1674197 w 3313263"/>
                <a:gd name="connsiteY111" fmla="*/ 1254837 h 2601628"/>
                <a:gd name="connsiteX112" fmla="*/ 1874315 w 3313263"/>
                <a:gd name="connsiteY112" fmla="*/ 1446655 h 2601628"/>
                <a:gd name="connsiteX113" fmla="*/ 1683485 w 3313263"/>
                <a:gd name="connsiteY113" fmla="*/ 1691187 h 2601628"/>
                <a:gd name="connsiteX114" fmla="*/ 1438952 w 3313263"/>
                <a:gd name="connsiteY114" fmla="*/ 1500359 h 2601628"/>
                <a:gd name="connsiteX115" fmla="*/ 1629781 w 3313263"/>
                <a:gd name="connsiteY115" fmla="*/ 1255826 h 2601628"/>
                <a:gd name="connsiteX116" fmla="*/ 1674197 w 3313263"/>
                <a:gd name="connsiteY116" fmla="*/ 1254837 h 2601628"/>
                <a:gd name="connsiteX117" fmla="*/ 971518 w 3313263"/>
                <a:gd name="connsiteY117" fmla="*/ 1253889 h 2601628"/>
                <a:gd name="connsiteX118" fmla="*/ 521049 w 3313263"/>
                <a:gd name="connsiteY118" fmla="*/ 1253889 h 2601628"/>
                <a:gd name="connsiteX119" fmla="*/ 521049 w 3313263"/>
                <a:gd name="connsiteY119" fmla="*/ 1347003 h 2601628"/>
                <a:gd name="connsiteX120" fmla="*/ 971518 w 3313263"/>
                <a:gd name="connsiteY120" fmla="*/ 1347003 h 2601628"/>
                <a:gd name="connsiteX121" fmla="*/ 2792214 w 3313263"/>
                <a:gd name="connsiteY121" fmla="*/ 1253889 h 2601628"/>
                <a:gd name="connsiteX122" fmla="*/ 2341745 w 3313263"/>
                <a:gd name="connsiteY122" fmla="*/ 1253889 h 2601628"/>
                <a:gd name="connsiteX123" fmla="*/ 2341745 w 3313263"/>
                <a:gd name="connsiteY123" fmla="*/ 1347003 h 2601628"/>
                <a:gd name="connsiteX124" fmla="*/ 2792214 w 3313263"/>
                <a:gd name="connsiteY124" fmla="*/ 1347003 h 2601628"/>
                <a:gd name="connsiteX125" fmla="*/ 1624399 w 3313263"/>
                <a:gd name="connsiteY125" fmla="*/ 1161625 h 2601628"/>
                <a:gd name="connsiteX126" fmla="*/ 1618740 w 3313263"/>
                <a:gd name="connsiteY126" fmla="*/ 1207225 h 2601628"/>
                <a:gd name="connsiteX127" fmla="*/ 1594154 w 3313263"/>
                <a:gd name="connsiteY127" fmla="*/ 1211530 h 2601628"/>
                <a:gd name="connsiteX128" fmla="*/ 1570055 w 3313263"/>
                <a:gd name="connsiteY128" fmla="*/ 1218219 h 2601628"/>
                <a:gd name="connsiteX129" fmla="*/ 1557744 w 3313263"/>
                <a:gd name="connsiteY129" fmla="*/ 1222904 h 2601628"/>
                <a:gd name="connsiteX130" fmla="*/ 1527200 w 3313263"/>
                <a:gd name="connsiteY130" fmla="*/ 1187704 h 2601628"/>
                <a:gd name="connsiteX131" fmla="*/ 1461071 w 3313263"/>
                <a:gd name="connsiteY131" fmla="*/ 1231023 h 2601628"/>
                <a:gd name="connsiteX132" fmla="*/ 1480698 w 3313263"/>
                <a:gd name="connsiteY132" fmla="*/ 1268475 h 2601628"/>
                <a:gd name="connsiteX133" fmla="*/ 1467129 w 3313263"/>
                <a:gd name="connsiteY133" fmla="*/ 1280509 h 2601628"/>
                <a:gd name="connsiteX134" fmla="*/ 1435884 w 3313263"/>
                <a:gd name="connsiteY134" fmla="*/ 1316662 h 2601628"/>
                <a:gd name="connsiteX135" fmla="*/ 1435026 w 3313263"/>
                <a:gd name="connsiteY135" fmla="*/ 1317957 h 2601628"/>
                <a:gd name="connsiteX136" fmla="*/ 1394359 w 3313263"/>
                <a:gd name="connsiteY136" fmla="*/ 1303850 h 2601628"/>
                <a:gd name="connsiteX137" fmla="*/ 1358597 w 3313263"/>
                <a:gd name="connsiteY137" fmla="*/ 1374489 h 2601628"/>
                <a:gd name="connsiteX138" fmla="*/ 1396007 w 3313263"/>
                <a:gd name="connsiteY138" fmla="*/ 1398287 h 2601628"/>
                <a:gd name="connsiteX139" fmla="*/ 1391817 w 3313263"/>
                <a:gd name="connsiteY139" fmla="*/ 1413487 h 2601628"/>
                <a:gd name="connsiteX140" fmla="*/ 1385392 w 3313263"/>
                <a:gd name="connsiteY140" fmla="*/ 1456779 h 2601628"/>
                <a:gd name="connsiteX141" fmla="*/ 1385305 w 3313263"/>
                <a:gd name="connsiteY141" fmla="*/ 1461374 h 2601628"/>
                <a:gd name="connsiteX142" fmla="*/ 1343485 w 3313263"/>
                <a:gd name="connsiteY142" fmla="*/ 1472523 h 2601628"/>
                <a:gd name="connsiteX143" fmla="*/ 1353187 w 3313263"/>
                <a:gd name="connsiteY143" fmla="*/ 1551178 h 2601628"/>
                <a:gd name="connsiteX144" fmla="*/ 1395573 w 3313263"/>
                <a:gd name="connsiteY144" fmla="*/ 1550014 h 2601628"/>
                <a:gd name="connsiteX145" fmla="*/ 1396974 w 3313263"/>
                <a:gd name="connsiteY145" fmla="*/ 1555376 h 2601628"/>
                <a:gd name="connsiteX146" fmla="*/ 1414680 w 3313263"/>
                <a:gd name="connsiteY146" fmla="*/ 1598829 h 2601628"/>
                <a:gd name="connsiteX147" fmla="*/ 1421002 w 3313263"/>
                <a:gd name="connsiteY147" fmla="*/ 1609579 h 2601628"/>
                <a:gd name="connsiteX148" fmla="*/ 1392763 w 3313263"/>
                <a:gd name="connsiteY148" fmla="*/ 1641303 h 2601628"/>
                <a:gd name="connsiteX149" fmla="*/ 1443960 w 3313263"/>
                <a:gd name="connsiteY149" fmla="*/ 1701701 h 2601628"/>
                <a:gd name="connsiteX150" fmla="*/ 1477271 w 3313263"/>
                <a:gd name="connsiteY150" fmla="*/ 1678379 h 2601628"/>
                <a:gd name="connsiteX151" fmla="*/ 1492831 w 3313263"/>
                <a:gd name="connsiteY151" fmla="*/ 1691504 h 2601628"/>
                <a:gd name="connsiteX152" fmla="*/ 1518081 w 3313263"/>
                <a:gd name="connsiteY152" fmla="*/ 1708369 h 2601628"/>
                <a:gd name="connsiteX153" fmla="*/ 1533289 w 3313263"/>
                <a:gd name="connsiteY153" fmla="*/ 1716438 h 2601628"/>
                <a:gd name="connsiteX154" fmla="*/ 1526346 w 3313263"/>
                <a:gd name="connsiteY154" fmla="*/ 1759799 h 2601628"/>
                <a:gd name="connsiteX155" fmla="*/ 1601908 w 3313263"/>
                <a:gd name="connsiteY155" fmla="*/ 1783018 h 2601628"/>
                <a:gd name="connsiteX156" fmla="*/ 1618413 w 3313263"/>
                <a:gd name="connsiteY156" fmla="*/ 1742939 h 2601628"/>
                <a:gd name="connsiteX157" fmla="*/ 1634635 w 3313263"/>
                <a:gd name="connsiteY157" fmla="*/ 1744901 h 2601628"/>
                <a:gd name="connsiteX158" fmla="*/ 1660029 w 3313263"/>
                <a:gd name="connsiteY158" fmla="*/ 1745562 h 2601628"/>
                <a:gd name="connsiteX159" fmla="*/ 1683230 w 3313263"/>
                <a:gd name="connsiteY159" fmla="*/ 1743886 h 2601628"/>
                <a:gd name="connsiteX160" fmla="*/ 1699135 w 3313263"/>
                <a:gd name="connsiteY160" fmla="*/ 1784121 h 2601628"/>
                <a:gd name="connsiteX161" fmla="*/ 1775878 w 3313263"/>
                <a:gd name="connsiteY161" fmla="*/ 1765329 h 2601628"/>
                <a:gd name="connsiteX162" fmla="*/ 1769196 w 3313263"/>
                <a:gd name="connsiteY162" fmla="*/ 1719479 h 2601628"/>
                <a:gd name="connsiteX163" fmla="*/ 1791943 w 3313263"/>
                <a:gd name="connsiteY163" fmla="*/ 1707973 h 2601628"/>
                <a:gd name="connsiteX164" fmla="*/ 1821514 w 3313263"/>
                <a:gd name="connsiteY164" fmla="*/ 1687600 h 2601628"/>
                <a:gd name="connsiteX165" fmla="*/ 1824929 w 3313263"/>
                <a:gd name="connsiteY165" fmla="*/ 1684506 h 2601628"/>
                <a:gd name="connsiteX166" fmla="*/ 1861688 w 3313263"/>
                <a:gd name="connsiteY166" fmla="*/ 1709594 h 2601628"/>
                <a:gd name="connsiteX167" fmla="*/ 1914635 w 3313263"/>
                <a:gd name="connsiteY167" fmla="*/ 1650813 h 2601628"/>
                <a:gd name="connsiteX168" fmla="*/ 1883620 w 3313263"/>
                <a:gd name="connsiteY168" fmla="*/ 1616818 h 2601628"/>
                <a:gd name="connsiteX169" fmla="*/ 1890270 w 3313263"/>
                <a:gd name="connsiteY169" fmla="*/ 1606479 h 2601628"/>
                <a:gd name="connsiteX170" fmla="*/ 1905514 w 3313263"/>
                <a:gd name="connsiteY170" fmla="*/ 1574084 h 2601628"/>
                <a:gd name="connsiteX171" fmla="*/ 1910414 w 3313263"/>
                <a:gd name="connsiteY171" fmla="*/ 1559544 h 2601628"/>
                <a:gd name="connsiteX172" fmla="*/ 1955694 w 3313263"/>
                <a:gd name="connsiteY172" fmla="*/ 1562203 h 2601628"/>
                <a:gd name="connsiteX173" fmla="*/ 1971013 w 3313263"/>
                <a:gd name="connsiteY173" fmla="*/ 1484470 h 2601628"/>
                <a:gd name="connsiteX174" fmla="*/ 1924015 w 3313263"/>
                <a:gd name="connsiteY174" fmla="*/ 1470363 h 2601628"/>
                <a:gd name="connsiteX175" fmla="*/ 1924032 w 3313263"/>
                <a:gd name="connsiteY175" fmla="*/ 1469777 h 2601628"/>
                <a:gd name="connsiteX176" fmla="*/ 1922028 w 3313263"/>
                <a:gd name="connsiteY176" fmla="*/ 1442164 h 2601628"/>
                <a:gd name="connsiteX177" fmla="*/ 1918701 w 3313263"/>
                <a:gd name="connsiteY177" fmla="*/ 1421609 h 2601628"/>
                <a:gd name="connsiteX178" fmla="*/ 1916509 w 3313263"/>
                <a:gd name="connsiteY178" fmla="*/ 1412499 h 2601628"/>
                <a:gd name="connsiteX179" fmla="*/ 1958379 w 3313263"/>
                <a:gd name="connsiteY179" fmla="*/ 1386622 h 2601628"/>
                <a:gd name="connsiteX180" fmla="*/ 1926495 w 3313263"/>
                <a:gd name="connsiteY180" fmla="*/ 1314090 h 2601628"/>
                <a:gd name="connsiteX181" fmla="*/ 1881311 w 3313263"/>
                <a:gd name="connsiteY181" fmla="*/ 1329094 h 2601628"/>
                <a:gd name="connsiteX182" fmla="*/ 1881288 w 3313263"/>
                <a:gd name="connsiteY182" fmla="*/ 1329055 h 2601628"/>
                <a:gd name="connsiteX183" fmla="*/ 1857819 w 3313263"/>
                <a:gd name="connsiteY183" fmla="*/ 1297735 h 2601628"/>
                <a:gd name="connsiteX184" fmla="*/ 1841465 w 3313263"/>
                <a:gd name="connsiteY184" fmla="*/ 1281441 h 2601628"/>
                <a:gd name="connsiteX185" fmla="*/ 1863207 w 3313263"/>
                <a:gd name="connsiteY185" fmla="*/ 1240184 h 2601628"/>
                <a:gd name="connsiteX186" fmla="*/ 1799061 w 3313263"/>
                <a:gd name="connsiteY186" fmla="*/ 1193867 h 2601628"/>
                <a:gd name="connsiteX187" fmla="*/ 1767570 w 3313263"/>
                <a:gd name="connsiteY187" fmla="*/ 1229968 h 2601628"/>
                <a:gd name="connsiteX188" fmla="*/ 1764883 w 3313263"/>
                <a:gd name="connsiteY188" fmla="*/ 1228511 h 2601628"/>
                <a:gd name="connsiteX189" fmla="*/ 1728096 w 3313263"/>
                <a:gd name="connsiteY189" fmla="*/ 1215014 h 2601628"/>
                <a:gd name="connsiteX190" fmla="*/ 1708425 w 3313263"/>
                <a:gd name="connsiteY190" fmla="*/ 1210426 h 2601628"/>
                <a:gd name="connsiteX191" fmla="*/ 1703377 w 3313263"/>
                <a:gd name="connsiteY191" fmla="*/ 1163968 h 2601628"/>
                <a:gd name="connsiteX192" fmla="*/ 230477 w 3313263"/>
                <a:gd name="connsiteY192" fmla="*/ 1157141 h 2601628"/>
                <a:gd name="connsiteX193" fmla="*/ 378185 w 3313263"/>
                <a:gd name="connsiteY193" fmla="*/ 1304849 h 2601628"/>
                <a:gd name="connsiteX194" fmla="*/ 230477 w 3313263"/>
                <a:gd name="connsiteY194" fmla="*/ 1452557 h 2601628"/>
                <a:gd name="connsiteX195" fmla="*/ 82769 w 3313263"/>
                <a:gd name="connsiteY195" fmla="*/ 1304849 h 2601628"/>
                <a:gd name="connsiteX196" fmla="*/ 230477 w 3313263"/>
                <a:gd name="connsiteY196" fmla="*/ 1157141 h 2601628"/>
                <a:gd name="connsiteX197" fmla="*/ 3082786 w 3313263"/>
                <a:gd name="connsiteY197" fmla="*/ 1157141 h 2601628"/>
                <a:gd name="connsiteX198" fmla="*/ 3230494 w 3313263"/>
                <a:gd name="connsiteY198" fmla="*/ 1304849 h 2601628"/>
                <a:gd name="connsiteX199" fmla="*/ 3082786 w 3313263"/>
                <a:gd name="connsiteY199" fmla="*/ 1452557 h 2601628"/>
                <a:gd name="connsiteX200" fmla="*/ 2935078 w 3313263"/>
                <a:gd name="connsiteY200" fmla="*/ 1304849 h 2601628"/>
                <a:gd name="connsiteX201" fmla="*/ 3082786 w 3313263"/>
                <a:gd name="connsiteY201" fmla="*/ 1157141 h 2601628"/>
                <a:gd name="connsiteX202" fmla="*/ 230477 w 3313263"/>
                <a:gd name="connsiteY202" fmla="*/ 1074372 h 2601628"/>
                <a:gd name="connsiteX203" fmla="*/ 0 w 3313263"/>
                <a:gd name="connsiteY203" fmla="*/ 1304849 h 2601628"/>
                <a:gd name="connsiteX204" fmla="*/ 230477 w 3313263"/>
                <a:gd name="connsiteY204" fmla="*/ 1535326 h 2601628"/>
                <a:gd name="connsiteX205" fmla="*/ 460954 w 3313263"/>
                <a:gd name="connsiteY205" fmla="*/ 1304849 h 2601628"/>
                <a:gd name="connsiteX206" fmla="*/ 230477 w 3313263"/>
                <a:gd name="connsiteY206" fmla="*/ 1074372 h 2601628"/>
                <a:gd name="connsiteX207" fmla="*/ 3082786 w 3313263"/>
                <a:gd name="connsiteY207" fmla="*/ 1074372 h 2601628"/>
                <a:gd name="connsiteX208" fmla="*/ 2852309 w 3313263"/>
                <a:gd name="connsiteY208" fmla="*/ 1304849 h 2601628"/>
                <a:gd name="connsiteX209" fmla="*/ 3082786 w 3313263"/>
                <a:gd name="connsiteY209" fmla="*/ 1535326 h 2601628"/>
                <a:gd name="connsiteX210" fmla="*/ 3313263 w 3313263"/>
                <a:gd name="connsiteY210" fmla="*/ 1304849 h 2601628"/>
                <a:gd name="connsiteX211" fmla="*/ 3082786 w 3313263"/>
                <a:gd name="connsiteY211" fmla="*/ 1074372 h 2601628"/>
                <a:gd name="connsiteX212" fmla="*/ 1069118 w 3313263"/>
                <a:gd name="connsiteY212" fmla="*/ 978141 h 2601628"/>
                <a:gd name="connsiteX213" fmla="*/ 1021278 w 3313263"/>
                <a:gd name="connsiteY213" fmla="*/ 1016779 h 2601628"/>
                <a:gd name="connsiteX214" fmla="*/ 1021779 w 3313263"/>
                <a:gd name="connsiteY214" fmla="*/ 1166970 h 2601628"/>
                <a:gd name="connsiteX215" fmla="*/ 1260046 w 3313263"/>
                <a:gd name="connsiteY215" fmla="*/ 1325565 h 2601628"/>
                <a:gd name="connsiteX216" fmla="*/ 1320933 w 3313263"/>
                <a:gd name="connsiteY216" fmla="*/ 1339064 h 2601628"/>
                <a:gd name="connsiteX217" fmla="*/ 1352476 w 3313263"/>
                <a:gd name="connsiteY217" fmla="*/ 1276760 h 2601628"/>
                <a:gd name="connsiteX218" fmla="*/ 1399636 w 3313263"/>
                <a:gd name="connsiteY218" fmla="*/ 1293120 h 2601628"/>
                <a:gd name="connsiteX219" fmla="*/ 1400632 w 3313263"/>
                <a:gd name="connsiteY219" fmla="*/ 1291618 h 2601628"/>
                <a:gd name="connsiteX220" fmla="*/ 1430279 w 3313263"/>
                <a:gd name="connsiteY220" fmla="*/ 1257314 h 2601628"/>
                <a:gd name="connsiteX221" fmla="*/ 1363088 w 3313263"/>
                <a:gd name="connsiteY221" fmla="*/ 1247437 h 2601628"/>
                <a:gd name="connsiteX222" fmla="*/ 1112592 w 3313263"/>
                <a:gd name="connsiteY222" fmla="*/ 1144268 h 2601628"/>
                <a:gd name="connsiteX223" fmla="*/ 1114338 w 3313263"/>
                <a:gd name="connsiteY223" fmla="*/ 1016780 h 2601628"/>
                <a:gd name="connsiteX224" fmla="*/ 1069118 w 3313263"/>
                <a:gd name="connsiteY224" fmla="*/ 978141 h 2601628"/>
                <a:gd name="connsiteX225" fmla="*/ 2250001 w 3313263"/>
                <a:gd name="connsiteY225" fmla="*/ 977484 h 2601628"/>
                <a:gd name="connsiteX226" fmla="*/ 2204086 w 3313263"/>
                <a:gd name="connsiteY226" fmla="*/ 1016779 h 2601628"/>
                <a:gd name="connsiteX227" fmla="*/ 2202340 w 3313263"/>
                <a:gd name="connsiteY227" fmla="*/ 1147760 h 2601628"/>
                <a:gd name="connsiteX228" fmla="*/ 1886558 w 3313263"/>
                <a:gd name="connsiteY228" fmla="*/ 1261831 h 2601628"/>
                <a:gd name="connsiteX229" fmla="*/ 1882453 w 3313263"/>
                <a:gd name="connsiteY229" fmla="*/ 1262203 h 2601628"/>
                <a:gd name="connsiteX230" fmla="*/ 1889944 w 3313263"/>
                <a:gd name="connsiteY230" fmla="*/ 1269668 h 2601628"/>
                <a:gd name="connsiteX231" fmla="*/ 1917162 w 3313263"/>
                <a:gd name="connsiteY231" fmla="*/ 1305990 h 2601628"/>
                <a:gd name="connsiteX232" fmla="*/ 1917188 w 3313263"/>
                <a:gd name="connsiteY232" fmla="*/ 1306034 h 2601628"/>
                <a:gd name="connsiteX233" fmla="*/ 1969588 w 3313263"/>
                <a:gd name="connsiteY233" fmla="*/ 1288635 h 2601628"/>
                <a:gd name="connsiteX234" fmla="*/ 1990561 w 3313263"/>
                <a:gd name="connsiteY234" fmla="*/ 1336346 h 2601628"/>
                <a:gd name="connsiteX235" fmla="*/ 1994168 w 3313263"/>
                <a:gd name="connsiteY235" fmla="*/ 1335735 h 2601628"/>
                <a:gd name="connsiteX236" fmla="*/ 2291406 w 3313263"/>
                <a:gd name="connsiteY236" fmla="*/ 1173955 h 2601628"/>
                <a:gd name="connsiteX237" fmla="*/ 2291987 w 3313263"/>
                <a:gd name="connsiteY237" fmla="*/ 1016778 h 2601628"/>
                <a:gd name="connsiteX238" fmla="*/ 2250001 w 3313263"/>
                <a:gd name="connsiteY238" fmla="*/ 977484 h 2601628"/>
                <a:gd name="connsiteX239" fmla="*/ 1656632 w 3313263"/>
                <a:gd name="connsiteY239" fmla="*/ 696592 h 2601628"/>
                <a:gd name="connsiteX240" fmla="*/ 2191370 w 3313263"/>
                <a:gd name="connsiteY240" fmla="*/ 821327 h 2601628"/>
                <a:gd name="connsiteX241" fmla="*/ 1656632 w 3313263"/>
                <a:gd name="connsiteY241" fmla="*/ 946062 h 2601628"/>
                <a:gd name="connsiteX242" fmla="*/ 1121894 w 3313263"/>
                <a:gd name="connsiteY242" fmla="*/ 821327 h 2601628"/>
                <a:gd name="connsiteX243" fmla="*/ 1656632 w 3313263"/>
                <a:gd name="connsiteY243" fmla="*/ 696592 h 2601628"/>
                <a:gd name="connsiteX244" fmla="*/ 989326 w 3313263"/>
                <a:gd name="connsiteY244" fmla="*/ 600100 h 2601628"/>
                <a:gd name="connsiteX245" fmla="*/ 795482 w 3313263"/>
                <a:gd name="connsiteY245" fmla="*/ 600100 h 2601628"/>
                <a:gd name="connsiteX246" fmla="*/ 795482 w 3313263"/>
                <a:gd name="connsiteY246" fmla="*/ 693214 h 2601628"/>
                <a:gd name="connsiteX247" fmla="*/ 943638 w 3313263"/>
                <a:gd name="connsiteY247" fmla="*/ 693214 h 2601628"/>
                <a:gd name="connsiteX248" fmla="*/ 987897 w 3313263"/>
                <a:gd name="connsiteY248" fmla="*/ 737473 h 2601628"/>
                <a:gd name="connsiteX249" fmla="*/ 1053739 w 3313263"/>
                <a:gd name="connsiteY249" fmla="*/ 671631 h 2601628"/>
                <a:gd name="connsiteX250" fmla="*/ 2517781 w 3313263"/>
                <a:gd name="connsiteY250" fmla="*/ 600100 h 2601628"/>
                <a:gd name="connsiteX251" fmla="*/ 2323937 w 3313263"/>
                <a:gd name="connsiteY251" fmla="*/ 600100 h 2601628"/>
                <a:gd name="connsiteX252" fmla="*/ 2259524 w 3313263"/>
                <a:gd name="connsiteY252" fmla="*/ 671631 h 2601628"/>
                <a:gd name="connsiteX253" fmla="*/ 2325366 w 3313263"/>
                <a:gd name="connsiteY253" fmla="*/ 737473 h 2601628"/>
                <a:gd name="connsiteX254" fmla="*/ 2369625 w 3313263"/>
                <a:gd name="connsiteY254" fmla="*/ 693214 h 2601628"/>
                <a:gd name="connsiteX255" fmla="*/ 2517781 w 3313263"/>
                <a:gd name="connsiteY255" fmla="*/ 693214 h 2601628"/>
                <a:gd name="connsiteX256" fmla="*/ 1656632 w 3313263"/>
                <a:gd name="connsiteY256" fmla="*/ 592815 h 2601628"/>
                <a:gd name="connsiteX257" fmla="*/ 1018118 w 3313263"/>
                <a:gd name="connsiteY257" fmla="*/ 821327 h 2601628"/>
                <a:gd name="connsiteX258" fmla="*/ 1656632 w 3313263"/>
                <a:gd name="connsiteY258" fmla="*/ 1049839 h 2601628"/>
                <a:gd name="connsiteX259" fmla="*/ 2295146 w 3313263"/>
                <a:gd name="connsiteY259" fmla="*/ 821327 h 2601628"/>
                <a:gd name="connsiteX260" fmla="*/ 1656632 w 3313263"/>
                <a:gd name="connsiteY260" fmla="*/ 592815 h 2601628"/>
                <a:gd name="connsiteX261" fmla="*/ 510006 w 3313263"/>
                <a:gd name="connsiteY261" fmla="*/ 499863 h 2601628"/>
                <a:gd name="connsiteX262" fmla="*/ 657714 w 3313263"/>
                <a:gd name="connsiteY262" fmla="*/ 647571 h 2601628"/>
                <a:gd name="connsiteX263" fmla="*/ 510006 w 3313263"/>
                <a:gd name="connsiteY263" fmla="*/ 795279 h 2601628"/>
                <a:gd name="connsiteX264" fmla="*/ 362298 w 3313263"/>
                <a:gd name="connsiteY264" fmla="*/ 647571 h 2601628"/>
                <a:gd name="connsiteX265" fmla="*/ 510006 w 3313263"/>
                <a:gd name="connsiteY265" fmla="*/ 499863 h 2601628"/>
                <a:gd name="connsiteX266" fmla="*/ 2803257 w 3313263"/>
                <a:gd name="connsiteY266" fmla="*/ 499863 h 2601628"/>
                <a:gd name="connsiteX267" fmla="*/ 2950965 w 3313263"/>
                <a:gd name="connsiteY267" fmla="*/ 647571 h 2601628"/>
                <a:gd name="connsiteX268" fmla="*/ 2803257 w 3313263"/>
                <a:gd name="connsiteY268" fmla="*/ 795279 h 2601628"/>
                <a:gd name="connsiteX269" fmla="*/ 2655549 w 3313263"/>
                <a:gd name="connsiteY269" fmla="*/ 647571 h 2601628"/>
                <a:gd name="connsiteX270" fmla="*/ 2803257 w 3313263"/>
                <a:gd name="connsiteY270" fmla="*/ 499863 h 2601628"/>
                <a:gd name="connsiteX271" fmla="*/ 510006 w 3313263"/>
                <a:gd name="connsiteY271" fmla="*/ 417094 h 2601628"/>
                <a:gd name="connsiteX272" fmla="*/ 279529 w 3313263"/>
                <a:gd name="connsiteY272" fmla="*/ 647571 h 2601628"/>
                <a:gd name="connsiteX273" fmla="*/ 510006 w 3313263"/>
                <a:gd name="connsiteY273" fmla="*/ 878048 h 2601628"/>
                <a:gd name="connsiteX274" fmla="*/ 740483 w 3313263"/>
                <a:gd name="connsiteY274" fmla="*/ 647571 h 2601628"/>
                <a:gd name="connsiteX275" fmla="*/ 510006 w 3313263"/>
                <a:gd name="connsiteY275" fmla="*/ 417094 h 2601628"/>
                <a:gd name="connsiteX276" fmla="*/ 2803257 w 3313263"/>
                <a:gd name="connsiteY276" fmla="*/ 417094 h 2601628"/>
                <a:gd name="connsiteX277" fmla="*/ 2572780 w 3313263"/>
                <a:gd name="connsiteY277" fmla="*/ 647571 h 2601628"/>
                <a:gd name="connsiteX278" fmla="*/ 2803257 w 3313263"/>
                <a:gd name="connsiteY278" fmla="*/ 878048 h 2601628"/>
                <a:gd name="connsiteX279" fmla="*/ 3033734 w 3313263"/>
                <a:gd name="connsiteY279" fmla="*/ 647571 h 2601628"/>
                <a:gd name="connsiteX280" fmla="*/ 2803257 w 3313263"/>
                <a:gd name="connsiteY280" fmla="*/ 417094 h 2601628"/>
                <a:gd name="connsiteX281" fmla="*/ 1888003 w 3313263"/>
                <a:gd name="connsiteY281" fmla="*/ 180586 h 2601628"/>
                <a:gd name="connsiteX282" fmla="*/ 1425261 w 3313263"/>
                <a:gd name="connsiteY282" fmla="*/ 180586 h 2601628"/>
                <a:gd name="connsiteX283" fmla="*/ 1425261 w 3313263"/>
                <a:gd name="connsiteY283" fmla="*/ 281526 h 2601628"/>
                <a:gd name="connsiteX284" fmla="*/ 1606162 w 3313263"/>
                <a:gd name="connsiteY284" fmla="*/ 281526 h 2601628"/>
                <a:gd name="connsiteX285" fmla="*/ 1606162 w 3313263"/>
                <a:gd name="connsiteY285" fmla="*/ 556017 h 2601628"/>
                <a:gd name="connsiteX286" fmla="*/ 1707102 w 3313263"/>
                <a:gd name="connsiteY286" fmla="*/ 556017 h 2601628"/>
                <a:gd name="connsiteX287" fmla="*/ 1707102 w 3313263"/>
                <a:gd name="connsiteY287" fmla="*/ 281526 h 2601628"/>
                <a:gd name="connsiteX288" fmla="*/ 1888003 w 3313263"/>
                <a:gd name="connsiteY288" fmla="*/ 281526 h 2601628"/>
                <a:gd name="connsiteX289" fmla="*/ 1140841 w 3313263"/>
                <a:gd name="connsiteY289" fmla="*/ 82769 h 2601628"/>
                <a:gd name="connsiteX290" fmla="*/ 1288549 w 3313263"/>
                <a:gd name="connsiteY290" fmla="*/ 230477 h 2601628"/>
                <a:gd name="connsiteX291" fmla="*/ 1140841 w 3313263"/>
                <a:gd name="connsiteY291" fmla="*/ 378185 h 2601628"/>
                <a:gd name="connsiteX292" fmla="*/ 993133 w 3313263"/>
                <a:gd name="connsiteY292" fmla="*/ 230477 h 2601628"/>
                <a:gd name="connsiteX293" fmla="*/ 1140841 w 3313263"/>
                <a:gd name="connsiteY293" fmla="*/ 82769 h 2601628"/>
                <a:gd name="connsiteX294" fmla="*/ 2172422 w 3313263"/>
                <a:gd name="connsiteY294" fmla="*/ 82769 h 2601628"/>
                <a:gd name="connsiteX295" fmla="*/ 2320130 w 3313263"/>
                <a:gd name="connsiteY295" fmla="*/ 230477 h 2601628"/>
                <a:gd name="connsiteX296" fmla="*/ 2172422 w 3313263"/>
                <a:gd name="connsiteY296" fmla="*/ 378185 h 2601628"/>
                <a:gd name="connsiteX297" fmla="*/ 2024714 w 3313263"/>
                <a:gd name="connsiteY297" fmla="*/ 230477 h 2601628"/>
                <a:gd name="connsiteX298" fmla="*/ 2172422 w 3313263"/>
                <a:gd name="connsiteY298" fmla="*/ 82769 h 2601628"/>
                <a:gd name="connsiteX299" fmla="*/ 1140841 w 3313263"/>
                <a:gd name="connsiteY299" fmla="*/ 0 h 2601628"/>
                <a:gd name="connsiteX300" fmla="*/ 910364 w 3313263"/>
                <a:gd name="connsiteY300" fmla="*/ 230477 h 2601628"/>
                <a:gd name="connsiteX301" fmla="*/ 1140841 w 3313263"/>
                <a:gd name="connsiteY301" fmla="*/ 460954 h 2601628"/>
                <a:gd name="connsiteX302" fmla="*/ 1371318 w 3313263"/>
                <a:gd name="connsiteY302" fmla="*/ 230477 h 2601628"/>
                <a:gd name="connsiteX303" fmla="*/ 1140841 w 3313263"/>
                <a:gd name="connsiteY303" fmla="*/ 0 h 2601628"/>
                <a:gd name="connsiteX304" fmla="*/ 2172422 w 3313263"/>
                <a:gd name="connsiteY304" fmla="*/ 0 h 2601628"/>
                <a:gd name="connsiteX305" fmla="*/ 1941945 w 3313263"/>
                <a:gd name="connsiteY305" fmla="*/ 230477 h 2601628"/>
                <a:gd name="connsiteX306" fmla="*/ 2172422 w 3313263"/>
                <a:gd name="connsiteY306" fmla="*/ 460954 h 2601628"/>
                <a:gd name="connsiteX307" fmla="*/ 2402899 w 3313263"/>
                <a:gd name="connsiteY307" fmla="*/ 230477 h 2601628"/>
                <a:gd name="connsiteX308" fmla="*/ 2172422 w 3313263"/>
                <a:gd name="connsiteY308" fmla="*/ 0 h 260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3313263" h="2601628">
                  <a:moveTo>
                    <a:pt x="1140841" y="2223443"/>
                  </a:moveTo>
                  <a:cubicBezTo>
                    <a:pt x="1222418" y="2223443"/>
                    <a:pt x="1288549" y="2289574"/>
                    <a:pt x="1288549" y="2371151"/>
                  </a:cubicBezTo>
                  <a:cubicBezTo>
                    <a:pt x="1288549" y="2452728"/>
                    <a:pt x="1222418" y="2518859"/>
                    <a:pt x="1140841" y="2518859"/>
                  </a:cubicBezTo>
                  <a:cubicBezTo>
                    <a:pt x="1059264" y="2518859"/>
                    <a:pt x="993133" y="2452728"/>
                    <a:pt x="993133" y="2371151"/>
                  </a:cubicBezTo>
                  <a:cubicBezTo>
                    <a:pt x="993133" y="2289574"/>
                    <a:pt x="1059264" y="2223443"/>
                    <a:pt x="1140841" y="2223443"/>
                  </a:cubicBezTo>
                  <a:close/>
                  <a:moveTo>
                    <a:pt x="2172422" y="2223443"/>
                  </a:moveTo>
                  <a:cubicBezTo>
                    <a:pt x="2253999" y="2223443"/>
                    <a:pt x="2320130" y="2289574"/>
                    <a:pt x="2320130" y="2371151"/>
                  </a:cubicBezTo>
                  <a:cubicBezTo>
                    <a:pt x="2320130" y="2452728"/>
                    <a:pt x="2253999" y="2518859"/>
                    <a:pt x="2172422" y="2518859"/>
                  </a:cubicBezTo>
                  <a:cubicBezTo>
                    <a:pt x="2090845" y="2518859"/>
                    <a:pt x="2024714" y="2452728"/>
                    <a:pt x="2024714" y="2371151"/>
                  </a:cubicBezTo>
                  <a:cubicBezTo>
                    <a:pt x="2024714" y="2289574"/>
                    <a:pt x="2090845" y="2223443"/>
                    <a:pt x="2172422" y="2223443"/>
                  </a:cubicBezTo>
                  <a:close/>
                  <a:moveTo>
                    <a:pt x="1140841" y="2140674"/>
                  </a:moveTo>
                  <a:cubicBezTo>
                    <a:pt x="1013552" y="2140674"/>
                    <a:pt x="910364" y="2243862"/>
                    <a:pt x="910364" y="2371151"/>
                  </a:cubicBezTo>
                  <a:cubicBezTo>
                    <a:pt x="910364" y="2498440"/>
                    <a:pt x="1013552" y="2601628"/>
                    <a:pt x="1140841" y="2601628"/>
                  </a:cubicBezTo>
                  <a:cubicBezTo>
                    <a:pt x="1268130" y="2601628"/>
                    <a:pt x="1371318" y="2498440"/>
                    <a:pt x="1371318" y="2371151"/>
                  </a:cubicBezTo>
                  <a:cubicBezTo>
                    <a:pt x="1371318" y="2243862"/>
                    <a:pt x="1268130" y="2140674"/>
                    <a:pt x="1140841" y="2140674"/>
                  </a:cubicBezTo>
                  <a:close/>
                  <a:moveTo>
                    <a:pt x="2172422" y="2140674"/>
                  </a:moveTo>
                  <a:cubicBezTo>
                    <a:pt x="2045133" y="2140674"/>
                    <a:pt x="1941945" y="2243862"/>
                    <a:pt x="1941945" y="2371151"/>
                  </a:cubicBezTo>
                  <a:cubicBezTo>
                    <a:pt x="1941945" y="2498440"/>
                    <a:pt x="2045133" y="2601628"/>
                    <a:pt x="2172422" y="2601628"/>
                  </a:cubicBezTo>
                  <a:cubicBezTo>
                    <a:pt x="2299711" y="2601628"/>
                    <a:pt x="2402899" y="2498440"/>
                    <a:pt x="2402899" y="2371151"/>
                  </a:cubicBezTo>
                  <a:cubicBezTo>
                    <a:pt x="2402899" y="2243862"/>
                    <a:pt x="2299711" y="2140674"/>
                    <a:pt x="2172422" y="2140674"/>
                  </a:cubicBezTo>
                  <a:close/>
                  <a:moveTo>
                    <a:pt x="1707101" y="2045612"/>
                  </a:moveTo>
                  <a:lnTo>
                    <a:pt x="1606161" y="2045612"/>
                  </a:lnTo>
                  <a:lnTo>
                    <a:pt x="1606161" y="2320103"/>
                  </a:lnTo>
                  <a:lnTo>
                    <a:pt x="1425260" y="2320103"/>
                  </a:lnTo>
                  <a:lnTo>
                    <a:pt x="1425260" y="2421043"/>
                  </a:lnTo>
                  <a:lnTo>
                    <a:pt x="1888002" y="2421043"/>
                  </a:lnTo>
                  <a:lnTo>
                    <a:pt x="1888002" y="2320103"/>
                  </a:lnTo>
                  <a:lnTo>
                    <a:pt x="1707101" y="2320103"/>
                  </a:lnTo>
                  <a:close/>
                  <a:moveTo>
                    <a:pt x="987897" y="1863419"/>
                  </a:moveTo>
                  <a:lnTo>
                    <a:pt x="943638" y="1907678"/>
                  </a:lnTo>
                  <a:lnTo>
                    <a:pt x="795482" y="1907678"/>
                  </a:lnTo>
                  <a:lnTo>
                    <a:pt x="795482" y="2000792"/>
                  </a:lnTo>
                  <a:lnTo>
                    <a:pt x="989326" y="2000792"/>
                  </a:lnTo>
                  <a:lnTo>
                    <a:pt x="1053739" y="1929261"/>
                  </a:lnTo>
                  <a:close/>
                  <a:moveTo>
                    <a:pt x="2325366" y="1863419"/>
                  </a:moveTo>
                  <a:lnTo>
                    <a:pt x="2259524" y="1929261"/>
                  </a:lnTo>
                  <a:lnTo>
                    <a:pt x="2323937" y="2000792"/>
                  </a:lnTo>
                  <a:lnTo>
                    <a:pt x="2517781" y="2000792"/>
                  </a:lnTo>
                  <a:lnTo>
                    <a:pt x="2517781" y="1907678"/>
                  </a:lnTo>
                  <a:lnTo>
                    <a:pt x="2369625" y="1907678"/>
                  </a:lnTo>
                  <a:close/>
                  <a:moveTo>
                    <a:pt x="510006" y="1809072"/>
                  </a:moveTo>
                  <a:cubicBezTo>
                    <a:pt x="591583" y="1809072"/>
                    <a:pt x="657714" y="1875203"/>
                    <a:pt x="657714" y="1956780"/>
                  </a:cubicBezTo>
                  <a:cubicBezTo>
                    <a:pt x="657714" y="2038357"/>
                    <a:pt x="591583" y="2104488"/>
                    <a:pt x="510006" y="2104488"/>
                  </a:cubicBezTo>
                  <a:cubicBezTo>
                    <a:pt x="428429" y="2104488"/>
                    <a:pt x="362298" y="2038357"/>
                    <a:pt x="362298" y="1956780"/>
                  </a:cubicBezTo>
                  <a:cubicBezTo>
                    <a:pt x="362298" y="1875203"/>
                    <a:pt x="428429" y="1809072"/>
                    <a:pt x="510006" y="1809072"/>
                  </a:cubicBezTo>
                  <a:close/>
                  <a:moveTo>
                    <a:pt x="2803257" y="1809072"/>
                  </a:moveTo>
                  <a:cubicBezTo>
                    <a:pt x="2884834" y="1809072"/>
                    <a:pt x="2950965" y="1875203"/>
                    <a:pt x="2950965" y="1956780"/>
                  </a:cubicBezTo>
                  <a:cubicBezTo>
                    <a:pt x="2950965" y="2038357"/>
                    <a:pt x="2884834" y="2104488"/>
                    <a:pt x="2803257" y="2104488"/>
                  </a:cubicBezTo>
                  <a:cubicBezTo>
                    <a:pt x="2721680" y="2104488"/>
                    <a:pt x="2655549" y="2038357"/>
                    <a:pt x="2655549" y="1956780"/>
                  </a:cubicBezTo>
                  <a:cubicBezTo>
                    <a:pt x="2655549" y="1875203"/>
                    <a:pt x="2721680" y="1809072"/>
                    <a:pt x="2803257" y="1809072"/>
                  </a:cubicBezTo>
                  <a:close/>
                  <a:moveTo>
                    <a:pt x="510006" y="1726303"/>
                  </a:moveTo>
                  <a:cubicBezTo>
                    <a:pt x="382717" y="1726303"/>
                    <a:pt x="279529" y="1829491"/>
                    <a:pt x="279529" y="1956780"/>
                  </a:cubicBezTo>
                  <a:cubicBezTo>
                    <a:pt x="279529" y="2084069"/>
                    <a:pt x="382717" y="2187257"/>
                    <a:pt x="510006" y="2187257"/>
                  </a:cubicBezTo>
                  <a:cubicBezTo>
                    <a:pt x="637295" y="2187257"/>
                    <a:pt x="740483" y="2084069"/>
                    <a:pt x="740483" y="1956780"/>
                  </a:cubicBezTo>
                  <a:cubicBezTo>
                    <a:pt x="740483" y="1829491"/>
                    <a:pt x="637295" y="1726303"/>
                    <a:pt x="510006" y="1726303"/>
                  </a:cubicBezTo>
                  <a:close/>
                  <a:moveTo>
                    <a:pt x="2803257" y="1726303"/>
                  </a:moveTo>
                  <a:cubicBezTo>
                    <a:pt x="2675968" y="1726303"/>
                    <a:pt x="2572780" y="1829491"/>
                    <a:pt x="2572780" y="1956780"/>
                  </a:cubicBezTo>
                  <a:cubicBezTo>
                    <a:pt x="2572780" y="2084069"/>
                    <a:pt x="2675968" y="2187257"/>
                    <a:pt x="2803257" y="2187257"/>
                  </a:cubicBezTo>
                  <a:cubicBezTo>
                    <a:pt x="2930546" y="2187257"/>
                    <a:pt x="3033734" y="2084069"/>
                    <a:pt x="3033734" y="1956780"/>
                  </a:cubicBezTo>
                  <a:cubicBezTo>
                    <a:pt x="3033734" y="1829491"/>
                    <a:pt x="2930546" y="1726303"/>
                    <a:pt x="2803257" y="1726303"/>
                  </a:cubicBezTo>
                  <a:close/>
                  <a:moveTo>
                    <a:pt x="2250001" y="1616802"/>
                  </a:moveTo>
                  <a:cubicBezTo>
                    <a:pt x="2229020" y="1615929"/>
                    <a:pt x="2207385" y="1628154"/>
                    <a:pt x="2204086" y="1656097"/>
                  </a:cubicBezTo>
                  <a:cubicBezTo>
                    <a:pt x="2203504" y="1699757"/>
                    <a:pt x="2202922" y="1743417"/>
                    <a:pt x="2202340" y="1787077"/>
                  </a:cubicBezTo>
                  <a:cubicBezTo>
                    <a:pt x="2025955" y="1981507"/>
                    <a:pt x="1187688" y="1926206"/>
                    <a:pt x="1112594" y="1783584"/>
                  </a:cubicBezTo>
                  <a:cubicBezTo>
                    <a:pt x="1113176" y="1741088"/>
                    <a:pt x="1113757" y="1698592"/>
                    <a:pt x="1114340" y="1656097"/>
                  </a:cubicBezTo>
                  <a:cubicBezTo>
                    <a:pt x="1099037" y="1601959"/>
                    <a:pt x="1040076" y="1607196"/>
                    <a:pt x="1021280" y="1656095"/>
                  </a:cubicBezTo>
                  <a:cubicBezTo>
                    <a:pt x="1022029" y="1706159"/>
                    <a:pt x="1021032" y="1756223"/>
                    <a:pt x="1021781" y="1806287"/>
                  </a:cubicBezTo>
                  <a:cubicBezTo>
                    <a:pt x="1135671" y="2101426"/>
                    <a:pt x="2233387" y="2047871"/>
                    <a:pt x="2291406" y="1813272"/>
                  </a:cubicBezTo>
                  <a:cubicBezTo>
                    <a:pt x="2291599" y="1760880"/>
                    <a:pt x="2291794" y="1708488"/>
                    <a:pt x="2291987" y="1656095"/>
                  </a:cubicBezTo>
                  <a:cubicBezTo>
                    <a:pt x="2291308" y="1631646"/>
                    <a:pt x="2270982" y="1617675"/>
                    <a:pt x="2250001" y="1616802"/>
                  </a:cubicBezTo>
                  <a:close/>
                  <a:moveTo>
                    <a:pt x="1656633" y="1399746"/>
                  </a:moveTo>
                  <a:cubicBezTo>
                    <a:pt x="1697371" y="1399746"/>
                    <a:pt x="1730395" y="1432770"/>
                    <a:pt x="1730395" y="1473507"/>
                  </a:cubicBezTo>
                  <a:cubicBezTo>
                    <a:pt x="1730395" y="1514244"/>
                    <a:pt x="1697371" y="1547268"/>
                    <a:pt x="1656633" y="1547268"/>
                  </a:cubicBezTo>
                  <a:cubicBezTo>
                    <a:pt x="1615895" y="1547268"/>
                    <a:pt x="1582871" y="1514244"/>
                    <a:pt x="1582871" y="1473507"/>
                  </a:cubicBezTo>
                  <a:cubicBezTo>
                    <a:pt x="1582871" y="1432770"/>
                    <a:pt x="1615895" y="1399746"/>
                    <a:pt x="1656633" y="1399746"/>
                  </a:cubicBezTo>
                  <a:close/>
                  <a:moveTo>
                    <a:pt x="1656633" y="1343595"/>
                  </a:moveTo>
                  <a:cubicBezTo>
                    <a:pt x="1584885" y="1343595"/>
                    <a:pt x="1526721" y="1401759"/>
                    <a:pt x="1526721" y="1473507"/>
                  </a:cubicBezTo>
                  <a:cubicBezTo>
                    <a:pt x="1526721" y="1545255"/>
                    <a:pt x="1584885" y="1603419"/>
                    <a:pt x="1656633" y="1603419"/>
                  </a:cubicBezTo>
                  <a:cubicBezTo>
                    <a:pt x="1728381" y="1603419"/>
                    <a:pt x="1786545" y="1545255"/>
                    <a:pt x="1786545" y="1473507"/>
                  </a:cubicBezTo>
                  <a:cubicBezTo>
                    <a:pt x="1786545" y="1401759"/>
                    <a:pt x="1728381" y="1343595"/>
                    <a:pt x="1656633" y="1343595"/>
                  </a:cubicBezTo>
                  <a:close/>
                  <a:moveTo>
                    <a:pt x="1069118" y="1297800"/>
                  </a:moveTo>
                  <a:cubicBezTo>
                    <a:pt x="1050115" y="1298454"/>
                    <a:pt x="1030675" y="1311989"/>
                    <a:pt x="1021278" y="1336438"/>
                  </a:cubicBezTo>
                  <a:cubicBezTo>
                    <a:pt x="1022027" y="1386502"/>
                    <a:pt x="1021030" y="1436565"/>
                    <a:pt x="1021779" y="1486629"/>
                  </a:cubicBezTo>
                  <a:cubicBezTo>
                    <a:pt x="1050252" y="1560414"/>
                    <a:pt x="1140213" y="1612405"/>
                    <a:pt x="1260046" y="1645223"/>
                  </a:cubicBezTo>
                  <a:lnTo>
                    <a:pt x="1352702" y="1665766"/>
                  </a:lnTo>
                  <a:lnTo>
                    <a:pt x="1383373" y="1631310"/>
                  </a:lnTo>
                  <a:lnTo>
                    <a:pt x="1376042" y="1618843"/>
                  </a:lnTo>
                  <a:cubicBezTo>
                    <a:pt x="1367834" y="1602853"/>
                    <a:pt x="1360935" y="1586014"/>
                    <a:pt x="1355508" y="1568452"/>
                  </a:cubicBezTo>
                  <a:lnTo>
                    <a:pt x="1354702" y="1565367"/>
                  </a:lnTo>
                  <a:lnTo>
                    <a:pt x="1341185" y="1562582"/>
                  </a:lnTo>
                  <a:lnTo>
                    <a:pt x="1304730" y="1563583"/>
                  </a:lnTo>
                  <a:lnTo>
                    <a:pt x="1303652" y="1554849"/>
                  </a:lnTo>
                  <a:lnTo>
                    <a:pt x="1289741" y="1551982"/>
                  </a:lnTo>
                  <a:cubicBezTo>
                    <a:pt x="1197837" y="1529780"/>
                    <a:pt x="1131365" y="1499582"/>
                    <a:pt x="1112592" y="1463926"/>
                  </a:cubicBezTo>
                  <a:cubicBezTo>
                    <a:pt x="1113174" y="1421431"/>
                    <a:pt x="1113755" y="1378935"/>
                    <a:pt x="1114338" y="1336439"/>
                  </a:cubicBezTo>
                  <a:cubicBezTo>
                    <a:pt x="1106686" y="1309370"/>
                    <a:pt x="1088120" y="1297145"/>
                    <a:pt x="1069118" y="1297800"/>
                  </a:cubicBezTo>
                  <a:close/>
                  <a:moveTo>
                    <a:pt x="2250001" y="1297144"/>
                  </a:moveTo>
                  <a:cubicBezTo>
                    <a:pt x="2229020" y="1296271"/>
                    <a:pt x="2207385" y="1308496"/>
                    <a:pt x="2204086" y="1336439"/>
                  </a:cubicBezTo>
                  <a:cubicBezTo>
                    <a:pt x="2203504" y="1380099"/>
                    <a:pt x="2202922" y="1423759"/>
                    <a:pt x="2202340" y="1467420"/>
                  </a:cubicBezTo>
                  <a:cubicBezTo>
                    <a:pt x="2169267" y="1503875"/>
                    <a:pt x="2112926" y="1531551"/>
                    <a:pt x="2042709" y="1551518"/>
                  </a:cubicBezTo>
                  <a:lnTo>
                    <a:pt x="2006686" y="1559951"/>
                  </a:lnTo>
                  <a:lnTo>
                    <a:pt x="2003450" y="1576368"/>
                  </a:lnTo>
                  <a:lnTo>
                    <a:pt x="1950938" y="1573285"/>
                  </a:lnTo>
                  <a:lnTo>
                    <a:pt x="1945257" y="1590147"/>
                  </a:lnTo>
                  <a:cubicBezTo>
                    <a:pt x="1940184" y="1603086"/>
                    <a:pt x="1934272" y="1615634"/>
                    <a:pt x="1927578" y="1627715"/>
                  </a:cubicBezTo>
                  <a:lnTo>
                    <a:pt x="1919866" y="1639705"/>
                  </a:lnTo>
                  <a:lnTo>
                    <a:pt x="1942208" y="1664193"/>
                  </a:lnTo>
                  <a:lnTo>
                    <a:pt x="1994167" y="1655395"/>
                  </a:lnTo>
                  <a:cubicBezTo>
                    <a:pt x="2153611" y="1622559"/>
                    <a:pt x="2273275" y="1566927"/>
                    <a:pt x="2291406" y="1493615"/>
                  </a:cubicBezTo>
                  <a:cubicBezTo>
                    <a:pt x="2291599" y="1441222"/>
                    <a:pt x="2291794" y="1388830"/>
                    <a:pt x="2291987" y="1336438"/>
                  </a:cubicBezTo>
                  <a:cubicBezTo>
                    <a:pt x="2291308" y="1311989"/>
                    <a:pt x="2270982" y="1298018"/>
                    <a:pt x="2250001" y="1297144"/>
                  </a:cubicBezTo>
                  <a:close/>
                  <a:moveTo>
                    <a:pt x="1674197" y="1254837"/>
                  </a:moveTo>
                  <a:cubicBezTo>
                    <a:pt x="1775895" y="1262899"/>
                    <a:pt x="1861339" y="1341461"/>
                    <a:pt x="1874315" y="1446655"/>
                  </a:cubicBezTo>
                  <a:cubicBezTo>
                    <a:pt x="1889145" y="1566876"/>
                    <a:pt x="1803707" y="1676357"/>
                    <a:pt x="1683485" y="1691187"/>
                  </a:cubicBezTo>
                  <a:cubicBezTo>
                    <a:pt x="1563263" y="1706017"/>
                    <a:pt x="1453782" y="1620580"/>
                    <a:pt x="1438952" y="1500359"/>
                  </a:cubicBezTo>
                  <a:cubicBezTo>
                    <a:pt x="1424122" y="1380137"/>
                    <a:pt x="1509559" y="1270656"/>
                    <a:pt x="1629781" y="1255826"/>
                  </a:cubicBezTo>
                  <a:cubicBezTo>
                    <a:pt x="1644809" y="1253972"/>
                    <a:pt x="1659669" y="1253685"/>
                    <a:pt x="1674197" y="1254837"/>
                  </a:cubicBezTo>
                  <a:close/>
                  <a:moveTo>
                    <a:pt x="971518" y="1253889"/>
                  </a:moveTo>
                  <a:lnTo>
                    <a:pt x="521049" y="1253889"/>
                  </a:lnTo>
                  <a:lnTo>
                    <a:pt x="521049" y="1347003"/>
                  </a:lnTo>
                  <a:lnTo>
                    <a:pt x="971518" y="1347003"/>
                  </a:lnTo>
                  <a:close/>
                  <a:moveTo>
                    <a:pt x="2792214" y="1253889"/>
                  </a:moveTo>
                  <a:lnTo>
                    <a:pt x="2341745" y="1253889"/>
                  </a:lnTo>
                  <a:lnTo>
                    <a:pt x="2341745" y="1347003"/>
                  </a:lnTo>
                  <a:lnTo>
                    <a:pt x="2792214" y="1347003"/>
                  </a:lnTo>
                  <a:close/>
                  <a:moveTo>
                    <a:pt x="1624399" y="1161625"/>
                  </a:moveTo>
                  <a:lnTo>
                    <a:pt x="1618740" y="1207225"/>
                  </a:lnTo>
                  <a:lnTo>
                    <a:pt x="1594154" y="1211530"/>
                  </a:lnTo>
                  <a:cubicBezTo>
                    <a:pt x="1585957" y="1213399"/>
                    <a:pt x="1577919" y="1215636"/>
                    <a:pt x="1570055" y="1218219"/>
                  </a:cubicBezTo>
                  <a:lnTo>
                    <a:pt x="1557744" y="1222904"/>
                  </a:lnTo>
                  <a:lnTo>
                    <a:pt x="1527200" y="1187704"/>
                  </a:lnTo>
                  <a:lnTo>
                    <a:pt x="1461071" y="1231023"/>
                  </a:lnTo>
                  <a:lnTo>
                    <a:pt x="1480698" y="1268475"/>
                  </a:lnTo>
                  <a:lnTo>
                    <a:pt x="1467129" y="1280509"/>
                  </a:lnTo>
                  <a:cubicBezTo>
                    <a:pt x="1455666" y="1291622"/>
                    <a:pt x="1445210" y="1303726"/>
                    <a:pt x="1435884" y="1316662"/>
                  </a:cubicBezTo>
                  <a:lnTo>
                    <a:pt x="1435026" y="1317957"/>
                  </a:lnTo>
                  <a:lnTo>
                    <a:pt x="1394359" y="1303850"/>
                  </a:lnTo>
                  <a:lnTo>
                    <a:pt x="1358597" y="1374489"/>
                  </a:lnTo>
                  <a:lnTo>
                    <a:pt x="1396007" y="1398287"/>
                  </a:lnTo>
                  <a:lnTo>
                    <a:pt x="1391817" y="1413487"/>
                  </a:lnTo>
                  <a:cubicBezTo>
                    <a:pt x="1388536" y="1427576"/>
                    <a:pt x="1386366" y="1442044"/>
                    <a:pt x="1385392" y="1456779"/>
                  </a:cubicBezTo>
                  <a:lnTo>
                    <a:pt x="1385305" y="1461374"/>
                  </a:lnTo>
                  <a:lnTo>
                    <a:pt x="1343485" y="1472523"/>
                  </a:lnTo>
                  <a:lnTo>
                    <a:pt x="1353187" y="1551178"/>
                  </a:lnTo>
                  <a:lnTo>
                    <a:pt x="1395573" y="1550014"/>
                  </a:lnTo>
                  <a:lnTo>
                    <a:pt x="1396974" y="1555376"/>
                  </a:lnTo>
                  <a:cubicBezTo>
                    <a:pt x="1401654" y="1570520"/>
                    <a:pt x="1407602" y="1585040"/>
                    <a:pt x="1414680" y="1598829"/>
                  </a:cubicBezTo>
                  <a:lnTo>
                    <a:pt x="1421002" y="1609579"/>
                  </a:lnTo>
                  <a:lnTo>
                    <a:pt x="1392763" y="1641303"/>
                  </a:lnTo>
                  <a:lnTo>
                    <a:pt x="1443960" y="1701701"/>
                  </a:lnTo>
                  <a:lnTo>
                    <a:pt x="1477271" y="1678379"/>
                  </a:lnTo>
                  <a:lnTo>
                    <a:pt x="1492831" y="1691504"/>
                  </a:lnTo>
                  <a:cubicBezTo>
                    <a:pt x="1500920" y="1697588"/>
                    <a:pt x="1509351" y="1703220"/>
                    <a:pt x="1518081" y="1708369"/>
                  </a:cubicBezTo>
                  <a:lnTo>
                    <a:pt x="1533289" y="1716438"/>
                  </a:lnTo>
                  <a:lnTo>
                    <a:pt x="1526346" y="1759799"/>
                  </a:lnTo>
                  <a:lnTo>
                    <a:pt x="1601908" y="1783018"/>
                  </a:lnTo>
                  <a:lnTo>
                    <a:pt x="1618413" y="1742939"/>
                  </a:lnTo>
                  <a:lnTo>
                    <a:pt x="1634635" y="1744901"/>
                  </a:lnTo>
                  <a:cubicBezTo>
                    <a:pt x="1643019" y="1745517"/>
                    <a:pt x="1651490" y="1745743"/>
                    <a:pt x="1660029" y="1745562"/>
                  </a:cubicBezTo>
                  <a:lnTo>
                    <a:pt x="1683230" y="1743886"/>
                  </a:lnTo>
                  <a:lnTo>
                    <a:pt x="1699135" y="1784121"/>
                  </a:lnTo>
                  <a:lnTo>
                    <a:pt x="1775878" y="1765329"/>
                  </a:lnTo>
                  <a:lnTo>
                    <a:pt x="1769196" y="1719479"/>
                  </a:lnTo>
                  <a:lnTo>
                    <a:pt x="1791943" y="1707973"/>
                  </a:lnTo>
                  <a:cubicBezTo>
                    <a:pt x="1802286" y="1701825"/>
                    <a:pt x="1812160" y="1695012"/>
                    <a:pt x="1821514" y="1687600"/>
                  </a:cubicBezTo>
                  <a:lnTo>
                    <a:pt x="1824929" y="1684506"/>
                  </a:lnTo>
                  <a:lnTo>
                    <a:pt x="1861688" y="1709594"/>
                  </a:lnTo>
                  <a:lnTo>
                    <a:pt x="1914635" y="1650813"/>
                  </a:lnTo>
                  <a:lnTo>
                    <a:pt x="1883620" y="1616818"/>
                  </a:lnTo>
                  <a:lnTo>
                    <a:pt x="1890270" y="1606479"/>
                  </a:lnTo>
                  <a:cubicBezTo>
                    <a:pt x="1896042" y="1596062"/>
                    <a:pt x="1901141" y="1585241"/>
                    <a:pt x="1905514" y="1574084"/>
                  </a:cubicBezTo>
                  <a:lnTo>
                    <a:pt x="1910414" y="1559544"/>
                  </a:lnTo>
                  <a:lnTo>
                    <a:pt x="1955694" y="1562203"/>
                  </a:lnTo>
                  <a:lnTo>
                    <a:pt x="1971013" y="1484470"/>
                  </a:lnTo>
                  <a:lnTo>
                    <a:pt x="1924015" y="1470363"/>
                  </a:lnTo>
                  <a:lnTo>
                    <a:pt x="1924032" y="1469777"/>
                  </a:lnTo>
                  <a:cubicBezTo>
                    <a:pt x="1923832" y="1460641"/>
                    <a:pt x="1923171" y="1451429"/>
                    <a:pt x="1922028" y="1442164"/>
                  </a:cubicBezTo>
                  <a:cubicBezTo>
                    <a:pt x="1921171" y="1435215"/>
                    <a:pt x="1920058" y="1428361"/>
                    <a:pt x="1918701" y="1421609"/>
                  </a:cubicBezTo>
                  <a:lnTo>
                    <a:pt x="1916509" y="1412499"/>
                  </a:lnTo>
                  <a:lnTo>
                    <a:pt x="1958379" y="1386622"/>
                  </a:lnTo>
                  <a:lnTo>
                    <a:pt x="1926495" y="1314090"/>
                  </a:lnTo>
                  <a:lnTo>
                    <a:pt x="1881311" y="1329094"/>
                  </a:lnTo>
                  <a:lnTo>
                    <a:pt x="1881288" y="1329055"/>
                  </a:lnTo>
                  <a:cubicBezTo>
                    <a:pt x="1874204" y="1318017"/>
                    <a:pt x="1866352" y="1307555"/>
                    <a:pt x="1857819" y="1297735"/>
                  </a:cubicBezTo>
                  <a:lnTo>
                    <a:pt x="1841465" y="1281441"/>
                  </a:lnTo>
                  <a:lnTo>
                    <a:pt x="1863207" y="1240184"/>
                  </a:lnTo>
                  <a:lnTo>
                    <a:pt x="1799061" y="1193867"/>
                  </a:lnTo>
                  <a:lnTo>
                    <a:pt x="1767570" y="1229968"/>
                  </a:lnTo>
                  <a:lnTo>
                    <a:pt x="1764883" y="1228511"/>
                  </a:lnTo>
                  <a:cubicBezTo>
                    <a:pt x="1753020" y="1223148"/>
                    <a:pt x="1740730" y="1218626"/>
                    <a:pt x="1728096" y="1215014"/>
                  </a:cubicBezTo>
                  <a:lnTo>
                    <a:pt x="1708425" y="1210426"/>
                  </a:lnTo>
                  <a:lnTo>
                    <a:pt x="1703377" y="1163968"/>
                  </a:lnTo>
                  <a:close/>
                  <a:moveTo>
                    <a:pt x="230477" y="1157141"/>
                  </a:moveTo>
                  <a:cubicBezTo>
                    <a:pt x="312054" y="1157141"/>
                    <a:pt x="378185" y="1223272"/>
                    <a:pt x="378185" y="1304849"/>
                  </a:cubicBezTo>
                  <a:cubicBezTo>
                    <a:pt x="378185" y="1386426"/>
                    <a:pt x="312054" y="1452557"/>
                    <a:pt x="230477" y="1452557"/>
                  </a:cubicBezTo>
                  <a:cubicBezTo>
                    <a:pt x="148900" y="1452557"/>
                    <a:pt x="82769" y="1386426"/>
                    <a:pt x="82769" y="1304849"/>
                  </a:cubicBezTo>
                  <a:cubicBezTo>
                    <a:pt x="82769" y="1223272"/>
                    <a:pt x="148900" y="1157141"/>
                    <a:pt x="230477" y="1157141"/>
                  </a:cubicBezTo>
                  <a:close/>
                  <a:moveTo>
                    <a:pt x="3082786" y="1157141"/>
                  </a:moveTo>
                  <a:cubicBezTo>
                    <a:pt x="3164363" y="1157141"/>
                    <a:pt x="3230494" y="1223272"/>
                    <a:pt x="3230494" y="1304849"/>
                  </a:cubicBezTo>
                  <a:cubicBezTo>
                    <a:pt x="3230494" y="1386426"/>
                    <a:pt x="3164363" y="1452557"/>
                    <a:pt x="3082786" y="1452557"/>
                  </a:cubicBezTo>
                  <a:cubicBezTo>
                    <a:pt x="3001209" y="1452557"/>
                    <a:pt x="2935078" y="1386426"/>
                    <a:pt x="2935078" y="1304849"/>
                  </a:cubicBezTo>
                  <a:cubicBezTo>
                    <a:pt x="2935078" y="1223272"/>
                    <a:pt x="3001209" y="1157141"/>
                    <a:pt x="3082786" y="1157141"/>
                  </a:cubicBezTo>
                  <a:close/>
                  <a:moveTo>
                    <a:pt x="230477" y="1074372"/>
                  </a:moveTo>
                  <a:cubicBezTo>
                    <a:pt x="103188" y="1074372"/>
                    <a:pt x="0" y="1177560"/>
                    <a:pt x="0" y="1304849"/>
                  </a:cubicBezTo>
                  <a:cubicBezTo>
                    <a:pt x="0" y="1432138"/>
                    <a:pt x="103188" y="1535326"/>
                    <a:pt x="230477" y="1535326"/>
                  </a:cubicBezTo>
                  <a:cubicBezTo>
                    <a:pt x="357766" y="1535326"/>
                    <a:pt x="460954" y="1432138"/>
                    <a:pt x="460954" y="1304849"/>
                  </a:cubicBezTo>
                  <a:cubicBezTo>
                    <a:pt x="460954" y="1177560"/>
                    <a:pt x="357766" y="1074372"/>
                    <a:pt x="230477" y="1074372"/>
                  </a:cubicBezTo>
                  <a:close/>
                  <a:moveTo>
                    <a:pt x="3082786" y="1074372"/>
                  </a:moveTo>
                  <a:cubicBezTo>
                    <a:pt x="2955497" y="1074372"/>
                    <a:pt x="2852309" y="1177560"/>
                    <a:pt x="2852309" y="1304849"/>
                  </a:cubicBezTo>
                  <a:cubicBezTo>
                    <a:pt x="2852309" y="1432138"/>
                    <a:pt x="2955497" y="1535326"/>
                    <a:pt x="3082786" y="1535326"/>
                  </a:cubicBezTo>
                  <a:cubicBezTo>
                    <a:pt x="3210075" y="1535326"/>
                    <a:pt x="3313263" y="1432138"/>
                    <a:pt x="3313263" y="1304849"/>
                  </a:cubicBezTo>
                  <a:cubicBezTo>
                    <a:pt x="3313263" y="1177560"/>
                    <a:pt x="3210075" y="1074372"/>
                    <a:pt x="3082786" y="1074372"/>
                  </a:cubicBezTo>
                  <a:close/>
                  <a:moveTo>
                    <a:pt x="1069118" y="978141"/>
                  </a:moveTo>
                  <a:cubicBezTo>
                    <a:pt x="1050115" y="978795"/>
                    <a:pt x="1030675" y="992330"/>
                    <a:pt x="1021278" y="1016779"/>
                  </a:cubicBezTo>
                  <a:cubicBezTo>
                    <a:pt x="1022027" y="1066843"/>
                    <a:pt x="1021030" y="1116906"/>
                    <a:pt x="1021779" y="1166970"/>
                  </a:cubicBezTo>
                  <a:cubicBezTo>
                    <a:pt x="1050252" y="1240755"/>
                    <a:pt x="1140213" y="1292747"/>
                    <a:pt x="1260046" y="1325565"/>
                  </a:cubicBezTo>
                  <a:lnTo>
                    <a:pt x="1320933" y="1339064"/>
                  </a:lnTo>
                  <a:lnTo>
                    <a:pt x="1352476" y="1276760"/>
                  </a:lnTo>
                  <a:lnTo>
                    <a:pt x="1399636" y="1293120"/>
                  </a:lnTo>
                  <a:lnTo>
                    <a:pt x="1400632" y="1291618"/>
                  </a:lnTo>
                  <a:lnTo>
                    <a:pt x="1430279" y="1257314"/>
                  </a:lnTo>
                  <a:lnTo>
                    <a:pt x="1363088" y="1247437"/>
                  </a:lnTo>
                  <a:cubicBezTo>
                    <a:pt x="1234053" y="1224879"/>
                    <a:pt x="1136059" y="1188837"/>
                    <a:pt x="1112592" y="1144268"/>
                  </a:cubicBezTo>
                  <a:cubicBezTo>
                    <a:pt x="1113174" y="1101772"/>
                    <a:pt x="1113755" y="1059276"/>
                    <a:pt x="1114338" y="1016780"/>
                  </a:cubicBezTo>
                  <a:cubicBezTo>
                    <a:pt x="1106686" y="989711"/>
                    <a:pt x="1088120" y="977486"/>
                    <a:pt x="1069118" y="978141"/>
                  </a:cubicBezTo>
                  <a:close/>
                  <a:moveTo>
                    <a:pt x="2250001" y="977484"/>
                  </a:moveTo>
                  <a:cubicBezTo>
                    <a:pt x="2229020" y="976612"/>
                    <a:pt x="2207385" y="988837"/>
                    <a:pt x="2204086" y="1016779"/>
                  </a:cubicBezTo>
                  <a:cubicBezTo>
                    <a:pt x="2203504" y="1060440"/>
                    <a:pt x="2202922" y="1104100"/>
                    <a:pt x="2202340" y="1147760"/>
                  </a:cubicBezTo>
                  <a:cubicBezTo>
                    <a:pt x="2147220" y="1208519"/>
                    <a:pt x="2027462" y="1244891"/>
                    <a:pt x="1886558" y="1261831"/>
                  </a:cubicBezTo>
                  <a:lnTo>
                    <a:pt x="1882453" y="1262203"/>
                  </a:lnTo>
                  <a:lnTo>
                    <a:pt x="1889944" y="1269668"/>
                  </a:lnTo>
                  <a:cubicBezTo>
                    <a:pt x="1899842" y="1281056"/>
                    <a:pt x="1908947" y="1293189"/>
                    <a:pt x="1917162" y="1305990"/>
                  </a:cubicBezTo>
                  <a:lnTo>
                    <a:pt x="1917188" y="1306034"/>
                  </a:lnTo>
                  <a:lnTo>
                    <a:pt x="1969588" y="1288635"/>
                  </a:lnTo>
                  <a:lnTo>
                    <a:pt x="1990561" y="1336346"/>
                  </a:lnTo>
                  <a:lnTo>
                    <a:pt x="1994168" y="1335735"/>
                  </a:lnTo>
                  <a:cubicBezTo>
                    <a:pt x="2153611" y="1302899"/>
                    <a:pt x="2273275" y="1247267"/>
                    <a:pt x="2291406" y="1173955"/>
                  </a:cubicBezTo>
                  <a:cubicBezTo>
                    <a:pt x="2291599" y="1121563"/>
                    <a:pt x="2291794" y="1069171"/>
                    <a:pt x="2291987" y="1016778"/>
                  </a:cubicBezTo>
                  <a:cubicBezTo>
                    <a:pt x="2291308" y="992329"/>
                    <a:pt x="2270982" y="978358"/>
                    <a:pt x="2250001" y="977484"/>
                  </a:cubicBezTo>
                  <a:close/>
                  <a:moveTo>
                    <a:pt x="1656632" y="696592"/>
                  </a:moveTo>
                  <a:cubicBezTo>
                    <a:pt x="1951960" y="696592"/>
                    <a:pt x="2191370" y="752438"/>
                    <a:pt x="2191370" y="821327"/>
                  </a:cubicBezTo>
                  <a:cubicBezTo>
                    <a:pt x="2191370" y="890216"/>
                    <a:pt x="1951960" y="946062"/>
                    <a:pt x="1656632" y="946062"/>
                  </a:cubicBezTo>
                  <a:cubicBezTo>
                    <a:pt x="1361304" y="946062"/>
                    <a:pt x="1121894" y="890216"/>
                    <a:pt x="1121894" y="821327"/>
                  </a:cubicBezTo>
                  <a:cubicBezTo>
                    <a:pt x="1121894" y="752438"/>
                    <a:pt x="1361304" y="696592"/>
                    <a:pt x="1656632" y="696592"/>
                  </a:cubicBezTo>
                  <a:close/>
                  <a:moveTo>
                    <a:pt x="989326" y="600100"/>
                  </a:moveTo>
                  <a:lnTo>
                    <a:pt x="795482" y="600100"/>
                  </a:lnTo>
                  <a:lnTo>
                    <a:pt x="795482" y="693214"/>
                  </a:lnTo>
                  <a:lnTo>
                    <a:pt x="943638" y="693214"/>
                  </a:lnTo>
                  <a:lnTo>
                    <a:pt x="987897" y="737473"/>
                  </a:lnTo>
                  <a:lnTo>
                    <a:pt x="1053739" y="671631"/>
                  </a:lnTo>
                  <a:close/>
                  <a:moveTo>
                    <a:pt x="2517781" y="600100"/>
                  </a:moveTo>
                  <a:lnTo>
                    <a:pt x="2323937" y="600100"/>
                  </a:lnTo>
                  <a:lnTo>
                    <a:pt x="2259524" y="671631"/>
                  </a:lnTo>
                  <a:lnTo>
                    <a:pt x="2325366" y="737473"/>
                  </a:lnTo>
                  <a:lnTo>
                    <a:pt x="2369625" y="693214"/>
                  </a:lnTo>
                  <a:lnTo>
                    <a:pt x="2517781" y="693214"/>
                  </a:lnTo>
                  <a:close/>
                  <a:moveTo>
                    <a:pt x="1656632" y="592815"/>
                  </a:moveTo>
                  <a:cubicBezTo>
                    <a:pt x="1303990" y="592815"/>
                    <a:pt x="1018118" y="695123"/>
                    <a:pt x="1018118" y="821327"/>
                  </a:cubicBezTo>
                  <a:cubicBezTo>
                    <a:pt x="1018118" y="947531"/>
                    <a:pt x="1303990" y="1049839"/>
                    <a:pt x="1656632" y="1049839"/>
                  </a:cubicBezTo>
                  <a:cubicBezTo>
                    <a:pt x="2009274" y="1049839"/>
                    <a:pt x="2295146" y="947531"/>
                    <a:pt x="2295146" y="821327"/>
                  </a:cubicBezTo>
                  <a:cubicBezTo>
                    <a:pt x="2295146" y="695123"/>
                    <a:pt x="2009274" y="592815"/>
                    <a:pt x="1656632" y="592815"/>
                  </a:cubicBezTo>
                  <a:close/>
                  <a:moveTo>
                    <a:pt x="510006" y="499863"/>
                  </a:moveTo>
                  <a:cubicBezTo>
                    <a:pt x="591583" y="499863"/>
                    <a:pt x="657714" y="565994"/>
                    <a:pt x="657714" y="647571"/>
                  </a:cubicBezTo>
                  <a:cubicBezTo>
                    <a:pt x="657714" y="729148"/>
                    <a:pt x="591583" y="795279"/>
                    <a:pt x="510006" y="795279"/>
                  </a:cubicBezTo>
                  <a:cubicBezTo>
                    <a:pt x="428429" y="795279"/>
                    <a:pt x="362298" y="729148"/>
                    <a:pt x="362298" y="647571"/>
                  </a:cubicBezTo>
                  <a:cubicBezTo>
                    <a:pt x="362298" y="565994"/>
                    <a:pt x="428429" y="499863"/>
                    <a:pt x="510006" y="499863"/>
                  </a:cubicBezTo>
                  <a:close/>
                  <a:moveTo>
                    <a:pt x="2803257" y="499863"/>
                  </a:moveTo>
                  <a:cubicBezTo>
                    <a:pt x="2884834" y="499863"/>
                    <a:pt x="2950965" y="565994"/>
                    <a:pt x="2950965" y="647571"/>
                  </a:cubicBezTo>
                  <a:cubicBezTo>
                    <a:pt x="2950965" y="729148"/>
                    <a:pt x="2884834" y="795279"/>
                    <a:pt x="2803257" y="795279"/>
                  </a:cubicBezTo>
                  <a:cubicBezTo>
                    <a:pt x="2721680" y="795279"/>
                    <a:pt x="2655549" y="729148"/>
                    <a:pt x="2655549" y="647571"/>
                  </a:cubicBezTo>
                  <a:cubicBezTo>
                    <a:pt x="2655549" y="565994"/>
                    <a:pt x="2721680" y="499863"/>
                    <a:pt x="2803257" y="499863"/>
                  </a:cubicBezTo>
                  <a:close/>
                  <a:moveTo>
                    <a:pt x="510006" y="417094"/>
                  </a:moveTo>
                  <a:cubicBezTo>
                    <a:pt x="382717" y="417094"/>
                    <a:pt x="279529" y="520282"/>
                    <a:pt x="279529" y="647571"/>
                  </a:cubicBezTo>
                  <a:cubicBezTo>
                    <a:pt x="279529" y="774860"/>
                    <a:pt x="382717" y="878048"/>
                    <a:pt x="510006" y="878048"/>
                  </a:cubicBezTo>
                  <a:cubicBezTo>
                    <a:pt x="637295" y="878048"/>
                    <a:pt x="740483" y="774860"/>
                    <a:pt x="740483" y="647571"/>
                  </a:cubicBezTo>
                  <a:cubicBezTo>
                    <a:pt x="740483" y="520282"/>
                    <a:pt x="637295" y="417094"/>
                    <a:pt x="510006" y="417094"/>
                  </a:cubicBezTo>
                  <a:close/>
                  <a:moveTo>
                    <a:pt x="2803257" y="417094"/>
                  </a:moveTo>
                  <a:cubicBezTo>
                    <a:pt x="2675968" y="417094"/>
                    <a:pt x="2572780" y="520282"/>
                    <a:pt x="2572780" y="647571"/>
                  </a:cubicBezTo>
                  <a:cubicBezTo>
                    <a:pt x="2572780" y="774860"/>
                    <a:pt x="2675968" y="878048"/>
                    <a:pt x="2803257" y="878048"/>
                  </a:cubicBezTo>
                  <a:cubicBezTo>
                    <a:pt x="2930546" y="878048"/>
                    <a:pt x="3033734" y="774860"/>
                    <a:pt x="3033734" y="647571"/>
                  </a:cubicBezTo>
                  <a:cubicBezTo>
                    <a:pt x="3033734" y="520282"/>
                    <a:pt x="2930546" y="417094"/>
                    <a:pt x="2803257" y="417094"/>
                  </a:cubicBezTo>
                  <a:close/>
                  <a:moveTo>
                    <a:pt x="1888003" y="180586"/>
                  </a:moveTo>
                  <a:lnTo>
                    <a:pt x="1425261" y="180586"/>
                  </a:lnTo>
                  <a:lnTo>
                    <a:pt x="1425261" y="281526"/>
                  </a:lnTo>
                  <a:lnTo>
                    <a:pt x="1606162" y="281526"/>
                  </a:lnTo>
                  <a:lnTo>
                    <a:pt x="1606162" y="556017"/>
                  </a:lnTo>
                  <a:lnTo>
                    <a:pt x="1707102" y="556017"/>
                  </a:lnTo>
                  <a:lnTo>
                    <a:pt x="1707102" y="281526"/>
                  </a:lnTo>
                  <a:lnTo>
                    <a:pt x="1888003" y="281526"/>
                  </a:lnTo>
                  <a:close/>
                  <a:moveTo>
                    <a:pt x="1140841" y="82769"/>
                  </a:moveTo>
                  <a:cubicBezTo>
                    <a:pt x="1222418" y="82769"/>
                    <a:pt x="1288549" y="148900"/>
                    <a:pt x="1288549" y="230477"/>
                  </a:cubicBezTo>
                  <a:cubicBezTo>
                    <a:pt x="1288549" y="312054"/>
                    <a:pt x="1222418" y="378185"/>
                    <a:pt x="1140841" y="378185"/>
                  </a:cubicBezTo>
                  <a:cubicBezTo>
                    <a:pt x="1059264" y="378185"/>
                    <a:pt x="993133" y="312054"/>
                    <a:pt x="993133" y="230477"/>
                  </a:cubicBezTo>
                  <a:cubicBezTo>
                    <a:pt x="993133" y="148900"/>
                    <a:pt x="1059264" y="82769"/>
                    <a:pt x="1140841" y="82769"/>
                  </a:cubicBezTo>
                  <a:close/>
                  <a:moveTo>
                    <a:pt x="2172422" y="82769"/>
                  </a:moveTo>
                  <a:cubicBezTo>
                    <a:pt x="2253999" y="82769"/>
                    <a:pt x="2320130" y="148900"/>
                    <a:pt x="2320130" y="230477"/>
                  </a:cubicBezTo>
                  <a:cubicBezTo>
                    <a:pt x="2320130" y="312054"/>
                    <a:pt x="2253999" y="378185"/>
                    <a:pt x="2172422" y="378185"/>
                  </a:cubicBezTo>
                  <a:cubicBezTo>
                    <a:pt x="2090845" y="378185"/>
                    <a:pt x="2024714" y="312054"/>
                    <a:pt x="2024714" y="230477"/>
                  </a:cubicBezTo>
                  <a:cubicBezTo>
                    <a:pt x="2024714" y="148900"/>
                    <a:pt x="2090845" y="82769"/>
                    <a:pt x="2172422" y="82769"/>
                  </a:cubicBezTo>
                  <a:close/>
                  <a:moveTo>
                    <a:pt x="1140841" y="0"/>
                  </a:moveTo>
                  <a:cubicBezTo>
                    <a:pt x="1013552" y="0"/>
                    <a:pt x="910364" y="103188"/>
                    <a:pt x="910364" y="230477"/>
                  </a:cubicBezTo>
                  <a:cubicBezTo>
                    <a:pt x="910364" y="357766"/>
                    <a:pt x="1013552" y="460954"/>
                    <a:pt x="1140841" y="460954"/>
                  </a:cubicBezTo>
                  <a:cubicBezTo>
                    <a:pt x="1268130" y="460954"/>
                    <a:pt x="1371318" y="357766"/>
                    <a:pt x="1371318" y="230477"/>
                  </a:cubicBezTo>
                  <a:cubicBezTo>
                    <a:pt x="1371318" y="103188"/>
                    <a:pt x="1268130" y="0"/>
                    <a:pt x="1140841" y="0"/>
                  </a:cubicBezTo>
                  <a:close/>
                  <a:moveTo>
                    <a:pt x="2172422" y="0"/>
                  </a:moveTo>
                  <a:cubicBezTo>
                    <a:pt x="2045133" y="0"/>
                    <a:pt x="1941945" y="103188"/>
                    <a:pt x="1941945" y="230477"/>
                  </a:cubicBezTo>
                  <a:cubicBezTo>
                    <a:pt x="1941945" y="357766"/>
                    <a:pt x="2045133" y="460954"/>
                    <a:pt x="2172422" y="460954"/>
                  </a:cubicBezTo>
                  <a:cubicBezTo>
                    <a:pt x="2299711" y="460954"/>
                    <a:pt x="2402899" y="357766"/>
                    <a:pt x="2402899" y="230477"/>
                  </a:cubicBezTo>
                  <a:cubicBezTo>
                    <a:pt x="2402899" y="103188"/>
                    <a:pt x="2299711" y="0"/>
                    <a:pt x="2172422" y="0"/>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490E747B-1779-240A-BC82-01B96F60A63E}"/>
              </a:ext>
            </a:extLst>
          </p:cNvPr>
          <p:cNvGrpSpPr/>
          <p:nvPr/>
        </p:nvGrpSpPr>
        <p:grpSpPr>
          <a:xfrm>
            <a:off x="6246778" y="1369509"/>
            <a:ext cx="4747055" cy="2435026"/>
            <a:chOff x="847165" y="3556535"/>
            <a:chExt cx="5262282" cy="2745271"/>
          </a:xfrm>
        </p:grpSpPr>
        <p:sp>
          <p:nvSpPr>
            <p:cNvPr id="23" name="Rectangle 22">
              <a:extLst>
                <a:ext uri="{FF2B5EF4-FFF2-40B4-BE49-F238E27FC236}">
                  <a16:creationId xmlns:a16="http://schemas.microsoft.com/office/drawing/2014/main" id="{0AB1DD62-B5F2-FFDB-029B-4A69C64DE2C3}"/>
                </a:ext>
              </a:extLst>
            </p:cNvPr>
            <p:cNvSpPr/>
            <p:nvPr/>
          </p:nvSpPr>
          <p:spPr>
            <a:xfrm>
              <a:off x="847165" y="3556535"/>
              <a:ext cx="5262282" cy="2745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336721EC-8B95-6A62-EA12-29D324A95137}"/>
                </a:ext>
              </a:extLst>
            </p:cNvPr>
            <p:cNvGrpSpPr/>
            <p:nvPr/>
          </p:nvGrpSpPr>
          <p:grpSpPr>
            <a:xfrm>
              <a:off x="2149613" y="3988564"/>
              <a:ext cx="3691914" cy="1873261"/>
              <a:chOff x="1476829" y="3825891"/>
              <a:chExt cx="4322790" cy="2193365"/>
            </a:xfrm>
          </p:grpSpPr>
          <p:sp>
            <p:nvSpPr>
              <p:cNvPr id="25" name="TextBox 24">
                <a:extLst>
                  <a:ext uri="{FF2B5EF4-FFF2-40B4-BE49-F238E27FC236}">
                    <a16:creationId xmlns:a16="http://schemas.microsoft.com/office/drawing/2014/main" id="{DEB49520-CC86-D80D-B9C6-C4B3F7DA33ED}"/>
                  </a:ext>
                </a:extLst>
              </p:cNvPr>
              <p:cNvSpPr txBox="1"/>
              <p:nvPr/>
            </p:nvSpPr>
            <p:spPr>
              <a:xfrm>
                <a:off x="1476829" y="3825891"/>
                <a:ext cx="1850104" cy="528170"/>
              </a:xfrm>
              <a:prstGeom prst="rect">
                <a:avLst/>
              </a:prstGeom>
              <a:noFill/>
            </p:spPr>
            <p:txBody>
              <a:bodyPr wrap="none" rtlCol="0">
                <a:spAutoFit/>
              </a:bodyPr>
              <a:lstStyle/>
              <a:p>
                <a:pPr algn="r"/>
                <a:r>
                  <a:rPr lang="en-US" sz="2000" b="1" u="sng">
                    <a:solidFill>
                      <a:srgbClr val="44546A"/>
                    </a:solidFill>
                    <a:latin typeface="Arial" panose="020B0604020202020204" pitchFamily="34" charset="0"/>
                    <a:ea typeface="Adobe Fan Heiti Std B" panose="020B0700000000000000" pitchFamily="34" charset="-128"/>
                    <a:cs typeface="Arial" panose="020B0604020202020204" pitchFamily="34" charset="0"/>
                  </a:rPr>
                  <a:t>BIG DATA</a:t>
                </a:r>
              </a:p>
            </p:txBody>
          </p:sp>
          <p:sp>
            <p:nvSpPr>
              <p:cNvPr id="26" name="Rectangle 25">
                <a:extLst>
                  <a:ext uri="{FF2B5EF4-FFF2-40B4-BE49-F238E27FC236}">
                    <a16:creationId xmlns:a16="http://schemas.microsoft.com/office/drawing/2014/main" id="{B2F028A5-2538-603E-73E1-C587542AB37B}"/>
                  </a:ext>
                </a:extLst>
              </p:cNvPr>
              <p:cNvSpPr/>
              <p:nvPr/>
            </p:nvSpPr>
            <p:spPr>
              <a:xfrm>
                <a:off x="1476829" y="4495014"/>
                <a:ext cx="4322790" cy="1524242"/>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a:solidFill>
                      <a:srgbClr val="44546A"/>
                    </a:solidFill>
                    <a:latin typeface="Arial" panose="020B0604020202020204" pitchFamily="34" charset="0"/>
                    <a:cs typeface="Arial" panose="020B0604020202020204" pitchFamily="34" charset="0"/>
                  </a:rPr>
                  <a:t>Into petabyte volumes</a:t>
                </a:r>
              </a:p>
              <a:p>
                <a:pPr marL="342900" indent="-342900">
                  <a:lnSpc>
                    <a:spcPct val="150000"/>
                  </a:lnSpc>
                  <a:buFont typeface="Arial" panose="020B0604020202020204" pitchFamily="34" charset="0"/>
                  <a:buChar char="•"/>
                </a:pPr>
                <a:r>
                  <a:rPr lang="en-US" sz="1600">
                    <a:solidFill>
                      <a:srgbClr val="44546A"/>
                    </a:solidFill>
                    <a:latin typeface="Arial" panose="020B0604020202020204" pitchFamily="34" charset="0"/>
                    <a:cs typeface="Arial" panose="020B0604020202020204" pitchFamily="34" charset="0"/>
                  </a:rPr>
                  <a:t>Real-time velocities </a:t>
                </a:r>
              </a:p>
              <a:p>
                <a:pPr marL="342900" indent="-342900">
                  <a:lnSpc>
                    <a:spcPct val="150000"/>
                  </a:lnSpc>
                  <a:buFont typeface="Arial" panose="020B0604020202020204" pitchFamily="34" charset="0"/>
                  <a:buChar char="•"/>
                </a:pPr>
                <a:r>
                  <a:rPr lang="en-US" sz="1600">
                    <a:solidFill>
                      <a:srgbClr val="44546A"/>
                    </a:solidFill>
                    <a:latin typeface="Arial" panose="020B0604020202020204" pitchFamily="34" charset="0"/>
                    <a:cs typeface="Arial" panose="020B0604020202020204" pitchFamily="34" charset="0"/>
                  </a:rPr>
                  <a:t>Multistructured  varieties</a:t>
                </a:r>
              </a:p>
            </p:txBody>
          </p:sp>
        </p:grpSp>
      </p:grpSp>
    </p:spTree>
    <p:extLst>
      <p:ext uri="{BB962C8B-B14F-4D97-AF65-F5344CB8AC3E}">
        <p14:creationId xmlns:p14="http://schemas.microsoft.com/office/powerpoint/2010/main" val="2902661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DF9407-2DF5-3EF8-8674-CA32540639E6}"/>
              </a:ext>
            </a:extLst>
          </p:cNvPr>
          <p:cNvSpPr>
            <a:spLocks noGrp="1"/>
          </p:cNvSpPr>
          <p:nvPr>
            <p:ph type="title"/>
          </p:nvPr>
        </p:nvSpPr>
        <p:spPr/>
        <p:txBody>
          <a:bodyPr/>
          <a:lstStyle/>
          <a:p>
            <a:r>
              <a:rPr lang="en-IN"/>
              <a:t>The 5 Vs of Big Data</a:t>
            </a:r>
            <a:br>
              <a:rPr lang="en-IN"/>
            </a:br>
            <a:endParaRPr lang="en-IN"/>
          </a:p>
        </p:txBody>
      </p:sp>
      <p:sp>
        <p:nvSpPr>
          <p:cNvPr id="3" name="Straight Connector 2">
            <a:extLst>
              <a:ext uri="{FF2B5EF4-FFF2-40B4-BE49-F238E27FC236}">
                <a16:creationId xmlns:a16="http://schemas.microsoft.com/office/drawing/2014/main" id="{B8FD3665-570C-9E17-A948-558FE7C0C879}"/>
              </a:ext>
            </a:extLst>
          </p:cNvPr>
          <p:cNvSpPr/>
          <p:nvPr/>
        </p:nvSpPr>
        <p:spPr>
          <a:xfrm>
            <a:off x="676275" y="1128134"/>
            <a:ext cx="10350313"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5" name="Freeform: Shape 4">
            <a:extLst>
              <a:ext uri="{FF2B5EF4-FFF2-40B4-BE49-F238E27FC236}">
                <a16:creationId xmlns:a16="http://schemas.microsoft.com/office/drawing/2014/main" id="{900D7672-F249-85D3-2CDA-92B678B8610D}"/>
              </a:ext>
            </a:extLst>
          </p:cNvPr>
          <p:cNvSpPr/>
          <p:nvPr/>
        </p:nvSpPr>
        <p:spPr>
          <a:xfrm>
            <a:off x="86678" y="2928303"/>
            <a:ext cx="2692957" cy="1001394"/>
          </a:xfrm>
          <a:custGeom>
            <a:avLst/>
            <a:gdLst>
              <a:gd name="connsiteX0" fmla="*/ 0 w 2070062"/>
              <a:gd name="connsiteY0" fmla="*/ 0 h 5313099"/>
              <a:gd name="connsiteX1" fmla="*/ 2070062 w 2070062"/>
              <a:gd name="connsiteY1" fmla="*/ 0 h 5313099"/>
              <a:gd name="connsiteX2" fmla="*/ 2070062 w 2070062"/>
              <a:gd name="connsiteY2" fmla="*/ 5313099 h 5313099"/>
              <a:gd name="connsiteX3" fmla="*/ 0 w 2070062"/>
              <a:gd name="connsiteY3" fmla="*/ 5313099 h 5313099"/>
              <a:gd name="connsiteX4" fmla="*/ 0 w 2070062"/>
              <a:gd name="connsiteY4" fmla="*/ 0 h 5313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062" h="5313099">
                <a:moveTo>
                  <a:pt x="0" y="0"/>
                </a:moveTo>
                <a:lnTo>
                  <a:pt x="2070062" y="0"/>
                </a:lnTo>
                <a:lnTo>
                  <a:pt x="2070062" y="5313099"/>
                </a:lnTo>
                <a:lnTo>
                  <a:pt x="0" y="53130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US" sz="4000" b="1" kern="1200">
                <a:solidFill>
                  <a:srgbClr val="44546A"/>
                </a:solidFill>
              </a:rPr>
              <a:t>Big data </a:t>
            </a:r>
          </a:p>
        </p:txBody>
      </p:sp>
      <p:sp>
        <p:nvSpPr>
          <p:cNvPr id="6" name="Freeform: Shape 5">
            <a:extLst>
              <a:ext uri="{FF2B5EF4-FFF2-40B4-BE49-F238E27FC236}">
                <a16:creationId xmlns:a16="http://schemas.microsoft.com/office/drawing/2014/main" id="{43A8BC8E-BA33-29A5-64D5-2EE5C7DE91D0}"/>
              </a:ext>
            </a:extLst>
          </p:cNvPr>
          <p:cNvSpPr/>
          <p:nvPr/>
        </p:nvSpPr>
        <p:spPr>
          <a:xfrm>
            <a:off x="2901592" y="1178204"/>
            <a:ext cx="3984870" cy="1001394"/>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solidFill>
                  <a:srgbClr val="44546A"/>
                </a:solidFill>
              </a:rPr>
              <a:t>Volume</a:t>
            </a:r>
            <a:endParaRPr lang="en-US" sz="4300" kern="1200">
              <a:solidFill>
                <a:srgbClr val="44546A"/>
              </a:solidFill>
            </a:endParaRPr>
          </a:p>
        </p:txBody>
      </p:sp>
      <p:sp>
        <p:nvSpPr>
          <p:cNvPr id="7" name="Freeform: Shape 6">
            <a:extLst>
              <a:ext uri="{FF2B5EF4-FFF2-40B4-BE49-F238E27FC236}">
                <a16:creationId xmlns:a16="http://schemas.microsoft.com/office/drawing/2014/main" id="{AAE95F41-31E6-9099-2120-ECF2173A72BF}"/>
              </a:ext>
            </a:extLst>
          </p:cNvPr>
          <p:cNvSpPr/>
          <p:nvPr/>
        </p:nvSpPr>
        <p:spPr>
          <a:xfrm>
            <a:off x="7041717" y="1270076"/>
            <a:ext cx="4296843" cy="824971"/>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rgbClr val="44546A"/>
                </a:solidFill>
                <a:latin typeface="Arial"/>
                <a:ea typeface="+mn-ea"/>
                <a:cs typeface="+mn-cs"/>
              </a:rPr>
              <a:t>Big data involves vast amounts of information, often measured in terabytes, petabytes, or beyond, originating from multiple sources such as social media, sensor networks, and financial transactions</a:t>
            </a:r>
            <a:r>
              <a:rPr lang="en-US" sz="1400" b="0" i="0" kern="1200">
                <a:solidFill>
                  <a:schemeClr val="tx1"/>
                </a:solidFill>
              </a:rPr>
              <a:t>.</a:t>
            </a:r>
            <a:endParaRPr lang="en-US" sz="1400" kern="1200"/>
          </a:p>
        </p:txBody>
      </p:sp>
      <p:sp>
        <p:nvSpPr>
          <p:cNvPr id="8" name="Straight Connector 7">
            <a:extLst>
              <a:ext uri="{FF2B5EF4-FFF2-40B4-BE49-F238E27FC236}">
                <a16:creationId xmlns:a16="http://schemas.microsoft.com/office/drawing/2014/main" id="{6C9DE417-47D0-D55B-FDAD-F7DE5D9DFF8D}"/>
              </a:ext>
            </a:extLst>
          </p:cNvPr>
          <p:cNvSpPr/>
          <p:nvPr/>
        </p:nvSpPr>
        <p:spPr>
          <a:xfrm>
            <a:off x="2746337" y="2179599"/>
            <a:ext cx="828025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427435B7-CF4E-2AFB-8887-A654A39F6903}"/>
              </a:ext>
            </a:extLst>
          </p:cNvPr>
          <p:cNvSpPr/>
          <p:nvPr/>
        </p:nvSpPr>
        <p:spPr>
          <a:xfrm>
            <a:off x="2901592" y="2229668"/>
            <a:ext cx="3984870" cy="1001392"/>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solidFill>
                  <a:srgbClr val="44546A"/>
                </a:solidFill>
                <a:latin typeface="Arial"/>
                <a:ea typeface="+mn-ea"/>
                <a:cs typeface="+mn-cs"/>
              </a:rPr>
              <a:t>Velocity</a:t>
            </a:r>
            <a:endParaRPr lang="en-US" sz="2800" kern="1200">
              <a:solidFill>
                <a:srgbClr val="44546A"/>
              </a:solidFill>
              <a:latin typeface="Arial"/>
              <a:ea typeface="+mn-ea"/>
              <a:cs typeface="+mn-cs"/>
            </a:endParaRPr>
          </a:p>
        </p:txBody>
      </p:sp>
      <p:sp>
        <p:nvSpPr>
          <p:cNvPr id="10" name="Freeform: Shape 9">
            <a:extLst>
              <a:ext uri="{FF2B5EF4-FFF2-40B4-BE49-F238E27FC236}">
                <a16:creationId xmlns:a16="http://schemas.microsoft.com/office/drawing/2014/main" id="{4AE8DC3B-8911-5F94-C830-5C9E55782E2D}"/>
              </a:ext>
            </a:extLst>
          </p:cNvPr>
          <p:cNvSpPr/>
          <p:nvPr/>
        </p:nvSpPr>
        <p:spPr>
          <a:xfrm>
            <a:off x="7041717" y="2378331"/>
            <a:ext cx="3984870" cy="698633"/>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rgbClr val="44546A"/>
                </a:solidFill>
                <a:latin typeface="Arial"/>
                <a:ea typeface="+mn-ea"/>
                <a:cs typeface="+mn-cs"/>
              </a:rPr>
              <a:t>The data is generated at high speeds and in real-time, requiring rapid processing for timely insights and decisions.</a:t>
            </a:r>
          </a:p>
        </p:txBody>
      </p:sp>
      <p:sp>
        <p:nvSpPr>
          <p:cNvPr id="11" name="Straight Connector 10">
            <a:extLst>
              <a:ext uri="{FF2B5EF4-FFF2-40B4-BE49-F238E27FC236}">
                <a16:creationId xmlns:a16="http://schemas.microsoft.com/office/drawing/2014/main" id="{8CD43D98-D34D-BB2D-E83E-AA55A0D83EB2}"/>
              </a:ext>
            </a:extLst>
          </p:cNvPr>
          <p:cNvSpPr/>
          <p:nvPr/>
        </p:nvSpPr>
        <p:spPr>
          <a:xfrm>
            <a:off x="2746337" y="3231063"/>
            <a:ext cx="828025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Freeform: Shape 11">
            <a:extLst>
              <a:ext uri="{FF2B5EF4-FFF2-40B4-BE49-F238E27FC236}">
                <a16:creationId xmlns:a16="http://schemas.microsoft.com/office/drawing/2014/main" id="{0EC3143E-D0C1-0325-9C4C-32A74DAEC8C0}"/>
              </a:ext>
            </a:extLst>
          </p:cNvPr>
          <p:cNvSpPr/>
          <p:nvPr/>
        </p:nvSpPr>
        <p:spPr>
          <a:xfrm>
            <a:off x="2901592" y="3281133"/>
            <a:ext cx="3984870" cy="1001394"/>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solidFill>
                  <a:srgbClr val="44546A"/>
                </a:solidFill>
                <a:latin typeface="Arial"/>
                <a:ea typeface="+mn-ea"/>
                <a:cs typeface="+mn-cs"/>
              </a:rPr>
              <a:t>Variety</a:t>
            </a:r>
            <a:endParaRPr lang="en-US" sz="2800" kern="1200">
              <a:solidFill>
                <a:srgbClr val="44546A"/>
              </a:solidFill>
              <a:latin typeface="Arial"/>
              <a:ea typeface="+mn-ea"/>
              <a:cs typeface="+mn-cs"/>
            </a:endParaRPr>
          </a:p>
        </p:txBody>
      </p:sp>
      <p:sp>
        <p:nvSpPr>
          <p:cNvPr id="13" name="Freeform: Shape 12">
            <a:extLst>
              <a:ext uri="{FF2B5EF4-FFF2-40B4-BE49-F238E27FC236}">
                <a16:creationId xmlns:a16="http://schemas.microsoft.com/office/drawing/2014/main" id="{C959E8AE-1DD0-9E27-5C3B-C8AE26C9C649}"/>
              </a:ext>
            </a:extLst>
          </p:cNvPr>
          <p:cNvSpPr/>
          <p:nvPr/>
        </p:nvSpPr>
        <p:spPr>
          <a:xfrm>
            <a:off x="7041717" y="3457548"/>
            <a:ext cx="3984870" cy="648563"/>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rgbClr val="44546A"/>
                </a:solidFill>
                <a:latin typeface="Arial"/>
                <a:ea typeface="+mn-ea"/>
                <a:cs typeface="+mn-cs"/>
              </a:rPr>
              <a:t>It comprises diverse data types, including structured, semi-structured, and unstructured data like text, images, videos, and more.</a:t>
            </a:r>
          </a:p>
        </p:txBody>
      </p:sp>
      <p:sp>
        <p:nvSpPr>
          <p:cNvPr id="15" name="Straight Connector 14">
            <a:extLst>
              <a:ext uri="{FF2B5EF4-FFF2-40B4-BE49-F238E27FC236}">
                <a16:creationId xmlns:a16="http://schemas.microsoft.com/office/drawing/2014/main" id="{65815876-A2A1-9883-8118-9D822A151130}"/>
              </a:ext>
            </a:extLst>
          </p:cNvPr>
          <p:cNvSpPr/>
          <p:nvPr/>
        </p:nvSpPr>
        <p:spPr>
          <a:xfrm>
            <a:off x="2746337" y="4282528"/>
            <a:ext cx="828025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11D1E2B1-FBF2-318E-38F2-769707350BA8}"/>
              </a:ext>
            </a:extLst>
          </p:cNvPr>
          <p:cNvSpPr/>
          <p:nvPr/>
        </p:nvSpPr>
        <p:spPr>
          <a:xfrm>
            <a:off x="2901592" y="4332597"/>
            <a:ext cx="3984870" cy="1001394"/>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solidFill>
                  <a:srgbClr val="44546A"/>
                </a:solidFill>
                <a:latin typeface="Arial"/>
                <a:ea typeface="+mn-ea"/>
                <a:cs typeface="+mn-cs"/>
              </a:rPr>
              <a:t>Veracity</a:t>
            </a:r>
          </a:p>
        </p:txBody>
      </p:sp>
      <p:sp>
        <p:nvSpPr>
          <p:cNvPr id="17" name="Freeform: Shape 16">
            <a:extLst>
              <a:ext uri="{FF2B5EF4-FFF2-40B4-BE49-F238E27FC236}">
                <a16:creationId xmlns:a16="http://schemas.microsoft.com/office/drawing/2014/main" id="{D3B75854-7720-5C4B-A72D-10617FE466A8}"/>
              </a:ext>
            </a:extLst>
          </p:cNvPr>
          <p:cNvSpPr/>
          <p:nvPr/>
        </p:nvSpPr>
        <p:spPr>
          <a:xfrm>
            <a:off x="7041717" y="4420808"/>
            <a:ext cx="3984870" cy="824972"/>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rgbClr val="44546A"/>
                </a:solidFill>
                <a:latin typeface="Arial"/>
                <a:ea typeface="+mn-ea"/>
                <a:cs typeface="+mn-cs"/>
              </a:rPr>
              <a:t>The quality and reliability of big data can vary significantly due to its volume and diverse sources, making data accuracy and trustworthiness crucial</a:t>
            </a:r>
            <a:r>
              <a:rPr lang="en-US" sz="1400" b="0" i="0" kern="1200">
                <a:solidFill>
                  <a:schemeClr val="tx1"/>
                </a:solidFill>
              </a:rPr>
              <a:t>.</a:t>
            </a:r>
            <a:endParaRPr lang="en-US" sz="1400" kern="1200"/>
          </a:p>
        </p:txBody>
      </p:sp>
      <p:sp>
        <p:nvSpPr>
          <p:cNvPr id="18" name="Straight Connector 17">
            <a:extLst>
              <a:ext uri="{FF2B5EF4-FFF2-40B4-BE49-F238E27FC236}">
                <a16:creationId xmlns:a16="http://schemas.microsoft.com/office/drawing/2014/main" id="{8164A798-C1CC-FF5E-3F71-D07651FC6B8D}"/>
              </a:ext>
            </a:extLst>
          </p:cNvPr>
          <p:cNvSpPr/>
          <p:nvPr/>
        </p:nvSpPr>
        <p:spPr>
          <a:xfrm>
            <a:off x="2746337" y="5333992"/>
            <a:ext cx="828025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413A94C4-5E37-21C1-D091-A0DB2A7BBE20}"/>
              </a:ext>
            </a:extLst>
          </p:cNvPr>
          <p:cNvSpPr/>
          <p:nvPr/>
        </p:nvSpPr>
        <p:spPr>
          <a:xfrm>
            <a:off x="2901592" y="5384062"/>
            <a:ext cx="3984870" cy="1001394"/>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solidFill>
                  <a:srgbClr val="44546A"/>
                </a:solidFill>
                <a:latin typeface="Arial"/>
                <a:ea typeface="+mn-ea"/>
                <a:cs typeface="+mn-cs"/>
              </a:rPr>
              <a:t>Value</a:t>
            </a:r>
          </a:p>
        </p:txBody>
      </p:sp>
      <p:sp>
        <p:nvSpPr>
          <p:cNvPr id="20" name="Freeform: Shape 19">
            <a:extLst>
              <a:ext uri="{FF2B5EF4-FFF2-40B4-BE49-F238E27FC236}">
                <a16:creationId xmlns:a16="http://schemas.microsoft.com/office/drawing/2014/main" id="{343CCA9F-E2F2-B228-3FBC-E3CFCD5F294E}"/>
              </a:ext>
            </a:extLst>
          </p:cNvPr>
          <p:cNvSpPr/>
          <p:nvPr/>
        </p:nvSpPr>
        <p:spPr>
          <a:xfrm>
            <a:off x="7041717" y="5439377"/>
            <a:ext cx="4140125" cy="890763"/>
          </a:xfrm>
          <a:custGeom>
            <a:avLst/>
            <a:gdLst>
              <a:gd name="connsiteX0" fmla="*/ 0 w 3984870"/>
              <a:gd name="connsiteY0" fmla="*/ 0 h 1001394"/>
              <a:gd name="connsiteX1" fmla="*/ 3984870 w 3984870"/>
              <a:gd name="connsiteY1" fmla="*/ 0 h 1001394"/>
              <a:gd name="connsiteX2" fmla="*/ 3984870 w 3984870"/>
              <a:gd name="connsiteY2" fmla="*/ 1001394 h 1001394"/>
              <a:gd name="connsiteX3" fmla="*/ 0 w 3984870"/>
              <a:gd name="connsiteY3" fmla="*/ 1001394 h 1001394"/>
              <a:gd name="connsiteX4" fmla="*/ 0 w 3984870"/>
              <a:gd name="connsiteY4" fmla="*/ 0 h 1001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870" h="1001394">
                <a:moveTo>
                  <a:pt x="0" y="0"/>
                </a:moveTo>
                <a:lnTo>
                  <a:pt x="3984870" y="0"/>
                </a:lnTo>
                <a:lnTo>
                  <a:pt x="3984870" y="1001394"/>
                </a:lnTo>
                <a:lnTo>
                  <a:pt x="0" y="1001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rgbClr val="44546A"/>
                </a:solidFill>
                <a:latin typeface="Arial"/>
                <a:ea typeface="+mn-ea"/>
                <a:cs typeface="+mn-cs"/>
              </a:rPr>
              <a:t>The ultimate purpose of big data is to extract valuable insights and actionable information, enabling data-driven decision-making, process optimization, and gaining a competitive advantage.</a:t>
            </a:r>
          </a:p>
        </p:txBody>
      </p:sp>
      <p:sp>
        <p:nvSpPr>
          <p:cNvPr id="21" name="Straight Connector 20">
            <a:extLst>
              <a:ext uri="{FF2B5EF4-FFF2-40B4-BE49-F238E27FC236}">
                <a16:creationId xmlns:a16="http://schemas.microsoft.com/office/drawing/2014/main" id="{74848636-8CDF-C0D1-C125-87875C2BC21E}"/>
              </a:ext>
            </a:extLst>
          </p:cNvPr>
          <p:cNvSpPr/>
          <p:nvPr/>
        </p:nvSpPr>
        <p:spPr>
          <a:xfrm>
            <a:off x="2746337" y="6385457"/>
            <a:ext cx="828025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Tree>
    <p:extLst>
      <p:ext uri="{BB962C8B-B14F-4D97-AF65-F5344CB8AC3E}">
        <p14:creationId xmlns:p14="http://schemas.microsoft.com/office/powerpoint/2010/main" val="3774678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P spid="10" grpId="0"/>
      <p:bldP spid="11" grpId="0" animBg="1"/>
      <p:bldP spid="12" grpId="0"/>
      <p:bldP spid="13" grpId="0"/>
      <p:bldP spid="15" grpId="0" animBg="1"/>
      <p:bldP spid="16" grpId="0"/>
      <p:bldP spid="17" grpId="0"/>
      <p:bldP spid="18" grpId="0" animBg="1"/>
      <p:bldP spid="19" grpId="0"/>
      <p:bldP spid="20"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D36A-C7BF-D01F-BF2D-B683542DF771}"/>
              </a:ext>
            </a:extLst>
          </p:cNvPr>
          <p:cNvSpPr>
            <a:spLocks noGrp="1"/>
          </p:cNvSpPr>
          <p:nvPr>
            <p:ph type="title"/>
          </p:nvPr>
        </p:nvSpPr>
        <p:spPr/>
        <p:txBody>
          <a:bodyPr/>
          <a:lstStyle/>
          <a:p>
            <a:r>
              <a:rPr lang="en-US"/>
              <a:t>Forms/Type of Big Data</a:t>
            </a:r>
          </a:p>
        </p:txBody>
      </p:sp>
      <p:grpSp>
        <p:nvGrpSpPr>
          <p:cNvPr id="107" name="Group 106">
            <a:extLst>
              <a:ext uri="{FF2B5EF4-FFF2-40B4-BE49-F238E27FC236}">
                <a16:creationId xmlns:a16="http://schemas.microsoft.com/office/drawing/2014/main" id="{CCD3EC39-A83D-5286-C9D6-2949631B8CB9}"/>
              </a:ext>
            </a:extLst>
          </p:cNvPr>
          <p:cNvGrpSpPr/>
          <p:nvPr/>
        </p:nvGrpSpPr>
        <p:grpSpPr>
          <a:xfrm>
            <a:off x="838619" y="1291922"/>
            <a:ext cx="2589546" cy="1948803"/>
            <a:chOff x="1219873" y="1267084"/>
            <a:chExt cx="2431715" cy="1797067"/>
          </a:xfrm>
        </p:grpSpPr>
        <p:sp>
          <p:nvSpPr>
            <p:cNvPr id="118" name="Pentagon 52">
              <a:extLst>
                <a:ext uri="{FF2B5EF4-FFF2-40B4-BE49-F238E27FC236}">
                  <a16:creationId xmlns:a16="http://schemas.microsoft.com/office/drawing/2014/main" id="{981A4B1D-93BE-BEB2-D925-1137BB6983A5}"/>
                </a:ext>
              </a:extLst>
            </p:cNvPr>
            <p:cNvSpPr/>
            <p:nvPr/>
          </p:nvSpPr>
          <p:spPr>
            <a:xfrm rot="5400000">
              <a:off x="1537197" y="949760"/>
              <a:ext cx="1797067" cy="2431715"/>
            </a:xfrm>
            <a:prstGeom prst="homePlate">
              <a:avLst>
                <a:gd name="adj" fmla="val 10808"/>
              </a:avLst>
            </a:prstGeom>
            <a:solidFill>
              <a:srgbClr val="CCF8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19" name="Group 118">
              <a:extLst>
                <a:ext uri="{FF2B5EF4-FFF2-40B4-BE49-F238E27FC236}">
                  <a16:creationId xmlns:a16="http://schemas.microsoft.com/office/drawing/2014/main" id="{176E4FAE-5EF3-3DF0-6154-114FC53537C1}"/>
                </a:ext>
              </a:extLst>
            </p:cNvPr>
            <p:cNvGrpSpPr/>
            <p:nvPr/>
          </p:nvGrpSpPr>
          <p:grpSpPr>
            <a:xfrm>
              <a:off x="1339062" y="1350891"/>
              <a:ext cx="2193336" cy="1584945"/>
              <a:chOff x="1375030" y="1178977"/>
              <a:chExt cx="2193336" cy="1584945"/>
            </a:xfrm>
          </p:grpSpPr>
          <p:sp>
            <p:nvSpPr>
              <p:cNvPr id="120" name="TextBox 119">
                <a:extLst>
                  <a:ext uri="{FF2B5EF4-FFF2-40B4-BE49-F238E27FC236}">
                    <a16:creationId xmlns:a16="http://schemas.microsoft.com/office/drawing/2014/main" id="{E70E4FEC-A58B-208B-C6C6-5634F3104CB2}"/>
                  </a:ext>
                </a:extLst>
              </p:cNvPr>
              <p:cNvSpPr txBox="1"/>
              <p:nvPr/>
            </p:nvSpPr>
            <p:spPr>
              <a:xfrm>
                <a:off x="1504336" y="1178977"/>
                <a:ext cx="1934724" cy="368957"/>
              </a:xfrm>
              <a:prstGeom prst="rect">
                <a:avLst/>
              </a:prstGeom>
              <a:noFill/>
            </p:spPr>
            <p:txBody>
              <a:bodyPr wrap="square" rtlCol="0">
                <a:spAutoFit/>
              </a:bodyPr>
              <a:lstStyle/>
              <a:p>
                <a:pPr algn="ctr"/>
                <a:r>
                  <a:rPr lang="en-US" sz="2000" b="1">
                    <a:solidFill>
                      <a:srgbClr val="44546A"/>
                    </a:solidFill>
                    <a:latin typeface="Arial" panose="020B0604020202020204" pitchFamily="34" charset="0"/>
                    <a:cs typeface="Arial" panose="020B0604020202020204" pitchFamily="34" charset="0"/>
                  </a:rPr>
                  <a:t>Unstructured</a:t>
                </a:r>
              </a:p>
            </p:txBody>
          </p:sp>
          <p:sp>
            <p:nvSpPr>
              <p:cNvPr id="121" name="TextBox 120">
                <a:extLst>
                  <a:ext uri="{FF2B5EF4-FFF2-40B4-BE49-F238E27FC236}">
                    <a16:creationId xmlns:a16="http://schemas.microsoft.com/office/drawing/2014/main" id="{6E89173F-2C0A-2D47-9C4D-899441D1C547}"/>
                  </a:ext>
                </a:extLst>
              </p:cNvPr>
              <p:cNvSpPr txBox="1"/>
              <p:nvPr/>
            </p:nvSpPr>
            <p:spPr>
              <a:xfrm>
                <a:off x="1375030" y="1884103"/>
                <a:ext cx="2193336" cy="879819"/>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Data that does not reside in fixed locations generally refers to free-form text, which is ubiquitous.</a:t>
                </a:r>
              </a:p>
            </p:txBody>
          </p:sp>
        </p:grpSp>
      </p:grpSp>
      <p:grpSp>
        <p:nvGrpSpPr>
          <p:cNvPr id="108" name="Group 107">
            <a:extLst>
              <a:ext uri="{FF2B5EF4-FFF2-40B4-BE49-F238E27FC236}">
                <a16:creationId xmlns:a16="http://schemas.microsoft.com/office/drawing/2014/main" id="{4C9F1072-95DA-2BDC-B52D-8CF38015E974}"/>
              </a:ext>
            </a:extLst>
          </p:cNvPr>
          <p:cNvGrpSpPr/>
          <p:nvPr/>
        </p:nvGrpSpPr>
        <p:grpSpPr>
          <a:xfrm>
            <a:off x="4801227" y="1287861"/>
            <a:ext cx="2589546" cy="1948803"/>
            <a:chOff x="4591860" y="1393692"/>
            <a:chExt cx="2431715" cy="1797067"/>
          </a:xfrm>
        </p:grpSpPr>
        <p:sp>
          <p:nvSpPr>
            <p:cNvPr id="114" name="Pentagon 37">
              <a:extLst>
                <a:ext uri="{FF2B5EF4-FFF2-40B4-BE49-F238E27FC236}">
                  <a16:creationId xmlns:a16="http://schemas.microsoft.com/office/drawing/2014/main" id="{517D64E7-6A06-287A-998E-F7741192BB71}"/>
                </a:ext>
              </a:extLst>
            </p:cNvPr>
            <p:cNvSpPr/>
            <p:nvPr/>
          </p:nvSpPr>
          <p:spPr>
            <a:xfrm rot="5400000">
              <a:off x="4909184" y="1076368"/>
              <a:ext cx="1797067" cy="2431715"/>
            </a:xfrm>
            <a:prstGeom prst="homePlate">
              <a:avLst>
                <a:gd name="adj" fmla="val 10808"/>
              </a:avLst>
            </a:prstGeom>
            <a:solidFill>
              <a:srgbClr val="CCF8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15" name="Group 114">
              <a:extLst>
                <a:ext uri="{FF2B5EF4-FFF2-40B4-BE49-F238E27FC236}">
                  <a16:creationId xmlns:a16="http://schemas.microsoft.com/office/drawing/2014/main" id="{FF1C9058-7338-CF4D-5CA4-EA1B8760D5F3}"/>
                </a:ext>
              </a:extLst>
            </p:cNvPr>
            <p:cNvGrpSpPr/>
            <p:nvPr/>
          </p:nvGrpSpPr>
          <p:grpSpPr>
            <a:xfrm>
              <a:off x="4711049" y="1469070"/>
              <a:ext cx="2193336" cy="1187605"/>
              <a:chOff x="4738207" y="1289281"/>
              <a:chExt cx="2193336" cy="1187605"/>
            </a:xfrm>
          </p:grpSpPr>
          <p:sp>
            <p:nvSpPr>
              <p:cNvPr id="116" name="TextBox 115">
                <a:extLst>
                  <a:ext uri="{FF2B5EF4-FFF2-40B4-BE49-F238E27FC236}">
                    <a16:creationId xmlns:a16="http://schemas.microsoft.com/office/drawing/2014/main" id="{B3106610-123D-AA2B-819C-AA6682BEECFD}"/>
                  </a:ext>
                </a:extLst>
              </p:cNvPr>
              <p:cNvSpPr txBox="1"/>
              <p:nvPr/>
            </p:nvSpPr>
            <p:spPr>
              <a:xfrm>
                <a:off x="4867513" y="1289281"/>
                <a:ext cx="1934724" cy="368957"/>
              </a:xfrm>
              <a:prstGeom prst="rect">
                <a:avLst/>
              </a:prstGeom>
              <a:noFill/>
            </p:spPr>
            <p:txBody>
              <a:bodyPr wrap="square" rtlCol="0">
                <a:spAutoFit/>
              </a:bodyPr>
              <a:lstStyle/>
              <a:p>
                <a:pPr algn="ctr"/>
                <a:r>
                  <a:rPr lang="en-US" sz="2000" b="1">
                    <a:solidFill>
                      <a:srgbClr val="44546A"/>
                    </a:solidFill>
                    <a:latin typeface="Arial" panose="020B0604020202020204" pitchFamily="34" charset="0"/>
                    <a:cs typeface="Arial" panose="020B0604020202020204" pitchFamily="34" charset="0"/>
                  </a:rPr>
                  <a:t>Structured</a:t>
                </a:r>
              </a:p>
            </p:txBody>
          </p:sp>
          <p:sp>
            <p:nvSpPr>
              <p:cNvPr id="117" name="TextBox 116">
                <a:extLst>
                  <a:ext uri="{FF2B5EF4-FFF2-40B4-BE49-F238E27FC236}">
                    <a16:creationId xmlns:a16="http://schemas.microsoft.com/office/drawing/2014/main" id="{DC6927D9-E4BE-0B4E-574F-CB668F099E72}"/>
                  </a:ext>
                </a:extLst>
              </p:cNvPr>
              <p:cNvSpPr txBox="1"/>
              <p:nvPr/>
            </p:nvSpPr>
            <p:spPr>
              <a:xfrm>
                <a:off x="4738207" y="1994404"/>
                <a:ext cx="2193336" cy="482482"/>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Data that resides in fixed fields within a record or file.</a:t>
                </a:r>
              </a:p>
            </p:txBody>
          </p:sp>
        </p:grpSp>
      </p:grpSp>
      <p:grpSp>
        <p:nvGrpSpPr>
          <p:cNvPr id="109" name="Group 108">
            <a:extLst>
              <a:ext uri="{FF2B5EF4-FFF2-40B4-BE49-F238E27FC236}">
                <a16:creationId xmlns:a16="http://schemas.microsoft.com/office/drawing/2014/main" id="{ACC4CD3C-7EDA-4E7F-0923-5DD17D6C8897}"/>
              </a:ext>
            </a:extLst>
          </p:cNvPr>
          <p:cNvGrpSpPr/>
          <p:nvPr/>
        </p:nvGrpSpPr>
        <p:grpSpPr>
          <a:xfrm>
            <a:off x="8763834" y="1287861"/>
            <a:ext cx="2589546" cy="1948803"/>
            <a:chOff x="8479182" y="1393692"/>
            <a:chExt cx="2431715" cy="1797067"/>
          </a:xfrm>
        </p:grpSpPr>
        <p:sp>
          <p:nvSpPr>
            <p:cNvPr id="110" name="Pentagon 22">
              <a:extLst>
                <a:ext uri="{FF2B5EF4-FFF2-40B4-BE49-F238E27FC236}">
                  <a16:creationId xmlns:a16="http://schemas.microsoft.com/office/drawing/2014/main" id="{14F0936F-9D5A-A5AB-D417-A07B549CA435}"/>
                </a:ext>
              </a:extLst>
            </p:cNvPr>
            <p:cNvSpPr/>
            <p:nvPr/>
          </p:nvSpPr>
          <p:spPr>
            <a:xfrm rot="5400000">
              <a:off x="8796506" y="1076368"/>
              <a:ext cx="1797067" cy="2431715"/>
            </a:xfrm>
            <a:prstGeom prst="homePlate">
              <a:avLst>
                <a:gd name="adj" fmla="val 10808"/>
              </a:avLst>
            </a:prstGeom>
            <a:solidFill>
              <a:srgbClr val="CCF8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11" name="Group 110">
              <a:extLst>
                <a:ext uri="{FF2B5EF4-FFF2-40B4-BE49-F238E27FC236}">
                  <a16:creationId xmlns:a16="http://schemas.microsoft.com/office/drawing/2014/main" id="{32133A8A-954A-62BB-BEAD-4990E7D39837}"/>
                </a:ext>
              </a:extLst>
            </p:cNvPr>
            <p:cNvGrpSpPr/>
            <p:nvPr/>
          </p:nvGrpSpPr>
          <p:grpSpPr>
            <a:xfrm>
              <a:off x="8521929" y="1503987"/>
              <a:ext cx="2346220" cy="1567108"/>
              <a:chOff x="8560912" y="1466588"/>
              <a:chExt cx="2346220" cy="1567108"/>
            </a:xfrm>
          </p:grpSpPr>
          <p:sp>
            <p:nvSpPr>
              <p:cNvPr id="112" name="TextBox 111">
                <a:extLst>
                  <a:ext uri="{FF2B5EF4-FFF2-40B4-BE49-F238E27FC236}">
                    <a16:creationId xmlns:a16="http://schemas.microsoft.com/office/drawing/2014/main" id="{9092CE8C-E04D-E55A-A77A-0B5897B7EAE2}"/>
                  </a:ext>
                </a:extLst>
              </p:cNvPr>
              <p:cNvSpPr txBox="1"/>
              <p:nvPr/>
            </p:nvSpPr>
            <p:spPr>
              <a:xfrm>
                <a:off x="8560912" y="1466588"/>
                <a:ext cx="2346220" cy="368957"/>
              </a:xfrm>
              <a:prstGeom prst="rect">
                <a:avLst/>
              </a:prstGeom>
              <a:noFill/>
            </p:spPr>
            <p:txBody>
              <a:bodyPr wrap="square" rtlCol="0">
                <a:spAutoFit/>
              </a:bodyPr>
              <a:lstStyle/>
              <a:p>
                <a:pPr algn="ctr"/>
                <a:r>
                  <a:rPr lang="en-US" sz="2000" b="1">
                    <a:solidFill>
                      <a:srgbClr val="44546A"/>
                    </a:solidFill>
                    <a:latin typeface="Arial" panose="020B0604020202020204" pitchFamily="34" charset="0"/>
                    <a:cs typeface="Arial" panose="020B0604020202020204" pitchFamily="34" charset="0"/>
                  </a:rPr>
                  <a:t>Semi-Structured</a:t>
                </a:r>
              </a:p>
            </p:txBody>
          </p:sp>
          <p:sp>
            <p:nvSpPr>
              <p:cNvPr id="113" name="TextBox 112">
                <a:extLst>
                  <a:ext uri="{FF2B5EF4-FFF2-40B4-BE49-F238E27FC236}">
                    <a16:creationId xmlns:a16="http://schemas.microsoft.com/office/drawing/2014/main" id="{6972E8AD-8C78-3ADF-A736-26407687C098}"/>
                  </a:ext>
                </a:extLst>
              </p:cNvPr>
              <p:cNvSpPr txBox="1"/>
              <p:nvPr/>
            </p:nvSpPr>
            <p:spPr>
              <a:xfrm>
                <a:off x="8622329" y="1955208"/>
                <a:ext cx="2239666" cy="1078488"/>
              </a:xfrm>
              <a:prstGeom prst="rect">
                <a:avLst/>
              </a:prstGeom>
              <a:noFill/>
            </p:spPr>
            <p:txBody>
              <a:bodyPr wrap="square" rtlCol="0">
                <a:spAutoFit/>
              </a:bodyPr>
              <a:lstStyle/>
              <a:p>
                <a:pPr algn="ctr"/>
                <a:r>
                  <a:rPr lang="en-US" sz="1400">
                    <a:solidFill>
                      <a:srgbClr val="44546A"/>
                    </a:solidFill>
                    <a:latin typeface="Arial" panose="020B0604020202020204" pitchFamily="34" charset="0"/>
                    <a:cs typeface="Arial" panose="020B0604020202020204" pitchFamily="34" charset="0"/>
                  </a:rPr>
                  <a:t>Between the tow forms where “tags” or “structure” are associated or embedded within unstructured data.</a:t>
                </a:r>
              </a:p>
            </p:txBody>
          </p:sp>
        </p:grpSp>
      </p:grpSp>
      <p:cxnSp>
        <p:nvCxnSpPr>
          <p:cNvPr id="78" name="Straight Connector 77">
            <a:extLst>
              <a:ext uri="{FF2B5EF4-FFF2-40B4-BE49-F238E27FC236}">
                <a16:creationId xmlns:a16="http://schemas.microsoft.com/office/drawing/2014/main" id="{A01D15E9-9CBA-4E3A-769B-CD30BC0FB3B8}"/>
              </a:ext>
            </a:extLst>
          </p:cNvPr>
          <p:cNvCxnSpPr/>
          <p:nvPr/>
        </p:nvCxnSpPr>
        <p:spPr>
          <a:xfrm>
            <a:off x="4104566" y="3236664"/>
            <a:ext cx="0" cy="27491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33F34AE-677B-17C9-405B-839B6127C278}"/>
              </a:ext>
            </a:extLst>
          </p:cNvPr>
          <p:cNvCxnSpPr/>
          <p:nvPr/>
        </p:nvCxnSpPr>
        <p:spPr>
          <a:xfrm>
            <a:off x="8111362" y="3269960"/>
            <a:ext cx="0" cy="27491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E13A2E7-22C0-6C88-2F9D-5287D61CE863}"/>
              </a:ext>
            </a:extLst>
          </p:cNvPr>
          <p:cNvGrpSpPr/>
          <p:nvPr/>
        </p:nvGrpSpPr>
        <p:grpSpPr>
          <a:xfrm>
            <a:off x="830333" y="3326433"/>
            <a:ext cx="3207069" cy="2615071"/>
            <a:chOff x="886888" y="3298473"/>
            <a:chExt cx="3207069" cy="2615071"/>
          </a:xfrm>
        </p:grpSpPr>
        <p:sp>
          <p:nvSpPr>
            <p:cNvPr id="106" name="TextBox 105">
              <a:extLst>
                <a:ext uri="{FF2B5EF4-FFF2-40B4-BE49-F238E27FC236}">
                  <a16:creationId xmlns:a16="http://schemas.microsoft.com/office/drawing/2014/main" id="{2AB8864A-66F9-FD02-1974-D4E6716F50D3}"/>
                </a:ext>
              </a:extLst>
            </p:cNvPr>
            <p:cNvSpPr txBox="1"/>
            <p:nvPr/>
          </p:nvSpPr>
          <p:spPr>
            <a:xfrm>
              <a:off x="1585611" y="3512928"/>
              <a:ext cx="1795734"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Social Media Posts</a:t>
              </a:r>
            </a:p>
          </p:txBody>
        </p:sp>
        <p:sp>
          <p:nvSpPr>
            <p:cNvPr id="102" name="TextBox 101">
              <a:extLst>
                <a:ext uri="{FF2B5EF4-FFF2-40B4-BE49-F238E27FC236}">
                  <a16:creationId xmlns:a16="http://schemas.microsoft.com/office/drawing/2014/main" id="{9CF7101E-4798-F791-E86F-ACE553211AEC}"/>
                </a:ext>
              </a:extLst>
            </p:cNvPr>
            <p:cNvSpPr txBox="1"/>
            <p:nvPr/>
          </p:nvSpPr>
          <p:spPr>
            <a:xfrm>
              <a:off x="1554938" y="4217722"/>
              <a:ext cx="2512529"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Video Surveillance Footage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D1984227-FD07-1A4A-99A7-E466B1A9C122}"/>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18440" y="3298473"/>
              <a:ext cx="630609" cy="630609"/>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B788A2AA-3FF2-CE24-CA9C-3FE1CB7C5C77}"/>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21666" y="3964691"/>
              <a:ext cx="630609" cy="630609"/>
            </a:xfrm>
            <a:prstGeom prst="rect">
              <a:avLst/>
            </a:prstGeom>
          </p:spPr>
        </p:pic>
        <p:sp>
          <p:nvSpPr>
            <p:cNvPr id="9" name="TextBox 8">
              <a:extLst>
                <a:ext uri="{FF2B5EF4-FFF2-40B4-BE49-F238E27FC236}">
                  <a16:creationId xmlns:a16="http://schemas.microsoft.com/office/drawing/2014/main" id="{80F65356-F27A-FAB7-9B35-29EBB785FBA9}"/>
                </a:ext>
              </a:extLst>
            </p:cNvPr>
            <p:cNvSpPr txBox="1"/>
            <p:nvPr/>
          </p:nvSpPr>
          <p:spPr>
            <a:xfrm>
              <a:off x="1554795" y="4848331"/>
              <a:ext cx="2512529"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Audio Recordings</a:t>
              </a: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87ADC6B7-DDCE-2AD3-89A5-93074461923B}"/>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555" y="4643531"/>
              <a:ext cx="558381" cy="558381"/>
            </a:xfrm>
            <a:prstGeom prst="rect">
              <a:avLst/>
            </a:prstGeom>
          </p:spPr>
        </p:pic>
        <p:sp>
          <p:nvSpPr>
            <p:cNvPr id="12" name="TextBox 11">
              <a:extLst>
                <a:ext uri="{FF2B5EF4-FFF2-40B4-BE49-F238E27FC236}">
                  <a16:creationId xmlns:a16="http://schemas.microsoft.com/office/drawing/2014/main" id="{3744E792-C699-3F2F-28AA-965C2F31E49A}"/>
                </a:ext>
              </a:extLst>
            </p:cNvPr>
            <p:cNvSpPr txBox="1"/>
            <p:nvPr/>
          </p:nvSpPr>
          <p:spPr>
            <a:xfrm>
              <a:off x="1581428" y="5506172"/>
              <a:ext cx="2512529"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Images and Photos</a:t>
              </a: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8439CBEA-119E-8F0E-FB6D-75A9CEDACD56}"/>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6888" y="5282935"/>
              <a:ext cx="630609" cy="630609"/>
            </a:xfrm>
            <a:prstGeom prst="rect">
              <a:avLst/>
            </a:prstGeom>
          </p:spPr>
        </p:pic>
      </p:grpSp>
      <p:grpSp>
        <p:nvGrpSpPr>
          <p:cNvPr id="33" name="Group 32">
            <a:extLst>
              <a:ext uri="{FF2B5EF4-FFF2-40B4-BE49-F238E27FC236}">
                <a16:creationId xmlns:a16="http://schemas.microsoft.com/office/drawing/2014/main" id="{626F23E6-CA4E-8AAC-FD80-094D8365A442}"/>
              </a:ext>
            </a:extLst>
          </p:cNvPr>
          <p:cNvGrpSpPr/>
          <p:nvPr/>
        </p:nvGrpSpPr>
        <p:grpSpPr>
          <a:xfrm>
            <a:off x="4626317" y="3278900"/>
            <a:ext cx="3282509" cy="2704432"/>
            <a:chOff x="4623102" y="3348209"/>
            <a:chExt cx="3282509" cy="2704432"/>
          </a:xfrm>
        </p:grpSpPr>
        <p:grpSp>
          <p:nvGrpSpPr>
            <p:cNvPr id="16" name="Group 15">
              <a:extLst>
                <a:ext uri="{FF2B5EF4-FFF2-40B4-BE49-F238E27FC236}">
                  <a16:creationId xmlns:a16="http://schemas.microsoft.com/office/drawing/2014/main" id="{4464BC5E-2EB1-5AC8-623F-C005B4309664}"/>
                </a:ext>
              </a:extLst>
            </p:cNvPr>
            <p:cNvGrpSpPr/>
            <p:nvPr/>
          </p:nvGrpSpPr>
          <p:grpSpPr>
            <a:xfrm>
              <a:off x="5356315" y="3546345"/>
              <a:ext cx="2549296" cy="2350234"/>
              <a:chOff x="1552274" y="3512928"/>
              <a:chExt cx="2549296" cy="2350234"/>
            </a:xfrm>
          </p:grpSpPr>
          <p:sp>
            <p:nvSpPr>
              <p:cNvPr id="17" name="TextBox 16">
                <a:extLst>
                  <a:ext uri="{FF2B5EF4-FFF2-40B4-BE49-F238E27FC236}">
                    <a16:creationId xmlns:a16="http://schemas.microsoft.com/office/drawing/2014/main" id="{149A56C0-F2A7-E653-7788-CC1B2869B9AA}"/>
                  </a:ext>
                </a:extLst>
              </p:cNvPr>
              <p:cNvSpPr txBox="1"/>
              <p:nvPr/>
            </p:nvSpPr>
            <p:spPr>
              <a:xfrm>
                <a:off x="1585611" y="3512928"/>
                <a:ext cx="1795734"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Sales Transactions</a:t>
                </a:r>
              </a:p>
            </p:txBody>
          </p:sp>
          <p:sp>
            <p:nvSpPr>
              <p:cNvPr id="18" name="TextBox 17">
                <a:extLst>
                  <a:ext uri="{FF2B5EF4-FFF2-40B4-BE49-F238E27FC236}">
                    <a16:creationId xmlns:a16="http://schemas.microsoft.com/office/drawing/2014/main" id="{F2C1F182-6AB9-DB14-88F2-0D83600318AE}"/>
                  </a:ext>
                </a:extLst>
              </p:cNvPr>
              <p:cNvSpPr txBox="1"/>
              <p:nvPr/>
            </p:nvSpPr>
            <p:spPr>
              <a:xfrm>
                <a:off x="1554938" y="4217722"/>
                <a:ext cx="2512529"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Employee Payroll Records</a:t>
                </a:r>
              </a:p>
            </p:txBody>
          </p:sp>
          <p:sp>
            <p:nvSpPr>
              <p:cNvPr id="21" name="TextBox 20">
                <a:extLst>
                  <a:ext uri="{FF2B5EF4-FFF2-40B4-BE49-F238E27FC236}">
                    <a16:creationId xmlns:a16="http://schemas.microsoft.com/office/drawing/2014/main" id="{828BDEB6-9C78-97CD-AFE9-4DFCF65DCB0F}"/>
                  </a:ext>
                </a:extLst>
              </p:cNvPr>
              <p:cNvSpPr txBox="1"/>
              <p:nvPr/>
            </p:nvSpPr>
            <p:spPr>
              <a:xfrm>
                <a:off x="1589041" y="4814914"/>
                <a:ext cx="2512529"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Inventory Databases</a:t>
                </a:r>
              </a:p>
            </p:txBody>
          </p:sp>
          <p:sp>
            <p:nvSpPr>
              <p:cNvPr id="23" name="TextBox 22">
                <a:extLst>
                  <a:ext uri="{FF2B5EF4-FFF2-40B4-BE49-F238E27FC236}">
                    <a16:creationId xmlns:a16="http://schemas.microsoft.com/office/drawing/2014/main" id="{7D850396-093D-32CD-2309-34DAB177C01A}"/>
                  </a:ext>
                </a:extLst>
              </p:cNvPr>
              <p:cNvSpPr txBox="1"/>
              <p:nvPr/>
            </p:nvSpPr>
            <p:spPr>
              <a:xfrm>
                <a:off x="1552274" y="5555385"/>
                <a:ext cx="2512529"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Customer Contact Lists</a:t>
                </a:r>
              </a:p>
            </p:txBody>
          </p:sp>
        </p:grpSp>
        <p:pic>
          <p:nvPicPr>
            <p:cNvPr id="26" name="Picture 25" descr="A black background with a black square&#10;&#10;Description automatically generated with medium confidence">
              <a:extLst>
                <a:ext uri="{FF2B5EF4-FFF2-40B4-BE49-F238E27FC236}">
                  <a16:creationId xmlns:a16="http://schemas.microsoft.com/office/drawing/2014/main" id="{86DA149C-8D5E-5F98-B527-B0257550AD0F}"/>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23102" y="3348209"/>
              <a:ext cx="695743" cy="695743"/>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C3A59694-3E3A-179A-C1E9-F9EF833E389F}"/>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03943" y="4036917"/>
              <a:ext cx="623660" cy="623660"/>
            </a:xfrm>
            <a:prstGeom prst="rect">
              <a:avLst/>
            </a:prstGeom>
          </p:spPr>
        </p:pic>
        <p:pic>
          <p:nvPicPr>
            <p:cNvPr id="30" name="Picture 29" descr="A black background with a black square&#10;&#10;Description automatically generated with medium confidence">
              <a:extLst>
                <a:ext uri="{FF2B5EF4-FFF2-40B4-BE49-F238E27FC236}">
                  <a16:creationId xmlns:a16="http://schemas.microsoft.com/office/drawing/2014/main" id="{7DE492DC-2C20-0487-A819-CB121318A4D7}"/>
                </a:ext>
              </a:extLst>
            </p:cNvPr>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87079" y="5516801"/>
              <a:ext cx="631766" cy="535840"/>
            </a:xfrm>
            <a:prstGeom prst="rect">
              <a:avLst/>
            </a:prstGeom>
          </p:spPr>
        </p:pic>
        <p:pic>
          <p:nvPicPr>
            <p:cNvPr id="32" name="Picture 31" descr="A black background with a black square&#10;&#10;Description automatically generated with medium confidence">
              <a:extLst>
                <a:ext uri="{FF2B5EF4-FFF2-40B4-BE49-F238E27FC236}">
                  <a16:creationId xmlns:a16="http://schemas.microsoft.com/office/drawing/2014/main" id="{8DC7152E-40D3-74CB-BF9C-F66E9556A7F9}"/>
                </a:ext>
              </a:extLst>
            </p:cNvPr>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47147" y="4703278"/>
              <a:ext cx="711631" cy="651376"/>
            </a:xfrm>
            <a:prstGeom prst="rect">
              <a:avLst/>
            </a:prstGeom>
          </p:spPr>
        </p:pic>
      </p:grpSp>
      <p:sp>
        <p:nvSpPr>
          <p:cNvPr id="41" name="TextBox 40">
            <a:extLst>
              <a:ext uri="{FF2B5EF4-FFF2-40B4-BE49-F238E27FC236}">
                <a16:creationId xmlns:a16="http://schemas.microsoft.com/office/drawing/2014/main" id="{4FBDDB29-E281-D9A6-54F7-09FD18D82FC1}"/>
              </a:ext>
            </a:extLst>
          </p:cNvPr>
          <p:cNvSpPr txBox="1"/>
          <p:nvPr/>
        </p:nvSpPr>
        <p:spPr>
          <a:xfrm>
            <a:off x="9569299" y="5477659"/>
            <a:ext cx="2512529" cy="307777"/>
          </a:xfrm>
          <a:prstGeom prst="rect">
            <a:avLst/>
          </a:prstGeom>
          <a:noFill/>
        </p:spPr>
        <p:txBody>
          <a:bodyPr wrap="square" rtlCol="0">
            <a:spAutoFit/>
          </a:bodyPr>
          <a:lstStyle/>
          <a:p>
            <a:endParaRPr lang="en-US" sz="1400">
              <a:solidFill>
                <a:srgbClr val="44546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0DC31B12-B74E-93F8-89C0-8306C1E1011A}"/>
              </a:ext>
            </a:extLst>
          </p:cNvPr>
          <p:cNvGrpSpPr/>
          <p:nvPr/>
        </p:nvGrpSpPr>
        <p:grpSpPr>
          <a:xfrm>
            <a:off x="8895424" y="3248543"/>
            <a:ext cx="3159914" cy="2762217"/>
            <a:chOff x="8895424" y="3248543"/>
            <a:chExt cx="3159914" cy="2762217"/>
          </a:xfrm>
        </p:grpSpPr>
        <p:sp>
          <p:nvSpPr>
            <p:cNvPr id="35" name="TextBox 34">
              <a:extLst>
                <a:ext uri="{FF2B5EF4-FFF2-40B4-BE49-F238E27FC236}">
                  <a16:creationId xmlns:a16="http://schemas.microsoft.com/office/drawing/2014/main" id="{2726EFAC-089D-B0B2-93E8-2757852CE44E}"/>
                </a:ext>
              </a:extLst>
            </p:cNvPr>
            <p:cNvSpPr txBox="1"/>
            <p:nvPr/>
          </p:nvSpPr>
          <p:spPr>
            <a:xfrm>
              <a:off x="9573482" y="3484415"/>
              <a:ext cx="1795734"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XML Documents</a:t>
              </a:r>
            </a:p>
          </p:txBody>
        </p:sp>
        <p:sp>
          <p:nvSpPr>
            <p:cNvPr id="36" name="TextBox 35">
              <a:extLst>
                <a:ext uri="{FF2B5EF4-FFF2-40B4-BE49-F238E27FC236}">
                  <a16:creationId xmlns:a16="http://schemas.microsoft.com/office/drawing/2014/main" id="{08BBAFBF-F020-085B-D4C6-D16B14648AF2}"/>
                </a:ext>
              </a:extLst>
            </p:cNvPr>
            <p:cNvSpPr txBox="1"/>
            <p:nvPr/>
          </p:nvSpPr>
          <p:spPr>
            <a:xfrm>
              <a:off x="9542809" y="4189209"/>
              <a:ext cx="2512529"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JSON Files</a:t>
              </a:r>
            </a:p>
          </p:txBody>
        </p:sp>
        <p:sp>
          <p:nvSpPr>
            <p:cNvPr id="39" name="TextBox 38">
              <a:extLst>
                <a:ext uri="{FF2B5EF4-FFF2-40B4-BE49-F238E27FC236}">
                  <a16:creationId xmlns:a16="http://schemas.microsoft.com/office/drawing/2014/main" id="{92A35B1D-DAD3-4CEB-FBBC-EF31E3FAECA9}"/>
                </a:ext>
              </a:extLst>
            </p:cNvPr>
            <p:cNvSpPr txBox="1"/>
            <p:nvPr/>
          </p:nvSpPr>
          <p:spPr>
            <a:xfrm>
              <a:off x="9542666" y="4819818"/>
              <a:ext cx="2512529" cy="307777"/>
            </a:xfrm>
            <a:prstGeom prst="rect">
              <a:avLst/>
            </a:prstGeom>
            <a:noFill/>
          </p:spPr>
          <p:txBody>
            <a:bodyPr wrap="square" rtlCol="0">
              <a:spAutoFit/>
            </a:bodyPr>
            <a:lstStyle/>
            <a:p>
              <a:r>
                <a:rPr lang="en-US" sz="1400">
                  <a:solidFill>
                    <a:srgbClr val="44546A"/>
                  </a:solidFill>
                  <a:latin typeface="Arial" panose="020B0604020202020204" pitchFamily="34" charset="0"/>
                  <a:cs typeface="Arial" panose="020B0604020202020204" pitchFamily="34" charset="0"/>
                </a:rPr>
                <a:t>Log Files</a:t>
              </a:r>
            </a:p>
          </p:txBody>
        </p:sp>
        <p:sp>
          <p:nvSpPr>
            <p:cNvPr id="49" name="TextBox 48">
              <a:extLst>
                <a:ext uri="{FF2B5EF4-FFF2-40B4-BE49-F238E27FC236}">
                  <a16:creationId xmlns:a16="http://schemas.microsoft.com/office/drawing/2014/main" id="{14AB32F8-8A00-F526-CA42-C1AD342C495F}"/>
                </a:ext>
              </a:extLst>
            </p:cNvPr>
            <p:cNvSpPr txBox="1"/>
            <p:nvPr/>
          </p:nvSpPr>
          <p:spPr>
            <a:xfrm>
              <a:off x="9569299" y="5569726"/>
              <a:ext cx="1946866" cy="307777"/>
            </a:xfrm>
            <a:prstGeom prst="rect">
              <a:avLst/>
            </a:prstGeom>
            <a:noFill/>
          </p:spPr>
          <p:txBody>
            <a:bodyPr wrap="square">
              <a:spAutoFit/>
            </a:bodyPr>
            <a:lstStyle/>
            <a:p>
              <a:r>
                <a:rPr lang="en-US" sz="1400">
                  <a:solidFill>
                    <a:srgbClr val="44546A"/>
                  </a:solidFill>
                  <a:latin typeface="Arial" panose="020B0604020202020204" pitchFamily="34" charset="0"/>
                  <a:cs typeface="Arial" panose="020B0604020202020204" pitchFamily="34" charset="0"/>
                </a:rPr>
                <a:t>NoSQL Databases</a:t>
              </a:r>
            </a:p>
          </p:txBody>
        </p:sp>
        <p:pic>
          <p:nvPicPr>
            <p:cNvPr id="51" name="Picture 50" descr="A black background with a black square&#10;&#10;Description automatically generated with medium confidence">
              <a:extLst>
                <a:ext uri="{FF2B5EF4-FFF2-40B4-BE49-F238E27FC236}">
                  <a16:creationId xmlns:a16="http://schemas.microsoft.com/office/drawing/2014/main" id="{B4EF082A-AE3E-720B-E6D8-73B76B882778}"/>
                </a:ext>
              </a:extLst>
            </p:cNvPr>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926977" y="3248543"/>
              <a:ext cx="589277" cy="589277"/>
            </a:xfrm>
            <a:prstGeom prst="rect">
              <a:avLst/>
            </a:prstGeom>
          </p:spPr>
        </p:pic>
        <p:pic>
          <p:nvPicPr>
            <p:cNvPr id="53" name="Picture 52" descr="A black background with a black square&#10;&#10;Description automatically generated with medium confidence">
              <a:extLst>
                <a:ext uri="{FF2B5EF4-FFF2-40B4-BE49-F238E27FC236}">
                  <a16:creationId xmlns:a16="http://schemas.microsoft.com/office/drawing/2014/main" id="{BE665A72-FCFA-3D44-DDAD-40E194FA166E}"/>
                </a:ext>
              </a:extLst>
            </p:cNvPr>
            <p:cNvPicPr>
              <a:picLocks noChangeAspect="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926976" y="3969555"/>
              <a:ext cx="589277" cy="589277"/>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D44EED9B-2D36-0B30-2039-AA32D5A4B699}"/>
                </a:ext>
              </a:extLst>
            </p:cNvPr>
            <p:cNvPicPr>
              <a:picLocks noChangeAspect="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895424" y="4690567"/>
              <a:ext cx="589277" cy="589277"/>
            </a:xfrm>
            <a:prstGeom prst="rect">
              <a:avLst/>
            </a:prstGeom>
          </p:spPr>
        </p:pic>
        <p:pic>
          <p:nvPicPr>
            <p:cNvPr id="57" name="Picture 56">
              <a:extLst>
                <a:ext uri="{FF2B5EF4-FFF2-40B4-BE49-F238E27FC236}">
                  <a16:creationId xmlns:a16="http://schemas.microsoft.com/office/drawing/2014/main" id="{0D3C82EC-6FC0-D388-8795-09942A2FBFB3}"/>
                </a:ext>
              </a:extLst>
            </p:cNvPr>
            <p:cNvPicPr>
              <a:picLocks noChangeAspect="1"/>
            </p:cNvPicPr>
            <p:nvPr/>
          </p:nvPicPr>
          <p:blipFill>
            <a:blip r:embed="rId14">
              <a:duotone>
                <a:schemeClr val="accent5">
                  <a:shade val="45000"/>
                  <a:satMod val="135000"/>
                </a:schemeClr>
                <a:prstClr val="white"/>
              </a:duotone>
            </a:blip>
            <a:stretch>
              <a:fillRect/>
            </a:stretch>
          </p:blipFill>
          <p:spPr>
            <a:xfrm>
              <a:off x="8925812" y="5402456"/>
              <a:ext cx="608304" cy="608304"/>
            </a:xfrm>
            <a:prstGeom prst="rect">
              <a:avLst/>
            </a:prstGeom>
          </p:spPr>
        </p:pic>
      </p:grpSp>
    </p:spTree>
    <p:extLst>
      <p:ext uri="{BB962C8B-B14F-4D97-AF65-F5344CB8AC3E}">
        <p14:creationId xmlns:p14="http://schemas.microsoft.com/office/powerpoint/2010/main" val="2407217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up)">
                                      <p:cBhvr>
                                        <p:cTn id="7" dur="500"/>
                                        <p:tgtEl>
                                          <p:spTgt spid="10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down)">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wipe(up)">
                                      <p:cBhvr>
                                        <p:cTn id="20" dur="500"/>
                                        <p:tgtEl>
                                          <p:spTgt spid="10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500"/>
                                        <p:tgtEl>
                                          <p:spTgt spid="33"/>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wipe(down)">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wipe(up)">
                                      <p:cBhvr>
                                        <p:cTn id="33" dur="500"/>
                                        <p:tgtEl>
                                          <p:spTgt spid="109"/>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258E-77A6-A2B6-32C4-75751191F09E}"/>
              </a:ext>
            </a:extLst>
          </p:cNvPr>
          <p:cNvSpPr>
            <a:spLocks noGrp="1"/>
          </p:cNvSpPr>
          <p:nvPr>
            <p:ph type="title"/>
          </p:nvPr>
        </p:nvSpPr>
        <p:spPr>
          <a:xfrm>
            <a:off x="208634" y="548640"/>
            <a:ext cx="11307531" cy="492172"/>
          </a:xfrm>
        </p:spPr>
        <p:txBody>
          <a:bodyPr/>
          <a:lstStyle/>
          <a:p>
            <a:r>
              <a:rPr lang="en-US">
                <a:latin typeface="+mj-lt"/>
              </a:rPr>
              <a:t>Example of Big Data</a:t>
            </a:r>
            <a:endParaRPr lang="en-IN"/>
          </a:p>
        </p:txBody>
      </p:sp>
      <p:sp>
        <p:nvSpPr>
          <p:cNvPr id="23" name="TextBox 22">
            <a:extLst>
              <a:ext uri="{FF2B5EF4-FFF2-40B4-BE49-F238E27FC236}">
                <a16:creationId xmlns:a16="http://schemas.microsoft.com/office/drawing/2014/main" id="{00F4EE66-9ACA-603A-7750-D8A36356010F}"/>
              </a:ext>
            </a:extLst>
          </p:cNvPr>
          <p:cNvSpPr txBox="1"/>
          <p:nvPr/>
        </p:nvSpPr>
        <p:spPr>
          <a:xfrm>
            <a:off x="208634" y="1130453"/>
            <a:ext cx="6192166" cy="4975849"/>
          </a:xfrm>
          <a:prstGeom prst="rect">
            <a:avLst/>
          </a:prstGeom>
          <a:noFill/>
        </p:spPr>
        <p:txBody>
          <a:bodyPr wrap="square">
            <a:spAutoFit/>
          </a:bodyPr>
          <a:lstStyle/>
          <a:p>
            <a:r>
              <a:rPr lang="en-US" sz="1400" b="1">
                <a:solidFill>
                  <a:schemeClr val="bg2"/>
                </a:solidFill>
                <a:latin typeface="+mn-lt"/>
              </a:rPr>
              <a:t>Social Media</a:t>
            </a:r>
          </a:p>
          <a:p>
            <a:r>
              <a:rPr lang="en-US"/>
              <a:t>	</a:t>
            </a:r>
          </a:p>
          <a:p>
            <a:r>
              <a:rPr lang="en-US" sz="1400" b="1">
                <a:solidFill>
                  <a:schemeClr val="bg2"/>
                </a:solidFill>
                <a:latin typeface="+mn-lt"/>
              </a:rPr>
              <a:t>Interaction: </a:t>
            </a:r>
          </a:p>
          <a:p>
            <a:pPr marL="285750" indent="-285750">
              <a:lnSpc>
                <a:spcPct val="150000"/>
              </a:lnSpc>
              <a:buFont typeface="Arial" panose="020B0604020202020204" pitchFamily="34" charset="0"/>
              <a:buChar char="•"/>
            </a:pPr>
            <a:r>
              <a:rPr lang="en-US" sz="1400">
                <a:solidFill>
                  <a:schemeClr val="bg2"/>
                </a:solidFill>
                <a:latin typeface="+mn-lt"/>
              </a:rPr>
              <a:t>Social media platforms like Facebook, Twitter, Instagram, and LinkedIn gather </a:t>
            </a:r>
            <a:r>
              <a:rPr lang="en-US" sz="1400" b="1">
                <a:solidFill>
                  <a:schemeClr val="bg2"/>
                </a:solidFill>
                <a:latin typeface="+mn-lt"/>
              </a:rPr>
              <a:t>massive amounts of data through user interactions</a:t>
            </a:r>
            <a:r>
              <a:rPr lang="en-US" sz="1400">
                <a:solidFill>
                  <a:schemeClr val="bg2"/>
                </a:solidFill>
                <a:latin typeface="+mn-lt"/>
              </a:rPr>
              <a:t>. </a:t>
            </a:r>
          </a:p>
          <a:p>
            <a:pPr marL="285750" indent="-285750">
              <a:lnSpc>
                <a:spcPct val="150000"/>
              </a:lnSpc>
              <a:buFont typeface="Arial" panose="020B0604020202020204" pitchFamily="34" charset="0"/>
              <a:buChar char="•"/>
            </a:pPr>
            <a:r>
              <a:rPr lang="en-US" sz="1400">
                <a:solidFill>
                  <a:schemeClr val="bg2"/>
                </a:solidFill>
                <a:latin typeface="+mn-lt"/>
              </a:rPr>
              <a:t>Each time a user posts a status, shares a photo, writes a comment, likes a post, follows a profile, or sends a message, data is generated and stored.</a:t>
            </a:r>
          </a:p>
          <a:p>
            <a:endParaRPr lang="en-US" sz="1400">
              <a:solidFill>
                <a:schemeClr val="bg2"/>
              </a:solidFill>
              <a:latin typeface="+mn-lt"/>
            </a:endParaRPr>
          </a:p>
          <a:p>
            <a:r>
              <a:rPr lang="en-US" sz="1400" b="1">
                <a:solidFill>
                  <a:schemeClr val="bg2"/>
                </a:solidFill>
                <a:latin typeface="+mn-lt"/>
              </a:rPr>
              <a:t>Content Sharing:</a:t>
            </a:r>
            <a:r>
              <a:rPr lang="en-US" sz="1400">
                <a:solidFill>
                  <a:schemeClr val="bg2"/>
                </a:solidFill>
                <a:latin typeface="+mn-lt"/>
              </a:rPr>
              <a:t>	</a:t>
            </a:r>
          </a:p>
          <a:p>
            <a:pPr marL="285750" indent="-285750">
              <a:lnSpc>
                <a:spcPct val="150000"/>
              </a:lnSpc>
              <a:buFont typeface="Arial" panose="020B0604020202020204" pitchFamily="34" charset="0"/>
              <a:buChar char="•"/>
            </a:pPr>
            <a:r>
              <a:rPr lang="en-US" sz="1400">
                <a:solidFill>
                  <a:schemeClr val="bg2"/>
                </a:solidFill>
                <a:latin typeface="+mn-lt"/>
              </a:rPr>
              <a:t>When users upload photos, videos, and other media files, each piece of content adds to the growing pool of big data. </a:t>
            </a:r>
          </a:p>
          <a:p>
            <a:pPr marL="285750" indent="-285750">
              <a:lnSpc>
                <a:spcPct val="150000"/>
              </a:lnSpc>
              <a:buFont typeface="Arial" panose="020B0604020202020204" pitchFamily="34" charset="0"/>
              <a:buChar char="•"/>
            </a:pPr>
            <a:r>
              <a:rPr lang="en-US" sz="1400">
                <a:solidFill>
                  <a:schemeClr val="bg2"/>
                </a:solidFill>
                <a:latin typeface="+mn-lt"/>
              </a:rPr>
              <a:t>The frequency and volume of content sharing contribute significantly to the generation of big data on these platforms. On that Ad Interactions, Social Graph, Sentiment Analysis and Location Data.</a:t>
            </a:r>
          </a:p>
          <a:p>
            <a:endParaRPr lang="en-US" sz="1400">
              <a:solidFill>
                <a:schemeClr val="bg2"/>
              </a:solidFill>
              <a:latin typeface="+mn-lt"/>
            </a:endParaRPr>
          </a:p>
          <a:p>
            <a:endParaRPr lang="en-US" sz="1400">
              <a:solidFill>
                <a:schemeClr val="bg2"/>
              </a:solidFill>
              <a:latin typeface="+mn-lt"/>
            </a:endParaRPr>
          </a:p>
        </p:txBody>
      </p:sp>
      <p:pic>
        <p:nvPicPr>
          <p:cNvPr id="29" name="Picture 28">
            <a:extLst>
              <a:ext uri="{FF2B5EF4-FFF2-40B4-BE49-F238E27FC236}">
                <a16:creationId xmlns:a16="http://schemas.microsoft.com/office/drawing/2014/main" id="{F82081DD-FAD9-1776-13E0-970EB416AEC0}"/>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49473" y="1505778"/>
            <a:ext cx="5140587" cy="4044790"/>
          </a:xfrm>
          <a:prstGeom prst="rect">
            <a:avLst/>
          </a:prstGeom>
          <a:noFill/>
        </p:spPr>
      </p:pic>
    </p:spTree>
    <p:extLst>
      <p:ext uri="{BB962C8B-B14F-4D97-AF65-F5344CB8AC3E}">
        <p14:creationId xmlns:p14="http://schemas.microsoft.com/office/powerpoint/2010/main" val="3210918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2" end="2"/>
                                            </p:txEl>
                                          </p:spTgt>
                                        </p:tgtEl>
                                        <p:attrNameLst>
                                          <p:attrName>style.visibility</p:attrName>
                                        </p:attrNameLst>
                                      </p:cBhvr>
                                      <p:to>
                                        <p:strVal val="visible"/>
                                      </p:to>
                                    </p:set>
                                    <p:animEffect transition="in" filter="fade">
                                      <p:cBhvr>
                                        <p:cTn id="12" dur="500"/>
                                        <p:tgtEl>
                                          <p:spTgt spid="2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animEffect transition="in" filter="fade">
                                      <p:cBhvr>
                                        <p:cTn id="15" dur="500"/>
                                        <p:tgtEl>
                                          <p:spTgt spid="2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xEl>
                                              <p:pRg st="4" end="4"/>
                                            </p:txEl>
                                          </p:spTgt>
                                        </p:tgtEl>
                                        <p:attrNameLst>
                                          <p:attrName>style.visibility</p:attrName>
                                        </p:attrNameLst>
                                      </p:cBhvr>
                                      <p:to>
                                        <p:strVal val="visible"/>
                                      </p:to>
                                    </p:set>
                                    <p:animEffect transition="in" filter="fade">
                                      <p:cBhvr>
                                        <p:cTn id="18" dur="500"/>
                                        <p:tgtEl>
                                          <p:spTgt spid="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xEl>
                                              <p:pRg st="6" end="6"/>
                                            </p:txEl>
                                          </p:spTgt>
                                        </p:tgtEl>
                                        <p:attrNameLst>
                                          <p:attrName>style.visibility</p:attrName>
                                        </p:attrNameLst>
                                      </p:cBhvr>
                                      <p:to>
                                        <p:strVal val="visible"/>
                                      </p:to>
                                    </p:set>
                                    <p:animEffect transition="in" filter="fade">
                                      <p:cBhvr>
                                        <p:cTn id="23" dur="500"/>
                                        <p:tgtEl>
                                          <p:spTgt spid="23">
                                            <p:txEl>
                                              <p:pRg st="6" end="6"/>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3">
                                            <p:txEl>
                                              <p:pRg st="7" end="7"/>
                                            </p:txEl>
                                          </p:spTgt>
                                        </p:tgtEl>
                                        <p:attrNameLst>
                                          <p:attrName>style.visibility</p:attrName>
                                        </p:attrNameLst>
                                      </p:cBhvr>
                                      <p:to>
                                        <p:strVal val="visible"/>
                                      </p:to>
                                    </p:set>
                                    <p:animEffect transition="in" filter="fade">
                                      <p:cBhvr>
                                        <p:cTn id="27" dur="500"/>
                                        <p:tgtEl>
                                          <p:spTgt spid="2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xEl>
                                              <p:pRg st="8" end="8"/>
                                            </p:txEl>
                                          </p:spTgt>
                                        </p:tgtEl>
                                        <p:attrNameLst>
                                          <p:attrName>style.visibility</p:attrName>
                                        </p:attrNameLst>
                                      </p:cBhvr>
                                      <p:to>
                                        <p:strVal val="visible"/>
                                      </p:to>
                                    </p:set>
                                    <p:animEffect transition="in" filter="fade">
                                      <p:cBhvr>
                                        <p:cTn id="30" dur="500"/>
                                        <p:tgtEl>
                                          <p:spTgt spid="23">
                                            <p:txEl>
                                              <p:pRg st="8" end="8"/>
                                            </p:txEl>
                                          </p:spTgt>
                                        </p:tgtEl>
                                      </p:cBhvr>
                                    </p:animEffect>
                                  </p:childTnLst>
                                </p:cTn>
                              </p:par>
                              <p:par>
                                <p:cTn id="31" presetID="4" presetClass="entr" presetSubtype="32"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ox(out)">
                                      <p:cBhvr>
                                        <p:cTn id="33" dur="1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ACF-E064-A488-4A66-A8E1F5FD405A}"/>
              </a:ext>
            </a:extLst>
          </p:cNvPr>
          <p:cNvSpPr>
            <a:spLocks noGrp="1"/>
          </p:cNvSpPr>
          <p:nvPr>
            <p:ph type="title"/>
          </p:nvPr>
        </p:nvSpPr>
        <p:spPr/>
        <p:txBody>
          <a:bodyPr/>
          <a:lstStyle/>
          <a:p>
            <a:r>
              <a:rPr lang="en-IN"/>
              <a:t>Data examples from social media</a:t>
            </a:r>
          </a:p>
        </p:txBody>
      </p:sp>
      <p:sp>
        <p:nvSpPr>
          <p:cNvPr id="5" name="TextBox 4">
            <a:extLst>
              <a:ext uri="{FF2B5EF4-FFF2-40B4-BE49-F238E27FC236}">
                <a16:creationId xmlns:a16="http://schemas.microsoft.com/office/drawing/2014/main" id="{4F7ED70A-D671-E1DB-C1E0-46E7CAF20F61}"/>
              </a:ext>
            </a:extLst>
          </p:cNvPr>
          <p:cNvSpPr txBox="1"/>
          <p:nvPr/>
        </p:nvSpPr>
        <p:spPr>
          <a:xfrm>
            <a:off x="367552" y="1308848"/>
            <a:ext cx="9000566" cy="4401205"/>
          </a:xfrm>
          <a:prstGeom prst="rect">
            <a:avLst/>
          </a:prstGeom>
          <a:noFill/>
        </p:spPr>
        <p:txBody>
          <a:bodyPr wrap="square">
            <a:spAutoFit/>
          </a:bodyPr>
          <a:lstStyle/>
          <a:p>
            <a:endParaRPr lang="en-US" sz="1400">
              <a:solidFill>
                <a:srgbClr val="44546A"/>
              </a:solidFill>
            </a:endParaRPr>
          </a:p>
          <a:p>
            <a:r>
              <a:rPr lang="en-US" sz="1400" b="1">
                <a:solidFill>
                  <a:srgbClr val="44546A"/>
                </a:solidFill>
              </a:rPr>
              <a:t>Text Data</a:t>
            </a:r>
            <a:r>
              <a:rPr lang="en-US" sz="1400">
                <a:solidFill>
                  <a:srgbClr val="44546A"/>
                </a:solidFill>
              </a:rPr>
              <a:t>: 		Posts, comments, tweets, and messages, including status updates, reviews.</a:t>
            </a:r>
          </a:p>
          <a:p>
            <a:endParaRPr lang="en-US" sz="1400">
              <a:solidFill>
                <a:srgbClr val="44546A"/>
              </a:solidFill>
            </a:endParaRPr>
          </a:p>
          <a:p>
            <a:r>
              <a:rPr lang="en-US" sz="1400" b="1">
                <a:solidFill>
                  <a:srgbClr val="44546A"/>
                </a:solidFill>
              </a:rPr>
              <a:t>Images</a:t>
            </a:r>
            <a:r>
              <a:rPr lang="en-US" sz="1400">
                <a:solidFill>
                  <a:srgbClr val="44546A"/>
                </a:solidFill>
              </a:rPr>
              <a:t>: 		Photos and visual content uploaded by users.</a:t>
            </a:r>
          </a:p>
          <a:p>
            <a:endParaRPr lang="en-US" sz="1400">
              <a:solidFill>
                <a:srgbClr val="44546A"/>
              </a:solidFill>
            </a:endParaRPr>
          </a:p>
          <a:p>
            <a:r>
              <a:rPr lang="en-US" sz="1400" b="1">
                <a:solidFill>
                  <a:srgbClr val="44546A"/>
                </a:solidFill>
              </a:rPr>
              <a:t>Videos</a:t>
            </a:r>
            <a:r>
              <a:rPr lang="en-US" sz="1400">
                <a:solidFill>
                  <a:srgbClr val="44546A"/>
                </a:solidFill>
              </a:rPr>
              <a:t>: 		Video content shared on social media platforms.</a:t>
            </a:r>
          </a:p>
          <a:p>
            <a:endParaRPr lang="en-US" sz="1400">
              <a:solidFill>
                <a:srgbClr val="44546A"/>
              </a:solidFill>
            </a:endParaRPr>
          </a:p>
          <a:p>
            <a:r>
              <a:rPr lang="en-US" sz="1400" b="1">
                <a:solidFill>
                  <a:srgbClr val="44546A"/>
                </a:solidFill>
              </a:rPr>
              <a:t>User</a:t>
            </a:r>
            <a:r>
              <a:rPr lang="en-US" sz="1400">
                <a:solidFill>
                  <a:srgbClr val="44546A"/>
                </a:solidFill>
              </a:rPr>
              <a:t> </a:t>
            </a:r>
            <a:r>
              <a:rPr lang="en-US" sz="1400" b="1">
                <a:solidFill>
                  <a:srgbClr val="44546A"/>
                </a:solidFill>
              </a:rPr>
              <a:t>Profiles</a:t>
            </a:r>
            <a:r>
              <a:rPr lang="en-US" sz="1400">
                <a:solidFill>
                  <a:srgbClr val="44546A"/>
                </a:solidFill>
              </a:rPr>
              <a:t>: 	Demographic data, interests, and preferences collected from user profiles.</a:t>
            </a:r>
          </a:p>
          <a:p>
            <a:endParaRPr lang="en-US" sz="1400">
              <a:solidFill>
                <a:srgbClr val="44546A"/>
              </a:solidFill>
            </a:endParaRPr>
          </a:p>
          <a:p>
            <a:r>
              <a:rPr lang="en-US" sz="1400" b="1">
                <a:solidFill>
                  <a:srgbClr val="44546A"/>
                </a:solidFill>
              </a:rPr>
              <a:t>Location</a:t>
            </a:r>
            <a:r>
              <a:rPr lang="en-US" sz="1400">
                <a:solidFill>
                  <a:srgbClr val="44546A"/>
                </a:solidFill>
              </a:rPr>
              <a:t> </a:t>
            </a:r>
            <a:r>
              <a:rPr lang="en-US" sz="1400" b="1">
                <a:solidFill>
                  <a:srgbClr val="44546A"/>
                </a:solidFill>
              </a:rPr>
              <a:t>Data</a:t>
            </a:r>
            <a:r>
              <a:rPr lang="en-US" sz="1400">
                <a:solidFill>
                  <a:srgbClr val="44546A"/>
                </a:solidFill>
              </a:rPr>
              <a:t>: 	Geotagged information, revealing user locations.</a:t>
            </a:r>
          </a:p>
          <a:p>
            <a:endParaRPr lang="en-US" sz="1400">
              <a:solidFill>
                <a:srgbClr val="44546A"/>
              </a:solidFill>
            </a:endParaRPr>
          </a:p>
          <a:p>
            <a:r>
              <a:rPr lang="en-US" sz="1400" b="1">
                <a:solidFill>
                  <a:srgbClr val="44546A"/>
                </a:solidFill>
              </a:rPr>
              <a:t>Engagement</a:t>
            </a:r>
            <a:r>
              <a:rPr lang="en-US" sz="1400">
                <a:solidFill>
                  <a:srgbClr val="44546A"/>
                </a:solidFill>
              </a:rPr>
              <a:t> </a:t>
            </a:r>
            <a:r>
              <a:rPr lang="en-US" sz="1400" b="1">
                <a:solidFill>
                  <a:srgbClr val="44546A"/>
                </a:solidFill>
              </a:rPr>
              <a:t>Metrics</a:t>
            </a:r>
            <a:r>
              <a:rPr lang="en-US" sz="1400">
                <a:solidFill>
                  <a:srgbClr val="44546A"/>
                </a:solidFill>
              </a:rPr>
              <a:t>: Likes, shares, comments, retweets, and reactions used to measure content performance.</a:t>
            </a:r>
          </a:p>
          <a:p>
            <a:endParaRPr lang="en-US" sz="1400" b="1">
              <a:solidFill>
                <a:srgbClr val="44546A"/>
              </a:solidFill>
            </a:endParaRPr>
          </a:p>
          <a:p>
            <a:r>
              <a:rPr lang="en-US" sz="1400" b="1">
                <a:solidFill>
                  <a:srgbClr val="44546A"/>
                </a:solidFill>
              </a:rPr>
              <a:t>Social</a:t>
            </a:r>
            <a:r>
              <a:rPr lang="en-US" sz="1400">
                <a:solidFill>
                  <a:srgbClr val="44546A"/>
                </a:solidFill>
              </a:rPr>
              <a:t> </a:t>
            </a:r>
            <a:r>
              <a:rPr lang="en-US" sz="1400" b="1">
                <a:solidFill>
                  <a:srgbClr val="44546A"/>
                </a:solidFill>
              </a:rPr>
              <a:t>Network</a:t>
            </a:r>
            <a:r>
              <a:rPr lang="en-US" sz="1400">
                <a:solidFill>
                  <a:srgbClr val="44546A"/>
                </a:solidFill>
              </a:rPr>
              <a:t> </a:t>
            </a:r>
            <a:r>
              <a:rPr lang="en-US" sz="1400" b="1">
                <a:solidFill>
                  <a:srgbClr val="44546A"/>
                </a:solidFill>
              </a:rPr>
              <a:t>Data</a:t>
            </a:r>
            <a:r>
              <a:rPr lang="en-US" sz="1400">
                <a:solidFill>
                  <a:srgbClr val="44546A"/>
                </a:solidFill>
              </a:rPr>
              <a:t>: Information on user connections and interactions, forming social network graphs.</a:t>
            </a:r>
          </a:p>
          <a:p>
            <a:endParaRPr lang="en-US" sz="1400">
              <a:solidFill>
                <a:srgbClr val="44546A"/>
              </a:solidFill>
            </a:endParaRPr>
          </a:p>
          <a:p>
            <a:r>
              <a:rPr lang="en-US" sz="1400" b="1">
                <a:solidFill>
                  <a:srgbClr val="44546A"/>
                </a:solidFill>
              </a:rPr>
              <a:t>Hashtags</a:t>
            </a:r>
            <a:r>
              <a:rPr lang="en-US" sz="1400">
                <a:solidFill>
                  <a:srgbClr val="44546A"/>
                </a:solidFill>
              </a:rPr>
              <a:t> </a:t>
            </a:r>
            <a:r>
              <a:rPr lang="en-US" sz="1400" b="1">
                <a:solidFill>
                  <a:srgbClr val="44546A"/>
                </a:solidFill>
              </a:rPr>
              <a:t>and</a:t>
            </a:r>
            <a:r>
              <a:rPr lang="en-US" sz="1400">
                <a:solidFill>
                  <a:srgbClr val="44546A"/>
                </a:solidFill>
              </a:rPr>
              <a:t> </a:t>
            </a:r>
            <a:r>
              <a:rPr lang="en-US" sz="1400" b="1">
                <a:solidFill>
                  <a:srgbClr val="44546A"/>
                </a:solidFill>
              </a:rPr>
              <a:t>Keywords</a:t>
            </a:r>
            <a:r>
              <a:rPr lang="en-US" sz="1400">
                <a:solidFill>
                  <a:srgbClr val="44546A"/>
                </a:solidFill>
              </a:rPr>
              <a:t>: Tracking popular trends and brand mentions.</a:t>
            </a:r>
          </a:p>
          <a:p>
            <a:endParaRPr lang="en-US" sz="1400" b="1">
              <a:solidFill>
                <a:srgbClr val="44546A"/>
              </a:solidFill>
            </a:endParaRPr>
          </a:p>
          <a:p>
            <a:r>
              <a:rPr lang="en-US" sz="1400" b="1">
                <a:solidFill>
                  <a:srgbClr val="44546A"/>
                </a:solidFill>
              </a:rPr>
              <a:t>Sentiment</a:t>
            </a:r>
            <a:r>
              <a:rPr lang="en-US" sz="1400">
                <a:solidFill>
                  <a:srgbClr val="44546A"/>
                </a:solidFill>
              </a:rPr>
              <a:t> </a:t>
            </a:r>
            <a:r>
              <a:rPr lang="en-US" sz="1400" b="1">
                <a:solidFill>
                  <a:srgbClr val="44546A"/>
                </a:solidFill>
              </a:rPr>
              <a:t>Data</a:t>
            </a:r>
            <a:r>
              <a:rPr lang="en-US" sz="1400">
                <a:solidFill>
                  <a:srgbClr val="44546A"/>
                </a:solidFill>
              </a:rPr>
              <a:t>: 	Analyzing user sentiment towards topics, brands, or events.</a:t>
            </a:r>
          </a:p>
          <a:p>
            <a:endParaRPr lang="en-US" sz="1400" b="1" i="1">
              <a:solidFill>
                <a:srgbClr val="44546A"/>
              </a:solidFill>
            </a:endParaRPr>
          </a:p>
          <a:p>
            <a:r>
              <a:rPr lang="en-US" sz="1400" b="1">
                <a:solidFill>
                  <a:srgbClr val="44546A"/>
                </a:solidFill>
              </a:rPr>
              <a:t>Time-Series</a:t>
            </a:r>
            <a:r>
              <a:rPr lang="en-US" sz="1400">
                <a:solidFill>
                  <a:srgbClr val="44546A"/>
                </a:solidFill>
              </a:rPr>
              <a:t> </a:t>
            </a:r>
            <a:r>
              <a:rPr lang="en-US" sz="1400" b="1">
                <a:solidFill>
                  <a:srgbClr val="44546A"/>
                </a:solidFill>
              </a:rPr>
              <a:t>Data</a:t>
            </a:r>
            <a:r>
              <a:rPr lang="en-US" sz="1400">
                <a:solidFill>
                  <a:srgbClr val="44546A"/>
                </a:solidFill>
              </a:rPr>
              <a:t>: 	Timestamped data for trend analysis and event impact assessment.</a:t>
            </a:r>
          </a:p>
        </p:txBody>
      </p:sp>
      <p:pic>
        <p:nvPicPr>
          <p:cNvPr id="7" name="Picture 6" descr="A black background with a black square&#10;&#10;Description automatically generated">
            <a:extLst>
              <a:ext uri="{FF2B5EF4-FFF2-40B4-BE49-F238E27FC236}">
                <a16:creationId xmlns:a16="http://schemas.microsoft.com/office/drawing/2014/main" id="{C26E017C-83CD-7908-018E-65DAE34AAB5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494874" y="2228185"/>
            <a:ext cx="2682141" cy="2659394"/>
          </a:xfrm>
          <a:prstGeom prst="rect">
            <a:avLst/>
          </a:prstGeom>
        </p:spPr>
      </p:pic>
    </p:spTree>
    <p:extLst>
      <p:ext uri="{BB962C8B-B14F-4D97-AF65-F5344CB8AC3E}">
        <p14:creationId xmlns:p14="http://schemas.microsoft.com/office/powerpoint/2010/main" val="2350717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3" end="13"/>
                                            </p:txEl>
                                          </p:spTgt>
                                        </p:tgtEl>
                                        <p:attrNameLst>
                                          <p:attrName>style.visibility</p:attrName>
                                        </p:attrNameLst>
                                      </p:cBhvr>
                                      <p:to>
                                        <p:strVal val="visible"/>
                                      </p:to>
                                    </p:set>
                                    <p:animEffect transition="in" filter="fade">
                                      <p:cBhvr>
                                        <p:cTn id="42" dur="500"/>
                                        <p:tgtEl>
                                          <p:spTgt spid="5">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animEffect transition="in" filter="fade">
                                      <p:cBhvr>
                                        <p:cTn id="47" dur="500"/>
                                        <p:tgtEl>
                                          <p:spTgt spid="5">
                                            <p:txEl>
                                              <p:pRg st="15" end="1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7" end="17"/>
                                            </p:txEl>
                                          </p:spTgt>
                                        </p:tgtEl>
                                        <p:attrNameLst>
                                          <p:attrName>style.visibility</p:attrName>
                                        </p:attrNameLst>
                                      </p:cBhvr>
                                      <p:to>
                                        <p:strVal val="visible"/>
                                      </p:to>
                                    </p:set>
                                    <p:animEffect transition="in" filter="fade">
                                      <p:cBhvr>
                                        <p:cTn id="52" dur="500"/>
                                        <p:tgtEl>
                                          <p:spTgt spid="5">
                                            <p:txEl>
                                              <p:pRg st="17" end="1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animEffect transition="in" filter="fade">
                                      <p:cBhvr>
                                        <p:cTn id="57"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8944-A377-897C-A653-6F50E3A82C62}"/>
              </a:ext>
            </a:extLst>
          </p:cNvPr>
          <p:cNvSpPr>
            <a:spLocks noGrp="1"/>
          </p:cNvSpPr>
          <p:nvPr>
            <p:ph type="title"/>
          </p:nvPr>
        </p:nvSpPr>
        <p:spPr/>
        <p:txBody>
          <a:bodyPr/>
          <a:lstStyle/>
          <a:p>
            <a:r>
              <a:rPr lang="en-US">
                <a:latin typeface="+mj-lt"/>
              </a:rPr>
              <a:t>Example of Big Data</a:t>
            </a:r>
            <a:endParaRPr lang="en-IN"/>
          </a:p>
        </p:txBody>
      </p:sp>
      <p:sp>
        <p:nvSpPr>
          <p:cNvPr id="8" name="TextBox 7">
            <a:extLst>
              <a:ext uri="{FF2B5EF4-FFF2-40B4-BE49-F238E27FC236}">
                <a16:creationId xmlns:a16="http://schemas.microsoft.com/office/drawing/2014/main" id="{8A51AB5D-A52D-DC44-47FD-950A6F020002}"/>
              </a:ext>
            </a:extLst>
          </p:cNvPr>
          <p:cNvSpPr txBox="1"/>
          <p:nvPr/>
        </p:nvSpPr>
        <p:spPr>
          <a:xfrm>
            <a:off x="208634" y="1335725"/>
            <a:ext cx="6257480" cy="4539704"/>
          </a:xfrm>
          <a:prstGeom prst="rect">
            <a:avLst/>
          </a:prstGeom>
          <a:noFill/>
        </p:spPr>
        <p:txBody>
          <a:bodyPr wrap="square">
            <a:spAutoFit/>
          </a:bodyPr>
          <a:lstStyle/>
          <a:p>
            <a:r>
              <a:rPr lang="en-US" sz="1400" b="1">
                <a:solidFill>
                  <a:schemeClr val="bg2"/>
                </a:solidFill>
                <a:latin typeface="+mn-lt"/>
              </a:rPr>
              <a:t>IoT devices</a:t>
            </a:r>
            <a:endParaRPr lang="en-US" sz="1400">
              <a:solidFill>
                <a:schemeClr val="bg2"/>
              </a:solidFill>
              <a:latin typeface="+mn-lt"/>
            </a:endParaRPr>
          </a:p>
          <a:p>
            <a:endParaRPr lang="en-US" sz="1400">
              <a:solidFill>
                <a:schemeClr val="bg2"/>
              </a:solidFill>
              <a:latin typeface="+mn-lt"/>
            </a:endParaRPr>
          </a:p>
          <a:p>
            <a:pPr marL="285750" indent="-285750" algn="just">
              <a:lnSpc>
                <a:spcPct val="150000"/>
              </a:lnSpc>
              <a:buFont typeface="Arial" panose="020B0604020202020204" pitchFamily="34" charset="0"/>
              <a:buChar char="•"/>
            </a:pPr>
            <a:r>
              <a:rPr lang="en-US" sz="1400">
                <a:solidFill>
                  <a:schemeClr val="bg2"/>
                </a:solidFill>
                <a:latin typeface="+mn-lt"/>
              </a:rPr>
              <a:t>IoT devices, like smart appliances, wearable devices, and industrial sensors, continuously collect data through embedded sensors. </a:t>
            </a:r>
          </a:p>
          <a:p>
            <a:pPr marL="285750" indent="-285750" algn="just">
              <a:lnSpc>
                <a:spcPct val="150000"/>
              </a:lnSpc>
              <a:buFont typeface="Arial" panose="020B0604020202020204" pitchFamily="34" charset="0"/>
              <a:buChar char="•"/>
            </a:pPr>
            <a:r>
              <a:rPr lang="en-US" sz="1400">
                <a:solidFill>
                  <a:schemeClr val="bg2"/>
                </a:solidFill>
                <a:latin typeface="+mn-lt"/>
              </a:rPr>
              <a:t>This data is transmitted to centralized servers or the cloud using various communication technologies. </a:t>
            </a:r>
          </a:p>
          <a:p>
            <a:pPr marL="285750" indent="-285750" algn="just">
              <a:lnSpc>
                <a:spcPct val="150000"/>
              </a:lnSpc>
              <a:buFont typeface="Arial" panose="020B0604020202020204" pitchFamily="34" charset="0"/>
              <a:buChar char="•"/>
            </a:pPr>
            <a:r>
              <a:rPr lang="en-US" sz="1400">
                <a:solidFill>
                  <a:schemeClr val="bg2"/>
                </a:solidFill>
                <a:latin typeface="+mn-lt"/>
              </a:rPr>
              <a:t>Once in the cloud, big data analytics techniques process and analyze the data to derive valuable insights. </a:t>
            </a:r>
          </a:p>
          <a:p>
            <a:pPr marL="285750" indent="-285750" algn="just">
              <a:lnSpc>
                <a:spcPct val="150000"/>
              </a:lnSpc>
              <a:buFont typeface="Arial" panose="020B0604020202020204" pitchFamily="34" charset="0"/>
              <a:buChar char="•"/>
            </a:pPr>
            <a:r>
              <a:rPr lang="en-US" sz="1400">
                <a:solidFill>
                  <a:schemeClr val="bg2"/>
                </a:solidFill>
                <a:latin typeface="+mn-lt"/>
              </a:rPr>
              <a:t>These insights can be applied to improve efficiency, optimize processes, enhance user experiences, and enable data-driven decision-making in various domains, such as smart cities and healthcare.</a:t>
            </a:r>
          </a:p>
          <a:p>
            <a:endParaRPr lang="en-US" sz="1400">
              <a:solidFill>
                <a:schemeClr val="bg2"/>
              </a:solidFill>
              <a:latin typeface="+mn-lt"/>
            </a:endParaRPr>
          </a:p>
          <a:p>
            <a:r>
              <a:rPr lang="en-US" sz="1400">
                <a:solidFill>
                  <a:schemeClr val="bg2"/>
                </a:solidFill>
                <a:latin typeface="+mn-lt"/>
              </a:rPr>
              <a:t>Overall, IoT devices are a significant source of big data, generating massive amounts of information that can be harnessed for numerous practical applications in our interconnected world.</a:t>
            </a:r>
          </a:p>
          <a:p>
            <a:endParaRPr lang="en-US" sz="1600"/>
          </a:p>
        </p:txBody>
      </p:sp>
      <p:pic>
        <p:nvPicPr>
          <p:cNvPr id="5" name="Picture 4">
            <a:extLst>
              <a:ext uri="{FF2B5EF4-FFF2-40B4-BE49-F238E27FC236}">
                <a16:creationId xmlns:a16="http://schemas.microsoft.com/office/drawing/2014/main" id="{29B19D99-8141-4C41-9484-9A2EE3FFD74E}"/>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06147" y="1520016"/>
            <a:ext cx="4171122" cy="4171122"/>
          </a:xfrm>
          <a:prstGeom prst="rect">
            <a:avLst/>
          </a:prstGeom>
        </p:spPr>
      </p:pic>
    </p:spTree>
    <p:extLst>
      <p:ext uri="{BB962C8B-B14F-4D97-AF65-F5344CB8AC3E}">
        <p14:creationId xmlns:p14="http://schemas.microsoft.com/office/powerpoint/2010/main" val="1290755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1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05AB-F09F-76E7-8F5B-9405C279B6EF}"/>
              </a:ext>
            </a:extLst>
          </p:cNvPr>
          <p:cNvSpPr>
            <a:spLocks noGrp="1"/>
          </p:cNvSpPr>
          <p:nvPr>
            <p:ph type="title"/>
          </p:nvPr>
        </p:nvSpPr>
        <p:spPr/>
        <p:txBody>
          <a:bodyPr/>
          <a:lstStyle/>
          <a:p>
            <a:r>
              <a:rPr lang="en-IN"/>
              <a:t>Data examples from </a:t>
            </a:r>
            <a:r>
              <a:rPr lang="en-US" sz="2800" b="1">
                <a:solidFill>
                  <a:schemeClr val="bg2"/>
                </a:solidFill>
                <a:latin typeface="+mn-lt"/>
              </a:rPr>
              <a:t>IoT devices</a:t>
            </a:r>
            <a:br>
              <a:rPr lang="en-US" sz="2800">
                <a:solidFill>
                  <a:schemeClr val="bg2"/>
                </a:solidFill>
                <a:latin typeface="+mn-lt"/>
              </a:rPr>
            </a:br>
            <a:endParaRPr lang="en-US"/>
          </a:p>
        </p:txBody>
      </p:sp>
      <p:sp>
        <p:nvSpPr>
          <p:cNvPr id="5" name="TextBox 4">
            <a:extLst>
              <a:ext uri="{FF2B5EF4-FFF2-40B4-BE49-F238E27FC236}">
                <a16:creationId xmlns:a16="http://schemas.microsoft.com/office/drawing/2014/main" id="{241E0146-D147-2102-4C2F-49918498DD77}"/>
              </a:ext>
            </a:extLst>
          </p:cNvPr>
          <p:cNvSpPr txBox="1"/>
          <p:nvPr/>
        </p:nvSpPr>
        <p:spPr>
          <a:xfrm>
            <a:off x="390964" y="1535266"/>
            <a:ext cx="9149482" cy="457670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400" b="1">
                <a:solidFill>
                  <a:srgbClr val="44546A"/>
                </a:solidFill>
              </a:rPr>
              <a:t>Temperature &amp; Humidity</a:t>
            </a:r>
            <a:r>
              <a:rPr lang="en-US" sz="1400">
                <a:solidFill>
                  <a:srgbClr val="44546A"/>
                </a:solidFill>
              </a:rPr>
              <a:t>: 	Smart thermostats and weather sensors collect climate data.</a:t>
            </a:r>
          </a:p>
          <a:p>
            <a:pPr marL="285750" indent="-285750" algn="l">
              <a:lnSpc>
                <a:spcPct val="150000"/>
              </a:lnSpc>
              <a:buFont typeface="Arial" panose="020B0604020202020204" pitchFamily="34" charset="0"/>
              <a:buChar char="•"/>
            </a:pPr>
            <a:r>
              <a:rPr lang="en-US" sz="1400" b="1">
                <a:solidFill>
                  <a:srgbClr val="44546A"/>
                </a:solidFill>
              </a:rPr>
              <a:t>GPS</a:t>
            </a:r>
            <a:r>
              <a:rPr lang="en-US" sz="1400">
                <a:solidFill>
                  <a:srgbClr val="44546A"/>
                </a:solidFill>
              </a:rPr>
              <a:t> </a:t>
            </a:r>
            <a:r>
              <a:rPr lang="en-US" sz="1400" b="1">
                <a:solidFill>
                  <a:srgbClr val="44546A"/>
                </a:solidFill>
              </a:rPr>
              <a:t>Location</a:t>
            </a:r>
            <a:r>
              <a:rPr lang="en-US" sz="1400">
                <a:solidFill>
                  <a:srgbClr val="44546A"/>
                </a:solidFill>
              </a:rPr>
              <a:t>: 		Smartphones and wearables provide real-time location information.</a:t>
            </a:r>
          </a:p>
          <a:p>
            <a:pPr marL="285750" indent="-285750" algn="l">
              <a:lnSpc>
                <a:spcPct val="150000"/>
              </a:lnSpc>
              <a:buFont typeface="Arial" panose="020B0604020202020204" pitchFamily="34" charset="0"/>
              <a:buChar char="•"/>
            </a:pPr>
            <a:r>
              <a:rPr lang="en-US" sz="1400" b="1">
                <a:solidFill>
                  <a:srgbClr val="44546A"/>
                </a:solidFill>
              </a:rPr>
              <a:t>Health</a:t>
            </a:r>
            <a:r>
              <a:rPr lang="en-US" sz="1400">
                <a:solidFill>
                  <a:srgbClr val="44546A"/>
                </a:solidFill>
              </a:rPr>
              <a:t> </a:t>
            </a:r>
            <a:r>
              <a:rPr lang="en-US" sz="1400" b="1">
                <a:solidFill>
                  <a:srgbClr val="44546A"/>
                </a:solidFill>
              </a:rPr>
              <a:t>&amp;</a:t>
            </a:r>
            <a:r>
              <a:rPr lang="en-US" sz="1400">
                <a:solidFill>
                  <a:srgbClr val="44546A"/>
                </a:solidFill>
              </a:rPr>
              <a:t> </a:t>
            </a:r>
            <a:r>
              <a:rPr lang="en-US" sz="1400" b="1">
                <a:solidFill>
                  <a:srgbClr val="44546A"/>
                </a:solidFill>
              </a:rPr>
              <a:t>Biometric</a:t>
            </a:r>
            <a:r>
              <a:rPr lang="en-US" sz="1400">
                <a:solidFill>
                  <a:srgbClr val="44546A"/>
                </a:solidFill>
              </a:rPr>
              <a:t> </a:t>
            </a:r>
            <a:r>
              <a:rPr lang="en-US" sz="1400" b="1">
                <a:solidFill>
                  <a:srgbClr val="44546A"/>
                </a:solidFill>
              </a:rPr>
              <a:t>Data</a:t>
            </a:r>
            <a:r>
              <a:rPr lang="en-US" sz="1400">
                <a:solidFill>
                  <a:srgbClr val="44546A"/>
                </a:solidFill>
              </a:rPr>
              <a:t>:	Fitness trackers capture biometrics like heart rate and sleep patterns.</a:t>
            </a:r>
          </a:p>
          <a:p>
            <a:pPr marL="285750" indent="-285750" algn="l">
              <a:lnSpc>
                <a:spcPct val="150000"/>
              </a:lnSpc>
              <a:buFont typeface="Arial" panose="020B0604020202020204" pitchFamily="34" charset="0"/>
              <a:buChar char="•"/>
            </a:pPr>
            <a:r>
              <a:rPr lang="en-US" sz="1400" b="1">
                <a:solidFill>
                  <a:srgbClr val="44546A"/>
                </a:solidFill>
              </a:rPr>
              <a:t>Energy</a:t>
            </a:r>
            <a:r>
              <a:rPr lang="en-US" sz="1400">
                <a:solidFill>
                  <a:srgbClr val="44546A"/>
                </a:solidFill>
              </a:rPr>
              <a:t> </a:t>
            </a:r>
            <a:r>
              <a:rPr lang="en-US" sz="1400" b="1">
                <a:solidFill>
                  <a:srgbClr val="44546A"/>
                </a:solidFill>
              </a:rPr>
              <a:t>Consumption</a:t>
            </a:r>
            <a:r>
              <a:rPr lang="en-US" sz="1400">
                <a:solidFill>
                  <a:srgbClr val="44546A"/>
                </a:solidFill>
              </a:rPr>
              <a:t>: 	Smart meters monitor electricity, gas, and water usage.</a:t>
            </a:r>
          </a:p>
          <a:p>
            <a:pPr marL="285750" indent="-285750" algn="l">
              <a:lnSpc>
                <a:spcPct val="150000"/>
              </a:lnSpc>
              <a:buFont typeface="Arial" panose="020B0604020202020204" pitchFamily="34" charset="0"/>
              <a:buChar char="•"/>
            </a:pPr>
            <a:r>
              <a:rPr lang="en-US" sz="1400" b="1">
                <a:solidFill>
                  <a:srgbClr val="44546A"/>
                </a:solidFill>
              </a:rPr>
              <a:t>Vehicle</a:t>
            </a:r>
            <a:r>
              <a:rPr lang="en-US" sz="1400">
                <a:solidFill>
                  <a:srgbClr val="44546A"/>
                </a:solidFill>
              </a:rPr>
              <a:t> </a:t>
            </a:r>
            <a:r>
              <a:rPr lang="en-US" sz="1400" b="1">
                <a:solidFill>
                  <a:srgbClr val="44546A"/>
                </a:solidFill>
              </a:rPr>
              <a:t>Telemetry</a:t>
            </a:r>
            <a:r>
              <a:rPr lang="en-US" sz="1400">
                <a:solidFill>
                  <a:srgbClr val="44546A"/>
                </a:solidFill>
              </a:rPr>
              <a:t>: 	IoT devices in automobiles track vehicle performance.</a:t>
            </a:r>
          </a:p>
          <a:p>
            <a:pPr marL="285750" indent="-285750" algn="l">
              <a:lnSpc>
                <a:spcPct val="150000"/>
              </a:lnSpc>
              <a:buFont typeface="Arial" panose="020B0604020202020204" pitchFamily="34" charset="0"/>
              <a:buChar char="•"/>
            </a:pPr>
            <a:r>
              <a:rPr lang="en-US" sz="1400" b="1">
                <a:solidFill>
                  <a:srgbClr val="44546A"/>
                </a:solidFill>
              </a:rPr>
              <a:t>Environmental</a:t>
            </a:r>
            <a:r>
              <a:rPr lang="en-US" sz="1400">
                <a:solidFill>
                  <a:srgbClr val="44546A"/>
                </a:solidFill>
              </a:rPr>
              <a:t> </a:t>
            </a:r>
            <a:r>
              <a:rPr lang="en-US" sz="1400" b="1">
                <a:solidFill>
                  <a:srgbClr val="44546A"/>
                </a:solidFill>
              </a:rPr>
              <a:t>Data</a:t>
            </a:r>
            <a:r>
              <a:rPr lang="en-US" sz="1400">
                <a:solidFill>
                  <a:srgbClr val="44546A"/>
                </a:solidFill>
              </a:rPr>
              <a:t>: 	Agriculture sensors measure soil moisture and air quality.</a:t>
            </a:r>
          </a:p>
          <a:p>
            <a:pPr marL="285750" indent="-285750" algn="l">
              <a:lnSpc>
                <a:spcPct val="150000"/>
              </a:lnSpc>
              <a:buFont typeface="Arial" panose="020B0604020202020204" pitchFamily="34" charset="0"/>
              <a:buChar char="•"/>
            </a:pPr>
            <a:r>
              <a:rPr lang="en-US" sz="1400" b="1">
                <a:solidFill>
                  <a:srgbClr val="44546A"/>
                </a:solidFill>
              </a:rPr>
              <a:t>Industrial</a:t>
            </a:r>
            <a:r>
              <a:rPr lang="en-US" sz="1400">
                <a:solidFill>
                  <a:srgbClr val="44546A"/>
                </a:solidFill>
              </a:rPr>
              <a:t> </a:t>
            </a:r>
            <a:r>
              <a:rPr lang="en-US" sz="1400" b="1">
                <a:solidFill>
                  <a:srgbClr val="44546A"/>
                </a:solidFill>
              </a:rPr>
              <a:t>Sensors</a:t>
            </a:r>
            <a:r>
              <a:rPr lang="en-US" sz="1400">
                <a:solidFill>
                  <a:srgbClr val="44546A"/>
                </a:solidFill>
              </a:rPr>
              <a:t>: 	Devices in industries monitor equipment performance.</a:t>
            </a:r>
          </a:p>
          <a:p>
            <a:pPr marL="285750" indent="-285750" algn="l">
              <a:lnSpc>
                <a:spcPct val="150000"/>
              </a:lnSpc>
              <a:buFont typeface="Arial" panose="020B0604020202020204" pitchFamily="34" charset="0"/>
              <a:buChar char="•"/>
            </a:pPr>
            <a:r>
              <a:rPr lang="en-US" sz="1400" b="1">
                <a:solidFill>
                  <a:srgbClr val="44546A"/>
                </a:solidFill>
              </a:rPr>
              <a:t>Home</a:t>
            </a:r>
            <a:r>
              <a:rPr lang="en-US" sz="1400">
                <a:solidFill>
                  <a:srgbClr val="44546A"/>
                </a:solidFill>
              </a:rPr>
              <a:t> </a:t>
            </a:r>
            <a:r>
              <a:rPr lang="en-US" sz="1400" b="1">
                <a:solidFill>
                  <a:srgbClr val="44546A"/>
                </a:solidFill>
              </a:rPr>
              <a:t>Automation</a:t>
            </a:r>
            <a:r>
              <a:rPr lang="en-US" sz="1400">
                <a:solidFill>
                  <a:srgbClr val="44546A"/>
                </a:solidFill>
              </a:rPr>
              <a:t> </a:t>
            </a:r>
            <a:r>
              <a:rPr lang="en-US" sz="1400" b="1">
                <a:solidFill>
                  <a:srgbClr val="44546A"/>
                </a:solidFill>
              </a:rPr>
              <a:t>Data</a:t>
            </a:r>
            <a:r>
              <a:rPr lang="en-US" sz="1400">
                <a:solidFill>
                  <a:srgbClr val="44546A"/>
                </a:solidFill>
              </a:rPr>
              <a:t>: 	Smart home devices control lighting and security.</a:t>
            </a:r>
          </a:p>
          <a:p>
            <a:pPr marL="285750" indent="-285750" algn="l">
              <a:lnSpc>
                <a:spcPct val="150000"/>
              </a:lnSpc>
              <a:buFont typeface="Arial" panose="020B0604020202020204" pitchFamily="34" charset="0"/>
              <a:buChar char="•"/>
            </a:pPr>
            <a:r>
              <a:rPr lang="en-US" sz="1400" b="1">
                <a:solidFill>
                  <a:srgbClr val="44546A"/>
                </a:solidFill>
              </a:rPr>
              <a:t>Security</a:t>
            </a:r>
            <a:r>
              <a:rPr lang="en-US" sz="1400">
                <a:solidFill>
                  <a:srgbClr val="44546A"/>
                </a:solidFill>
              </a:rPr>
              <a:t> </a:t>
            </a:r>
            <a:r>
              <a:rPr lang="en-US" sz="1400" b="1">
                <a:solidFill>
                  <a:srgbClr val="44546A"/>
                </a:solidFill>
              </a:rPr>
              <a:t>Data</a:t>
            </a:r>
            <a:r>
              <a:rPr lang="en-US" sz="1400">
                <a:solidFill>
                  <a:srgbClr val="44546A"/>
                </a:solidFill>
              </a:rPr>
              <a:t>:		Surveillance cameras offer real-time video data.</a:t>
            </a:r>
          </a:p>
          <a:p>
            <a:pPr marL="285750" indent="-285750" algn="l">
              <a:lnSpc>
                <a:spcPct val="150000"/>
              </a:lnSpc>
              <a:buFont typeface="Arial" panose="020B0604020202020204" pitchFamily="34" charset="0"/>
              <a:buChar char="•"/>
            </a:pPr>
            <a:r>
              <a:rPr lang="en-US" sz="1400" b="1">
                <a:solidFill>
                  <a:srgbClr val="44546A"/>
                </a:solidFill>
              </a:rPr>
              <a:t>Retail</a:t>
            </a:r>
            <a:r>
              <a:rPr lang="en-US" sz="1400">
                <a:solidFill>
                  <a:srgbClr val="44546A"/>
                </a:solidFill>
              </a:rPr>
              <a:t> </a:t>
            </a:r>
            <a:r>
              <a:rPr lang="en-US" sz="1400" b="1">
                <a:solidFill>
                  <a:srgbClr val="44546A"/>
                </a:solidFill>
              </a:rPr>
              <a:t>Analytics</a:t>
            </a:r>
            <a:r>
              <a:rPr lang="en-US" sz="1400">
                <a:solidFill>
                  <a:srgbClr val="44546A"/>
                </a:solidFill>
              </a:rPr>
              <a:t>: 		Devices in stores track customer foot traffic and interactions.</a:t>
            </a:r>
          </a:p>
          <a:p>
            <a:pPr marL="285750" indent="-285750" algn="l">
              <a:lnSpc>
                <a:spcPct val="150000"/>
              </a:lnSpc>
              <a:buFont typeface="Arial" panose="020B0604020202020204" pitchFamily="34" charset="0"/>
              <a:buChar char="•"/>
            </a:pPr>
            <a:r>
              <a:rPr lang="en-US" sz="1400" b="1">
                <a:solidFill>
                  <a:srgbClr val="44546A"/>
                </a:solidFill>
              </a:rPr>
              <a:t>Wearable</a:t>
            </a:r>
            <a:r>
              <a:rPr lang="en-US" sz="1400">
                <a:solidFill>
                  <a:srgbClr val="44546A"/>
                </a:solidFill>
              </a:rPr>
              <a:t> </a:t>
            </a:r>
            <a:r>
              <a:rPr lang="en-US" sz="1400" b="1">
                <a:solidFill>
                  <a:srgbClr val="44546A"/>
                </a:solidFill>
              </a:rPr>
              <a:t>Health</a:t>
            </a:r>
            <a:r>
              <a:rPr lang="en-US" sz="1400">
                <a:solidFill>
                  <a:srgbClr val="44546A"/>
                </a:solidFill>
              </a:rPr>
              <a:t> </a:t>
            </a:r>
            <a:r>
              <a:rPr lang="en-US" sz="1400" b="1">
                <a:solidFill>
                  <a:srgbClr val="44546A"/>
                </a:solidFill>
              </a:rPr>
              <a:t>Devices</a:t>
            </a:r>
            <a:r>
              <a:rPr lang="en-US" sz="1400">
                <a:solidFill>
                  <a:srgbClr val="44546A"/>
                </a:solidFill>
              </a:rPr>
              <a:t>: 	Medical IoT devices gather health data.</a:t>
            </a:r>
          </a:p>
          <a:p>
            <a:pPr marL="285750" indent="-285750" algn="l">
              <a:lnSpc>
                <a:spcPct val="150000"/>
              </a:lnSpc>
              <a:buFont typeface="Arial" panose="020B0604020202020204" pitchFamily="34" charset="0"/>
              <a:buChar char="•"/>
            </a:pPr>
            <a:r>
              <a:rPr lang="en-US" sz="1400" b="1">
                <a:solidFill>
                  <a:srgbClr val="44546A"/>
                </a:solidFill>
              </a:rPr>
              <a:t>Air</a:t>
            </a:r>
            <a:r>
              <a:rPr lang="en-US" sz="1400">
                <a:solidFill>
                  <a:srgbClr val="44546A"/>
                </a:solidFill>
              </a:rPr>
              <a:t> </a:t>
            </a:r>
            <a:r>
              <a:rPr lang="en-US" sz="1400" b="1">
                <a:solidFill>
                  <a:srgbClr val="44546A"/>
                </a:solidFill>
              </a:rPr>
              <a:t>Quality</a:t>
            </a:r>
            <a:r>
              <a:rPr lang="en-US" sz="1400">
                <a:solidFill>
                  <a:srgbClr val="44546A"/>
                </a:solidFill>
              </a:rPr>
              <a:t> </a:t>
            </a:r>
            <a:r>
              <a:rPr lang="en-US" sz="1400" b="1">
                <a:solidFill>
                  <a:srgbClr val="44546A"/>
                </a:solidFill>
              </a:rPr>
              <a:t>Monitoring</a:t>
            </a:r>
            <a:r>
              <a:rPr lang="en-US" sz="1400">
                <a:solidFill>
                  <a:srgbClr val="44546A"/>
                </a:solidFill>
              </a:rPr>
              <a:t>: 	Urban sensors measure air pollutants.</a:t>
            </a:r>
          </a:p>
          <a:p>
            <a:pPr marL="285750" indent="-285750" algn="l">
              <a:lnSpc>
                <a:spcPct val="150000"/>
              </a:lnSpc>
              <a:buFont typeface="Arial" panose="020B0604020202020204" pitchFamily="34" charset="0"/>
              <a:buChar char="•"/>
            </a:pPr>
            <a:r>
              <a:rPr lang="en-US" sz="1400" b="1">
                <a:solidFill>
                  <a:srgbClr val="44546A"/>
                </a:solidFill>
              </a:rPr>
              <a:t>Smart</a:t>
            </a:r>
            <a:r>
              <a:rPr lang="en-US" sz="1400">
                <a:solidFill>
                  <a:srgbClr val="44546A"/>
                </a:solidFill>
              </a:rPr>
              <a:t> </a:t>
            </a:r>
            <a:r>
              <a:rPr lang="en-US" sz="1400" b="1">
                <a:solidFill>
                  <a:srgbClr val="44546A"/>
                </a:solidFill>
              </a:rPr>
              <a:t>Grid</a:t>
            </a:r>
            <a:r>
              <a:rPr lang="en-US" sz="1400">
                <a:solidFill>
                  <a:srgbClr val="44546A"/>
                </a:solidFill>
              </a:rPr>
              <a:t> </a:t>
            </a:r>
            <a:r>
              <a:rPr lang="en-US" sz="1400" b="1">
                <a:solidFill>
                  <a:srgbClr val="44546A"/>
                </a:solidFill>
              </a:rPr>
              <a:t>Data</a:t>
            </a:r>
            <a:r>
              <a:rPr lang="en-US" sz="1400">
                <a:solidFill>
                  <a:srgbClr val="44546A"/>
                </a:solidFill>
              </a:rPr>
              <a:t>: 		Devices in power grids monitor energy flow.</a:t>
            </a:r>
          </a:p>
          <a:p>
            <a:pPr marL="285750" indent="-285750" algn="l">
              <a:lnSpc>
                <a:spcPct val="150000"/>
              </a:lnSpc>
              <a:buFont typeface="Arial" panose="020B0604020202020204" pitchFamily="34" charset="0"/>
              <a:buChar char="•"/>
            </a:pPr>
            <a:r>
              <a:rPr lang="en-US" sz="1400" b="1">
                <a:solidFill>
                  <a:srgbClr val="44546A"/>
                </a:solidFill>
              </a:rPr>
              <a:t>Smart</a:t>
            </a:r>
            <a:r>
              <a:rPr lang="en-US" sz="1400">
                <a:solidFill>
                  <a:srgbClr val="44546A"/>
                </a:solidFill>
              </a:rPr>
              <a:t> </a:t>
            </a:r>
            <a:r>
              <a:rPr lang="en-US" sz="1400" b="1">
                <a:solidFill>
                  <a:srgbClr val="44546A"/>
                </a:solidFill>
              </a:rPr>
              <a:t>Appliances</a:t>
            </a:r>
            <a:r>
              <a:rPr lang="en-US" sz="1400">
                <a:solidFill>
                  <a:srgbClr val="44546A"/>
                </a:solidFill>
              </a:rPr>
              <a:t>: 	Household devices offer personalized settings.</a:t>
            </a:r>
          </a:p>
        </p:txBody>
      </p:sp>
      <p:pic>
        <p:nvPicPr>
          <p:cNvPr id="9" name="Picture 8" descr="A hand holding a phone with a wifi symbol above it&#10;&#10;Description automatically generated">
            <a:extLst>
              <a:ext uri="{FF2B5EF4-FFF2-40B4-BE49-F238E27FC236}">
                <a16:creationId xmlns:a16="http://schemas.microsoft.com/office/drawing/2014/main" id="{116CD3A3-E6C8-A32B-6D64-B2A715A5B8A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04048" y="2286000"/>
            <a:ext cx="2796988" cy="2796988"/>
          </a:xfrm>
          <a:prstGeom prst="rect">
            <a:avLst/>
          </a:prstGeom>
        </p:spPr>
      </p:pic>
    </p:spTree>
    <p:extLst>
      <p:ext uri="{BB962C8B-B14F-4D97-AF65-F5344CB8AC3E}">
        <p14:creationId xmlns:p14="http://schemas.microsoft.com/office/powerpoint/2010/main" val="1317649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500"/>
                                        <p:tgtEl>
                                          <p:spTgt spid="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13" end="13"/>
                                            </p:txEl>
                                          </p:spTgt>
                                        </p:tgtEl>
                                        <p:attrNameLst>
                                          <p:attrName>style.visibility</p:attrName>
                                        </p:attrNameLst>
                                      </p:cBhvr>
                                      <p:to>
                                        <p:strVal val="visible"/>
                                      </p:to>
                                    </p:set>
                                    <p:animEffect transition="in" filter="fade">
                                      <p:cBhvr>
                                        <p:cTn id="72"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E23AD-0445-DFED-E85E-C6321998A4F5}"/>
              </a:ext>
            </a:extLst>
          </p:cNvPr>
          <p:cNvSpPr>
            <a:spLocks noGrp="1"/>
          </p:cNvSpPr>
          <p:nvPr>
            <p:ph type="title"/>
          </p:nvPr>
        </p:nvSpPr>
        <p:spPr/>
        <p:txBody>
          <a:bodyPr/>
          <a:lstStyle/>
          <a:p>
            <a:r>
              <a:rPr lang="en-US">
                <a:latin typeface="+mj-lt"/>
              </a:rPr>
              <a:t>Example of Big Data</a:t>
            </a:r>
            <a:endParaRPr lang="en-IN"/>
          </a:p>
        </p:txBody>
      </p:sp>
      <p:sp>
        <p:nvSpPr>
          <p:cNvPr id="7" name="TextBox 6">
            <a:extLst>
              <a:ext uri="{FF2B5EF4-FFF2-40B4-BE49-F238E27FC236}">
                <a16:creationId xmlns:a16="http://schemas.microsoft.com/office/drawing/2014/main" id="{EF23CD35-A13A-5F41-A99E-EF00A4858374}"/>
              </a:ext>
            </a:extLst>
          </p:cNvPr>
          <p:cNvSpPr txBox="1"/>
          <p:nvPr/>
        </p:nvSpPr>
        <p:spPr>
          <a:xfrm>
            <a:off x="208634" y="1732320"/>
            <a:ext cx="7220866" cy="3930371"/>
          </a:xfrm>
          <a:prstGeom prst="rect">
            <a:avLst/>
          </a:prstGeom>
          <a:noFill/>
        </p:spPr>
        <p:txBody>
          <a:bodyPr wrap="square" lIns="91440" tIns="45720" rIns="91440" bIns="45720" anchor="t">
            <a:spAutoFit/>
          </a:bodyPr>
          <a:lstStyle/>
          <a:p>
            <a:pPr marL="285750" indent="-285750" algn="just">
              <a:lnSpc>
                <a:spcPct val="150000"/>
              </a:lnSpc>
              <a:buFont typeface="Arial" panose="020B0604020202020204" pitchFamily="34" charset="0"/>
              <a:buChar char="•"/>
            </a:pPr>
            <a:r>
              <a:rPr lang="en-US" sz="1400">
                <a:solidFill>
                  <a:srgbClr val="44546A"/>
                </a:solidFill>
                <a:latin typeface="+mn-lt"/>
              </a:rPr>
              <a:t>Banking institutions handle an enormous number of financial transactions every day. These include credit card transactions, debit card payments, fund transfers, ATM withdrawals, deposits, and more. </a:t>
            </a:r>
            <a:endParaRPr lang="en-US">
              <a:latin typeface="+mn-lt"/>
            </a:endParaRPr>
          </a:p>
          <a:p>
            <a:pPr marL="285750" indent="-285750" algn="just">
              <a:lnSpc>
                <a:spcPct val="150000"/>
              </a:lnSpc>
              <a:buFont typeface="Arial" panose="020B0604020202020204" pitchFamily="34" charset="0"/>
              <a:buChar char="•"/>
            </a:pPr>
            <a:r>
              <a:rPr lang="en-US" sz="1400">
                <a:solidFill>
                  <a:srgbClr val="44546A"/>
                </a:solidFill>
                <a:latin typeface="+mn-lt"/>
              </a:rPr>
              <a:t>Each transaction generates data related to the customer, the amount, date, time, location, and other relevant details.</a:t>
            </a:r>
            <a:endParaRPr lang="en-US" sz="1850"/>
          </a:p>
          <a:p>
            <a:pPr marL="285750" indent="-285750" algn="just">
              <a:lnSpc>
                <a:spcPct val="150000"/>
              </a:lnSpc>
              <a:buFont typeface="Arial" panose="020B0604020202020204" pitchFamily="34" charset="0"/>
              <a:buChar char="•"/>
            </a:pPr>
            <a:r>
              <a:rPr lang="en-US" sz="1400">
                <a:solidFill>
                  <a:srgbClr val="44546A"/>
                </a:solidFill>
                <a:latin typeface="+mn-lt"/>
              </a:rPr>
              <a:t>Banks maintain extensive customer databases containing personal information, account details, credit scores, transaction history, and more. </a:t>
            </a:r>
          </a:p>
          <a:p>
            <a:pPr marL="285750" indent="-285750" algn="just">
              <a:lnSpc>
                <a:spcPct val="150000"/>
              </a:lnSpc>
              <a:buFont typeface="Arial" panose="020B0604020202020204" pitchFamily="34" charset="0"/>
              <a:buChar char="•"/>
            </a:pPr>
            <a:r>
              <a:rPr lang="en-US" sz="1400">
                <a:solidFill>
                  <a:srgbClr val="44546A"/>
                </a:solidFill>
                <a:latin typeface="+mn-lt"/>
              </a:rPr>
              <a:t>This data is used for customer profiling, targeted marketing, and personalized services.</a:t>
            </a:r>
            <a:endParaRPr lang="en-US"/>
          </a:p>
          <a:p>
            <a:pPr>
              <a:lnSpc>
                <a:spcPct val="150000"/>
              </a:lnSpc>
            </a:pPr>
            <a:endParaRPr lang="en-US" sz="1400">
              <a:solidFill>
                <a:srgbClr val="44546A"/>
              </a:solidFill>
              <a:latin typeface="+mn-lt"/>
            </a:endParaRPr>
          </a:p>
          <a:p>
            <a:pPr algn="l">
              <a:lnSpc>
                <a:spcPct val="150000"/>
              </a:lnSpc>
            </a:pPr>
            <a:r>
              <a:rPr lang="en-US" sz="1400" b="0" i="0">
                <a:solidFill>
                  <a:srgbClr val="44546A"/>
                </a:solidFill>
                <a:effectLst/>
                <a:latin typeface="+mn-lt"/>
              </a:rPr>
              <a:t>These shows how big data is being used to drive decision-making, improve operations, and enhance the customer experience in the banking domain.</a:t>
            </a:r>
          </a:p>
        </p:txBody>
      </p:sp>
      <p:sp>
        <p:nvSpPr>
          <p:cNvPr id="10" name="TextBox 9">
            <a:extLst>
              <a:ext uri="{FF2B5EF4-FFF2-40B4-BE49-F238E27FC236}">
                <a16:creationId xmlns:a16="http://schemas.microsoft.com/office/drawing/2014/main" id="{8207B97F-32C9-3713-4825-E38C87F0140D}"/>
              </a:ext>
            </a:extLst>
          </p:cNvPr>
          <p:cNvSpPr txBox="1"/>
          <p:nvPr/>
        </p:nvSpPr>
        <p:spPr>
          <a:xfrm>
            <a:off x="277905" y="1332210"/>
            <a:ext cx="6096000" cy="307777"/>
          </a:xfrm>
          <a:prstGeom prst="rect">
            <a:avLst/>
          </a:prstGeom>
          <a:noFill/>
        </p:spPr>
        <p:txBody>
          <a:bodyPr wrap="square">
            <a:spAutoFit/>
          </a:bodyPr>
          <a:lstStyle/>
          <a:p>
            <a:r>
              <a:rPr lang="en-US" sz="1400" b="1">
                <a:solidFill>
                  <a:schemeClr val="bg2"/>
                </a:solidFill>
                <a:latin typeface="+mn-lt"/>
              </a:rPr>
              <a:t>Banking </a:t>
            </a:r>
          </a:p>
        </p:txBody>
      </p:sp>
      <p:pic>
        <p:nvPicPr>
          <p:cNvPr id="12" name="Picture 11" descr="A black background with a black square&#10;&#10;Description automatically generated">
            <a:extLst>
              <a:ext uri="{FF2B5EF4-FFF2-40B4-BE49-F238E27FC236}">
                <a16:creationId xmlns:a16="http://schemas.microsoft.com/office/drawing/2014/main" id="{52A339A3-E75E-CD38-F7AE-079DFF0CE44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97835" y="1819835"/>
            <a:ext cx="3218330" cy="3218330"/>
          </a:xfrm>
          <a:prstGeom prst="rect">
            <a:avLst/>
          </a:prstGeom>
        </p:spPr>
      </p:pic>
    </p:spTree>
    <p:extLst>
      <p:ext uri="{BB962C8B-B14F-4D97-AF65-F5344CB8AC3E}">
        <p14:creationId xmlns:p14="http://schemas.microsoft.com/office/powerpoint/2010/main" val="445471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25F-4A3D-8169-D922-ACC84AA96F7C}"/>
              </a:ext>
            </a:extLst>
          </p:cNvPr>
          <p:cNvSpPr>
            <a:spLocks noGrp="1"/>
          </p:cNvSpPr>
          <p:nvPr>
            <p:ph type="title"/>
          </p:nvPr>
        </p:nvSpPr>
        <p:spPr/>
        <p:txBody>
          <a:bodyPr/>
          <a:lstStyle/>
          <a:p>
            <a:r>
              <a:rPr lang="en-IN"/>
              <a:t>Case Study: </a:t>
            </a:r>
            <a:r>
              <a:rPr lang="en-US" sz="2800">
                <a:solidFill>
                  <a:srgbClr val="44546A"/>
                </a:solidFill>
                <a:latin typeface="+mj-lt"/>
              </a:rPr>
              <a:t>Royal Manufacturing</a:t>
            </a:r>
            <a:endParaRPr lang="en-IN">
              <a:solidFill>
                <a:srgbClr val="44546A"/>
              </a:solidFill>
            </a:endParaRPr>
          </a:p>
        </p:txBody>
      </p:sp>
      <p:sp>
        <p:nvSpPr>
          <p:cNvPr id="3" name="Text Placeholder 2">
            <a:extLst>
              <a:ext uri="{FF2B5EF4-FFF2-40B4-BE49-F238E27FC236}">
                <a16:creationId xmlns:a16="http://schemas.microsoft.com/office/drawing/2014/main" id="{E9A755ED-69B7-9A3B-C420-C3D7FA831FF0}"/>
              </a:ext>
            </a:extLst>
          </p:cNvPr>
          <p:cNvSpPr>
            <a:spLocks noGrp="1"/>
          </p:cNvSpPr>
          <p:nvPr>
            <p:ph type="body" idx="2"/>
          </p:nvPr>
        </p:nvSpPr>
        <p:spPr>
          <a:xfrm>
            <a:off x="4085553" y="1484104"/>
            <a:ext cx="7344447" cy="4840828"/>
          </a:xfrm>
        </p:spPr>
        <p:txBody>
          <a:bodyPr/>
          <a:lstStyle/>
          <a:p>
            <a:endParaRPr lang="en-IN">
              <a:solidFill>
                <a:schemeClr val="bg2">
                  <a:lumMod val="75000"/>
                </a:schemeClr>
              </a:solidFill>
            </a:endParaRPr>
          </a:p>
          <a:p>
            <a:endParaRPr lang="en-IN">
              <a:solidFill>
                <a:schemeClr val="bg2">
                  <a:lumMod val="75000"/>
                </a:schemeClr>
              </a:solidFill>
            </a:endParaRPr>
          </a:p>
          <a:p>
            <a:r>
              <a:rPr lang="en-IN" b="1">
                <a:solidFill>
                  <a:srgbClr val="44546A"/>
                </a:solidFill>
              </a:rPr>
              <a:t>Company Background:</a:t>
            </a:r>
          </a:p>
          <a:p>
            <a:endParaRPr lang="en-IN" sz="1400" kern="1200">
              <a:solidFill>
                <a:srgbClr val="44546A"/>
              </a:solidFill>
              <a:ea typeface="+mn-ea"/>
              <a:cs typeface="+mn-cs"/>
            </a:endParaRPr>
          </a:p>
          <a:p>
            <a:pPr marL="285750" indent="-285750">
              <a:buFont typeface="Arial" panose="020B0604020202020204" pitchFamily="34" charset="0"/>
              <a:buChar char="•"/>
            </a:pPr>
            <a:r>
              <a:rPr lang="en-US" sz="1400" kern="1200">
                <a:solidFill>
                  <a:srgbClr val="44546A"/>
                </a:solidFill>
                <a:ea typeface="+mn-ea"/>
                <a:cs typeface="+mn-cs"/>
              </a:rPr>
              <a:t>Royal Manufacturing is an engine manufacturing company, renowned for its advanced solutions and products of aircraft engines.</a:t>
            </a:r>
          </a:p>
          <a:p>
            <a:pPr marL="285750" indent="-285750">
              <a:buFont typeface="Arial" panose="020B0604020202020204" pitchFamily="34" charset="0"/>
              <a:buChar char="•"/>
            </a:pPr>
            <a:endParaRPr lang="en-US" sz="1400" kern="1200">
              <a:solidFill>
                <a:srgbClr val="44546A"/>
              </a:solidFill>
              <a:ea typeface="+mn-ea"/>
              <a:cs typeface="+mn-cs"/>
            </a:endParaRPr>
          </a:p>
          <a:p>
            <a:pPr marL="285750" indent="-285750">
              <a:buFont typeface="Arial" panose="020B0604020202020204" pitchFamily="34" charset="0"/>
              <a:buChar char="•"/>
            </a:pPr>
            <a:r>
              <a:rPr lang="en-US" sz="1400" kern="1200">
                <a:solidFill>
                  <a:srgbClr val="44546A"/>
                </a:solidFill>
                <a:ea typeface="+mn-ea"/>
                <a:cs typeface="+mn-cs"/>
              </a:rPr>
              <a:t>Company utilizes engine performance data captured during flights for their analysis and performance improvement. This data is analyzed after the flight with recorded readings of 100 parameters.</a:t>
            </a:r>
          </a:p>
          <a:p>
            <a:pPr marL="285750" indent="-285750">
              <a:buFont typeface="Arial" panose="020B0604020202020204" pitchFamily="34" charset="0"/>
              <a:buChar char="•"/>
            </a:pPr>
            <a:endParaRPr lang="en-US" sz="1400" kern="1200">
              <a:solidFill>
                <a:srgbClr val="44546A"/>
              </a:solidFill>
              <a:ea typeface="+mn-ea"/>
              <a:cs typeface="+mn-cs"/>
            </a:endParaRPr>
          </a:p>
          <a:p>
            <a:pPr marL="285750" indent="-285750">
              <a:buFont typeface="Arial" panose="020B0604020202020204" pitchFamily="34" charset="0"/>
              <a:buChar char="•"/>
            </a:pPr>
            <a:r>
              <a:rPr lang="en-US" sz="1400" kern="1200">
                <a:solidFill>
                  <a:srgbClr val="44546A"/>
                </a:solidFill>
                <a:ea typeface="+mn-ea"/>
                <a:cs typeface="+mn-cs"/>
              </a:rPr>
              <a:t>They generates 3 petabytes of data while producing 6000 turbine fan blades annually.</a:t>
            </a:r>
          </a:p>
        </p:txBody>
      </p:sp>
      <p:sp>
        <p:nvSpPr>
          <p:cNvPr id="5" name="TextBox 4">
            <a:extLst>
              <a:ext uri="{FF2B5EF4-FFF2-40B4-BE49-F238E27FC236}">
                <a16:creationId xmlns:a16="http://schemas.microsoft.com/office/drawing/2014/main" id="{43418D65-FB32-F4A2-AAD6-B0979D94653B}"/>
              </a:ext>
            </a:extLst>
          </p:cNvPr>
          <p:cNvSpPr txBox="1"/>
          <p:nvPr/>
        </p:nvSpPr>
        <p:spPr>
          <a:xfrm>
            <a:off x="762000" y="1351988"/>
            <a:ext cx="2920999" cy="523220"/>
          </a:xfrm>
          <a:prstGeom prst="rect">
            <a:avLst/>
          </a:prstGeom>
          <a:noFill/>
        </p:spPr>
        <p:txBody>
          <a:bodyPr wrap="square">
            <a:spAutoFit/>
          </a:bodyPr>
          <a:lstStyle/>
          <a:p>
            <a:pPr algn="ctr"/>
            <a:r>
              <a:rPr lang="en-IN" sz="1400" kern="1200">
                <a:solidFill>
                  <a:srgbClr val="44546A"/>
                </a:solidFill>
                <a:ea typeface="+mn-ea"/>
                <a:cs typeface="+mn-cs"/>
              </a:rPr>
              <a:t>Emily Johnson</a:t>
            </a:r>
          </a:p>
          <a:p>
            <a:pPr algn="ctr"/>
            <a:r>
              <a:rPr lang="en-IN" sz="1400" kern="1200">
                <a:solidFill>
                  <a:srgbClr val="44546A"/>
                </a:solidFill>
                <a:ea typeface="+mn-ea"/>
                <a:cs typeface="+mn-cs"/>
              </a:rPr>
              <a:t>(CTO at </a:t>
            </a:r>
            <a:r>
              <a:rPr lang="en-US" sz="1400" kern="1200">
                <a:solidFill>
                  <a:srgbClr val="44546A"/>
                </a:solidFill>
                <a:ea typeface="+mn-ea"/>
                <a:cs typeface="+mn-cs"/>
              </a:rPr>
              <a:t>Royal Manufacturing</a:t>
            </a:r>
            <a:r>
              <a:rPr lang="en-IN" sz="1400" kern="1200">
                <a:solidFill>
                  <a:srgbClr val="44546A"/>
                </a:solidFill>
                <a:ea typeface="+mn-ea"/>
                <a:cs typeface="+mn-cs"/>
              </a:rPr>
              <a:t>)</a:t>
            </a:r>
          </a:p>
        </p:txBody>
      </p:sp>
      <p:pic>
        <p:nvPicPr>
          <p:cNvPr id="4" name="Picture 3">
            <a:extLst>
              <a:ext uri="{FF2B5EF4-FFF2-40B4-BE49-F238E27FC236}">
                <a16:creationId xmlns:a16="http://schemas.microsoft.com/office/drawing/2014/main" id="{DAEE8FC3-1C79-1AFB-1E24-A5949E4F8EEC}"/>
              </a:ext>
            </a:extLst>
          </p:cNvPr>
          <p:cNvPicPr>
            <a:picLocks noChangeAspect="1"/>
          </p:cNvPicPr>
          <p:nvPr/>
        </p:nvPicPr>
        <p:blipFill>
          <a:blip r:embed="rId3"/>
          <a:stretch>
            <a:fillRect/>
          </a:stretch>
        </p:blipFill>
        <p:spPr>
          <a:xfrm>
            <a:off x="1185868" y="2163334"/>
            <a:ext cx="2140343" cy="3754987"/>
          </a:xfrm>
          <a:prstGeom prst="rect">
            <a:avLst/>
          </a:prstGeom>
        </p:spPr>
      </p:pic>
    </p:spTree>
    <p:extLst>
      <p:ext uri="{BB962C8B-B14F-4D97-AF65-F5344CB8AC3E}">
        <p14:creationId xmlns:p14="http://schemas.microsoft.com/office/powerpoint/2010/main" val="588985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DA01-08CC-B218-2ACF-4B615F730D79}"/>
              </a:ext>
            </a:extLst>
          </p:cNvPr>
          <p:cNvSpPr>
            <a:spLocks noGrp="1"/>
          </p:cNvSpPr>
          <p:nvPr>
            <p:ph type="title"/>
          </p:nvPr>
        </p:nvSpPr>
        <p:spPr/>
        <p:txBody>
          <a:bodyPr/>
          <a:lstStyle/>
          <a:p>
            <a:r>
              <a:rPr lang="en-IN"/>
              <a:t>Data Examples from Banking Domain </a:t>
            </a:r>
            <a:br>
              <a:rPr lang="en-US" sz="2800">
                <a:solidFill>
                  <a:schemeClr val="bg2"/>
                </a:solidFill>
                <a:latin typeface="+mn-lt"/>
              </a:rPr>
            </a:br>
            <a:endParaRPr lang="en-US"/>
          </a:p>
        </p:txBody>
      </p:sp>
      <p:sp>
        <p:nvSpPr>
          <p:cNvPr id="5" name="TextBox 4">
            <a:extLst>
              <a:ext uri="{FF2B5EF4-FFF2-40B4-BE49-F238E27FC236}">
                <a16:creationId xmlns:a16="http://schemas.microsoft.com/office/drawing/2014/main" id="{051CBD18-5D7C-F38C-52C0-BF6D5182378B}"/>
              </a:ext>
            </a:extLst>
          </p:cNvPr>
          <p:cNvSpPr txBox="1"/>
          <p:nvPr/>
        </p:nvSpPr>
        <p:spPr>
          <a:xfrm>
            <a:off x="336309" y="1579561"/>
            <a:ext cx="8512989" cy="3930371"/>
          </a:xfrm>
          <a:prstGeom prst="rect">
            <a:avLst/>
          </a:prstGeom>
          <a:noFill/>
        </p:spPr>
        <p:txBody>
          <a:bodyPr wrap="square">
            <a:spAutoFit/>
          </a:bodyPr>
          <a:lstStyle/>
          <a:p>
            <a:pPr>
              <a:lnSpc>
                <a:spcPct val="150000"/>
              </a:lnSpc>
            </a:pPr>
            <a:r>
              <a:rPr lang="en-US" sz="1400" b="1">
                <a:solidFill>
                  <a:srgbClr val="44546A"/>
                </a:solidFill>
              </a:rPr>
              <a:t>Transaction</a:t>
            </a:r>
            <a:r>
              <a:rPr lang="en-US" sz="1400">
                <a:solidFill>
                  <a:srgbClr val="44546A"/>
                </a:solidFill>
              </a:rPr>
              <a:t> </a:t>
            </a:r>
            <a:r>
              <a:rPr lang="en-US" sz="1400" b="1">
                <a:solidFill>
                  <a:srgbClr val="44546A"/>
                </a:solidFill>
              </a:rPr>
              <a:t>Data</a:t>
            </a:r>
            <a:r>
              <a:rPr lang="en-US" sz="1400">
                <a:solidFill>
                  <a:srgbClr val="44546A"/>
                </a:solidFill>
              </a:rPr>
              <a:t>: 		Records of deposits, withdrawals, transfers, and purchases.</a:t>
            </a:r>
          </a:p>
          <a:p>
            <a:pPr>
              <a:lnSpc>
                <a:spcPct val="150000"/>
              </a:lnSpc>
            </a:pPr>
            <a:r>
              <a:rPr lang="en-US" sz="1400" b="1">
                <a:solidFill>
                  <a:srgbClr val="44546A"/>
                </a:solidFill>
              </a:rPr>
              <a:t>Customer</a:t>
            </a:r>
            <a:r>
              <a:rPr lang="en-US" sz="1400">
                <a:solidFill>
                  <a:srgbClr val="44546A"/>
                </a:solidFill>
              </a:rPr>
              <a:t> </a:t>
            </a:r>
            <a:r>
              <a:rPr lang="en-US" sz="1400" b="1">
                <a:solidFill>
                  <a:srgbClr val="44546A"/>
                </a:solidFill>
              </a:rPr>
              <a:t>Information</a:t>
            </a:r>
            <a:r>
              <a:rPr lang="en-US" sz="1400">
                <a:solidFill>
                  <a:srgbClr val="44546A"/>
                </a:solidFill>
              </a:rPr>
              <a:t>: 	Personal data like name, address, contact details.</a:t>
            </a:r>
          </a:p>
          <a:p>
            <a:pPr>
              <a:lnSpc>
                <a:spcPct val="150000"/>
              </a:lnSpc>
            </a:pPr>
            <a:r>
              <a:rPr lang="en-US" sz="1400" b="1">
                <a:solidFill>
                  <a:srgbClr val="44546A"/>
                </a:solidFill>
              </a:rPr>
              <a:t>Account</a:t>
            </a:r>
            <a:r>
              <a:rPr lang="en-US" sz="1400">
                <a:solidFill>
                  <a:srgbClr val="44546A"/>
                </a:solidFill>
              </a:rPr>
              <a:t> </a:t>
            </a:r>
            <a:r>
              <a:rPr lang="en-US" sz="1400" b="1">
                <a:solidFill>
                  <a:srgbClr val="44546A"/>
                </a:solidFill>
              </a:rPr>
              <a:t>Balances</a:t>
            </a:r>
            <a:r>
              <a:rPr lang="en-US" sz="1400">
                <a:solidFill>
                  <a:srgbClr val="44546A"/>
                </a:solidFill>
              </a:rPr>
              <a:t>: 		Current balances and transaction history.</a:t>
            </a:r>
          </a:p>
          <a:p>
            <a:pPr>
              <a:lnSpc>
                <a:spcPct val="150000"/>
              </a:lnSpc>
            </a:pPr>
            <a:r>
              <a:rPr lang="en-US" sz="1400" b="1">
                <a:solidFill>
                  <a:srgbClr val="44546A"/>
                </a:solidFill>
              </a:rPr>
              <a:t>Credit</a:t>
            </a:r>
            <a:r>
              <a:rPr lang="en-US" sz="1400">
                <a:solidFill>
                  <a:srgbClr val="44546A"/>
                </a:solidFill>
              </a:rPr>
              <a:t> </a:t>
            </a:r>
            <a:r>
              <a:rPr lang="en-US" sz="1400" b="1">
                <a:solidFill>
                  <a:srgbClr val="44546A"/>
                </a:solidFill>
              </a:rPr>
              <a:t>History</a:t>
            </a:r>
            <a:r>
              <a:rPr lang="en-US" sz="1400">
                <a:solidFill>
                  <a:srgbClr val="44546A"/>
                </a:solidFill>
              </a:rPr>
              <a:t>: 		Information on credit usage and repayment patterns.</a:t>
            </a:r>
          </a:p>
          <a:p>
            <a:pPr>
              <a:lnSpc>
                <a:spcPct val="150000"/>
              </a:lnSpc>
            </a:pPr>
            <a:r>
              <a:rPr lang="en-US" sz="1400" b="1">
                <a:solidFill>
                  <a:srgbClr val="44546A"/>
                </a:solidFill>
              </a:rPr>
              <a:t>Loan</a:t>
            </a:r>
            <a:r>
              <a:rPr lang="en-US" sz="1400">
                <a:solidFill>
                  <a:srgbClr val="44546A"/>
                </a:solidFill>
              </a:rPr>
              <a:t> </a:t>
            </a:r>
            <a:r>
              <a:rPr lang="en-US" sz="1400" b="1">
                <a:solidFill>
                  <a:srgbClr val="44546A"/>
                </a:solidFill>
              </a:rPr>
              <a:t>Data</a:t>
            </a:r>
            <a:r>
              <a:rPr lang="en-US" sz="1400">
                <a:solidFill>
                  <a:srgbClr val="44546A"/>
                </a:solidFill>
              </a:rPr>
              <a:t>:		 	Details of granted loans, including amounts and terms.</a:t>
            </a:r>
          </a:p>
          <a:p>
            <a:pPr>
              <a:lnSpc>
                <a:spcPct val="150000"/>
              </a:lnSpc>
            </a:pPr>
            <a:r>
              <a:rPr lang="en-US" sz="1400" b="1">
                <a:solidFill>
                  <a:srgbClr val="44546A"/>
                </a:solidFill>
              </a:rPr>
              <a:t>Investment</a:t>
            </a:r>
            <a:r>
              <a:rPr lang="en-US" sz="1400">
                <a:solidFill>
                  <a:srgbClr val="44546A"/>
                </a:solidFill>
              </a:rPr>
              <a:t> </a:t>
            </a:r>
            <a:r>
              <a:rPr lang="en-US" sz="1400" b="1">
                <a:solidFill>
                  <a:srgbClr val="44546A"/>
                </a:solidFill>
              </a:rPr>
              <a:t>Data</a:t>
            </a:r>
            <a:r>
              <a:rPr lang="en-US" sz="1400">
                <a:solidFill>
                  <a:srgbClr val="44546A"/>
                </a:solidFill>
              </a:rPr>
              <a:t>: 		Customer investment portfolios, e.g., stocks, bonds.</a:t>
            </a:r>
          </a:p>
          <a:p>
            <a:pPr>
              <a:lnSpc>
                <a:spcPct val="150000"/>
              </a:lnSpc>
            </a:pPr>
            <a:r>
              <a:rPr lang="en-US" sz="1400" b="1">
                <a:solidFill>
                  <a:srgbClr val="44546A"/>
                </a:solidFill>
              </a:rPr>
              <a:t>Risk</a:t>
            </a:r>
            <a:r>
              <a:rPr lang="en-US" sz="1400">
                <a:solidFill>
                  <a:srgbClr val="44546A"/>
                </a:solidFill>
              </a:rPr>
              <a:t> </a:t>
            </a:r>
            <a:r>
              <a:rPr lang="en-US" sz="1400" b="1">
                <a:solidFill>
                  <a:srgbClr val="44546A"/>
                </a:solidFill>
              </a:rPr>
              <a:t>Data</a:t>
            </a:r>
            <a:r>
              <a:rPr lang="en-US" sz="1400">
                <a:solidFill>
                  <a:srgbClr val="44546A"/>
                </a:solidFill>
              </a:rPr>
              <a:t>: 			Credit, market, and operational risk information.</a:t>
            </a:r>
          </a:p>
          <a:p>
            <a:pPr>
              <a:lnSpc>
                <a:spcPct val="150000"/>
              </a:lnSpc>
            </a:pPr>
            <a:r>
              <a:rPr lang="en-US" sz="1400" b="1">
                <a:solidFill>
                  <a:srgbClr val="44546A"/>
                </a:solidFill>
              </a:rPr>
              <a:t>Fraud</a:t>
            </a:r>
            <a:r>
              <a:rPr lang="en-US" sz="1400">
                <a:solidFill>
                  <a:srgbClr val="44546A"/>
                </a:solidFill>
              </a:rPr>
              <a:t> </a:t>
            </a:r>
            <a:r>
              <a:rPr lang="en-US" sz="1400" b="1">
                <a:solidFill>
                  <a:srgbClr val="44546A"/>
                </a:solidFill>
              </a:rPr>
              <a:t>Data</a:t>
            </a:r>
            <a:r>
              <a:rPr lang="en-US" sz="1400">
                <a:solidFill>
                  <a:srgbClr val="44546A"/>
                </a:solidFill>
              </a:rPr>
              <a:t>: 		Information on potentially fraudulent activities.</a:t>
            </a:r>
          </a:p>
          <a:p>
            <a:pPr>
              <a:lnSpc>
                <a:spcPct val="150000"/>
              </a:lnSpc>
            </a:pPr>
            <a:r>
              <a:rPr lang="en-US" sz="1400" b="1">
                <a:solidFill>
                  <a:srgbClr val="44546A"/>
                </a:solidFill>
              </a:rPr>
              <a:t>Customer</a:t>
            </a:r>
            <a:r>
              <a:rPr lang="en-US" sz="1400">
                <a:solidFill>
                  <a:srgbClr val="44546A"/>
                </a:solidFill>
              </a:rPr>
              <a:t> </a:t>
            </a:r>
            <a:r>
              <a:rPr lang="en-US" sz="1400" b="1">
                <a:solidFill>
                  <a:srgbClr val="44546A"/>
                </a:solidFill>
              </a:rPr>
              <a:t>Segmentation</a:t>
            </a:r>
            <a:r>
              <a:rPr lang="en-US" sz="1400">
                <a:solidFill>
                  <a:srgbClr val="44546A"/>
                </a:solidFill>
              </a:rPr>
              <a:t>: 	Data categorizing customers for personalized services.</a:t>
            </a:r>
          </a:p>
          <a:p>
            <a:pPr>
              <a:lnSpc>
                <a:spcPct val="150000"/>
              </a:lnSpc>
            </a:pPr>
            <a:r>
              <a:rPr lang="en-US" sz="1400" b="1">
                <a:solidFill>
                  <a:srgbClr val="44546A"/>
                </a:solidFill>
              </a:rPr>
              <a:t>Regulatory</a:t>
            </a:r>
            <a:r>
              <a:rPr lang="en-US" sz="1400">
                <a:solidFill>
                  <a:srgbClr val="44546A"/>
                </a:solidFill>
              </a:rPr>
              <a:t> </a:t>
            </a:r>
            <a:r>
              <a:rPr lang="en-US" sz="1400" b="1">
                <a:solidFill>
                  <a:srgbClr val="44546A"/>
                </a:solidFill>
              </a:rPr>
              <a:t>Compliance</a:t>
            </a:r>
            <a:r>
              <a:rPr lang="en-US" sz="1400">
                <a:solidFill>
                  <a:srgbClr val="44546A"/>
                </a:solidFill>
              </a:rPr>
              <a:t> </a:t>
            </a:r>
            <a:r>
              <a:rPr lang="en-US" sz="1400" b="1">
                <a:solidFill>
                  <a:srgbClr val="44546A"/>
                </a:solidFill>
              </a:rPr>
              <a:t>Data</a:t>
            </a:r>
            <a:r>
              <a:rPr lang="en-US" sz="1400">
                <a:solidFill>
                  <a:srgbClr val="44546A"/>
                </a:solidFill>
              </a:rPr>
              <a:t>: 	Information on compliance with regulations.</a:t>
            </a:r>
          </a:p>
          <a:p>
            <a:pPr>
              <a:lnSpc>
                <a:spcPct val="150000"/>
              </a:lnSpc>
            </a:pPr>
            <a:r>
              <a:rPr lang="en-US" sz="1400" b="1">
                <a:solidFill>
                  <a:srgbClr val="44546A"/>
                </a:solidFill>
              </a:rPr>
              <a:t>ATM</a:t>
            </a:r>
            <a:r>
              <a:rPr lang="en-US" sz="1400">
                <a:solidFill>
                  <a:srgbClr val="44546A"/>
                </a:solidFill>
              </a:rPr>
              <a:t> </a:t>
            </a:r>
            <a:r>
              <a:rPr lang="en-US" sz="1400" b="1">
                <a:solidFill>
                  <a:srgbClr val="44546A"/>
                </a:solidFill>
              </a:rPr>
              <a:t>and</a:t>
            </a:r>
            <a:r>
              <a:rPr lang="en-US" sz="1400">
                <a:solidFill>
                  <a:srgbClr val="44546A"/>
                </a:solidFill>
              </a:rPr>
              <a:t> </a:t>
            </a:r>
            <a:r>
              <a:rPr lang="en-US" sz="1400" b="1">
                <a:solidFill>
                  <a:srgbClr val="44546A"/>
                </a:solidFill>
              </a:rPr>
              <a:t>POS</a:t>
            </a:r>
            <a:r>
              <a:rPr lang="en-US" sz="1400">
                <a:solidFill>
                  <a:srgbClr val="44546A"/>
                </a:solidFill>
              </a:rPr>
              <a:t> </a:t>
            </a:r>
            <a:r>
              <a:rPr lang="en-US" sz="1400" b="1">
                <a:solidFill>
                  <a:srgbClr val="44546A"/>
                </a:solidFill>
              </a:rPr>
              <a:t>Data</a:t>
            </a:r>
            <a:r>
              <a:rPr lang="en-US" sz="1400">
                <a:solidFill>
                  <a:srgbClr val="44546A"/>
                </a:solidFill>
              </a:rPr>
              <a:t>: 		Information from cash machines and point-of-sale terminals.</a:t>
            </a:r>
          </a:p>
          <a:p>
            <a:pPr>
              <a:lnSpc>
                <a:spcPct val="150000"/>
              </a:lnSpc>
            </a:pPr>
            <a:r>
              <a:rPr lang="en-US" sz="1400" b="1">
                <a:solidFill>
                  <a:srgbClr val="44546A"/>
                </a:solidFill>
              </a:rPr>
              <a:t>Customer</a:t>
            </a:r>
            <a:r>
              <a:rPr lang="en-US" sz="1400">
                <a:solidFill>
                  <a:srgbClr val="44546A"/>
                </a:solidFill>
              </a:rPr>
              <a:t> </a:t>
            </a:r>
            <a:r>
              <a:rPr lang="en-US" sz="1400" b="1">
                <a:solidFill>
                  <a:srgbClr val="44546A"/>
                </a:solidFill>
              </a:rPr>
              <a:t>Feedback</a:t>
            </a:r>
            <a:r>
              <a:rPr lang="en-US" sz="1400">
                <a:solidFill>
                  <a:srgbClr val="44546A"/>
                </a:solidFill>
              </a:rPr>
              <a:t>: 		Feedback from surveys and reviews.</a:t>
            </a:r>
          </a:p>
        </p:txBody>
      </p:sp>
      <p:pic>
        <p:nvPicPr>
          <p:cNvPr id="7" name="Picture 6" descr="A black background with a black square&#10;&#10;Description automatically generated">
            <a:extLst>
              <a:ext uri="{FF2B5EF4-FFF2-40B4-BE49-F238E27FC236}">
                <a16:creationId xmlns:a16="http://schemas.microsoft.com/office/drawing/2014/main" id="{CBF66B63-E177-B695-714D-2F3FC84BB1C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63739" y="1972235"/>
            <a:ext cx="2913530" cy="2913530"/>
          </a:xfrm>
          <a:prstGeom prst="rect">
            <a:avLst/>
          </a:prstGeom>
        </p:spPr>
      </p:pic>
    </p:spTree>
    <p:extLst>
      <p:ext uri="{BB962C8B-B14F-4D97-AF65-F5344CB8AC3E}">
        <p14:creationId xmlns:p14="http://schemas.microsoft.com/office/powerpoint/2010/main" val="2940846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fade">
                                      <p:cBhvr>
                                        <p:cTn id="57" dur="500"/>
                                        <p:tgtEl>
                                          <p:spTgt spid="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Effect transition="in" filter="fade">
                                      <p:cBhvr>
                                        <p:cTn id="62" dur="500"/>
                                        <p:tgtEl>
                                          <p:spTgt spid="5">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animEffect transition="in" filter="fade">
                                      <p:cBhvr>
                                        <p:cTn id="6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a:t>Quiz</a:t>
            </a:r>
            <a:endParaRPr lang="en-IN"/>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338632" y="1563178"/>
            <a:ext cx="11047534" cy="4840828"/>
          </a:xfrm>
        </p:spPr>
        <p:txBody>
          <a:bodyPr/>
          <a:lstStyle/>
          <a:p>
            <a:r>
              <a:rPr lang="en-US" sz="1400" b="1">
                <a:solidFill>
                  <a:schemeClr val="bg2"/>
                </a:solidFill>
                <a:latin typeface="+mn-lt"/>
              </a:rPr>
              <a:t>What is the primary characteristic of Big Data?</a:t>
            </a:r>
          </a:p>
          <a:p>
            <a:endParaRPr lang="en-US" sz="1400">
              <a:solidFill>
                <a:schemeClr val="bg2"/>
              </a:solidFill>
              <a:latin typeface="+mn-lt"/>
            </a:endParaRPr>
          </a:p>
          <a:p>
            <a:pPr marL="342900" indent="-342900">
              <a:buFont typeface="+mj-lt"/>
              <a:buAutoNum type="alphaUcPeriod"/>
            </a:pPr>
            <a:r>
              <a:rPr lang="en-US" sz="1400">
                <a:solidFill>
                  <a:schemeClr val="bg2"/>
                </a:solidFill>
                <a:latin typeface="+mn-lt"/>
              </a:rPr>
              <a:t>Small Volume</a:t>
            </a:r>
          </a:p>
          <a:p>
            <a:pPr marL="342900" indent="-342900">
              <a:buFont typeface="+mj-lt"/>
              <a:buAutoNum type="alphaUcPeriod"/>
            </a:pPr>
            <a:r>
              <a:rPr lang="en-US" sz="1400">
                <a:solidFill>
                  <a:schemeClr val="bg2"/>
                </a:solidFill>
                <a:latin typeface="+mn-lt"/>
              </a:rPr>
              <a:t>Structured Format</a:t>
            </a:r>
          </a:p>
          <a:p>
            <a:pPr marL="342900" indent="-342900">
              <a:buFont typeface="+mj-lt"/>
              <a:buAutoNum type="alphaUcPeriod"/>
            </a:pPr>
            <a:r>
              <a:rPr lang="en-US" sz="1400">
                <a:solidFill>
                  <a:schemeClr val="bg2"/>
                </a:solidFill>
                <a:latin typeface="+mn-lt"/>
              </a:rPr>
              <a:t>Low Velocity</a:t>
            </a:r>
          </a:p>
          <a:p>
            <a:pPr marL="342900" indent="-342900">
              <a:buFont typeface="+mj-lt"/>
              <a:buAutoNum type="alphaUcPeriod"/>
            </a:pPr>
            <a:r>
              <a:rPr lang="en-US" sz="1400">
                <a:solidFill>
                  <a:schemeClr val="bg2"/>
                </a:solidFill>
                <a:latin typeface="+mn-lt"/>
              </a:rPr>
              <a:t>Massive quantity</a:t>
            </a:r>
          </a:p>
          <a:p>
            <a:endParaRPr lang="en-US" sz="1400" b="1">
              <a:solidFill>
                <a:schemeClr val="bg2"/>
              </a:solidFill>
              <a:latin typeface="+mn-lt"/>
            </a:endParaRPr>
          </a:p>
          <a:p>
            <a:r>
              <a:rPr lang="en-US" sz="1400" b="1">
                <a:solidFill>
                  <a:schemeClr val="bg2"/>
                </a:solidFill>
                <a:latin typeface="+mn-lt"/>
              </a:rPr>
              <a:t>Answer: D</a:t>
            </a:r>
          </a:p>
          <a:p>
            <a:endParaRPr lang="en-US" sz="1400">
              <a:solidFill>
                <a:schemeClr val="bg2"/>
              </a:solidFill>
              <a:latin typeface="+mn-lt"/>
            </a:endParaRPr>
          </a:p>
          <a:p>
            <a:endParaRPr lang="en-US" sz="1400">
              <a:solidFill>
                <a:schemeClr val="bg2"/>
              </a:solidFill>
              <a:latin typeface="+mn-lt"/>
            </a:endParaRPr>
          </a:p>
          <a:p>
            <a:r>
              <a:rPr lang="en-US" sz="1400" b="1">
                <a:solidFill>
                  <a:schemeClr val="bg2"/>
                </a:solidFill>
                <a:latin typeface="+mn-lt"/>
              </a:rPr>
              <a:t>Explanation</a:t>
            </a:r>
            <a:r>
              <a:rPr lang="en-US" sz="1400">
                <a:solidFill>
                  <a:schemeClr val="bg2"/>
                </a:solidFill>
                <a:latin typeface="+mn-lt"/>
              </a:rPr>
              <a:t>: </a:t>
            </a:r>
          </a:p>
          <a:p>
            <a:r>
              <a:rPr lang="en-US" sz="1400">
                <a:solidFill>
                  <a:schemeClr val="bg2"/>
                </a:solidFill>
                <a:latin typeface="+mn-lt"/>
              </a:rPr>
              <a:t>The primary characteristic of Big Data is its massive volume. Big Data refers to datasets that are too large and complex for traditional data processing applications to handle efficiently. It involves vast amounts of data generated from various sources, such as social media, sensors, and transaction records. The sheer volume of data necessitates specialized tools and techniques for storage, processing, and analysis.</a:t>
            </a:r>
            <a:endParaRPr lang="en-IN" sz="1400">
              <a:solidFill>
                <a:schemeClr val="bg2"/>
              </a:solidFill>
              <a:latin typeface="+mn-lt"/>
            </a:endParaRPr>
          </a:p>
          <a:p>
            <a:endParaRPr lang="en-US" sz="1400">
              <a:solidFill>
                <a:schemeClr val="bg2"/>
              </a:solidFill>
              <a:latin typeface="+mn-lt"/>
            </a:endParaRPr>
          </a:p>
        </p:txBody>
      </p:sp>
      <p:pic>
        <p:nvPicPr>
          <p:cNvPr id="3" name="Google Shape;722;p27">
            <a:extLst>
              <a:ext uri="{FF2B5EF4-FFF2-40B4-BE49-F238E27FC236}">
                <a16:creationId xmlns:a16="http://schemas.microsoft.com/office/drawing/2014/main" id="{C2DDAC6C-87C1-1A70-66EF-4F0CC7D6258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803490" y="712177"/>
            <a:ext cx="3712675" cy="3571007"/>
          </a:xfrm>
          <a:prstGeom prst="rect">
            <a:avLst/>
          </a:prstGeom>
          <a:noFill/>
          <a:ln>
            <a:noFill/>
          </a:ln>
        </p:spPr>
      </p:pic>
    </p:spTree>
    <p:extLst>
      <p:ext uri="{BB962C8B-B14F-4D97-AF65-F5344CB8AC3E}">
        <p14:creationId xmlns:p14="http://schemas.microsoft.com/office/powerpoint/2010/main" val="2939672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fade">
                                      <p:cBhvr>
                                        <p:cTn id="37" dur="500"/>
                                        <p:tgtEl>
                                          <p:spTgt spid="5">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a:t>Quiz </a:t>
            </a:r>
            <a:endParaRPr lang="en-IN"/>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338632" y="1563178"/>
            <a:ext cx="11047534" cy="4840828"/>
          </a:xfrm>
        </p:spPr>
        <p:txBody>
          <a:bodyPr/>
          <a:lstStyle/>
          <a:p>
            <a:r>
              <a:rPr lang="en-US" sz="1400" b="1">
                <a:solidFill>
                  <a:schemeClr val="bg2"/>
                </a:solidFill>
                <a:latin typeface="+mn-lt"/>
              </a:rPr>
              <a:t>What is the goal of Big Data analytics?</a:t>
            </a:r>
          </a:p>
          <a:p>
            <a:endParaRPr lang="en-US" sz="1400">
              <a:solidFill>
                <a:schemeClr val="bg2"/>
              </a:solidFill>
              <a:latin typeface="+mn-lt"/>
            </a:endParaRPr>
          </a:p>
          <a:p>
            <a:pPr marL="342900" indent="-342900">
              <a:buFont typeface="+mj-lt"/>
              <a:buAutoNum type="alphaUcPeriod"/>
            </a:pPr>
            <a:r>
              <a:rPr lang="en-US" sz="1400">
                <a:solidFill>
                  <a:schemeClr val="bg2"/>
                </a:solidFill>
                <a:latin typeface="+mn-lt"/>
              </a:rPr>
              <a:t>To store and manage large volumes of data efficiently.</a:t>
            </a:r>
          </a:p>
          <a:p>
            <a:pPr marL="342900" indent="-342900">
              <a:buFont typeface="+mj-lt"/>
              <a:buAutoNum type="alphaUcPeriod"/>
            </a:pPr>
            <a:r>
              <a:rPr lang="en-US" sz="1400">
                <a:solidFill>
                  <a:schemeClr val="bg2"/>
                </a:solidFill>
                <a:latin typeface="+mn-lt"/>
              </a:rPr>
              <a:t>To analyze data to gain valuable insights and make informed decisions.</a:t>
            </a:r>
          </a:p>
          <a:p>
            <a:pPr marL="342900" indent="-342900">
              <a:buFont typeface="+mj-lt"/>
              <a:buAutoNum type="alphaUcPeriod"/>
            </a:pPr>
            <a:r>
              <a:rPr lang="en-US" sz="1400">
                <a:solidFill>
                  <a:schemeClr val="bg2"/>
                </a:solidFill>
                <a:latin typeface="+mn-lt"/>
              </a:rPr>
              <a:t>To develop complex algorithms for data processing.</a:t>
            </a:r>
          </a:p>
          <a:p>
            <a:pPr marL="342900" indent="-342900">
              <a:buFont typeface="+mj-lt"/>
              <a:buAutoNum type="alphaUcPeriod"/>
            </a:pPr>
            <a:r>
              <a:rPr lang="en-US" sz="1400">
                <a:solidFill>
                  <a:schemeClr val="bg2"/>
                </a:solidFill>
                <a:latin typeface="+mn-lt"/>
              </a:rPr>
              <a:t>To create visually appealing dashboards for data representation.</a:t>
            </a:r>
          </a:p>
          <a:p>
            <a:endParaRPr lang="en-US" sz="1400" b="1">
              <a:solidFill>
                <a:schemeClr val="bg2"/>
              </a:solidFill>
              <a:latin typeface="+mn-lt"/>
            </a:endParaRPr>
          </a:p>
          <a:p>
            <a:r>
              <a:rPr lang="en-US" sz="1400" b="1">
                <a:solidFill>
                  <a:schemeClr val="bg2"/>
                </a:solidFill>
                <a:latin typeface="+mn-lt"/>
              </a:rPr>
              <a:t>Answer: B</a:t>
            </a:r>
          </a:p>
          <a:p>
            <a:endParaRPr lang="en-US" sz="1400">
              <a:solidFill>
                <a:schemeClr val="bg2"/>
              </a:solidFill>
              <a:latin typeface="+mn-lt"/>
            </a:endParaRPr>
          </a:p>
          <a:p>
            <a:endParaRPr lang="en-US" sz="1400">
              <a:solidFill>
                <a:schemeClr val="bg2"/>
              </a:solidFill>
              <a:latin typeface="+mn-lt"/>
            </a:endParaRPr>
          </a:p>
          <a:p>
            <a:r>
              <a:rPr lang="en-US" sz="1400" b="1">
                <a:solidFill>
                  <a:schemeClr val="bg2"/>
                </a:solidFill>
                <a:latin typeface="+mn-lt"/>
              </a:rPr>
              <a:t>Explanation</a:t>
            </a:r>
            <a:r>
              <a:rPr lang="en-US" sz="1400">
                <a:solidFill>
                  <a:schemeClr val="bg2"/>
                </a:solidFill>
                <a:latin typeface="+mn-lt"/>
              </a:rPr>
              <a:t>: </a:t>
            </a:r>
          </a:p>
          <a:p>
            <a:r>
              <a:rPr lang="en-US" sz="1400">
                <a:solidFill>
                  <a:schemeClr val="bg2"/>
                </a:solidFill>
                <a:latin typeface="+mn-lt"/>
              </a:rPr>
              <a:t>the primary goal of Big Data analytics is to analyze large volumes of data to extract valuable insights and patterns, enabling informed decisions and driving business improvements. It involves using advanced tools to process and interpret data efficiently, helping organizations identify opportunities, detect risks, enhance customer experiences, optimize processes, and improve overall performance.</a:t>
            </a:r>
          </a:p>
        </p:txBody>
      </p:sp>
      <p:pic>
        <p:nvPicPr>
          <p:cNvPr id="3" name="Google Shape;722;p27">
            <a:extLst>
              <a:ext uri="{FF2B5EF4-FFF2-40B4-BE49-F238E27FC236}">
                <a16:creationId xmlns:a16="http://schemas.microsoft.com/office/drawing/2014/main" id="{C2DDAC6C-87C1-1A70-66EF-4F0CC7D6258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803490" y="712177"/>
            <a:ext cx="3712675" cy="3571007"/>
          </a:xfrm>
          <a:prstGeom prst="rect">
            <a:avLst/>
          </a:prstGeom>
          <a:noFill/>
          <a:ln>
            <a:noFill/>
          </a:ln>
        </p:spPr>
      </p:pic>
    </p:spTree>
    <p:extLst>
      <p:ext uri="{BB962C8B-B14F-4D97-AF65-F5344CB8AC3E}">
        <p14:creationId xmlns:p14="http://schemas.microsoft.com/office/powerpoint/2010/main" val="2984268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fade">
                                      <p:cBhvr>
                                        <p:cTn id="37" dur="500"/>
                                        <p:tgtEl>
                                          <p:spTgt spid="5">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000873-E3B7-AC42-002B-447AD8B5211A}"/>
              </a:ext>
            </a:extLst>
          </p:cNvPr>
          <p:cNvSpPr>
            <a:spLocks noGrp="1"/>
          </p:cNvSpPr>
          <p:nvPr>
            <p:ph type="title"/>
          </p:nvPr>
        </p:nvSpPr>
        <p:spPr/>
        <p:txBody>
          <a:bodyPr/>
          <a:lstStyle/>
          <a:p>
            <a:r>
              <a:rPr lang="en-US"/>
              <a:t>In a nutshell, we learnt</a:t>
            </a:r>
          </a:p>
        </p:txBody>
      </p:sp>
      <p:sp>
        <p:nvSpPr>
          <p:cNvPr id="5" name="Text Placeholder 4">
            <a:extLst>
              <a:ext uri="{FF2B5EF4-FFF2-40B4-BE49-F238E27FC236}">
                <a16:creationId xmlns:a16="http://schemas.microsoft.com/office/drawing/2014/main" id="{C9FA0B90-B21D-DC63-E9CC-E829F6A31F53}"/>
              </a:ext>
            </a:extLst>
          </p:cNvPr>
          <p:cNvSpPr>
            <a:spLocks noGrp="1"/>
          </p:cNvSpPr>
          <p:nvPr>
            <p:ph type="body" idx="2"/>
          </p:nvPr>
        </p:nvSpPr>
        <p:spPr/>
        <p:txBody>
          <a:bodyPr/>
          <a:lstStyle/>
          <a:p>
            <a:pPr>
              <a:lnSpc>
                <a:spcPct val="150000"/>
              </a:lnSpc>
            </a:pPr>
            <a:r>
              <a:rPr lang="en-US" sz="1400">
                <a:solidFill>
                  <a:srgbClr val="44546A"/>
                </a:solidFill>
              </a:rPr>
              <a:t>Big data refers to extremely large and complex data sets that surpass the capabilities of traditional data processing methods.</a:t>
            </a:r>
          </a:p>
          <a:p>
            <a:pPr>
              <a:lnSpc>
                <a:spcPct val="150000"/>
              </a:lnSpc>
            </a:pPr>
            <a:r>
              <a:rPr lang="en-US" sz="1400">
                <a:solidFill>
                  <a:srgbClr val="44546A"/>
                </a:solidFill>
              </a:rPr>
              <a:t>There are 5 Vs of Big Data: Volume, Velocity, Variety, Veracity, and Value</a:t>
            </a:r>
          </a:p>
          <a:p>
            <a:pPr>
              <a:lnSpc>
                <a:spcPct val="150000"/>
              </a:lnSpc>
            </a:pPr>
            <a:r>
              <a:rPr lang="en-US" sz="1400">
                <a:solidFill>
                  <a:srgbClr val="44546A"/>
                </a:solidFill>
              </a:rPr>
              <a:t>Big data is generated across multiple domains: banking, IoT devices, e-commerce, and social media. Often transactional data and user interaction data are huge in volume and are termed as big data.</a:t>
            </a:r>
          </a:p>
        </p:txBody>
      </p:sp>
    </p:spTree>
    <p:extLst>
      <p:ext uri="{BB962C8B-B14F-4D97-AF65-F5344CB8AC3E}">
        <p14:creationId xmlns:p14="http://schemas.microsoft.com/office/powerpoint/2010/main" val="3934184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399" y="2774950"/>
            <a:ext cx="9601200" cy="1169865"/>
          </a:xfrm>
        </p:spPr>
        <p:txBody>
          <a:bodyPr/>
          <a:lstStyle/>
          <a:p>
            <a:pPr>
              <a:lnSpc>
                <a:spcPct val="150000"/>
              </a:lnSpc>
            </a:pPr>
            <a:r>
              <a:rPr lang="en-IN">
                <a:solidFill>
                  <a:srgbClr val="44546A"/>
                </a:solidFill>
              </a:rPr>
              <a:t>Definition of Big Data Analysis</a:t>
            </a:r>
          </a:p>
          <a:p>
            <a:pPr lvl="1">
              <a:lnSpc>
                <a:spcPct val="150000"/>
              </a:lnSpc>
            </a:pPr>
            <a:r>
              <a:rPr lang="en-US">
                <a:solidFill>
                  <a:srgbClr val="44546A"/>
                </a:solidFill>
              </a:rPr>
              <a:t>Importance and benefits of Big Data Analysis</a:t>
            </a:r>
          </a:p>
          <a:p>
            <a:pPr>
              <a:lnSpc>
                <a:spcPct val="150000"/>
              </a:lnSpc>
            </a:pPr>
            <a:r>
              <a:rPr lang="en-US">
                <a:solidFill>
                  <a:srgbClr val="44546A"/>
                </a:solidFill>
              </a:rPr>
              <a:t>Behavior Analysis in E-commerce</a:t>
            </a:r>
          </a:p>
          <a:p>
            <a:pPr>
              <a:lnSpc>
                <a:spcPct val="150000"/>
              </a:lnSpc>
            </a:pPr>
            <a:endParaRPr lang="en-US">
              <a:solidFill>
                <a:srgbClr val="44546A"/>
              </a:solidFill>
            </a:endParaRP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a:xfrm>
            <a:off x="2464141" y="2012950"/>
            <a:ext cx="7263717" cy="762000"/>
          </a:xfrm>
        </p:spPr>
        <p:txBody>
          <a:bodyPr anchor="ctr"/>
          <a:lstStyle/>
          <a:p>
            <a:r>
              <a:rPr lang="en-IN" sz="3200"/>
              <a:t>Introduction to Big Data Analysis</a:t>
            </a:r>
            <a:endParaRPr lang="en-US" sz="3200"/>
          </a:p>
        </p:txBody>
      </p:sp>
    </p:spTree>
    <p:extLst>
      <p:ext uri="{BB962C8B-B14F-4D97-AF65-F5344CB8AC3E}">
        <p14:creationId xmlns:p14="http://schemas.microsoft.com/office/powerpoint/2010/main" val="2735691947"/>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AD30-995F-9CC9-C1E6-45AB78B09765}"/>
              </a:ext>
            </a:extLst>
          </p:cNvPr>
          <p:cNvSpPr>
            <a:spLocks noGrp="1"/>
          </p:cNvSpPr>
          <p:nvPr>
            <p:ph type="title"/>
          </p:nvPr>
        </p:nvSpPr>
        <p:spPr>
          <a:xfrm>
            <a:off x="514350" y="2495550"/>
            <a:ext cx="11047534" cy="2030671"/>
          </a:xfrm>
        </p:spPr>
        <p:txBody>
          <a:bodyPr anchor="b">
            <a:noAutofit/>
          </a:bodyPr>
          <a:lstStyle/>
          <a:p>
            <a:pPr algn="ctr"/>
            <a:r>
              <a:rPr lang="en-US" sz="2800" b="0">
                <a:solidFill>
                  <a:schemeClr val="bg1"/>
                </a:solidFill>
                <a:latin typeface="+mj-lt"/>
              </a:rPr>
              <a:t>Big data analysis is the process of applying advanced analytics techniques to large and diverse datasets to extract valuable insights, patterns, and trends that enable data-driven decision-making and optimize business processes.</a:t>
            </a:r>
            <a:endParaRPr lang="en-IN" sz="2800" b="0">
              <a:solidFill>
                <a:schemeClr val="bg1"/>
              </a:solidFill>
              <a:latin typeface="+mj-lt"/>
            </a:endParaRPr>
          </a:p>
        </p:txBody>
      </p:sp>
      <p:sp>
        <p:nvSpPr>
          <p:cNvPr id="3" name="Text Placeholder 2">
            <a:extLst>
              <a:ext uri="{FF2B5EF4-FFF2-40B4-BE49-F238E27FC236}">
                <a16:creationId xmlns:a16="http://schemas.microsoft.com/office/drawing/2014/main" id="{1E68264E-FED4-7399-5EBB-F056FBB9BA07}"/>
              </a:ext>
            </a:extLst>
          </p:cNvPr>
          <p:cNvSpPr>
            <a:spLocks noGrp="1"/>
          </p:cNvSpPr>
          <p:nvPr>
            <p:ph sz="quarter" idx="13"/>
          </p:nvPr>
        </p:nvSpPr>
        <p:spPr/>
        <p:txBody>
          <a:bodyPr>
            <a:normAutofit/>
          </a:bodyPr>
          <a:lstStyle/>
          <a:p>
            <a:pPr>
              <a:spcAft>
                <a:spcPts val="600"/>
              </a:spcAft>
            </a:pPr>
            <a:r>
              <a:rPr lang="en-US" sz="6000" b="0" i="0">
                <a:effectLst/>
                <a:latin typeface="+mn-lt"/>
              </a:rPr>
              <a:t>What is Big-Data </a:t>
            </a:r>
            <a:r>
              <a:rPr lang="en-IN" sz="6000" kern="0">
                <a:effectLst/>
                <a:latin typeface="+mn-lt"/>
                <a:ea typeface="Times New Roman" panose="02020603050405020304" pitchFamily="18" charset="0"/>
              </a:rPr>
              <a:t>Analysis</a:t>
            </a:r>
            <a:r>
              <a:rPr lang="en-US" sz="6000" b="0" i="0">
                <a:effectLst/>
                <a:latin typeface="+mn-lt"/>
              </a:rPr>
              <a:t> ? </a:t>
            </a:r>
            <a:endParaRPr lang="en-IN" sz="6000">
              <a:latin typeface="+mn-lt"/>
            </a:endParaRPr>
          </a:p>
        </p:txBody>
      </p:sp>
    </p:spTree>
    <p:extLst>
      <p:ext uri="{BB962C8B-B14F-4D97-AF65-F5344CB8AC3E}">
        <p14:creationId xmlns:p14="http://schemas.microsoft.com/office/powerpoint/2010/main" val="170284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a:t>Importance and benefits of Big Data Analysis</a:t>
            </a:r>
            <a:endParaRPr lang="en-IN"/>
          </a:p>
        </p:txBody>
      </p:sp>
      <p:graphicFrame>
        <p:nvGraphicFramePr>
          <p:cNvPr id="3" name="Diagram 2">
            <a:extLst>
              <a:ext uri="{FF2B5EF4-FFF2-40B4-BE49-F238E27FC236}">
                <a16:creationId xmlns:a16="http://schemas.microsoft.com/office/drawing/2014/main" id="{5EFEE857-663E-4631-EEB0-F6E3210D5F94}"/>
              </a:ext>
            </a:extLst>
          </p:cNvPr>
          <p:cNvGraphicFramePr/>
          <p:nvPr>
            <p:extLst>
              <p:ext uri="{D42A27DB-BD31-4B8C-83A1-F6EECF244321}">
                <p14:modId xmlns:p14="http://schemas.microsoft.com/office/powerpoint/2010/main" val="3242379777"/>
              </p:ext>
            </p:extLst>
          </p:nvPr>
        </p:nvGraphicFramePr>
        <p:xfrm>
          <a:off x="446137" y="1650252"/>
          <a:ext cx="6860885" cy="4572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C45B44CC-16B5-4BCB-A78F-526EFF57717E}"/>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990116" y="1938740"/>
            <a:ext cx="4008243" cy="4008243"/>
          </a:xfrm>
          <a:prstGeom prst="rect">
            <a:avLst/>
          </a:prstGeom>
        </p:spPr>
      </p:pic>
      <p:pic>
        <p:nvPicPr>
          <p:cNvPr id="12" name="Picture 11">
            <a:extLst>
              <a:ext uri="{FF2B5EF4-FFF2-40B4-BE49-F238E27FC236}">
                <a16:creationId xmlns:a16="http://schemas.microsoft.com/office/drawing/2014/main" id="{5234E535-FD23-4135-84D0-3113BE5C723E}"/>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7455191" y="2083511"/>
            <a:ext cx="1181099" cy="1181099"/>
          </a:xfrm>
          <a:prstGeom prst="rect">
            <a:avLst/>
          </a:prstGeom>
        </p:spPr>
      </p:pic>
    </p:spTree>
    <p:extLst>
      <p:ext uri="{BB962C8B-B14F-4D97-AF65-F5344CB8AC3E}">
        <p14:creationId xmlns:p14="http://schemas.microsoft.com/office/powerpoint/2010/main" val="778757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21BB6D4C-D4CE-4587-9970-05924952C057}"/>
                                            </p:graphicEl>
                                          </p:spTgt>
                                        </p:tgtEl>
                                        <p:attrNameLst>
                                          <p:attrName>style.visibility</p:attrName>
                                        </p:attrNameLst>
                                      </p:cBhvr>
                                      <p:to>
                                        <p:strVal val="visible"/>
                                      </p:to>
                                    </p:set>
                                    <p:animEffect transition="in" filter="fade">
                                      <p:cBhvr>
                                        <p:cTn id="7" dur="500"/>
                                        <p:tgtEl>
                                          <p:spTgt spid="3">
                                            <p:graphicEl>
                                              <a:dgm id="{21BB6D4C-D4CE-4587-9970-05924952C0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CBBBAA51-573E-4A22-89CC-454A087AE3AB}"/>
                                            </p:graphicEl>
                                          </p:spTgt>
                                        </p:tgtEl>
                                        <p:attrNameLst>
                                          <p:attrName>style.visibility</p:attrName>
                                        </p:attrNameLst>
                                      </p:cBhvr>
                                      <p:to>
                                        <p:strVal val="visible"/>
                                      </p:to>
                                    </p:set>
                                    <p:animEffect transition="in" filter="fade">
                                      <p:cBhvr>
                                        <p:cTn id="12" dur="500"/>
                                        <p:tgtEl>
                                          <p:spTgt spid="3">
                                            <p:graphicEl>
                                              <a:dgm id="{CBBBAA51-573E-4A22-89CC-454A087AE3A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48842D6F-0B29-457A-85E0-5F546EE9BAE0}"/>
                                            </p:graphicEl>
                                          </p:spTgt>
                                        </p:tgtEl>
                                        <p:attrNameLst>
                                          <p:attrName>style.visibility</p:attrName>
                                        </p:attrNameLst>
                                      </p:cBhvr>
                                      <p:to>
                                        <p:strVal val="visible"/>
                                      </p:to>
                                    </p:set>
                                    <p:animEffect transition="in" filter="fade">
                                      <p:cBhvr>
                                        <p:cTn id="17" dur="500"/>
                                        <p:tgtEl>
                                          <p:spTgt spid="3">
                                            <p:graphicEl>
                                              <a:dgm id="{48842D6F-0B29-457A-85E0-5F546EE9BAE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B61BFF85-9B94-44A0-BD65-34E15EFEFE3D}"/>
                                            </p:graphicEl>
                                          </p:spTgt>
                                        </p:tgtEl>
                                        <p:attrNameLst>
                                          <p:attrName>style.visibility</p:attrName>
                                        </p:attrNameLst>
                                      </p:cBhvr>
                                      <p:to>
                                        <p:strVal val="visible"/>
                                      </p:to>
                                    </p:set>
                                    <p:animEffect transition="in" filter="fade">
                                      <p:cBhvr>
                                        <p:cTn id="22" dur="500"/>
                                        <p:tgtEl>
                                          <p:spTgt spid="3">
                                            <p:graphicEl>
                                              <a:dgm id="{B61BFF85-9B94-44A0-BD65-34E15EFEFE3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F04E9579-5361-4DD4-B496-AAB4AD64D070}"/>
                                            </p:graphicEl>
                                          </p:spTgt>
                                        </p:tgtEl>
                                        <p:attrNameLst>
                                          <p:attrName>style.visibility</p:attrName>
                                        </p:attrNameLst>
                                      </p:cBhvr>
                                      <p:to>
                                        <p:strVal val="visible"/>
                                      </p:to>
                                    </p:set>
                                    <p:animEffect transition="in" filter="fade">
                                      <p:cBhvr>
                                        <p:cTn id="27" dur="500"/>
                                        <p:tgtEl>
                                          <p:spTgt spid="3">
                                            <p:graphicEl>
                                              <a:dgm id="{F04E9579-5361-4DD4-B496-AAB4AD64D07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A71A-3E96-44BF-9851-9BED75168D01}"/>
              </a:ext>
            </a:extLst>
          </p:cNvPr>
          <p:cNvSpPr>
            <a:spLocks noGrp="1"/>
          </p:cNvSpPr>
          <p:nvPr>
            <p:ph type="title"/>
          </p:nvPr>
        </p:nvSpPr>
        <p:spPr/>
        <p:txBody>
          <a:bodyPr/>
          <a:lstStyle/>
          <a:p>
            <a:r>
              <a:rPr lang="en-US"/>
              <a:t>Use case</a:t>
            </a:r>
            <a:r>
              <a:rPr lang="en-US" b="1"/>
              <a:t> - Customer Behavior Analysis E-commerce</a:t>
            </a:r>
          </a:p>
        </p:txBody>
      </p:sp>
      <p:sp>
        <p:nvSpPr>
          <p:cNvPr id="4" name="TextBox 3">
            <a:extLst>
              <a:ext uri="{FF2B5EF4-FFF2-40B4-BE49-F238E27FC236}">
                <a16:creationId xmlns:a16="http://schemas.microsoft.com/office/drawing/2014/main" id="{B322D7A9-2A97-8729-4B9F-532E3AC806E8}"/>
              </a:ext>
            </a:extLst>
          </p:cNvPr>
          <p:cNvSpPr txBox="1"/>
          <p:nvPr/>
        </p:nvSpPr>
        <p:spPr>
          <a:xfrm>
            <a:off x="208635" y="1196537"/>
            <a:ext cx="8148888" cy="5223033"/>
          </a:xfrm>
          <a:prstGeom prst="rect">
            <a:avLst/>
          </a:prstGeom>
          <a:noFill/>
        </p:spPr>
        <p:txBody>
          <a:bodyPr wrap="square" lIns="91440" tIns="45720" rIns="91440" bIns="45720" rtlCol="0" anchor="t">
            <a:spAutoFit/>
          </a:bodyPr>
          <a:lstStyle/>
          <a:p>
            <a:pPr>
              <a:lnSpc>
                <a:spcPct val="150000"/>
              </a:lnSpc>
            </a:pPr>
            <a:r>
              <a:rPr lang="en-US" sz="1400">
                <a:solidFill>
                  <a:schemeClr val="bg2"/>
                </a:solidFill>
                <a:latin typeface="+mn-lt"/>
              </a:rPr>
              <a:t>E-commerce heavily relies on big data analysis to comprehend customer behavior and preferences. By delving into vast datasets encompassing browsing history, purchase patterns, and demographics, e-commerce companies can extract invaluable insights.</a:t>
            </a:r>
          </a:p>
          <a:p>
            <a:pPr algn="just">
              <a:lnSpc>
                <a:spcPct val="150000"/>
              </a:lnSpc>
            </a:pPr>
            <a:r>
              <a:rPr lang="en-US" sz="1400">
                <a:solidFill>
                  <a:schemeClr val="bg2"/>
                </a:solidFill>
                <a:latin typeface="+mn-lt"/>
              </a:rPr>
              <a:t>This analysis yields several significant benefits</a:t>
            </a:r>
          </a:p>
          <a:p>
            <a:pPr algn="just">
              <a:lnSpc>
                <a:spcPct val="150000"/>
              </a:lnSpc>
            </a:pPr>
            <a:endParaRPr lang="en-US" sz="1400">
              <a:solidFill>
                <a:schemeClr val="bg2"/>
              </a:solidFill>
              <a:latin typeface="+mn-lt"/>
            </a:endParaRPr>
          </a:p>
          <a:p>
            <a:pPr marL="171450" indent="-171450" algn="just">
              <a:lnSpc>
                <a:spcPct val="150000"/>
              </a:lnSpc>
              <a:buFont typeface="Arial" panose="020B0604020202020204" pitchFamily="34" charset="0"/>
              <a:buChar char="•"/>
            </a:pPr>
            <a:r>
              <a:rPr lang="en-US" sz="1400" b="1">
                <a:solidFill>
                  <a:schemeClr val="bg2"/>
                </a:solidFill>
                <a:latin typeface="+mn-lt"/>
              </a:rPr>
              <a:t>Increased Engagement: </a:t>
            </a:r>
            <a:r>
              <a:rPr lang="en-US" sz="1400">
                <a:solidFill>
                  <a:schemeClr val="bg2"/>
                </a:solidFill>
                <a:latin typeface="+mn-lt"/>
              </a:rPr>
              <a:t>Through personalized recommendations, customers encounter items that align with their interests, thereby stimulating higher interaction with the platform and encouraging them to explore more products.</a:t>
            </a:r>
          </a:p>
          <a:p>
            <a:pPr marL="171450" indent="-171450" algn="just">
              <a:lnSpc>
                <a:spcPct val="150000"/>
              </a:lnSpc>
              <a:buFont typeface="Arial" panose="020B0604020202020204" pitchFamily="34" charset="0"/>
              <a:buChar char="•"/>
            </a:pPr>
            <a:endParaRPr lang="en-US" sz="1400">
              <a:solidFill>
                <a:schemeClr val="bg2"/>
              </a:solidFill>
              <a:latin typeface="+mn-lt"/>
            </a:endParaRPr>
          </a:p>
          <a:p>
            <a:pPr marL="171450" indent="-171450" algn="just">
              <a:lnSpc>
                <a:spcPct val="150000"/>
              </a:lnSpc>
              <a:buFont typeface="Arial" panose="020B0604020202020204" pitchFamily="34" charset="0"/>
              <a:buChar char="•"/>
            </a:pPr>
            <a:r>
              <a:rPr lang="en-US" sz="1400" b="1">
                <a:solidFill>
                  <a:schemeClr val="bg2"/>
                </a:solidFill>
                <a:latin typeface="+mn-lt"/>
              </a:rPr>
              <a:t>Higher Conversion Rates</a:t>
            </a:r>
            <a:r>
              <a:rPr lang="en-US" sz="1400">
                <a:solidFill>
                  <a:schemeClr val="bg2"/>
                </a:solidFill>
                <a:latin typeface="+mn-lt"/>
              </a:rPr>
              <a:t>: The provision of personalized recommendations fosters a sense of being understood among users, resulting in elevated conversion rates as they are more inclined to purchase products tailored precisely to their preferences</a:t>
            </a:r>
          </a:p>
          <a:p>
            <a:pPr marL="171450" indent="-171450" algn="just">
              <a:lnSpc>
                <a:spcPct val="150000"/>
              </a:lnSpc>
              <a:buFont typeface="Arial" panose="020B0604020202020204" pitchFamily="34" charset="0"/>
              <a:buChar char="•"/>
            </a:pPr>
            <a:endParaRPr lang="en-US" sz="1400">
              <a:solidFill>
                <a:schemeClr val="bg2"/>
              </a:solidFill>
            </a:endParaRPr>
          </a:p>
          <a:p>
            <a:pPr marL="171450" indent="-171450" algn="just">
              <a:lnSpc>
                <a:spcPct val="150000"/>
              </a:lnSpc>
              <a:buFont typeface="Arial" panose="020B0604020202020204" pitchFamily="34" charset="0"/>
              <a:buChar char="•"/>
            </a:pPr>
            <a:r>
              <a:rPr lang="en-US" sz="1400" b="1">
                <a:solidFill>
                  <a:schemeClr val="bg2"/>
                </a:solidFill>
                <a:latin typeface="+mn-lt"/>
              </a:rPr>
              <a:t>Improved Satisfaction</a:t>
            </a:r>
            <a:r>
              <a:rPr lang="en-US" sz="1400">
                <a:solidFill>
                  <a:schemeClr val="bg2"/>
                </a:solidFill>
                <a:latin typeface="+mn-lt"/>
              </a:rPr>
              <a:t>:  Users experience greater satisfaction during their shopping journeys as they spend less time searching for products and more time discovering items that perfectly match their interests.</a:t>
            </a:r>
          </a:p>
        </p:txBody>
      </p:sp>
      <p:pic>
        <p:nvPicPr>
          <p:cNvPr id="7" name="Picture 6">
            <a:extLst>
              <a:ext uri="{FF2B5EF4-FFF2-40B4-BE49-F238E27FC236}">
                <a16:creationId xmlns:a16="http://schemas.microsoft.com/office/drawing/2014/main" id="{7C0C5F02-2BEE-47B8-8E8F-5B8375A7A7DE}"/>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998276" y="2064470"/>
            <a:ext cx="2729060" cy="2729060"/>
          </a:xfrm>
          <a:prstGeom prst="rect">
            <a:avLst/>
          </a:prstGeom>
        </p:spPr>
      </p:pic>
    </p:spTree>
    <p:extLst>
      <p:ext uri="{BB962C8B-B14F-4D97-AF65-F5344CB8AC3E}">
        <p14:creationId xmlns:p14="http://schemas.microsoft.com/office/powerpoint/2010/main" val="3644472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A71A-3E96-44BF-9851-9BED75168D01}"/>
              </a:ext>
            </a:extLst>
          </p:cNvPr>
          <p:cNvSpPr>
            <a:spLocks noGrp="1"/>
          </p:cNvSpPr>
          <p:nvPr>
            <p:ph type="title"/>
          </p:nvPr>
        </p:nvSpPr>
        <p:spPr/>
        <p:txBody>
          <a:bodyPr/>
          <a:lstStyle/>
          <a:p>
            <a:r>
              <a:rPr lang="en-US"/>
              <a:t>Use case- </a:t>
            </a:r>
            <a:r>
              <a:rPr lang="en-US" b="1"/>
              <a:t>Supply</a:t>
            </a:r>
            <a:r>
              <a:rPr lang="en-US"/>
              <a:t> </a:t>
            </a:r>
            <a:r>
              <a:rPr lang="en-US" b="1"/>
              <a:t>Ch</a:t>
            </a:r>
            <a:r>
              <a:rPr lang="en-US"/>
              <a:t>a</a:t>
            </a:r>
            <a:r>
              <a:rPr lang="en-US" b="1"/>
              <a:t>in</a:t>
            </a:r>
            <a:r>
              <a:rPr lang="en-US"/>
              <a:t> </a:t>
            </a:r>
            <a:r>
              <a:rPr lang="en-US" b="1"/>
              <a:t>Optimization</a:t>
            </a:r>
            <a:br>
              <a:rPr lang="en-US" b="1"/>
            </a:br>
            <a:endParaRPr lang="en-US" b="1"/>
          </a:p>
        </p:txBody>
      </p:sp>
      <p:sp>
        <p:nvSpPr>
          <p:cNvPr id="5" name="TextBox 4">
            <a:extLst>
              <a:ext uri="{FF2B5EF4-FFF2-40B4-BE49-F238E27FC236}">
                <a16:creationId xmlns:a16="http://schemas.microsoft.com/office/drawing/2014/main" id="{74BB6633-6CD7-CFB2-C75E-650C0B1EC45E}"/>
              </a:ext>
            </a:extLst>
          </p:cNvPr>
          <p:cNvSpPr txBox="1"/>
          <p:nvPr/>
        </p:nvSpPr>
        <p:spPr>
          <a:xfrm>
            <a:off x="208635" y="1247966"/>
            <a:ext cx="7945551" cy="4899868"/>
          </a:xfrm>
          <a:prstGeom prst="rect">
            <a:avLst/>
          </a:prstGeom>
          <a:noFill/>
        </p:spPr>
        <p:txBody>
          <a:bodyPr wrap="square" rtlCol="0">
            <a:spAutoFit/>
          </a:bodyPr>
          <a:lstStyle/>
          <a:p>
            <a:pPr algn="just">
              <a:lnSpc>
                <a:spcPct val="150000"/>
              </a:lnSpc>
            </a:pPr>
            <a:r>
              <a:rPr lang="en-US" sz="1400" b="1">
                <a:solidFill>
                  <a:schemeClr val="bg2"/>
                </a:solidFill>
                <a:latin typeface="+mn-lt"/>
              </a:rPr>
              <a:t>Current Scenario</a:t>
            </a:r>
          </a:p>
          <a:p>
            <a:pPr marL="285750" indent="-285750" algn="just">
              <a:lnSpc>
                <a:spcPct val="150000"/>
              </a:lnSpc>
              <a:buFont typeface="Arial" panose="020B0604020202020204" pitchFamily="34" charset="0"/>
              <a:buChar char="•"/>
            </a:pPr>
            <a:r>
              <a:rPr lang="en-US" sz="1400">
                <a:solidFill>
                  <a:schemeClr val="bg2"/>
                </a:solidFill>
                <a:latin typeface="+mn-lt"/>
              </a:rPr>
              <a:t>Efficient supply chain management can significantly impact success. The company faced difficulties with managing inventory, recurrent stockouts, suboptimal transportation routes, and operational inefficiencies that adversely affected their profit margin and customer satisfaction.</a:t>
            </a:r>
          </a:p>
          <a:p>
            <a:pPr algn="just">
              <a:lnSpc>
                <a:spcPct val="150000"/>
              </a:lnSpc>
            </a:pPr>
            <a:endParaRPr lang="en-US" sz="1400">
              <a:solidFill>
                <a:schemeClr val="bg2"/>
              </a:solidFill>
              <a:latin typeface="+mn-lt"/>
            </a:endParaRPr>
          </a:p>
          <a:p>
            <a:pPr algn="just">
              <a:lnSpc>
                <a:spcPct val="150000"/>
              </a:lnSpc>
            </a:pPr>
            <a:r>
              <a:rPr lang="en-US" sz="1400" b="1">
                <a:solidFill>
                  <a:schemeClr val="bg2"/>
                </a:solidFill>
                <a:latin typeface="+mn-lt"/>
              </a:rPr>
              <a:t>Solution</a:t>
            </a:r>
          </a:p>
          <a:p>
            <a:pPr marL="285750" indent="-285750" algn="just">
              <a:lnSpc>
                <a:spcPct val="150000"/>
              </a:lnSpc>
              <a:buFont typeface="Arial" panose="020B0604020202020204" pitchFamily="34" charset="0"/>
              <a:buChar char="•"/>
            </a:pPr>
            <a:r>
              <a:rPr lang="en-US" sz="1400">
                <a:solidFill>
                  <a:schemeClr val="bg2"/>
                </a:solidFill>
                <a:latin typeface="+mn-lt"/>
              </a:rPr>
              <a:t>The company embraced Big Data Analysis to evaluate various data, including sales statistics, stock levels, logistics information, and external variables like weather and demand variations. </a:t>
            </a:r>
          </a:p>
          <a:p>
            <a:pPr marL="285750" indent="-285750" algn="just">
              <a:lnSpc>
                <a:spcPct val="150000"/>
              </a:lnSpc>
              <a:buFont typeface="Arial" panose="020B0604020202020204" pitchFamily="34" charset="0"/>
              <a:buChar char="•"/>
            </a:pPr>
            <a:r>
              <a:rPr lang="en-US" sz="1400">
                <a:solidFill>
                  <a:schemeClr val="bg2"/>
                </a:solidFill>
                <a:latin typeface="+mn-lt"/>
              </a:rPr>
              <a:t>This data-centric approach enabled proficient inventory management, reduced stockouts through demand forecasting, optimized transport routes, and enhanced operational efficiency.</a:t>
            </a:r>
          </a:p>
          <a:p>
            <a:pPr algn="just">
              <a:lnSpc>
                <a:spcPct val="150000"/>
              </a:lnSpc>
            </a:pPr>
            <a:endParaRPr lang="en-US" sz="1400">
              <a:solidFill>
                <a:schemeClr val="bg2"/>
              </a:solidFill>
              <a:latin typeface="+mn-lt"/>
            </a:endParaRPr>
          </a:p>
          <a:p>
            <a:pPr algn="just">
              <a:lnSpc>
                <a:spcPct val="150000"/>
              </a:lnSpc>
            </a:pPr>
            <a:r>
              <a:rPr lang="en-US" sz="1400" b="1">
                <a:solidFill>
                  <a:schemeClr val="bg2"/>
                </a:solidFill>
                <a:latin typeface="+mn-lt"/>
              </a:rPr>
              <a:t>Impact</a:t>
            </a:r>
          </a:p>
          <a:p>
            <a:pPr marL="285750" indent="-285750" algn="just">
              <a:lnSpc>
                <a:spcPct val="150000"/>
              </a:lnSpc>
              <a:buFont typeface="Arial" panose="020B0604020202020204" pitchFamily="34" charset="0"/>
              <a:buChar char="•"/>
            </a:pPr>
            <a:r>
              <a:rPr lang="en-US" sz="1400">
                <a:solidFill>
                  <a:schemeClr val="bg2"/>
                </a:solidFill>
                <a:latin typeface="+mn-lt"/>
              </a:rPr>
              <a:t>The supply chain's operational efficiency saw a substantial improvement, leading to cost reduction and waste minimization. This optimization also enhanced the overall customer experience by ensuring products were readily available according to customer needs.</a:t>
            </a:r>
          </a:p>
        </p:txBody>
      </p:sp>
      <p:pic>
        <p:nvPicPr>
          <p:cNvPr id="7" name="Picture 6">
            <a:extLst>
              <a:ext uri="{FF2B5EF4-FFF2-40B4-BE49-F238E27FC236}">
                <a16:creationId xmlns:a16="http://schemas.microsoft.com/office/drawing/2014/main" id="{2964AF95-A646-4ACA-86C3-DB1B0754AFB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35000"/>
                    </a14:imgEffect>
                    <a14:imgEffect>
                      <a14:saturation sat="105000"/>
                    </a14:imgEffect>
                  </a14:imgLayer>
                </a14:imgProps>
              </a:ext>
              <a:ext uri="{28A0092B-C50C-407E-A947-70E740481C1C}">
                <a14:useLocalDpi xmlns:a14="http://schemas.microsoft.com/office/drawing/2010/main" val="0"/>
              </a:ext>
            </a:extLst>
          </a:blip>
          <a:stretch>
            <a:fillRect/>
          </a:stretch>
        </p:blipFill>
        <p:spPr>
          <a:xfrm>
            <a:off x="8680103" y="1904214"/>
            <a:ext cx="3049572" cy="3049572"/>
          </a:xfrm>
          <a:prstGeom prst="rect">
            <a:avLst/>
          </a:prstGeom>
        </p:spPr>
      </p:pic>
    </p:spTree>
    <p:extLst>
      <p:ext uri="{BB962C8B-B14F-4D97-AF65-F5344CB8AC3E}">
        <p14:creationId xmlns:p14="http://schemas.microsoft.com/office/powerpoint/2010/main" val="528202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a:t>Quiz </a:t>
            </a:r>
            <a:endParaRPr lang="en-IN"/>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p:txBody>
          <a:bodyPr/>
          <a:lstStyle/>
          <a:p>
            <a:r>
              <a:rPr lang="en-US" sz="1400" b="1">
                <a:solidFill>
                  <a:schemeClr val="bg2"/>
                </a:solidFill>
                <a:latin typeface="+mn-lt"/>
              </a:rPr>
              <a:t>How does the Big Data Analysis is utilized in understanding customer behavior and preferences ?</a:t>
            </a:r>
          </a:p>
          <a:p>
            <a:endParaRPr lang="en-US" sz="1400">
              <a:solidFill>
                <a:schemeClr val="bg2"/>
              </a:solidFill>
              <a:latin typeface="+mn-lt"/>
            </a:endParaRPr>
          </a:p>
          <a:p>
            <a:pPr marL="342900" indent="-342900">
              <a:buClr>
                <a:schemeClr val="bg2"/>
              </a:buClr>
              <a:buFont typeface="+mj-lt"/>
              <a:buAutoNum type="alphaUcPeriod"/>
            </a:pPr>
            <a:r>
              <a:rPr lang="en-US" sz="1400">
                <a:solidFill>
                  <a:schemeClr val="bg2"/>
                </a:solidFill>
                <a:latin typeface="+mn-lt"/>
              </a:rPr>
              <a:t>By enabling real-time analysis of customer interactions and feedback.</a:t>
            </a:r>
          </a:p>
          <a:p>
            <a:pPr marL="342900" indent="-342900">
              <a:buClr>
                <a:schemeClr val="bg2"/>
              </a:buClr>
              <a:buFont typeface="+mj-lt"/>
              <a:buAutoNum type="alphaUcPeriod"/>
            </a:pPr>
            <a:r>
              <a:rPr lang="en-US" sz="1400">
                <a:solidFill>
                  <a:schemeClr val="bg2"/>
                </a:solidFill>
                <a:latin typeface="+mn-lt"/>
              </a:rPr>
              <a:t>By offering personalized product recommendations based on historical data.</a:t>
            </a:r>
          </a:p>
          <a:p>
            <a:pPr marL="342900" indent="-342900">
              <a:buClr>
                <a:schemeClr val="bg2"/>
              </a:buClr>
              <a:buFont typeface="+mj-lt"/>
              <a:buAutoNum type="alphaUcPeriod"/>
            </a:pPr>
            <a:r>
              <a:rPr lang="en-US" sz="1400">
                <a:solidFill>
                  <a:schemeClr val="bg2"/>
                </a:solidFill>
                <a:latin typeface="+mn-lt"/>
              </a:rPr>
              <a:t>Identifying patterns and trends in customer behavior from large datasets.</a:t>
            </a:r>
          </a:p>
          <a:p>
            <a:pPr marL="342900" indent="-342900">
              <a:buClr>
                <a:schemeClr val="bg2"/>
              </a:buClr>
              <a:buFont typeface="+mj-lt"/>
              <a:buAutoNum type="alphaUcPeriod"/>
            </a:pPr>
            <a:r>
              <a:rPr lang="en-US" sz="1400">
                <a:solidFill>
                  <a:schemeClr val="bg2"/>
                </a:solidFill>
                <a:latin typeface="+mn-lt"/>
              </a:rPr>
              <a:t>Automating customer service interactions using AI algorithms.</a:t>
            </a:r>
          </a:p>
          <a:p>
            <a:pPr marL="342900" indent="-342900">
              <a:buClr>
                <a:schemeClr val="bg2"/>
              </a:buClr>
              <a:buFont typeface="+mj-lt"/>
              <a:buAutoNum type="alphaUcPeriod"/>
            </a:pPr>
            <a:r>
              <a:rPr lang="en-US" sz="1400">
                <a:solidFill>
                  <a:schemeClr val="bg2"/>
                </a:solidFill>
                <a:latin typeface="+mn-lt"/>
              </a:rPr>
              <a:t>All Of the Above</a:t>
            </a:r>
          </a:p>
          <a:p>
            <a:endParaRPr lang="en-US" sz="1400">
              <a:solidFill>
                <a:schemeClr val="bg2"/>
              </a:solidFill>
              <a:latin typeface="+mn-lt"/>
            </a:endParaRPr>
          </a:p>
          <a:p>
            <a:r>
              <a:rPr lang="en-US" sz="1400" b="1">
                <a:solidFill>
                  <a:schemeClr val="bg2"/>
                </a:solidFill>
                <a:latin typeface="+mn-lt"/>
              </a:rPr>
              <a:t>Answer: E</a:t>
            </a:r>
          </a:p>
          <a:p>
            <a:endParaRPr lang="en-US" sz="1400">
              <a:solidFill>
                <a:schemeClr val="bg2"/>
              </a:solidFill>
              <a:latin typeface="+mn-lt"/>
            </a:endParaRPr>
          </a:p>
          <a:p>
            <a:r>
              <a:rPr lang="en-US" sz="1400" b="1">
                <a:solidFill>
                  <a:schemeClr val="bg2"/>
                </a:solidFill>
              </a:rPr>
              <a:t>Explanation</a:t>
            </a:r>
            <a:r>
              <a:rPr lang="en-US" sz="1400">
                <a:solidFill>
                  <a:schemeClr val="bg2"/>
                </a:solidFill>
              </a:rPr>
              <a:t>: </a:t>
            </a:r>
          </a:p>
          <a:p>
            <a:r>
              <a:rPr lang="en-US" sz="1400">
                <a:solidFill>
                  <a:schemeClr val="bg2"/>
                </a:solidFill>
              </a:rPr>
              <a:t>Big Data Analysis is crucial for understanding customer behavior and preferences. It enables real-time analysis of customer interactions and feedback, offers personalized product recommendations based on historical data, identifies patterns and trends from large datasets, and automates customer service interactions using AI algorithms. This valuable insight helps improve products, enhance experiences, and drive business growth.</a:t>
            </a:r>
            <a:endParaRPr lang="en-IN" sz="1400">
              <a:solidFill>
                <a:schemeClr val="bg2"/>
              </a:solidFill>
            </a:endParaRPr>
          </a:p>
          <a:p>
            <a:endParaRPr lang="en-IN" sz="1400"/>
          </a:p>
          <a:p>
            <a:endParaRPr lang="en-US" sz="1400">
              <a:solidFill>
                <a:schemeClr val="bg2"/>
              </a:solidFill>
              <a:latin typeface="+mn-lt"/>
            </a:endParaRPr>
          </a:p>
          <a:p>
            <a:endParaRPr lang="en-US" sz="1400">
              <a:solidFill>
                <a:schemeClr val="bg2"/>
              </a:solidFill>
              <a:latin typeface="+mn-lt"/>
            </a:endParaRPr>
          </a:p>
        </p:txBody>
      </p:sp>
      <p:pic>
        <p:nvPicPr>
          <p:cNvPr id="2" name="Google Shape;722;p27">
            <a:extLst>
              <a:ext uri="{FF2B5EF4-FFF2-40B4-BE49-F238E27FC236}">
                <a16:creationId xmlns:a16="http://schemas.microsoft.com/office/drawing/2014/main" id="{853EC42B-617C-1D0D-9244-BF81E17FEFD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651247" y="1643496"/>
            <a:ext cx="3712675" cy="3571007"/>
          </a:xfrm>
          <a:prstGeom prst="rect">
            <a:avLst/>
          </a:prstGeom>
          <a:noFill/>
          <a:ln>
            <a:noFill/>
          </a:ln>
        </p:spPr>
      </p:pic>
    </p:spTree>
    <p:extLst>
      <p:ext uri="{BB962C8B-B14F-4D97-AF65-F5344CB8AC3E}">
        <p14:creationId xmlns:p14="http://schemas.microsoft.com/office/powerpoint/2010/main" val="1203990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25F-4A3D-8169-D922-ACC84AA96F7C}"/>
              </a:ext>
            </a:extLst>
          </p:cNvPr>
          <p:cNvSpPr>
            <a:spLocks noGrp="1"/>
          </p:cNvSpPr>
          <p:nvPr>
            <p:ph type="title"/>
          </p:nvPr>
        </p:nvSpPr>
        <p:spPr/>
        <p:txBody>
          <a:bodyPr/>
          <a:lstStyle/>
          <a:p>
            <a:r>
              <a:rPr lang="en-IN"/>
              <a:t>Case Study: </a:t>
            </a:r>
            <a:r>
              <a:rPr lang="en-US" sz="2800">
                <a:solidFill>
                  <a:srgbClr val="44546A"/>
                </a:solidFill>
                <a:latin typeface="+mj-lt"/>
              </a:rPr>
              <a:t>Royal</a:t>
            </a:r>
            <a:r>
              <a:rPr lang="en-US" sz="2800">
                <a:solidFill>
                  <a:schemeClr val="bg2">
                    <a:lumMod val="75000"/>
                  </a:schemeClr>
                </a:solidFill>
                <a:latin typeface="+mj-lt"/>
              </a:rPr>
              <a:t> </a:t>
            </a:r>
            <a:r>
              <a:rPr lang="en-US" sz="2800">
                <a:solidFill>
                  <a:srgbClr val="44546A"/>
                </a:solidFill>
                <a:latin typeface="+mj-lt"/>
              </a:rPr>
              <a:t>Manufacturing</a:t>
            </a:r>
            <a:r>
              <a:rPr lang="en-IN"/>
              <a:t> </a:t>
            </a:r>
          </a:p>
        </p:txBody>
      </p:sp>
      <p:sp>
        <p:nvSpPr>
          <p:cNvPr id="3" name="Text Placeholder 2">
            <a:extLst>
              <a:ext uri="{FF2B5EF4-FFF2-40B4-BE49-F238E27FC236}">
                <a16:creationId xmlns:a16="http://schemas.microsoft.com/office/drawing/2014/main" id="{E9A755ED-69B7-9A3B-C420-C3D7FA831FF0}"/>
              </a:ext>
            </a:extLst>
          </p:cNvPr>
          <p:cNvSpPr>
            <a:spLocks noGrp="1"/>
          </p:cNvSpPr>
          <p:nvPr>
            <p:ph type="body" idx="2"/>
          </p:nvPr>
        </p:nvSpPr>
        <p:spPr>
          <a:xfrm>
            <a:off x="4446385" y="1738258"/>
            <a:ext cx="7168100" cy="4296781"/>
          </a:xfrm>
        </p:spPr>
        <p:txBody>
          <a:bodyPr/>
          <a:lstStyle/>
          <a:p>
            <a:endParaRPr lang="en-IN">
              <a:solidFill>
                <a:schemeClr val="bg2">
                  <a:lumMod val="75000"/>
                </a:schemeClr>
              </a:solidFill>
            </a:endParaRPr>
          </a:p>
          <a:p>
            <a:r>
              <a:rPr lang="en-US" b="1">
                <a:solidFill>
                  <a:srgbClr val="44546A"/>
                </a:solidFill>
              </a:rPr>
              <a:t>Current Situation &amp; Challenges: </a:t>
            </a:r>
          </a:p>
          <a:p>
            <a:pPr marL="285750" indent="-285750">
              <a:lnSpc>
                <a:spcPct val="200000"/>
              </a:lnSpc>
              <a:buFont typeface="Arial" panose="020B0604020202020204" pitchFamily="34" charset="0"/>
              <a:buChar char="•"/>
            </a:pPr>
            <a:r>
              <a:rPr lang="en-US" sz="1400" kern="1200">
                <a:solidFill>
                  <a:srgbClr val="44546A"/>
                </a:solidFill>
                <a:ea typeface="+mn-ea"/>
                <a:cs typeface="+mn-cs"/>
              </a:rPr>
              <a:t>Despite having large amount of data for monitoring, Royal manufacturing's analytics teams is only able to analyze the data after the flight.</a:t>
            </a:r>
          </a:p>
          <a:p>
            <a:pPr marL="285750" indent="-285750">
              <a:lnSpc>
                <a:spcPct val="200000"/>
              </a:lnSpc>
              <a:buFont typeface="Arial" panose="020B0604020202020204" pitchFamily="34" charset="0"/>
              <a:buChar char="•"/>
            </a:pPr>
            <a:r>
              <a:rPr lang="en-US" sz="1400" kern="1200">
                <a:solidFill>
                  <a:srgbClr val="44546A"/>
                </a:solidFill>
                <a:ea typeface="+mn-ea"/>
                <a:cs typeface="+mn-cs"/>
              </a:rPr>
              <a:t>With technical advancement in industry there are so much possibilities of mapping large numbers of parameters.</a:t>
            </a:r>
          </a:p>
          <a:p>
            <a:pPr marL="285750" indent="-285750">
              <a:lnSpc>
                <a:spcPct val="200000"/>
              </a:lnSpc>
              <a:buFont typeface="Arial" panose="020B0604020202020204" pitchFamily="34" charset="0"/>
              <a:buChar char="•"/>
            </a:pPr>
            <a:r>
              <a:rPr lang="en-US" sz="1400" kern="1200">
                <a:solidFill>
                  <a:srgbClr val="C00000"/>
                </a:solidFill>
                <a:ea typeface="+mn-ea"/>
                <a:cs typeface="+mn-cs"/>
              </a:rPr>
              <a:t>They are also facing lag/ delay between  data capturing and analysis process.</a:t>
            </a:r>
          </a:p>
          <a:p>
            <a:endParaRPr lang="en-US" sz="1600">
              <a:solidFill>
                <a:schemeClr val="bg2">
                  <a:lumMod val="75000"/>
                </a:schemeClr>
              </a:solidFill>
            </a:endParaRPr>
          </a:p>
          <a:p>
            <a:endParaRPr lang="en-US" sz="1600">
              <a:solidFill>
                <a:schemeClr val="bg2">
                  <a:lumMod val="75000"/>
                </a:schemeClr>
              </a:solidFill>
            </a:endParaRPr>
          </a:p>
          <a:p>
            <a:endParaRPr lang="en-US" sz="1600">
              <a:solidFill>
                <a:schemeClr val="bg2">
                  <a:lumMod val="75000"/>
                </a:schemeClr>
              </a:solidFill>
            </a:endParaRPr>
          </a:p>
          <a:p>
            <a:endParaRPr lang="en-US" sz="1600">
              <a:solidFill>
                <a:schemeClr val="bg2">
                  <a:lumMod val="75000"/>
                </a:schemeClr>
              </a:solidFill>
            </a:endParaRPr>
          </a:p>
        </p:txBody>
      </p:sp>
      <p:sp>
        <p:nvSpPr>
          <p:cNvPr id="6" name="TextBox 5">
            <a:extLst>
              <a:ext uri="{FF2B5EF4-FFF2-40B4-BE49-F238E27FC236}">
                <a16:creationId xmlns:a16="http://schemas.microsoft.com/office/drawing/2014/main" id="{BDD898C0-A3CE-9085-C5D6-BCC6656E92BE}"/>
              </a:ext>
            </a:extLst>
          </p:cNvPr>
          <p:cNvSpPr txBox="1"/>
          <p:nvPr/>
        </p:nvSpPr>
        <p:spPr>
          <a:xfrm>
            <a:off x="577515" y="1369219"/>
            <a:ext cx="2920999" cy="523220"/>
          </a:xfrm>
          <a:prstGeom prst="rect">
            <a:avLst/>
          </a:prstGeom>
          <a:noFill/>
        </p:spPr>
        <p:txBody>
          <a:bodyPr wrap="square">
            <a:spAutoFit/>
          </a:bodyPr>
          <a:lstStyle/>
          <a:p>
            <a:pPr algn="ctr"/>
            <a:r>
              <a:rPr lang="en-IN" sz="1400" kern="1200">
                <a:solidFill>
                  <a:srgbClr val="44546A"/>
                </a:solidFill>
                <a:ea typeface="+mn-ea"/>
                <a:cs typeface="+mn-cs"/>
              </a:rPr>
              <a:t>Emily Johnson</a:t>
            </a:r>
          </a:p>
          <a:p>
            <a:pPr algn="ctr"/>
            <a:r>
              <a:rPr lang="en-IN" sz="1400" kern="1200">
                <a:solidFill>
                  <a:srgbClr val="44546A"/>
                </a:solidFill>
                <a:ea typeface="+mn-ea"/>
                <a:cs typeface="+mn-cs"/>
              </a:rPr>
              <a:t>(CTO at </a:t>
            </a:r>
            <a:r>
              <a:rPr lang="en-US" sz="1400" kern="1200">
                <a:solidFill>
                  <a:srgbClr val="44546A"/>
                </a:solidFill>
                <a:ea typeface="+mn-ea"/>
                <a:cs typeface="+mn-cs"/>
              </a:rPr>
              <a:t>Royal Manufacturing</a:t>
            </a:r>
            <a:r>
              <a:rPr lang="en-IN" sz="1400" kern="1200">
                <a:solidFill>
                  <a:srgbClr val="44546A"/>
                </a:solidFill>
                <a:ea typeface="+mn-ea"/>
                <a:cs typeface="+mn-cs"/>
              </a:rPr>
              <a:t>)</a:t>
            </a:r>
          </a:p>
        </p:txBody>
      </p:sp>
      <p:pic>
        <p:nvPicPr>
          <p:cNvPr id="4" name="Picture 3">
            <a:extLst>
              <a:ext uri="{FF2B5EF4-FFF2-40B4-BE49-F238E27FC236}">
                <a16:creationId xmlns:a16="http://schemas.microsoft.com/office/drawing/2014/main" id="{48681A19-AB41-D864-5BAE-93A3EC46BE27}"/>
              </a:ext>
            </a:extLst>
          </p:cNvPr>
          <p:cNvPicPr>
            <a:picLocks noChangeAspect="1"/>
          </p:cNvPicPr>
          <p:nvPr/>
        </p:nvPicPr>
        <p:blipFill>
          <a:blip r:embed="rId3"/>
          <a:stretch>
            <a:fillRect/>
          </a:stretch>
        </p:blipFill>
        <p:spPr>
          <a:xfrm>
            <a:off x="1276161" y="1953994"/>
            <a:ext cx="1523705" cy="4174534"/>
          </a:xfrm>
          <a:prstGeom prst="rect">
            <a:avLst/>
          </a:prstGeom>
        </p:spPr>
      </p:pic>
    </p:spTree>
    <p:extLst>
      <p:ext uri="{BB962C8B-B14F-4D97-AF65-F5344CB8AC3E}">
        <p14:creationId xmlns:p14="http://schemas.microsoft.com/office/powerpoint/2010/main" val="1903008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a:t>Quiz  </a:t>
            </a:r>
            <a:endParaRPr lang="en-IN"/>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p:txBody>
          <a:bodyPr/>
          <a:lstStyle/>
          <a:p>
            <a:r>
              <a:rPr lang="en-US" sz="1400" b="1">
                <a:solidFill>
                  <a:schemeClr val="bg2"/>
                </a:solidFill>
                <a:latin typeface="+mn-lt"/>
              </a:rPr>
              <a:t>What are the importance and benefits of Big Data Analysis?</a:t>
            </a:r>
          </a:p>
          <a:p>
            <a:endParaRPr lang="en-US" sz="1400">
              <a:solidFill>
                <a:schemeClr val="bg2"/>
              </a:solidFill>
              <a:latin typeface="+mn-lt"/>
            </a:endParaRPr>
          </a:p>
          <a:p>
            <a:pPr marL="342900" indent="-342900">
              <a:buClr>
                <a:schemeClr val="bg2"/>
              </a:buClr>
              <a:buFont typeface="+mj-lt"/>
              <a:buAutoNum type="alphaUcPeriod"/>
            </a:pPr>
            <a:r>
              <a:rPr lang="en-US" sz="1400">
                <a:solidFill>
                  <a:schemeClr val="bg2"/>
                </a:solidFill>
                <a:latin typeface="+mn-lt"/>
              </a:rPr>
              <a:t>Improved decision-making, enhanced customer experiences, and reduced operational costs.</a:t>
            </a:r>
          </a:p>
          <a:p>
            <a:pPr marL="342900" indent="-342900">
              <a:buClr>
                <a:schemeClr val="bg2"/>
              </a:buClr>
              <a:buFont typeface="+mj-lt"/>
              <a:buAutoNum type="alphaUcPeriod"/>
            </a:pPr>
            <a:r>
              <a:rPr lang="en-US" sz="1400">
                <a:solidFill>
                  <a:schemeClr val="bg2"/>
                </a:solidFill>
                <a:latin typeface="+mn-lt"/>
              </a:rPr>
              <a:t>Slower data processing, increased data complexity, and higher infrastructure costs.</a:t>
            </a:r>
          </a:p>
          <a:p>
            <a:pPr marL="342900" indent="-342900">
              <a:buClr>
                <a:schemeClr val="bg2"/>
              </a:buClr>
              <a:buFont typeface="+mj-lt"/>
              <a:buAutoNum type="alphaUcPeriod"/>
            </a:pPr>
            <a:r>
              <a:rPr lang="en-US" sz="1400">
                <a:solidFill>
                  <a:schemeClr val="bg2"/>
                </a:solidFill>
                <a:latin typeface="+mn-lt"/>
              </a:rPr>
              <a:t>Limited scalability, decreased data insights, and reduced business agility.</a:t>
            </a:r>
          </a:p>
          <a:p>
            <a:pPr marL="342900" indent="-342900">
              <a:buClr>
                <a:schemeClr val="bg2"/>
              </a:buClr>
              <a:buFont typeface="+mj-lt"/>
              <a:buAutoNum type="alphaUcPeriod"/>
            </a:pPr>
            <a:r>
              <a:rPr lang="en-US" sz="1400">
                <a:solidFill>
                  <a:schemeClr val="bg2"/>
                </a:solidFill>
                <a:latin typeface="+mn-lt"/>
              </a:rPr>
              <a:t>No significant impact on businesses, outdated technology, and increased data security risks.</a:t>
            </a:r>
          </a:p>
          <a:p>
            <a:endParaRPr lang="en-US" sz="1400">
              <a:solidFill>
                <a:schemeClr val="bg2"/>
              </a:solidFill>
              <a:latin typeface="+mn-lt"/>
            </a:endParaRPr>
          </a:p>
          <a:p>
            <a:r>
              <a:rPr lang="en-US" sz="1400" b="1">
                <a:solidFill>
                  <a:schemeClr val="bg2"/>
                </a:solidFill>
                <a:latin typeface="+mn-lt"/>
              </a:rPr>
              <a:t>Answer: A</a:t>
            </a:r>
          </a:p>
          <a:p>
            <a:endParaRPr lang="en-US" sz="1400">
              <a:solidFill>
                <a:schemeClr val="bg2"/>
              </a:solidFill>
              <a:latin typeface="+mn-lt"/>
            </a:endParaRPr>
          </a:p>
          <a:p>
            <a:r>
              <a:rPr lang="en-US" sz="1400" b="1">
                <a:solidFill>
                  <a:schemeClr val="bg2"/>
                </a:solidFill>
              </a:rPr>
              <a:t>Explanation</a:t>
            </a:r>
            <a:r>
              <a:rPr lang="en-US" sz="1400">
                <a:solidFill>
                  <a:schemeClr val="bg2"/>
                </a:solidFill>
              </a:rPr>
              <a:t>: </a:t>
            </a:r>
          </a:p>
          <a:p>
            <a:r>
              <a:rPr lang="en-US" sz="1400">
                <a:solidFill>
                  <a:schemeClr val="bg2"/>
                </a:solidFill>
              </a:rPr>
              <a:t>Big Data Analysis refers to the process of analyzing and extracting valuable insights from large and complex datasets. The importance and benefits of Big Data Analysis are immense</a:t>
            </a:r>
            <a:endParaRPr lang="en-IN" sz="1400"/>
          </a:p>
          <a:p>
            <a:endParaRPr lang="en-US" sz="1400">
              <a:solidFill>
                <a:schemeClr val="bg2"/>
              </a:solidFill>
              <a:latin typeface="+mn-lt"/>
            </a:endParaRPr>
          </a:p>
          <a:p>
            <a:endParaRPr lang="en-US" sz="1400">
              <a:solidFill>
                <a:schemeClr val="bg2"/>
              </a:solidFill>
              <a:latin typeface="+mn-lt"/>
            </a:endParaRPr>
          </a:p>
        </p:txBody>
      </p:sp>
      <p:pic>
        <p:nvPicPr>
          <p:cNvPr id="2" name="Google Shape;722;p27">
            <a:extLst>
              <a:ext uri="{FF2B5EF4-FFF2-40B4-BE49-F238E27FC236}">
                <a16:creationId xmlns:a16="http://schemas.microsoft.com/office/drawing/2014/main" id="{853EC42B-617C-1D0D-9244-BF81E17FEFD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964975" y="1464386"/>
            <a:ext cx="3712675" cy="3571007"/>
          </a:xfrm>
          <a:prstGeom prst="rect">
            <a:avLst/>
          </a:prstGeom>
          <a:noFill/>
          <a:ln>
            <a:noFill/>
          </a:ln>
        </p:spPr>
      </p:pic>
    </p:spTree>
    <p:extLst>
      <p:ext uri="{BB962C8B-B14F-4D97-AF65-F5344CB8AC3E}">
        <p14:creationId xmlns:p14="http://schemas.microsoft.com/office/powerpoint/2010/main" val="3983329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2D60E-C488-8831-DCED-ABB1A321C51F}"/>
              </a:ext>
            </a:extLst>
          </p:cNvPr>
          <p:cNvSpPr>
            <a:spLocks noGrp="1"/>
          </p:cNvSpPr>
          <p:nvPr>
            <p:ph type="title"/>
          </p:nvPr>
        </p:nvSpPr>
        <p:spPr/>
        <p:txBody>
          <a:bodyPr/>
          <a:lstStyle/>
          <a:p>
            <a:r>
              <a:rPr lang="en-US"/>
              <a:t>In a nutshell, we learnt</a:t>
            </a:r>
          </a:p>
        </p:txBody>
      </p:sp>
      <p:sp>
        <p:nvSpPr>
          <p:cNvPr id="5" name="Text Placeholder 4">
            <a:extLst>
              <a:ext uri="{FF2B5EF4-FFF2-40B4-BE49-F238E27FC236}">
                <a16:creationId xmlns:a16="http://schemas.microsoft.com/office/drawing/2014/main" id="{4E8E9D36-1CD5-8BC9-32D2-B8F98AD7514C}"/>
              </a:ext>
            </a:extLst>
          </p:cNvPr>
          <p:cNvSpPr>
            <a:spLocks noGrp="1"/>
          </p:cNvSpPr>
          <p:nvPr>
            <p:ph type="body" idx="2"/>
          </p:nvPr>
        </p:nvSpPr>
        <p:spPr/>
        <p:txBody>
          <a:bodyPr/>
          <a:lstStyle/>
          <a:p>
            <a:pPr>
              <a:lnSpc>
                <a:spcPct val="150000"/>
              </a:lnSpc>
            </a:pPr>
            <a:r>
              <a:rPr lang="en-US" sz="1400">
                <a:solidFill>
                  <a:srgbClr val="44546A"/>
                </a:solidFill>
              </a:rPr>
              <a:t>Big Data Analysis involves examining large datasets to extract valuable insights for informed decision-making.</a:t>
            </a:r>
          </a:p>
          <a:p>
            <a:pPr>
              <a:lnSpc>
                <a:spcPct val="150000"/>
              </a:lnSpc>
            </a:pPr>
            <a:r>
              <a:rPr lang="en-US" sz="1400">
                <a:solidFill>
                  <a:srgbClr val="44546A"/>
                </a:solidFill>
              </a:rPr>
              <a:t>Its importance lies in gaining deeper insights into customer behavior, market trends, and operational efficiency, enabling data-driven decision-making, personalized services, and improved business strategies.</a:t>
            </a:r>
          </a:p>
          <a:p>
            <a:pPr>
              <a:lnSpc>
                <a:spcPct val="150000"/>
              </a:lnSpc>
            </a:pPr>
            <a:r>
              <a:rPr lang="en-US" sz="1400">
                <a:solidFill>
                  <a:srgbClr val="44546A"/>
                </a:solidFill>
              </a:rPr>
              <a:t>In e-commerce, behavior analysis analyzes customer interactions to understand consumer behavior, optimize user experiences, and enhance targeted marketing efforts.</a:t>
            </a:r>
          </a:p>
        </p:txBody>
      </p:sp>
    </p:spTree>
    <p:extLst>
      <p:ext uri="{BB962C8B-B14F-4D97-AF65-F5344CB8AC3E}">
        <p14:creationId xmlns:p14="http://schemas.microsoft.com/office/powerpoint/2010/main" val="2572116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49"/>
            <a:ext cx="9601200" cy="1308101"/>
          </a:xfrm>
        </p:spPr>
        <p:txBody>
          <a:bodyPr/>
          <a:lstStyle/>
          <a:p>
            <a:pPr>
              <a:lnSpc>
                <a:spcPct val="150000"/>
              </a:lnSpc>
            </a:pPr>
            <a:r>
              <a:rPr lang="en-US">
                <a:solidFill>
                  <a:schemeClr val="bg2"/>
                </a:solidFill>
                <a:latin typeface="+mn-lt"/>
              </a:rPr>
              <a:t>Popular Big Data technologies for data process, data storage, data analytics and visualization.</a:t>
            </a:r>
          </a:p>
          <a:p>
            <a:pPr>
              <a:lnSpc>
                <a:spcPct val="150000"/>
              </a:lnSpc>
            </a:pPr>
            <a:r>
              <a:rPr lang="en-US">
                <a:solidFill>
                  <a:schemeClr val="bg2"/>
                </a:solidFill>
                <a:latin typeface="+mn-lt"/>
              </a:rPr>
              <a:t>Example of how these technologies are used </a:t>
            </a: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p:txBody>
          <a:bodyPr anchor="ctr"/>
          <a:lstStyle/>
          <a:p>
            <a:r>
              <a:rPr lang="en-IN"/>
              <a:t>Big Data Technologies</a:t>
            </a:r>
          </a:p>
        </p:txBody>
      </p:sp>
    </p:spTree>
    <p:extLst>
      <p:ext uri="{BB962C8B-B14F-4D97-AF65-F5344CB8AC3E}">
        <p14:creationId xmlns:p14="http://schemas.microsoft.com/office/powerpoint/2010/main" val="4029457653"/>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A9E4-62E7-5DA3-F022-5D5638DA0902}"/>
              </a:ext>
            </a:extLst>
          </p:cNvPr>
          <p:cNvSpPr>
            <a:spLocks noGrp="1"/>
          </p:cNvSpPr>
          <p:nvPr>
            <p:ph type="title"/>
          </p:nvPr>
        </p:nvSpPr>
        <p:spPr/>
        <p:txBody>
          <a:bodyPr/>
          <a:lstStyle/>
          <a:p>
            <a:r>
              <a:rPr lang="en-IN"/>
              <a:t>Big Data Tools	</a:t>
            </a:r>
          </a:p>
        </p:txBody>
      </p:sp>
      <p:sp>
        <p:nvSpPr>
          <p:cNvPr id="3" name="Text Placeholder 2">
            <a:extLst>
              <a:ext uri="{FF2B5EF4-FFF2-40B4-BE49-F238E27FC236}">
                <a16:creationId xmlns:a16="http://schemas.microsoft.com/office/drawing/2014/main" id="{7B49ACDB-1F84-0E51-53AF-AC02BA4E8544}"/>
              </a:ext>
            </a:extLst>
          </p:cNvPr>
          <p:cNvSpPr>
            <a:spLocks noGrp="1"/>
          </p:cNvSpPr>
          <p:nvPr>
            <p:ph type="body" idx="2"/>
          </p:nvPr>
        </p:nvSpPr>
        <p:spPr>
          <a:xfrm>
            <a:off x="341630" y="1487875"/>
            <a:ext cx="11047534" cy="2992685"/>
          </a:xfrm>
        </p:spPr>
        <p:txBody>
          <a:bodyPr/>
          <a:lstStyle/>
          <a:p>
            <a:pPr marL="285750" indent="-285750">
              <a:lnSpc>
                <a:spcPct val="150000"/>
              </a:lnSpc>
              <a:buFont typeface="Arial" panose="020B0604020202020204" pitchFamily="34" charset="0"/>
              <a:buChar char="•"/>
            </a:pPr>
            <a:r>
              <a:rPr lang="en-IN" sz="1400">
                <a:solidFill>
                  <a:schemeClr val="bg2"/>
                </a:solidFill>
                <a:latin typeface="+mn-lt"/>
              </a:rPr>
              <a:t>Big data tools are technologies which enable processing, storage and analysis of big data.</a:t>
            </a:r>
          </a:p>
          <a:p>
            <a:pPr marL="285750" indent="-285750">
              <a:lnSpc>
                <a:spcPct val="150000"/>
              </a:lnSpc>
              <a:buFont typeface="Arial" panose="020B0604020202020204" pitchFamily="34" charset="0"/>
              <a:buChar char="•"/>
            </a:pPr>
            <a:r>
              <a:rPr lang="en-IN" sz="1400">
                <a:solidFill>
                  <a:schemeClr val="bg2"/>
                </a:solidFill>
                <a:latin typeface="+mn-lt"/>
              </a:rPr>
              <a:t>Often big data tools used distributed computing (Hadoop, Spark), Distributed Storage (HDFS, Hbase, Delta Lake), Distributed ingestion (Kafka, flume).</a:t>
            </a:r>
          </a:p>
          <a:p>
            <a:pPr marL="285750" indent="-285750">
              <a:lnSpc>
                <a:spcPct val="150000"/>
              </a:lnSpc>
              <a:buFont typeface="Arial" panose="020B0604020202020204" pitchFamily="34" charset="0"/>
              <a:buChar char="•"/>
            </a:pPr>
            <a:r>
              <a:rPr lang="en-IN" sz="1400">
                <a:solidFill>
                  <a:schemeClr val="bg2"/>
                </a:solidFill>
                <a:latin typeface="+mn-lt"/>
              </a:rPr>
              <a:t>Hadoop Components (HDFS, MapReduce, yarn, HIVE, pig, mahout), Spark components(Spark Dataframe, Spark SQL, Spark ML, Spark Streaming)  and Kafka are popular big data tools.</a:t>
            </a:r>
          </a:p>
        </p:txBody>
      </p:sp>
      <p:pic>
        <p:nvPicPr>
          <p:cNvPr id="5" name="Picture 4" descr="A person looking at a magnifying glass in front of a computer&#10;&#10;Description automatically generated">
            <a:extLst>
              <a:ext uri="{FF2B5EF4-FFF2-40B4-BE49-F238E27FC236}">
                <a16:creationId xmlns:a16="http://schemas.microsoft.com/office/drawing/2014/main" id="{59DDB791-969D-489C-7E32-6BD30F4B4DF6}"/>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94221" y="3636932"/>
            <a:ext cx="3997779" cy="3221068"/>
          </a:xfrm>
          <a:prstGeom prst="rect">
            <a:avLst/>
          </a:prstGeom>
        </p:spPr>
      </p:pic>
    </p:spTree>
    <p:extLst>
      <p:ext uri="{BB962C8B-B14F-4D97-AF65-F5344CB8AC3E}">
        <p14:creationId xmlns:p14="http://schemas.microsoft.com/office/powerpoint/2010/main" val="2352014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457F-3F5E-9408-2C25-3C56DE4F4F94}"/>
              </a:ext>
            </a:extLst>
          </p:cNvPr>
          <p:cNvSpPr>
            <a:spLocks noGrp="1"/>
          </p:cNvSpPr>
          <p:nvPr>
            <p:ph type="title"/>
          </p:nvPr>
        </p:nvSpPr>
        <p:spPr/>
        <p:txBody>
          <a:bodyPr/>
          <a:lstStyle/>
          <a:p>
            <a:r>
              <a:rPr lang="en-US"/>
              <a:t>Big Data Tools</a:t>
            </a:r>
          </a:p>
        </p:txBody>
      </p:sp>
      <p:sp>
        <p:nvSpPr>
          <p:cNvPr id="4" name="Freeform: Shape 3">
            <a:extLst>
              <a:ext uri="{FF2B5EF4-FFF2-40B4-BE49-F238E27FC236}">
                <a16:creationId xmlns:a16="http://schemas.microsoft.com/office/drawing/2014/main" id="{3549F5A7-A158-1F5A-03E6-840FA943BE42}"/>
              </a:ext>
            </a:extLst>
          </p:cNvPr>
          <p:cNvSpPr/>
          <p:nvPr/>
        </p:nvSpPr>
        <p:spPr>
          <a:xfrm>
            <a:off x="3103719" y="2889158"/>
            <a:ext cx="1828345" cy="731338"/>
          </a:xfrm>
          <a:custGeom>
            <a:avLst/>
            <a:gdLst>
              <a:gd name="connsiteX0" fmla="*/ 0 w 1828345"/>
              <a:gd name="connsiteY0" fmla="*/ 0 h 731338"/>
              <a:gd name="connsiteX1" fmla="*/ 1462676 w 1828345"/>
              <a:gd name="connsiteY1" fmla="*/ 0 h 731338"/>
              <a:gd name="connsiteX2" fmla="*/ 1828345 w 1828345"/>
              <a:gd name="connsiteY2" fmla="*/ 365669 h 731338"/>
              <a:gd name="connsiteX3" fmla="*/ 1462676 w 1828345"/>
              <a:gd name="connsiteY3" fmla="*/ 731338 h 731338"/>
              <a:gd name="connsiteX4" fmla="*/ 0 w 1828345"/>
              <a:gd name="connsiteY4" fmla="*/ 731338 h 731338"/>
              <a:gd name="connsiteX5" fmla="*/ 365669 w 1828345"/>
              <a:gd name="connsiteY5" fmla="*/ 365669 h 731338"/>
              <a:gd name="connsiteX6" fmla="*/ 0 w 1828345"/>
              <a:gd name="connsiteY6" fmla="*/ 0 h 73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345" h="731338">
                <a:moveTo>
                  <a:pt x="0" y="0"/>
                </a:moveTo>
                <a:lnTo>
                  <a:pt x="1462676" y="0"/>
                </a:lnTo>
                <a:lnTo>
                  <a:pt x="1828345" y="365669"/>
                </a:lnTo>
                <a:lnTo>
                  <a:pt x="1462676" y="731338"/>
                </a:lnTo>
                <a:lnTo>
                  <a:pt x="0" y="731338"/>
                </a:lnTo>
                <a:lnTo>
                  <a:pt x="365669" y="36566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1676" tIns="18669" rIns="384338" bIns="18669" numCol="1" spcCol="1270" anchor="ctr" anchorCtr="0">
            <a:noAutofit/>
          </a:bodyPr>
          <a:lstStyle/>
          <a:p>
            <a:pPr marL="0" lvl="0" indent="0" algn="ctr" defTabSz="622300">
              <a:lnSpc>
                <a:spcPct val="90000"/>
              </a:lnSpc>
              <a:spcBef>
                <a:spcPct val="0"/>
              </a:spcBef>
              <a:spcAft>
                <a:spcPct val="35000"/>
              </a:spcAft>
              <a:buNone/>
            </a:pPr>
            <a:r>
              <a:rPr lang="en-IN" sz="1400" kern="1200"/>
              <a:t>Big Data Ingestion</a:t>
            </a:r>
          </a:p>
        </p:txBody>
      </p:sp>
      <p:sp>
        <p:nvSpPr>
          <p:cNvPr id="5" name="Freeform: Shape 4">
            <a:extLst>
              <a:ext uri="{FF2B5EF4-FFF2-40B4-BE49-F238E27FC236}">
                <a16:creationId xmlns:a16="http://schemas.microsoft.com/office/drawing/2014/main" id="{663D65DD-0605-C700-2785-D3564F8A2F87}"/>
              </a:ext>
            </a:extLst>
          </p:cNvPr>
          <p:cNvSpPr/>
          <p:nvPr/>
        </p:nvSpPr>
        <p:spPr>
          <a:xfrm>
            <a:off x="4749230" y="2889158"/>
            <a:ext cx="1828345" cy="731338"/>
          </a:xfrm>
          <a:custGeom>
            <a:avLst/>
            <a:gdLst>
              <a:gd name="connsiteX0" fmla="*/ 0 w 1828345"/>
              <a:gd name="connsiteY0" fmla="*/ 0 h 731338"/>
              <a:gd name="connsiteX1" fmla="*/ 1462676 w 1828345"/>
              <a:gd name="connsiteY1" fmla="*/ 0 h 731338"/>
              <a:gd name="connsiteX2" fmla="*/ 1828345 w 1828345"/>
              <a:gd name="connsiteY2" fmla="*/ 365669 h 731338"/>
              <a:gd name="connsiteX3" fmla="*/ 1462676 w 1828345"/>
              <a:gd name="connsiteY3" fmla="*/ 731338 h 731338"/>
              <a:gd name="connsiteX4" fmla="*/ 0 w 1828345"/>
              <a:gd name="connsiteY4" fmla="*/ 731338 h 731338"/>
              <a:gd name="connsiteX5" fmla="*/ 365669 w 1828345"/>
              <a:gd name="connsiteY5" fmla="*/ 365669 h 731338"/>
              <a:gd name="connsiteX6" fmla="*/ 0 w 1828345"/>
              <a:gd name="connsiteY6" fmla="*/ 0 h 73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345" h="731338">
                <a:moveTo>
                  <a:pt x="0" y="0"/>
                </a:moveTo>
                <a:lnTo>
                  <a:pt x="1462676" y="0"/>
                </a:lnTo>
                <a:lnTo>
                  <a:pt x="1828345" y="365669"/>
                </a:lnTo>
                <a:lnTo>
                  <a:pt x="1462676" y="731338"/>
                </a:lnTo>
                <a:lnTo>
                  <a:pt x="0" y="731338"/>
                </a:lnTo>
                <a:lnTo>
                  <a:pt x="365669" y="36566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1676" tIns="18669" rIns="384338" bIns="18669" numCol="1" spcCol="1270" anchor="ctr" anchorCtr="0">
            <a:noAutofit/>
          </a:bodyPr>
          <a:lstStyle/>
          <a:p>
            <a:pPr marL="0" lvl="0" indent="0" algn="ctr" defTabSz="622300">
              <a:lnSpc>
                <a:spcPct val="90000"/>
              </a:lnSpc>
              <a:spcBef>
                <a:spcPct val="0"/>
              </a:spcBef>
              <a:spcAft>
                <a:spcPct val="35000"/>
              </a:spcAft>
              <a:buNone/>
            </a:pPr>
            <a:r>
              <a:rPr lang="en-IN" sz="1400" kern="1200"/>
              <a:t>Big Data Storage</a:t>
            </a:r>
          </a:p>
        </p:txBody>
      </p:sp>
      <p:sp>
        <p:nvSpPr>
          <p:cNvPr id="12" name="Freeform: Shape 11">
            <a:extLst>
              <a:ext uri="{FF2B5EF4-FFF2-40B4-BE49-F238E27FC236}">
                <a16:creationId xmlns:a16="http://schemas.microsoft.com/office/drawing/2014/main" id="{AD9E47B9-CC96-09B9-2DA7-932BE3CD1654}"/>
              </a:ext>
            </a:extLst>
          </p:cNvPr>
          <p:cNvSpPr/>
          <p:nvPr/>
        </p:nvSpPr>
        <p:spPr>
          <a:xfrm>
            <a:off x="6394742" y="2889158"/>
            <a:ext cx="1828345" cy="731338"/>
          </a:xfrm>
          <a:custGeom>
            <a:avLst/>
            <a:gdLst>
              <a:gd name="connsiteX0" fmla="*/ 0 w 1828345"/>
              <a:gd name="connsiteY0" fmla="*/ 0 h 731338"/>
              <a:gd name="connsiteX1" fmla="*/ 1462676 w 1828345"/>
              <a:gd name="connsiteY1" fmla="*/ 0 h 731338"/>
              <a:gd name="connsiteX2" fmla="*/ 1828345 w 1828345"/>
              <a:gd name="connsiteY2" fmla="*/ 365669 h 731338"/>
              <a:gd name="connsiteX3" fmla="*/ 1462676 w 1828345"/>
              <a:gd name="connsiteY3" fmla="*/ 731338 h 731338"/>
              <a:gd name="connsiteX4" fmla="*/ 0 w 1828345"/>
              <a:gd name="connsiteY4" fmla="*/ 731338 h 731338"/>
              <a:gd name="connsiteX5" fmla="*/ 365669 w 1828345"/>
              <a:gd name="connsiteY5" fmla="*/ 365669 h 731338"/>
              <a:gd name="connsiteX6" fmla="*/ 0 w 1828345"/>
              <a:gd name="connsiteY6" fmla="*/ 0 h 73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345" h="731338">
                <a:moveTo>
                  <a:pt x="0" y="0"/>
                </a:moveTo>
                <a:lnTo>
                  <a:pt x="1462676" y="0"/>
                </a:lnTo>
                <a:lnTo>
                  <a:pt x="1828345" y="365669"/>
                </a:lnTo>
                <a:lnTo>
                  <a:pt x="1462676" y="731338"/>
                </a:lnTo>
                <a:lnTo>
                  <a:pt x="0" y="731338"/>
                </a:lnTo>
                <a:lnTo>
                  <a:pt x="365669" y="36566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1676" tIns="18669" rIns="384338" bIns="18669" numCol="1" spcCol="1270" anchor="ctr" anchorCtr="0">
            <a:noAutofit/>
          </a:bodyPr>
          <a:lstStyle/>
          <a:p>
            <a:pPr marL="0" lvl="0" indent="0" algn="ctr" defTabSz="622300">
              <a:lnSpc>
                <a:spcPct val="90000"/>
              </a:lnSpc>
              <a:spcBef>
                <a:spcPct val="0"/>
              </a:spcBef>
              <a:spcAft>
                <a:spcPct val="35000"/>
              </a:spcAft>
              <a:buNone/>
            </a:pPr>
            <a:r>
              <a:rPr lang="en-IN" sz="1400" kern="1200"/>
              <a:t>Big Data Processing </a:t>
            </a:r>
          </a:p>
        </p:txBody>
      </p:sp>
      <p:sp>
        <p:nvSpPr>
          <p:cNvPr id="15" name="Freeform: Shape 14">
            <a:extLst>
              <a:ext uri="{FF2B5EF4-FFF2-40B4-BE49-F238E27FC236}">
                <a16:creationId xmlns:a16="http://schemas.microsoft.com/office/drawing/2014/main" id="{144D221D-2672-1FA5-3950-047A3D08F397}"/>
              </a:ext>
            </a:extLst>
          </p:cNvPr>
          <p:cNvSpPr/>
          <p:nvPr/>
        </p:nvSpPr>
        <p:spPr>
          <a:xfrm>
            <a:off x="8040253" y="2889158"/>
            <a:ext cx="1828345" cy="731338"/>
          </a:xfrm>
          <a:custGeom>
            <a:avLst/>
            <a:gdLst>
              <a:gd name="connsiteX0" fmla="*/ 0 w 1828345"/>
              <a:gd name="connsiteY0" fmla="*/ 0 h 731338"/>
              <a:gd name="connsiteX1" fmla="*/ 1462676 w 1828345"/>
              <a:gd name="connsiteY1" fmla="*/ 0 h 731338"/>
              <a:gd name="connsiteX2" fmla="*/ 1828345 w 1828345"/>
              <a:gd name="connsiteY2" fmla="*/ 365669 h 731338"/>
              <a:gd name="connsiteX3" fmla="*/ 1462676 w 1828345"/>
              <a:gd name="connsiteY3" fmla="*/ 731338 h 731338"/>
              <a:gd name="connsiteX4" fmla="*/ 0 w 1828345"/>
              <a:gd name="connsiteY4" fmla="*/ 731338 h 731338"/>
              <a:gd name="connsiteX5" fmla="*/ 365669 w 1828345"/>
              <a:gd name="connsiteY5" fmla="*/ 365669 h 731338"/>
              <a:gd name="connsiteX6" fmla="*/ 0 w 1828345"/>
              <a:gd name="connsiteY6" fmla="*/ 0 h 73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345" h="731338">
                <a:moveTo>
                  <a:pt x="0" y="0"/>
                </a:moveTo>
                <a:lnTo>
                  <a:pt x="1462676" y="0"/>
                </a:lnTo>
                <a:lnTo>
                  <a:pt x="1828345" y="365669"/>
                </a:lnTo>
                <a:lnTo>
                  <a:pt x="1462676" y="731338"/>
                </a:lnTo>
                <a:lnTo>
                  <a:pt x="0" y="731338"/>
                </a:lnTo>
                <a:lnTo>
                  <a:pt x="365669" y="36566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1676" tIns="18669" rIns="384338" bIns="18669" numCol="1" spcCol="1270" anchor="ctr" anchorCtr="0">
            <a:noAutofit/>
          </a:bodyPr>
          <a:lstStyle/>
          <a:p>
            <a:pPr marL="0" lvl="0" indent="0" algn="ctr" defTabSz="622300">
              <a:lnSpc>
                <a:spcPct val="90000"/>
              </a:lnSpc>
              <a:spcBef>
                <a:spcPct val="0"/>
              </a:spcBef>
              <a:spcAft>
                <a:spcPct val="35000"/>
              </a:spcAft>
              <a:buNone/>
            </a:pPr>
            <a:r>
              <a:rPr lang="en-IN" sz="1400" kern="1200"/>
              <a:t>Big Data Analytics</a:t>
            </a:r>
          </a:p>
        </p:txBody>
      </p:sp>
      <p:sp>
        <p:nvSpPr>
          <p:cNvPr id="16" name="Freeform: Shape 15">
            <a:extLst>
              <a:ext uri="{FF2B5EF4-FFF2-40B4-BE49-F238E27FC236}">
                <a16:creationId xmlns:a16="http://schemas.microsoft.com/office/drawing/2014/main" id="{68A7379C-FB3E-0E6F-81C3-C7B972F8AB49}"/>
              </a:ext>
            </a:extLst>
          </p:cNvPr>
          <p:cNvSpPr/>
          <p:nvPr/>
        </p:nvSpPr>
        <p:spPr>
          <a:xfrm>
            <a:off x="9685764" y="2889158"/>
            <a:ext cx="1828345" cy="731338"/>
          </a:xfrm>
          <a:custGeom>
            <a:avLst/>
            <a:gdLst>
              <a:gd name="connsiteX0" fmla="*/ 0 w 1828345"/>
              <a:gd name="connsiteY0" fmla="*/ 0 h 731338"/>
              <a:gd name="connsiteX1" fmla="*/ 1462676 w 1828345"/>
              <a:gd name="connsiteY1" fmla="*/ 0 h 731338"/>
              <a:gd name="connsiteX2" fmla="*/ 1828345 w 1828345"/>
              <a:gd name="connsiteY2" fmla="*/ 365669 h 731338"/>
              <a:gd name="connsiteX3" fmla="*/ 1462676 w 1828345"/>
              <a:gd name="connsiteY3" fmla="*/ 731338 h 731338"/>
              <a:gd name="connsiteX4" fmla="*/ 0 w 1828345"/>
              <a:gd name="connsiteY4" fmla="*/ 731338 h 731338"/>
              <a:gd name="connsiteX5" fmla="*/ 365669 w 1828345"/>
              <a:gd name="connsiteY5" fmla="*/ 365669 h 731338"/>
              <a:gd name="connsiteX6" fmla="*/ 0 w 1828345"/>
              <a:gd name="connsiteY6" fmla="*/ 0 h 73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345" h="731338">
                <a:moveTo>
                  <a:pt x="0" y="0"/>
                </a:moveTo>
                <a:lnTo>
                  <a:pt x="1462676" y="0"/>
                </a:lnTo>
                <a:lnTo>
                  <a:pt x="1828345" y="365669"/>
                </a:lnTo>
                <a:lnTo>
                  <a:pt x="1462676" y="731338"/>
                </a:lnTo>
                <a:lnTo>
                  <a:pt x="0" y="731338"/>
                </a:lnTo>
                <a:lnTo>
                  <a:pt x="365669" y="36566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1676" tIns="18669" rIns="384338" bIns="18669" numCol="1" spcCol="1270" anchor="ctr" anchorCtr="0">
            <a:noAutofit/>
          </a:bodyPr>
          <a:lstStyle/>
          <a:p>
            <a:pPr marL="0" lvl="0" indent="0" algn="ctr" defTabSz="622300">
              <a:lnSpc>
                <a:spcPct val="90000"/>
              </a:lnSpc>
              <a:spcBef>
                <a:spcPct val="0"/>
              </a:spcBef>
              <a:spcAft>
                <a:spcPct val="35000"/>
              </a:spcAft>
              <a:buNone/>
            </a:pPr>
            <a:r>
              <a:rPr lang="en-IN" sz="1400" kern="1200"/>
              <a:t>Big Data Visualization</a:t>
            </a:r>
          </a:p>
        </p:txBody>
      </p:sp>
      <p:sp>
        <p:nvSpPr>
          <p:cNvPr id="7" name="TextBox 6">
            <a:extLst>
              <a:ext uri="{FF2B5EF4-FFF2-40B4-BE49-F238E27FC236}">
                <a16:creationId xmlns:a16="http://schemas.microsoft.com/office/drawing/2014/main" id="{5C318B6D-6962-AB63-BC2D-B22FB7F0D0A7}"/>
              </a:ext>
            </a:extLst>
          </p:cNvPr>
          <p:cNvSpPr txBox="1"/>
          <p:nvPr/>
        </p:nvSpPr>
        <p:spPr>
          <a:xfrm>
            <a:off x="3101665" y="3701412"/>
            <a:ext cx="1664035" cy="652027"/>
          </a:xfrm>
          <a:prstGeom prst="rect">
            <a:avLst/>
          </a:prstGeom>
          <a:noFill/>
        </p:spPr>
        <p:txBody>
          <a:bodyPr wrap="square">
            <a:spAutoFit/>
          </a:bodyPr>
          <a:lstStyle/>
          <a:p>
            <a:pPr marL="285750" lvl="0" indent="-285750">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Apache Kafka</a:t>
            </a:r>
          </a:p>
          <a:p>
            <a:pPr marL="285750" lvl="0" indent="-285750">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Apache Flume</a:t>
            </a:r>
          </a:p>
          <a:p>
            <a:pPr marL="285750" lvl="0" indent="-285750">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Sqoop  </a:t>
            </a:r>
          </a:p>
        </p:txBody>
      </p:sp>
      <p:sp>
        <p:nvSpPr>
          <p:cNvPr id="8" name="TextBox 7">
            <a:extLst>
              <a:ext uri="{FF2B5EF4-FFF2-40B4-BE49-F238E27FC236}">
                <a16:creationId xmlns:a16="http://schemas.microsoft.com/office/drawing/2014/main" id="{4E70750F-EB60-37FE-7629-D7E6C5A52B34}"/>
              </a:ext>
            </a:extLst>
          </p:cNvPr>
          <p:cNvSpPr txBox="1"/>
          <p:nvPr/>
        </p:nvSpPr>
        <p:spPr>
          <a:xfrm>
            <a:off x="4765700" y="3701412"/>
            <a:ext cx="1664035" cy="842201"/>
          </a:xfrm>
          <a:prstGeom prst="rect">
            <a:avLst/>
          </a:prstGeom>
          <a:noFill/>
        </p:spPr>
        <p:txBody>
          <a:bodyPr wrap="square">
            <a:spAutoFit/>
          </a:bodyPr>
          <a:lstStyle/>
          <a:p>
            <a:pPr marL="285750" indent="-285750">
              <a:buFont typeface="Arial" panose="020B0604020202020204" pitchFamily="34" charset="0"/>
              <a:buChar char="•"/>
            </a:pPr>
            <a:r>
              <a:rPr lang="it-IT" sz="1400">
                <a:solidFill>
                  <a:srgbClr val="44546A"/>
                </a:solidFill>
                <a:latin typeface="Arial" panose="020B0604020202020204" pitchFamily="34" charset="0"/>
                <a:cs typeface="Arial" panose="020B0604020202020204" pitchFamily="34" charset="0"/>
              </a:rPr>
              <a:t>HDFS </a:t>
            </a:r>
          </a:p>
          <a:p>
            <a:pPr marL="285750" indent="-285750">
              <a:buFont typeface="Arial" panose="020B0604020202020204" pitchFamily="34" charset="0"/>
              <a:buChar char="•"/>
            </a:pPr>
            <a:r>
              <a:rPr lang="it-IT" sz="1400">
                <a:solidFill>
                  <a:srgbClr val="44546A"/>
                </a:solidFill>
                <a:latin typeface="Arial" panose="020B0604020202020204" pitchFamily="34" charset="0"/>
                <a:cs typeface="Arial" panose="020B0604020202020204" pitchFamily="34" charset="0"/>
              </a:rPr>
              <a:t>Cassandra</a:t>
            </a:r>
          </a:p>
          <a:p>
            <a:pPr marL="285750" indent="-285750">
              <a:buFont typeface="Arial" panose="020B0604020202020204" pitchFamily="34" charset="0"/>
              <a:buChar char="•"/>
            </a:pPr>
            <a:r>
              <a:rPr lang="it-IT" sz="1400">
                <a:solidFill>
                  <a:srgbClr val="44546A"/>
                </a:solidFill>
                <a:latin typeface="Arial" panose="020B0604020202020204" pitchFamily="34" charset="0"/>
                <a:cs typeface="Arial" panose="020B0604020202020204" pitchFamily="34" charset="0"/>
              </a:rPr>
              <a:t>MongoDB </a:t>
            </a:r>
          </a:p>
          <a:p>
            <a:pPr marL="285750" indent="-285750">
              <a:buFont typeface="Arial" panose="020B0604020202020204" pitchFamily="34" charset="0"/>
              <a:buChar char="•"/>
            </a:pPr>
            <a:r>
              <a:rPr lang="it-IT" sz="1400">
                <a:solidFill>
                  <a:srgbClr val="44546A"/>
                </a:solidFill>
                <a:latin typeface="Arial" panose="020B0604020202020204" pitchFamily="34" charset="0"/>
                <a:cs typeface="Arial" panose="020B0604020202020204" pitchFamily="34" charset="0"/>
              </a:rPr>
              <a:t>Hbase</a:t>
            </a:r>
          </a:p>
        </p:txBody>
      </p:sp>
      <p:sp>
        <p:nvSpPr>
          <p:cNvPr id="9" name="TextBox 8">
            <a:extLst>
              <a:ext uri="{FF2B5EF4-FFF2-40B4-BE49-F238E27FC236}">
                <a16:creationId xmlns:a16="http://schemas.microsoft.com/office/drawing/2014/main" id="{9236290B-F1F6-0472-6FF4-6126CB887997}"/>
              </a:ext>
            </a:extLst>
          </p:cNvPr>
          <p:cNvSpPr txBox="1"/>
          <p:nvPr/>
        </p:nvSpPr>
        <p:spPr>
          <a:xfrm>
            <a:off x="6429736" y="3651480"/>
            <a:ext cx="1664035" cy="842201"/>
          </a:xfrm>
          <a:prstGeom prst="rect">
            <a:avLst/>
          </a:prstGeom>
          <a:noFill/>
        </p:spPr>
        <p:txBody>
          <a:bodyPr wrap="square">
            <a:spAutoFit/>
          </a:bodyPr>
          <a:lstStyle/>
          <a:p>
            <a:pPr marL="285750" indent="-285750">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Apache Spark</a:t>
            </a:r>
          </a:p>
          <a:p>
            <a:pPr marL="285750" indent="-285750">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MapReduce, </a:t>
            </a:r>
          </a:p>
          <a:p>
            <a:pPr marL="285750" indent="-285750">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Apache Flink</a:t>
            </a:r>
          </a:p>
          <a:p>
            <a:pPr marL="285750" indent="-285750">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Apache Beam</a:t>
            </a:r>
          </a:p>
        </p:txBody>
      </p:sp>
      <p:sp>
        <p:nvSpPr>
          <p:cNvPr id="10" name="TextBox 9">
            <a:extLst>
              <a:ext uri="{FF2B5EF4-FFF2-40B4-BE49-F238E27FC236}">
                <a16:creationId xmlns:a16="http://schemas.microsoft.com/office/drawing/2014/main" id="{433DF1D4-4BF9-048A-529C-65F4D5EFC668}"/>
              </a:ext>
            </a:extLst>
          </p:cNvPr>
          <p:cNvSpPr txBox="1"/>
          <p:nvPr/>
        </p:nvSpPr>
        <p:spPr>
          <a:xfrm>
            <a:off x="8088431" y="3651480"/>
            <a:ext cx="1664035" cy="461852"/>
          </a:xfrm>
          <a:prstGeom prst="rect">
            <a:avLst/>
          </a:prstGeom>
          <a:noFill/>
        </p:spPr>
        <p:txBody>
          <a:bodyPr wrap="square">
            <a:spAutoFit/>
          </a:bodyPr>
          <a:lstStyle/>
          <a:p>
            <a:pPr marL="285750" indent="-285750">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Apache Hive</a:t>
            </a:r>
          </a:p>
          <a:p>
            <a:pPr marL="285750" indent="-285750">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Apache Pig</a:t>
            </a:r>
          </a:p>
        </p:txBody>
      </p:sp>
      <p:sp>
        <p:nvSpPr>
          <p:cNvPr id="11" name="TextBox 10">
            <a:extLst>
              <a:ext uri="{FF2B5EF4-FFF2-40B4-BE49-F238E27FC236}">
                <a16:creationId xmlns:a16="http://schemas.microsoft.com/office/drawing/2014/main" id="{D6A8D6AA-C1AA-8AFD-BA23-24C881165C9D}"/>
              </a:ext>
            </a:extLst>
          </p:cNvPr>
          <p:cNvSpPr txBox="1"/>
          <p:nvPr/>
        </p:nvSpPr>
        <p:spPr>
          <a:xfrm>
            <a:off x="9757807" y="3609869"/>
            <a:ext cx="1664035" cy="652027"/>
          </a:xfrm>
          <a:prstGeom prst="rect">
            <a:avLst/>
          </a:prstGeom>
          <a:noFill/>
        </p:spPr>
        <p:txBody>
          <a:bodyPr wrap="square">
            <a:spAutoFit/>
          </a:bodyPr>
          <a:lstStyle/>
          <a:p>
            <a:pPr marL="285750" indent="-285750" algn="just">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Tableau</a:t>
            </a:r>
          </a:p>
          <a:p>
            <a:pPr marL="285750" indent="-285750" algn="just">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Power BI</a:t>
            </a:r>
          </a:p>
          <a:p>
            <a:pPr marL="285750" indent="-285750" algn="just">
              <a:buFont typeface="Arial" panose="020B0604020202020204" pitchFamily="34" charset="0"/>
              <a:buChar char="•"/>
            </a:pPr>
            <a:r>
              <a:rPr lang="en-US" sz="1400">
                <a:solidFill>
                  <a:srgbClr val="44546A"/>
                </a:solidFill>
                <a:latin typeface="Arial" panose="020B0604020202020204" pitchFamily="34" charset="0"/>
                <a:cs typeface="Arial" panose="020B0604020202020204" pitchFamily="34" charset="0"/>
              </a:rPr>
              <a:t>Grafana</a:t>
            </a:r>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578F520D-3F45-03C5-582C-D6CCAB577D2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5835" y="2295962"/>
            <a:ext cx="2425830" cy="2425830"/>
          </a:xfrm>
          <a:prstGeom prst="rect">
            <a:avLst/>
          </a:prstGeom>
        </p:spPr>
      </p:pic>
      <p:pic>
        <p:nvPicPr>
          <p:cNvPr id="6" name="Picture 5" descr="A cartoon of a person holding a paper&#10;&#10;Description automatically generated">
            <a:extLst>
              <a:ext uri="{FF2B5EF4-FFF2-40B4-BE49-F238E27FC236}">
                <a16:creationId xmlns:a16="http://schemas.microsoft.com/office/drawing/2014/main" id="{619F0E7C-6B8A-E143-7FF4-1A2B2DCBD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404" y="4172749"/>
            <a:ext cx="3201373" cy="3219667"/>
          </a:xfrm>
          <a:prstGeom prst="rect">
            <a:avLst/>
          </a:prstGeom>
        </p:spPr>
      </p:pic>
    </p:spTree>
    <p:extLst>
      <p:ext uri="{BB962C8B-B14F-4D97-AF65-F5344CB8AC3E}">
        <p14:creationId xmlns:p14="http://schemas.microsoft.com/office/powerpoint/2010/main" val="1469811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up)">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5" grpId="0" animBg="1"/>
      <p:bldP spid="16" grpId="0" animBg="1"/>
      <p:bldP spid="7" grpId="0"/>
      <p:bldP spid="8" grpId="0"/>
      <p:bldP spid="9" grpId="0"/>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3593-4310-9BD7-2FF4-83A2CBD41A9E}"/>
              </a:ext>
            </a:extLst>
          </p:cNvPr>
          <p:cNvSpPr>
            <a:spLocks noGrp="1"/>
          </p:cNvSpPr>
          <p:nvPr>
            <p:ph type="title"/>
          </p:nvPr>
        </p:nvSpPr>
        <p:spPr/>
        <p:txBody>
          <a:bodyPr/>
          <a:lstStyle/>
          <a:p>
            <a:r>
              <a:rPr lang="en-US"/>
              <a:t>Technologies For Big Data Ingestion</a:t>
            </a:r>
            <a:br>
              <a:rPr lang="en-US"/>
            </a:br>
            <a:endParaRPr lang="en-US"/>
          </a:p>
        </p:txBody>
      </p:sp>
      <p:grpSp>
        <p:nvGrpSpPr>
          <p:cNvPr id="19" name="Group 18">
            <a:extLst>
              <a:ext uri="{FF2B5EF4-FFF2-40B4-BE49-F238E27FC236}">
                <a16:creationId xmlns:a16="http://schemas.microsoft.com/office/drawing/2014/main" id="{D00B3D77-4682-1F13-65AC-780B121D1056}"/>
              </a:ext>
            </a:extLst>
          </p:cNvPr>
          <p:cNvGrpSpPr/>
          <p:nvPr/>
        </p:nvGrpSpPr>
        <p:grpSpPr>
          <a:xfrm>
            <a:off x="637720" y="2703256"/>
            <a:ext cx="3376307" cy="2996406"/>
            <a:chOff x="341781" y="3300416"/>
            <a:chExt cx="2735052" cy="2676756"/>
          </a:xfrm>
        </p:grpSpPr>
        <p:grpSp>
          <p:nvGrpSpPr>
            <p:cNvPr id="21" name="Group 20">
              <a:extLst>
                <a:ext uri="{FF2B5EF4-FFF2-40B4-BE49-F238E27FC236}">
                  <a16:creationId xmlns:a16="http://schemas.microsoft.com/office/drawing/2014/main" id="{FDF2D9E5-BA87-2122-A0E3-8D63F9A323B9}"/>
                </a:ext>
              </a:extLst>
            </p:cNvPr>
            <p:cNvGrpSpPr/>
            <p:nvPr/>
          </p:nvGrpSpPr>
          <p:grpSpPr>
            <a:xfrm>
              <a:off x="341781" y="3771902"/>
              <a:ext cx="2735052" cy="2205270"/>
              <a:chOff x="1206128" y="3586236"/>
              <a:chExt cx="3137999" cy="2530163"/>
            </a:xfrm>
          </p:grpSpPr>
          <p:grpSp>
            <p:nvGrpSpPr>
              <p:cNvPr id="25" name="Group 24">
                <a:extLst>
                  <a:ext uri="{FF2B5EF4-FFF2-40B4-BE49-F238E27FC236}">
                    <a16:creationId xmlns:a16="http://schemas.microsoft.com/office/drawing/2014/main" id="{0960313A-6019-81A0-9D77-4E07562549D9}"/>
                  </a:ext>
                </a:extLst>
              </p:cNvPr>
              <p:cNvGrpSpPr/>
              <p:nvPr/>
            </p:nvGrpSpPr>
            <p:grpSpPr>
              <a:xfrm>
                <a:off x="1206128" y="3586236"/>
                <a:ext cx="3137999" cy="2530163"/>
                <a:chOff x="1206128" y="3586236"/>
                <a:chExt cx="3137999" cy="2530163"/>
              </a:xfrm>
            </p:grpSpPr>
            <p:sp>
              <p:nvSpPr>
                <p:cNvPr id="27" name="Rectangle: Rounded Corners 26">
                  <a:extLst>
                    <a:ext uri="{FF2B5EF4-FFF2-40B4-BE49-F238E27FC236}">
                      <a16:creationId xmlns:a16="http://schemas.microsoft.com/office/drawing/2014/main" id="{DEEBAD9B-FE05-2CB4-9598-B721273725CB}"/>
                    </a:ext>
                  </a:extLst>
                </p:cNvPr>
                <p:cNvSpPr/>
                <p:nvPr/>
              </p:nvSpPr>
              <p:spPr>
                <a:xfrm>
                  <a:off x="1206128" y="3662166"/>
                  <a:ext cx="3137999" cy="2454233"/>
                </a:xfrm>
                <a:prstGeom prst="roundRect">
                  <a:avLst>
                    <a:gd name="adj" fmla="val 4606"/>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05408970-62C4-D787-8BBF-A5973C25A6DD}"/>
                    </a:ext>
                  </a:extLst>
                </p:cNvPr>
                <p:cNvSpPr/>
                <p:nvPr/>
              </p:nvSpPr>
              <p:spPr>
                <a:xfrm>
                  <a:off x="1217756" y="3586236"/>
                  <a:ext cx="3016916" cy="2423913"/>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F553B5A0-F009-F002-2A55-13306F295058}"/>
                  </a:ext>
                </a:extLst>
              </p:cNvPr>
              <p:cNvSpPr txBox="1"/>
              <p:nvPr/>
            </p:nvSpPr>
            <p:spPr>
              <a:xfrm flipH="1">
                <a:off x="1236982" y="3673281"/>
                <a:ext cx="2997690" cy="1198710"/>
              </a:xfrm>
              <a:prstGeom prst="rect">
                <a:avLst/>
              </a:prstGeom>
              <a:noFill/>
            </p:spPr>
            <p:txBody>
              <a:bodyPr wrap="square" rtlCol="0">
                <a:spAutoFit/>
              </a:bodyPr>
              <a:lstStyle/>
              <a:p>
                <a:pPr>
                  <a:buClr>
                    <a:schemeClr val="bg1"/>
                  </a:buClr>
                </a:pPr>
                <a:r>
                  <a:rPr lang="en-US" sz="1400">
                    <a:solidFill>
                      <a:schemeClr val="tx2">
                        <a:lumMod val="75000"/>
                        <a:lumOff val="25000"/>
                      </a:schemeClr>
                    </a:solidFill>
                    <a:latin typeface="Arial" panose="020B0604020202020204" pitchFamily="34" charset="0"/>
                    <a:cs typeface="Arial" panose="020B0604020202020204" pitchFamily="34" charset="0"/>
                  </a:rPr>
                  <a:t>A distributed streaming platform that is used to build real-time data pipelines and streaming applications. Kafka is commonly used for handling high-throughput, real-time data streams.</a:t>
                </a:r>
                <a:endParaRPr lang="en-IN" sz="1400">
                  <a:solidFill>
                    <a:schemeClr val="tx2">
                      <a:lumMod val="75000"/>
                      <a:lumOff val="25000"/>
                    </a:schemeClr>
                  </a:solidFill>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7285D80E-9553-32C2-575C-C24E0330F916}"/>
                </a:ext>
              </a:extLst>
            </p:cNvPr>
            <p:cNvGrpSpPr/>
            <p:nvPr/>
          </p:nvGrpSpPr>
          <p:grpSpPr>
            <a:xfrm>
              <a:off x="1632316" y="3300416"/>
              <a:ext cx="68716" cy="505842"/>
              <a:chOff x="2691859" y="3300416"/>
              <a:chExt cx="68716" cy="505842"/>
            </a:xfrm>
          </p:grpSpPr>
          <p:cxnSp>
            <p:nvCxnSpPr>
              <p:cNvPr id="23" name="Straight Connector 22">
                <a:extLst>
                  <a:ext uri="{FF2B5EF4-FFF2-40B4-BE49-F238E27FC236}">
                    <a16:creationId xmlns:a16="http://schemas.microsoft.com/office/drawing/2014/main" id="{EE57748E-4F77-E9F0-BA78-F7045A8ABDE1}"/>
                  </a:ext>
                </a:extLst>
              </p:cNvPr>
              <p:cNvCxnSpPr>
                <a:cxnSpLocks/>
              </p:cNvCxnSpPr>
              <p:nvPr/>
            </p:nvCxnSpPr>
            <p:spPr>
              <a:xfrm>
                <a:off x="2726217" y="3300416"/>
                <a:ext cx="0" cy="465134"/>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8CE890-1213-ECF6-EFC6-BD3AF91C2D03}"/>
                  </a:ext>
                </a:extLst>
              </p:cNvPr>
              <p:cNvSpPr/>
              <p:nvPr/>
            </p:nvSpPr>
            <p:spPr>
              <a:xfrm>
                <a:off x="2691859" y="3737542"/>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0" name="Picture 19" descr="A black text on a white background">
            <a:extLst>
              <a:ext uri="{FF2B5EF4-FFF2-40B4-BE49-F238E27FC236}">
                <a16:creationId xmlns:a16="http://schemas.microsoft.com/office/drawing/2014/main" id="{2EC5666B-AF5C-F499-F16F-32A750C8D060}"/>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6712" y="2120120"/>
            <a:ext cx="2717892" cy="745840"/>
          </a:xfrm>
          <a:prstGeom prst="rect">
            <a:avLst/>
          </a:prstGeom>
          <a:ln>
            <a:noFill/>
          </a:ln>
        </p:spPr>
      </p:pic>
      <p:grpSp>
        <p:nvGrpSpPr>
          <p:cNvPr id="36" name="Group 35">
            <a:extLst>
              <a:ext uri="{FF2B5EF4-FFF2-40B4-BE49-F238E27FC236}">
                <a16:creationId xmlns:a16="http://schemas.microsoft.com/office/drawing/2014/main" id="{E7B5D847-9A1F-0040-5210-264A2837B9E4}"/>
              </a:ext>
            </a:extLst>
          </p:cNvPr>
          <p:cNvGrpSpPr/>
          <p:nvPr/>
        </p:nvGrpSpPr>
        <p:grpSpPr>
          <a:xfrm>
            <a:off x="4342707" y="3231045"/>
            <a:ext cx="3376307" cy="2468617"/>
            <a:chOff x="1206128" y="3586236"/>
            <a:chExt cx="3137999" cy="2530163"/>
          </a:xfrm>
        </p:grpSpPr>
        <p:sp>
          <p:nvSpPr>
            <p:cNvPr id="38" name="Rectangle: Rounded Corners 37">
              <a:extLst>
                <a:ext uri="{FF2B5EF4-FFF2-40B4-BE49-F238E27FC236}">
                  <a16:creationId xmlns:a16="http://schemas.microsoft.com/office/drawing/2014/main" id="{BEC9B835-C68E-191D-5B1A-3ABC2654EEB9}"/>
                </a:ext>
              </a:extLst>
            </p:cNvPr>
            <p:cNvSpPr/>
            <p:nvPr/>
          </p:nvSpPr>
          <p:spPr>
            <a:xfrm>
              <a:off x="1206128" y="3662166"/>
              <a:ext cx="3137999" cy="2454233"/>
            </a:xfrm>
            <a:prstGeom prst="roundRect">
              <a:avLst>
                <a:gd name="adj" fmla="val 4606"/>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8C657E53-AA92-4E29-B1FF-064F6FF2C23B}"/>
                </a:ext>
              </a:extLst>
            </p:cNvPr>
            <p:cNvSpPr/>
            <p:nvPr/>
          </p:nvSpPr>
          <p:spPr>
            <a:xfrm>
              <a:off x="1217756" y="3586236"/>
              <a:ext cx="3016916" cy="2423913"/>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Flume is a powerful and dependable software designed to efficiently gather, consolidate, and transport substantial volumes of log data in a distributed manner. providing a straightforward and adaptable solution for handling log data.</a:t>
              </a:r>
            </a:p>
          </p:txBody>
        </p:sp>
      </p:grpSp>
      <p:pic>
        <p:nvPicPr>
          <p:cNvPr id="41" name="Picture 40">
            <a:extLst>
              <a:ext uri="{FF2B5EF4-FFF2-40B4-BE49-F238E27FC236}">
                <a16:creationId xmlns:a16="http://schemas.microsoft.com/office/drawing/2014/main" id="{75EE879E-CA5A-550D-5181-D4EF030DE68F}"/>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28630" y="1371519"/>
            <a:ext cx="2518356" cy="1944454"/>
          </a:xfrm>
          <a:prstGeom prst="rect">
            <a:avLst/>
          </a:prstGeom>
        </p:spPr>
      </p:pic>
      <p:pic>
        <p:nvPicPr>
          <p:cNvPr id="43" name="Picture 42" descr="A blue circle and a blue rectangle&#10;&#10;Description automatically generated">
            <a:extLst>
              <a:ext uri="{FF2B5EF4-FFF2-40B4-BE49-F238E27FC236}">
                <a16:creationId xmlns:a16="http://schemas.microsoft.com/office/drawing/2014/main" id="{E09DDC84-E3CB-745F-58C6-932E3E8E59C0}"/>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426854" y="2083793"/>
            <a:ext cx="2277190" cy="601558"/>
          </a:xfrm>
          <a:prstGeom prst="rect">
            <a:avLst/>
          </a:prstGeom>
        </p:spPr>
      </p:pic>
      <p:grpSp>
        <p:nvGrpSpPr>
          <p:cNvPr id="46" name="Group 45">
            <a:extLst>
              <a:ext uri="{FF2B5EF4-FFF2-40B4-BE49-F238E27FC236}">
                <a16:creationId xmlns:a16="http://schemas.microsoft.com/office/drawing/2014/main" id="{A41875B2-0975-39E0-669F-31356FF8853F}"/>
              </a:ext>
            </a:extLst>
          </p:cNvPr>
          <p:cNvGrpSpPr/>
          <p:nvPr/>
        </p:nvGrpSpPr>
        <p:grpSpPr>
          <a:xfrm>
            <a:off x="8060205" y="3231045"/>
            <a:ext cx="3376307" cy="2468617"/>
            <a:chOff x="1206128" y="3586236"/>
            <a:chExt cx="3137999" cy="2530163"/>
          </a:xfrm>
        </p:grpSpPr>
        <p:sp>
          <p:nvSpPr>
            <p:cNvPr id="50" name="Rectangle: Rounded Corners 49">
              <a:extLst>
                <a:ext uri="{FF2B5EF4-FFF2-40B4-BE49-F238E27FC236}">
                  <a16:creationId xmlns:a16="http://schemas.microsoft.com/office/drawing/2014/main" id="{F6CA4C0C-44AA-ED78-13E4-40D5F9542754}"/>
                </a:ext>
              </a:extLst>
            </p:cNvPr>
            <p:cNvSpPr/>
            <p:nvPr/>
          </p:nvSpPr>
          <p:spPr>
            <a:xfrm>
              <a:off x="1206128" y="3662166"/>
              <a:ext cx="3137999" cy="2454233"/>
            </a:xfrm>
            <a:prstGeom prst="roundRect">
              <a:avLst>
                <a:gd name="adj" fmla="val 4606"/>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4E299A26-EEB1-BA14-2AC0-6C21CE573ED1}"/>
                </a:ext>
              </a:extLst>
            </p:cNvPr>
            <p:cNvSpPr/>
            <p:nvPr/>
          </p:nvSpPr>
          <p:spPr>
            <a:xfrm>
              <a:off x="1217756" y="3586236"/>
              <a:ext cx="3016916" cy="2423913"/>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Apache Sqoop is a specialized tool crafted to facilitate the smooth and efficient movement of large datasets between Apache Hadoop and structured data storage systems, such as relational databases</a:t>
              </a:r>
            </a:p>
          </p:txBody>
        </p:sp>
      </p:grpSp>
      <p:grpSp>
        <p:nvGrpSpPr>
          <p:cNvPr id="47" name="Group 46">
            <a:extLst>
              <a:ext uri="{FF2B5EF4-FFF2-40B4-BE49-F238E27FC236}">
                <a16:creationId xmlns:a16="http://schemas.microsoft.com/office/drawing/2014/main" id="{295325D7-8F4A-1A86-1BF3-4F99028BE9D3}"/>
              </a:ext>
            </a:extLst>
          </p:cNvPr>
          <p:cNvGrpSpPr/>
          <p:nvPr/>
        </p:nvGrpSpPr>
        <p:grpSpPr>
          <a:xfrm>
            <a:off x="9523037" y="2731820"/>
            <a:ext cx="84827" cy="566248"/>
            <a:chOff x="2691859" y="3300416"/>
            <a:chExt cx="68716" cy="505842"/>
          </a:xfrm>
        </p:grpSpPr>
        <p:cxnSp>
          <p:nvCxnSpPr>
            <p:cNvPr id="48" name="Straight Connector 47">
              <a:extLst>
                <a:ext uri="{FF2B5EF4-FFF2-40B4-BE49-F238E27FC236}">
                  <a16:creationId xmlns:a16="http://schemas.microsoft.com/office/drawing/2014/main" id="{2D0A84A7-41C2-D265-6406-2288DA6E8FA4}"/>
                </a:ext>
              </a:extLst>
            </p:cNvPr>
            <p:cNvCxnSpPr>
              <a:cxnSpLocks/>
            </p:cNvCxnSpPr>
            <p:nvPr/>
          </p:nvCxnSpPr>
          <p:spPr>
            <a:xfrm>
              <a:off x="2726217" y="3300416"/>
              <a:ext cx="0" cy="465134"/>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FA222AB6-8201-7D29-F94E-346C39B16F6C}"/>
                </a:ext>
              </a:extLst>
            </p:cNvPr>
            <p:cNvSpPr/>
            <p:nvPr/>
          </p:nvSpPr>
          <p:spPr>
            <a:xfrm>
              <a:off x="2691859" y="3737542"/>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Straight Connector 52">
            <a:extLst>
              <a:ext uri="{FF2B5EF4-FFF2-40B4-BE49-F238E27FC236}">
                <a16:creationId xmlns:a16="http://schemas.microsoft.com/office/drawing/2014/main" id="{F0524BAA-3308-2647-B2B1-052CAAE98121}"/>
              </a:ext>
            </a:extLst>
          </p:cNvPr>
          <p:cNvCxnSpPr>
            <a:cxnSpLocks/>
          </p:cNvCxnSpPr>
          <p:nvPr/>
        </p:nvCxnSpPr>
        <p:spPr>
          <a:xfrm>
            <a:off x="5978231" y="2710364"/>
            <a:ext cx="0" cy="520679"/>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544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500"/>
                            </p:stCondLst>
                            <p:childTnLst>
                              <p:par>
                                <p:cTn id="20" presetID="47" presetClass="entr" presetSubtype="0"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par>
                          <p:cTn id="30" fill="hold">
                            <p:stCondLst>
                              <p:cond delay="500"/>
                            </p:stCondLst>
                            <p:childTnLst>
                              <p:par>
                                <p:cTn id="31" presetID="47" presetClass="entr" presetSubtype="0"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1000"/>
                                        <p:tgtEl>
                                          <p:spTgt spid="46"/>
                                        </p:tgtEl>
                                      </p:cBhvr>
                                    </p:animEffect>
                                    <p:anim calcmode="lin" valueType="num">
                                      <p:cBhvr>
                                        <p:cTn id="34" dur="1000" fill="hold"/>
                                        <p:tgtEl>
                                          <p:spTgt spid="46"/>
                                        </p:tgtEl>
                                        <p:attrNameLst>
                                          <p:attrName>ppt_x</p:attrName>
                                        </p:attrNameLst>
                                      </p:cBhvr>
                                      <p:tavLst>
                                        <p:tav tm="0">
                                          <p:val>
                                            <p:strVal val="#ppt_x"/>
                                          </p:val>
                                        </p:tav>
                                        <p:tav tm="100000">
                                          <p:val>
                                            <p:strVal val="#ppt_x"/>
                                          </p:val>
                                        </p:tav>
                                      </p:tavLst>
                                    </p:anim>
                                    <p:anim calcmode="lin" valueType="num">
                                      <p:cBhvr>
                                        <p:cTn id="3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B8A6-7577-5D32-CB7A-4943EA162DF6}"/>
              </a:ext>
            </a:extLst>
          </p:cNvPr>
          <p:cNvSpPr>
            <a:spLocks noGrp="1"/>
          </p:cNvSpPr>
          <p:nvPr>
            <p:ph type="title"/>
          </p:nvPr>
        </p:nvSpPr>
        <p:spPr/>
        <p:txBody>
          <a:bodyPr/>
          <a:lstStyle/>
          <a:p>
            <a:r>
              <a:rPr lang="en-US"/>
              <a:t>Technologies For Big Data Storage</a:t>
            </a:r>
          </a:p>
        </p:txBody>
      </p:sp>
      <p:pic>
        <p:nvPicPr>
          <p:cNvPr id="11" name="Picture 10" descr="A blue and black logo">
            <a:extLst>
              <a:ext uri="{FF2B5EF4-FFF2-40B4-BE49-F238E27FC236}">
                <a16:creationId xmlns:a16="http://schemas.microsoft.com/office/drawing/2014/main" id="{809B0B90-B5DA-8303-F09D-C9EC5FE3EC0F}"/>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1114" y="1625600"/>
            <a:ext cx="2475588" cy="1128236"/>
          </a:xfrm>
          <a:prstGeom prst="rect">
            <a:avLst/>
          </a:prstGeom>
          <a:solidFill>
            <a:srgbClr val="FFFFFF">
              <a:shade val="85000"/>
            </a:srgbClr>
          </a:solidFill>
          <a:ln w="88900" cap="sq">
            <a:noFill/>
            <a:miter lim="800000"/>
          </a:ln>
          <a:effectLst>
            <a:outerShdw dist="18000" sx="1000" sy="1000" algn="tl" rotWithShape="0">
              <a:srgbClr val="000000"/>
            </a:outerShdw>
          </a:effectLst>
        </p:spPr>
      </p:pic>
      <p:grpSp>
        <p:nvGrpSpPr>
          <p:cNvPr id="12" name="Group 11">
            <a:extLst>
              <a:ext uri="{FF2B5EF4-FFF2-40B4-BE49-F238E27FC236}">
                <a16:creationId xmlns:a16="http://schemas.microsoft.com/office/drawing/2014/main" id="{2BDDBD6A-31C3-5A62-8F36-96A1ADEA6EFA}"/>
              </a:ext>
            </a:extLst>
          </p:cNvPr>
          <p:cNvGrpSpPr/>
          <p:nvPr/>
        </p:nvGrpSpPr>
        <p:grpSpPr>
          <a:xfrm>
            <a:off x="442234" y="2417288"/>
            <a:ext cx="2693616" cy="3410390"/>
            <a:chOff x="359345" y="3386529"/>
            <a:chExt cx="3108321" cy="2336989"/>
          </a:xfrm>
        </p:grpSpPr>
        <p:grpSp>
          <p:nvGrpSpPr>
            <p:cNvPr id="13" name="Group 12">
              <a:extLst>
                <a:ext uri="{FF2B5EF4-FFF2-40B4-BE49-F238E27FC236}">
                  <a16:creationId xmlns:a16="http://schemas.microsoft.com/office/drawing/2014/main" id="{76EC427A-5ACD-BDB7-1ECD-E5FC4911F305}"/>
                </a:ext>
              </a:extLst>
            </p:cNvPr>
            <p:cNvGrpSpPr/>
            <p:nvPr/>
          </p:nvGrpSpPr>
          <p:grpSpPr>
            <a:xfrm>
              <a:off x="359345" y="3793406"/>
              <a:ext cx="3108321" cy="1930112"/>
              <a:chOff x="1226279" y="3610909"/>
              <a:chExt cx="3566261" cy="2214468"/>
            </a:xfrm>
          </p:grpSpPr>
          <p:sp>
            <p:nvSpPr>
              <p:cNvPr id="17" name="Rectangle: Rounded Corners 16">
                <a:extLst>
                  <a:ext uri="{FF2B5EF4-FFF2-40B4-BE49-F238E27FC236}">
                    <a16:creationId xmlns:a16="http://schemas.microsoft.com/office/drawing/2014/main" id="{8683FB2F-FB98-DE51-2D23-ABBB17B1C49D}"/>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2F8DC12B-5F67-912D-F95F-981B8229CB67}"/>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Hadoop open-source framework that allows distributed processing of large datasets across clusters of computers. It uses Hadoop Distributed File System (HDFS) for storage.</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1C53EC0B-D09D-F644-6564-EDEA99CD29C3}"/>
                </a:ext>
              </a:extLst>
            </p:cNvPr>
            <p:cNvGrpSpPr/>
            <p:nvPr/>
          </p:nvGrpSpPr>
          <p:grpSpPr>
            <a:xfrm>
              <a:off x="1919163" y="3386529"/>
              <a:ext cx="68716" cy="415513"/>
              <a:chOff x="2978706" y="3386529"/>
              <a:chExt cx="68716" cy="415513"/>
            </a:xfrm>
          </p:grpSpPr>
          <p:cxnSp>
            <p:nvCxnSpPr>
              <p:cNvPr id="15" name="Straight Connector 14">
                <a:extLst>
                  <a:ext uri="{FF2B5EF4-FFF2-40B4-BE49-F238E27FC236}">
                    <a16:creationId xmlns:a16="http://schemas.microsoft.com/office/drawing/2014/main" id="{67EBF21B-F4E3-A9AA-DE71-DA1888865E53}"/>
                  </a:ext>
                </a:extLst>
              </p:cNvPr>
              <p:cNvCxnSpPr>
                <a:cxnSpLocks/>
              </p:cNvCxnSpPr>
              <p:nvPr/>
            </p:nvCxnSpPr>
            <p:spPr>
              <a:xfrm>
                <a:off x="3013063" y="3386529"/>
                <a:ext cx="0" cy="374805"/>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7817DAD-6AEC-A533-9EED-F52359550CBE}"/>
                  </a:ext>
                </a:extLst>
              </p:cNvPr>
              <p:cNvSpPr/>
              <p:nvPr/>
            </p:nvSpPr>
            <p:spPr>
              <a:xfrm>
                <a:off x="2978706" y="3733326"/>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BEFCAF3A-3C57-EED1-4AE1-57A66FE50240}"/>
              </a:ext>
            </a:extLst>
          </p:cNvPr>
          <p:cNvGrpSpPr/>
          <p:nvPr/>
        </p:nvGrpSpPr>
        <p:grpSpPr>
          <a:xfrm>
            <a:off x="3308637" y="2417288"/>
            <a:ext cx="2693616" cy="3410390"/>
            <a:chOff x="359345" y="3386529"/>
            <a:chExt cx="3108321" cy="2336989"/>
          </a:xfrm>
        </p:grpSpPr>
        <p:grpSp>
          <p:nvGrpSpPr>
            <p:cNvPr id="22" name="Group 21">
              <a:extLst>
                <a:ext uri="{FF2B5EF4-FFF2-40B4-BE49-F238E27FC236}">
                  <a16:creationId xmlns:a16="http://schemas.microsoft.com/office/drawing/2014/main" id="{8647DF77-E02D-EF14-BD4D-6AB6683C4FC4}"/>
                </a:ext>
              </a:extLst>
            </p:cNvPr>
            <p:cNvGrpSpPr/>
            <p:nvPr/>
          </p:nvGrpSpPr>
          <p:grpSpPr>
            <a:xfrm>
              <a:off x="359345" y="3793406"/>
              <a:ext cx="3108321" cy="1930112"/>
              <a:chOff x="1226279" y="3610909"/>
              <a:chExt cx="3566261" cy="2214468"/>
            </a:xfrm>
          </p:grpSpPr>
          <p:sp>
            <p:nvSpPr>
              <p:cNvPr id="26" name="Rectangle: Rounded Corners 25">
                <a:extLst>
                  <a:ext uri="{FF2B5EF4-FFF2-40B4-BE49-F238E27FC236}">
                    <a16:creationId xmlns:a16="http://schemas.microsoft.com/office/drawing/2014/main" id="{63447CA7-1EEA-4094-4256-EC1AAC3EA60D}"/>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AC913B05-3E81-248E-DF2B-80B088910756}"/>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A distributed and decentralized database system designed for high availability and fault tolerance.</a:t>
                </a:r>
              </a:p>
            </p:txBody>
          </p:sp>
        </p:grpSp>
        <p:grpSp>
          <p:nvGrpSpPr>
            <p:cNvPr id="23" name="Group 22">
              <a:extLst>
                <a:ext uri="{FF2B5EF4-FFF2-40B4-BE49-F238E27FC236}">
                  <a16:creationId xmlns:a16="http://schemas.microsoft.com/office/drawing/2014/main" id="{174AFB29-D0BD-B41F-18C7-AC9D62BC4D3A}"/>
                </a:ext>
              </a:extLst>
            </p:cNvPr>
            <p:cNvGrpSpPr/>
            <p:nvPr/>
          </p:nvGrpSpPr>
          <p:grpSpPr>
            <a:xfrm>
              <a:off x="1919163" y="3386529"/>
              <a:ext cx="68716" cy="415513"/>
              <a:chOff x="2978706" y="3386529"/>
              <a:chExt cx="68716" cy="415513"/>
            </a:xfrm>
          </p:grpSpPr>
          <p:cxnSp>
            <p:nvCxnSpPr>
              <p:cNvPr id="24" name="Straight Connector 23">
                <a:extLst>
                  <a:ext uri="{FF2B5EF4-FFF2-40B4-BE49-F238E27FC236}">
                    <a16:creationId xmlns:a16="http://schemas.microsoft.com/office/drawing/2014/main" id="{945A5400-63A1-AE87-B10C-6F77CDE8354C}"/>
                  </a:ext>
                </a:extLst>
              </p:cNvPr>
              <p:cNvCxnSpPr>
                <a:cxnSpLocks/>
              </p:cNvCxnSpPr>
              <p:nvPr/>
            </p:nvCxnSpPr>
            <p:spPr>
              <a:xfrm>
                <a:off x="3013063" y="3386529"/>
                <a:ext cx="0" cy="374805"/>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AFD22DB-81EB-9267-0250-17C6A403B2B8}"/>
                  </a:ext>
                </a:extLst>
              </p:cNvPr>
              <p:cNvSpPr/>
              <p:nvPr/>
            </p:nvSpPr>
            <p:spPr>
              <a:xfrm>
                <a:off x="2978706" y="3733326"/>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E5764934-690F-A785-97DB-3ACD9E3849DD}"/>
              </a:ext>
            </a:extLst>
          </p:cNvPr>
          <p:cNvGrpSpPr/>
          <p:nvPr/>
        </p:nvGrpSpPr>
        <p:grpSpPr>
          <a:xfrm>
            <a:off x="6179942" y="2420153"/>
            <a:ext cx="2693616" cy="3410390"/>
            <a:chOff x="359345" y="3386529"/>
            <a:chExt cx="3108321" cy="2336989"/>
          </a:xfrm>
        </p:grpSpPr>
        <p:grpSp>
          <p:nvGrpSpPr>
            <p:cNvPr id="31" name="Group 30">
              <a:extLst>
                <a:ext uri="{FF2B5EF4-FFF2-40B4-BE49-F238E27FC236}">
                  <a16:creationId xmlns:a16="http://schemas.microsoft.com/office/drawing/2014/main" id="{12AAE151-5423-12C7-8FBC-3A6BD08EBC11}"/>
                </a:ext>
              </a:extLst>
            </p:cNvPr>
            <p:cNvGrpSpPr/>
            <p:nvPr/>
          </p:nvGrpSpPr>
          <p:grpSpPr>
            <a:xfrm>
              <a:off x="359345" y="3793406"/>
              <a:ext cx="3108321" cy="1930112"/>
              <a:chOff x="1226279" y="3610909"/>
              <a:chExt cx="3566261" cy="2214468"/>
            </a:xfrm>
          </p:grpSpPr>
          <p:sp>
            <p:nvSpPr>
              <p:cNvPr id="35" name="Rectangle: Rounded Corners 34">
                <a:extLst>
                  <a:ext uri="{FF2B5EF4-FFF2-40B4-BE49-F238E27FC236}">
                    <a16:creationId xmlns:a16="http://schemas.microsoft.com/office/drawing/2014/main" id="{71F45543-8AFC-634F-E867-1D0DFD60EDDC}"/>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F49C867D-B3C9-B771-741A-95F61562BCE6}"/>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MongoDB is a popular NoSQL database system that stores data in a flexible, document-oriented format. It is designed to handle large volumes of data and is known for its scalability, high performance, and ease of use.</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AAC5DF22-C32F-E81B-1B71-595AC7DABD45}"/>
                </a:ext>
              </a:extLst>
            </p:cNvPr>
            <p:cNvGrpSpPr/>
            <p:nvPr/>
          </p:nvGrpSpPr>
          <p:grpSpPr>
            <a:xfrm>
              <a:off x="1919163" y="3386529"/>
              <a:ext cx="68716" cy="415513"/>
              <a:chOff x="2978706" y="3386529"/>
              <a:chExt cx="68716" cy="415513"/>
            </a:xfrm>
          </p:grpSpPr>
          <p:cxnSp>
            <p:nvCxnSpPr>
              <p:cNvPr id="33" name="Straight Connector 32">
                <a:extLst>
                  <a:ext uri="{FF2B5EF4-FFF2-40B4-BE49-F238E27FC236}">
                    <a16:creationId xmlns:a16="http://schemas.microsoft.com/office/drawing/2014/main" id="{5F2A4AB2-808D-5236-26BB-2984825CC1E0}"/>
                  </a:ext>
                </a:extLst>
              </p:cNvPr>
              <p:cNvCxnSpPr>
                <a:cxnSpLocks/>
              </p:cNvCxnSpPr>
              <p:nvPr/>
            </p:nvCxnSpPr>
            <p:spPr>
              <a:xfrm>
                <a:off x="3013063" y="3386529"/>
                <a:ext cx="0" cy="374805"/>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09D5D5C-B6A5-5E55-CEE5-89B34A2E810D}"/>
                  </a:ext>
                </a:extLst>
              </p:cNvPr>
              <p:cNvSpPr/>
              <p:nvPr/>
            </p:nvSpPr>
            <p:spPr>
              <a:xfrm>
                <a:off x="2978706" y="3733326"/>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38">
            <a:extLst>
              <a:ext uri="{FF2B5EF4-FFF2-40B4-BE49-F238E27FC236}">
                <a16:creationId xmlns:a16="http://schemas.microsoft.com/office/drawing/2014/main" id="{BB8B5A2F-89A8-4997-4BE0-EBC261FCB092}"/>
              </a:ext>
            </a:extLst>
          </p:cNvPr>
          <p:cNvGrpSpPr/>
          <p:nvPr/>
        </p:nvGrpSpPr>
        <p:grpSpPr>
          <a:xfrm>
            <a:off x="9056149" y="2417288"/>
            <a:ext cx="2693616" cy="3410390"/>
            <a:chOff x="359345" y="3386529"/>
            <a:chExt cx="3108321" cy="2336989"/>
          </a:xfrm>
        </p:grpSpPr>
        <p:grpSp>
          <p:nvGrpSpPr>
            <p:cNvPr id="40" name="Group 39">
              <a:extLst>
                <a:ext uri="{FF2B5EF4-FFF2-40B4-BE49-F238E27FC236}">
                  <a16:creationId xmlns:a16="http://schemas.microsoft.com/office/drawing/2014/main" id="{21A5E90B-FA16-8576-87BE-7692AD6FAD1D}"/>
                </a:ext>
              </a:extLst>
            </p:cNvPr>
            <p:cNvGrpSpPr/>
            <p:nvPr/>
          </p:nvGrpSpPr>
          <p:grpSpPr>
            <a:xfrm>
              <a:off x="359345" y="3793406"/>
              <a:ext cx="3108321" cy="1930112"/>
              <a:chOff x="1226279" y="3610909"/>
              <a:chExt cx="3566261" cy="2214468"/>
            </a:xfrm>
          </p:grpSpPr>
          <p:sp>
            <p:nvSpPr>
              <p:cNvPr id="44" name="Rectangle: Rounded Corners 43">
                <a:extLst>
                  <a:ext uri="{FF2B5EF4-FFF2-40B4-BE49-F238E27FC236}">
                    <a16:creationId xmlns:a16="http://schemas.microsoft.com/office/drawing/2014/main" id="{DDA02C41-5B8A-0E23-3FAA-4DCD23D72414}"/>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E55037D3-0559-68BB-3206-DEF9CB1AE27E}"/>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Tx/>
                  <a:defRPr/>
                </a:pPr>
                <a:r>
                  <a:rPr lang="en-US" sz="1400">
                    <a:solidFill>
                      <a:schemeClr val="tx2">
                        <a:lumMod val="75000"/>
                        <a:lumOff val="25000"/>
                      </a:schemeClr>
                    </a:solidFill>
                    <a:latin typeface="Arial" panose="020B0604020202020204" pitchFamily="34" charset="0"/>
                    <a:cs typeface="Arial" panose="020B0604020202020204" pitchFamily="34" charset="0"/>
                  </a:rPr>
                  <a:t>HBase is an open-source, distributed, and scalable NoSQL database built on top of the HDFS. It provides real-time read and write access to large volumes of data and is designed to handle massive amounts of data with high throughput and low latency. </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1F0F8A0D-7B26-6F8F-E670-19BB9706ACA8}"/>
                </a:ext>
              </a:extLst>
            </p:cNvPr>
            <p:cNvGrpSpPr/>
            <p:nvPr/>
          </p:nvGrpSpPr>
          <p:grpSpPr>
            <a:xfrm>
              <a:off x="1919163" y="3386529"/>
              <a:ext cx="68716" cy="415513"/>
              <a:chOff x="2978706" y="3386529"/>
              <a:chExt cx="68716" cy="415513"/>
            </a:xfrm>
          </p:grpSpPr>
          <p:cxnSp>
            <p:nvCxnSpPr>
              <p:cNvPr id="42" name="Straight Connector 41">
                <a:extLst>
                  <a:ext uri="{FF2B5EF4-FFF2-40B4-BE49-F238E27FC236}">
                    <a16:creationId xmlns:a16="http://schemas.microsoft.com/office/drawing/2014/main" id="{462FC877-57A8-6FAF-870C-79D0672602AB}"/>
                  </a:ext>
                </a:extLst>
              </p:cNvPr>
              <p:cNvCxnSpPr>
                <a:cxnSpLocks/>
              </p:cNvCxnSpPr>
              <p:nvPr/>
            </p:nvCxnSpPr>
            <p:spPr>
              <a:xfrm>
                <a:off x="3013063" y="3386529"/>
                <a:ext cx="0" cy="374805"/>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84AFC56F-C1B3-2687-30D4-74584B83B912}"/>
                  </a:ext>
                </a:extLst>
              </p:cNvPr>
              <p:cNvSpPr/>
              <p:nvPr/>
            </p:nvSpPr>
            <p:spPr>
              <a:xfrm>
                <a:off x="2978706" y="3733326"/>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 name="Group 46">
            <a:extLst>
              <a:ext uri="{FF2B5EF4-FFF2-40B4-BE49-F238E27FC236}">
                <a16:creationId xmlns:a16="http://schemas.microsoft.com/office/drawing/2014/main" id="{1C656C61-D6E0-6312-836E-052EFE73B56F}"/>
              </a:ext>
            </a:extLst>
          </p:cNvPr>
          <p:cNvGrpSpPr/>
          <p:nvPr/>
        </p:nvGrpSpPr>
        <p:grpSpPr>
          <a:xfrm>
            <a:off x="3586363" y="1815507"/>
            <a:ext cx="2257260" cy="739386"/>
            <a:chOff x="6151461" y="469574"/>
            <a:chExt cx="2455195" cy="687792"/>
          </a:xfrm>
        </p:grpSpPr>
        <p:sp>
          <p:nvSpPr>
            <p:cNvPr id="48" name="Rectangle 47">
              <a:extLst>
                <a:ext uri="{FF2B5EF4-FFF2-40B4-BE49-F238E27FC236}">
                  <a16:creationId xmlns:a16="http://schemas.microsoft.com/office/drawing/2014/main" id="{8C7BBD57-7FEB-5D6F-7272-4853468F4AB5}"/>
                </a:ext>
              </a:extLst>
            </p:cNvPr>
            <p:cNvSpPr/>
            <p:nvPr/>
          </p:nvSpPr>
          <p:spPr>
            <a:xfrm>
              <a:off x="6151461" y="473155"/>
              <a:ext cx="2455195" cy="68421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9" name="Picture 48" descr="A blue eye with a white flower in the center">
              <a:extLst>
                <a:ext uri="{FF2B5EF4-FFF2-40B4-BE49-F238E27FC236}">
                  <a16:creationId xmlns:a16="http://schemas.microsoft.com/office/drawing/2014/main" id="{26916864-7830-26D4-5008-2B7DAF405AB9}"/>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51461" y="469574"/>
              <a:ext cx="2455171" cy="666970"/>
            </a:xfrm>
            <a:prstGeom prst="rect">
              <a:avLst/>
            </a:prstGeom>
            <a:ln>
              <a:noFill/>
            </a:ln>
          </p:spPr>
        </p:pic>
      </p:grpSp>
      <p:pic>
        <p:nvPicPr>
          <p:cNvPr id="51" name="Picture 50">
            <a:extLst>
              <a:ext uri="{FF2B5EF4-FFF2-40B4-BE49-F238E27FC236}">
                <a16:creationId xmlns:a16="http://schemas.microsoft.com/office/drawing/2014/main" id="{5D18E71D-81A6-B051-A71C-2CA7D6DF0878}"/>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264706" y="1750164"/>
            <a:ext cx="2524087" cy="871486"/>
          </a:xfrm>
          <a:prstGeom prst="rect">
            <a:avLst/>
          </a:prstGeom>
        </p:spPr>
      </p:pic>
      <p:pic>
        <p:nvPicPr>
          <p:cNvPr id="54" name="Picture 53" descr="A logo with text on it&#10;&#10;Description automatically generated">
            <a:extLst>
              <a:ext uri="{FF2B5EF4-FFF2-40B4-BE49-F238E27FC236}">
                <a16:creationId xmlns:a16="http://schemas.microsoft.com/office/drawing/2014/main" id="{A74B0A86-1CFF-FED0-A34E-746881261022}"/>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21033" y="1867810"/>
            <a:ext cx="2655420" cy="636194"/>
          </a:xfrm>
          <a:prstGeom prst="rect">
            <a:avLst/>
          </a:prstGeom>
          <a:ln>
            <a:noFill/>
          </a:ln>
        </p:spPr>
      </p:pic>
    </p:spTree>
    <p:extLst>
      <p:ext uri="{BB962C8B-B14F-4D97-AF65-F5344CB8AC3E}">
        <p14:creationId xmlns:p14="http://schemas.microsoft.com/office/powerpoint/2010/main" val="2518483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par>
                          <p:cTn id="19" fill="hold">
                            <p:stCondLst>
                              <p:cond delay="500"/>
                            </p:stCondLst>
                            <p:childTnLst>
                              <p:par>
                                <p:cTn id="20" presetID="47"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par>
                          <p:cTn id="30" fill="hold">
                            <p:stCondLst>
                              <p:cond delay="500"/>
                            </p:stCondLst>
                            <p:childTnLst>
                              <p:par>
                                <p:cTn id="31" presetID="47"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par>
                          <p:cTn id="41" fill="hold">
                            <p:stCondLst>
                              <p:cond delay="500"/>
                            </p:stCondLst>
                            <p:childTnLst>
                              <p:par>
                                <p:cTn id="42" presetID="47" presetClass="entr" presetSubtype="0"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E0C1-F4AE-8764-221A-03DADEB7C8A8}"/>
              </a:ext>
            </a:extLst>
          </p:cNvPr>
          <p:cNvSpPr>
            <a:spLocks noGrp="1"/>
          </p:cNvSpPr>
          <p:nvPr>
            <p:ph type="title"/>
          </p:nvPr>
        </p:nvSpPr>
        <p:spPr/>
        <p:txBody>
          <a:bodyPr/>
          <a:lstStyle/>
          <a:p>
            <a:r>
              <a:rPr lang="en-US"/>
              <a:t>Technologies For Big Data Processing</a:t>
            </a:r>
          </a:p>
        </p:txBody>
      </p:sp>
      <p:grpSp>
        <p:nvGrpSpPr>
          <p:cNvPr id="83" name="Group 82">
            <a:extLst>
              <a:ext uri="{FF2B5EF4-FFF2-40B4-BE49-F238E27FC236}">
                <a16:creationId xmlns:a16="http://schemas.microsoft.com/office/drawing/2014/main" id="{1E35205C-2F07-53E1-6669-BBCFE05CE70C}"/>
              </a:ext>
            </a:extLst>
          </p:cNvPr>
          <p:cNvGrpSpPr/>
          <p:nvPr/>
        </p:nvGrpSpPr>
        <p:grpSpPr>
          <a:xfrm>
            <a:off x="442234" y="2417288"/>
            <a:ext cx="2693616" cy="3410390"/>
            <a:chOff x="359345" y="3386529"/>
            <a:chExt cx="3108321" cy="2336989"/>
          </a:xfrm>
        </p:grpSpPr>
        <p:grpSp>
          <p:nvGrpSpPr>
            <p:cNvPr id="84" name="Group 83">
              <a:extLst>
                <a:ext uri="{FF2B5EF4-FFF2-40B4-BE49-F238E27FC236}">
                  <a16:creationId xmlns:a16="http://schemas.microsoft.com/office/drawing/2014/main" id="{2CF11A5E-68BD-8B5C-1CCA-A0E909A657BF}"/>
                </a:ext>
              </a:extLst>
            </p:cNvPr>
            <p:cNvGrpSpPr/>
            <p:nvPr/>
          </p:nvGrpSpPr>
          <p:grpSpPr>
            <a:xfrm>
              <a:off x="359345" y="3793406"/>
              <a:ext cx="3108321" cy="1930112"/>
              <a:chOff x="1226279" y="3610909"/>
              <a:chExt cx="3566261" cy="2214468"/>
            </a:xfrm>
          </p:grpSpPr>
          <p:sp>
            <p:nvSpPr>
              <p:cNvPr id="88" name="Rectangle: Rounded Corners 87">
                <a:extLst>
                  <a:ext uri="{FF2B5EF4-FFF2-40B4-BE49-F238E27FC236}">
                    <a16:creationId xmlns:a16="http://schemas.microsoft.com/office/drawing/2014/main" id="{A1BB4910-9B5B-E091-05E0-E7F415CA2D3D}"/>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A28B8F07-53FE-52B1-0A0F-C493DF492B46}"/>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Clr>
                    <a:schemeClr val="bg1"/>
                  </a:buClr>
                </a:pPr>
                <a:r>
                  <a:rPr lang="en-US" sz="1400">
                    <a:solidFill>
                      <a:schemeClr val="tx2">
                        <a:lumMod val="75000"/>
                        <a:lumOff val="25000"/>
                      </a:schemeClr>
                    </a:solidFill>
                    <a:latin typeface="Arial" panose="020B0604020202020204" pitchFamily="34" charset="0"/>
                    <a:cs typeface="Arial" panose="020B0604020202020204" pitchFamily="34" charset="0"/>
                  </a:rPr>
                  <a:t>Open-source data processing engine that works with big data in memory. Spark is known for its speed and supports real-time data processing, machine learning, graph processing, and more.</a:t>
                </a:r>
                <a:endParaRPr lang="en-IN" sz="1400">
                  <a:solidFill>
                    <a:schemeClr val="tx2">
                      <a:lumMod val="75000"/>
                      <a:lumOff val="25000"/>
                    </a:schemeClr>
                  </a:solidFill>
                  <a:latin typeface="Arial" panose="020B0604020202020204" pitchFamily="34" charset="0"/>
                  <a:cs typeface="Arial" panose="020B0604020202020204" pitchFamily="34" charset="0"/>
                </a:endParaRPr>
              </a:p>
            </p:txBody>
          </p:sp>
        </p:grpSp>
        <p:grpSp>
          <p:nvGrpSpPr>
            <p:cNvPr id="85" name="Group 84">
              <a:extLst>
                <a:ext uri="{FF2B5EF4-FFF2-40B4-BE49-F238E27FC236}">
                  <a16:creationId xmlns:a16="http://schemas.microsoft.com/office/drawing/2014/main" id="{A4B82F52-025D-CE6F-8AB8-E19FF90387F0}"/>
                </a:ext>
              </a:extLst>
            </p:cNvPr>
            <p:cNvGrpSpPr/>
            <p:nvPr/>
          </p:nvGrpSpPr>
          <p:grpSpPr>
            <a:xfrm>
              <a:off x="1919163" y="3386529"/>
              <a:ext cx="68716" cy="415513"/>
              <a:chOff x="2978706" y="3386529"/>
              <a:chExt cx="68716" cy="415513"/>
            </a:xfrm>
          </p:grpSpPr>
          <p:cxnSp>
            <p:nvCxnSpPr>
              <p:cNvPr id="86" name="Straight Connector 85">
                <a:extLst>
                  <a:ext uri="{FF2B5EF4-FFF2-40B4-BE49-F238E27FC236}">
                    <a16:creationId xmlns:a16="http://schemas.microsoft.com/office/drawing/2014/main" id="{91C846F7-A7F4-9062-79A5-A522C7FC5ADD}"/>
                  </a:ext>
                </a:extLst>
              </p:cNvPr>
              <p:cNvCxnSpPr>
                <a:cxnSpLocks/>
              </p:cNvCxnSpPr>
              <p:nvPr/>
            </p:nvCxnSpPr>
            <p:spPr>
              <a:xfrm>
                <a:off x="3013063" y="3386529"/>
                <a:ext cx="0" cy="374805"/>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1CCA28F0-9759-3A72-9374-23C02162C0ED}"/>
                  </a:ext>
                </a:extLst>
              </p:cNvPr>
              <p:cNvSpPr/>
              <p:nvPr/>
            </p:nvSpPr>
            <p:spPr>
              <a:xfrm>
                <a:off x="2978706" y="3733326"/>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 name="Group 55">
            <a:extLst>
              <a:ext uri="{FF2B5EF4-FFF2-40B4-BE49-F238E27FC236}">
                <a16:creationId xmlns:a16="http://schemas.microsoft.com/office/drawing/2014/main" id="{D32EF4E5-3C41-2095-3571-88CEDC733CB8}"/>
              </a:ext>
            </a:extLst>
          </p:cNvPr>
          <p:cNvGrpSpPr/>
          <p:nvPr/>
        </p:nvGrpSpPr>
        <p:grpSpPr>
          <a:xfrm>
            <a:off x="3308637" y="2417288"/>
            <a:ext cx="2693616" cy="3410390"/>
            <a:chOff x="359345" y="3386529"/>
            <a:chExt cx="3108321" cy="2336989"/>
          </a:xfrm>
        </p:grpSpPr>
        <p:grpSp>
          <p:nvGrpSpPr>
            <p:cNvPr id="76" name="Group 75">
              <a:extLst>
                <a:ext uri="{FF2B5EF4-FFF2-40B4-BE49-F238E27FC236}">
                  <a16:creationId xmlns:a16="http://schemas.microsoft.com/office/drawing/2014/main" id="{9A16DA3F-A8E9-21E3-BEB1-4120EE40150F}"/>
                </a:ext>
              </a:extLst>
            </p:cNvPr>
            <p:cNvGrpSpPr/>
            <p:nvPr/>
          </p:nvGrpSpPr>
          <p:grpSpPr>
            <a:xfrm>
              <a:off x="359345" y="3793406"/>
              <a:ext cx="3108321" cy="1930112"/>
              <a:chOff x="1226279" y="3610909"/>
              <a:chExt cx="3566261" cy="2214468"/>
            </a:xfrm>
          </p:grpSpPr>
          <p:sp>
            <p:nvSpPr>
              <p:cNvPr id="80" name="Rectangle: Rounded Corners 79">
                <a:extLst>
                  <a:ext uri="{FF2B5EF4-FFF2-40B4-BE49-F238E27FC236}">
                    <a16:creationId xmlns:a16="http://schemas.microsoft.com/office/drawing/2014/main" id="{83200237-1813-281E-EB03-E4DAD36C6B40}"/>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Rounded Corners 80">
                <a:extLst>
                  <a:ext uri="{FF2B5EF4-FFF2-40B4-BE49-F238E27FC236}">
                    <a16:creationId xmlns:a16="http://schemas.microsoft.com/office/drawing/2014/main" id="{829D2F0B-0AB8-5C96-94DA-EFDF8D021F7A}"/>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MapReduce is a distributed programming model used for processing large datasets in parallel. It divides data processing into "map" and "reduce" phases, enabling efficient and scalable data analysis across multiple computers. </a:t>
                </a:r>
              </a:p>
            </p:txBody>
          </p:sp>
        </p:grpSp>
        <p:grpSp>
          <p:nvGrpSpPr>
            <p:cNvPr id="77" name="Group 76">
              <a:extLst>
                <a:ext uri="{FF2B5EF4-FFF2-40B4-BE49-F238E27FC236}">
                  <a16:creationId xmlns:a16="http://schemas.microsoft.com/office/drawing/2014/main" id="{7266D4B8-6318-A544-D70D-54F086466705}"/>
                </a:ext>
              </a:extLst>
            </p:cNvPr>
            <p:cNvGrpSpPr/>
            <p:nvPr/>
          </p:nvGrpSpPr>
          <p:grpSpPr>
            <a:xfrm>
              <a:off x="1919163" y="3386529"/>
              <a:ext cx="68716" cy="415513"/>
              <a:chOff x="2978706" y="3386529"/>
              <a:chExt cx="68716" cy="415513"/>
            </a:xfrm>
          </p:grpSpPr>
          <p:cxnSp>
            <p:nvCxnSpPr>
              <p:cNvPr id="78" name="Straight Connector 77">
                <a:extLst>
                  <a:ext uri="{FF2B5EF4-FFF2-40B4-BE49-F238E27FC236}">
                    <a16:creationId xmlns:a16="http://schemas.microsoft.com/office/drawing/2014/main" id="{7ADAE8DF-5F31-497D-BC54-1BCF3CAFDB8A}"/>
                  </a:ext>
                </a:extLst>
              </p:cNvPr>
              <p:cNvCxnSpPr>
                <a:cxnSpLocks/>
              </p:cNvCxnSpPr>
              <p:nvPr/>
            </p:nvCxnSpPr>
            <p:spPr>
              <a:xfrm>
                <a:off x="3013063" y="3386529"/>
                <a:ext cx="0" cy="374805"/>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8A949AC9-6093-92B2-035A-587EF9B24C7B}"/>
                  </a:ext>
                </a:extLst>
              </p:cNvPr>
              <p:cNvSpPr/>
              <p:nvPr/>
            </p:nvSpPr>
            <p:spPr>
              <a:xfrm>
                <a:off x="2978706" y="3733326"/>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 name="Group 56">
            <a:extLst>
              <a:ext uri="{FF2B5EF4-FFF2-40B4-BE49-F238E27FC236}">
                <a16:creationId xmlns:a16="http://schemas.microsoft.com/office/drawing/2014/main" id="{F9093467-FCBF-C98D-5A31-51230A958B7B}"/>
              </a:ext>
            </a:extLst>
          </p:cNvPr>
          <p:cNvGrpSpPr/>
          <p:nvPr/>
        </p:nvGrpSpPr>
        <p:grpSpPr>
          <a:xfrm>
            <a:off x="6179942" y="2420153"/>
            <a:ext cx="2693616" cy="3410390"/>
            <a:chOff x="359345" y="3386529"/>
            <a:chExt cx="3108321" cy="2336989"/>
          </a:xfrm>
        </p:grpSpPr>
        <p:grpSp>
          <p:nvGrpSpPr>
            <p:cNvPr id="70" name="Group 69">
              <a:extLst>
                <a:ext uri="{FF2B5EF4-FFF2-40B4-BE49-F238E27FC236}">
                  <a16:creationId xmlns:a16="http://schemas.microsoft.com/office/drawing/2014/main" id="{195E2FD5-49C0-5E47-3F0B-9217F5BF2745}"/>
                </a:ext>
              </a:extLst>
            </p:cNvPr>
            <p:cNvGrpSpPr/>
            <p:nvPr/>
          </p:nvGrpSpPr>
          <p:grpSpPr>
            <a:xfrm>
              <a:off x="359345" y="3793406"/>
              <a:ext cx="3108321" cy="1930112"/>
              <a:chOff x="1226279" y="3610909"/>
              <a:chExt cx="3566261" cy="2214468"/>
            </a:xfrm>
          </p:grpSpPr>
          <p:sp>
            <p:nvSpPr>
              <p:cNvPr id="74" name="Rectangle: Rounded Corners 73">
                <a:extLst>
                  <a:ext uri="{FF2B5EF4-FFF2-40B4-BE49-F238E27FC236}">
                    <a16:creationId xmlns:a16="http://schemas.microsoft.com/office/drawing/2014/main" id="{75710F9A-CBE6-C2B4-3B6D-B343EE49CA11}"/>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Rounded Corners 74">
                <a:extLst>
                  <a:ext uri="{FF2B5EF4-FFF2-40B4-BE49-F238E27FC236}">
                    <a16:creationId xmlns:a16="http://schemas.microsoft.com/office/drawing/2014/main" id="{EE678542-C760-7A94-39A3-C18EDB719DE3}"/>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Apache Flink is distributed stream processing framework designed to process real-time data streams and batch data with low-latency and high-throughput. It provides advanced data processing capabilities, including event time processing, windowing, and stateful computations. </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669D439-FBB5-BFCC-E63E-D0FF773893BB}"/>
                </a:ext>
              </a:extLst>
            </p:cNvPr>
            <p:cNvGrpSpPr/>
            <p:nvPr/>
          </p:nvGrpSpPr>
          <p:grpSpPr>
            <a:xfrm>
              <a:off x="1919163" y="3386529"/>
              <a:ext cx="68716" cy="415513"/>
              <a:chOff x="2978706" y="3386529"/>
              <a:chExt cx="68716" cy="415513"/>
            </a:xfrm>
          </p:grpSpPr>
          <p:cxnSp>
            <p:nvCxnSpPr>
              <p:cNvPr id="72" name="Straight Connector 71">
                <a:extLst>
                  <a:ext uri="{FF2B5EF4-FFF2-40B4-BE49-F238E27FC236}">
                    <a16:creationId xmlns:a16="http://schemas.microsoft.com/office/drawing/2014/main" id="{102F20E1-4449-D5D7-AE9F-498B8B7F57A5}"/>
                  </a:ext>
                </a:extLst>
              </p:cNvPr>
              <p:cNvCxnSpPr>
                <a:cxnSpLocks/>
              </p:cNvCxnSpPr>
              <p:nvPr/>
            </p:nvCxnSpPr>
            <p:spPr>
              <a:xfrm>
                <a:off x="3013063" y="3386529"/>
                <a:ext cx="0" cy="374805"/>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DB8939DA-0599-AD92-4C44-A1F3DC35A940}"/>
                  </a:ext>
                </a:extLst>
              </p:cNvPr>
              <p:cNvSpPr/>
              <p:nvPr/>
            </p:nvSpPr>
            <p:spPr>
              <a:xfrm>
                <a:off x="2978706" y="3733326"/>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8" name="Group 57">
            <a:extLst>
              <a:ext uri="{FF2B5EF4-FFF2-40B4-BE49-F238E27FC236}">
                <a16:creationId xmlns:a16="http://schemas.microsoft.com/office/drawing/2014/main" id="{B39C9614-82BD-5876-F28C-60B70E508FA7}"/>
              </a:ext>
            </a:extLst>
          </p:cNvPr>
          <p:cNvGrpSpPr/>
          <p:nvPr/>
        </p:nvGrpSpPr>
        <p:grpSpPr>
          <a:xfrm>
            <a:off x="9056149" y="2417288"/>
            <a:ext cx="2693616" cy="3410390"/>
            <a:chOff x="359345" y="3386529"/>
            <a:chExt cx="3108321" cy="2336989"/>
          </a:xfrm>
        </p:grpSpPr>
        <p:grpSp>
          <p:nvGrpSpPr>
            <p:cNvPr id="64" name="Group 63">
              <a:extLst>
                <a:ext uri="{FF2B5EF4-FFF2-40B4-BE49-F238E27FC236}">
                  <a16:creationId xmlns:a16="http://schemas.microsoft.com/office/drawing/2014/main" id="{10988B95-9956-0502-DC8C-CEB5BD83B881}"/>
                </a:ext>
              </a:extLst>
            </p:cNvPr>
            <p:cNvGrpSpPr/>
            <p:nvPr/>
          </p:nvGrpSpPr>
          <p:grpSpPr>
            <a:xfrm>
              <a:off x="359345" y="3793406"/>
              <a:ext cx="3108321" cy="1930112"/>
              <a:chOff x="1226279" y="3610909"/>
              <a:chExt cx="3566261" cy="2214468"/>
            </a:xfrm>
          </p:grpSpPr>
          <p:sp>
            <p:nvSpPr>
              <p:cNvPr id="68" name="Rectangle: Rounded Corners 67">
                <a:extLst>
                  <a:ext uri="{FF2B5EF4-FFF2-40B4-BE49-F238E27FC236}">
                    <a16:creationId xmlns:a16="http://schemas.microsoft.com/office/drawing/2014/main" id="{25CFC576-15BC-05E7-C29F-CEAA36138C25}"/>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87CE63FB-08B8-1D00-E2F8-8A76BAC6DFBC}"/>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Tx/>
                  <a:defRPr/>
                </a:pPr>
                <a:r>
                  <a:rPr lang="en-US" sz="1400">
                    <a:solidFill>
                      <a:schemeClr val="tx2">
                        <a:lumMod val="75000"/>
                        <a:lumOff val="25000"/>
                      </a:schemeClr>
                    </a:solidFill>
                    <a:latin typeface="Arial" panose="020B0604020202020204" pitchFamily="34" charset="0"/>
                    <a:cs typeface="Arial" panose="020B0604020202020204" pitchFamily="34" charset="0"/>
                  </a:rPr>
                  <a:t>Apache Beam is versatile data processing framework that unifies batch and streaming data processing with a consistent API. It enables developers to create data pipelines that run on multiple distributed processing engines and efficient data analysis across diverse environments in big data applications.</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 name="Group 64">
              <a:extLst>
                <a:ext uri="{FF2B5EF4-FFF2-40B4-BE49-F238E27FC236}">
                  <a16:creationId xmlns:a16="http://schemas.microsoft.com/office/drawing/2014/main" id="{468DA7EF-5812-FB6B-57A6-2C3AD7292EE3}"/>
                </a:ext>
              </a:extLst>
            </p:cNvPr>
            <p:cNvGrpSpPr/>
            <p:nvPr/>
          </p:nvGrpSpPr>
          <p:grpSpPr>
            <a:xfrm>
              <a:off x="1919163" y="3386529"/>
              <a:ext cx="68716" cy="415513"/>
              <a:chOff x="2978706" y="3386529"/>
              <a:chExt cx="68716" cy="415513"/>
            </a:xfrm>
          </p:grpSpPr>
          <p:cxnSp>
            <p:nvCxnSpPr>
              <p:cNvPr id="66" name="Straight Connector 65">
                <a:extLst>
                  <a:ext uri="{FF2B5EF4-FFF2-40B4-BE49-F238E27FC236}">
                    <a16:creationId xmlns:a16="http://schemas.microsoft.com/office/drawing/2014/main" id="{767A1C74-4C17-7F48-643F-66204BD7281E}"/>
                  </a:ext>
                </a:extLst>
              </p:cNvPr>
              <p:cNvCxnSpPr>
                <a:cxnSpLocks/>
              </p:cNvCxnSpPr>
              <p:nvPr/>
            </p:nvCxnSpPr>
            <p:spPr>
              <a:xfrm>
                <a:off x="3013063" y="3386529"/>
                <a:ext cx="0" cy="374805"/>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FA07E7C-D319-5D57-60B8-B983930E581D}"/>
                  </a:ext>
                </a:extLst>
              </p:cNvPr>
              <p:cNvSpPr/>
              <p:nvPr/>
            </p:nvSpPr>
            <p:spPr>
              <a:xfrm>
                <a:off x="2978706" y="3733326"/>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90" name="Picture 89">
            <a:extLst>
              <a:ext uri="{FF2B5EF4-FFF2-40B4-BE49-F238E27FC236}">
                <a16:creationId xmlns:a16="http://schemas.microsoft.com/office/drawing/2014/main" id="{F99A9488-6294-5AA5-65EB-3AC16F9D9D2B}"/>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90644" y="1597745"/>
            <a:ext cx="3276381" cy="1159331"/>
          </a:xfrm>
          <a:prstGeom prst="rect">
            <a:avLst/>
          </a:prstGeom>
        </p:spPr>
      </p:pic>
      <p:pic>
        <p:nvPicPr>
          <p:cNvPr id="92" name="Picture 91" descr="A blue and yellow text on a black background&#10;&#10;Description automatically generated">
            <a:extLst>
              <a:ext uri="{FF2B5EF4-FFF2-40B4-BE49-F238E27FC236}">
                <a16:creationId xmlns:a16="http://schemas.microsoft.com/office/drawing/2014/main" id="{2ABB35E3-AD16-3186-B6AB-620D52AF4871}"/>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40361" y="1708338"/>
            <a:ext cx="2524087" cy="799820"/>
          </a:xfrm>
          <a:prstGeom prst="rect">
            <a:avLst/>
          </a:prstGeom>
        </p:spPr>
      </p:pic>
      <p:pic>
        <p:nvPicPr>
          <p:cNvPr id="95" name="Picture 94" descr="A cartoon of a pink squirrel with a colorful tail&#10;&#10;Description automatically generated">
            <a:extLst>
              <a:ext uri="{FF2B5EF4-FFF2-40B4-BE49-F238E27FC236}">
                <a16:creationId xmlns:a16="http://schemas.microsoft.com/office/drawing/2014/main" id="{5A379489-9AC0-DAC9-B76B-A8C12E8DCF84}"/>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69146" y="1680671"/>
            <a:ext cx="2524087" cy="730695"/>
          </a:xfrm>
          <a:prstGeom prst="rect">
            <a:avLst/>
          </a:prstGeom>
        </p:spPr>
      </p:pic>
      <p:pic>
        <p:nvPicPr>
          <p:cNvPr id="97" name="Picture 96" descr="A logo with text overlay&#10;&#10;Description automatically generated">
            <a:extLst>
              <a:ext uri="{FF2B5EF4-FFF2-40B4-BE49-F238E27FC236}">
                <a16:creationId xmlns:a16="http://schemas.microsoft.com/office/drawing/2014/main" id="{DB91F076-774D-4487-A0A1-BBFCA07D512B}"/>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299320" y="1654356"/>
            <a:ext cx="2336176" cy="783324"/>
          </a:xfrm>
          <a:prstGeom prst="rect">
            <a:avLst/>
          </a:prstGeom>
        </p:spPr>
      </p:pic>
    </p:spTree>
    <p:extLst>
      <p:ext uri="{BB962C8B-B14F-4D97-AF65-F5344CB8AC3E}">
        <p14:creationId xmlns:p14="http://schemas.microsoft.com/office/powerpoint/2010/main" val="661251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1000"/>
                                        <p:tgtEl>
                                          <p:spTgt spid="83"/>
                                        </p:tgtEl>
                                      </p:cBhvr>
                                    </p:animEffect>
                                    <p:anim calcmode="lin" valueType="num">
                                      <p:cBhvr>
                                        <p:cTn id="12" dur="1000" fill="hold"/>
                                        <p:tgtEl>
                                          <p:spTgt spid="83"/>
                                        </p:tgtEl>
                                        <p:attrNameLst>
                                          <p:attrName>ppt_x</p:attrName>
                                        </p:attrNameLst>
                                      </p:cBhvr>
                                      <p:tavLst>
                                        <p:tav tm="0">
                                          <p:val>
                                            <p:strVal val="#ppt_x"/>
                                          </p:val>
                                        </p:tav>
                                        <p:tav tm="100000">
                                          <p:val>
                                            <p:strVal val="#ppt_x"/>
                                          </p:val>
                                        </p:tav>
                                      </p:tavLst>
                                    </p:anim>
                                    <p:anim calcmode="lin" valueType="num">
                                      <p:cBhvr>
                                        <p:cTn id="13"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childTnLst>
                          </p:cTn>
                        </p:par>
                        <p:par>
                          <p:cTn id="19" fill="hold">
                            <p:stCondLst>
                              <p:cond delay="500"/>
                            </p:stCondLst>
                            <p:childTnLst>
                              <p:par>
                                <p:cTn id="20" presetID="47" presetClass="entr" presetSubtype="0" fill="hold"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par>
                          <p:cTn id="30" fill="hold">
                            <p:stCondLst>
                              <p:cond delay="500"/>
                            </p:stCondLst>
                            <p:childTnLst>
                              <p:par>
                                <p:cTn id="31" presetID="47" presetClass="entr" presetSubtype="0"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childTnLst>
                          </p:cTn>
                        </p:par>
                        <p:par>
                          <p:cTn id="41" fill="hold">
                            <p:stCondLst>
                              <p:cond delay="500"/>
                            </p:stCondLst>
                            <p:childTnLst>
                              <p:par>
                                <p:cTn id="42" presetID="47" presetClass="entr" presetSubtype="0"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ppt_x</p:attrName>
                                        </p:attrNameLst>
                                      </p:cBhvr>
                                      <p:tavLst>
                                        <p:tav tm="0">
                                          <p:val>
                                            <p:strVal val="#ppt_x"/>
                                          </p:val>
                                        </p:tav>
                                        <p:tav tm="100000">
                                          <p:val>
                                            <p:strVal val="#ppt_x"/>
                                          </p:val>
                                        </p:tav>
                                      </p:tavLst>
                                    </p:anim>
                                    <p:anim calcmode="lin" valueType="num">
                                      <p:cBhvr>
                                        <p:cTn id="4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C2C4-BFDE-A7C1-E2BB-4747F7C2DC71}"/>
              </a:ext>
            </a:extLst>
          </p:cNvPr>
          <p:cNvSpPr>
            <a:spLocks noGrp="1"/>
          </p:cNvSpPr>
          <p:nvPr>
            <p:ph type="title"/>
          </p:nvPr>
        </p:nvSpPr>
        <p:spPr/>
        <p:txBody>
          <a:bodyPr/>
          <a:lstStyle/>
          <a:p>
            <a:r>
              <a:rPr lang="en-US"/>
              <a:t>Technologies For Big Data Analytics</a:t>
            </a:r>
          </a:p>
        </p:txBody>
      </p:sp>
      <p:grpSp>
        <p:nvGrpSpPr>
          <p:cNvPr id="18" name="Group 17">
            <a:extLst>
              <a:ext uri="{FF2B5EF4-FFF2-40B4-BE49-F238E27FC236}">
                <a16:creationId xmlns:a16="http://schemas.microsoft.com/office/drawing/2014/main" id="{9CCD01CF-250A-4617-C2C5-13F49A527E03}"/>
              </a:ext>
            </a:extLst>
          </p:cNvPr>
          <p:cNvGrpSpPr/>
          <p:nvPr/>
        </p:nvGrpSpPr>
        <p:grpSpPr>
          <a:xfrm>
            <a:off x="1766226" y="2300465"/>
            <a:ext cx="3388887" cy="3134793"/>
            <a:chOff x="351916" y="3300416"/>
            <a:chExt cx="2802214" cy="2698737"/>
          </a:xfrm>
        </p:grpSpPr>
        <p:grpSp>
          <p:nvGrpSpPr>
            <p:cNvPr id="19" name="Group 18">
              <a:extLst>
                <a:ext uri="{FF2B5EF4-FFF2-40B4-BE49-F238E27FC236}">
                  <a16:creationId xmlns:a16="http://schemas.microsoft.com/office/drawing/2014/main" id="{7CFFCCDC-7CFC-CD81-7EC1-353B26FA18EA}"/>
                </a:ext>
              </a:extLst>
            </p:cNvPr>
            <p:cNvGrpSpPr/>
            <p:nvPr/>
          </p:nvGrpSpPr>
          <p:grpSpPr>
            <a:xfrm>
              <a:off x="351916" y="3771902"/>
              <a:ext cx="2802214" cy="2227251"/>
              <a:chOff x="1217756" y="3586236"/>
              <a:chExt cx="3215055" cy="2555383"/>
            </a:xfrm>
          </p:grpSpPr>
          <p:grpSp>
            <p:nvGrpSpPr>
              <p:cNvPr id="23" name="Group 22">
                <a:extLst>
                  <a:ext uri="{FF2B5EF4-FFF2-40B4-BE49-F238E27FC236}">
                    <a16:creationId xmlns:a16="http://schemas.microsoft.com/office/drawing/2014/main" id="{B1F6932A-D635-F46A-EC18-61E646F538B7}"/>
                  </a:ext>
                </a:extLst>
              </p:cNvPr>
              <p:cNvGrpSpPr/>
              <p:nvPr/>
            </p:nvGrpSpPr>
            <p:grpSpPr>
              <a:xfrm>
                <a:off x="1217756" y="3586236"/>
                <a:ext cx="3215055" cy="2555383"/>
                <a:chOff x="1217756" y="3586236"/>
                <a:chExt cx="3215055" cy="2555383"/>
              </a:xfrm>
            </p:grpSpPr>
            <p:sp>
              <p:nvSpPr>
                <p:cNvPr id="25" name="Rectangle: Rounded Corners 24">
                  <a:extLst>
                    <a:ext uri="{FF2B5EF4-FFF2-40B4-BE49-F238E27FC236}">
                      <a16:creationId xmlns:a16="http://schemas.microsoft.com/office/drawing/2014/main" id="{73A375E4-2438-09EC-78B4-0BBC424BBFBB}"/>
                    </a:ext>
                  </a:extLst>
                </p:cNvPr>
                <p:cNvSpPr/>
                <p:nvPr/>
              </p:nvSpPr>
              <p:spPr>
                <a:xfrm>
                  <a:off x="1227368" y="3624827"/>
                  <a:ext cx="3205443" cy="2516792"/>
                </a:xfrm>
                <a:prstGeom prst="roundRect">
                  <a:avLst>
                    <a:gd name="adj" fmla="val 5839"/>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54FF6BA0-D25D-25A6-365F-ACD707CA6D14}"/>
                    </a:ext>
                  </a:extLst>
                </p:cNvPr>
                <p:cNvSpPr/>
                <p:nvPr/>
              </p:nvSpPr>
              <p:spPr>
                <a:xfrm>
                  <a:off x="1217756" y="3586236"/>
                  <a:ext cx="3016916" cy="242391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TextBox 23">
                <a:extLst>
                  <a:ext uri="{FF2B5EF4-FFF2-40B4-BE49-F238E27FC236}">
                    <a16:creationId xmlns:a16="http://schemas.microsoft.com/office/drawing/2014/main" id="{EB0FA378-D290-42F8-779E-DB543F3B0C3D}"/>
                  </a:ext>
                </a:extLst>
              </p:cNvPr>
              <p:cNvSpPr txBox="1"/>
              <p:nvPr/>
            </p:nvSpPr>
            <p:spPr>
              <a:xfrm flipH="1">
                <a:off x="1227368" y="3712240"/>
                <a:ext cx="2997690" cy="1155202"/>
              </a:xfrm>
              <a:prstGeom prst="rect">
                <a:avLst/>
              </a:prstGeom>
              <a:noFill/>
            </p:spPr>
            <p:txBody>
              <a:bodyPr wrap="square" rtlCol="0">
                <a:spAutoFit/>
              </a:bodyPr>
              <a:lstStyle/>
              <a:p>
                <a:pPr>
                  <a:buClr>
                    <a:schemeClr val="bg1"/>
                  </a:buClr>
                </a:pPr>
                <a:r>
                  <a:rPr lang="en-US" sz="1400">
                    <a:solidFill>
                      <a:schemeClr val="tx2">
                        <a:lumMod val="75000"/>
                        <a:lumOff val="25000"/>
                      </a:schemeClr>
                    </a:solidFill>
                    <a:latin typeface="Arial" panose="020B0604020202020204" pitchFamily="34" charset="0"/>
                    <a:cs typeface="Arial" panose="020B0604020202020204" pitchFamily="34" charset="0"/>
                  </a:rPr>
                  <a:t> A data warehousing and SQL-like query language built on top of Hadoop, used for data summarization, ad-hoc querying, and analysis.</a:t>
                </a:r>
                <a:endParaRPr lang="en-IN" sz="1400">
                  <a:solidFill>
                    <a:schemeClr val="tx2">
                      <a:lumMod val="75000"/>
                      <a:lumOff val="25000"/>
                    </a:schemeClr>
                  </a:solidFill>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CA85CB00-1737-8522-5AB8-A8BEAFD8DA8B}"/>
                </a:ext>
              </a:extLst>
            </p:cNvPr>
            <p:cNvGrpSpPr/>
            <p:nvPr/>
          </p:nvGrpSpPr>
          <p:grpSpPr>
            <a:xfrm>
              <a:off x="1632316" y="3300416"/>
              <a:ext cx="68716" cy="505842"/>
              <a:chOff x="2691859" y="3300416"/>
              <a:chExt cx="68716" cy="505842"/>
            </a:xfrm>
          </p:grpSpPr>
          <p:cxnSp>
            <p:nvCxnSpPr>
              <p:cNvPr id="21" name="Straight Connector 20">
                <a:extLst>
                  <a:ext uri="{FF2B5EF4-FFF2-40B4-BE49-F238E27FC236}">
                    <a16:creationId xmlns:a16="http://schemas.microsoft.com/office/drawing/2014/main" id="{8CA8EC74-A8B1-6FEC-D2DD-DC3ECC183ED3}"/>
                  </a:ext>
                </a:extLst>
              </p:cNvPr>
              <p:cNvCxnSpPr>
                <a:cxnSpLocks/>
              </p:cNvCxnSpPr>
              <p:nvPr/>
            </p:nvCxnSpPr>
            <p:spPr>
              <a:xfrm>
                <a:off x="2726217" y="3300416"/>
                <a:ext cx="0" cy="465134"/>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45864F9-C01A-00D2-E875-E457896ADC86}"/>
                  </a:ext>
                </a:extLst>
              </p:cNvPr>
              <p:cNvSpPr/>
              <p:nvPr/>
            </p:nvSpPr>
            <p:spPr>
              <a:xfrm>
                <a:off x="2691859" y="3737542"/>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7" name="Picture 26">
            <a:extLst>
              <a:ext uri="{FF2B5EF4-FFF2-40B4-BE49-F238E27FC236}">
                <a16:creationId xmlns:a16="http://schemas.microsoft.com/office/drawing/2014/main" id="{92F10913-402A-76BC-C7CA-56480136D906}"/>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11620" y="1749452"/>
            <a:ext cx="2257260" cy="692542"/>
          </a:xfrm>
          <a:prstGeom prst="rect">
            <a:avLst/>
          </a:prstGeom>
        </p:spPr>
      </p:pic>
      <p:grpSp>
        <p:nvGrpSpPr>
          <p:cNvPr id="32" name="Group 31">
            <a:extLst>
              <a:ext uri="{FF2B5EF4-FFF2-40B4-BE49-F238E27FC236}">
                <a16:creationId xmlns:a16="http://schemas.microsoft.com/office/drawing/2014/main" id="{8F54176B-A284-2921-5195-93AEF0F4BA56}"/>
              </a:ext>
            </a:extLst>
          </p:cNvPr>
          <p:cNvGrpSpPr/>
          <p:nvPr/>
        </p:nvGrpSpPr>
        <p:grpSpPr>
          <a:xfrm>
            <a:off x="7036887" y="2095723"/>
            <a:ext cx="3388887" cy="3339535"/>
            <a:chOff x="351916" y="3124154"/>
            <a:chExt cx="2802214" cy="2874999"/>
          </a:xfrm>
        </p:grpSpPr>
        <p:grpSp>
          <p:nvGrpSpPr>
            <p:cNvPr id="33" name="Group 32">
              <a:extLst>
                <a:ext uri="{FF2B5EF4-FFF2-40B4-BE49-F238E27FC236}">
                  <a16:creationId xmlns:a16="http://schemas.microsoft.com/office/drawing/2014/main" id="{D64FE2B3-0860-2E7E-8060-3E31AA043275}"/>
                </a:ext>
              </a:extLst>
            </p:cNvPr>
            <p:cNvGrpSpPr/>
            <p:nvPr/>
          </p:nvGrpSpPr>
          <p:grpSpPr>
            <a:xfrm>
              <a:off x="351916" y="3771902"/>
              <a:ext cx="2802214" cy="2227251"/>
              <a:chOff x="1217756" y="3586236"/>
              <a:chExt cx="3215055" cy="2555383"/>
            </a:xfrm>
          </p:grpSpPr>
          <p:grpSp>
            <p:nvGrpSpPr>
              <p:cNvPr id="37" name="Group 36">
                <a:extLst>
                  <a:ext uri="{FF2B5EF4-FFF2-40B4-BE49-F238E27FC236}">
                    <a16:creationId xmlns:a16="http://schemas.microsoft.com/office/drawing/2014/main" id="{00662DF8-B8FE-497C-D8DA-FBFC37029AD7}"/>
                  </a:ext>
                </a:extLst>
              </p:cNvPr>
              <p:cNvGrpSpPr/>
              <p:nvPr/>
            </p:nvGrpSpPr>
            <p:grpSpPr>
              <a:xfrm>
                <a:off x="1217756" y="3586236"/>
                <a:ext cx="3215055" cy="2555383"/>
                <a:chOff x="1217756" y="3586236"/>
                <a:chExt cx="3215055" cy="2555383"/>
              </a:xfrm>
            </p:grpSpPr>
            <p:sp>
              <p:nvSpPr>
                <p:cNvPr id="39" name="Rectangle: Rounded Corners 38">
                  <a:extLst>
                    <a:ext uri="{FF2B5EF4-FFF2-40B4-BE49-F238E27FC236}">
                      <a16:creationId xmlns:a16="http://schemas.microsoft.com/office/drawing/2014/main" id="{E15C6EB1-93B7-0960-4865-F41A69F3C069}"/>
                    </a:ext>
                  </a:extLst>
                </p:cNvPr>
                <p:cNvSpPr/>
                <p:nvPr/>
              </p:nvSpPr>
              <p:spPr>
                <a:xfrm>
                  <a:off x="1227368" y="3624827"/>
                  <a:ext cx="3205443" cy="2516792"/>
                </a:xfrm>
                <a:prstGeom prst="roundRect">
                  <a:avLst>
                    <a:gd name="adj" fmla="val 5839"/>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909D202E-67D4-66AD-FCBF-E5F9BC2FB917}"/>
                    </a:ext>
                  </a:extLst>
                </p:cNvPr>
                <p:cNvSpPr/>
                <p:nvPr/>
              </p:nvSpPr>
              <p:spPr>
                <a:xfrm>
                  <a:off x="1217756" y="3586236"/>
                  <a:ext cx="3016916" cy="242391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8" name="TextBox 37">
                <a:extLst>
                  <a:ext uri="{FF2B5EF4-FFF2-40B4-BE49-F238E27FC236}">
                    <a16:creationId xmlns:a16="http://schemas.microsoft.com/office/drawing/2014/main" id="{DE4D834D-5FD7-D15E-5F8A-669CF4BEC7A2}"/>
                  </a:ext>
                </a:extLst>
              </p:cNvPr>
              <p:cNvSpPr txBox="1"/>
              <p:nvPr/>
            </p:nvSpPr>
            <p:spPr>
              <a:xfrm flipH="1">
                <a:off x="1227368" y="3712240"/>
                <a:ext cx="2997690" cy="1580802"/>
              </a:xfrm>
              <a:prstGeom prst="rect">
                <a:avLst/>
              </a:prstGeom>
              <a:noFill/>
            </p:spPr>
            <p:txBody>
              <a:bodyPr wrap="square" rtlCol="0">
                <a:spAutoFit/>
              </a:bodyPr>
              <a:lstStyle/>
              <a:p>
                <a:pPr>
                  <a:buClr>
                    <a:schemeClr val="bg1"/>
                  </a:buClr>
                </a:pPr>
                <a:r>
                  <a:rPr lang="en-US" sz="1400">
                    <a:solidFill>
                      <a:schemeClr val="tx2">
                        <a:lumMod val="75000"/>
                        <a:lumOff val="25000"/>
                      </a:schemeClr>
                    </a:solidFill>
                    <a:latin typeface="Arial" panose="020B0604020202020204" pitchFamily="34" charset="0"/>
                    <a:cs typeface="Arial" panose="020B0604020202020204" pitchFamily="34" charset="0"/>
                  </a:rPr>
                  <a:t>Apache Pig is a powerful platform for analyzing large datasets, providing a high-level language and efficient infrastructure for parallel processing, making it capable of handling massive amounts of data with ease</a:t>
                </a:r>
              </a:p>
              <a:p>
                <a:pPr>
                  <a:buClr>
                    <a:schemeClr val="bg1"/>
                  </a:buClr>
                </a:pPr>
                <a:endParaRPr lang="en-IN" sz="1400">
                  <a:solidFill>
                    <a:schemeClr val="tx2">
                      <a:lumMod val="75000"/>
                      <a:lumOff val="25000"/>
                    </a:schemeClr>
                  </a:solidFill>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516CC6B9-7338-4C8C-6151-0B32B144A496}"/>
                </a:ext>
              </a:extLst>
            </p:cNvPr>
            <p:cNvGrpSpPr/>
            <p:nvPr/>
          </p:nvGrpSpPr>
          <p:grpSpPr>
            <a:xfrm>
              <a:off x="1632316" y="3124154"/>
              <a:ext cx="68716" cy="682104"/>
              <a:chOff x="2691859" y="3124154"/>
              <a:chExt cx="68716" cy="682104"/>
            </a:xfrm>
          </p:grpSpPr>
          <p:cxnSp>
            <p:nvCxnSpPr>
              <p:cNvPr id="35" name="Straight Connector 34">
                <a:extLst>
                  <a:ext uri="{FF2B5EF4-FFF2-40B4-BE49-F238E27FC236}">
                    <a16:creationId xmlns:a16="http://schemas.microsoft.com/office/drawing/2014/main" id="{A7CE3EF9-A423-ED69-3942-D048CB1CE4DF}"/>
                  </a:ext>
                </a:extLst>
              </p:cNvPr>
              <p:cNvCxnSpPr>
                <a:cxnSpLocks/>
              </p:cNvCxnSpPr>
              <p:nvPr/>
            </p:nvCxnSpPr>
            <p:spPr>
              <a:xfrm>
                <a:off x="2726217" y="3124154"/>
                <a:ext cx="0" cy="641396"/>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649BED1-317C-49B6-F5BE-89E3F047024C}"/>
                  </a:ext>
                </a:extLst>
              </p:cNvPr>
              <p:cNvSpPr/>
              <p:nvPr/>
            </p:nvSpPr>
            <p:spPr>
              <a:xfrm>
                <a:off x="2691859" y="3737542"/>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2" name="Picture 41" descr="A person holding a microphone&#10;&#10;Description automatically generated with medium confidence">
            <a:extLst>
              <a:ext uri="{FF2B5EF4-FFF2-40B4-BE49-F238E27FC236}">
                <a16:creationId xmlns:a16="http://schemas.microsoft.com/office/drawing/2014/main" id="{28BE6D39-C2C5-A249-5186-E3708DE7ECB6}"/>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481888" y="1422741"/>
            <a:ext cx="2290030" cy="997416"/>
          </a:xfrm>
          <a:prstGeom prst="rect">
            <a:avLst/>
          </a:prstGeom>
        </p:spPr>
      </p:pic>
    </p:spTree>
    <p:extLst>
      <p:ext uri="{BB962C8B-B14F-4D97-AF65-F5344CB8AC3E}">
        <p14:creationId xmlns:p14="http://schemas.microsoft.com/office/powerpoint/2010/main" val="34755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par>
                          <p:cTn id="19" fill="hold">
                            <p:stCondLst>
                              <p:cond delay="500"/>
                            </p:stCondLst>
                            <p:childTnLst>
                              <p:par>
                                <p:cTn id="20" presetID="47"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6758-398E-88DF-96C2-98F6873DEE28}"/>
              </a:ext>
            </a:extLst>
          </p:cNvPr>
          <p:cNvSpPr>
            <a:spLocks noGrp="1"/>
          </p:cNvSpPr>
          <p:nvPr>
            <p:ph type="title"/>
          </p:nvPr>
        </p:nvSpPr>
        <p:spPr/>
        <p:txBody>
          <a:bodyPr/>
          <a:lstStyle/>
          <a:p>
            <a:r>
              <a:rPr lang="en-US"/>
              <a:t>Technologies For Big Data Visualization</a:t>
            </a:r>
          </a:p>
        </p:txBody>
      </p:sp>
      <p:grpSp>
        <p:nvGrpSpPr>
          <p:cNvPr id="12" name="Group 11">
            <a:extLst>
              <a:ext uri="{FF2B5EF4-FFF2-40B4-BE49-F238E27FC236}">
                <a16:creationId xmlns:a16="http://schemas.microsoft.com/office/drawing/2014/main" id="{3FE1B65E-F8CF-F1C1-DD4C-3968455176F4}"/>
              </a:ext>
            </a:extLst>
          </p:cNvPr>
          <p:cNvGrpSpPr/>
          <p:nvPr/>
        </p:nvGrpSpPr>
        <p:grpSpPr>
          <a:xfrm>
            <a:off x="1139939" y="2281363"/>
            <a:ext cx="3213150" cy="3376218"/>
            <a:chOff x="359345" y="3324209"/>
            <a:chExt cx="3108321" cy="2399309"/>
          </a:xfrm>
        </p:grpSpPr>
        <p:grpSp>
          <p:nvGrpSpPr>
            <p:cNvPr id="13" name="Group 12">
              <a:extLst>
                <a:ext uri="{FF2B5EF4-FFF2-40B4-BE49-F238E27FC236}">
                  <a16:creationId xmlns:a16="http://schemas.microsoft.com/office/drawing/2014/main" id="{CCE67F33-A87F-5921-37F7-55B2A4BC7B68}"/>
                </a:ext>
              </a:extLst>
            </p:cNvPr>
            <p:cNvGrpSpPr/>
            <p:nvPr/>
          </p:nvGrpSpPr>
          <p:grpSpPr>
            <a:xfrm>
              <a:off x="359345" y="3793406"/>
              <a:ext cx="3108321" cy="1930112"/>
              <a:chOff x="1226279" y="3610909"/>
              <a:chExt cx="3566261" cy="2214468"/>
            </a:xfrm>
          </p:grpSpPr>
          <p:sp>
            <p:nvSpPr>
              <p:cNvPr id="17" name="Rectangle: Rounded Corners 16">
                <a:extLst>
                  <a:ext uri="{FF2B5EF4-FFF2-40B4-BE49-F238E27FC236}">
                    <a16:creationId xmlns:a16="http://schemas.microsoft.com/office/drawing/2014/main" id="{6A691F5D-0F75-0300-CEAE-AE5A3CC1DAC5}"/>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E0F0FB56-4C03-5411-AC50-B8671AF76F1C}"/>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Tableau is a popular data visualization and business intelligence tool that enables users to create interactive and visually appealing dashboards, reports, and charts.</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E1E9F621-E23C-90AF-FD0D-1D21086ED497}"/>
                </a:ext>
              </a:extLst>
            </p:cNvPr>
            <p:cNvGrpSpPr/>
            <p:nvPr/>
          </p:nvGrpSpPr>
          <p:grpSpPr>
            <a:xfrm>
              <a:off x="1850944" y="3324209"/>
              <a:ext cx="68716" cy="482050"/>
              <a:chOff x="2910487" y="3324209"/>
              <a:chExt cx="68716" cy="482050"/>
            </a:xfrm>
          </p:grpSpPr>
          <p:cxnSp>
            <p:nvCxnSpPr>
              <p:cNvPr id="15" name="Straight Connector 14">
                <a:extLst>
                  <a:ext uri="{FF2B5EF4-FFF2-40B4-BE49-F238E27FC236}">
                    <a16:creationId xmlns:a16="http://schemas.microsoft.com/office/drawing/2014/main" id="{287EE86D-2513-9C4D-EA19-E19DA38F18B8}"/>
                  </a:ext>
                </a:extLst>
              </p:cNvPr>
              <p:cNvCxnSpPr>
                <a:cxnSpLocks/>
              </p:cNvCxnSpPr>
              <p:nvPr/>
            </p:nvCxnSpPr>
            <p:spPr>
              <a:xfrm>
                <a:off x="2937790" y="3324209"/>
                <a:ext cx="0" cy="465134"/>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662E227-A25C-738A-30D2-B064D9A1012A}"/>
                  </a:ext>
                </a:extLst>
              </p:cNvPr>
              <p:cNvSpPr/>
              <p:nvPr/>
            </p:nvSpPr>
            <p:spPr>
              <a:xfrm>
                <a:off x="2910487" y="3737543"/>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29381A2F-C31F-8D35-1794-B9A14D0CD910}"/>
              </a:ext>
            </a:extLst>
          </p:cNvPr>
          <p:cNvGrpSpPr/>
          <p:nvPr/>
        </p:nvGrpSpPr>
        <p:grpSpPr>
          <a:xfrm>
            <a:off x="4489425" y="2247883"/>
            <a:ext cx="3213150" cy="3409699"/>
            <a:chOff x="359345" y="3300416"/>
            <a:chExt cx="3108321" cy="2423102"/>
          </a:xfrm>
        </p:grpSpPr>
        <p:grpSp>
          <p:nvGrpSpPr>
            <p:cNvPr id="21" name="Group 20">
              <a:extLst>
                <a:ext uri="{FF2B5EF4-FFF2-40B4-BE49-F238E27FC236}">
                  <a16:creationId xmlns:a16="http://schemas.microsoft.com/office/drawing/2014/main" id="{0F0475C9-545A-7125-189C-EF325F5AD9D0}"/>
                </a:ext>
              </a:extLst>
            </p:cNvPr>
            <p:cNvGrpSpPr/>
            <p:nvPr/>
          </p:nvGrpSpPr>
          <p:grpSpPr>
            <a:xfrm>
              <a:off x="359345" y="3793406"/>
              <a:ext cx="3108321" cy="1930112"/>
              <a:chOff x="1226279" y="3610909"/>
              <a:chExt cx="3566261" cy="2214468"/>
            </a:xfrm>
          </p:grpSpPr>
          <p:sp>
            <p:nvSpPr>
              <p:cNvPr id="25" name="Rectangle: Rounded Corners 24">
                <a:extLst>
                  <a:ext uri="{FF2B5EF4-FFF2-40B4-BE49-F238E27FC236}">
                    <a16:creationId xmlns:a16="http://schemas.microsoft.com/office/drawing/2014/main" id="{55DAA3A4-398B-E4D6-E5FF-80B6693F1DAD}"/>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C4997E32-1739-9956-A867-4D8B1D4F52C9}"/>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Power BI is a widely used business analytics service enabling interactive data visualization and powerful business intelligence capabilities. Users can create captivating reports and dashboards, gaining valuable insights from diverse data sources and facilitating informed decision-making through easy sharing and comprehensive analysis.</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10D61A0B-4CDC-34C5-13BE-E51EA1291AE9}"/>
                </a:ext>
              </a:extLst>
            </p:cNvPr>
            <p:cNvGrpSpPr/>
            <p:nvPr/>
          </p:nvGrpSpPr>
          <p:grpSpPr>
            <a:xfrm>
              <a:off x="1836750" y="3300416"/>
              <a:ext cx="68716" cy="505842"/>
              <a:chOff x="2896293" y="3300416"/>
              <a:chExt cx="68716" cy="505842"/>
            </a:xfrm>
          </p:grpSpPr>
          <p:cxnSp>
            <p:nvCxnSpPr>
              <p:cNvPr id="23" name="Straight Connector 22">
                <a:extLst>
                  <a:ext uri="{FF2B5EF4-FFF2-40B4-BE49-F238E27FC236}">
                    <a16:creationId xmlns:a16="http://schemas.microsoft.com/office/drawing/2014/main" id="{821ADAF4-467D-19FC-CC3E-E1011352031C}"/>
                  </a:ext>
                </a:extLst>
              </p:cNvPr>
              <p:cNvCxnSpPr>
                <a:cxnSpLocks/>
              </p:cNvCxnSpPr>
              <p:nvPr/>
            </p:nvCxnSpPr>
            <p:spPr>
              <a:xfrm>
                <a:off x="2930653" y="3300416"/>
                <a:ext cx="0" cy="465134"/>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F47125E-B818-2524-A358-FA261A391BEC}"/>
                  </a:ext>
                </a:extLst>
              </p:cNvPr>
              <p:cNvSpPr/>
              <p:nvPr/>
            </p:nvSpPr>
            <p:spPr>
              <a:xfrm>
                <a:off x="2896293" y="3737542"/>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A9DB46D3-3873-D3D1-B548-5BCA2C82364E}"/>
              </a:ext>
            </a:extLst>
          </p:cNvPr>
          <p:cNvGrpSpPr/>
          <p:nvPr/>
        </p:nvGrpSpPr>
        <p:grpSpPr>
          <a:xfrm>
            <a:off x="7838910" y="2247883"/>
            <a:ext cx="3213150" cy="3409699"/>
            <a:chOff x="359345" y="3300416"/>
            <a:chExt cx="3108321" cy="2423102"/>
          </a:xfrm>
        </p:grpSpPr>
        <p:grpSp>
          <p:nvGrpSpPr>
            <p:cNvPr id="28" name="Group 27">
              <a:extLst>
                <a:ext uri="{FF2B5EF4-FFF2-40B4-BE49-F238E27FC236}">
                  <a16:creationId xmlns:a16="http://schemas.microsoft.com/office/drawing/2014/main" id="{025C43AF-E00A-1B2D-7084-3298B15A593C}"/>
                </a:ext>
              </a:extLst>
            </p:cNvPr>
            <p:cNvGrpSpPr/>
            <p:nvPr/>
          </p:nvGrpSpPr>
          <p:grpSpPr>
            <a:xfrm>
              <a:off x="359345" y="3793406"/>
              <a:ext cx="3108321" cy="1930112"/>
              <a:chOff x="1226279" y="3610909"/>
              <a:chExt cx="3566261" cy="2214468"/>
            </a:xfrm>
          </p:grpSpPr>
          <p:sp>
            <p:nvSpPr>
              <p:cNvPr id="32" name="Rectangle: Rounded Corners 31">
                <a:extLst>
                  <a:ext uri="{FF2B5EF4-FFF2-40B4-BE49-F238E27FC236}">
                    <a16:creationId xmlns:a16="http://schemas.microsoft.com/office/drawing/2014/main" id="{BDDF0814-990C-0EE1-2178-7ADED37C7FDC}"/>
                  </a:ext>
                </a:extLst>
              </p:cNvPr>
              <p:cNvSpPr/>
              <p:nvPr/>
            </p:nvSpPr>
            <p:spPr>
              <a:xfrm>
                <a:off x="1238036" y="3610909"/>
                <a:ext cx="3554504" cy="2214468"/>
              </a:xfrm>
              <a:prstGeom prst="roundRect">
                <a:avLst>
                  <a:gd name="adj" fmla="val 6634"/>
                </a:avLst>
              </a:prstGeom>
              <a:solidFill>
                <a:schemeClr val="accent1">
                  <a:lumMod val="20000"/>
                  <a:lumOff val="80000"/>
                </a:schemeClr>
              </a:solidFill>
              <a:ln w="254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6387794E-1DA9-3FAF-D519-919DACD3C2CB}"/>
                  </a:ext>
                </a:extLst>
              </p:cNvPr>
              <p:cNvSpPr/>
              <p:nvPr/>
            </p:nvSpPr>
            <p:spPr>
              <a:xfrm>
                <a:off x="1226279" y="3616156"/>
                <a:ext cx="3422707" cy="2129102"/>
              </a:xfrm>
              <a:prstGeom prst="roundRect">
                <a:avLst>
                  <a:gd name="adj" fmla="val 4092"/>
                </a:avLst>
              </a:prstGeom>
              <a:solidFill>
                <a:schemeClr val="bg2"/>
              </a:solidFill>
              <a:ln w="6350">
                <a:solidFill>
                  <a:schemeClr val="tx2">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solidFill>
                      <a:schemeClr val="tx2">
                        <a:lumMod val="75000"/>
                        <a:lumOff val="25000"/>
                      </a:schemeClr>
                    </a:solidFill>
                    <a:latin typeface="Arial" panose="020B0604020202020204" pitchFamily="34" charset="0"/>
                    <a:cs typeface="Arial" panose="020B0604020202020204" pitchFamily="34" charset="0"/>
                  </a:rPr>
                  <a:t>Grafana is an open-source data visualization and monitoring tool widely used to create interactive dashboards for analyzing and displaying metrics and time-series data from diverse sources. it facilitates real-time monitoring and data exploration across different industries.</a:t>
                </a:r>
              </a:p>
            </p:txBody>
          </p:sp>
        </p:grpSp>
        <p:grpSp>
          <p:nvGrpSpPr>
            <p:cNvPr id="29" name="Group 28">
              <a:extLst>
                <a:ext uri="{FF2B5EF4-FFF2-40B4-BE49-F238E27FC236}">
                  <a16:creationId xmlns:a16="http://schemas.microsoft.com/office/drawing/2014/main" id="{0FD4B847-1030-9F3F-BC97-9D18E986B878}"/>
                </a:ext>
              </a:extLst>
            </p:cNvPr>
            <p:cNvGrpSpPr/>
            <p:nvPr/>
          </p:nvGrpSpPr>
          <p:grpSpPr>
            <a:xfrm>
              <a:off x="1632316" y="3300416"/>
              <a:ext cx="68716" cy="505842"/>
              <a:chOff x="2691859" y="3300416"/>
              <a:chExt cx="68716" cy="505842"/>
            </a:xfrm>
          </p:grpSpPr>
          <p:cxnSp>
            <p:nvCxnSpPr>
              <p:cNvPr id="30" name="Straight Connector 29">
                <a:extLst>
                  <a:ext uri="{FF2B5EF4-FFF2-40B4-BE49-F238E27FC236}">
                    <a16:creationId xmlns:a16="http://schemas.microsoft.com/office/drawing/2014/main" id="{DEF2D02C-E814-79E6-A0CA-9EFB9D4C3CA5}"/>
                  </a:ext>
                </a:extLst>
              </p:cNvPr>
              <p:cNvCxnSpPr>
                <a:cxnSpLocks/>
              </p:cNvCxnSpPr>
              <p:nvPr/>
            </p:nvCxnSpPr>
            <p:spPr>
              <a:xfrm>
                <a:off x="2726217" y="3300416"/>
                <a:ext cx="0" cy="465134"/>
              </a:xfrm>
              <a:prstGeom prst="lin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C7A3CCD-0911-B192-1785-EF2601267B58}"/>
                  </a:ext>
                </a:extLst>
              </p:cNvPr>
              <p:cNvSpPr/>
              <p:nvPr/>
            </p:nvSpPr>
            <p:spPr>
              <a:xfrm>
                <a:off x="2691859" y="3737542"/>
                <a:ext cx="68716" cy="68716"/>
              </a:xfrm>
              <a:prstGeom prst="ellipse">
                <a:avLst/>
              </a:prstGeom>
              <a:solidFill>
                <a:schemeClr val="bg2"/>
              </a:solidFill>
              <a:ln w="635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3" name="Picture 42" descr="A close-up of a logo&#10;&#10;Description automatically generated">
            <a:extLst>
              <a:ext uri="{FF2B5EF4-FFF2-40B4-BE49-F238E27FC236}">
                <a16:creationId xmlns:a16="http://schemas.microsoft.com/office/drawing/2014/main" id="{5118807A-7C5A-5899-89AF-79814A4769B9}"/>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09184" y="1448068"/>
            <a:ext cx="2945318" cy="1024631"/>
          </a:xfrm>
          <a:prstGeom prst="rect">
            <a:avLst/>
          </a:prstGeom>
        </p:spPr>
      </p:pic>
      <p:pic>
        <p:nvPicPr>
          <p:cNvPr id="45" name="Picture 44" descr="A yellow text on a black background&#10;&#10;Description automatically generated">
            <a:extLst>
              <a:ext uri="{FF2B5EF4-FFF2-40B4-BE49-F238E27FC236}">
                <a16:creationId xmlns:a16="http://schemas.microsoft.com/office/drawing/2014/main" id="{4B2C5CE5-40BB-DCAD-7331-B80D8E689655}"/>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20106" y="1612287"/>
            <a:ext cx="2845377" cy="699144"/>
          </a:xfrm>
          <a:prstGeom prst="rect">
            <a:avLst/>
          </a:prstGeom>
        </p:spPr>
      </p:pic>
      <p:pic>
        <p:nvPicPr>
          <p:cNvPr id="47" name="Picture 46" descr="A black and grey logo&#10;&#10;Description automatically generated">
            <a:extLst>
              <a:ext uri="{FF2B5EF4-FFF2-40B4-BE49-F238E27FC236}">
                <a16:creationId xmlns:a16="http://schemas.microsoft.com/office/drawing/2014/main" id="{42CC5C48-A47E-265C-001C-B62244473D85}"/>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990389" y="1612287"/>
            <a:ext cx="2845378" cy="639240"/>
          </a:xfrm>
          <a:prstGeom prst="rect">
            <a:avLst/>
          </a:prstGeom>
        </p:spPr>
      </p:pic>
    </p:spTree>
    <p:extLst>
      <p:ext uri="{BB962C8B-B14F-4D97-AF65-F5344CB8AC3E}">
        <p14:creationId xmlns:p14="http://schemas.microsoft.com/office/powerpoint/2010/main" val="2580817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500"/>
                            </p:stCondLst>
                            <p:childTnLst>
                              <p:par>
                                <p:cTn id="20" presetID="47"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par>
                          <p:cTn id="30" fill="hold">
                            <p:stCondLst>
                              <p:cond delay="500"/>
                            </p:stCondLst>
                            <p:childTnLst>
                              <p:par>
                                <p:cTn id="31" presetID="47"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anim calcmode="lin" valueType="num">
                                      <p:cBhvr>
                                        <p:cTn id="34" dur="1000" fill="hold"/>
                                        <p:tgtEl>
                                          <p:spTgt spid="27"/>
                                        </p:tgtEl>
                                        <p:attrNameLst>
                                          <p:attrName>ppt_x</p:attrName>
                                        </p:attrNameLst>
                                      </p:cBhvr>
                                      <p:tavLst>
                                        <p:tav tm="0">
                                          <p:val>
                                            <p:strVal val="#ppt_x"/>
                                          </p:val>
                                        </p:tav>
                                        <p:tav tm="100000">
                                          <p:val>
                                            <p:strVal val="#ppt_x"/>
                                          </p:val>
                                        </p:tav>
                                      </p:tavLst>
                                    </p:anim>
                                    <p:anim calcmode="lin" valueType="num">
                                      <p:cBhvr>
                                        <p:cTn id="3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25F-4A3D-8169-D922-ACC84AA96F7C}"/>
              </a:ext>
            </a:extLst>
          </p:cNvPr>
          <p:cNvSpPr>
            <a:spLocks noGrp="1"/>
          </p:cNvSpPr>
          <p:nvPr>
            <p:ph type="title"/>
          </p:nvPr>
        </p:nvSpPr>
        <p:spPr/>
        <p:txBody>
          <a:bodyPr/>
          <a:lstStyle/>
          <a:p>
            <a:r>
              <a:rPr lang="en-IN"/>
              <a:t>Case Study: </a:t>
            </a:r>
            <a:r>
              <a:rPr lang="en-US" sz="2800">
                <a:solidFill>
                  <a:srgbClr val="44546A"/>
                </a:solidFill>
                <a:latin typeface="+mj-lt"/>
              </a:rPr>
              <a:t>Royal Manufacturing</a:t>
            </a:r>
            <a:endParaRPr lang="en-IN">
              <a:solidFill>
                <a:srgbClr val="44546A"/>
              </a:solidFill>
            </a:endParaRPr>
          </a:p>
        </p:txBody>
      </p:sp>
      <p:sp>
        <p:nvSpPr>
          <p:cNvPr id="3" name="Text Placeholder 2">
            <a:extLst>
              <a:ext uri="{FF2B5EF4-FFF2-40B4-BE49-F238E27FC236}">
                <a16:creationId xmlns:a16="http://schemas.microsoft.com/office/drawing/2014/main" id="{E9A755ED-69B7-9A3B-C420-C3D7FA831FF0}"/>
              </a:ext>
            </a:extLst>
          </p:cNvPr>
          <p:cNvSpPr>
            <a:spLocks noGrp="1"/>
          </p:cNvSpPr>
          <p:nvPr>
            <p:ph type="body" idx="2"/>
          </p:nvPr>
        </p:nvSpPr>
        <p:spPr>
          <a:xfrm>
            <a:off x="3577086" y="2068057"/>
            <a:ext cx="8341850" cy="4399119"/>
          </a:xfrm>
        </p:spPr>
        <p:txBody>
          <a:bodyPr/>
          <a:lstStyle/>
          <a:p>
            <a:pPr>
              <a:lnSpc>
                <a:spcPct val="150000"/>
              </a:lnSpc>
            </a:pPr>
            <a:r>
              <a:rPr lang="en-US" sz="1400" kern="1200">
                <a:solidFill>
                  <a:srgbClr val="44546A"/>
                </a:solidFill>
                <a:ea typeface="+mn-ea"/>
                <a:cs typeface="+mn-cs"/>
              </a:rPr>
              <a:t>Understanding the pressing need for a solution, </a:t>
            </a:r>
            <a:r>
              <a:rPr lang="en-IN" sz="1400" kern="1200">
                <a:solidFill>
                  <a:srgbClr val="44546A"/>
                </a:solidFill>
                <a:ea typeface="+mn-ea"/>
                <a:cs typeface="+mn-cs"/>
              </a:rPr>
              <a:t>Emily Johnson </a:t>
            </a:r>
            <a:r>
              <a:rPr lang="en-US" sz="1400" kern="1200">
                <a:solidFill>
                  <a:srgbClr val="44546A"/>
                </a:solidFill>
                <a:ea typeface="+mn-ea"/>
                <a:cs typeface="+mn-cs"/>
              </a:rPr>
              <a:t>CTO Of Royal Manufacturing, decided to implement Big-data Solutions to address these challenges.</a:t>
            </a:r>
            <a:endParaRPr lang="en-US"/>
          </a:p>
          <a:p>
            <a:pPr>
              <a:lnSpc>
                <a:spcPct val="150000"/>
              </a:lnSpc>
            </a:pPr>
            <a:r>
              <a:rPr lang="en-US" sz="1400" b="1" kern="1200">
                <a:solidFill>
                  <a:srgbClr val="44546A"/>
                </a:solidFill>
                <a:ea typeface="+mn-ea"/>
                <a:cs typeface="+mn-cs"/>
              </a:rPr>
              <a:t>The Solution – Big-data Analysis : </a:t>
            </a:r>
          </a:p>
          <a:p>
            <a:pPr marL="285750" indent="-285750">
              <a:lnSpc>
                <a:spcPct val="150000"/>
              </a:lnSpc>
              <a:buFont typeface="Arial" panose="020B0604020202020204" pitchFamily="34" charset="0"/>
              <a:buChar char="•"/>
            </a:pPr>
            <a:r>
              <a:rPr lang="en-US" sz="1400">
                <a:solidFill>
                  <a:schemeClr val="accent1"/>
                </a:solidFill>
              </a:rPr>
              <a:t>Emily led a series of educational workshops to familiarize analytical teams with the benefits and application of Big Data Analysis. </a:t>
            </a:r>
          </a:p>
          <a:p>
            <a:pPr marL="285750" indent="-285750">
              <a:lnSpc>
                <a:spcPct val="150000"/>
              </a:lnSpc>
              <a:buFont typeface="Arial" panose="020B0604020202020204" pitchFamily="34" charset="0"/>
              <a:buChar char="•"/>
            </a:pPr>
            <a:r>
              <a:rPr lang="en-US" sz="1400">
                <a:solidFill>
                  <a:schemeClr val="accent1"/>
                </a:solidFill>
              </a:rPr>
              <a:t>The integration of bigdata infrastructure and solution helped them to capture more than 5000 parameters and process it efficiently.</a:t>
            </a:r>
          </a:p>
          <a:p>
            <a:pPr marL="285750" indent="-285750">
              <a:lnSpc>
                <a:spcPct val="150000"/>
              </a:lnSpc>
              <a:buFont typeface="Arial" panose="020B0604020202020204" pitchFamily="34" charset="0"/>
              <a:buChar char="•"/>
            </a:pPr>
            <a:r>
              <a:rPr lang="en-US" sz="1400">
                <a:solidFill>
                  <a:schemeClr val="accent1"/>
                </a:solidFill>
              </a:rPr>
              <a:t>Their data capturing devices are always connected with cloud monitoring databases. Which enables them to capture live data 24*7.</a:t>
            </a:r>
          </a:p>
        </p:txBody>
      </p:sp>
      <p:sp>
        <p:nvSpPr>
          <p:cNvPr id="8" name="TextBox 7">
            <a:extLst>
              <a:ext uri="{FF2B5EF4-FFF2-40B4-BE49-F238E27FC236}">
                <a16:creationId xmlns:a16="http://schemas.microsoft.com/office/drawing/2014/main" id="{2C5DCF93-B74A-48A1-E924-68FA30B78A97}"/>
              </a:ext>
            </a:extLst>
          </p:cNvPr>
          <p:cNvSpPr txBox="1"/>
          <p:nvPr/>
        </p:nvSpPr>
        <p:spPr>
          <a:xfrm>
            <a:off x="12293" y="1304995"/>
            <a:ext cx="2920999" cy="523220"/>
          </a:xfrm>
          <a:prstGeom prst="rect">
            <a:avLst/>
          </a:prstGeom>
          <a:noFill/>
        </p:spPr>
        <p:txBody>
          <a:bodyPr wrap="square">
            <a:spAutoFit/>
          </a:bodyPr>
          <a:lstStyle/>
          <a:p>
            <a:pPr algn="ctr"/>
            <a:r>
              <a:rPr lang="en-IN" sz="1400" kern="1200">
                <a:solidFill>
                  <a:srgbClr val="44546A"/>
                </a:solidFill>
                <a:ea typeface="+mn-ea"/>
                <a:cs typeface="+mn-cs"/>
              </a:rPr>
              <a:t>Emily Johnson</a:t>
            </a:r>
          </a:p>
          <a:p>
            <a:pPr algn="ctr"/>
            <a:r>
              <a:rPr lang="en-IN" sz="1400" kern="1200">
                <a:solidFill>
                  <a:srgbClr val="44546A"/>
                </a:solidFill>
                <a:ea typeface="+mn-ea"/>
                <a:cs typeface="+mn-cs"/>
              </a:rPr>
              <a:t>(CTO at </a:t>
            </a:r>
            <a:r>
              <a:rPr lang="en-US" sz="1400" kern="1200">
                <a:solidFill>
                  <a:srgbClr val="44546A"/>
                </a:solidFill>
                <a:ea typeface="+mn-ea"/>
                <a:cs typeface="+mn-cs"/>
              </a:rPr>
              <a:t>Royal Manufacturing</a:t>
            </a:r>
            <a:r>
              <a:rPr lang="en-IN" sz="1400" kern="1200">
                <a:solidFill>
                  <a:srgbClr val="44546A"/>
                </a:solidFill>
                <a:ea typeface="+mn-ea"/>
                <a:cs typeface="+mn-cs"/>
              </a:rPr>
              <a:t>)</a:t>
            </a:r>
          </a:p>
        </p:txBody>
      </p:sp>
      <p:pic>
        <p:nvPicPr>
          <p:cNvPr id="5" name="Picture 4">
            <a:extLst>
              <a:ext uri="{FF2B5EF4-FFF2-40B4-BE49-F238E27FC236}">
                <a16:creationId xmlns:a16="http://schemas.microsoft.com/office/drawing/2014/main" id="{CEF81F0C-FCF6-2580-6401-BEE18C46F1DF}"/>
              </a:ext>
            </a:extLst>
          </p:cNvPr>
          <p:cNvPicPr>
            <a:picLocks noChangeAspect="1"/>
          </p:cNvPicPr>
          <p:nvPr/>
        </p:nvPicPr>
        <p:blipFill>
          <a:blip r:embed="rId2"/>
          <a:stretch>
            <a:fillRect/>
          </a:stretch>
        </p:blipFill>
        <p:spPr>
          <a:xfrm>
            <a:off x="744661" y="2069348"/>
            <a:ext cx="1987545" cy="4151531"/>
          </a:xfrm>
          <a:prstGeom prst="rect">
            <a:avLst/>
          </a:prstGeom>
        </p:spPr>
      </p:pic>
    </p:spTree>
    <p:extLst>
      <p:ext uri="{BB962C8B-B14F-4D97-AF65-F5344CB8AC3E}">
        <p14:creationId xmlns:p14="http://schemas.microsoft.com/office/powerpoint/2010/main" val="3731818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499F5-C4FE-4704-99F0-C8986AD996C9}"/>
              </a:ext>
            </a:extLst>
          </p:cNvPr>
          <p:cNvSpPr>
            <a:spLocks noGrp="1"/>
          </p:cNvSpPr>
          <p:nvPr>
            <p:ph type="title"/>
          </p:nvPr>
        </p:nvSpPr>
        <p:spPr/>
        <p:txBody>
          <a:bodyPr/>
          <a:lstStyle/>
          <a:p>
            <a:r>
              <a:rPr lang="en-IN"/>
              <a:t>How Yahoo utilise Hadoop</a:t>
            </a:r>
            <a:endParaRPr lang="en-US"/>
          </a:p>
        </p:txBody>
      </p:sp>
      <p:sp>
        <p:nvSpPr>
          <p:cNvPr id="2" name="Slide Number Placeholder 1">
            <a:extLst>
              <a:ext uri="{FF2B5EF4-FFF2-40B4-BE49-F238E27FC236}">
                <a16:creationId xmlns:a16="http://schemas.microsoft.com/office/drawing/2014/main" id="{426A93C4-28FB-44FE-99D5-3C80E5EE0155}"/>
              </a:ext>
            </a:extLst>
          </p:cNvPr>
          <p:cNvSpPr>
            <a:spLocks noGrp="1"/>
          </p:cNvSpPr>
          <p:nvPr>
            <p:ph type="sldNum" idx="12"/>
          </p:nvPr>
        </p:nvSpPr>
        <p:spPr>
          <a:xfrm>
            <a:off x="11561884" y="6347019"/>
            <a:ext cx="386861" cy="365125"/>
          </a:xfrm>
        </p:spPr>
        <p:txBody>
          <a:bodyPr/>
          <a:lstStyle/>
          <a:p>
            <a:fld id="{7E653CDB-E8DC-4D23-B7E7-79510F0CD256}" type="slidenum">
              <a:rPr lang="en-US" smtClean="0"/>
              <a:t>40</a:t>
            </a:fld>
            <a:endParaRPr lang="en-US"/>
          </a:p>
        </p:txBody>
      </p:sp>
      <p:sp>
        <p:nvSpPr>
          <p:cNvPr id="5" name="TextBox 4">
            <a:extLst>
              <a:ext uri="{FF2B5EF4-FFF2-40B4-BE49-F238E27FC236}">
                <a16:creationId xmlns:a16="http://schemas.microsoft.com/office/drawing/2014/main" id="{24A412FE-0332-7822-CFF8-15689F6A969D}"/>
              </a:ext>
            </a:extLst>
          </p:cNvPr>
          <p:cNvSpPr txBox="1"/>
          <p:nvPr/>
        </p:nvSpPr>
        <p:spPr>
          <a:xfrm>
            <a:off x="208634" y="1453537"/>
            <a:ext cx="7497375" cy="3822650"/>
          </a:xfrm>
          <a:prstGeom prst="rect">
            <a:avLst/>
          </a:prstGeom>
          <a:noFill/>
        </p:spPr>
        <p:txBody>
          <a:bodyPr wrap="square" lIns="91440" tIns="45720" rIns="91440" bIns="45720" anchor="t">
            <a:spAutoFit/>
          </a:bodyPr>
          <a:lstStyle/>
          <a:p>
            <a:r>
              <a:rPr lang="en-US" sz="1400" b="0" i="0">
                <a:solidFill>
                  <a:schemeClr val="bg2"/>
                </a:solidFill>
                <a:effectLst/>
                <a:latin typeface="+mn-lt"/>
              </a:rPr>
              <a:t>Yahoo, a global technology company, manages extensive user data from services such as search, email, news, and advertising. To handle this massive data efficiently.</a:t>
            </a:r>
            <a:endParaRPr lang="en-US" sz="1400">
              <a:solidFill>
                <a:schemeClr val="bg2"/>
              </a:solidFill>
              <a:latin typeface="+mn-lt"/>
            </a:endParaRPr>
          </a:p>
          <a:p>
            <a:endParaRPr lang="en-US" sz="1400">
              <a:solidFill>
                <a:schemeClr val="bg2"/>
              </a:solidFill>
              <a:latin typeface="+mn-lt"/>
            </a:endParaRPr>
          </a:p>
          <a:p>
            <a:endParaRPr lang="en-US" sz="1400">
              <a:solidFill>
                <a:schemeClr val="bg2"/>
              </a:solidFill>
              <a:latin typeface="+mn-lt"/>
            </a:endParaRPr>
          </a:p>
          <a:p>
            <a:r>
              <a:rPr lang="en-US" sz="1400">
                <a:solidFill>
                  <a:schemeClr val="bg2"/>
                </a:solidFill>
                <a:latin typeface="+mn-lt"/>
              </a:rPr>
              <a:t>Here's how Yahoo utilized Hadoop:</a:t>
            </a:r>
          </a:p>
          <a:p>
            <a:endParaRPr lang="en-US" sz="1400">
              <a:solidFill>
                <a:schemeClr val="bg2"/>
              </a:solidFill>
              <a:latin typeface="+mn-lt"/>
            </a:endParaRPr>
          </a:p>
          <a:p>
            <a:endParaRPr lang="en-US" sz="1400">
              <a:solidFill>
                <a:schemeClr val="bg2"/>
              </a:solidFill>
              <a:latin typeface="+mn-lt"/>
            </a:endParaRPr>
          </a:p>
          <a:p>
            <a:pPr>
              <a:lnSpc>
                <a:spcPct val="150000"/>
              </a:lnSpc>
            </a:pPr>
            <a:r>
              <a:rPr lang="en-US" sz="1400" b="1">
                <a:solidFill>
                  <a:schemeClr val="bg2"/>
                </a:solidFill>
                <a:latin typeface="+mn-lt"/>
              </a:rPr>
              <a:t>Data Storage: </a:t>
            </a:r>
            <a:r>
              <a:rPr lang="en-US" sz="1400">
                <a:solidFill>
                  <a:schemeClr val="bg2"/>
                </a:solidFill>
                <a:latin typeface="+mn-lt"/>
              </a:rPr>
              <a:t>Yahoo used Hadoop's Hadoop Distributed File System (HDFS) to store petabytes of data across a cluster of commodity servers. HDFS allows for data replication, ensuring data redundancy and fault tolerance.</a:t>
            </a:r>
            <a:br>
              <a:rPr lang="en-US" sz="1400">
                <a:latin typeface="+mn-lt"/>
              </a:rPr>
            </a:br>
            <a:endParaRPr lang="en-US" sz="1400">
              <a:solidFill>
                <a:schemeClr val="bg2"/>
              </a:solidFill>
              <a:latin typeface="+mn-lt"/>
            </a:endParaRPr>
          </a:p>
          <a:p>
            <a:pPr>
              <a:lnSpc>
                <a:spcPct val="150000"/>
              </a:lnSpc>
            </a:pPr>
            <a:r>
              <a:rPr lang="en-US" sz="1400" b="1">
                <a:solidFill>
                  <a:schemeClr val="bg2"/>
                </a:solidFill>
                <a:latin typeface="+mn-lt"/>
              </a:rPr>
              <a:t>Data Processing: </a:t>
            </a:r>
            <a:r>
              <a:rPr lang="en-US" sz="1400">
                <a:solidFill>
                  <a:schemeClr val="bg2"/>
                </a:solidFill>
                <a:latin typeface="+mn-lt"/>
              </a:rPr>
              <a:t>Yahoo employed Hadoop's MapReduce programming model to process and analyze the stored data. MapReduce enables parallel processing of data across multiple nodes in the Hadoop cluster, making it possible to crunch vast datasets quickly.</a:t>
            </a:r>
          </a:p>
        </p:txBody>
      </p:sp>
      <p:sp>
        <p:nvSpPr>
          <p:cNvPr id="17" name="Arrow: Striped Right 16">
            <a:extLst>
              <a:ext uri="{FF2B5EF4-FFF2-40B4-BE49-F238E27FC236}">
                <a16:creationId xmlns:a16="http://schemas.microsoft.com/office/drawing/2014/main" id="{EC095237-7113-25F7-258B-BE31A16BE5C4}"/>
              </a:ext>
            </a:extLst>
          </p:cNvPr>
          <p:cNvSpPr/>
          <p:nvPr/>
        </p:nvSpPr>
        <p:spPr>
          <a:xfrm rot="5400000">
            <a:off x="9330174" y="2643429"/>
            <a:ext cx="1300474" cy="1660929"/>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black logo">
            <a:extLst>
              <a:ext uri="{FF2B5EF4-FFF2-40B4-BE49-F238E27FC236}">
                <a16:creationId xmlns:a16="http://schemas.microsoft.com/office/drawing/2014/main" id="{66F2DF12-13C3-4979-A97F-98DAE5E93742}"/>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84774" y="4446544"/>
            <a:ext cx="3640453" cy="1300476"/>
          </a:xfrm>
          <a:prstGeom prst="rect">
            <a:avLst/>
          </a:prstGeom>
          <a:solidFill>
            <a:srgbClr val="FFFFFF">
              <a:shade val="85000"/>
            </a:srgbClr>
          </a:solidFill>
          <a:ln w="88900" cap="sq">
            <a:noFill/>
            <a:miter lim="800000"/>
          </a:ln>
          <a:effectLst>
            <a:outerShdw dist="18000" sx="1000" sy="1000" algn="tl" rotWithShape="0">
              <a:srgbClr val="000000"/>
            </a:outerShdw>
          </a:effectLst>
        </p:spPr>
      </p:pic>
      <p:pic>
        <p:nvPicPr>
          <p:cNvPr id="8" name="Picture 7">
            <a:extLst>
              <a:ext uri="{FF2B5EF4-FFF2-40B4-BE49-F238E27FC236}">
                <a16:creationId xmlns:a16="http://schemas.microsoft.com/office/drawing/2014/main" id="{AC5330CD-F624-499E-81EC-0AAC337AFA3E}"/>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24573" y="690154"/>
            <a:ext cx="3160856" cy="2568765"/>
          </a:xfrm>
          <a:prstGeom prst="rect">
            <a:avLst/>
          </a:prstGeom>
        </p:spPr>
      </p:pic>
    </p:spTree>
    <p:extLst>
      <p:ext uri="{BB962C8B-B14F-4D97-AF65-F5344CB8AC3E}">
        <p14:creationId xmlns:p14="http://schemas.microsoft.com/office/powerpoint/2010/main" val="3931146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65A51-948B-E11D-144C-1E4F181D5033}"/>
              </a:ext>
            </a:extLst>
          </p:cNvPr>
          <p:cNvSpPr>
            <a:spLocks noGrp="1"/>
          </p:cNvSpPr>
          <p:nvPr>
            <p:ph type="title"/>
          </p:nvPr>
        </p:nvSpPr>
        <p:spPr/>
        <p:txBody>
          <a:bodyPr/>
          <a:lstStyle/>
          <a:p>
            <a:r>
              <a:rPr lang="en-IN"/>
              <a:t>Yahoo utilise Hadoop</a:t>
            </a:r>
            <a:endParaRPr lang="en-US"/>
          </a:p>
        </p:txBody>
      </p:sp>
      <p:sp>
        <p:nvSpPr>
          <p:cNvPr id="5" name="TextBox 4">
            <a:extLst>
              <a:ext uri="{FF2B5EF4-FFF2-40B4-BE49-F238E27FC236}">
                <a16:creationId xmlns:a16="http://schemas.microsoft.com/office/drawing/2014/main" id="{E87F7799-47DC-CC23-0BD5-79292CB63D9B}"/>
              </a:ext>
            </a:extLst>
          </p:cNvPr>
          <p:cNvSpPr txBox="1"/>
          <p:nvPr/>
        </p:nvSpPr>
        <p:spPr>
          <a:xfrm>
            <a:off x="448833" y="1625397"/>
            <a:ext cx="6096000" cy="3607206"/>
          </a:xfrm>
          <a:prstGeom prst="rect">
            <a:avLst/>
          </a:prstGeom>
          <a:noFill/>
        </p:spPr>
        <p:txBody>
          <a:bodyPr wrap="square">
            <a:spAutoFit/>
          </a:bodyPr>
          <a:lstStyle/>
          <a:p>
            <a:pPr>
              <a:lnSpc>
                <a:spcPct val="150000"/>
              </a:lnSpc>
            </a:pPr>
            <a:r>
              <a:rPr lang="en-US" sz="1400" b="1">
                <a:solidFill>
                  <a:schemeClr val="bg2"/>
                </a:solidFill>
                <a:latin typeface="+mn-lt"/>
              </a:rPr>
              <a:t>Data Analysis</a:t>
            </a:r>
            <a:r>
              <a:rPr lang="en-US" sz="1400">
                <a:solidFill>
                  <a:schemeClr val="bg2"/>
                </a:solidFill>
                <a:latin typeface="+mn-lt"/>
              </a:rPr>
              <a:t>: </a:t>
            </a:r>
          </a:p>
          <a:p>
            <a:pPr algn="just">
              <a:lnSpc>
                <a:spcPct val="150000"/>
              </a:lnSpc>
            </a:pPr>
            <a:r>
              <a:rPr lang="en-US" sz="1400">
                <a:solidFill>
                  <a:schemeClr val="bg2"/>
                </a:solidFill>
                <a:latin typeface="+mn-lt"/>
              </a:rPr>
              <a:t>	Hadoop's ability to handle unstructured data allowed Yahoo to perform in-depth analysis of user behavior, preferences, and interactions with their services. This data analysis provided valuable insights for improving their products, personalizing user experiences, and optimizing advertising strategies.</a:t>
            </a:r>
          </a:p>
          <a:p>
            <a:pPr>
              <a:lnSpc>
                <a:spcPct val="150000"/>
              </a:lnSpc>
            </a:pPr>
            <a:endParaRPr lang="en-US" sz="1400">
              <a:solidFill>
                <a:schemeClr val="bg2"/>
              </a:solidFill>
              <a:latin typeface="+mn-lt"/>
            </a:endParaRPr>
          </a:p>
          <a:p>
            <a:pPr>
              <a:lnSpc>
                <a:spcPct val="150000"/>
              </a:lnSpc>
            </a:pPr>
            <a:r>
              <a:rPr lang="en-US" sz="1400" b="1">
                <a:solidFill>
                  <a:schemeClr val="bg2"/>
                </a:solidFill>
                <a:latin typeface="+mn-lt"/>
              </a:rPr>
              <a:t>Scalability</a:t>
            </a:r>
            <a:r>
              <a:rPr lang="en-US" sz="1400">
                <a:solidFill>
                  <a:schemeClr val="bg2"/>
                </a:solidFill>
                <a:latin typeface="+mn-lt"/>
              </a:rPr>
              <a:t>: </a:t>
            </a:r>
          </a:p>
          <a:p>
            <a:pPr algn="just">
              <a:lnSpc>
                <a:spcPct val="150000"/>
              </a:lnSpc>
            </a:pPr>
            <a:r>
              <a:rPr lang="en-US" sz="1400">
                <a:solidFill>
                  <a:schemeClr val="bg2"/>
                </a:solidFill>
                <a:latin typeface="+mn-lt"/>
              </a:rPr>
              <a:t>	As Yahoo's data continued to grow, Hadoop's scalability allowed them to add more nodes to the cluster seamlessly, accommodating the increasing data volume without disruptions.</a:t>
            </a:r>
          </a:p>
        </p:txBody>
      </p:sp>
      <p:pic>
        <p:nvPicPr>
          <p:cNvPr id="7" name="Picture 6">
            <a:extLst>
              <a:ext uri="{FF2B5EF4-FFF2-40B4-BE49-F238E27FC236}">
                <a16:creationId xmlns:a16="http://schemas.microsoft.com/office/drawing/2014/main" id="{DC543825-182E-1ECC-A867-BCC39CCC54D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52976" y="453390"/>
            <a:ext cx="2437828" cy="2437828"/>
          </a:xfrm>
          <a:prstGeom prst="rect">
            <a:avLst/>
          </a:prstGeom>
        </p:spPr>
      </p:pic>
      <p:sp>
        <p:nvSpPr>
          <p:cNvPr id="8" name="Arrow: Striped Right 7">
            <a:extLst>
              <a:ext uri="{FF2B5EF4-FFF2-40B4-BE49-F238E27FC236}">
                <a16:creationId xmlns:a16="http://schemas.microsoft.com/office/drawing/2014/main" id="{B4992C0D-5304-7111-DE18-C611643E7933}"/>
              </a:ext>
            </a:extLst>
          </p:cNvPr>
          <p:cNvSpPr/>
          <p:nvPr/>
        </p:nvSpPr>
        <p:spPr>
          <a:xfrm rot="5400000">
            <a:off x="9013374" y="2933529"/>
            <a:ext cx="1117032" cy="1392120"/>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black logo">
            <a:extLst>
              <a:ext uri="{FF2B5EF4-FFF2-40B4-BE49-F238E27FC236}">
                <a16:creationId xmlns:a16="http://schemas.microsoft.com/office/drawing/2014/main" id="{8AA8A4A2-9FA7-E93A-0B13-85D0BF6BF7FA}"/>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51663" y="4582365"/>
            <a:ext cx="3640453" cy="1300476"/>
          </a:xfrm>
          <a:prstGeom prst="rect">
            <a:avLst/>
          </a:prstGeom>
          <a:solidFill>
            <a:srgbClr val="FFFFFF">
              <a:shade val="85000"/>
            </a:srgbClr>
          </a:solidFill>
          <a:ln w="88900" cap="sq">
            <a:noFill/>
            <a:miter lim="800000"/>
          </a:ln>
          <a:effectLst>
            <a:outerShdw dist="18000" sx="1000" sy="1000" algn="tl" rotWithShape="0">
              <a:srgbClr val="000000"/>
            </a:outerShdw>
          </a:effectLst>
        </p:spPr>
      </p:pic>
    </p:spTree>
    <p:extLst>
      <p:ext uri="{BB962C8B-B14F-4D97-AF65-F5344CB8AC3E}">
        <p14:creationId xmlns:p14="http://schemas.microsoft.com/office/powerpoint/2010/main" val="1490550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a:t>Quiz  </a:t>
            </a:r>
            <a:endParaRPr lang="en-IN"/>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p:txBody>
          <a:bodyPr/>
          <a:lstStyle/>
          <a:p>
            <a:pPr>
              <a:lnSpc>
                <a:spcPct val="150000"/>
              </a:lnSpc>
            </a:pPr>
            <a:r>
              <a:rPr lang="en-US" sz="1400" b="1">
                <a:solidFill>
                  <a:schemeClr val="bg2"/>
                </a:solidFill>
                <a:latin typeface="+mn-lt"/>
              </a:rPr>
              <a:t>What is the primary function of Apache Kafka in Big Data Technologies?</a:t>
            </a:r>
          </a:p>
          <a:p>
            <a:pPr>
              <a:lnSpc>
                <a:spcPct val="150000"/>
              </a:lnSpc>
            </a:pPr>
            <a:endParaRPr lang="en-US" sz="1400">
              <a:solidFill>
                <a:schemeClr val="bg2"/>
              </a:solidFill>
              <a:latin typeface="+mn-lt"/>
            </a:endParaRPr>
          </a:p>
          <a:p>
            <a:pPr marL="342900" indent="-342900">
              <a:lnSpc>
                <a:spcPct val="150000"/>
              </a:lnSpc>
              <a:buClr>
                <a:schemeClr val="bg2"/>
              </a:buClr>
              <a:buFont typeface="+mj-lt"/>
              <a:buAutoNum type="alphaUcPeriod"/>
            </a:pPr>
            <a:r>
              <a:rPr lang="en-US" sz="1400">
                <a:solidFill>
                  <a:schemeClr val="bg2"/>
                </a:solidFill>
                <a:latin typeface="+mn-lt"/>
              </a:rPr>
              <a:t>Data storage</a:t>
            </a:r>
          </a:p>
          <a:p>
            <a:pPr marL="342900" indent="-342900">
              <a:lnSpc>
                <a:spcPct val="150000"/>
              </a:lnSpc>
              <a:buClr>
                <a:schemeClr val="bg2"/>
              </a:buClr>
              <a:buFont typeface="+mj-lt"/>
              <a:buAutoNum type="alphaUcPeriod"/>
            </a:pPr>
            <a:r>
              <a:rPr lang="en-US" sz="1400">
                <a:solidFill>
                  <a:schemeClr val="bg2"/>
                </a:solidFill>
                <a:latin typeface="+mn-lt"/>
              </a:rPr>
              <a:t>Data processing</a:t>
            </a:r>
          </a:p>
          <a:p>
            <a:pPr marL="342900" indent="-342900">
              <a:lnSpc>
                <a:spcPct val="150000"/>
              </a:lnSpc>
              <a:buClr>
                <a:schemeClr val="bg2"/>
              </a:buClr>
              <a:buFont typeface="+mj-lt"/>
              <a:buAutoNum type="alphaUcPeriod"/>
            </a:pPr>
            <a:r>
              <a:rPr lang="en-US" sz="1400">
                <a:solidFill>
                  <a:schemeClr val="bg2"/>
                </a:solidFill>
                <a:latin typeface="+mn-lt"/>
              </a:rPr>
              <a:t>Data visualization</a:t>
            </a:r>
          </a:p>
          <a:p>
            <a:pPr marL="342900" indent="-342900">
              <a:lnSpc>
                <a:spcPct val="150000"/>
              </a:lnSpc>
              <a:buClr>
                <a:schemeClr val="bg2"/>
              </a:buClr>
              <a:buFont typeface="+mj-lt"/>
              <a:buAutoNum type="alphaUcPeriod"/>
            </a:pPr>
            <a:r>
              <a:rPr lang="en-US" sz="1400">
                <a:solidFill>
                  <a:schemeClr val="bg2"/>
                </a:solidFill>
                <a:latin typeface="+mn-lt"/>
              </a:rPr>
              <a:t>Data streaming</a:t>
            </a:r>
          </a:p>
          <a:p>
            <a:pPr>
              <a:lnSpc>
                <a:spcPct val="150000"/>
              </a:lnSpc>
            </a:pPr>
            <a:endParaRPr lang="en-US" sz="1400">
              <a:solidFill>
                <a:schemeClr val="bg2"/>
              </a:solidFill>
              <a:latin typeface="+mn-lt"/>
            </a:endParaRPr>
          </a:p>
          <a:p>
            <a:pPr>
              <a:lnSpc>
                <a:spcPct val="150000"/>
              </a:lnSpc>
            </a:pPr>
            <a:r>
              <a:rPr lang="en-US" sz="1400" b="1">
                <a:solidFill>
                  <a:schemeClr val="bg2"/>
                </a:solidFill>
                <a:latin typeface="+mn-lt"/>
              </a:rPr>
              <a:t>Answer: D</a:t>
            </a:r>
          </a:p>
          <a:p>
            <a:pPr>
              <a:lnSpc>
                <a:spcPct val="150000"/>
              </a:lnSpc>
            </a:pPr>
            <a:endParaRPr lang="en-US" sz="1400">
              <a:solidFill>
                <a:schemeClr val="bg2"/>
              </a:solidFill>
              <a:latin typeface="+mn-lt"/>
            </a:endParaRPr>
          </a:p>
          <a:p>
            <a:pPr>
              <a:lnSpc>
                <a:spcPct val="150000"/>
              </a:lnSpc>
            </a:pPr>
            <a:r>
              <a:rPr lang="en-US" sz="1400" b="1">
                <a:solidFill>
                  <a:schemeClr val="bg2"/>
                </a:solidFill>
                <a:latin typeface="+mn-lt"/>
              </a:rPr>
              <a:t>Explanation</a:t>
            </a:r>
            <a:r>
              <a:rPr lang="en-US" sz="1400">
                <a:solidFill>
                  <a:schemeClr val="bg2"/>
                </a:solidFill>
                <a:latin typeface="+mn-lt"/>
              </a:rPr>
              <a:t>: </a:t>
            </a:r>
          </a:p>
          <a:p>
            <a:pPr>
              <a:lnSpc>
                <a:spcPct val="150000"/>
              </a:lnSpc>
            </a:pPr>
            <a:r>
              <a:rPr lang="en-US" sz="1400">
                <a:solidFill>
                  <a:schemeClr val="bg2"/>
                </a:solidFill>
                <a:latin typeface="+mn-lt"/>
              </a:rPr>
              <a:t>Apache Kafka is a distributed streaming platform designed for real-time data streaming and messaging. It acts as a messaging system that efficiently handles data streams, enabling high-throughput and low-latency data processing in real-time.</a:t>
            </a:r>
          </a:p>
          <a:p>
            <a:pPr>
              <a:lnSpc>
                <a:spcPct val="150000"/>
              </a:lnSpc>
            </a:pPr>
            <a:endParaRPr lang="en-US" sz="1400">
              <a:solidFill>
                <a:schemeClr val="bg2"/>
              </a:solidFill>
              <a:latin typeface="+mn-lt"/>
            </a:endParaRPr>
          </a:p>
          <a:p>
            <a:pPr>
              <a:lnSpc>
                <a:spcPct val="150000"/>
              </a:lnSpc>
            </a:pPr>
            <a:endParaRPr lang="en-US" sz="1400">
              <a:solidFill>
                <a:schemeClr val="bg2"/>
              </a:solidFill>
              <a:latin typeface="+mn-lt"/>
            </a:endParaRPr>
          </a:p>
        </p:txBody>
      </p:sp>
      <p:pic>
        <p:nvPicPr>
          <p:cNvPr id="2" name="Google Shape;722;p27">
            <a:extLst>
              <a:ext uri="{FF2B5EF4-FFF2-40B4-BE49-F238E27FC236}">
                <a16:creationId xmlns:a16="http://schemas.microsoft.com/office/drawing/2014/main" id="{853EC42B-617C-1D0D-9244-BF81E17FEFD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634549" y="1643496"/>
            <a:ext cx="2761646" cy="2523555"/>
          </a:xfrm>
          <a:prstGeom prst="rect">
            <a:avLst/>
          </a:prstGeom>
          <a:noFill/>
          <a:ln>
            <a:noFill/>
          </a:ln>
        </p:spPr>
      </p:pic>
    </p:spTree>
    <p:extLst>
      <p:ext uri="{BB962C8B-B14F-4D97-AF65-F5344CB8AC3E}">
        <p14:creationId xmlns:p14="http://schemas.microsoft.com/office/powerpoint/2010/main" val="1830548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fade">
                                      <p:cBhvr>
                                        <p:cTn id="3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US"/>
              <a:t>Quiz  </a:t>
            </a:r>
            <a:endParaRPr lang="en-IN"/>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p:txBody>
          <a:bodyPr/>
          <a:lstStyle/>
          <a:p>
            <a:pPr>
              <a:lnSpc>
                <a:spcPct val="150000"/>
              </a:lnSpc>
            </a:pPr>
            <a:r>
              <a:rPr lang="en-US" sz="1400" b="1">
                <a:solidFill>
                  <a:schemeClr val="bg2"/>
                </a:solidFill>
                <a:latin typeface="+mn-lt"/>
              </a:rPr>
              <a:t>Which technology is commonly used for distributed storage and processing of large datasets </a:t>
            </a:r>
          </a:p>
          <a:p>
            <a:pPr>
              <a:lnSpc>
                <a:spcPct val="150000"/>
              </a:lnSpc>
            </a:pPr>
            <a:r>
              <a:rPr lang="en-US" sz="1400" b="1">
                <a:solidFill>
                  <a:schemeClr val="bg2"/>
                </a:solidFill>
                <a:latin typeface="+mn-lt"/>
              </a:rPr>
              <a:t>in Big Data applications?</a:t>
            </a:r>
            <a:endParaRPr lang="en-US" sz="1400">
              <a:solidFill>
                <a:schemeClr val="bg2"/>
              </a:solidFill>
              <a:latin typeface="+mn-lt"/>
            </a:endParaRPr>
          </a:p>
          <a:p>
            <a:pPr marL="342900" indent="-342900">
              <a:lnSpc>
                <a:spcPct val="150000"/>
              </a:lnSpc>
              <a:buClr>
                <a:schemeClr val="bg2"/>
              </a:buClr>
              <a:buFont typeface="+mj-lt"/>
              <a:buAutoNum type="alphaUcPeriod"/>
            </a:pPr>
            <a:r>
              <a:rPr lang="en-US" sz="1400">
                <a:solidFill>
                  <a:schemeClr val="bg2"/>
                </a:solidFill>
                <a:latin typeface="+mn-lt"/>
              </a:rPr>
              <a:t>SQL Server</a:t>
            </a:r>
          </a:p>
          <a:p>
            <a:pPr marL="342900" indent="-342900">
              <a:lnSpc>
                <a:spcPct val="150000"/>
              </a:lnSpc>
              <a:buClr>
                <a:schemeClr val="bg2"/>
              </a:buClr>
              <a:buFont typeface="+mj-lt"/>
              <a:buAutoNum type="alphaUcPeriod"/>
            </a:pPr>
            <a:r>
              <a:rPr lang="en-US" sz="1400">
                <a:solidFill>
                  <a:schemeClr val="bg2"/>
                </a:solidFill>
                <a:latin typeface="+mn-lt"/>
              </a:rPr>
              <a:t>Hadoop</a:t>
            </a:r>
          </a:p>
          <a:p>
            <a:pPr marL="342900" indent="-342900">
              <a:lnSpc>
                <a:spcPct val="150000"/>
              </a:lnSpc>
              <a:buClr>
                <a:schemeClr val="bg2"/>
              </a:buClr>
              <a:buFont typeface="+mj-lt"/>
              <a:buAutoNum type="alphaUcPeriod"/>
            </a:pPr>
            <a:r>
              <a:rPr lang="en-US" sz="1400">
                <a:solidFill>
                  <a:schemeClr val="bg2"/>
                </a:solidFill>
                <a:latin typeface="+mn-lt"/>
              </a:rPr>
              <a:t>Microsoft Excel</a:t>
            </a:r>
          </a:p>
          <a:p>
            <a:pPr marL="342900" indent="-342900">
              <a:lnSpc>
                <a:spcPct val="150000"/>
              </a:lnSpc>
              <a:buClr>
                <a:schemeClr val="bg2"/>
              </a:buClr>
              <a:buFont typeface="+mj-lt"/>
              <a:buAutoNum type="alphaUcPeriod"/>
            </a:pPr>
            <a:r>
              <a:rPr lang="en-US" sz="1400">
                <a:solidFill>
                  <a:schemeClr val="bg2"/>
                </a:solidFill>
                <a:latin typeface="+mn-lt"/>
              </a:rPr>
              <a:t>Oracle</a:t>
            </a:r>
          </a:p>
          <a:p>
            <a:pPr marL="342900" indent="-342900">
              <a:lnSpc>
                <a:spcPct val="150000"/>
              </a:lnSpc>
              <a:buClr>
                <a:schemeClr val="bg2"/>
              </a:buClr>
              <a:buFont typeface="+mj-lt"/>
              <a:buAutoNum type="alphaUcPeriod"/>
            </a:pPr>
            <a:endParaRPr lang="en-US" sz="1400">
              <a:solidFill>
                <a:schemeClr val="bg2"/>
              </a:solidFill>
              <a:latin typeface="+mn-lt"/>
            </a:endParaRPr>
          </a:p>
          <a:p>
            <a:pPr>
              <a:lnSpc>
                <a:spcPct val="150000"/>
              </a:lnSpc>
            </a:pPr>
            <a:r>
              <a:rPr lang="en-US" sz="1400" b="1">
                <a:solidFill>
                  <a:schemeClr val="bg2"/>
                </a:solidFill>
                <a:latin typeface="+mn-lt"/>
              </a:rPr>
              <a:t>Answer: B</a:t>
            </a:r>
            <a:endParaRPr lang="en-US" sz="1400">
              <a:solidFill>
                <a:schemeClr val="bg2"/>
              </a:solidFill>
              <a:latin typeface="+mn-lt"/>
            </a:endParaRPr>
          </a:p>
          <a:p>
            <a:pPr>
              <a:lnSpc>
                <a:spcPct val="150000"/>
              </a:lnSpc>
            </a:pPr>
            <a:r>
              <a:rPr lang="en-US" sz="1400" b="1">
                <a:solidFill>
                  <a:schemeClr val="bg2"/>
                </a:solidFill>
                <a:latin typeface="+mn-lt"/>
              </a:rPr>
              <a:t>Explanation</a:t>
            </a:r>
            <a:r>
              <a:rPr lang="en-US" sz="1400">
                <a:solidFill>
                  <a:schemeClr val="bg2"/>
                </a:solidFill>
                <a:latin typeface="+mn-lt"/>
              </a:rPr>
              <a:t>: </a:t>
            </a:r>
          </a:p>
          <a:p>
            <a:pPr>
              <a:lnSpc>
                <a:spcPct val="150000"/>
              </a:lnSpc>
            </a:pPr>
            <a:r>
              <a:rPr lang="en-US" sz="1400">
                <a:solidFill>
                  <a:schemeClr val="bg2"/>
                </a:solidFill>
                <a:latin typeface="+mn-lt"/>
              </a:rPr>
              <a:t>Hadoop is a widely used technology in the Big Data domain for distributed storage and processing of large datasets. It is an open-source framework that allows the processing of massive amounts of data across clusters of commodity hardware.</a:t>
            </a:r>
          </a:p>
          <a:p>
            <a:pPr>
              <a:lnSpc>
                <a:spcPct val="150000"/>
              </a:lnSpc>
            </a:pPr>
            <a:endParaRPr lang="en-US" sz="1400">
              <a:solidFill>
                <a:schemeClr val="bg2"/>
              </a:solidFill>
              <a:latin typeface="+mn-lt"/>
            </a:endParaRPr>
          </a:p>
        </p:txBody>
      </p:sp>
      <p:pic>
        <p:nvPicPr>
          <p:cNvPr id="2" name="Google Shape;722;p27">
            <a:extLst>
              <a:ext uri="{FF2B5EF4-FFF2-40B4-BE49-F238E27FC236}">
                <a16:creationId xmlns:a16="http://schemas.microsoft.com/office/drawing/2014/main" id="{853EC42B-617C-1D0D-9244-BF81E17FEFD7}"/>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634549" y="1643496"/>
            <a:ext cx="2761646" cy="2523555"/>
          </a:xfrm>
          <a:prstGeom prst="rect">
            <a:avLst/>
          </a:prstGeom>
          <a:noFill/>
          <a:ln>
            <a:noFill/>
          </a:ln>
        </p:spPr>
      </p:pic>
    </p:spTree>
    <p:extLst>
      <p:ext uri="{BB962C8B-B14F-4D97-AF65-F5344CB8AC3E}">
        <p14:creationId xmlns:p14="http://schemas.microsoft.com/office/powerpoint/2010/main" val="996104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98AC34-F592-738A-A503-B27AE57DE5E8}"/>
              </a:ext>
            </a:extLst>
          </p:cNvPr>
          <p:cNvSpPr>
            <a:spLocks noGrp="1"/>
          </p:cNvSpPr>
          <p:nvPr>
            <p:ph type="title"/>
          </p:nvPr>
        </p:nvSpPr>
        <p:spPr/>
        <p:txBody>
          <a:bodyPr/>
          <a:lstStyle/>
          <a:p>
            <a:r>
              <a:rPr lang="en-US"/>
              <a:t>In a nutshell, we learnt</a:t>
            </a:r>
          </a:p>
        </p:txBody>
      </p:sp>
      <p:sp>
        <p:nvSpPr>
          <p:cNvPr id="5" name="Text Placeholder 4">
            <a:extLst>
              <a:ext uri="{FF2B5EF4-FFF2-40B4-BE49-F238E27FC236}">
                <a16:creationId xmlns:a16="http://schemas.microsoft.com/office/drawing/2014/main" id="{CEC2C117-9223-CBA5-FE13-D7C5759D2644}"/>
              </a:ext>
            </a:extLst>
          </p:cNvPr>
          <p:cNvSpPr>
            <a:spLocks noGrp="1"/>
          </p:cNvSpPr>
          <p:nvPr>
            <p:ph type="body" idx="2"/>
          </p:nvPr>
        </p:nvSpPr>
        <p:spPr/>
        <p:txBody>
          <a:bodyPr/>
          <a:lstStyle/>
          <a:p>
            <a:pPr algn="just"/>
            <a:r>
              <a:rPr lang="en-US" sz="1600">
                <a:solidFill>
                  <a:schemeClr val="bg2"/>
                </a:solidFill>
                <a:latin typeface="+mn-lt"/>
              </a:rPr>
              <a:t>well-known high-level big data technologies such as Hadoop: an open-source framework that allows distributed processing of large datasets across clusters of computers. </a:t>
            </a:r>
          </a:p>
          <a:p>
            <a:pPr algn="just"/>
            <a:r>
              <a:rPr lang="en-US" sz="1600">
                <a:solidFill>
                  <a:schemeClr val="bg2"/>
                </a:solidFill>
                <a:latin typeface="+mn-lt"/>
              </a:rPr>
              <a:t>Kafka: A distributed streaming platform that is used to real-time data streams.</a:t>
            </a:r>
          </a:p>
          <a:p>
            <a:pPr algn="just"/>
            <a:r>
              <a:rPr lang="en-US" sz="1600">
                <a:solidFill>
                  <a:schemeClr val="bg2"/>
                </a:solidFill>
                <a:latin typeface="+mn-lt"/>
              </a:rPr>
              <a:t>The practical application of these technologies in real-world scenarios, showcasing their efficiency in handling massive datasets.</a:t>
            </a:r>
            <a:endParaRPr lang="en-US" sz="2000"/>
          </a:p>
        </p:txBody>
      </p:sp>
    </p:spTree>
    <p:extLst>
      <p:ext uri="{BB962C8B-B14F-4D97-AF65-F5344CB8AC3E}">
        <p14:creationId xmlns:p14="http://schemas.microsoft.com/office/powerpoint/2010/main" val="3897158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50"/>
            <a:ext cx="9601200" cy="1065530"/>
          </a:xfrm>
        </p:spPr>
        <p:txBody>
          <a:bodyPr/>
          <a:lstStyle/>
          <a:p>
            <a:pPr>
              <a:lnSpc>
                <a:spcPct val="150000"/>
              </a:lnSpc>
            </a:pPr>
            <a:r>
              <a:rPr lang="en-US">
                <a:solidFill>
                  <a:schemeClr val="bg2"/>
                </a:solidFill>
                <a:latin typeface="+mn-lt"/>
              </a:rPr>
              <a:t>Definition of Big Data Analysis Process</a:t>
            </a:r>
          </a:p>
          <a:p>
            <a:pPr>
              <a:lnSpc>
                <a:spcPct val="150000"/>
              </a:lnSpc>
            </a:pPr>
            <a:r>
              <a:rPr lang="en-US">
                <a:solidFill>
                  <a:schemeClr val="bg2"/>
                </a:solidFill>
                <a:latin typeface="+mn-lt"/>
              </a:rPr>
              <a:t>Example of Data Analysis Process</a:t>
            </a:r>
            <a:br>
              <a:rPr lang="en-US">
                <a:solidFill>
                  <a:schemeClr val="bg2"/>
                </a:solidFill>
                <a:latin typeface="+mn-lt"/>
              </a:rPr>
            </a:br>
            <a:endParaRPr lang="en-US">
              <a:solidFill>
                <a:schemeClr val="bg2"/>
              </a:solidFill>
              <a:latin typeface="+mn-lt"/>
            </a:endParaRP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p:txBody>
          <a:bodyPr anchor="ctr"/>
          <a:lstStyle/>
          <a:p>
            <a:r>
              <a:rPr lang="en-US" sz="3600" b="0" i="0">
                <a:effectLst/>
              </a:rPr>
              <a:t>Big Data Analysis Process</a:t>
            </a:r>
            <a:endParaRPr lang="en-IN"/>
          </a:p>
        </p:txBody>
      </p:sp>
    </p:spTree>
    <p:extLst>
      <p:ext uri="{BB962C8B-B14F-4D97-AF65-F5344CB8AC3E}">
        <p14:creationId xmlns:p14="http://schemas.microsoft.com/office/powerpoint/2010/main" val="1511589106"/>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AD30-995F-9CC9-C1E6-45AB78B09765}"/>
              </a:ext>
            </a:extLst>
          </p:cNvPr>
          <p:cNvSpPr>
            <a:spLocks noGrp="1"/>
          </p:cNvSpPr>
          <p:nvPr>
            <p:ph type="title"/>
          </p:nvPr>
        </p:nvSpPr>
        <p:spPr>
          <a:xfrm>
            <a:off x="514350" y="2993781"/>
            <a:ext cx="11047534" cy="2030671"/>
          </a:xfrm>
        </p:spPr>
        <p:txBody>
          <a:bodyPr anchor="b">
            <a:noAutofit/>
          </a:bodyPr>
          <a:lstStyle/>
          <a:p>
            <a:pPr algn="ctr"/>
            <a:r>
              <a:rPr lang="en-US" sz="2800" b="0">
                <a:solidFill>
                  <a:schemeClr val="bg1"/>
                </a:solidFill>
                <a:latin typeface="+mj-lt"/>
              </a:rPr>
              <a:t>Big data analytics involves extracting trends, patterns, and correlations from vast amounts of raw data to facilitate data-driven decision-making. This approach applies traditional statistical analysis techniques such as clustering and regression but leverages modern tools to handle and process larger datasets effectively.</a:t>
            </a:r>
            <a:endParaRPr lang="en-IN" sz="2800" b="0">
              <a:solidFill>
                <a:schemeClr val="bg1"/>
              </a:solidFill>
              <a:latin typeface="+mj-lt"/>
            </a:endParaRPr>
          </a:p>
        </p:txBody>
      </p:sp>
      <p:sp>
        <p:nvSpPr>
          <p:cNvPr id="3" name="Text Placeholder 2">
            <a:extLst>
              <a:ext uri="{FF2B5EF4-FFF2-40B4-BE49-F238E27FC236}">
                <a16:creationId xmlns:a16="http://schemas.microsoft.com/office/drawing/2014/main" id="{1E68264E-FED4-7399-5EBB-F056FBB9BA07}"/>
              </a:ext>
            </a:extLst>
          </p:cNvPr>
          <p:cNvSpPr>
            <a:spLocks noGrp="1"/>
          </p:cNvSpPr>
          <p:nvPr>
            <p:ph sz="quarter" idx="13"/>
          </p:nvPr>
        </p:nvSpPr>
        <p:spPr>
          <a:xfrm>
            <a:off x="514350" y="1203790"/>
            <a:ext cx="11047534" cy="1185862"/>
          </a:xfrm>
        </p:spPr>
        <p:txBody>
          <a:bodyPr>
            <a:normAutofit fontScale="92500"/>
          </a:bodyPr>
          <a:lstStyle/>
          <a:p>
            <a:pPr>
              <a:spcAft>
                <a:spcPts val="600"/>
              </a:spcAft>
            </a:pPr>
            <a:r>
              <a:rPr lang="en-US" sz="6000" b="0" i="0">
                <a:effectLst/>
              </a:rPr>
              <a:t>What is Big Data Analysis Process? </a:t>
            </a:r>
            <a:endParaRPr lang="en-IN" sz="6000"/>
          </a:p>
        </p:txBody>
      </p:sp>
    </p:spTree>
    <p:extLst>
      <p:ext uri="{BB962C8B-B14F-4D97-AF65-F5344CB8AC3E}">
        <p14:creationId xmlns:p14="http://schemas.microsoft.com/office/powerpoint/2010/main" val="1432269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CC1E90B-FFE0-25D7-4D1F-A14AFD6435CC}"/>
              </a:ext>
            </a:extLst>
          </p:cNvPr>
          <p:cNvSpPr/>
          <p:nvPr/>
        </p:nvSpPr>
        <p:spPr>
          <a:xfrm>
            <a:off x="581025" y="1393893"/>
            <a:ext cx="11058525" cy="3787707"/>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DECCD-D689-3364-353B-84373CF98EB9}"/>
              </a:ext>
            </a:extLst>
          </p:cNvPr>
          <p:cNvSpPr>
            <a:spLocks noGrp="1"/>
          </p:cNvSpPr>
          <p:nvPr>
            <p:ph type="title"/>
          </p:nvPr>
        </p:nvSpPr>
        <p:spPr>
          <a:xfrm>
            <a:off x="197637" y="632319"/>
            <a:ext cx="11307531" cy="492172"/>
          </a:xfrm>
        </p:spPr>
        <p:txBody>
          <a:bodyPr>
            <a:normAutofit/>
          </a:bodyPr>
          <a:lstStyle/>
          <a:p>
            <a:r>
              <a:rPr kumimoji="0" lang="en-US" sz="2800" b="1" i="0" u="none" strike="noStrike" kern="1200" cap="none" spc="0" normalizeH="0" baseline="0" noProof="0">
                <a:ln>
                  <a:noFill/>
                </a:ln>
                <a:effectLst/>
                <a:uLnTx/>
                <a:uFillTx/>
                <a:ea typeface="+mn-ea"/>
                <a:cs typeface="+mn-cs"/>
              </a:rPr>
              <a:t>Big Data Analysis Process </a:t>
            </a:r>
            <a:endParaRPr lang="en-US"/>
          </a:p>
        </p:txBody>
      </p:sp>
      <p:sp>
        <p:nvSpPr>
          <p:cNvPr id="142" name="TextBox 141">
            <a:extLst>
              <a:ext uri="{FF2B5EF4-FFF2-40B4-BE49-F238E27FC236}">
                <a16:creationId xmlns:a16="http://schemas.microsoft.com/office/drawing/2014/main" id="{CCB2BE80-D293-4C9C-7DEA-F0251F3DE3F8}"/>
              </a:ext>
            </a:extLst>
          </p:cNvPr>
          <p:cNvSpPr txBox="1"/>
          <p:nvPr/>
        </p:nvSpPr>
        <p:spPr>
          <a:xfrm>
            <a:off x="1944601" y="6627168"/>
            <a:ext cx="8302798" cy="230832"/>
          </a:xfrm>
          <a:prstGeom prst="rect">
            <a:avLst/>
          </a:prstGeom>
          <a:noFill/>
        </p:spPr>
        <p:txBody>
          <a:bodyPr wrap="square" rtlCol="0" anchor="ctr">
            <a:spAutoFit/>
          </a:bodyPr>
          <a:lstStyle/>
          <a:p>
            <a:pPr algn="ctr"/>
            <a:r>
              <a:rPr kumimoji="0" lang="en-US" sz="900" b="0" i="0" u="none" strike="noStrike" kern="0" cap="none" spc="0" normalizeH="0" baseline="0" noProof="0">
                <a:ln>
                  <a:noFill/>
                </a:ln>
                <a:solidFill>
                  <a:schemeClr val="tx2">
                    <a:lumMod val="50000"/>
                    <a:lumOff val="50000"/>
                  </a:schemeClr>
                </a:solidFill>
                <a:effectLst/>
                <a:uLnTx/>
                <a:uFillTx/>
                <a:latin typeface="Arial" panose="020B0604020202020204" pitchFamily="34" charset="0"/>
                <a:ea typeface="+mn-ea"/>
                <a:cs typeface="Arial" panose="020B0604020202020204" pitchFamily="34" charset="0"/>
              </a:rPr>
              <a:t>This slide is 100% editable. Adapt it to your needs and capture your audience's attention.</a:t>
            </a:r>
          </a:p>
        </p:txBody>
      </p:sp>
      <p:sp>
        <p:nvSpPr>
          <p:cNvPr id="6" name="Rectangle: Rounded Corners 5">
            <a:extLst>
              <a:ext uri="{FF2B5EF4-FFF2-40B4-BE49-F238E27FC236}">
                <a16:creationId xmlns:a16="http://schemas.microsoft.com/office/drawing/2014/main" id="{D773F32C-15CE-5BE3-7B9F-289A8050922E}"/>
              </a:ext>
            </a:extLst>
          </p:cNvPr>
          <p:cNvSpPr/>
          <p:nvPr/>
        </p:nvSpPr>
        <p:spPr>
          <a:xfrm>
            <a:off x="1128712" y="5477273"/>
            <a:ext cx="9963150" cy="67066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Data Storage</a:t>
            </a:r>
          </a:p>
        </p:txBody>
      </p:sp>
      <p:sp>
        <p:nvSpPr>
          <p:cNvPr id="7" name="Rectangle: Rounded Corners 6">
            <a:extLst>
              <a:ext uri="{FF2B5EF4-FFF2-40B4-BE49-F238E27FC236}">
                <a16:creationId xmlns:a16="http://schemas.microsoft.com/office/drawing/2014/main" id="{4A8F471B-8A83-5A47-5490-38D2DF12573E}"/>
              </a:ext>
            </a:extLst>
          </p:cNvPr>
          <p:cNvSpPr/>
          <p:nvPr/>
        </p:nvSpPr>
        <p:spPr>
          <a:xfrm>
            <a:off x="792578" y="2214633"/>
            <a:ext cx="1498451" cy="242678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Data Receiving</a:t>
            </a:r>
          </a:p>
        </p:txBody>
      </p:sp>
      <p:sp>
        <p:nvSpPr>
          <p:cNvPr id="8" name="Rectangle: Rounded Corners 7">
            <a:extLst>
              <a:ext uri="{FF2B5EF4-FFF2-40B4-BE49-F238E27FC236}">
                <a16:creationId xmlns:a16="http://schemas.microsoft.com/office/drawing/2014/main" id="{502136E9-ABE3-385F-22C1-F56934CACCDC}"/>
              </a:ext>
            </a:extLst>
          </p:cNvPr>
          <p:cNvSpPr/>
          <p:nvPr/>
        </p:nvSpPr>
        <p:spPr>
          <a:xfrm>
            <a:off x="2610071" y="2216581"/>
            <a:ext cx="1489338" cy="242678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Data Pre-processing</a:t>
            </a:r>
          </a:p>
        </p:txBody>
      </p:sp>
      <p:sp>
        <p:nvSpPr>
          <p:cNvPr id="9" name="Rectangle: Rounded Corners 8">
            <a:extLst>
              <a:ext uri="{FF2B5EF4-FFF2-40B4-BE49-F238E27FC236}">
                <a16:creationId xmlns:a16="http://schemas.microsoft.com/office/drawing/2014/main" id="{927748A5-D98D-AAC4-3934-B1111FCD5325}"/>
              </a:ext>
            </a:extLst>
          </p:cNvPr>
          <p:cNvSpPr/>
          <p:nvPr/>
        </p:nvSpPr>
        <p:spPr>
          <a:xfrm>
            <a:off x="4424823" y="2214633"/>
            <a:ext cx="1498451" cy="242678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Data Integration</a:t>
            </a:r>
          </a:p>
        </p:txBody>
      </p:sp>
      <p:sp>
        <p:nvSpPr>
          <p:cNvPr id="10" name="Rectangle: Rounded Corners 9">
            <a:extLst>
              <a:ext uri="{FF2B5EF4-FFF2-40B4-BE49-F238E27FC236}">
                <a16:creationId xmlns:a16="http://schemas.microsoft.com/office/drawing/2014/main" id="{E8982B80-8A72-20E4-C86A-D08F01DB4A09}"/>
              </a:ext>
            </a:extLst>
          </p:cNvPr>
          <p:cNvSpPr/>
          <p:nvPr/>
        </p:nvSpPr>
        <p:spPr>
          <a:xfrm>
            <a:off x="6233203" y="2214633"/>
            <a:ext cx="1498451" cy="242678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Data Preparation</a:t>
            </a:r>
          </a:p>
        </p:txBody>
      </p:sp>
      <p:sp>
        <p:nvSpPr>
          <p:cNvPr id="11" name="Rectangle: Rounded Corners 10">
            <a:extLst>
              <a:ext uri="{FF2B5EF4-FFF2-40B4-BE49-F238E27FC236}">
                <a16:creationId xmlns:a16="http://schemas.microsoft.com/office/drawing/2014/main" id="{4AA30193-1A48-1F1C-5B32-4935E56FE194}"/>
              </a:ext>
            </a:extLst>
          </p:cNvPr>
          <p:cNvSpPr/>
          <p:nvPr/>
        </p:nvSpPr>
        <p:spPr>
          <a:xfrm>
            <a:off x="8074362" y="2214633"/>
            <a:ext cx="1498451" cy="242678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Data Analytics</a:t>
            </a:r>
          </a:p>
        </p:txBody>
      </p:sp>
      <p:sp>
        <p:nvSpPr>
          <p:cNvPr id="12" name="Rectangle: Rounded Corners 11">
            <a:extLst>
              <a:ext uri="{FF2B5EF4-FFF2-40B4-BE49-F238E27FC236}">
                <a16:creationId xmlns:a16="http://schemas.microsoft.com/office/drawing/2014/main" id="{7A35787F-EB30-509E-AB72-AD6AA3818D4F}"/>
              </a:ext>
            </a:extLst>
          </p:cNvPr>
          <p:cNvSpPr/>
          <p:nvPr/>
        </p:nvSpPr>
        <p:spPr>
          <a:xfrm>
            <a:off x="9900971" y="2214633"/>
            <a:ext cx="1498451" cy="242678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Result Publishing</a:t>
            </a:r>
          </a:p>
        </p:txBody>
      </p:sp>
      <p:sp>
        <p:nvSpPr>
          <p:cNvPr id="14" name="Arrow: Right 13">
            <a:extLst>
              <a:ext uri="{FF2B5EF4-FFF2-40B4-BE49-F238E27FC236}">
                <a16:creationId xmlns:a16="http://schemas.microsoft.com/office/drawing/2014/main" id="{2E53C040-716F-005F-85B6-42BFCBA08886}"/>
              </a:ext>
            </a:extLst>
          </p:cNvPr>
          <p:cNvSpPr/>
          <p:nvPr/>
        </p:nvSpPr>
        <p:spPr>
          <a:xfrm>
            <a:off x="2286471" y="3185453"/>
            <a:ext cx="328157" cy="492172"/>
          </a:xfrm>
          <a:prstGeom prst="rightArrow">
            <a:avLst/>
          </a:prstGeom>
          <a:solidFill>
            <a:schemeClr val="accent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C8730FE-FE5F-16E0-8D8F-65F833AADBB9}"/>
              </a:ext>
            </a:extLst>
          </p:cNvPr>
          <p:cNvSpPr/>
          <p:nvPr/>
        </p:nvSpPr>
        <p:spPr>
          <a:xfrm>
            <a:off x="4096665" y="3182914"/>
            <a:ext cx="328157" cy="492172"/>
          </a:xfrm>
          <a:prstGeom prst="rightArrow">
            <a:avLst/>
          </a:prstGeom>
          <a:solidFill>
            <a:schemeClr val="accent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A4EFE0B-8080-3D55-9550-0522E72E8BAD}"/>
              </a:ext>
            </a:extLst>
          </p:cNvPr>
          <p:cNvSpPr/>
          <p:nvPr/>
        </p:nvSpPr>
        <p:spPr>
          <a:xfrm>
            <a:off x="5925086" y="3182914"/>
            <a:ext cx="328157" cy="492172"/>
          </a:xfrm>
          <a:prstGeom prst="rightArrow">
            <a:avLst/>
          </a:prstGeom>
          <a:solidFill>
            <a:schemeClr val="accent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5488604-E466-8955-3355-066FC749B449}"/>
              </a:ext>
            </a:extLst>
          </p:cNvPr>
          <p:cNvSpPr/>
          <p:nvPr/>
        </p:nvSpPr>
        <p:spPr>
          <a:xfrm>
            <a:off x="7738929" y="3181939"/>
            <a:ext cx="328157" cy="492172"/>
          </a:xfrm>
          <a:prstGeom prst="rightArrow">
            <a:avLst/>
          </a:prstGeom>
          <a:solidFill>
            <a:schemeClr val="accent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87808FF-E64A-938D-D23B-097AFFEE518C}"/>
              </a:ext>
            </a:extLst>
          </p:cNvPr>
          <p:cNvSpPr/>
          <p:nvPr/>
        </p:nvSpPr>
        <p:spPr>
          <a:xfrm>
            <a:off x="9572813" y="3182914"/>
            <a:ext cx="328157" cy="492172"/>
          </a:xfrm>
          <a:prstGeom prst="rightArrow">
            <a:avLst/>
          </a:prstGeom>
          <a:solidFill>
            <a:schemeClr val="accent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Arrow: Up-Down 21">
            <a:extLst>
              <a:ext uri="{FF2B5EF4-FFF2-40B4-BE49-F238E27FC236}">
                <a16:creationId xmlns:a16="http://schemas.microsoft.com/office/drawing/2014/main" id="{0021D350-39FA-766D-0CF2-98E9265B5842}"/>
              </a:ext>
            </a:extLst>
          </p:cNvPr>
          <p:cNvSpPr/>
          <p:nvPr/>
        </p:nvSpPr>
        <p:spPr>
          <a:xfrm>
            <a:off x="5852805" y="4583749"/>
            <a:ext cx="452518" cy="867942"/>
          </a:xfrm>
          <a:prstGeom prst="upDownArrow">
            <a:avLst/>
          </a:prstGeom>
          <a:solidFill>
            <a:srgbClr val="4454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504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0BBA0-C09F-0EAC-2593-DB47D5A0C614}"/>
              </a:ext>
            </a:extLst>
          </p:cNvPr>
          <p:cNvSpPr>
            <a:spLocks noGrp="1"/>
          </p:cNvSpPr>
          <p:nvPr>
            <p:ph type="title"/>
          </p:nvPr>
        </p:nvSpPr>
        <p:spPr/>
        <p:txBody>
          <a:bodyPr/>
          <a:lstStyle/>
          <a:p>
            <a:r>
              <a:rPr lang="en-US"/>
              <a:t>Example of Big Data Analysis Process</a:t>
            </a:r>
          </a:p>
        </p:txBody>
      </p:sp>
      <p:sp>
        <p:nvSpPr>
          <p:cNvPr id="3" name="Text Placeholder 2">
            <a:extLst>
              <a:ext uri="{FF2B5EF4-FFF2-40B4-BE49-F238E27FC236}">
                <a16:creationId xmlns:a16="http://schemas.microsoft.com/office/drawing/2014/main" id="{F90C87D8-CBBA-5138-3C84-00C139CFA679}"/>
              </a:ext>
            </a:extLst>
          </p:cNvPr>
          <p:cNvSpPr>
            <a:spLocks noGrp="1"/>
          </p:cNvSpPr>
          <p:nvPr>
            <p:ph type="body" idx="2"/>
          </p:nvPr>
        </p:nvSpPr>
        <p:spPr>
          <a:xfrm>
            <a:off x="498997" y="1229112"/>
            <a:ext cx="4050425" cy="268049"/>
          </a:xfrm>
        </p:spPr>
        <p:txBody>
          <a:bodyPr/>
          <a:lstStyle/>
          <a:p>
            <a:r>
              <a:rPr lang="en-US" sz="1600" b="1">
                <a:solidFill>
                  <a:srgbClr val="44546A"/>
                </a:solidFill>
              </a:rPr>
              <a:t>Predictive Maintenance in Wind Turbines</a:t>
            </a:r>
          </a:p>
        </p:txBody>
      </p:sp>
      <p:pic>
        <p:nvPicPr>
          <p:cNvPr id="5" name="Picture 4">
            <a:extLst>
              <a:ext uri="{FF2B5EF4-FFF2-40B4-BE49-F238E27FC236}">
                <a16:creationId xmlns:a16="http://schemas.microsoft.com/office/drawing/2014/main" id="{18F58D0C-0E4D-CA75-3779-63E003DC45B7}"/>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84377" y="2265638"/>
            <a:ext cx="4215355" cy="4215355"/>
          </a:xfrm>
          <a:prstGeom prst="rect">
            <a:avLst/>
          </a:prstGeom>
        </p:spPr>
      </p:pic>
      <p:sp>
        <p:nvSpPr>
          <p:cNvPr id="4" name="Rectangle 3">
            <a:extLst>
              <a:ext uri="{FF2B5EF4-FFF2-40B4-BE49-F238E27FC236}">
                <a16:creationId xmlns:a16="http://schemas.microsoft.com/office/drawing/2014/main" id="{956F6C11-A802-4DBD-AE4D-7936F177CF10}"/>
              </a:ext>
            </a:extLst>
          </p:cNvPr>
          <p:cNvSpPr/>
          <p:nvPr/>
        </p:nvSpPr>
        <p:spPr>
          <a:xfrm>
            <a:off x="405809" y="1421129"/>
            <a:ext cx="6096000" cy="698717"/>
          </a:xfrm>
          <a:prstGeom prst="rect">
            <a:avLst/>
          </a:prstGeom>
        </p:spPr>
        <p:txBody>
          <a:bodyPr>
            <a:spAutoFit/>
          </a:bodyPr>
          <a:lstStyle/>
          <a:p>
            <a:pPr>
              <a:lnSpc>
                <a:spcPct val="150000"/>
              </a:lnSpc>
            </a:pPr>
            <a:r>
              <a:rPr lang="en-US" sz="1400">
                <a:solidFill>
                  <a:schemeClr val="bg2"/>
                </a:solidFill>
                <a:latin typeface="+mn-lt"/>
              </a:rPr>
              <a:t>Predictive maintenance optimizes maintenance in wind turbines using big data analysis.</a:t>
            </a:r>
          </a:p>
        </p:txBody>
      </p:sp>
      <p:graphicFrame>
        <p:nvGraphicFramePr>
          <p:cNvPr id="7" name="Diagram 6">
            <a:extLst>
              <a:ext uri="{FF2B5EF4-FFF2-40B4-BE49-F238E27FC236}">
                <a16:creationId xmlns:a16="http://schemas.microsoft.com/office/drawing/2014/main" id="{9390FBF0-9C33-47CB-A087-4B6F27C29427}"/>
              </a:ext>
            </a:extLst>
          </p:cNvPr>
          <p:cNvGraphicFramePr/>
          <p:nvPr>
            <p:extLst>
              <p:ext uri="{D42A27DB-BD31-4B8C-83A1-F6EECF244321}">
                <p14:modId xmlns:p14="http://schemas.microsoft.com/office/powerpoint/2010/main" val="2180822396"/>
              </p:ext>
            </p:extLst>
          </p:nvPr>
        </p:nvGraphicFramePr>
        <p:xfrm>
          <a:off x="323998" y="2223541"/>
          <a:ext cx="7660379" cy="4299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84281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0F60072F-C472-4A76-9691-3088A1036364}"/>
                                            </p:graphicEl>
                                          </p:spTgt>
                                        </p:tgtEl>
                                        <p:attrNameLst>
                                          <p:attrName>style.visibility</p:attrName>
                                        </p:attrNameLst>
                                      </p:cBhvr>
                                      <p:to>
                                        <p:strVal val="visible"/>
                                      </p:to>
                                    </p:set>
                                    <p:animEffect transition="in" filter="fade">
                                      <p:cBhvr>
                                        <p:cTn id="15" dur="500"/>
                                        <p:tgtEl>
                                          <p:spTgt spid="7">
                                            <p:graphicEl>
                                              <a:dgm id="{0F60072F-C472-4A76-9691-3088A103636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46D723A-8DFB-4D24-BBCF-AA737AAEDA33}"/>
                                            </p:graphicEl>
                                          </p:spTgt>
                                        </p:tgtEl>
                                        <p:attrNameLst>
                                          <p:attrName>style.visibility</p:attrName>
                                        </p:attrNameLst>
                                      </p:cBhvr>
                                      <p:to>
                                        <p:strVal val="visible"/>
                                      </p:to>
                                    </p:set>
                                    <p:animEffect transition="in" filter="fade">
                                      <p:cBhvr>
                                        <p:cTn id="20" dur="500"/>
                                        <p:tgtEl>
                                          <p:spTgt spid="7">
                                            <p:graphicEl>
                                              <a:dgm id="{246D723A-8DFB-4D24-BBCF-AA737AAEDA33}"/>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graphicEl>
                                              <a:dgm id="{8A8032FB-2280-4EE1-A5BF-167E97D49238}"/>
                                            </p:graphicEl>
                                          </p:spTgt>
                                        </p:tgtEl>
                                        <p:attrNameLst>
                                          <p:attrName>style.visibility</p:attrName>
                                        </p:attrNameLst>
                                      </p:cBhvr>
                                      <p:to>
                                        <p:strVal val="visible"/>
                                      </p:to>
                                    </p:set>
                                    <p:animEffect transition="in" filter="fade">
                                      <p:cBhvr>
                                        <p:cTn id="25" dur="500"/>
                                        <p:tgtEl>
                                          <p:spTgt spid="7">
                                            <p:graphicEl>
                                              <a:dgm id="{8A8032FB-2280-4EE1-A5BF-167E97D49238}"/>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graphicEl>
                                              <a:dgm id="{15582E59-564F-4182-B201-E833951275A9}"/>
                                            </p:graphicEl>
                                          </p:spTgt>
                                        </p:tgtEl>
                                        <p:attrNameLst>
                                          <p:attrName>style.visibility</p:attrName>
                                        </p:attrNameLst>
                                      </p:cBhvr>
                                      <p:to>
                                        <p:strVal val="visible"/>
                                      </p:to>
                                    </p:set>
                                    <p:animEffect transition="in" filter="fade">
                                      <p:cBhvr>
                                        <p:cTn id="30" dur="500"/>
                                        <p:tgtEl>
                                          <p:spTgt spid="7">
                                            <p:graphicEl>
                                              <a:dgm id="{15582E59-564F-4182-B201-E833951275A9}"/>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graphicEl>
                                              <a:dgm id="{465028F4-3452-4C0B-9B26-F24ABB76FB01}"/>
                                            </p:graphicEl>
                                          </p:spTgt>
                                        </p:tgtEl>
                                        <p:attrNameLst>
                                          <p:attrName>style.visibility</p:attrName>
                                        </p:attrNameLst>
                                      </p:cBhvr>
                                      <p:to>
                                        <p:strVal val="visible"/>
                                      </p:to>
                                    </p:set>
                                    <p:animEffect transition="in" filter="fade">
                                      <p:cBhvr>
                                        <p:cTn id="35" dur="500"/>
                                        <p:tgtEl>
                                          <p:spTgt spid="7">
                                            <p:graphicEl>
                                              <a:dgm id="{465028F4-3452-4C0B-9B26-F24ABB76FB01}"/>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graphicEl>
                                              <a:dgm id="{47B98306-89C4-4C3B-AA40-3ECE236CD162}"/>
                                            </p:graphicEl>
                                          </p:spTgt>
                                        </p:tgtEl>
                                        <p:attrNameLst>
                                          <p:attrName>style.visibility</p:attrName>
                                        </p:attrNameLst>
                                      </p:cBhvr>
                                      <p:to>
                                        <p:strVal val="visible"/>
                                      </p:to>
                                    </p:set>
                                    <p:animEffect transition="in" filter="fade">
                                      <p:cBhvr>
                                        <p:cTn id="40" dur="500"/>
                                        <p:tgtEl>
                                          <p:spTgt spid="7">
                                            <p:graphicEl>
                                              <a:dgm id="{47B98306-89C4-4C3B-AA40-3ECE236CD162}"/>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graphicEl>
                                              <a:dgm id="{C319E984-5EA8-4775-ACFD-4255533CBA95}"/>
                                            </p:graphicEl>
                                          </p:spTgt>
                                        </p:tgtEl>
                                        <p:attrNameLst>
                                          <p:attrName>style.visibility</p:attrName>
                                        </p:attrNameLst>
                                      </p:cBhvr>
                                      <p:to>
                                        <p:strVal val="visible"/>
                                      </p:to>
                                    </p:set>
                                    <p:animEffect transition="in" filter="fade">
                                      <p:cBhvr>
                                        <p:cTn id="45" dur="500"/>
                                        <p:tgtEl>
                                          <p:spTgt spid="7">
                                            <p:graphicEl>
                                              <a:dgm id="{C319E984-5EA8-4775-ACFD-4255533CBA95}"/>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graphicEl>
                                              <a:dgm id="{00BDB9BE-A261-4C1A-959E-BE9ECA728B4F}"/>
                                            </p:graphicEl>
                                          </p:spTgt>
                                        </p:tgtEl>
                                        <p:attrNameLst>
                                          <p:attrName>style.visibility</p:attrName>
                                        </p:attrNameLst>
                                      </p:cBhvr>
                                      <p:to>
                                        <p:strVal val="visible"/>
                                      </p:to>
                                    </p:set>
                                    <p:animEffect transition="in" filter="fade">
                                      <p:cBhvr>
                                        <p:cTn id="50" dur="500"/>
                                        <p:tgtEl>
                                          <p:spTgt spid="7">
                                            <p:graphicEl>
                                              <a:dgm id="{00BDB9BE-A261-4C1A-959E-BE9ECA728B4F}"/>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graphicEl>
                                              <a:dgm id="{7B8B2311-ED4E-41A1-A744-56197781CBEF}"/>
                                            </p:graphicEl>
                                          </p:spTgt>
                                        </p:tgtEl>
                                        <p:attrNameLst>
                                          <p:attrName>style.visibility</p:attrName>
                                        </p:attrNameLst>
                                      </p:cBhvr>
                                      <p:to>
                                        <p:strVal val="visible"/>
                                      </p:to>
                                    </p:set>
                                    <p:animEffect transition="in" filter="fade">
                                      <p:cBhvr>
                                        <p:cTn id="55" dur="500"/>
                                        <p:tgtEl>
                                          <p:spTgt spid="7">
                                            <p:graphicEl>
                                              <a:dgm id="{7B8B2311-ED4E-41A1-A744-56197781CBE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graphicEl>
                                              <a:dgm id="{892ADFDA-1196-4724-A0C6-C8D0E5C2E43B}"/>
                                            </p:graphicEl>
                                          </p:spTgt>
                                        </p:tgtEl>
                                        <p:attrNameLst>
                                          <p:attrName>style.visibility</p:attrName>
                                        </p:attrNameLst>
                                      </p:cBhvr>
                                      <p:to>
                                        <p:strVal val="visible"/>
                                      </p:to>
                                    </p:set>
                                    <p:animEffect transition="in" filter="fade">
                                      <p:cBhvr>
                                        <p:cTn id="60" dur="500"/>
                                        <p:tgtEl>
                                          <p:spTgt spid="7">
                                            <p:graphicEl>
                                              <a:dgm id="{892ADFDA-1196-4724-A0C6-C8D0E5C2E43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Graphic spid="7" grpId="0" uiExpand="1">
        <p:bldSub>
          <a:bldDgm bld="lvl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0BBA0-C09F-0EAC-2593-DB47D5A0C614}"/>
              </a:ext>
            </a:extLst>
          </p:cNvPr>
          <p:cNvSpPr>
            <a:spLocks noGrp="1"/>
          </p:cNvSpPr>
          <p:nvPr>
            <p:ph type="title"/>
          </p:nvPr>
        </p:nvSpPr>
        <p:spPr/>
        <p:txBody>
          <a:bodyPr/>
          <a:lstStyle/>
          <a:p>
            <a:r>
              <a:rPr lang="en-US"/>
              <a:t>Insights from Big Data Analysis Process</a:t>
            </a:r>
          </a:p>
        </p:txBody>
      </p:sp>
      <p:grpSp>
        <p:nvGrpSpPr>
          <p:cNvPr id="3" name="Group 2">
            <a:extLst>
              <a:ext uri="{FF2B5EF4-FFF2-40B4-BE49-F238E27FC236}">
                <a16:creationId xmlns:a16="http://schemas.microsoft.com/office/drawing/2014/main" id="{AF727402-AD48-3462-DAC6-FB558EFAE1CD}"/>
              </a:ext>
            </a:extLst>
          </p:cNvPr>
          <p:cNvGrpSpPr/>
          <p:nvPr/>
        </p:nvGrpSpPr>
        <p:grpSpPr>
          <a:xfrm>
            <a:off x="559846" y="2780317"/>
            <a:ext cx="7735054" cy="1950713"/>
            <a:chOff x="211052" y="2755227"/>
            <a:chExt cx="7735054" cy="1950713"/>
          </a:xfrm>
        </p:grpSpPr>
        <p:sp>
          <p:nvSpPr>
            <p:cNvPr id="6" name="Freeform: Shape 5">
              <a:extLst>
                <a:ext uri="{FF2B5EF4-FFF2-40B4-BE49-F238E27FC236}">
                  <a16:creationId xmlns:a16="http://schemas.microsoft.com/office/drawing/2014/main" id="{2841541B-CB51-A8E5-3730-3FD1054024E9}"/>
                </a:ext>
              </a:extLst>
            </p:cNvPr>
            <p:cNvSpPr/>
            <p:nvPr/>
          </p:nvSpPr>
          <p:spPr>
            <a:xfrm>
              <a:off x="211052" y="2755227"/>
              <a:ext cx="2358248" cy="673774"/>
            </a:xfrm>
            <a:custGeom>
              <a:avLst/>
              <a:gdLst>
                <a:gd name="connsiteX0" fmla="*/ 0 w 2358248"/>
                <a:gd name="connsiteY0" fmla="*/ 0 h 943299"/>
                <a:gd name="connsiteX1" fmla="*/ 2358248 w 2358248"/>
                <a:gd name="connsiteY1" fmla="*/ 0 h 943299"/>
                <a:gd name="connsiteX2" fmla="*/ 2358248 w 2358248"/>
                <a:gd name="connsiteY2" fmla="*/ 943299 h 943299"/>
                <a:gd name="connsiteX3" fmla="*/ 0 w 2358248"/>
                <a:gd name="connsiteY3" fmla="*/ 943299 h 943299"/>
                <a:gd name="connsiteX4" fmla="*/ 0 w 2358248"/>
                <a:gd name="connsiteY4" fmla="*/ 0 h 943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248" h="943299">
                  <a:moveTo>
                    <a:pt x="0" y="0"/>
                  </a:moveTo>
                  <a:lnTo>
                    <a:pt x="2358248" y="0"/>
                  </a:lnTo>
                  <a:lnTo>
                    <a:pt x="2358248" y="943299"/>
                  </a:lnTo>
                  <a:lnTo>
                    <a:pt x="0" y="94329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800" b="1" kern="1200">
                  <a:solidFill>
                    <a:srgbClr val="FFFFFF"/>
                  </a:solidFill>
                </a:rPr>
                <a:t>Anomaly</a:t>
              </a:r>
              <a:r>
                <a:rPr lang="en-US" sz="1800" b="1" kern="1200">
                  <a:solidFill>
                    <a:schemeClr val="bg2"/>
                  </a:solidFill>
                </a:rPr>
                <a:t> </a:t>
              </a:r>
              <a:r>
                <a:rPr lang="en-US" sz="1800" b="1" kern="1200">
                  <a:solidFill>
                    <a:srgbClr val="FFFFFF"/>
                  </a:solidFill>
                </a:rPr>
                <a:t>Detection</a:t>
              </a:r>
              <a:endParaRPr lang="en-IN" sz="1800" b="1" kern="1200">
                <a:solidFill>
                  <a:srgbClr val="FFFFFF"/>
                </a:solidFill>
              </a:endParaRPr>
            </a:p>
          </p:txBody>
        </p:sp>
        <p:sp>
          <p:nvSpPr>
            <p:cNvPr id="7" name="Freeform: Shape 6">
              <a:extLst>
                <a:ext uri="{FF2B5EF4-FFF2-40B4-BE49-F238E27FC236}">
                  <a16:creationId xmlns:a16="http://schemas.microsoft.com/office/drawing/2014/main" id="{53139787-A2C7-B714-4640-E5A1661CCB4B}"/>
                </a:ext>
              </a:extLst>
            </p:cNvPr>
            <p:cNvSpPr/>
            <p:nvPr/>
          </p:nvSpPr>
          <p:spPr>
            <a:xfrm>
              <a:off x="211053" y="3429000"/>
              <a:ext cx="2358248" cy="1276940"/>
            </a:xfrm>
            <a:custGeom>
              <a:avLst/>
              <a:gdLst>
                <a:gd name="connsiteX0" fmla="*/ 0 w 2358248"/>
                <a:gd name="connsiteY0" fmla="*/ 0 h 1537199"/>
                <a:gd name="connsiteX1" fmla="*/ 2358248 w 2358248"/>
                <a:gd name="connsiteY1" fmla="*/ 0 h 1537199"/>
                <a:gd name="connsiteX2" fmla="*/ 2358248 w 2358248"/>
                <a:gd name="connsiteY2" fmla="*/ 1537199 h 1537199"/>
                <a:gd name="connsiteX3" fmla="*/ 0 w 2358248"/>
                <a:gd name="connsiteY3" fmla="*/ 1537199 h 1537199"/>
                <a:gd name="connsiteX4" fmla="*/ 0 w 2358248"/>
                <a:gd name="connsiteY4" fmla="*/ 0 h 153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248" h="1537199">
                  <a:moveTo>
                    <a:pt x="0" y="0"/>
                  </a:moveTo>
                  <a:lnTo>
                    <a:pt x="2358248" y="0"/>
                  </a:lnTo>
                  <a:lnTo>
                    <a:pt x="2358248" y="1537199"/>
                  </a:lnTo>
                  <a:lnTo>
                    <a:pt x="0" y="15371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600" kern="1200">
                  <a:solidFill>
                    <a:schemeClr val="bg2"/>
                  </a:solidFill>
                </a:rPr>
                <a:t>Real-time monitoring triggers maintenance alerts.</a:t>
              </a:r>
              <a:endParaRPr lang="en-IN" sz="1600" kern="1200"/>
            </a:p>
          </p:txBody>
        </p:sp>
        <p:sp>
          <p:nvSpPr>
            <p:cNvPr id="8" name="Freeform: Shape 7">
              <a:extLst>
                <a:ext uri="{FF2B5EF4-FFF2-40B4-BE49-F238E27FC236}">
                  <a16:creationId xmlns:a16="http://schemas.microsoft.com/office/drawing/2014/main" id="{83A03855-0E82-5139-0B0E-9797C1F52168}"/>
                </a:ext>
              </a:extLst>
            </p:cNvPr>
            <p:cNvSpPr/>
            <p:nvPr/>
          </p:nvSpPr>
          <p:spPr>
            <a:xfrm>
              <a:off x="2899455" y="2755227"/>
              <a:ext cx="2358248" cy="673774"/>
            </a:xfrm>
            <a:custGeom>
              <a:avLst/>
              <a:gdLst>
                <a:gd name="connsiteX0" fmla="*/ 0 w 2358248"/>
                <a:gd name="connsiteY0" fmla="*/ 0 h 943299"/>
                <a:gd name="connsiteX1" fmla="*/ 2358248 w 2358248"/>
                <a:gd name="connsiteY1" fmla="*/ 0 h 943299"/>
                <a:gd name="connsiteX2" fmla="*/ 2358248 w 2358248"/>
                <a:gd name="connsiteY2" fmla="*/ 943299 h 943299"/>
                <a:gd name="connsiteX3" fmla="*/ 0 w 2358248"/>
                <a:gd name="connsiteY3" fmla="*/ 943299 h 943299"/>
                <a:gd name="connsiteX4" fmla="*/ 0 w 2358248"/>
                <a:gd name="connsiteY4" fmla="*/ 0 h 943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248" h="943299">
                  <a:moveTo>
                    <a:pt x="0" y="0"/>
                  </a:moveTo>
                  <a:lnTo>
                    <a:pt x="2358248" y="0"/>
                  </a:lnTo>
                  <a:lnTo>
                    <a:pt x="2358248" y="943299"/>
                  </a:lnTo>
                  <a:lnTo>
                    <a:pt x="0" y="94329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800" b="1" kern="1200">
                  <a:solidFill>
                    <a:srgbClr val="FFFFFF"/>
                  </a:solidFill>
                </a:rPr>
                <a:t>Maintenance Scheduling</a:t>
              </a:r>
              <a:endParaRPr lang="en-IN" sz="1800" b="1" kern="1200">
                <a:solidFill>
                  <a:srgbClr val="FFFFFF"/>
                </a:solidFill>
              </a:endParaRPr>
            </a:p>
          </p:txBody>
        </p:sp>
        <p:sp>
          <p:nvSpPr>
            <p:cNvPr id="9" name="Freeform: Shape 8">
              <a:extLst>
                <a:ext uri="{FF2B5EF4-FFF2-40B4-BE49-F238E27FC236}">
                  <a16:creationId xmlns:a16="http://schemas.microsoft.com/office/drawing/2014/main" id="{E03C0C5B-A0A7-80C6-E4B5-33E715FC88A7}"/>
                </a:ext>
              </a:extLst>
            </p:cNvPr>
            <p:cNvSpPr/>
            <p:nvPr/>
          </p:nvSpPr>
          <p:spPr>
            <a:xfrm>
              <a:off x="2899456" y="3429000"/>
              <a:ext cx="2358248" cy="1276940"/>
            </a:xfrm>
            <a:custGeom>
              <a:avLst/>
              <a:gdLst>
                <a:gd name="connsiteX0" fmla="*/ 0 w 2358248"/>
                <a:gd name="connsiteY0" fmla="*/ 0 h 1537199"/>
                <a:gd name="connsiteX1" fmla="*/ 2358248 w 2358248"/>
                <a:gd name="connsiteY1" fmla="*/ 0 h 1537199"/>
                <a:gd name="connsiteX2" fmla="*/ 2358248 w 2358248"/>
                <a:gd name="connsiteY2" fmla="*/ 1537199 h 1537199"/>
                <a:gd name="connsiteX3" fmla="*/ 0 w 2358248"/>
                <a:gd name="connsiteY3" fmla="*/ 1537199 h 1537199"/>
                <a:gd name="connsiteX4" fmla="*/ 0 w 2358248"/>
                <a:gd name="connsiteY4" fmla="*/ 0 h 153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248" h="1537199">
                  <a:moveTo>
                    <a:pt x="0" y="0"/>
                  </a:moveTo>
                  <a:lnTo>
                    <a:pt x="2358248" y="0"/>
                  </a:lnTo>
                  <a:lnTo>
                    <a:pt x="2358248" y="1537199"/>
                  </a:lnTo>
                  <a:lnTo>
                    <a:pt x="0" y="15371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600" kern="1200">
                  <a:solidFill>
                    <a:schemeClr val="bg2"/>
                  </a:solidFill>
                </a:rPr>
                <a:t>Proactive maintenance reduces unscheduled downtime.</a:t>
              </a:r>
              <a:endParaRPr lang="en-IN" sz="1600" kern="1200"/>
            </a:p>
          </p:txBody>
        </p:sp>
        <p:sp>
          <p:nvSpPr>
            <p:cNvPr id="10" name="Freeform: Shape 9">
              <a:extLst>
                <a:ext uri="{FF2B5EF4-FFF2-40B4-BE49-F238E27FC236}">
                  <a16:creationId xmlns:a16="http://schemas.microsoft.com/office/drawing/2014/main" id="{2F4AB37A-6B93-F0E2-9C32-94D39BE75AA2}"/>
                </a:ext>
              </a:extLst>
            </p:cNvPr>
            <p:cNvSpPr/>
            <p:nvPr/>
          </p:nvSpPr>
          <p:spPr>
            <a:xfrm>
              <a:off x="5587858" y="2755227"/>
              <a:ext cx="2358248" cy="673774"/>
            </a:xfrm>
            <a:custGeom>
              <a:avLst/>
              <a:gdLst>
                <a:gd name="connsiteX0" fmla="*/ 0 w 2358248"/>
                <a:gd name="connsiteY0" fmla="*/ 0 h 943299"/>
                <a:gd name="connsiteX1" fmla="*/ 2358248 w 2358248"/>
                <a:gd name="connsiteY1" fmla="*/ 0 h 943299"/>
                <a:gd name="connsiteX2" fmla="*/ 2358248 w 2358248"/>
                <a:gd name="connsiteY2" fmla="*/ 943299 h 943299"/>
                <a:gd name="connsiteX3" fmla="*/ 0 w 2358248"/>
                <a:gd name="connsiteY3" fmla="*/ 943299 h 943299"/>
                <a:gd name="connsiteX4" fmla="*/ 0 w 2358248"/>
                <a:gd name="connsiteY4" fmla="*/ 0 h 943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248" h="943299">
                  <a:moveTo>
                    <a:pt x="0" y="0"/>
                  </a:moveTo>
                  <a:lnTo>
                    <a:pt x="2358248" y="0"/>
                  </a:lnTo>
                  <a:lnTo>
                    <a:pt x="2358248" y="943299"/>
                  </a:lnTo>
                  <a:lnTo>
                    <a:pt x="0" y="94329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800" b="1" kern="1200">
                  <a:solidFill>
                    <a:srgbClr val="FFFFFF"/>
                  </a:solidFill>
                </a:rPr>
                <a:t>Condition-Based Maintenance</a:t>
              </a:r>
              <a:endParaRPr lang="en-IN" sz="1800" b="1" kern="1200">
                <a:solidFill>
                  <a:srgbClr val="FFFFFF"/>
                </a:solidFill>
              </a:endParaRPr>
            </a:p>
          </p:txBody>
        </p:sp>
        <p:sp>
          <p:nvSpPr>
            <p:cNvPr id="11" name="Freeform: Shape 10">
              <a:extLst>
                <a:ext uri="{FF2B5EF4-FFF2-40B4-BE49-F238E27FC236}">
                  <a16:creationId xmlns:a16="http://schemas.microsoft.com/office/drawing/2014/main" id="{593F3427-C914-7806-8E6B-A51A2201F897}"/>
                </a:ext>
              </a:extLst>
            </p:cNvPr>
            <p:cNvSpPr/>
            <p:nvPr/>
          </p:nvSpPr>
          <p:spPr>
            <a:xfrm>
              <a:off x="5587859" y="3429000"/>
              <a:ext cx="2358247" cy="1276940"/>
            </a:xfrm>
            <a:custGeom>
              <a:avLst/>
              <a:gdLst>
                <a:gd name="connsiteX0" fmla="*/ 0 w 2358248"/>
                <a:gd name="connsiteY0" fmla="*/ 0 h 1537199"/>
                <a:gd name="connsiteX1" fmla="*/ 2358248 w 2358248"/>
                <a:gd name="connsiteY1" fmla="*/ 0 h 1537199"/>
                <a:gd name="connsiteX2" fmla="*/ 2358248 w 2358248"/>
                <a:gd name="connsiteY2" fmla="*/ 1537199 h 1537199"/>
                <a:gd name="connsiteX3" fmla="*/ 0 w 2358248"/>
                <a:gd name="connsiteY3" fmla="*/ 1537199 h 1537199"/>
                <a:gd name="connsiteX4" fmla="*/ 0 w 2358248"/>
                <a:gd name="connsiteY4" fmla="*/ 0 h 153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248" h="1537199">
                  <a:moveTo>
                    <a:pt x="0" y="0"/>
                  </a:moveTo>
                  <a:lnTo>
                    <a:pt x="2358248" y="0"/>
                  </a:lnTo>
                  <a:lnTo>
                    <a:pt x="2358248" y="1537199"/>
                  </a:lnTo>
                  <a:lnTo>
                    <a:pt x="0" y="15371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600" kern="1200">
                  <a:solidFill>
                    <a:schemeClr val="bg2"/>
                  </a:solidFill>
                </a:rPr>
                <a:t>Components replaced when needed, cutting costs.</a:t>
              </a:r>
              <a:endParaRPr lang="en-IN" sz="1600" kern="1200"/>
            </a:p>
          </p:txBody>
        </p:sp>
      </p:grpSp>
      <p:pic>
        <p:nvPicPr>
          <p:cNvPr id="4" name="Picture 3">
            <a:extLst>
              <a:ext uri="{FF2B5EF4-FFF2-40B4-BE49-F238E27FC236}">
                <a16:creationId xmlns:a16="http://schemas.microsoft.com/office/drawing/2014/main" id="{1ABFA6C9-A28B-8BED-205A-404CCB8F9459}"/>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94900" y="1611066"/>
            <a:ext cx="3686048" cy="3686048"/>
          </a:xfrm>
          <a:prstGeom prst="rect">
            <a:avLst/>
          </a:prstGeom>
        </p:spPr>
      </p:pic>
    </p:spTree>
    <p:extLst>
      <p:ext uri="{BB962C8B-B14F-4D97-AF65-F5344CB8AC3E}">
        <p14:creationId xmlns:p14="http://schemas.microsoft.com/office/powerpoint/2010/main" val="312916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25F-4A3D-8169-D922-ACC84AA96F7C}"/>
              </a:ext>
            </a:extLst>
          </p:cNvPr>
          <p:cNvSpPr>
            <a:spLocks noGrp="1"/>
          </p:cNvSpPr>
          <p:nvPr>
            <p:ph type="title"/>
          </p:nvPr>
        </p:nvSpPr>
        <p:spPr/>
        <p:txBody>
          <a:bodyPr/>
          <a:lstStyle/>
          <a:p>
            <a:r>
              <a:rPr lang="en-IN"/>
              <a:t>Case Study: </a:t>
            </a:r>
            <a:r>
              <a:rPr lang="en-US" sz="2800">
                <a:solidFill>
                  <a:srgbClr val="44546A"/>
                </a:solidFill>
                <a:latin typeface="+mj-lt"/>
              </a:rPr>
              <a:t>Royal Manufacturing</a:t>
            </a:r>
            <a:endParaRPr lang="en-IN">
              <a:solidFill>
                <a:srgbClr val="44546A"/>
              </a:solidFill>
            </a:endParaRPr>
          </a:p>
        </p:txBody>
      </p:sp>
      <p:sp>
        <p:nvSpPr>
          <p:cNvPr id="3" name="Text Placeholder 2">
            <a:extLst>
              <a:ext uri="{FF2B5EF4-FFF2-40B4-BE49-F238E27FC236}">
                <a16:creationId xmlns:a16="http://schemas.microsoft.com/office/drawing/2014/main" id="{E9A755ED-69B7-9A3B-C420-C3D7FA831FF0}"/>
              </a:ext>
            </a:extLst>
          </p:cNvPr>
          <p:cNvSpPr>
            <a:spLocks noGrp="1"/>
          </p:cNvSpPr>
          <p:nvPr>
            <p:ph type="body" idx="2"/>
          </p:nvPr>
        </p:nvSpPr>
        <p:spPr>
          <a:xfrm>
            <a:off x="4280290" y="1304995"/>
            <a:ext cx="7281594" cy="4840828"/>
          </a:xfrm>
        </p:spPr>
        <p:txBody>
          <a:bodyPr/>
          <a:lstStyle/>
          <a:p>
            <a:endParaRPr lang="en-US" sz="1600"/>
          </a:p>
          <a:p>
            <a:endParaRPr lang="en-US" sz="1600"/>
          </a:p>
          <a:p>
            <a:endParaRPr lang="en-US" sz="1600" b="1"/>
          </a:p>
          <a:p>
            <a:r>
              <a:rPr lang="en-US" sz="1600" b="1">
                <a:solidFill>
                  <a:srgbClr val="44546A"/>
                </a:solidFill>
              </a:rPr>
              <a:t>The Result: </a:t>
            </a:r>
          </a:p>
          <a:p>
            <a:endParaRPr lang="en-US" sz="1600"/>
          </a:p>
          <a:p>
            <a:pPr>
              <a:lnSpc>
                <a:spcPct val="150000"/>
              </a:lnSpc>
            </a:pPr>
            <a:r>
              <a:rPr lang="en-US" sz="1400">
                <a:solidFill>
                  <a:schemeClr val="bg2"/>
                </a:solidFill>
              </a:rPr>
              <a:t>The incorporation of Big Data the next generation of engines will monitor more than 5,000 parameters and will always be connected to the cloud monitoring solution, in order to prevent issues before they occur.</a:t>
            </a:r>
          </a:p>
        </p:txBody>
      </p:sp>
      <p:sp>
        <p:nvSpPr>
          <p:cNvPr id="6" name="TextBox 5">
            <a:extLst>
              <a:ext uri="{FF2B5EF4-FFF2-40B4-BE49-F238E27FC236}">
                <a16:creationId xmlns:a16="http://schemas.microsoft.com/office/drawing/2014/main" id="{9DCB462F-638F-C462-1802-DEF63220FFA1}"/>
              </a:ext>
            </a:extLst>
          </p:cNvPr>
          <p:cNvSpPr txBox="1"/>
          <p:nvPr/>
        </p:nvSpPr>
        <p:spPr>
          <a:xfrm>
            <a:off x="702902" y="1435776"/>
            <a:ext cx="2920999" cy="523220"/>
          </a:xfrm>
          <a:prstGeom prst="rect">
            <a:avLst/>
          </a:prstGeom>
          <a:noFill/>
        </p:spPr>
        <p:txBody>
          <a:bodyPr wrap="square">
            <a:spAutoFit/>
          </a:bodyPr>
          <a:lstStyle/>
          <a:p>
            <a:pPr algn="ctr"/>
            <a:r>
              <a:rPr lang="en-IN" sz="1400"/>
              <a:t>Emily Johnson</a:t>
            </a:r>
          </a:p>
          <a:p>
            <a:pPr algn="ctr"/>
            <a:r>
              <a:rPr lang="en-IN" sz="1400"/>
              <a:t>(CTO at </a:t>
            </a:r>
            <a:r>
              <a:rPr lang="en-US" sz="1400">
                <a:solidFill>
                  <a:schemeClr val="bg2">
                    <a:lumMod val="75000"/>
                  </a:schemeClr>
                </a:solidFill>
                <a:latin typeface="+mj-lt"/>
              </a:rPr>
              <a:t>Royal Manufacturing</a:t>
            </a:r>
            <a:r>
              <a:rPr lang="en-IN" sz="1400">
                <a:solidFill>
                  <a:schemeClr val="bg2">
                    <a:lumMod val="75000"/>
                  </a:schemeClr>
                </a:solidFill>
                <a:latin typeface="+mj-lt"/>
              </a:rPr>
              <a:t>)</a:t>
            </a:r>
            <a:endParaRPr lang="en-IN" sz="1600"/>
          </a:p>
        </p:txBody>
      </p:sp>
      <p:pic>
        <p:nvPicPr>
          <p:cNvPr id="4" name="Picture 3">
            <a:extLst>
              <a:ext uri="{FF2B5EF4-FFF2-40B4-BE49-F238E27FC236}">
                <a16:creationId xmlns:a16="http://schemas.microsoft.com/office/drawing/2014/main" id="{3575CD66-700C-25AB-5C5C-C7AFCD09F9CF}"/>
              </a:ext>
            </a:extLst>
          </p:cNvPr>
          <p:cNvPicPr>
            <a:picLocks noChangeAspect="1"/>
          </p:cNvPicPr>
          <p:nvPr/>
        </p:nvPicPr>
        <p:blipFill>
          <a:blip r:embed="rId2"/>
          <a:stretch>
            <a:fillRect/>
          </a:stretch>
        </p:blipFill>
        <p:spPr>
          <a:xfrm>
            <a:off x="797503" y="2100123"/>
            <a:ext cx="2222146" cy="4124632"/>
          </a:xfrm>
          <a:prstGeom prst="rect">
            <a:avLst/>
          </a:prstGeom>
        </p:spPr>
      </p:pic>
    </p:spTree>
    <p:extLst>
      <p:ext uri="{BB962C8B-B14F-4D97-AF65-F5344CB8AC3E}">
        <p14:creationId xmlns:p14="http://schemas.microsoft.com/office/powerpoint/2010/main" val="3637240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76C5-5BB1-879C-682F-D1B8256E4AA6}"/>
              </a:ext>
            </a:extLst>
          </p:cNvPr>
          <p:cNvSpPr>
            <a:spLocks noGrp="1"/>
          </p:cNvSpPr>
          <p:nvPr>
            <p:ph type="title"/>
          </p:nvPr>
        </p:nvSpPr>
        <p:spPr/>
        <p:txBody>
          <a:bodyPr/>
          <a:lstStyle/>
          <a:p>
            <a:r>
              <a:rPr lang="en-US"/>
              <a:t>Impact of Big Data Analysis Process</a:t>
            </a:r>
          </a:p>
        </p:txBody>
      </p:sp>
      <p:sp>
        <p:nvSpPr>
          <p:cNvPr id="3" name="Text Placeholder 2">
            <a:extLst>
              <a:ext uri="{FF2B5EF4-FFF2-40B4-BE49-F238E27FC236}">
                <a16:creationId xmlns:a16="http://schemas.microsoft.com/office/drawing/2014/main" id="{0B97E2B3-778B-E369-66ED-F05234B9BF76}"/>
              </a:ext>
            </a:extLst>
          </p:cNvPr>
          <p:cNvSpPr>
            <a:spLocks noGrp="1"/>
          </p:cNvSpPr>
          <p:nvPr>
            <p:ph type="body" idx="2"/>
          </p:nvPr>
        </p:nvSpPr>
        <p:spPr>
          <a:xfrm>
            <a:off x="366537" y="1663336"/>
            <a:ext cx="6234560" cy="3087957"/>
          </a:xfrm>
        </p:spPr>
        <p:style>
          <a:lnRef idx="1">
            <a:schemeClr val="accent6"/>
          </a:lnRef>
          <a:fillRef idx="2">
            <a:schemeClr val="accent6"/>
          </a:fillRef>
          <a:effectRef idx="1">
            <a:schemeClr val="accent6"/>
          </a:effectRef>
          <a:fontRef idx="minor">
            <a:schemeClr val="dk1"/>
          </a:fontRef>
        </p:style>
        <p:txBody>
          <a:bodyPr/>
          <a:lstStyle/>
          <a:p>
            <a:pPr lvl="0"/>
            <a:endParaRPr lang="en-US" sz="2000" b="1" kern="1200">
              <a:solidFill>
                <a:srgbClr val="44546A"/>
              </a:solidFill>
              <a:latin typeface="Arial"/>
              <a:ea typeface="+mn-ea"/>
              <a:cs typeface="+mn-cs"/>
            </a:endParaRPr>
          </a:p>
          <a:p>
            <a:pPr marL="344488" lvl="0" indent="-74613"/>
            <a:r>
              <a:rPr lang="en-US" sz="1600" b="1" kern="1200">
                <a:solidFill>
                  <a:srgbClr val="44546A"/>
                </a:solidFill>
                <a:latin typeface="+mn-lt"/>
                <a:ea typeface="+mn-ea"/>
                <a:cs typeface="+mn-cs"/>
              </a:rPr>
              <a:t>Optimized</a:t>
            </a:r>
            <a:r>
              <a:rPr lang="en-US" sz="1600" b="1" kern="1200">
                <a:solidFill>
                  <a:srgbClr val="44546A"/>
                </a:solidFill>
                <a:latin typeface="+mn-lt"/>
              </a:rPr>
              <a:t> </a:t>
            </a:r>
            <a:r>
              <a:rPr lang="en-US" sz="1600" b="1" kern="1200">
                <a:solidFill>
                  <a:srgbClr val="44546A"/>
                </a:solidFill>
                <a:latin typeface="+mn-lt"/>
                <a:ea typeface="+mn-ea"/>
                <a:cs typeface="+mn-cs"/>
              </a:rPr>
              <a:t>Operations</a:t>
            </a:r>
            <a:r>
              <a:rPr lang="en-US" sz="1600" b="1" kern="1200">
                <a:solidFill>
                  <a:srgbClr val="44546A"/>
                </a:solidFill>
                <a:latin typeface="+mn-lt"/>
              </a:rPr>
              <a:t> </a:t>
            </a:r>
            <a:endParaRPr lang="en-IN" sz="1600" b="1" kern="1200">
              <a:solidFill>
                <a:srgbClr val="44546A"/>
              </a:solidFill>
              <a:latin typeface="+mn-lt"/>
            </a:endParaRPr>
          </a:p>
          <a:p>
            <a:pPr marL="444500" lvl="1" indent="-174625">
              <a:buFont typeface="Arial" panose="020B0604020202020204" pitchFamily="34" charset="0"/>
              <a:buChar char="•"/>
            </a:pPr>
            <a:r>
              <a:rPr lang="en-US" sz="1600">
                <a:solidFill>
                  <a:schemeClr val="bg2"/>
                </a:solidFill>
                <a:latin typeface="+mn-lt"/>
              </a:rPr>
              <a:t>Efficient energy production</a:t>
            </a:r>
            <a:endParaRPr lang="en-IN" sz="1600">
              <a:latin typeface="+mn-lt"/>
            </a:endParaRPr>
          </a:p>
          <a:p>
            <a:pPr marL="344488" lvl="0" indent="-74613"/>
            <a:r>
              <a:rPr lang="en-US" sz="1600" b="1" kern="1200">
                <a:solidFill>
                  <a:srgbClr val="44546A"/>
                </a:solidFill>
                <a:latin typeface="+mn-lt"/>
                <a:ea typeface="+mn-ea"/>
                <a:cs typeface="+mn-cs"/>
              </a:rPr>
              <a:t>Benefits</a:t>
            </a:r>
            <a:endParaRPr lang="en-IN" sz="1600" b="1" kern="1200">
              <a:solidFill>
                <a:srgbClr val="44546A"/>
              </a:solidFill>
              <a:latin typeface="+mn-lt"/>
              <a:ea typeface="+mn-ea"/>
              <a:cs typeface="+mn-cs"/>
            </a:endParaRPr>
          </a:p>
          <a:p>
            <a:pPr marL="444500" lvl="1" indent="-174625">
              <a:buFont typeface="Arial" panose="020B0604020202020204" pitchFamily="34" charset="0"/>
              <a:buChar char="•"/>
            </a:pPr>
            <a:r>
              <a:rPr lang="en-US" sz="1600">
                <a:solidFill>
                  <a:schemeClr val="bg2"/>
                </a:solidFill>
                <a:latin typeface="+mn-lt"/>
              </a:rPr>
              <a:t>Cost savings</a:t>
            </a:r>
          </a:p>
          <a:p>
            <a:pPr marL="444500" lvl="1" indent="-174625">
              <a:buFont typeface="Arial" panose="020B0604020202020204" pitchFamily="34" charset="0"/>
              <a:buChar char="•"/>
            </a:pPr>
            <a:r>
              <a:rPr lang="en-US" sz="1600">
                <a:solidFill>
                  <a:schemeClr val="bg2"/>
                </a:solidFill>
                <a:latin typeface="+mn-lt"/>
              </a:rPr>
              <a:t>Increased reliability</a:t>
            </a:r>
          </a:p>
          <a:p>
            <a:pPr marL="444500" lvl="1" indent="-174625">
              <a:buFont typeface="Arial" panose="020B0604020202020204" pitchFamily="34" charset="0"/>
              <a:buChar char="•"/>
            </a:pPr>
            <a:r>
              <a:rPr lang="en-US" sz="1600">
                <a:solidFill>
                  <a:schemeClr val="bg2"/>
                </a:solidFill>
                <a:latin typeface="+mn-lt"/>
              </a:rPr>
              <a:t>Improved efficiency</a:t>
            </a:r>
          </a:p>
          <a:p>
            <a:pPr marL="444500" lvl="1" indent="-174625">
              <a:buFont typeface="Arial" panose="020B0604020202020204" pitchFamily="34" charset="0"/>
              <a:buChar char="•"/>
            </a:pPr>
            <a:r>
              <a:rPr lang="en-US" sz="1600">
                <a:solidFill>
                  <a:schemeClr val="bg2"/>
                </a:solidFill>
                <a:latin typeface="+mn-lt"/>
              </a:rPr>
              <a:t>Enhanced safety.</a:t>
            </a:r>
            <a:endParaRPr lang="en-IN" sz="1600">
              <a:latin typeface="+mn-lt"/>
            </a:endParaRPr>
          </a:p>
          <a:p>
            <a:endParaRPr lang="en-US"/>
          </a:p>
        </p:txBody>
      </p:sp>
      <p:pic>
        <p:nvPicPr>
          <p:cNvPr id="5" name="Picture 4" descr="A black background with a black square&#10;&#10;Description automatically generated">
            <a:extLst>
              <a:ext uri="{FF2B5EF4-FFF2-40B4-BE49-F238E27FC236}">
                <a16:creationId xmlns:a16="http://schemas.microsoft.com/office/drawing/2014/main" id="{FBCEC9A4-FE88-7D21-98EB-472C357891D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53494" y="1347274"/>
            <a:ext cx="4877481" cy="4877481"/>
          </a:xfrm>
          <a:prstGeom prst="rect">
            <a:avLst/>
          </a:prstGeom>
        </p:spPr>
      </p:pic>
    </p:spTree>
    <p:extLst>
      <p:ext uri="{BB962C8B-B14F-4D97-AF65-F5344CB8AC3E}">
        <p14:creationId xmlns:p14="http://schemas.microsoft.com/office/powerpoint/2010/main" val="3855982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IN"/>
              <a:t>Quiz</a:t>
            </a:r>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311151" y="1259839"/>
            <a:ext cx="6902450" cy="4840828"/>
          </a:xfrm>
        </p:spPr>
        <p:txBody>
          <a:bodyPr/>
          <a:lstStyle/>
          <a:p>
            <a:r>
              <a:rPr lang="en-US" sz="1600" b="1">
                <a:solidFill>
                  <a:schemeClr val="bg2"/>
                </a:solidFill>
                <a:latin typeface="+mn-lt"/>
              </a:rPr>
              <a:t>What is the main advantage of Big Data Analysis?</a:t>
            </a:r>
          </a:p>
          <a:p>
            <a:endParaRPr lang="en-US" sz="1400">
              <a:solidFill>
                <a:schemeClr val="bg2"/>
              </a:solidFill>
              <a:latin typeface="+mn-lt"/>
            </a:endParaRPr>
          </a:p>
          <a:p>
            <a:pPr marL="342900" indent="-342900">
              <a:buClr>
                <a:schemeClr val="bg2"/>
              </a:buClr>
              <a:buFont typeface="+mj-lt"/>
              <a:buAutoNum type="alphaUcPeriod"/>
            </a:pPr>
            <a:r>
              <a:rPr lang="en-US" sz="1400">
                <a:solidFill>
                  <a:schemeClr val="bg2"/>
                </a:solidFill>
                <a:latin typeface="+mn-lt"/>
              </a:rPr>
              <a:t> It guarantees 100% accurate results.</a:t>
            </a:r>
          </a:p>
          <a:p>
            <a:pPr marL="342900" indent="-342900">
              <a:buClr>
                <a:schemeClr val="bg2"/>
              </a:buClr>
              <a:buFont typeface="+mj-lt"/>
              <a:buAutoNum type="alphaUcPeriod"/>
            </a:pPr>
            <a:r>
              <a:rPr lang="en-US" sz="1400">
                <a:solidFill>
                  <a:schemeClr val="bg2"/>
                </a:solidFill>
                <a:latin typeface="+mn-lt"/>
              </a:rPr>
              <a:t> It allows for the analysis of small, structured datasets.</a:t>
            </a:r>
          </a:p>
          <a:p>
            <a:pPr marL="342900" indent="-342900">
              <a:buClr>
                <a:schemeClr val="bg2"/>
              </a:buClr>
              <a:buFont typeface="+mj-lt"/>
              <a:buAutoNum type="alphaUcPeriod"/>
            </a:pPr>
            <a:r>
              <a:rPr lang="en-US" sz="1400">
                <a:solidFill>
                  <a:schemeClr val="bg2"/>
                </a:solidFill>
                <a:latin typeface="+mn-lt"/>
              </a:rPr>
              <a:t> It enables organizations to make data-driven decisions based on insights from vast and diverse datasets.</a:t>
            </a:r>
          </a:p>
          <a:p>
            <a:pPr marL="342900" indent="-342900">
              <a:buClr>
                <a:schemeClr val="bg2"/>
              </a:buClr>
              <a:buFont typeface="+mj-lt"/>
              <a:buAutoNum type="alphaUcPeriod"/>
            </a:pPr>
            <a:r>
              <a:rPr lang="en-US" sz="1400">
                <a:solidFill>
                  <a:schemeClr val="bg2"/>
                </a:solidFill>
                <a:latin typeface="+mn-lt"/>
              </a:rPr>
              <a:t>It eliminates the need for data storage.</a:t>
            </a:r>
          </a:p>
          <a:p>
            <a:endParaRPr lang="en-US" sz="1400">
              <a:solidFill>
                <a:schemeClr val="bg2"/>
              </a:solidFill>
              <a:latin typeface="+mn-lt"/>
            </a:endParaRPr>
          </a:p>
          <a:p>
            <a:r>
              <a:rPr lang="en-US" sz="1400" b="1">
                <a:solidFill>
                  <a:schemeClr val="bg2"/>
                </a:solidFill>
                <a:latin typeface="+mn-lt"/>
              </a:rPr>
              <a:t>Answer: C</a:t>
            </a:r>
            <a:endParaRPr lang="en-US" sz="1400">
              <a:solidFill>
                <a:schemeClr val="bg2"/>
              </a:solidFill>
              <a:latin typeface="+mn-lt"/>
            </a:endParaRPr>
          </a:p>
          <a:p>
            <a:endParaRPr lang="en-US" sz="1400"/>
          </a:p>
          <a:p>
            <a:r>
              <a:rPr lang="en-US" sz="1400" b="1">
                <a:solidFill>
                  <a:schemeClr val="bg2"/>
                </a:solidFill>
                <a:latin typeface="+mn-lt"/>
              </a:rPr>
              <a:t>Explanation</a:t>
            </a:r>
            <a:r>
              <a:rPr lang="en-US" sz="1400">
                <a:solidFill>
                  <a:schemeClr val="bg2"/>
                </a:solidFill>
                <a:latin typeface="+mn-lt"/>
              </a:rPr>
              <a:t>: The main advantage of Big Data Analysis is that it allows organizations to gain valuable insights from large and diverse datasets. By analyzing vast amounts of data, businesses can make data-driven decisions, identify trends, discover patterns, and gain a deeper understanding of their operations and customer behavior. However, it's essential to note that while Big Data Analysis provides valuable insights, it does not guarantee 100% accuracy, and data quality and the right analytical approach remain crucial for drawing meaningful conclusions</a:t>
            </a:r>
          </a:p>
          <a:p>
            <a:endParaRPr lang="en-IN" sz="1400">
              <a:solidFill>
                <a:schemeClr val="bg2"/>
              </a:solidFill>
              <a:latin typeface="+mn-lt"/>
            </a:endParaRPr>
          </a:p>
        </p:txBody>
      </p:sp>
    </p:spTree>
    <p:extLst>
      <p:ext uri="{BB962C8B-B14F-4D97-AF65-F5344CB8AC3E}">
        <p14:creationId xmlns:p14="http://schemas.microsoft.com/office/powerpoint/2010/main" val="3497168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IN"/>
              <a:t>Quiz</a:t>
            </a:r>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333728" y="1259840"/>
            <a:ext cx="7252671" cy="4840828"/>
          </a:xfrm>
        </p:spPr>
        <p:txBody>
          <a:bodyPr/>
          <a:lstStyle/>
          <a:p>
            <a:r>
              <a:rPr lang="en-US" sz="1600" b="1">
                <a:solidFill>
                  <a:schemeClr val="bg2"/>
                </a:solidFill>
                <a:latin typeface="+mn-lt"/>
              </a:rPr>
              <a:t>What is the correct sequence of steps in the Big Data Analysis process?</a:t>
            </a:r>
          </a:p>
          <a:p>
            <a:endParaRPr lang="en-US" sz="1400">
              <a:solidFill>
                <a:schemeClr val="bg2"/>
              </a:solidFill>
              <a:latin typeface="+mn-lt"/>
            </a:endParaRPr>
          </a:p>
          <a:p>
            <a:pPr marL="342900" indent="-342900">
              <a:buClr>
                <a:schemeClr val="bg2"/>
              </a:buClr>
              <a:buFont typeface="+mj-lt"/>
              <a:buAutoNum type="alphaUcPeriod"/>
            </a:pPr>
            <a:r>
              <a:rPr lang="en-US" sz="1400">
                <a:solidFill>
                  <a:schemeClr val="bg2"/>
                </a:solidFill>
                <a:latin typeface="+mn-lt"/>
              </a:rPr>
              <a:t>Data Collection -&gt; Data Visualization -&gt; Data Cleaning -&gt; Data Modeling -&gt; Insights Extraction</a:t>
            </a:r>
          </a:p>
          <a:p>
            <a:pPr marL="342900" indent="-342900">
              <a:buClr>
                <a:schemeClr val="bg2"/>
              </a:buClr>
              <a:buFont typeface="+mj-lt"/>
              <a:buAutoNum type="alphaUcPeriod"/>
            </a:pPr>
            <a:r>
              <a:rPr lang="en-US" sz="1400">
                <a:solidFill>
                  <a:schemeClr val="bg2"/>
                </a:solidFill>
                <a:latin typeface="+mn-lt"/>
              </a:rPr>
              <a:t>Data Cleaning -&gt; Data Visualization -&gt; Data Collection -&gt; Insights Extraction -&gt; Data Modeling</a:t>
            </a:r>
          </a:p>
          <a:p>
            <a:pPr marL="342900" indent="-342900">
              <a:buClr>
                <a:schemeClr val="bg2"/>
              </a:buClr>
              <a:buFont typeface="+mj-lt"/>
              <a:buAutoNum type="alphaUcPeriod"/>
            </a:pPr>
            <a:r>
              <a:rPr lang="en-US" sz="1400">
                <a:solidFill>
                  <a:schemeClr val="bg2"/>
                </a:solidFill>
                <a:latin typeface="+mn-lt"/>
              </a:rPr>
              <a:t>Data Collection -&gt; Data Cleaning -&gt; Data Modeling -&gt; Data Visualization -&gt; Insights Extraction</a:t>
            </a:r>
          </a:p>
          <a:p>
            <a:pPr marL="342900" indent="-342900">
              <a:buClr>
                <a:schemeClr val="bg2"/>
              </a:buClr>
              <a:buFont typeface="+mj-lt"/>
              <a:buAutoNum type="alphaUcPeriod"/>
            </a:pPr>
            <a:r>
              <a:rPr lang="en-US" sz="1400">
                <a:solidFill>
                  <a:schemeClr val="bg2"/>
                </a:solidFill>
                <a:latin typeface="+mn-lt"/>
              </a:rPr>
              <a:t>Data Modeling -&gt; Data Cleaning -&gt; Data Visualization -&gt; Data Collection -&gt; Insights Extraction</a:t>
            </a:r>
          </a:p>
          <a:p>
            <a:endParaRPr lang="en-US" sz="1400">
              <a:solidFill>
                <a:schemeClr val="bg2"/>
              </a:solidFill>
              <a:latin typeface="+mn-lt"/>
            </a:endParaRPr>
          </a:p>
          <a:p>
            <a:r>
              <a:rPr lang="en-US" sz="1600" b="1">
                <a:solidFill>
                  <a:schemeClr val="bg2"/>
                </a:solidFill>
                <a:latin typeface="+mn-lt"/>
              </a:rPr>
              <a:t>Answer: C</a:t>
            </a:r>
          </a:p>
          <a:p>
            <a:endParaRPr lang="en-US" sz="1400"/>
          </a:p>
          <a:p>
            <a:r>
              <a:rPr lang="en-US" sz="1400" b="1">
                <a:solidFill>
                  <a:schemeClr val="bg2"/>
                </a:solidFill>
                <a:latin typeface="+mn-lt"/>
              </a:rPr>
              <a:t>Explanation</a:t>
            </a:r>
            <a:r>
              <a:rPr lang="en-US" sz="1400">
                <a:solidFill>
                  <a:schemeClr val="bg2"/>
                </a:solidFill>
                <a:latin typeface="+mn-lt"/>
              </a:rPr>
              <a:t>: (Data Collection -&gt; Data Cleaning -&gt; Data Modeling -&gt; Data Visualization -&gt; Insights Extraction) represents the correct sequence of steps in the Big Data Analysis process, ensuring a systematic approach to derive valuable insights from vast and complex datasets.</a:t>
            </a:r>
            <a:endParaRPr lang="en-IN" sz="1400">
              <a:solidFill>
                <a:schemeClr val="bg2"/>
              </a:solidFill>
              <a:latin typeface="+mn-lt"/>
            </a:endParaRPr>
          </a:p>
        </p:txBody>
      </p:sp>
    </p:spTree>
    <p:extLst>
      <p:ext uri="{BB962C8B-B14F-4D97-AF65-F5344CB8AC3E}">
        <p14:creationId xmlns:p14="http://schemas.microsoft.com/office/powerpoint/2010/main" val="1149860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D446A-8200-8CE1-098C-3DC6B12F41DE}"/>
              </a:ext>
            </a:extLst>
          </p:cNvPr>
          <p:cNvSpPr>
            <a:spLocks noGrp="1"/>
          </p:cNvSpPr>
          <p:nvPr>
            <p:ph type="title"/>
          </p:nvPr>
        </p:nvSpPr>
        <p:spPr/>
        <p:txBody>
          <a:bodyPr/>
          <a:lstStyle/>
          <a:p>
            <a:r>
              <a:rPr lang="en-US"/>
              <a:t>In nutshell, we learnt</a:t>
            </a:r>
          </a:p>
        </p:txBody>
      </p:sp>
      <p:sp>
        <p:nvSpPr>
          <p:cNvPr id="5" name="Text Placeholder 4">
            <a:extLst>
              <a:ext uri="{FF2B5EF4-FFF2-40B4-BE49-F238E27FC236}">
                <a16:creationId xmlns:a16="http://schemas.microsoft.com/office/drawing/2014/main" id="{F5A164A0-1118-5AF0-8FFF-1669CC1D5DF3}"/>
              </a:ext>
            </a:extLst>
          </p:cNvPr>
          <p:cNvSpPr>
            <a:spLocks noGrp="1"/>
          </p:cNvSpPr>
          <p:nvPr>
            <p:ph type="body" idx="2"/>
          </p:nvPr>
        </p:nvSpPr>
        <p:spPr/>
        <p:txBody>
          <a:bodyPr/>
          <a:lstStyle/>
          <a:p>
            <a:pPr>
              <a:lnSpc>
                <a:spcPct val="150000"/>
              </a:lnSpc>
            </a:pPr>
            <a:r>
              <a:rPr lang="en-US" sz="1400">
                <a:solidFill>
                  <a:schemeClr val="bg2"/>
                </a:solidFill>
                <a:latin typeface="+mn-lt"/>
              </a:rPr>
              <a:t>Definition of big data analysis process and how it’s working </a:t>
            </a:r>
          </a:p>
          <a:p>
            <a:pPr>
              <a:lnSpc>
                <a:spcPct val="150000"/>
              </a:lnSpc>
            </a:pPr>
            <a:r>
              <a:rPr lang="en-US" sz="1400">
                <a:solidFill>
                  <a:schemeClr val="bg2"/>
                </a:solidFill>
                <a:latin typeface="+mn-lt"/>
              </a:rPr>
              <a:t>Example of data analysis process: in a wind turbines the data analysis process involves collecting data, information, and performing analysis, optimization to improve operational efficiency.</a:t>
            </a:r>
          </a:p>
        </p:txBody>
      </p:sp>
    </p:spTree>
    <p:extLst>
      <p:ext uri="{BB962C8B-B14F-4D97-AF65-F5344CB8AC3E}">
        <p14:creationId xmlns:p14="http://schemas.microsoft.com/office/powerpoint/2010/main" val="3482679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50"/>
            <a:ext cx="9601200" cy="854795"/>
          </a:xfrm>
        </p:spPr>
        <p:txBody>
          <a:bodyPr/>
          <a:lstStyle/>
          <a:p>
            <a:r>
              <a:rPr lang="en-US">
                <a:solidFill>
                  <a:schemeClr val="bg2"/>
                </a:solidFill>
                <a:latin typeface="+mn-lt"/>
              </a:rPr>
              <a:t>Challenges in Big Data Analysis</a:t>
            </a:r>
          </a:p>
          <a:p>
            <a:r>
              <a:rPr lang="en-US">
                <a:solidFill>
                  <a:schemeClr val="bg2"/>
                </a:solidFill>
                <a:latin typeface="+mn-lt"/>
              </a:rPr>
              <a:t>Example of Data Analysis Process</a:t>
            </a:r>
          </a:p>
          <a:p>
            <a:r>
              <a:rPr lang="en-US">
                <a:solidFill>
                  <a:schemeClr val="bg2"/>
                </a:solidFill>
                <a:latin typeface="+mn-lt"/>
              </a:rPr>
              <a:t>Future Trends in Big Data Analysis</a:t>
            </a:r>
            <a:br>
              <a:rPr lang="en-US">
                <a:solidFill>
                  <a:schemeClr val="bg2"/>
                </a:solidFill>
                <a:latin typeface="+mn-lt"/>
              </a:rPr>
            </a:br>
            <a:endParaRPr lang="en-US">
              <a:solidFill>
                <a:schemeClr val="bg2"/>
              </a:solidFill>
              <a:latin typeface="+mn-lt"/>
            </a:endParaRP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a:xfrm>
            <a:off x="3095625" y="1598529"/>
            <a:ext cx="6455276" cy="1176421"/>
          </a:xfrm>
        </p:spPr>
        <p:txBody>
          <a:bodyPr lIns="91440" tIns="45720" rIns="91440" bIns="45720" anchor="ctr"/>
          <a:lstStyle/>
          <a:p>
            <a:r>
              <a:rPr lang="en-IN"/>
              <a:t>Challenges in Big Data Analysis &amp; Future</a:t>
            </a:r>
          </a:p>
        </p:txBody>
      </p:sp>
    </p:spTree>
    <p:extLst>
      <p:ext uri="{BB962C8B-B14F-4D97-AF65-F5344CB8AC3E}">
        <p14:creationId xmlns:p14="http://schemas.microsoft.com/office/powerpoint/2010/main" val="1258500001"/>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C972-358C-3901-4142-C85661431930}"/>
              </a:ext>
            </a:extLst>
          </p:cNvPr>
          <p:cNvSpPr>
            <a:spLocks noGrp="1"/>
          </p:cNvSpPr>
          <p:nvPr>
            <p:ph type="title"/>
          </p:nvPr>
        </p:nvSpPr>
        <p:spPr/>
        <p:txBody>
          <a:bodyPr/>
          <a:lstStyle/>
          <a:p>
            <a:r>
              <a:rPr lang="en-US"/>
              <a:t>Challenges in Big Data Analysis</a:t>
            </a:r>
            <a:endParaRPr lang="en-IN"/>
          </a:p>
        </p:txBody>
      </p:sp>
      <p:sp>
        <p:nvSpPr>
          <p:cNvPr id="3" name="Text Placeholder 2">
            <a:extLst>
              <a:ext uri="{FF2B5EF4-FFF2-40B4-BE49-F238E27FC236}">
                <a16:creationId xmlns:a16="http://schemas.microsoft.com/office/drawing/2014/main" id="{9E58382A-AAAB-3AB7-3E71-C22A438D16D7}"/>
              </a:ext>
            </a:extLst>
          </p:cNvPr>
          <p:cNvSpPr>
            <a:spLocks noGrp="1"/>
          </p:cNvSpPr>
          <p:nvPr>
            <p:ph type="body" idx="2"/>
          </p:nvPr>
        </p:nvSpPr>
        <p:spPr>
          <a:xfrm>
            <a:off x="572233" y="1702361"/>
            <a:ext cx="11047534" cy="1334754"/>
          </a:xfrm>
        </p:spPr>
        <p:txBody>
          <a:bodyPr/>
          <a:lstStyle/>
          <a:p>
            <a:pPr algn="ctr"/>
            <a:r>
              <a:rPr lang="en-IN" sz="2400">
                <a:solidFill>
                  <a:srgbClr val="44546A"/>
                </a:solidFill>
              </a:rPr>
              <a:t>Big Data Analytics helps organizations get right insights to take intelligent and informed decisions. But as it uses data from business, it bring multiple challenges with it as well.</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C2BD653-7D5A-BACD-36E7-78F021601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981" y="3410304"/>
            <a:ext cx="4182836" cy="2814451"/>
          </a:xfrm>
          <a:prstGeom prst="rect">
            <a:avLst/>
          </a:prstGeom>
        </p:spPr>
      </p:pic>
    </p:spTree>
    <p:extLst>
      <p:ext uri="{BB962C8B-B14F-4D97-AF65-F5344CB8AC3E}">
        <p14:creationId xmlns:p14="http://schemas.microsoft.com/office/powerpoint/2010/main" val="112889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54AC4-012F-4D59-9D91-FC48BD377FD1}"/>
              </a:ext>
            </a:extLst>
          </p:cNvPr>
          <p:cNvSpPr>
            <a:spLocks noGrp="1"/>
          </p:cNvSpPr>
          <p:nvPr>
            <p:ph type="title"/>
          </p:nvPr>
        </p:nvSpPr>
        <p:spPr>
          <a:xfrm>
            <a:off x="275417" y="545915"/>
            <a:ext cx="10515600" cy="492172"/>
          </a:xfrm>
        </p:spPr>
        <p:txBody>
          <a:bodyPr/>
          <a:lstStyle/>
          <a:p>
            <a:r>
              <a:rPr lang="en-US"/>
              <a:t>Challenges in Big Data Analysis:</a:t>
            </a:r>
            <a:br>
              <a:rPr lang="en-US"/>
            </a:br>
            <a:endParaRPr lang="en-US"/>
          </a:p>
        </p:txBody>
      </p:sp>
      <p:sp>
        <p:nvSpPr>
          <p:cNvPr id="2" name="Slide Number Placeholder 1">
            <a:extLst>
              <a:ext uri="{FF2B5EF4-FFF2-40B4-BE49-F238E27FC236}">
                <a16:creationId xmlns:a16="http://schemas.microsoft.com/office/drawing/2014/main" id="{5CF0FAF1-C6A6-412A-B95B-BAED98062FFA}"/>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E653CDB-E8DC-4D23-B7E7-79510F0CD256}" type="slidenum">
              <a:rPr kumimoji="0" lang="en-US" sz="800" b="0" i="0" u="none" strike="noStrike" kern="1200" cap="none" spc="0" normalizeH="0" baseline="0" noProof="0" smtClean="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8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sp>
        <p:nvSpPr>
          <p:cNvPr id="7" name="Oval 6">
            <a:extLst>
              <a:ext uri="{FF2B5EF4-FFF2-40B4-BE49-F238E27FC236}">
                <a16:creationId xmlns:a16="http://schemas.microsoft.com/office/drawing/2014/main" id="{D292766A-C5AC-4189-F934-D2C0205A8E12}"/>
              </a:ext>
            </a:extLst>
          </p:cNvPr>
          <p:cNvSpPr/>
          <p:nvPr/>
        </p:nvSpPr>
        <p:spPr>
          <a:xfrm>
            <a:off x="1691257" y="1590660"/>
            <a:ext cx="907837" cy="907837"/>
          </a:xfrm>
          <a:prstGeom prst="ellipse">
            <a:avLst/>
          </a:prstGeom>
          <a:solidFill>
            <a:schemeClr val="accent6">
              <a:lumMod val="40000"/>
              <a:lumOff val="60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a:p>
        </p:txBody>
      </p:sp>
      <p:sp>
        <p:nvSpPr>
          <p:cNvPr id="8" name="Freeform: Shape 7">
            <a:extLst>
              <a:ext uri="{FF2B5EF4-FFF2-40B4-BE49-F238E27FC236}">
                <a16:creationId xmlns:a16="http://schemas.microsoft.com/office/drawing/2014/main" id="{02A1F5C2-9084-DF90-520F-15AC9F4602CB}"/>
              </a:ext>
            </a:extLst>
          </p:cNvPr>
          <p:cNvSpPr/>
          <p:nvPr/>
        </p:nvSpPr>
        <p:spPr>
          <a:xfrm>
            <a:off x="2722821" y="1590660"/>
            <a:ext cx="4843646" cy="907837"/>
          </a:xfrm>
          <a:custGeom>
            <a:avLst/>
            <a:gdLst>
              <a:gd name="connsiteX0" fmla="*/ 0 w 4843646"/>
              <a:gd name="connsiteY0" fmla="*/ 0 h 907837"/>
              <a:gd name="connsiteX1" fmla="*/ 4843646 w 4843646"/>
              <a:gd name="connsiteY1" fmla="*/ 0 h 907837"/>
              <a:gd name="connsiteX2" fmla="*/ 4843646 w 4843646"/>
              <a:gd name="connsiteY2" fmla="*/ 907837 h 907837"/>
              <a:gd name="connsiteX3" fmla="*/ 0 w 4843646"/>
              <a:gd name="connsiteY3" fmla="*/ 907837 h 907837"/>
              <a:gd name="connsiteX4" fmla="*/ 0 w 4843646"/>
              <a:gd name="connsiteY4" fmla="*/ 0 h 907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3646" h="907837">
                <a:moveTo>
                  <a:pt x="0" y="0"/>
                </a:moveTo>
                <a:lnTo>
                  <a:pt x="4843646" y="0"/>
                </a:lnTo>
                <a:lnTo>
                  <a:pt x="4843646" y="907837"/>
                </a:lnTo>
                <a:lnTo>
                  <a:pt x="0" y="9078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US" sz="1800" kern="1200">
                <a:solidFill>
                  <a:schemeClr val="bg2"/>
                </a:solidFill>
              </a:rPr>
              <a:t>Data Privacy, Security, and Compliance</a:t>
            </a:r>
          </a:p>
        </p:txBody>
      </p:sp>
      <p:sp>
        <p:nvSpPr>
          <p:cNvPr id="9" name="Oval 8">
            <a:extLst>
              <a:ext uri="{FF2B5EF4-FFF2-40B4-BE49-F238E27FC236}">
                <a16:creationId xmlns:a16="http://schemas.microsoft.com/office/drawing/2014/main" id="{BB094378-AD8C-0142-63E2-254A467E00D9}"/>
              </a:ext>
            </a:extLst>
          </p:cNvPr>
          <p:cNvSpPr/>
          <p:nvPr/>
        </p:nvSpPr>
        <p:spPr>
          <a:xfrm>
            <a:off x="1691257" y="2498498"/>
            <a:ext cx="907837" cy="907837"/>
          </a:xfrm>
          <a:prstGeom prst="ellipse">
            <a:avLst/>
          </a:prstGeom>
          <a:solidFill>
            <a:schemeClr val="accent6">
              <a:lumMod val="40000"/>
              <a:lumOff val="60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a:p>
        </p:txBody>
      </p:sp>
      <p:sp>
        <p:nvSpPr>
          <p:cNvPr id="10" name="Freeform: Shape 9">
            <a:extLst>
              <a:ext uri="{FF2B5EF4-FFF2-40B4-BE49-F238E27FC236}">
                <a16:creationId xmlns:a16="http://schemas.microsoft.com/office/drawing/2014/main" id="{D379FD39-A3DE-4FA3-BFDA-E604EB590F23}"/>
              </a:ext>
            </a:extLst>
          </p:cNvPr>
          <p:cNvSpPr/>
          <p:nvPr/>
        </p:nvSpPr>
        <p:spPr>
          <a:xfrm>
            <a:off x="2722821" y="2498498"/>
            <a:ext cx="4843646" cy="907837"/>
          </a:xfrm>
          <a:custGeom>
            <a:avLst/>
            <a:gdLst>
              <a:gd name="connsiteX0" fmla="*/ 0 w 4843646"/>
              <a:gd name="connsiteY0" fmla="*/ 0 h 907837"/>
              <a:gd name="connsiteX1" fmla="*/ 4843646 w 4843646"/>
              <a:gd name="connsiteY1" fmla="*/ 0 h 907837"/>
              <a:gd name="connsiteX2" fmla="*/ 4843646 w 4843646"/>
              <a:gd name="connsiteY2" fmla="*/ 907837 h 907837"/>
              <a:gd name="connsiteX3" fmla="*/ 0 w 4843646"/>
              <a:gd name="connsiteY3" fmla="*/ 907837 h 907837"/>
              <a:gd name="connsiteX4" fmla="*/ 0 w 4843646"/>
              <a:gd name="connsiteY4" fmla="*/ 0 h 907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3646" h="907837">
                <a:moveTo>
                  <a:pt x="0" y="0"/>
                </a:moveTo>
                <a:lnTo>
                  <a:pt x="4843646" y="0"/>
                </a:lnTo>
                <a:lnTo>
                  <a:pt x="4843646" y="907837"/>
                </a:lnTo>
                <a:lnTo>
                  <a:pt x="0" y="9078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US" sz="1800" kern="1200">
                <a:solidFill>
                  <a:schemeClr val="bg2"/>
                </a:solidFill>
              </a:rPr>
              <a:t>Data Quality, Variety, and Integration</a:t>
            </a:r>
          </a:p>
        </p:txBody>
      </p:sp>
      <p:sp>
        <p:nvSpPr>
          <p:cNvPr id="11" name="Oval 10">
            <a:extLst>
              <a:ext uri="{FF2B5EF4-FFF2-40B4-BE49-F238E27FC236}">
                <a16:creationId xmlns:a16="http://schemas.microsoft.com/office/drawing/2014/main" id="{17F6DE4F-708A-6DF0-8C8A-DC4693475B34}"/>
              </a:ext>
            </a:extLst>
          </p:cNvPr>
          <p:cNvSpPr/>
          <p:nvPr/>
        </p:nvSpPr>
        <p:spPr>
          <a:xfrm>
            <a:off x="1691257" y="3406336"/>
            <a:ext cx="907837" cy="907837"/>
          </a:xfrm>
          <a:prstGeom prst="ellipse">
            <a:avLst/>
          </a:prstGeom>
          <a:solidFill>
            <a:schemeClr val="accent6">
              <a:lumMod val="40000"/>
              <a:lumOff val="60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a:p>
        </p:txBody>
      </p:sp>
      <p:sp>
        <p:nvSpPr>
          <p:cNvPr id="12" name="Freeform: Shape 11">
            <a:extLst>
              <a:ext uri="{FF2B5EF4-FFF2-40B4-BE49-F238E27FC236}">
                <a16:creationId xmlns:a16="http://schemas.microsoft.com/office/drawing/2014/main" id="{CE16745C-C107-8536-1E9B-FD51DF88A8D2}"/>
              </a:ext>
            </a:extLst>
          </p:cNvPr>
          <p:cNvSpPr/>
          <p:nvPr/>
        </p:nvSpPr>
        <p:spPr>
          <a:xfrm>
            <a:off x="2722821" y="3406336"/>
            <a:ext cx="4843646" cy="907837"/>
          </a:xfrm>
          <a:custGeom>
            <a:avLst/>
            <a:gdLst>
              <a:gd name="connsiteX0" fmla="*/ 0 w 4843646"/>
              <a:gd name="connsiteY0" fmla="*/ 0 h 907837"/>
              <a:gd name="connsiteX1" fmla="*/ 4843646 w 4843646"/>
              <a:gd name="connsiteY1" fmla="*/ 0 h 907837"/>
              <a:gd name="connsiteX2" fmla="*/ 4843646 w 4843646"/>
              <a:gd name="connsiteY2" fmla="*/ 907837 h 907837"/>
              <a:gd name="connsiteX3" fmla="*/ 0 w 4843646"/>
              <a:gd name="connsiteY3" fmla="*/ 907837 h 907837"/>
              <a:gd name="connsiteX4" fmla="*/ 0 w 4843646"/>
              <a:gd name="connsiteY4" fmla="*/ 0 h 907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3646" h="907837">
                <a:moveTo>
                  <a:pt x="0" y="0"/>
                </a:moveTo>
                <a:lnTo>
                  <a:pt x="4843646" y="0"/>
                </a:lnTo>
                <a:lnTo>
                  <a:pt x="4843646" y="907837"/>
                </a:lnTo>
                <a:lnTo>
                  <a:pt x="0" y="9078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US" sz="1800" kern="1200">
                <a:solidFill>
                  <a:srgbClr val="44546A"/>
                </a:solidFill>
                <a:ea typeface="+mn-ea"/>
                <a:cs typeface="+mn-cs"/>
              </a:rPr>
              <a:t>Infrastructure and Scalability</a:t>
            </a:r>
          </a:p>
        </p:txBody>
      </p:sp>
      <p:sp>
        <p:nvSpPr>
          <p:cNvPr id="13" name="Oval 12">
            <a:extLst>
              <a:ext uri="{FF2B5EF4-FFF2-40B4-BE49-F238E27FC236}">
                <a16:creationId xmlns:a16="http://schemas.microsoft.com/office/drawing/2014/main" id="{7BEA1150-C35E-9F07-D72D-5448FA783476}"/>
              </a:ext>
            </a:extLst>
          </p:cNvPr>
          <p:cNvSpPr/>
          <p:nvPr/>
        </p:nvSpPr>
        <p:spPr>
          <a:xfrm>
            <a:off x="1691257" y="4314173"/>
            <a:ext cx="907837" cy="907837"/>
          </a:xfrm>
          <a:prstGeom prst="ellipse">
            <a:avLst/>
          </a:prstGeom>
          <a:solidFill>
            <a:schemeClr val="accent6">
              <a:lumMod val="40000"/>
              <a:lumOff val="60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a:p>
        </p:txBody>
      </p:sp>
      <p:sp>
        <p:nvSpPr>
          <p:cNvPr id="14" name="Freeform: Shape 13">
            <a:extLst>
              <a:ext uri="{FF2B5EF4-FFF2-40B4-BE49-F238E27FC236}">
                <a16:creationId xmlns:a16="http://schemas.microsoft.com/office/drawing/2014/main" id="{42A8CC57-1240-2BC3-4E6B-D5D9B109872A}"/>
              </a:ext>
            </a:extLst>
          </p:cNvPr>
          <p:cNvSpPr/>
          <p:nvPr/>
        </p:nvSpPr>
        <p:spPr>
          <a:xfrm>
            <a:off x="2722820" y="4314173"/>
            <a:ext cx="5297565" cy="907837"/>
          </a:xfrm>
          <a:custGeom>
            <a:avLst/>
            <a:gdLst>
              <a:gd name="connsiteX0" fmla="*/ 0 w 4843646"/>
              <a:gd name="connsiteY0" fmla="*/ 0 h 907837"/>
              <a:gd name="connsiteX1" fmla="*/ 4843646 w 4843646"/>
              <a:gd name="connsiteY1" fmla="*/ 0 h 907837"/>
              <a:gd name="connsiteX2" fmla="*/ 4843646 w 4843646"/>
              <a:gd name="connsiteY2" fmla="*/ 907837 h 907837"/>
              <a:gd name="connsiteX3" fmla="*/ 0 w 4843646"/>
              <a:gd name="connsiteY3" fmla="*/ 907837 h 907837"/>
              <a:gd name="connsiteX4" fmla="*/ 0 w 4843646"/>
              <a:gd name="connsiteY4" fmla="*/ 0 h 907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3646" h="907837">
                <a:moveTo>
                  <a:pt x="0" y="0"/>
                </a:moveTo>
                <a:lnTo>
                  <a:pt x="4843646" y="0"/>
                </a:lnTo>
                <a:lnTo>
                  <a:pt x="4843646" y="907837"/>
                </a:lnTo>
                <a:lnTo>
                  <a:pt x="0" y="9078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US" sz="1800" kern="1200">
                <a:solidFill>
                  <a:srgbClr val="44546A"/>
                </a:solidFill>
                <a:ea typeface="+mn-ea"/>
                <a:cs typeface="+mn-cs"/>
              </a:rPr>
              <a:t>Real-Time Analysis and Data Processing Speed</a:t>
            </a:r>
          </a:p>
        </p:txBody>
      </p:sp>
      <p:sp>
        <p:nvSpPr>
          <p:cNvPr id="15" name="Oval 14">
            <a:extLst>
              <a:ext uri="{FF2B5EF4-FFF2-40B4-BE49-F238E27FC236}">
                <a16:creationId xmlns:a16="http://schemas.microsoft.com/office/drawing/2014/main" id="{9C315AB6-425D-7E6A-3E86-F2526B97A11A}"/>
              </a:ext>
            </a:extLst>
          </p:cNvPr>
          <p:cNvSpPr/>
          <p:nvPr/>
        </p:nvSpPr>
        <p:spPr>
          <a:xfrm>
            <a:off x="1691257" y="5222011"/>
            <a:ext cx="907837" cy="907837"/>
          </a:xfrm>
          <a:prstGeom prst="ellipse">
            <a:avLst/>
          </a:prstGeom>
          <a:solidFill>
            <a:schemeClr val="accent6">
              <a:lumMod val="40000"/>
              <a:lumOff val="60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a:p>
        </p:txBody>
      </p:sp>
      <p:sp>
        <p:nvSpPr>
          <p:cNvPr id="16" name="Freeform: Shape 15">
            <a:extLst>
              <a:ext uri="{FF2B5EF4-FFF2-40B4-BE49-F238E27FC236}">
                <a16:creationId xmlns:a16="http://schemas.microsoft.com/office/drawing/2014/main" id="{FD15847A-374C-5637-8BB4-1335EBD785A0}"/>
              </a:ext>
            </a:extLst>
          </p:cNvPr>
          <p:cNvSpPr/>
          <p:nvPr/>
        </p:nvSpPr>
        <p:spPr>
          <a:xfrm>
            <a:off x="2722821" y="5222011"/>
            <a:ext cx="4843646" cy="907837"/>
          </a:xfrm>
          <a:custGeom>
            <a:avLst/>
            <a:gdLst>
              <a:gd name="connsiteX0" fmla="*/ 0 w 4843646"/>
              <a:gd name="connsiteY0" fmla="*/ 0 h 907837"/>
              <a:gd name="connsiteX1" fmla="*/ 4843646 w 4843646"/>
              <a:gd name="connsiteY1" fmla="*/ 0 h 907837"/>
              <a:gd name="connsiteX2" fmla="*/ 4843646 w 4843646"/>
              <a:gd name="connsiteY2" fmla="*/ 907837 h 907837"/>
              <a:gd name="connsiteX3" fmla="*/ 0 w 4843646"/>
              <a:gd name="connsiteY3" fmla="*/ 907837 h 907837"/>
              <a:gd name="connsiteX4" fmla="*/ 0 w 4843646"/>
              <a:gd name="connsiteY4" fmla="*/ 0 h 907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3646" h="907837">
                <a:moveTo>
                  <a:pt x="0" y="0"/>
                </a:moveTo>
                <a:lnTo>
                  <a:pt x="4843646" y="0"/>
                </a:lnTo>
                <a:lnTo>
                  <a:pt x="4843646" y="907837"/>
                </a:lnTo>
                <a:lnTo>
                  <a:pt x="0" y="9078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US" sz="1800" kern="1200">
                <a:solidFill>
                  <a:srgbClr val="44546A"/>
                </a:solidFill>
                <a:ea typeface="+mn-ea"/>
                <a:cs typeface="+mn-cs"/>
              </a:rPr>
              <a:t>Ethics and Bias in Data</a:t>
            </a:r>
          </a:p>
        </p:txBody>
      </p:sp>
      <p:pic>
        <p:nvPicPr>
          <p:cNvPr id="5" name="Picture 4">
            <a:extLst>
              <a:ext uri="{FF2B5EF4-FFF2-40B4-BE49-F238E27FC236}">
                <a16:creationId xmlns:a16="http://schemas.microsoft.com/office/drawing/2014/main" id="{F206C086-E9F6-4BA5-A3A5-E2C1E2D7F212}"/>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93156" y="1918252"/>
            <a:ext cx="2773018" cy="2773018"/>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99B6AE9B-EDBD-04E2-5162-D50276DC990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91257" y="1590660"/>
            <a:ext cx="907837" cy="907837"/>
          </a:xfrm>
          <a:prstGeom prst="rect">
            <a:avLst/>
          </a:prstGeom>
        </p:spPr>
      </p:pic>
      <p:pic>
        <p:nvPicPr>
          <p:cNvPr id="18" name="Picture 17">
            <a:extLst>
              <a:ext uri="{FF2B5EF4-FFF2-40B4-BE49-F238E27FC236}">
                <a16:creationId xmlns:a16="http://schemas.microsoft.com/office/drawing/2014/main" id="{77703BB0-9C17-787D-35DA-C83A530C59D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91257" y="2498497"/>
            <a:ext cx="907837" cy="907837"/>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13939034-361E-BE48-ADDB-B31E9A72C3DB}"/>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771875" y="3486953"/>
            <a:ext cx="746599" cy="746599"/>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45F68746-1041-AAB1-52C0-51F2AA014323}"/>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91255" y="4314173"/>
            <a:ext cx="907837" cy="907837"/>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45B11B71-2334-F406-82DB-55DC8EE0C67E}"/>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735231" y="5309963"/>
            <a:ext cx="819884" cy="819884"/>
          </a:xfrm>
          <a:prstGeom prst="rect">
            <a:avLst/>
          </a:prstGeom>
        </p:spPr>
      </p:pic>
    </p:spTree>
    <p:extLst>
      <p:ext uri="{BB962C8B-B14F-4D97-AF65-F5344CB8AC3E}">
        <p14:creationId xmlns:p14="http://schemas.microsoft.com/office/powerpoint/2010/main" val="1229016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15" grpId="0" animBg="1"/>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4C315-A9D9-FA4F-A07B-8DAA5CAC4C8F}"/>
              </a:ext>
            </a:extLst>
          </p:cNvPr>
          <p:cNvSpPr>
            <a:spLocks noGrp="1"/>
          </p:cNvSpPr>
          <p:nvPr>
            <p:ph type="title"/>
          </p:nvPr>
        </p:nvSpPr>
        <p:spPr/>
        <p:txBody>
          <a:bodyPr/>
          <a:lstStyle/>
          <a:p>
            <a:r>
              <a:rPr lang="en-US"/>
              <a:t>Challenges and Solutions-Twitter </a:t>
            </a:r>
            <a:endParaRPr lang="en-IN"/>
          </a:p>
        </p:txBody>
      </p:sp>
      <p:sp>
        <p:nvSpPr>
          <p:cNvPr id="5" name="TextBox 4">
            <a:extLst>
              <a:ext uri="{FF2B5EF4-FFF2-40B4-BE49-F238E27FC236}">
                <a16:creationId xmlns:a16="http://schemas.microsoft.com/office/drawing/2014/main" id="{66488C58-FC8D-2DE7-6982-2E1ED5E74C71}"/>
              </a:ext>
            </a:extLst>
          </p:cNvPr>
          <p:cNvSpPr txBox="1"/>
          <p:nvPr/>
        </p:nvSpPr>
        <p:spPr>
          <a:xfrm>
            <a:off x="489150" y="1591136"/>
            <a:ext cx="6837625" cy="4253537"/>
          </a:xfrm>
          <a:prstGeom prst="rect">
            <a:avLst/>
          </a:prstGeom>
          <a:noFill/>
        </p:spPr>
        <p:txBody>
          <a:bodyPr wrap="square">
            <a:spAutoFit/>
          </a:bodyPr>
          <a:lstStyle/>
          <a:p>
            <a:pPr algn="just">
              <a:lnSpc>
                <a:spcPct val="150000"/>
              </a:lnSpc>
            </a:pPr>
            <a:r>
              <a:rPr lang="en-US" sz="1400" b="1">
                <a:solidFill>
                  <a:schemeClr val="bg2"/>
                </a:solidFill>
                <a:latin typeface="+mn-lt"/>
              </a:rPr>
              <a:t>Challenge</a:t>
            </a:r>
            <a:r>
              <a:rPr lang="en-US" sz="1400">
                <a:solidFill>
                  <a:schemeClr val="bg2"/>
                </a:solidFill>
                <a:latin typeface="+mn-lt"/>
              </a:rPr>
              <a:t>: Twitter faced the challenge of analyzing and processing an enormous stream of real-time data generated by millions of users. </a:t>
            </a:r>
          </a:p>
          <a:p>
            <a:pPr algn="just">
              <a:lnSpc>
                <a:spcPct val="150000"/>
              </a:lnSpc>
            </a:pPr>
            <a:r>
              <a:rPr lang="en-US" sz="1400">
                <a:solidFill>
                  <a:schemeClr val="bg2"/>
                </a:solidFill>
                <a:latin typeface="+mn-lt"/>
              </a:rPr>
              <a:t>Traditional relational databases and single-server solutions were insufficient to handle the scale and complexity of the data in a timely manner. The company needed a system that could process, analyze, and extract insights from a continuous stream of tweets, which could potentially reach thousands of tweets per second.</a:t>
            </a:r>
          </a:p>
          <a:p>
            <a:pPr algn="just">
              <a:lnSpc>
                <a:spcPct val="150000"/>
              </a:lnSpc>
            </a:pPr>
            <a:endParaRPr lang="en-US" sz="1400">
              <a:solidFill>
                <a:schemeClr val="bg2"/>
              </a:solidFill>
              <a:latin typeface="+mn-lt"/>
            </a:endParaRPr>
          </a:p>
          <a:p>
            <a:pPr algn="just">
              <a:lnSpc>
                <a:spcPct val="150000"/>
              </a:lnSpc>
            </a:pPr>
            <a:r>
              <a:rPr lang="en-US" sz="1400" b="1">
                <a:solidFill>
                  <a:schemeClr val="bg2"/>
                </a:solidFill>
                <a:latin typeface="+mn-lt"/>
              </a:rPr>
              <a:t>Solution</a:t>
            </a:r>
            <a:r>
              <a:rPr lang="en-US" sz="1400">
                <a:solidFill>
                  <a:schemeClr val="bg2"/>
                </a:solidFill>
                <a:latin typeface="+mn-lt"/>
              </a:rPr>
              <a:t>: Twitter overcame this challenge by adopting Apache Storm, a distributed real-time computation system. Apache Storm allows the processing of streaming data in a fault-tolerant and scalable manner. </a:t>
            </a:r>
          </a:p>
          <a:p>
            <a:pPr algn="just">
              <a:lnSpc>
                <a:spcPct val="150000"/>
              </a:lnSpc>
            </a:pPr>
            <a:r>
              <a:rPr lang="en-US" sz="1400">
                <a:solidFill>
                  <a:schemeClr val="bg2"/>
                </a:solidFill>
                <a:latin typeface="+mn-lt"/>
              </a:rPr>
              <a:t>Instead of relying on a single server, Apache Storm distributes the computational load across a cluster of machines, enabling horizontal scalability and high throughput.</a:t>
            </a:r>
          </a:p>
        </p:txBody>
      </p:sp>
      <p:pic>
        <p:nvPicPr>
          <p:cNvPr id="4" name="Picture 3" descr="A blue bird with its wings spread out&#10;&#10;Description automatically generated">
            <a:extLst>
              <a:ext uri="{FF2B5EF4-FFF2-40B4-BE49-F238E27FC236}">
                <a16:creationId xmlns:a16="http://schemas.microsoft.com/office/drawing/2014/main" id="{FE246CED-6644-F320-02F3-83F6973B5357}"/>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040938" y="1463814"/>
            <a:ext cx="3070535" cy="3070535"/>
          </a:xfrm>
          <a:prstGeom prst="rect">
            <a:avLst/>
          </a:prstGeom>
        </p:spPr>
      </p:pic>
    </p:spTree>
    <p:extLst>
      <p:ext uri="{BB962C8B-B14F-4D97-AF65-F5344CB8AC3E}">
        <p14:creationId xmlns:p14="http://schemas.microsoft.com/office/powerpoint/2010/main" val="269251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4C315-A9D9-FA4F-A07B-8DAA5CAC4C8F}"/>
              </a:ext>
            </a:extLst>
          </p:cNvPr>
          <p:cNvSpPr>
            <a:spLocks noGrp="1"/>
          </p:cNvSpPr>
          <p:nvPr>
            <p:ph type="title"/>
          </p:nvPr>
        </p:nvSpPr>
        <p:spPr/>
        <p:txBody>
          <a:bodyPr/>
          <a:lstStyle/>
          <a:p>
            <a:r>
              <a:rPr lang="en-US"/>
              <a:t>Challenges and Solutions-Twitter </a:t>
            </a:r>
            <a:endParaRPr lang="en-IN"/>
          </a:p>
        </p:txBody>
      </p:sp>
      <p:sp>
        <p:nvSpPr>
          <p:cNvPr id="4" name="TextBox 3">
            <a:extLst>
              <a:ext uri="{FF2B5EF4-FFF2-40B4-BE49-F238E27FC236}">
                <a16:creationId xmlns:a16="http://schemas.microsoft.com/office/drawing/2014/main" id="{EA7D205A-6638-E8E7-D22A-D65B318C744A}"/>
              </a:ext>
            </a:extLst>
          </p:cNvPr>
          <p:cNvSpPr txBox="1"/>
          <p:nvPr/>
        </p:nvSpPr>
        <p:spPr>
          <a:xfrm>
            <a:off x="368451" y="1388293"/>
            <a:ext cx="6653238" cy="338554"/>
          </a:xfrm>
          <a:prstGeom prst="rect">
            <a:avLst/>
          </a:prstGeom>
          <a:noFill/>
        </p:spPr>
        <p:txBody>
          <a:bodyPr wrap="square">
            <a:spAutoFit/>
          </a:bodyPr>
          <a:lstStyle/>
          <a:p>
            <a:r>
              <a:rPr lang="en-US" sz="1600" b="1">
                <a:solidFill>
                  <a:schemeClr val="bg2"/>
                </a:solidFill>
                <a:latin typeface="+mn-lt"/>
              </a:rPr>
              <a:t>Here's how Apache Storm helped Twitter with real-time analytics:</a:t>
            </a:r>
          </a:p>
        </p:txBody>
      </p:sp>
      <p:sp>
        <p:nvSpPr>
          <p:cNvPr id="6" name="TextBox 5">
            <a:extLst>
              <a:ext uri="{FF2B5EF4-FFF2-40B4-BE49-F238E27FC236}">
                <a16:creationId xmlns:a16="http://schemas.microsoft.com/office/drawing/2014/main" id="{F28A1C29-F9BE-EE92-8E05-385FE5EB322D}"/>
              </a:ext>
            </a:extLst>
          </p:cNvPr>
          <p:cNvSpPr txBox="1"/>
          <p:nvPr/>
        </p:nvSpPr>
        <p:spPr>
          <a:xfrm>
            <a:off x="368451" y="1756540"/>
            <a:ext cx="6094206" cy="425353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1400" b="1">
                <a:solidFill>
                  <a:schemeClr val="bg2"/>
                </a:solidFill>
                <a:latin typeface="+mn-lt"/>
              </a:rPr>
              <a:t>Distributed Architecture</a:t>
            </a:r>
            <a:r>
              <a:rPr lang="en-US" sz="1400">
                <a:solidFill>
                  <a:schemeClr val="bg2"/>
                </a:solidFill>
                <a:latin typeface="+mn-lt"/>
              </a:rPr>
              <a:t>: Enables parallel processing across multiple worker nodes, optimizing resource utilization and speeding up data analysis.</a:t>
            </a:r>
          </a:p>
          <a:p>
            <a:pPr marL="342900" indent="-342900">
              <a:lnSpc>
                <a:spcPct val="150000"/>
              </a:lnSpc>
              <a:buFont typeface="Arial" panose="020B0604020202020204" pitchFamily="34" charset="0"/>
              <a:buChar char="•"/>
            </a:pPr>
            <a:r>
              <a:rPr lang="en-US" sz="1400" b="1">
                <a:solidFill>
                  <a:schemeClr val="bg2"/>
                </a:solidFill>
                <a:latin typeface="+mn-lt"/>
              </a:rPr>
              <a:t>Fault Tolerance</a:t>
            </a:r>
            <a:r>
              <a:rPr lang="en-US" sz="1400">
                <a:solidFill>
                  <a:schemeClr val="bg2"/>
                </a:solidFill>
                <a:latin typeface="+mn-lt"/>
              </a:rPr>
              <a:t>: Built-in mechanism ensures processing continues on available nodes if a cluster node fails, maintaining system reliability for massive data streams.</a:t>
            </a:r>
          </a:p>
          <a:p>
            <a:pPr marL="342900" indent="-342900">
              <a:lnSpc>
                <a:spcPct val="150000"/>
              </a:lnSpc>
              <a:buFont typeface="Arial" panose="020B0604020202020204" pitchFamily="34" charset="0"/>
              <a:buChar char="•"/>
            </a:pPr>
            <a:r>
              <a:rPr lang="en-US" sz="1400" b="1">
                <a:solidFill>
                  <a:schemeClr val="bg2"/>
                </a:solidFill>
                <a:latin typeface="+mn-lt"/>
              </a:rPr>
              <a:t>Scalability</a:t>
            </a:r>
            <a:r>
              <a:rPr lang="en-US" sz="1400">
                <a:solidFill>
                  <a:schemeClr val="bg2"/>
                </a:solidFill>
                <a:latin typeface="+mn-lt"/>
              </a:rPr>
              <a:t>: Easily scales the cluster by adding more worker nodes to handle increasing data volumes without compromising performance.</a:t>
            </a:r>
          </a:p>
          <a:p>
            <a:pPr marL="342900" indent="-342900">
              <a:lnSpc>
                <a:spcPct val="150000"/>
              </a:lnSpc>
              <a:buFont typeface="Arial" panose="020B0604020202020204" pitchFamily="34" charset="0"/>
              <a:buChar char="•"/>
            </a:pPr>
            <a:r>
              <a:rPr lang="en-US" sz="1400" b="1">
                <a:solidFill>
                  <a:schemeClr val="bg2"/>
                </a:solidFill>
                <a:latin typeface="+mn-lt"/>
              </a:rPr>
              <a:t>Real-time Insights</a:t>
            </a:r>
            <a:r>
              <a:rPr lang="en-US" sz="1400">
                <a:solidFill>
                  <a:schemeClr val="bg2"/>
                </a:solidFill>
                <a:latin typeface="+mn-lt"/>
              </a:rPr>
              <a:t>: Low-latency processing allows Twitter to derive real-time insights from tweet streams, enabling trend monitoring and quick response to critical events.</a:t>
            </a:r>
          </a:p>
          <a:p>
            <a:pPr marL="342900" indent="-342900">
              <a:lnSpc>
                <a:spcPct val="150000"/>
              </a:lnSpc>
              <a:buFont typeface="Arial" panose="020B0604020202020204" pitchFamily="34" charset="0"/>
              <a:buChar char="•"/>
            </a:pPr>
            <a:r>
              <a:rPr lang="en-US" sz="1400" b="1">
                <a:solidFill>
                  <a:schemeClr val="bg2"/>
                </a:solidFill>
                <a:latin typeface="+mn-lt"/>
              </a:rPr>
              <a:t>Extensibility</a:t>
            </a:r>
            <a:r>
              <a:rPr lang="en-US" sz="1400">
                <a:solidFill>
                  <a:schemeClr val="bg2"/>
                </a:solidFill>
                <a:latin typeface="+mn-lt"/>
              </a:rPr>
              <a:t>: Supports multiple programming languages, giving Twitter developers flexibility in writing data processing logic.</a:t>
            </a:r>
          </a:p>
        </p:txBody>
      </p:sp>
      <p:pic>
        <p:nvPicPr>
          <p:cNvPr id="8" name="Picture 7" descr="A black background with a black square&#10;&#10;Description automatically generated">
            <a:extLst>
              <a:ext uri="{FF2B5EF4-FFF2-40B4-BE49-F238E27FC236}">
                <a16:creationId xmlns:a16="http://schemas.microsoft.com/office/drawing/2014/main" id="{C4007DFD-ABC5-A927-807B-EBC8ECAA02A3}"/>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43641" y="1989724"/>
            <a:ext cx="2878551" cy="2878551"/>
          </a:xfrm>
          <a:prstGeom prst="rect">
            <a:avLst/>
          </a:prstGeom>
        </p:spPr>
      </p:pic>
    </p:spTree>
    <p:extLst>
      <p:ext uri="{BB962C8B-B14F-4D97-AF65-F5344CB8AC3E}">
        <p14:creationId xmlns:p14="http://schemas.microsoft.com/office/powerpoint/2010/main" val="3379955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094B-48B4-A2DD-0C91-6955CB70C59E}"/>
              </a:ext>
            </a:extLst>
          </p:cNvPr>
          <p:cNvSpPr>
            <a:spLocks noGrp="1"/>
          </p:cNvSpPr>
          <p:nvPr>
            <p:ph type="title"/>
          </p:nvPr>
        </p:nvSpPr>
        <p:spPr/>
        <p:txBody>
          <a:bodyPr/>
          <a:lstStyle/>
          <a:p>
            <a:r>
              <a:rPr lang="en-US"/>
              <a:t>Future Trends in Big Data Analysis</a:t>
            </a:r>
          </a:p>
        </p:txBody>
      </p:sp>
      <p:sp>
        <p:nvSpPr>
          <p:cNvPr id="3" name="Text Placeholder 2">
            <a:extLst>
              <a:ext uri="{FF2B5EF4-FFF2-40B4-BE49-F238E27FC236}">
                <a16:creationId xmlns:a16="http://schemas.microsoft.com/office/drawing/2014/main" id="{11F15FCA-9BCD-FE9C-8D21-049D0165E6F2}"/>
              </a:ext>
            </a:extLst>
          </p:cNvPr>
          <p:cNvSpPr>
            <a:spLocks noGrp="1"/>
          </p:cNvSpPr>
          <p:nvPr>
            <p:ph type="body" idx="2"/>
          </p:nvPr>
        </p:nvSpPr>
        <p:spPr>
          <a:xfrm>
            <a:off x="208635" y="1398743"/>
            <a:ext cx="6079148" cy="4283397"/>
          </a:xfrm>
        </p:spPr>
        <p:txBody>
          <a:bodyPr/>
          <a:lstStyle/>
          <a:p>
            <a:pPr algn="just">
              <a:lnSpc>
                <a:spcPct val="150000"/>
              </a:lnSpc>
            </a:pPr>
            <a:r>
              <a:rPr lang="en-US" sz="1600" b="1">
                <a:solidFill>
                  <a:schemeClr val="bg2"/>
                </a:solidFill>
                <a:latin typeface="+mn-lt"/>
              </a:rPr>
              <a:t>Real-time Analysis:</a:t>
            </a:r>
          </a:p>
          <a:p>
            <a:pPr algn="just">
              <a:lnSpc>
                <a:spcPct val="150000"/>
              </a:lnSpc>
            </a:pPr>
            <a:r>
              <a:rPr lang="en-US" sz="1400">
                <a:solidFill>
                  <a:schemeClr val="bg2"/>
                </a:solidFill>
                <a:latin typeface="+mn-lt"/>
              </a:rPr>
              <a:t>With the increasing demand for instant insights to drive quick decision-making, real-time data analysis is set to rise. Technologies like Apache Kafka, Apache </a:t>
            </a:r>
            <a:r>
              <a:rPr lang="en-US" sz="1400" err="1">
                <a:solidFill>
                  <a:schemeClr val="bg2"/>
                </a:solidFill>
                <a:latin typeface="+mn-lt"/>
              </a:rPr>
              <a:t>Flink</a:t>
            </a:r>
            <a:r>
              <a:rPr lang="en-US" sz="1400">
                <a:solidFill>
                  <a:schemeClr val="bg2"/>
                </a:solidFill>
                <a:latin typeface="+mn-lt"/>
              </a:rPr>
              <a:t>, and stream processing frameworks are getting widely adopted to support real-time analytics.</a:t>
            </a:r>
          </a:p>
          <a:p>
            <a:pPr>
              <a:lnSpc>
                <a:spcPct val="150000"/>
              </a:lnSpc>
            </a:pPr>
            <a:endParaRPr lang="en-US" sz="1400">
              <a:solidFill>
                <a:schemeClr val="bg2"/>
              </a:solidFill>
              <a:latin typeface="+mn-lt"/>
            </a:endParaRPr>
          </a:p>
          <a:p>
            <a:pPr>
              <a:lnSpc>
                <a:spcPct val="150000"/>
              </a:lnSpc>
            </a:pPr>
            <a:r>
              <a:rPr lang="en-US" sz="1600" b="1">
                <a:solidFill>
                  <a:schemeClr val="bg2"/>
                </a:solidFill>
                <a:latin typeface="+mn-lt"/>
              </a:rPr>
              <a:t>AI and Machine Learning Integration:</a:t>
            </a:r>
          </a:p>
          <a:p>
            <a:pPr algn="just">
              <a:lnSpc>
                <a:spcPct val="150000"/>
              </a:lnSpc>
            </a:pPr>
            <a:r>
              <a:rPr lang="en-US" sz="1400">
                <a:solidFill>
                  <a:schemeClr val="bg2"/>
                </a:solidFill>
                <a:latin typeface="+mn-lt"/>
              </a:rPr>
              <a:t>Artificial intelligence and machine learning are becoming integral parts of big data. They help in predicting patterns, automating data management, optimizing resources, and improving the accuracy of results. Machine learning algorithms can learn from data over time, improving their performance and enabling more sophisticated analysis.</a:t>
            </a:r>
          </a:p>
          <a:p>
            <a:endParaRPr lang="en-US" sz="1400">
              <a:solidFill>
                <a:schemeClr val="bg2"/>
              </a:solidFill>
              <a:latin typeface="+mn-lt"/>
            </a:endParaRPr>
          </a:p>
        </p:txBody>
      </p:sp>
      <p:pic>
        <p:nvPicPr>
          <p:cNvPr id="5" name="Picture 4">
            <a:extLst>
              <a:ext uri="{FF2B5EF4-FFF2-40B4-BE49-F238E27FC236}">
                <a16:creationId xmlns:a16="http://schemas.microsoft.com/office/drawing/2014/main" id="{FA488066-5D0E-45F1-8733-D2257682B31E}"/>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96876" y="923136"/>
            <a:ext cx="2617306" cy="2617306"/>
          </a:xfrm>
          <a:prstGeom prst="rect">
            <a:avLst/>
          </a:prstGeom>
        </p:spPr>
      </p:pic>
      <p:pic>
        <p:nvPicPr>
          <p:cNvPr id="7" name="Picture 6">
            <a:extLst>
              <a:ext uri="{FF2B5EF4-FFF2-40B4-BE49-F238E27FC236}">
                <a16:creationId xmlns:a16="http://schemas.microsoft.com/office/drawing/2014/main" id="{A2E56776-48C8-4D42-85F8-346D83FC32AD}"/>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808928" y="3830333"/>
            <a:ext cx="2585082" cy="2585082"/>
          </a:xfrm>
          <a:prstGeom prst="rect">
            <a:avLst/>
          </a:prstGeom>
        </p:spPr>
      </p:pic>
    </p:spTree>
    <p:extLst>
      <p:ext uri="{BB962C8B-B14F-4D97-AF65-F5344CB8AC3E}">
        <p14:creationId xmlns:p14="http://schemas.microsoft.com/office/powerpoint/2010/main" val="791233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20C9F3-9251-6DAA-DF25-D91056F20B15}"/>
              </a:ext>
            </a:extLst>
          </p:cNvPr>
          <p:cNvSpPr>
            <a:spLocks noGrp="1"/>
          </p:cNvSpPr>
          <p:nvPr>
            <p:ph type="body" idx="2"/>
          </p:nvPr>
        </p:nvSpPr>
        <p:spPr/>
        <p:txBody>
          <a:bodyPr/>
          <a:lstStyle/>
          <a:p>
            <a:pPr algn="ctr"/>
            <a:r>
              <a:rPr lang="en-IN" sz="3200" b="1"/>
              <a:t>Let's study more about Big-Data Analytics in this Module</a:t>
            </a:r>
          </a:p>
        </p:txBody>
      </p:sp>
      <p:sp>
        <p:nvSpPr>
          <p:cNvPr id="4" name="Title 3">
            <a:extLst>
              <a:ext uri="{FF2B5EF4-FFF2-40B4-BE49-F238E27FC236}">
                <a16:creationId xmlns:a16="http://schemas.microsoft.com/office/drawing/2014/main" id="{D8C98BE4-5529-416B-8FC5-9840576CCE59}"/>
              </a:ext>
            </a:extLst>
          </p:cNvPr>
          <p:cNvSpPr>
            <a:spLocks noGrp="1"/>
          </p:cNvSpPr>
          <p:nvPr>
            <p:ph type="title"/>
          </p:nvPr>
        </p:nvSpPr>
        <p:spPr/>
        <p:txBody>
          <a:bodyPr/>
          <a:lstStyle/>
          <a:p>
            <a:pPr algn="ctr"/>
            <a:br>
              <a:rPr lang="en-US" sz="4400">
                <a:latin typeface="+mj-lt"/>
              </a:rPr>
            </a:br>
            <a:r>
              <a:rPr lang="en-US" sz="4400">
                <a:latin typeface="+mj-lt"/>
              </a:rPr>
              <a:t>This emphasizes the importance of Big Data Analytics for organizations across segments.</a:t>
            </a:r>
            <a:endParaRPr lang="en-IN" sz="4400">
              <a:latin typeface="+mj-lt"/>
            </a:endParaRPr>
          </a:p>
        </p:txBody>
      </p:sp>
    </p:spTree>
    <p:extLst>
      <p:ext uri="{BB962C8B-B14F-4D97-AF65-F5344CB8AC3E}">
        <p14:creationId xmlns:p14="http://schemas.microsoft.com/office/powerpoint/2010/main" val="3868027507"/>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D3CBA-632E-2325-6AD4-FF655F26C4C6}"/>
              </a:ext>
            </a:extLst>
          </p:cNvPr>
          <p:cNvSpPr>
            <a:spLocks noGrp="1"/>
          </p:cNvSpPr>
          <p:nvPr>
            <p:ph type="title"/>
          </p:nvPr>
        </p:nvSpPr>
        <p:spPr/>
        <p:txBody>
          <a:bodyPr/>
          <a:lstStyle/>
          <a:p>
            <a:r>
              <a:rPr lang="en-US"/>
              <a:t>Future Trends in Big Data Analysis</a:t>
            </a:r>
          </a:p>
        </p:txBody>
      </p:sp>
      <p:sp>
        <p:nvSpPr>
          <p:cNvPr id="3" name="Text Placeholder 2">
            <a:extLst>
              <a:ext uri="{FF2B5EF4-FFF2-40B4-BE49-F238E27FC236}">
                <a16:creationId xmlns:a16="http://schemas.microsoft.com/office/drawing/2014/main" id="{BAF815F8-8296-FADC-8133-54FD897C01D9}"/>
              </a:ext>
            </a:extLst>
          </p:cNvPr>
          <p:cNvSpPr>
            <a:spLocks noGrp="1"/>
          </p:cNvSpPr>
          <p:nvPr>
            <p:ph type="body" idx="2"/>
          </p:nvPr>
        </p:nvSpPr>
        <p:spPr>
          <a:xfrm>
            <a:off x="457200" y="1276751"/>
            <a:ext cx="6105525" cy="4705280"/>
          </a:xfrm>
        </p:spPr>
        <p:txBody>
          <a:bodyPr/>
          <a:lstStyle/>
          <a:p>
            <a:pPr>
              <a:lnSpc>
                <a:spcPct val="150000"/>
              </a:lnSpc>
            </a:pPr>
            <a:r>
              <a:rPr lang="en-US" sz="1600" b="1">
                <a:solidFill>
                  <a:schemeClr val="bg2"/>
                </a:solidFill>
                <a:latin typeface="+mn-lt"/>
              </a:rPr>
              <a:t>Edge Computing: </a:t>
            </a:r>
          </a:p>
          <a:p>
            <a:pPr>
              <a:lnSpc>
                <a:spcPct val="150000"/>
              </a:lnSpc>
            </a:pPr>
            <a:r>
              <a:rPr lang="en-US" sz="1400">
                <a:solidFill>
                  <a:schemeClr val="bg2"/>
                </a:solidFill>
                <a:latin typeface="+mn-lt"/>
              </a:rPr>
              <a:t>To reduce latency and speed up data processing, edge computing is becoming more prominent. It allows data to be processed closer to its source, reducing the need for data to travel to a centralized location. </a:t>
            </a:r>
          </a:p>
          <a:p>
            <a:pPr>
              <a:lnSpc>
                <a:spcPct val="150000"/>
              </a:lnSpc>
            </a:pPr>
            <a:r>
              <a:rPr lang="en-US" sz="1600" b="1">
                <a:solidFill>
                  <a:schemeClr val="bg2"/>
                </a:solidFill>
                <a:latin typeface="+mn-lt"/>
              </a:rPr>
              <a:t>Data Fabric: </a:t>
            </a:r>
          </a:p>
          <a:p>
            <a:pPr>
              <a:lnSpc>
                <a:spcPct val="150000"/>
              </a:lnSpc>
            </a:pPr>
            <a:r>
              <a:rPr lang="en-US" sz="1400">
                <a:solidFill>
                  <a:schemeClr val="bg2"/>
                </a:solidFill>
                <a:latin typeface="+mn-lt"/>
              </a:rPr>
              <a:t>Data Fabric architecture uses existing metadata to provide a unified and consistent data access and delivery across a wide array of data sources and types. </a:t>
            </a:r>
          </a:p>
          <a:p>
            <a:pPr>
              <a:lnSpc>
                <a:spcPct val="150000"/>
              </a:lnSpc>
            </a:pPr>
            <a:r>
              <a:rPr lang="en-US" sz="1600" b="1">
                <a:solidFill>
                  <a:schemeClr val="bg2"/>
                </a:solidFill>
                <a:latin typeface="+mn-lt"/>
              </a:rPr>
              <a:t>Quantum Computing: </a:t>
            </a:r>
          </a:p>
          <a:p>
            <a:pPr>
              <a:lnSpc>
                <a:spcPct val="150000"/>
              </a:lnSpc>
            </a:pPr>
            <a:r>
              <a:rPr lang="en-US" sz="1400">
                <a:solidFill>
                  <a:schemeClr val="bg2"/>
                </a:solidFill>
                <a:latin typeface="+mn-lt"/>
              </a:rPr>
              <a:t>Quantum computers have the potential to process complex datasets much faster than traditional computers. As quantum computing technology matures, it could revolutionize big data processing, solving complex problems in seconds that currently take days or weeks to compute.</a:t>
            </a:r>
          </a:p>
          <a:p>
            <a:endParaRPr lang="en-US" sz="1400">
              <a:solidFill>
                <a:schemeClr val="bg2"/>
              </a:solidFill>
              <a:latin typeface="+mn-lt"/>
            </a:endParaRPr>
          </a:p>
        </p:txBody>
      </p:sp>
      <p:pic>
        <p:nvPicPr>
          <p:cNvPr id="5" name="Picture 4">
            <a:extLst>
              <a:ext uri="{FF2B5EF4-FFF2-40B4-BE49-F238E27FC236}">
                <a16:creationId xmlns:a16="http://schemas.microsoft.com/office/drawing/2014/main" id="{44C8FF8D-4497-4BB8-AA52-23A75D90BE50}"/>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66892" y="3732143"/>
            <a:ext cx="2656720" cy="2656720"/>
          </a:xfrm>
          <a:prstGeom prst="rect">
            <a:avLst/>
          </a:prstGeom>
        </p:spPr>
      </p:pic>
      <p:pic>
        <p:nvPicPr>
          <p:cNvPr id="7" name="Picture 6">
            <a:extLst>
              <a:ext uri="{FF2B5EF4-FFF2-40B4-BE49-F238E27FC236}">
                <a16:creationId xmlns:a16="http://schemas.microsoft.com/office/drawing/2014/main" id="{7798DF02-A7F6-48F9-B7AA-CCA708848CDD}"/>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079396" y="299831"/>
            <a:ext cx="2750166" cy="2750166"/>
          </a:xfrm>
          <a:prstGeom prst="rect">
            <a:avLst/>
          </a:prstGeom>
        </p:spPr>
      </p:pic>
    </p:spTree>
    <p:extLst>
      <p:ext uri="{BB962C8B-B14F-4D97-AF65-F5344CB8AC3E}">
        <p14:creationId xmlns:p14="http://schemas.microsoft.com/office/powerpoint/2010/main" val="2276738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IN"/>
              <a:t>Quiz</a:t>
            </a:r>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p:txBody>
          <a:bodyPr/>
          <a:lstStyle/>
          <a:p>
            <a:r>
              <a:rPr lang="en-US" sz="1400">
                <a:solidFill>
                  <a:schemeClr val="bg2"/>
                </a:solidFill>
                <a:latin typeface="+mn-lt"/>
              </a:rPr>
              <a:t> </a:t>
            </a:r>
            <a:r>
              <a:rPr lang="en-US" sz="1400" b="1">
                <a:solidFill>
                  <a:schemeClr val="bg2"/>
                </a:solidFill>
                <a:latin typeface="+mn-lt"/>
              </a:rPr>
              <a:t>Which technology is expected to revolutionize data storage in Big Data Analysis?</a:t>
            </a:r>
          </a:p>
          <a:p>
            <a:endParaRPr lang="en-US" sz="1400" b="1">
              <a:solidFill>
                <a:schemeClr val="bg2"/>
              </a:solidFill>
              <a:latin typeface="+mn-lt"/>
            </a:endParaRPr>
          </a:p>
          <a:p>
            <a:pPr marL="342900" indent="-342900">
              <a:buClr>
                <a:schemeClr val="bg2"/>
              </a:buClr>
              <a:buFont typeface="+mj-lt"/>
              <a:buAutoNum type="alphaUcPeriod"/>
            </a:pPr>
            <a:r>
              <a:rPr lang="en-US" sz="1400">
                <a:solidFill>
                  <a:schemeClr val="bg2"/>
                </a:solidFill>
                <a:latin typeface="+mn-lt"/>
              </a:rPr>
              <a:t>Cloud Computing</a:t>
            </a:r>
          </a:p>
          <a:p>
            <a:pPr marL="342900" indent="-342900">
              <a:buClr>
                <a:schemeClr val="bg2"/>
              </a:buClr>
              <a:buFont typeface="+mj-lt"/>
              <a:buAutoNum type="alphaUcPeriod"/>
            </a:pPr>
            <a:r>
              <a:rPr lang="en-US" sz="1400">
                <a:solidFill>
                  <a:schemeClr val="bg2"/>
                </a:solidFill>
                <a:latin typeface="+mn-lt"/>
              </a:rPr>
              <a:t>Traditional databases</a:t>
            </a:r>
          </a:p>
          <a:p>
            <a:pPr marL="342900" indent="-342900">
              <a:buClr>
                <a:schemeClr val="bg2"/>
              </a:buClr>
              <a:buFont typeface="+mj-lt"/>
              <a:buAutoNum type="alphaUcPeriod"/>
            </a:pPr>
            <a:r>
              <a:rPr lang="en-US" sz="1400">
                <a:solidFill>
                  <a:schemeClr val="bg2"/>
                </a:solidFill>
                <a:latin typeface="+mn-lt"/>
              </a:rPr>
              <a:t>Magnetic tapes</a:t>
            </a:r>
          </a:p>
          <a:p>
            <a:pPr marL="342900" indent="-342900">
              <a:buClr>
                <a:schemeClr val="bg2"/>
              </a:buClr>
              <a:buFont typeface="+mj-lt"/>
              <a:buAutoNum type="alphaUcPeriod"/>
            </a:pPr>
            <a:r>
              <a:rPr lang="en-US" sz="1400">
                <a:solidFill>
                  <a:schemeClr val="bg2"/>
                </a:solidFill>
                <a:latin typeface="+mn-lt"/>
              </a:rPr>
              <a:t>Optical disks</a:t>
            </a:r>
          </a:p>
          <a:p>
            <a:pPr marL="342900" indent="-342900">
              <a:buFont typeface="+mj-lt"/>
              <a:buAutoNum type="alphaUcPeriod"/>
            </a:pPr>
            <a:endParaRPr lang="en-US" sz="1400">
              <a:solidFill>
                <a:schemeClr val="bg2"/>
              </a:solidFill>
              <a:latin typeface="+mn-lt"/>
            </a:endParaRPr>
          </a:p>
          <a:p>
            <a:r>
              <a:rPr lang="en-US" sz="1400" b="1">
                <a:solidFill>
                  <a:schemeClr val="bg2"/>
                </a:solidFill>
                <a:latin typeface="+mn-lt"/>
              </a:rPr>
              <a:t>Answer: A</a:t>
            </a:r>
          </a:p>
          <a:p>
            <a:endParaRPr lang="en-US" sz="1400">
              <a:solidFill>
                <a:schemeClr val="bg2"/>
              </a:solidFill>
              <a:latin typeface="+mn-lt"/>
            </a:endParaRPr>
          </a:p>
        </p:txBody>
      </p:sp>
      <p:sp>
        <p:nvSpPr>
          <p:cNvPr id="3" name="TextBox 2">
            <a:extLst>
              <a:ext uri="{FF2B5EF4-FFF2-40B4-BE49-F238E27FC236}">
                <a16:creationId xmlns:a16="http://schemas.microsoft.com/office/drawing/2014/main" id="{F3CA9FA0-B06C-57BF-E653-A1B19695B1E1}"/>
              </a:ext>
            </a:extLst>
          </p:cNvPr>
          <p:cNvSpPr txBox="1"/>
          <p:nvPr/>
        </p:nvSpPr>
        <p:spPr>
          <a:xfrm>
            <a:off x="421706" y="3725409"/>
            <a:ext cx="7345315" cy="199137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a:solidFill>
                  <a:schemeClr val="bg2"/>
                </a:solidFill>
                <a:latin typeface="+mn-lt"/>
              </a:rPr>
              <a:t>Explanation</a:t>
            </a:r>
            <a:r>
              <a:rPr lang="en-US" sz="1400">
                <a:solidFill>
                  <a:schemeClr val="bg2"/>
                </a:solidFill>
                <a:latin typeface="+mn-lt"/>
              </a:rPr>
              <a:t>:</a:t>
            </a:r>
            <a:endParaRPr lang="en-IN" sz="1400">
              <a:solidFill>
                <a:schemeClr val="bg2"/>
              </a:solidFill>
              <a:latin typeface="+mn-lt"/>
            </a:endParaRPr>
          </a:p>
          <a:p>
            <a:pPr>
              <a:lnSpc>
                <a:spcPct val="150000"/>
              </a:lnSpc>
            </a:pPr>
            <a:r>
              <a:rPr lang="en-US" sz="1400">
                <a:solidFill>
                  <a:schemeClr val="bg2"/>
                </a:solidFill>
                <a:latin typeface="+mn-lt"/>
              </a:rPr>
              <a:t>Cloud computing is expected to revolutionize data storage in Big Data Analysis. Cloud platforms offer scalable storage solutions, allowing organizations to efficiently handle large datasets without the need for significant physical infrastructure investments. Cloud-based storage also ensures data accessibility and flexibility, making it an ideal choice for the future of Big Data Analysis.</a:t>
            </a:r>
          </a:p>
        </p:txBody>
      </p:sp>
    </p:spTree>
    <p:extLst>
      <p:ext uri="{BB962C8B-B14F-4D97-AF65-F5344CB8AC3E}">
        <p14:creationId xmlns:p14="http://schemas.microsoft.com/office/powerpoint/2010/main" val="3171973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IN"/>
              <a:t>Quiz</a:t>
            </a:r>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p:txBody>
          <a:bodyPr/>
          <a:lstStyle/>
          <a:p>
            <a:r>
              <a:rPr lang="en-US" sz="1400" b="1">
                <a:solidFill>
                  <a:schemeClr val="bg2"/>
                </a:solidFill>
                <a:latin typeface="+mn-lt"/>
              </a:rPr>
              <a:t>Which of the following is a future trend in Big Data Analysis?</a:t>
            </a:r>
          </a:p>
          <a:p>
            <a:endParaRPr lang="en-US" sz="1400" b="1">
              <a:solidFill>
                <a:schemeClr val="bg2"/>
              </a:solidFill>
              <a:latin typeface="+mn-lt"/>
            </a:endParaRPr>
          </a:p>
          <a:p>
            <a:pPr marL="342900" indent="-342900">
              <a:buClr>
                <a:schemeClr val="bg2"/>
              </a:buClr>
              <a:buFont typeface="+mj-lt"/>
              <a:buAutoNum type="alphaUcPeriod"/>
            </a:pPr>
            <a:r>
              <a:rPr lang="en-US" sz="1400">
                <a:solidFill>
                  <a:schemeClr val="bg2"/>
                </a:solidFill>
                <a:latin typeface="+mn-lt"/>
              </a:rPr>
              <a:t>Increased reliance on traditional relational databases</a:t>
            </a:r>
          </a:p>
          <a:p>
            <a:pPr marL="342900" indent="-342900">
              <a:buClr>
                <a:schemeClr val="bg2"/>
              </a:buClr>
              <a:buFont typeface="+mj-lt"/>
              <a:buAutoNum type="alphaUcPeriod"/>
            </a:pPr>
            <a:r>
              <a:rPr lang="en-US" sz="1400">
                <a:solidFill>
                  <a:schemeClr val="bg2"/>
                </a:solidFill>
                <a:latin typeface="+mn-lt"/>
              </a:rPr>
              <a:t>Decreased adoption of cloud computing for data storage</a:t>
            </a:r>
          </a:p>
          <a:p>
            <a:pPr marL="342900" indent="-342900">
              <a:buClr>
                <a:schemeClr val="bg2"/>
              </a:buClr>
              <a:buFont typeface="+mj-lt"/>
              <a:buAutoNum type="alphaUcPeriod"/>
            </a:pPr>
            <a:r>
              <a:rPr lang="en-US" sz="1400">
                <a:solidFill>
                  <a:schemeClr val="bg2"/>
                </a:solidFill>
                <a:latin typeface="+mn-lt"/>
              </a:rPr>
              <a:t>Growing emphasis on real-time data processing</a:t>
            </a:r>
          </a:p>
          <a:p>
            <a:pPr marL="342900" indent="-342900">
              <a:buClr>
                <a:schemeClr val="bg2"/>
              </a:buClr>
              <a:buFont typeface="+mj-lt"/>
              <a:buAutoNum type="alphaUcPeriod"/>
            </a:pPr>
            <a:r>
              <a:rPr lang="en-US" sz="1400">
                <a:solidFill>
                  <a:schemeClr val="bg2"/>
                </a:solidFill>
                <a:latin typeface="+mn-lt"/>
              </a:rPr>
              <a:t>Reduced importance of data security and privacy</a:t>
            </a:r>
          </a:p>
          <a:p>
            <a:endParaRPr lang="en-US" sz="1400">
              <a:solidFill>
                <a:schemeClr val="bg2"/>
              </a:solidFill>
              <a:latin typeface="+mn-lt"/>
            </a:endParaRPr>
          </a:p>
          <a:p>
            <a:r>
              <a:rPr lang="en-US" sz="1400" b="1">
                <a:solidFill>
                  <a:schemeClr val="bg2"/>
                </a:solidFill>
                <a:latin typeface="+mn-lt"/>
              </a:rPr>
              <a:t>Answer: C</a:t>
            </a:r>
            <a:endParaRPr lang="en-US" sz="1400">
              <a:solidFill>
                <a:schemeClr val="bg2"/>
              </a:solidFill>
              <a:latin typeface="+mn-lt"/>
            </a:endParaRPr>
          </a:p>
          <a:p>
            <a:endParaRPr lang="en-US" sz="1400">
              <a:solidFill>
                <a:schemeClr val="bg2"/>
              </a:solidFill>
              <a:latin typeface="+mn-lt"/>
            </a:endParaRPr>
          </a:p>
          <a:p>
            <a:pPr lvl="0">
              <a:lnSpc>
                <a:spcPct val="150000"/>
              </a:lnSpc>
              <a:spcAft>
                <a:spcPts val="0"/>
              </a:spcAft>
              <a:buClrTx/>
              <a:buSzTx/>
              <a:defRPr/>
            </a:pPr>
            <a:r>
              <a:rPr lang="en-US" sz="1400" b="1">
                <a:solidFill>
                  <a:schemeClr val="bg2"/>
                </a:solidFill>
              </a:rPr>
              <a:t>Explanation</a:t>
            </a:r>
            <a:r>
              <a:rPr lang="en-US" sz="1400">
                <a:solidFill>
                  <a:schemeClr val="bg2"/>
                </a:solidFill>
              </a:rPr>
              <a:t>:</a:t>
            </a:r>
            <a:endParaRPr lang="en-IN" sz="1400">
              <a:solidFill>
                <a:schemeClr val="bg2"/>
              </a:solidFill>
            </a:endParaRPr>
          </a:p>
          <a:p>
            <a:pPr>
              <a:lnSpc>
                <a:spcPct val="150000"/>
              </a:lnSpc>
            </a:pPr>
            <a:r>
              <a:rPr lang="en-US" sz="1400">
                <a:solidFill>
                  <a:schemeClr val="bg2"/>
                </a:solidFill>
              </a:rPr>
              <a:t>Real-time data processing is a future trend in Big Data Analysis. As the volume and velocity of data continue to grow, the need for real-time or near-real-time analysis becomes crucial. Organizations increasingly require the ability to analyze and act upon data as it is generated to make informed decisions promptly. Real-time data processing enables businesses to respond quickly to changing conditions, identify opportunities, and mitigate risks in real-time.</a:t>
            </a:r>
          </a:p>
          <a:p>
            <a:endParaRPr lang="en-US" sz="1400">
              <a:solidFill>
                <a:schemeClr val="bg2"/>
              </a:solidFill>
              <a:latin typeface="+mn-lt"/>
            </a:endParaRPr>
          </a:p>
          <a:p>
            <a:endParaRPr lang="en-US" sz="1400">
              <a:solidFill>
                <a:schemeClr val="bg2"/>
              </a:solidFill>
              <a:latin typeface="+mn-lt"/>
            </a:endParaRPr>
          </a:p>
        </p:txBody>
      </p:sp>
    </p:spTree>
    <p:extLst>
      <p:ext uri="{BB962C8B-B14F-4D97-AF65-F5344CB8AC3E}">
        <p14:creationId xmlns:p14="http://schemas.microsoft.com/office/powerpoint/2010/main" val="22482361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B43B86-E54B-D312-5453-932C088FBA7F}"/>
              </a:ext>
            </a:extLst>
          </p:cNvPr>
          <p:cNvSpPr>
            <a:spLocks noGrp="1"/>
          </p:cNvSpPr>
          <p:nvPr>
            <p:ph type="title"/>
          </p:nvPr>
        </p:nvSpPr>
        <p:spPr/>
        <p:txBody>
          <a:bodyPr/>
          <a:lstStyle/>
          <a:p>
            <a:r>
              <a:rPr lang="en-US"/>
              <a:t>In a nutshell, we learnt</a:t>
            </a:r>
          </a:p>
        </p:txBody>
      </p:sp>
      <p:sp>
        <p:nvSpPr>
          <p:cNvPr id="5" name="Text Placeholder 4">
            <a:extLst>
              <a:ext uri="{FF2B5EF4-FFF2-40B4-BE49-F238E27FC236}">
                <a16:creationId xmlns:a16="http://schemas.microsoft.com/office/drawing/2014/main" id="{43454018-D313-48B2-CE17-52DC444163A7}"/>
              </a:ext>
            </a:extLst>
          </p:cNvPr>
          <p:cNvSpPr>
            <a:spLocks noGrp="1"/>
          </p:cNvSpPr>
          <p:nvPr>
            <p:ph type="body" idx="2"/>
          </p:nvPr>
        </p:nvSpPr>
        <p:spPr/>
        <p:txBody>
          <a:bodyPr/>
          <a:lstStyle/>
          <a:p>
            <a:r>
              <a:rPr lang="en-US" sz="1400">
                <a:solidFill>
                  <a:schemeClr val="bg2"/>
                </a:solidFill>
                <a:latin typeface="+mn-lt"/>
              </a:rPr>
              <a:t>Challenges in Big Data Analysis: Dealing with data volume, velocity, variety, and veracity to extract meaningful insights efficiently.</a:t>
            </a:r>
          </a:p>
          <a:p>
            <a:r>
              <a:rPr lang="en-US" sz="1400">
                <a:solidFill>
                  <a:schemeClr val="bg2"/>
                </a:solidFill>
                <a:latin typeface="+mn-lt"/>
              </a:rPr>
              <a:t>Example of Data Analysis Process: Cleaning, transforming, and visualizing large datasets to uncover patterns and trends for business decision-making.</a:t>
            </a:r>
          </a:p>
          <a:p>
            <a:r>
              <a:rPr lang="en-US" sz="1400">
                <a:solidFill>
                  <a:schemeClr val="bg2"/>
                </a:solidFill>
                <a:latin typeface="+mn-lt"/>
              </a:rPr>
              <a:t>Future Trends in Big Data Analysis: Advancements in AI and machine learning, integration of edge computing, and increased emphasis on data privacy and security.</a:t>
            </a:r>
          </a:p>
        </p:txBody>
      </p:sp>
    </p:spTree>
    <p:extLst>
      <p:ext uri="{BB962C8B-B14F-4D97-AF65-F5344CB8AC3E}">
        <p14:creationId xmlns:p14="http://schemas.microsoft.com/office/powerpoint/2010/main" val="750364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49"/>
            <a:ext cx="9601200" cy="1308101"/>
          </a:xfrm>
        </p:spPr>
        <p:txBody>
          <a:bodyPr/>
          <a:lstStyle/>
          <a:p>
            <a:pPr>
              <a:lnSpc>
                <a:spcPct val="150000"/>
              </a:lnSpc>
            </a:pPr>
            <a:r>
              <a:rPr lang="en-US">
                <a:solidFill>
                  <a:schemeClr val="bg2"/>
                </a:solidFill>
                <a:latin typeface="+mn-lt"/>
              </a:rPr>
              <a:t>Key Points to remember</a:t>
            </a:r>
          </a:p>
          <a:p>
            <a:pPr>
              <a:lnSpc>
                <a:spcPct val="150000"/>
              </a:lnSpc>
            </a:pPr>
            <a:r>
              <a:rPr lang="en-US">
                <a:solidFill>
                  <a:schemeClr val="bg2"/>
                </a:solidFill>
                <a:latin typeface="+mn-lt"/>
              </a:rPr>
              <a:t>Activity</a:t>
            </a:r>
          </a:p>
          <a:p>
            <a:pPr>
              <a:lnSpc>
                <a:spcPct val="150000"/>
              </a:lnSpc>
            </a:pPr>
            <a:r>
              <a:rPr lang="en-US">
                <a:solidFill>
                  <a:schemeClr val="bg2"/>
                </a:solidFill>
                <a:latin typeface="+mn-lt"/>
              </a:rPr>
              <a:t>References</a:t>
            </a: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p:txBody>
          <a:bodyPr anchor="ctr"/>
          <a:lstStyle/>
          <a:p>
            <a:r>
              <a:rPr lang="en-IN"/>
              <a:t>Summary</a:t>
            </a:r>
          </a:p>
        </p:txBody>
      </p:sp>
    </p:spTree>
    <p:extLst>
      <p:ext uri="{BB962C8B-B14F-4D97-AF65-F5344CB8AC3E}">
        <p14:creationId xmlns:p14="http://schemas.microsoft.com/office/powerpoint/2010/main" val="2217263689"/>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214E-E93C-01FB-C08F-3E9D2C1A9A98}"/>
              </a:ext>
            </a:extLst>
          </p:cNvPr>
          <p:cNvSpPr>
            <a:spLocks noGrp="1"/>
          </p:cNvSpPr>
          <p:nvPr>
            <p:ph type="title"/>
          </p:nvPr>
        </p:nvSpPr>
        <p:spPr/>
        <p:txBody>
          <a:bodyPr/>
          <a:lstStyle/>
          <a:p>
            <a:r>
              <a:rPr lang="en-IN"/>
              <a:t>Key Points to remember</a:t>
            </a:r>
          </a:p>
        </p:txBody>
      </p:sp>
      <p:sp>
        <p:nvSpPr>
          <p:cNvPr id="5" name="Text Placeholder 4">
            <a:extLst>
              <a:ext uri="{FF2B5EF4-FFF2-40B4-BE49-F238E27FC236}">
                <a16:creationId xmlns:a16="http://schemas.microsoft.com/office/drawing/2014/main" id="{83995099-8459-1375-5A29-9BACE797EAAF}"/>
              </a:ext>
            </a:extLst>
          </p:cNvPr>
          <p:cNvSpPr>
            <a:spLocks noGrp="1"/>
          </p:cNvSpPr>
          <p:nvPr>
            <p:ph type="body" idx="2"/>
          </p:nvPr>
        </p:nvSpPr>
        <p:spPr>
          <a:xfrm>
            <a:off x="208634" y="1505660"/>
            <a:ext cx="7918195" cy="4253080"/>
          </a:xfrm>
        </p:spPr>
        <p:txBody>
          <a:bodyPr/>
          <a:lstStyle/>
          <a:p>
            <a:pPr marL="171450" indent="-171450" algn="just">
              <a:lnSpc>
                <a:spcPct val="150000"/>
              </a:lnSpc>
              <a:buFont typeface="Arial" panose="020B0604020202020204" pitchFamily="34" charset="0"/>
              <a:buChar char="•"/>
            </a:pPr>
            <a:r>
              <a:rPr lang="en-US" sz="1400" b="1">
                <a:solidFill>
                  <a:schemeClr val="bg2"/>
                </a:solidFill>
                <a:latin typeface="+mn-lt"/>
              </a:rPr>
              <a:t>Big Data: </a:t>
            </a:r>
            <a:r>
              <a:rPr lang="en-US" sz="1400">
                <a:solidFill>
                  <a:schemeClr val="bg2"/>
                </a:solidFill>
                <a:latin typeface="+mn-lt"/>
              </a:rPr>
              <a:t>We defined Big Data as data sets that are characterized by the 5 Vs - Volume, Velocity, Variety, Veracity, and Value. These massive and diverse datasets pose unique challenges and opportunities for organizations.</a:t>
            </a:r>
          </a:p>
          <a:p>
            <a:pPr marL="171450" indent="-171450" algn="just">
              <a:lnSpc>
                <a:spcPct val="150000"/>
              </a:lnSpc>
              <a:buFont typeface="Arial" panose="020B0604020202020204" pitchFamily="34" charset="0"/>
              <a:buChar char="•"/>
            </a:pPr>
            <a:r>
              <a:rPr lang="en-US" sz="1400" b="1">
                <a:solidFill>
                  <a:schemeClr val="bg2"/>
                </a:solidFill>
                <a:latin typeface="+mn-lt"/>
              </a:rPr>
              <a:t>Importance of Big Data Analysis: </a:t>
            </a:r>
            <a:r>
              <a:rPr lang="en-US" sz="1400">
                <a:solidFill>
                  <a:schemeClr val="bg2"/>
                </a:solidFill>
                <a:latin typeface="+mn-lt"/>
              </a:rPr>
              <a:t>We discussed the importance and benefits of Big Data Analysis, enabling organizations to gain valuable insights, make data-driven decisions, and stay ahead of the competition.</a:t>
            </a:r>
          </a:p>
          <a:p>
            <a:pPr marL="171450" indent="-171450" algn="just">
              <a:lnSpc>
                <a:spcPct val="150000"/>
              </a:lnSpc>
              <a:buFont typeface="Arial" panose="020B0604020202020204" pitchFamily="34" charset="0"/>
              <a:buChar char="•"/>
            </a:pPr>
            <a:r>
              <a:rPr lang="en-US" sz="1400" b="1">
                <a:solidFill>
                  <a:schemeClr val="bg2"/>
                </a:solidFill>
                <a:latin typeface="+mn-lt"/>
              </a:rPr>
              <a:t>Big Data Technologies: </a:t>
            </a:r>
            <a:r>
              <a:rPr lang="en-US" sz="1400">
                <a:solidFill>
                  <a:schemeClr val="bg2"/>
                </a:solidFill>
                <a:latin typeface="+mn-lt"/>
              </a:rPr>
              <a:t>An overview of popular Big Data technologies like Hadoop, which empower organizations to process and analyze vast datasets efficiently.</a:t>
            </a:r>
          </a:p>
          <a:p>
            <a:pPr marL="171450" indent="-171450" algn="just">
              <a:lnSpc>
                <a:spcPct val="150000"/>
              </a:lnSpc>
              <a:buFont typeface="Arial" panose="020B0604020202020204" pitchFamily="34" charset="0"/>
              <a:buChar char="•"/>
            </a:pPr>
            <a:r>
              <a:rPr lang="en-US" sz="1400" b="1">
                <a:solidFill>
                  <a:schemeClr val="bg2"/>
                </a:solidFill>
                <a:latin typeface="+mn-lt"/>
              </a:rPr>
              <a:t>Challenges in Big Data Analysis: </a:t>
            </a:r>
            <a:r>
              <a:rPr lang="en-US" sz="1400">
                <a:solidFill>
                  <a:schemeClr val="bg2"/>
                </a:solidFill>
                <a:latin typeface="+mn-lt"/>
              </a:rPr>
              <a:t>We acknowledged the common challenges faced in Big Data Analysis, such as data privacy, quality issues, and data integration hurdles.</a:t>
            </a:r>
          </a:p>
        </p:txBody>
      </p:sp>
      <p:pic>
        <p:nvPicPr>
          <p:cNvPr id="3" name="Picture 2" descr="A yellow key with a black background&#10;&#10;Description automatically generated">
            <a:extLst>
              <a:ext uri="{FF2B5EF4-FFF2-40B4-BE49-F238E27FC236}">
                <a16:creationId xmlns:a16="http://schemas.microsoft.com/office/drawing/2014/main" id="{50E91678-1B62-8B5F-107B-F8A528DBCD49}"/>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725928" y="2022158"/>
            <a:ext cx="2790237" cy="2813684"/>
          </a:xfrm>
          <a:prstGeom prst="rect">
            <a:avLst/>
          </a:prstGeom>
        </p:spPr>
      </p:pic>
    </p:spTree>
    <p:extLst>
      <p:ext uri="{BB962C8B-B14F-4D97-AF65-F5344CB8AC3E}">
        <p14:creationId xmlns:p14="http://schemas.microsoft.com/office/powerpoint/2010/main" val="467998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7D42-5F1C-C3C3-14F4-194E3D6ACFF5}"/>
              </a:ext>
            </a:extLst>
          </p:cNvPr>
          <p:cNvSpPr>
            <a:spLocks noGrp="1"/>
          </p:cNvSpPr>
          <p:nvPr>
            <p:ph type="title"/>
          </p:nvPr>
        </p:nvSpPr>
        <p:spPr/>
        <p:txBody>
          <a:bodyPr/>
          <a:lstStyle/>
          <a:p>
            <a:r>
              <a:rPr lang="en-IN"/>
              <a:t>Group Activity : Implementing a BDA Scenario</a:t>
            </a:r>
            <a:endParaRPr lang="en-US"/>
          </a:p>
        </p:txBody>
      </p:sp>
      <p:sp>
        <p:nvSpPr>
          <p:cNvPr id="4" name="Text Placeholder 4">
            <a:extLst>
              <a:ext uri="{FF2B5EF4-FFF2-40B4-BE49-F238E27FC236}">
                <a16:creationId xmlns:a16="http://schemas.microsoft.com/office/drawing/2014/main" id="{C68A9B51-C0AF-F0A7-884E-808301273420}"/>
              </a:ext>
            </a:extLst>
          </p:cNvPr>
          <p:cNvSpPr>
            <a:spLocks noGrp="1"/>
          </p:cNvSpPr>
          <p:nvPr>
            <p:ph type="body" idx="2"/>
          </p:nvPr>
        </p:nvSpPr>
        <p:spPr>
          <a:xfrm>
            <a:off x="514350" y="1304995"/>
            <a:ext cx="11047534" cy="4840828"/>
          </a:xfrm>
        </p:spPr>
        <p:txBody>
          <a:bodyPr/>
          <a:lstStyle/>
          <a:p>
            <a:endParaRPr lang="en-US" sz="1400">
              <a:solidFill>
                <a:schemeClr val="tx1"/>
              </a:solidFill>
              <a:latin typeface="+mn-lt"/>
            </a:endParaRPr>
          </a:p>
          <a:p>
            <a:r>
              <a:rPr lang="en-US" sz="1400">
                <a:solidFill>
                  <a:schemeClr val="tx1"/>
                </a:solidFill>
                <a:latin typeface="+mn-lt"/>
              </a:rPr>
              <a:t>Steps</a:t>
            </a:r>
          </a:p>
          <a:p>
            <a:pPr marL="342900" indent="-342900">
              <a:buFont typeface="+mj-lt"/>
              <a:buAutoNum type="arabicPeriod"/>
            </a:pPr>
            <a:r>
              <a:rPr lang="en-US" sz="1400">
                <a:solidFill>
                  <a:schemeClr val="tx1"/>
                </a:solidFill>
                <a:latin typeface="+mn-lt"/>
              </a:rPr>
              <a:t>Form Teams get into groups of 3-5 students each. Every team will represent a analytics solution development company working on a project.</a:t>
            </a:r>
          </a:p>
          <a:p>
            <a:pPr marL="342900" indent="-342900">
              <a:buFont typeface="+mj-lt"/>
              <a:buAutoNum type="arabicPeriod"/>
            </a:pPr>
            <a:endParaRPr lang="en-US" sz="1400">
              <a:solidFill>
                <a:schemeClr val="tx1"/>
              </a:solidFill>
              <a:latin typeface="+mn-lt"/>
            </a:endParaRPr>
          </a:p>
          <a:p>
            <a:pPr marL="342900" indent="-342900">
              <a:buFont typeface="+mj-lt"/>
              <a:buAutoNum type="arabicPeriod"/>
            </a:pPr>
            <a:r>
              <a:rPr lang="en-US" sz="1400">
                <a:solidFill>
                  <a:schemeClr val="tx1"/>
                </a:solidFill>
                <a:latin typeface="+mn-lt"/>
              </a:rPr>
              <a:t>Define the Project: Each team can select from below domain </a:t>
            </a:r>
          </a:p>
          <a:p>
            <a:pPr marL="687070" lvl="1">
              <a:buFont typeface="Arial" panose="020B0604020202020204" pitchFamily="34" charset="0"/>
              <a:buChar char="•"/>
            </a:pPr>
            <a:r>
              <a:rPr lang="en-US" sz="1400">
                <a:solidFill>
                  <a:schemeClr val="tx1"/>
                </a:solidFill>
                <a:latin typeface="+mn-lt"/>
              </a:rPr>
              <a:t>E-commerce website</a:t>
            </a:r>
          </a:p>
          <a:p>
            <a:pPr marL="687070" lvl="1">
              <a:buFont typeface="Arial" panose="020B0604020202020204" pitchFamily="34" charset="0"/>
              <a:buChar char="•"/>
            </a:pPr>
            <a:r>
              <a:rPr lang="en-US" sz="1400">
                <a:solidFill>
                  <a:schemeClr val="tx1"/>
                </a:solidFill>
                <a:latin typeface="+mn-lt"/>
              </a:rPr>
              <a:t>A health record system</a:t>
            </a:r>
          </a:p>
          <a:p>
            <a:pPr marL="687070" lvl="1">
              <a:buFont typeface="Arial" panose="020B0604020202020204" pitchFamily="34" charset="0"/>
              <a:buChar char="•"/>
            </a:pPr>
            <a:r>
              <a:rPr lang="en-US" sz="1400">
                <a:solidFill>
                  <a:schemeClr val="tx1"/>
                </a:solidFill>
                <a:latin typeface="+mn-lt"/>
              </a:rPr>
              <a:t>An e-learning platform</a:t>
            </a:r>
          </a:p>
          <a:p>
            <a:pPr marL="687070" lvl="1">
              <a:buFont typeface="Arial" panose="020B0604020202020204" pitchFamily="34" charset="0"/>
              <a:buChar char="•"/>
            </a:pPr>
            <a:r>
              <a:rPr lang="en-US" sz="1400">
                <a:solidFill>
                  <a:schemeClr val="tx1"/>
                </a:solidFill>
                <a:latin typeface="+mn-lt"/>
              </a:rPr>
              <a:t>Live streaming platform </a:t>
            </a:r>
          </a:p>
          <a:p>
            <a:pPr marL="687070" lvl="1">
              <a:buFont typeface="Arial" panose="020B0604020202020204" pitchFamily="34" charset="0"/>
              <a:buChar char="•"/>
            </a:pPr>
            <a:r>
              <a:rPr lang="en-US" sz="1400">
                <a:solidFill>
                  <a:schemeClr val="tx1"/>
                </a:solidFill>
                <a:latin typeface="+mn-lt"/>
              </a:rPr>
              <a:t>A stock trading app</a:t>
            </a:r>
          </a:p>
          <a:p>
            <a:pPr marL="687070" lvl="1">
              <a:buAutoNum type="arabicPeriod"/>
            </a:pPr>
            <a:endParaRPr lang="en-US" sz="1400">
              <a:solidFill>
                <a:schemeClr val="tx1"/>
              </a:solidFill>
              <a:latin typeface="+mn-lt"/>
            </a:endParaRPr>
          </a:p>
          <a:p>
            <a:pPr marL="342900" indent="-342900">
              <a:buAutoNum type="arabicPeriod"/>
            </a:pPr>
            <a:r>
              <a:rPr lang="en-US" sz="1400">
                <a:solidFill>
                  <a:schemeClr val="tx1"/>
                </a:solidFill>
                <a:latin typeface="+mn-lt"/>
              </a:rPr>
              <a:t>Each team must provide brief understanding on below points for their domain</a:t>
            </a:r>
          </a:p>
          <a:p>
            <a:pPr marL="629920" lvl="1" indent="-285750">
              <a:buFont typeface="Arial" panose="020B0604020202020204" pitchFamily="34" charset="0"/>
              <a:buChar char="•"/>
            </a:pPr>
            <a:r>
              <a:rPr lang="en-US" sz="1400">
                <a:solidFill>
                  <a:schemeClr val="tx1"/>
                </a:solidFill>
                <a:latin typeface="+mn-lt"/>
              </a:rPr>
              <a:t>Example of Big data</a:t>
            </a:r>
          </a:p>
          <a:p>
            <a:pPr marL="629920" lvl="1" indent="-285750">
              <a:buFont typeface="Arial" panose="020B0604020202020204" pitchFamily="34" charset="0"/>
              <a:buChar char="•"/>
            </a:pPr>
            <a:r>
              <a:rPr lang="en-US" sz="1400">
                <a:solidFill>
                  <a:schemeClr val="tx1"/>
                </a:solidFill>
                <a:latin typeface="+mn-lt"/>
              </a:rPr>
              <a:t>Which process can be improved through big data</a:t>
            </a:r>
          </a:p>
          <a:p>
            <a:pPr marL="629920" lvl="1" indent="-285750">
              <a:buFont typeface="Arial" panose="020B0604020202020204" pitchFamily="34" charset="0"/>
              <a:buChar char="•"/>
            </a:pPr>
            <a:r>
              <a:rPr lang="en-US" sz="1400">
                <a:solidFill>
                  <a:schemeClr val="tx1"/>
                </a:solidFill>
                <a:latin typeface="+mn-lt"/>
              </a:rPr>
              <a:t>How can big data benefit the company</a:t>
            </a:r>
          </a:p>
        </p:txBody>
      </p:sp>
      <p:pic>
        <p:nvPicPr>
          <p:cNvPr id="5" name="Picture 4" descr="A person pointing at a screen&#10;&#10;Description automatically generated">
            <a:extLst>
              <a:ext uri="{FF2B5EF4-FFF2-40B4-BE49-F238E27FC236}">
                <a16:creationId xmlns:a16="http://schemas.microsoft.com/office/drawing/2014/main" id="{1DA5BFB0-B670-8EBD-EE44-67F0E290ECAD}"/>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352489" y="1635243"/>
            <a:ext cx="4163676" cy="4180331"/>
          </a:xfrm>
          <a:prstGeom prst="rect">
            <a:avLst/>
          </a:prstGeom>
        </p:spPr>
      </p:pic>
    </p:spTree>
    <p:extLst>
      <p:ext uri="{BB962C8B-B14F-4D97-AF65-F5344CB8AC3E}">
        <p14:creationId xmlns:p14="http://schemas.microsoft.com/office/powerpoint/2010/main" val="1634121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4">
                                            <p:txEl>
                                              <p:pRg st="14" end="14"/>
                                            </p:txEl>
                                          </p:spTgt>
                                        </p:tgtEl>
                                        <p:attrNameLst>
                                          <p:attrName>style.visibility</p:attrName>
                                        </p:attrNameLst>
                                      </p:cBhvr>
                                      <p:to>
                                        <p:strVal val="visible"/>
                                      </p:to>
                                    </p:set>
                                    <p:animEffect transition="in" filter="fade">
                                      <p:cBhvr>
                                        <p:cTn id="54"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DF101-6DDC-7252-99A0-571C878A22A0}"/>
              </a:ext>
            </a:extLst>
          </p:cNvPr>
          <p:cNvSpPr>
            <a:spLocks noGrp="1"/>
          </p:cNvSpPr>
          <p:nvPr>
            <p:ph type="title"/>
          </p:nvPr>
        </p:nvSpPr>
        <p:spPr/>
        <p:txBody>
          <a:bodyPr/>
          <a:lstStyle/>
          <a:p>
            <a:r>
              <a:rPr lang="en-IN"/>
              <a:t>References</a:t>
            </a:r>
          </a:p>
        </p:txBody>
      </p:sp>
      <p:sp>
        <p:nvSpPr>
          <p:cNvPr id="3" name="Text Placeholder 2">
            <a:extLst>
              <a:ext uri="{FF2B5EF4-FFF2-40B4-BE49-F238E27FC236}">
                <a16:creationId xmlns:a16="http://schemas.microsoft.com/office/drawing/2014/main" id="{904235D6-C3DA-265A-C8C1-C625F27D6EE9}"/>
              </a:ext>
            </a:extLst>
          </p:cNvPr>
          <p:cNvSpPr>
            <a:spLocks noGrp="1"/>
          </p:cNvSpPr>
          <p:nvPr>
            <p:ph type="body" idx="2"/>
          </p:nvPr>
        </p:nvSpPr>
        <p:spPr>
          <a:xfrm>
            <a:off x="338632" y="1208176"/>
            <a:ext cx="11047534" cy="4840828"/>
          </a:xfrm>
        </p:spPr>
        <p:txBody>
          <a:bodyPr/>
          <a:lstStyle/>
          <a:p>
            <a:pPr>
              <a:lnSpc>
                <a:spcPct val="150000"/>
              </a:lnSpc>
            </a:pPr>
            <a:r>
              <a:rPr lang="en-IN" sz="1400">
                <a:solidFill>
                  <a:schemeClr val="bg2"/>
                </a:solidFill>
                <a:latin typeface="+mn-lt"/>
              </a:rPr>
              <a:t>Books</a:t>
            </a:r>
          </a:p>
          <a:p>
            <a:pPr marL="285750" indent="-285750">
              <a:lnSpc>
                <a:spcPct val="150000"/>
              </a:lnSpc>
              <a:buFont typeface="Arial" panose="020B0604020202020204" pitchFamily="34" charset="0"/>
              <a:buChar char="•"/>
            </a:pPr>
            <a:r>
              <a:rPr lang="en-US" sz="1400">
                <a:solidFill>
                  <a:schemeClr val="bg2"/>
                </a:solidFill>
                <a:latin typeface="+mn-lt"/>
              </a:rPr>
              <a:t>Big Data: A Revolution That Will Transform How We Live, Work, and Think" by Viktor Mayer-</a:t>
            </a:r>
            <a:r>
              <a:rPr lang="en-US" sz="1400" err="1">
                <a:solidFill>
                  <a:schemeClr val="bg2"/>
                </a:solidFill>
                <a:latin typeface="+mn-lt"/>
              </a:rPr>
              <a:t>Schönberger</a:t>
            </a:r>
            <a:r>
              <a:rPr lang="en-US" sz="1400">
                <a:solidFill>
                  <a:schemeClr val="bg2"/>
                </a:solidFill>
                <a:latin typeface="+mn-lt"/>
              </a:rPr>
              <a:t> and Kenneth </a:t>
            </a:r>
            <a:r>
              <a:rPr lang="en-US" sz="1400" err="1">
                <a:solidFill>
                  <a:schemeClr val="bg2"/>
                </a:solidFill>
                <a:latin typeface="+mn-lt"/>
              </a:rPr>
              <a:t>Cukier</a:t>
            </a:r>
            <a:r>
              <a:rPr lang="en-US" sz="1400">
                <a:solidFill>
                  <a:schemeClr val="bg2"/>
                </a:solidFill>
                <a:latin typeface="+mn-lt"/>
              </a:rPr>
              <a:t>.</a:t>
            </a:r>
          </a:p>
          <a:p>
            <a:pPr marL="285750" indent="-285750">
              <a:lnSpc>
                <a:spcPct val="150000"/>
              </a:lnSpc>
              <a:buFont typeface="Arial" panose="020B0604020202020204" pitchFamily="34" charset="0"/>
              <a:buChar char="•"/>
            </a:pPr>
            <a:r>
              <a:rPr lang="en-US" sz="1400">
                <a:solidFill>
                  <a:schemeClr val="bg2"/>
                </a:solidFill>
                <a:latin typeface="+mn-lt"/>
              </a:rPr>
              <a:t>Big Data: Using SMART Big Data, Analytics and Metrics To Make Better Decisions and Improve Performance 1st Edition by Bernard Marr </a:t>
            </a:r>
          </a:p>
          <a:p>
            <a:pPr marL="285750" indent="-285750">
              <a:lnSpc>
                <a:spcPct val="150000"/>
              </a:lnSpc>
              <a:buFont typeface="Arial" panose="020B0604020202020204" pitchFamily="34" charset="0"/>
              <a:buChar char="•"/>
            </a:pPr>
            <a:r>
              <a:rPr lang="en-US" sz="1400">
                <a:solidFill>
                  <a:schemeClr val="bg2"/>
                </a:solidFill>
                <a:latin typeface="+mn-lt"/>
              </a:rPr>
              <a:t>Data Science and Big Data Analytics: Discovering, Analyzing, Visualizing and Presenting Data 1st Edition by EMC Education Services</a:t>
            </a:r>
          </a:p>
          <a:p>
            <a:pPr>
              <a:lnSpc>
                <a:spcPct val="150000"/>
              </a:lnSpc>
            </a:pPr>
            <a:endParaRPr lang="en-US" sz="1400">
              <a:solidFill>
                <a:schemeClr val="bg2"/>
              </a:solidFill>
              <a:latin typeface="+mn-lt"/>
            </a:endParaRPr>
          </a:p>
          <a:p>
            <a:pPr>
              <a:lnSpc>
                <a:spcPct val="150000"/>
              </a:lnSpc>
            </a:pPr>
            <a:r>
              <a:rPr lang="en-US" sz="1400">
                <a:solidFill>
                  <a:schemeClr val="bg2"/>
                </a:solidFill>
                <a:latin typeface="+mn-lt"/>
              </a:rPr>
              <a:t>Links</a:t>
            </a:r>
          </a:p>
          <a:p>
            <a:pPr marL="285750" indent="-285750">
              <a:lnSpc>
                <a:spcPct val="150000"/>
              </a:lnSpc>
              <a:buFont typeface="Arial" panose="020B0604020202020204" pitchFamily="34" charset="0"/>
              <a:buChar char="•"/>
            </a:pPr>
            <a:r>
              <a:rPr lang="en-US" sz="1400">
                <a:solidFill>
                  <a:schemeClr val="bg2"/>
                </a:solidFill>
                <a:latin typeface="+mn-lt"/>
                <a:hlinkClick r:id="rId2"/>
              </a:rPr>
              <a:t>https://www.ibm.com/analytics/big-data-analytics</a:t>
            </a:r>
            <a:endParaRPr lang="en-US" sz="1400">
              <a:solidFill>
                <a:schemeClr val="bg2"/>
              </a:solidFill>
              <a:latin typeface="+mn-lt"/>
            </a:endParaRPr>
          </a:p>
          <a:p>
            <a:pPr marL="285750" indent="-285750">
              <a:lnSpc>
                <a:spcPct val="150000"/>
              </a:lnSpc>
              <a:buFont typeface="Arial" panose="020B0604020202020204" pitchFamily="34" charset="0"/>
              <a:buChar char="•"/>
            </a:pPr>
            <a:r>
              <a:rPr lang="en-US" sz="1400">
                <a:solidFill>
                  <a:schemeClr val="bg2"/>
                </a:solidFill>
                <a:latin typeface="+mn-lt"/>
                <a:hlinkClick r:id="rId3"/>
              </a:rPr>
              <a:t>https://www.educative.io/blog/what-is-big-data</a:t>
            </a:r>
            <a:endParaRPr lang="en-US" sz="1400">
              <a:solidFill>
                <a:schemeClr val="bg2"/>
              </a:solidFill>
              <a:latin typeface="+mn-lt"/>
            </a:endParaRPr>
          </a:p>
          <a:p>
            <a:pPr marL="285750" indent="-285750">
              <a:lnSpc>
                <a:spcPct val="150000"/>
              </a:lnSpc>
              <a:buFont typeface="Arial" panose="020B0604020202020204" pitchFamily="34" charset="0"/>
              <a:buChar char="•"/>
            </a:pPr>
            <a:r>
              <a:rPr lang="en-US" sz="1400">
                <a:solidFill>
                  <a:schemeClr val="bg2"/>
                </a:solidFill>
                <a:latin typeface="+mn-lt"/>
                <a:hlinkClick r:id="rId4"/>
              </a:rPr>
              <a:t>https://www.xenonstack.com/blog/latest-trends-in-big-data-analytics</a:t>
            </a:r>
            <a:endParaRPr lang="en-US" sz="1400">
              <a:solidFill>
                <a:schemeClr val="bg2"/>
              </a:solidFill>
              <a:latin typeface="+mn-lt"/>
            </a:endParaRPr>
          </a:p>
          <a:p>
            <a:pPr marL="285750" indent="-285750">
              <a:lnSpc>
                <a:spcPct val="150000"/>
              </a:lnSpc>
              <a:buFont typeface="Arial" panose="020B0604020202020204" pitchFamily="34" charset="0"/>
              <a:buChar char="•"/>
            </a:pPr>
            <a:endParaRPr lang="en-US" sz="1400">
              <a:solidFill>
                <a:schemeClr val="bg2"/>
              </a:solidFill>
              <a:latin typeface="+mn-lt"/>
            </a:endParaRPr>
          </a:p>
          <a:p>
            <a:pPr>
              <a:lnSpc>
                <a:spcPct val="150000"/>
              </a:lnSpc>
            </a:pPr>
            <a:endParaRPr lang="en-US" sz="1400">
              <a:solidFill>
                <a:schemeClr val="bg2"/>
              </a:solidFill>
              <a:latin typeface="+mn-lt"/>
            </a:endParaRPr>
          </a:p>
          <a:p>
            <a:pPr marL="285750" indent="-285750">
              <a:lnSpc>
                <a:spcPct val="150000"/>
              </a:lnSpc>
              <a:buFont typeface="Arial" panose="020B0604020202020204" pitchFamily="34" charset="0"/>
              <a:buChar char="•"/>
            </a:pPr>
            <a:endParaRPr lang="en-US" sz="1400">
              <a:solidFill>
                <a:schemeClr val="bg2"/>
              </a:solidFill>
              <a:latin typeface="+mn-lt"/>
            </a:endParaRPr>
          </a:p>
        </p:txBody>
      </p:sp>
      <p:pic>
        <p:nvPicPr>
          <p:cNvPr id="5" name="Picture 4" descr="A person looking at a graph&#10;&#10;Description automatically generated">
            <a:extLst>
              <a:ext uri="{FF2B5EF4-FFF2-40B4-BE49-F238E27FC236}">
                <a16:creationId xmlns:a16="http://schemas.microsoft.com/office/drawing/2014/main" id="{9AE323F5-E851-7506-B352-EFB998EB4525}"/>
              </a:ext>
            </a:extLst>
          </p:cNvPr>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089072" y="4321086"/>
            <a:ext cx="2844392" cy="2657475"/>
          </a:xfrm>
          <a:prstGeom prst="rect">
            <a:avLst/>
          </a:prstGeom>
        </p:spPr>
      </p:pic>
    </p:spTree>
    <p:extLst>
      <p:ext uri="{BB962C8B-B14F-4D97-AF65-F5344CB8AC3E}">
        <p14:creationId xmlns:p14="http://schemas.microsoft.com/office/powerpoint/2010/main" val="4171194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895D7D-79B7-ABE5-9A3F-130BE0982BF9}"/>
              </a:ext>
            </a:extLst>
          </p:cNvPr>
          <p:cNvSpPr>
            <a:spLocks noGrp="1"/>
          </p:cNvSpPr>
          <p:nvPr>
            <p:ph type="title"/>
          </p:nvPr>
        </p:nvSpPr>
        <p:spPr/>
        <p:txBody>
          <a:bodyPr/>
          <a:lstStyle/>
          <a:p>
            <a:r>
              <a:rPr lang="en-IN">
                <a:latin typeface="+mj-lt"/>
              </a:rPr>
              <a:t>Thank You</a:t>
            </a:r>
          </a:p>
        </p:txBody>
      </p:sp>
    </p:spTree>
    <p:extLst>
      <p:ext uri="{BB962C8B-B14F-4D97-AF65-F5344CB8AC3E}">
        <p14:creationId xmlns:p14="http://schemas.microsoft.com/office/powerpoint/2010/main" val="207005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E4FF52-9776-3A36-B994-9BA618F10608}"/>
              </a:ext>
            </a:extLst>
          </p:cNvPr>
          <p:cNvSpPr>
            <a:spLocks noGrp="1"/>
          </p:cNvSpPr>
          <p:nvPr>
            <p:ph type="title"/>
          </p:nvPr>
        </p:nvSpPr>
        <p:spPr/>
        <p:txBody>
          <a:bodyPr/>
          <a:lstStyle/>
          <a:p>
            <a:r>
              <a:rPr lang="en-IN"/>
              <a:t>Module Coverage</a:t>
            </a:r>
          </a:p>
        </p:txBody>
      </p:sp>
      <p:sp>
        <p:nvSpPr>
          <p:cNvPr id="10" name="Text Placeholder 9">
            <a:extLst>
              <a:ext uri="{FF2B5EF4-FFF2-40B4-BE49-F238E27FC236}">
                <a16:creationId xmlns:a16="http://schemas.microsoft.com/office/drawing/2014/main" id="{2796A0A0-3D2F-A2A9-9905-3E46C916611B}"/>
              </a:ext>
            </a:extLst>
          </p:cNvPr>
          <p:cNvSpPr>
            <a:spLocks noGrp="1"/>
          </p:cNvSpPr>
          <p:nvPr>
            <p:ph type="body" sz="quarter" idx="13"/>
          </p:nvPr>
        </p:nvSpPr>
        <p:spPr>
          <a:xfrm>
            <a:off x="1348678" y="1355879"/>
            <a:ext cx="4775200" cy="619395"/>
          </a:xfrm>
        </p:spPr>
        <p:txBody>
          <a:bodyPr lIns="91440" tIns="45720" rIns="91440" bIns="45720" anchor="t"/>
          <a:lstStyle/>
          <a:p>
            <a:r>
              <a:rPr lang="en-IN" kern="1200">
                <a:solidFill>
                  <a:srgbClr val="44546A"/>
                </a:solidFill>
                <a:ea typeface="+mn-ea"/>
                <a:cs typeface="+mn-cs"/>
              </a:rPr>
              <a:t>Understanding Big Data </a:t>
            </a:r>
          </a:p>
          <a:p>
            <a:r>
              <a:rPr lang="en-IN" kern="1200">
                <a:solidFill>
                  <a:srgbClr val="44546A"/>
                </a:solidFill>
                <a:ea typeface="+mn-ea"/>
                <a:cs typeface="+mn-cs"/>
              </a:rPr>
              <a:t>The 5 Vs of Big Data</a:t>
            </a:r>
          </a:p>
          <a:p>
            <a:r>
              <a:rPr lang="en-IN" kern="1200">
                <a:solidFill>
                  <a:srgbClr val="44546A"/>
                </a:solidFill>
                <a:ea typeface="+mn-ea"/>
                <a:cs typeface="+mn-cs"/>
              </a:rPr>
              <a:t>How big data is generated</a:t>
            </a:r>
          </a:p>
          <a:p>
            <a:endParaRPr lang="en-IN" sz="1050"/>
          </a:p>
        </p:txBody>
      </p:sp>
      <p:sp>
        <p:nvSpPr>
          <p:cNvPr id="11" name="Content Placeholder 10">
            <a:extLst>
              <a:ext uri="{FF2B5EF4-FFF2-40B4-BE49-F238E27FC236}">
                <a16:creationId xmlns:a16="http://schemas.microsoft.com/office/drawing/2014/main" id="{61B1A59C-E0AF-67F4-B120-C0D224B16628}"/>
              </a:ext>
            </a:extLst>
          </p:cNvPr>
          <p:cNvSpPr>
            <a:spLocks noGrp="1"/>
          </p:cNvSpPr>
          <p:nvPr>
            <p:ph sz="quarter" idx="14"/>
          </p:nvPr>
        </p:nvSpPr>
        <p:spPr/>
        <p:txBody>
          <a:bodyPr/>
          <a:lstStyle/>
          <a:p>
            <a:r>
              <a:rPr lang="en-IN">
                <a:solidFill>
                  <a:srgbClr val="44546A"/>
                </a:solidFill>
              </a:rPr>
              <a:t>Definition of Big Data</a:t>
            </a:r>
            <a:endParaRPr lang="en-US">
              <a:solidFill>
                <a:srgbClr val="44546A"/>
              </a:solidFill>
            </a:endParaRPr>
          </a:p>
        </p:txBody>
      </p:sp>
      <p:sp>
        <p:nvSpPr>
          <p:cNvPr id="12" name="Text Placeholder 11">
            <a:extLst>
              <a:ext uri="{FF2B5EF4-FFF2-40B4-BE49-F238E27FC236}">
                <a16:creationId xmlns:a16="http://schemas.microsoft.com/office/drawing/2014/main" id="{7454D91F-DACF-75A9-A125-44B4E1ED7BBB}"/>
              </a:ext>
            </a:extLst>
          </p:cNvPr>
          <p:cNvSpPr>
            <a:spLocks noGrp="1"/>
          </p:cNvSpPr>
          <p:nvPr>
            <p:ph type="body" sz="quarter" idx="15"/>
          </p:nvPr>
        </p:nvSpPr>
        <p:spPr>
          <a:xfrm>
            <a:off x="1348678" y="2239706"/>
            <a:ext cx="4775200" cy="533494"/>
          </a:xfrm>
        </p:spPr>
        <p:txBody>
          <a:bodyPr/>
          <a:lstStyle/>
          <a:p>
            <a:r>
              <a:rPr lang="en-US" kern="1200">
                <a:solidFill>
                  <a:srgbClr val="44546A"/>
                </a:solidFill>
                <a:ea typeface="+mn-ea"/>
                <a:cs typeface="+mn-cs"/>
              </a:rPr>
              <a:t>Definition of Big Data Analysis</a:t>
            </a:r>
          </a:p>
          <a:p>
            <a:r>
              <a:rPr lang="en-US" kern="1200">
                <a:solidFill>
                  <a:srgbClr val="44546A"/>
                </a:solidFill>
                <a:ea typeface="+mn-ea"/>
                <a:cs typeface="+mn-cs"/>
              </a:rPr>
              <a:t>Importance and benefits of Big Data Analysis</a:t>
            </a:r>
          </a:p>
          <a:p>
            <a:r>
              <a:rPr lang="en-US" kern="1200">
                <a:solidFill>
                  <a:srgbClr val="44546A"/>
                </a:solidFill>
                <a:ea typeface="+mn-ea"/>
                <a:cs typeface="+mn-cs"/>
              </a:rPr>
              <a:t>Behavior Analysis in E-commerce</a:t>
            </a:r>
          </a:p>
          <a:p>
            <a:endParaRPr lang="en-IN"/>
          </a:p>
        </p:txBody>
      </p:sp>
      <p:sp>
        <p:nvSpPr>
          <p:cNvPr id="13" name="Content Placeholder 12">
            <a:extLst>
              <a:ext uri="{FF2B5EF4-FFF2-40B4-BE49-F238E27FC236}">
                <a16:creationId xmlns:a16="http://schemas.microsoft.com/office/drawing/2014/main" id="{69B3EDCB-2076-D1B1-A389-8159523B6E55}"/>
              </a:ext>
            </a:extLst>
          </p:cNvPr>
          <p:cNvSpPr>
            <a:spLocks noGrp="1"/>
          </p:cNvSpPr>
          <p:nvPr>
            <p:ph sz="quarter" idx="16"/>
          </p:nvPr>
        </p:nvSpPr>
        <p:spPr/>
        <p:txBody>
          <a:bodyPr/>
          <a:lstStyle/>
          <a:p>
            <a:r>
              <a:rPr lang="en-IN">
                <a:solidFill>
                  <a:srgbClr val="44546A"/>
                </a:solidFill>
              </a:rPr>
              <a:t>Introduction to Big Data Analysis</a:t>
            </a:r>
            <a:endParaRPr lang="en-US">
              <a:solidFill>
                <a:srgbClr val="44546A"/>
              </a:solidFill>
            </a:endParaRPr>
          </a:p>
        </p:txBody>
      </p:sp>
      <p:sp>
        <p:nvSpPr>
          <p:cNvPr id="14" name="Text Placeholder 13">
            <a:extLst>
              <a:ext uri="{FF2B5EF4-FFF2-40B4-BE49-F238E27FC236}">
                <a16:creationId xmlns:a16="http://schemas.microsoft.com/office/drawing/2014/main" id="{4A3B69C4-E3C9-334F-64E0-39DA90547A4E}"/>
              </a:ext>
            </a:extLst>
          </p:cNvPr>
          <p:cNvSpPr>
            <a:spLocks noGrp="1"/>
          </p:cNvSpPr>
          <p:nvPr>
            <p:ph type="body" sz="quarter" idx="17"/>
          </p:nvPr>
        </p:nvSpPr>
        <p:spPr>
          <a:xfrm>
            <a:off x="1348678" y="3167757"/>
            <a:ext cx="4775200" cy="426044"/>
          </a:xfrm>
        </p:spPr>
        <p:txBody>
          <a:bodyPr/>
          <a:lstStyle/>
          <a:p>
            <a:r>
              <a:rPr lang="en-US" kern="1200">
                <a:solidFill>
                  <a:srgbClr val="44546A"/>
                </a:solidFill>
                <a:ea typeface="+mn-ea"/>
                <a:cs typeface="+mn-cs"/>
              </a:rPr>
              <a:t>Popular Big Data technologies </a:t>
            </a:r>
          </a:p>
          <a:p>
            <a:r>
              <a:rPr lang="en-US" kern="1200">
                <a:solidFill>
                  <a:srgbClr val="44546A"/>
                </a:solidFill>
                <a:ea typeface="+mn-ea"/>
                <a:cs typeface="+mn-cs"/>
              </a:rPr>
              <a:t>Example of how these technologies are used </a:t>
            </a:r>
          </a:p>
        </p:txBody>
      </p:sp>
      <p:sp>
        <p:nvSpPr>
          <p:cNvPr id="15" name="Content Placeholder 14">
            <a:extLst>
              <a:ext uri="{FF2B5EF4-FFF2-40B4-BE49-F238E27FC236}">
                <a16:creationId xmlns:a16="http://schemas.microsoft.com/office/drawing/2014/main" id="{572D006B-696A-6CD5-F304-F92FE5CC8F01}"/>
              </a:ext>
            </a:extLst>
          </p:cNvPr>
          <p:cNvSpPr>
            <a:spLocks noGrp="1"/>
          </p:cNvSpPr>
          <p:nvPr>
            <p:ph sz="quarter" idx="18"/>
          </p:nvPr>
        </p:nvSpPr>
        <p:spPr/>
        <p:txBody>
          <a:bodyPr/>
          <a:lstStyle/>
          <a:p>
            <a:r>
              <a:rPr lang="en-IN">
                <a:solidFill>
                  <a:srgbClr val="44546A"/>
                </a:solidFill>
              </a:rPr>
              <a:t>Big Data Technologies</a:t>
            </a:r>
            <a:endParaRPr lang="en-US">
              <a:solidFill>
                <a:srgbClr val="44546A"/>
              </a:solidFill>
            </a:endParaRPr>
          </a:p>
        </p:txBody>
      </p:sp>
      <p:sp>
        <p:nvSpPr>
          <p:cNvPr id="16" name="Text Placeholder 15">
            <a:extLst>
              <a:ext uri="{FF2B5EF4-FFF2-40B4-BE49-F238E27FC236}">
                <a16:creationId xmlns:a16="http://schemas.microsoft.com/office/drawing/2014/main" id="{A598CD9A-ACCC-E306-FBBF-2D1775A6EFB8}"/>
              </a:ext>
            </a:extLst>
          </p:cNvPr>
          <p:cNvSpPr>
            <a:spLocks noGrp="1"/>
          </p:cNvSpPr>
          <p:nvPr>
            <p:ph type="body" sz="quarter" idx="19"/>
          </p:nvPr>
        </p:nvSpPr>
        <p:spPr>
          <a:xfrm>
            <a:off x="1348678" y="4087230"/>
            <a:ext cx="4775200" cy="602523"/>
          </a:xfrm>
        </p:spPr>
        <p:txBody>
          <a:bodyPr lIns="91440" tIns="45720" rIns="91440" bIns="45720" anchor="t"/>
          <a:lstStyle/>
          <a:p>
            <a:r>
              <a:rPr lang="en-US" kern="1200">
                <a:solidFill>
                  <a:srgbClr val="44546A"/>
                </a:solidFill>
                <a:ea typeface="+mn-ea"/>
                <a:cs typeface="+mn-cs"/>
              </a:rPr>
              <a:t>Definition of Big Data Analysis </a:t>
            </a:r>
            <a:r>
              <a:rPr lang="en-IN" kern="1200">
                <a:solidFill>
                  <a:srgbClr val="44546A"/>
                </a:solidFill>
                <a:ea typeface="+mn-ea"/>
                <a:cs typeface="+mn-cs"/>
              </a:rPr>
              <a:t>Process</a:t>
            </a:r>
          </a:p>
          <a:p>
            <a:r>
              <a:rPr lang="en-US" kern="1200">
                <a:solidFill>
                  <a:srgbClr val="44546A"/>
                </a:solidFill>
                <a:ea typeface="+mn-ea"/>
                <a:cs typeface="+mn-cs"/>
              </a:rPr>
              <a:t>Use case of Data Analysis Process</a:t>
            </a:r>
          </a:p>
        </p:txBody>
      </p:sp>
      <p:sp>
        <p:nvSpPr>
          <p:cNvPr id="17" name="Content Placeholder 16">
            <a:extLst>
              <a:ext uri="{FF2B5EF4-FFF2-40B4-BE49-F238E27FC236}">
                <a16:creationId xmlns:a16="http://schemas.microsoft.com/office/drawing/2014/main" id="{DBFF6B43-6604-C1F2-9FA0-756C8949F27A}"/>
              </a:ext>
            </a:extLst>
          </p:cNvPr>
          <p:cNvSpPr>
            <a:spLocks noGrp="1"/>
          </p:cNvSpPr>
          <p:nvPr>
            <p:ph sz="quarter" idx="20"/>
          </p:nvPr>
        </p:nvSpPr>
        <p:spPr/>
        <p:txBody>
          <a:bodyPr/>
          <a:lstStyle/>
          <a:p>
            <a:r>
              <a:rPr lang="en-IN">
                <a:solidFill>
                  <a:srgbClr val="44546A"/>
                </a:solidFill>
              </a:rPr>
              <a:t>Big Data Analysis Process</a:t>
            </a:r>
            <a:endParaRPr lang="en-US">
              <a:solidFill>
                <a:srgbClr val="44546A"/>
              </a:solidFill>
            </a:endParaRPr>
          </a:p>
        </p:txBody>
      </p:sp>
      <p:sp>
        <p:nvSpPr>
          <p:cNvPr id="19" name="Content Placeholder 18">
            <a:extLst>
              <a:ext uri="{FF2B5EF4-FFF2-40B4-BE49-F238E27FC236}">
                <a16:creationId xmlns:a16="http://schemas.microsoft.com/office/drawing/2014/main" id="{1ECA9754-5943-DEA1-5136-EAC264C3F947}"/>
              </a:ext>
            </a:extLst>
          </p:cNvPr>
          <p:cNvSpPr>
            <a:spLocks noGrp="1"/>
          </p:cNvSpPr>
          <p:nvPr>
            <p:ph sz="quarter" idx="22"/>
          </p:nvPr>
        </p:nvSpPr>
        <p:spPr>
          <a:xfrm>
            <a:off x="1320800" y="4738476"/>
            <a:ext cx="4775200" cy="327025"/>
          </a:xfrm>
          <a:prstGeom prst="rect">
            <a:avLst/>
          </a:prstGeom>
        </p:spPr>
        <p:txBody>
          <a:bodyPr lIns="91440" tIns="45720" rIns="91440" bIns="45720" anchor="t"/>
          <a:lstStyle/>
          <a:p>
            <a:r>
              <a:rPr lang="en-IN">
                <a:solidFill>
                  <a:srgbClr val="44546A"/>
                </a:solidFill>
              </a:rPr>
              <a:t>Challenges in Big Data Analysis &amp; Future</a:t>
            </a:r>
          </a:p>
        </p:txBody>
      </p:sp>
      <p:sp>
        <p:nvSpPr>
          <p:cNvPr id="2" name="Text Placeholder 15">
            <a:extLst>
              <a:ext uri="{FF2B5EF4-FFF2-40B4-BE49-F238E27FC236}">
                <a16:creationId xmlns:a16="http://schemas.microsoft.com/office/drawing/2014/main" id="{DFEC2F31-843F-915A-5710-A567A3394F8D}"/>
              </a:ext>
            </a:extLst>
          </p:cNvPr>
          <p:cNvSpPr txBox="1">
            <a:spLocks/>
          </p:cNvSpPr>
          <p:nvPr/>
        </p:nvSpPr>
        <p:spPr>
          <a:xfrm>
            <a:off x="1349375" y="4933350"/>
            <a:ext cx="5238994" cy="602522"/>
          </a:xfrm>
          <a:prstGeom prst="rect">
            <a:avLst/>
          </a:prstGeom>
        </p:spPr>
        <p:txBody>
          <a:bodyPr lIns="91440" tIns="45720" rIns="91440" bIns="45720" anchor="t"/>
          <a:lstStyle>
            <a:defPPr marR="0" lvl="0" algn="l" rtl="0">
              <a:lnSpc>
                <a:spcPct val="100000"/>
              </a:lnSpc>
              <a:spcBef>
                <a:spcPts val="0"/>
              </a:spcBef>
              <a:spcAft>
                <a:spcPts val="0"/>
              </a:spcAft>
            </a:defPPr>
            <a:lvl1pPr marL="171450" marR="0" lvl="0" indent="-171450" algn="l" rtl="0" eaLnBrk="1" hangingPunct="1">
              <a:lnSpc>
                <a:spcPct val="100000"/>
              </a:lnSpc>
              <a:spcBef>
                <a:spcPts val="0"/>
              </a:spcBef>
              <a:spcAft>
                <a:spcPts val="0"/>
              </a:spcAft>
              <a:buClr>
                <a:srgbClr val="000000"/>
              </a:buClr>
              <a:buFont typeface="Arial" panose="020B0604020202020204" pitchFamily="34" charset="0"/>
              <a:buChar char="•"/>
              <a:defRPr lang="en-US" sz="1100" b="0" i="0" u="none" strike="noStrike" cap="none" dirty="0" smtClean="0">
                <a:solidFill>
                  <a:srgbClr val="000000"/>
                </a:solidFill>
                <a:latin typeface="Arial"/>
                <a:ea typeface="Arial"/>
                <a:cs typeface="Arial"/>
                <a:sym typeface="Arial"/>
              </a:defRPr>
            </a:lvl1pPr>
            <a:lvl2pPr marL="0" marR="0" lvl="1" indent="0" algn="l" rtl="0" eaLnBrk="1" hangingPunct="1">
              <a:lnSpc>
                <a:spcPct val="100000"/>
              </a:lnSpc>
              <a:spcBef>
                <a:spcPts val="0"/>
              </a:spcBef>
              <a:spcAft>
                <a:spcPts val="0"/>
              </a:spcAft>
              <a:buClr>
                <a:srgbClr val="000000"/>
              </a:buClr>
              <a:buFont typeface="Arial" panose="020B0604020202020204" pitchFamily="34" charset="0"/>
              <a:buNone/>
              <a:defRPr sz="1200" b="0" i="0" u="none" strike="noStrike" cap="none">
                <a:solidFill>
                  <a:srgbClr val="000000"/>
                </a:solidFill>
                <a:latin typeface="Arial"/>
                <a:ea typeface="Arial"/>
                <a:cs typeface="Arial"/>
                <a:sym typeface="Arial"/>
              </a:defRPr>
            </a:lvl2pPr>
            <a:lvl3pPr marL="285750" marR="0" lvl="2"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3pPr>
            <a:lvl4pPr marL="285750" marR="0" lvl="3"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4pPr>
            <a:lvl5pPr marL="285750" marR="0" lvl="4"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kern="1200">
                <a:solidFill>
                  <a:srgbClr val="44546A"/>
                </a:solidFill>
                <a:ea typeface="+mn-ea"/>
                <a:cs typeface="+mn-cs"/>
              </a:rPr>
              <a:t>Challenges in Big Data Analysis</a:t>
            </a:r>
          </a:p>
          <a:p>
            <a:r>
              <a:rPr lang="en-US" kern="1200">
                <a:solidFill>
                  <a:srgbClr val="44546A"/>
                </a:solidFill>
                <a:ea typeface="+mn-ea"/>
                <a:cs typeface="+mn-cs"/>
              </a:rPr>
              <a:t>Example of Data Analysis Process</a:t>
            </a:r>
          </a:p>
          <a:p>
            <a:r>
              <a:rPr lang="en-US" kern="1200">
                <a:solidFill>
                  <a:srgbClr val="44546A"/>
                </a:solidFill>
                <a:ea typeface="+mn-ea"/>
                <a:cs typeface="+mn-cs"/>
              </a:rPr>
              <a:t>Future Trends in Big Data Analysis</a:t>
            </a:r>
            <a:endParaRPr lang="en-IN" kern="1200">
              <a:solidFill>
                <a:srgbClr val="44546A"/>
              </a:solidFill>
              <a:ea typeface="+mn-ea"/>
              <a:cs typeface="+mn-cs"/>
            </a:endParaRPr>
          </a:p>
        </p:txBody>
      </p:sp>
      <p:sp>
        <p:nvSpPr>
          <p:cNvPr id="5" name="Text Placeholder 15">
            <a:extLst>
              <a:ext uri="{FF2B5EF4-FFF2-40B4-BE49-F238E27FC236}">
                <a16:creationId xmlns:a16="http://schemas.microsoft.com/office/drawing/2014/main" id="{8113F639-335F-2B25-3BC3-4E8C4D153941}"/>
              </a:ext>
            </a:extLst>
          </p:cNvPr>
          <p:cNvSpPr txBox="1">
            <a:spLocks/>
          </p:cNvSpPr>
          <p:nvPr/>
        </p:nvSpPr>
        <p:spPr>
          <a:xfrm>
            <a:off x="1349375" y="5813028"/>
            <a:ext cx="4775200" cy="626263"/>
          </a:xfrm>
          <a:prstGeom prst="rect">
            <a:avLst/>
          </a:prstGeom>
        </p:spPr>
        <p:txBody>
          <a:bodyPr/>
          <a:lstStyle>
            <a:defPPr marR="0" lvl="0" algn="l" rtl="0">
              <a:lnSpc>
                <a:spcPct val="100000"/>
              </a:lnSpc>
              <a:spcBef>
                <a:spcPts val="0"/>
              </a:spcBef>
              <a:spcAft>
                <a:spcPts val="0"/>
              </a:spcAft>
            </a:defPPr>
            <a:lvl1pPr marL="171450" marR="0" lvl="0" indent="-171450" algn="l" rtl="0" eaLnBrk="1" hangingPunct="1">
              <a:lnSpc>
                <a:spcPct val="100000"/>
              </a:lnSpc>
              <a:spcBef>
                <a:spcPts val="0"/>
              </a:spcBef>
              <a:spcAft>
                <a:spcPts val="0"/>
              </a:spcAft>
              <a:buClr>
                <a:srgbClr val="000000"/>
              </a:buClr>
              <a:buFont typeface="Arial" panose="020B0604020202020204" pitchFamily="34" charset="0"/>
              <a:buChar char="•"/>
              <a:defRPr lang="en-US" sz="1100" b="0" i="0" u="none" strike="noStrike" cap="none" dirty="0" smtClean="0">
                <a:solidFill>
                  <a:srgbClr val="000000"/>
                </a:solidFill>
                <a:latin typeface="Arial"/>
                <a:ea typeface="Arial"/>
                <a:cs typeface="Arial"/>
                <a:sym typeface="Arial"/>
              </a:defRPr>
            </a:lvl1pPr>
            <a:lvl2pPr marL="0" marR="0" lvl="1" indent="0" algn="l" rtl="0" eaLnBrk="1" hangingPunct="1">
              <a:lnSpc>
                <a:spcPct val="100000"/>
              </a:lnSpc>
              <a:spcBef>
                <a:spcPts val="0"/>
              </a:spcBef>
              <a:spcAft>
                <a:spcPts val="0"/>
              </a:spcAft>
              <a:buClr>
                <a:srgbClr val="000000"/>
              </a:buClr>
              <a:buFont typeface="Arial" panose="020B0604020202020204" pitchFamily="34" charset="0"/>
              <a:buNone/>
              <a:defRPr sz="1200" b="0" i="0" u="none" strike="noStrike" cap="none">
                <a:solidFill>
                  <a:srgbClr val="000000"/>
                </a:solidFill>
                <a:latin typeface="Arial"/>
                <a:ea typeface="Arial"/>
                <a:cs typeface="Arial"/>
                <a:sym typeface="Arial"/>
              </a:defRPr>
            </a:lvl2pPr>
            <a:lvl3pPr marL="285750" marR="0" lvl="2"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3pPr>
            <a:lvl4pPr marL="285750" marR="0" lvl="3"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4pPr>
            <a:lvl5pPr marL="285750" marR="0" lvl="4"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kern="1200">
                <a:solidFill>
                  <a:srgbClr val="44546A"/>
                </a:solidFill>
                <a:ea typeface="+mn-ea"/>
                <a:cs typeface="+mn-cs"/>
              </a:rPr>
              <a:t>Key Points to remember</a:t>
            </a:r>
          </a:p>
          <a:p>
            <a:r>
              <a:rPr lang="en-US" kern="1200">
                <a:solidFill>
                  <a:srgbClr val="44546A"/>
                </a:solidFill>
                <a:ea typeface="+mn-ea"/>
                <a:cs typeface="+mn-cs"/>
              </a:rPr>
              <a:t>Activity</a:t>
            </a:r>
          </a:p>
          <a:p>
            <a:r>
              <a:rPr lang="en-US" kern="1200">
                <a:solidFill>
                  <a:srgbClr val="44546A"/>
                </a:solidFill>
                <a:ea typeface="+mn-ea"/>
                <a:cs typeface="+mn-cs"/>
              </a:rPr>
              <a:t>References</a:t>
            </a:r>
          </a:p>
        </p:txBody>
      </p:sp>
      <p:sp>
        <p:nvSpPr>
          <p:cNvPr id="6" name="Content Placeholder 18">
            <a:extLst>
              <a:ext uri="{FF2B5EF4-FFF2-40B4-BE49-F238E27FC236}">
                <a16:creationId xmlns:a16="http://schemas.microsoft.com/office/drawing/2014/main" id="{B0BDA03C-7B47-612A-9C17-4BA8835CA05A}"/>
              </a:ext>
            </a:extLst>
          </p:cNvPr>
          <p:cNvSpPr txBox="1">
            <a:spLocks/>
          </p:cNvSpPr>
          <p:nvPr/>
        </p:nvSpPr>
        <p:spPr>
          <a:xfrm>
            <a:off x="1349375" y="5578346"/>
            <a:ext cx="4775200" cy="3270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b="1">
                <a:solidFill>
                  <a:srgbClr val="44546A"/>
                </a:solidFill>
              </a:rPr>
              <a:t>Summary</a:t>
            </a:r>
          </a:p>
        </p:txBody>
      </p:sp>
    </p:spTree>
    <p:extLst>
      <p:ext uri="{BB962C8B-B14F-4D97-AF65-F5344CB8AC3E}">
        <p14:creationId xmlns:p14="http://schemas.microsoft.com/office/powerpoint/2010/main" val="1795172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2" end="2"/>
                                            </p:txEl>
                                          </p:spTgt>
                                        </p:tgtEl>
                                        <p:attrNameLst>
                                          <p:attrName>style.visibility</p:attrName>
                                        </p:attrNameLst>
                                      </p:cBhvr>
                                      <p:to>
                                        <p:strVal val="visible"/>
                                      </p:to>
                                    </p:set>
                                    <p:animEffect transition="in" filter="fade">
                                      <p:cBhvr>
                                        <p:cTn id="30" dur="500"/>
                                        <p:tgtEl>
                                          <p:spTgt spid="1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xEl>
                                              <p:pRg st="0" end="0"/>
                                            </p:txEl>
                                          </p:spTgt>
                                        </p:tgtEl>
                                        <p:attrNameLst>
                                          <p:attrName>style.visibility</p:attrName>
                                        </p:attrNameLst>
                                      </p:cBhvr>
                                      <p:to>
                                        <p:strVal val="visible"/>
                                      </p:to>
                                    </p:set>
                                    <p:animEffect transition="in" filter="fade">
                                      <p:cBhvr>
                                        <p:cTn id="38" dur="500"/>
                                        <p:tgtEl>
                                          <p:spTgt spid="14">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xEl>
                                              <p:pRg st="1" end="1"/>
                                            </p:txEl>
                                          </p:spTgt>
                                        </p:tgtEl>
                                        <p:attrNameLst>
                                          <p:attrName>style.visibility</p:attrName>
                                        </p:attrNameLst>
                                      </p:cBhvr>
                                      <p:to>
                                        <p:strVal val="visible"/>
                                      </p:to>
                                    </p:set>
                                    <p:animEffect transition="in" filter="fade">
                                      <p:cBhvr>
                                        <p:cTn id="41" dur="500"/>
                                        <p:tgtEl>
                                          <p:spTgt spid="1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xEl>
                                              <p:pRg st="0" end="0"/>
                                            </p:txEl>
                                          </p:spTgt>
                                        </p:tgtEl>
                                        <p:attrNameLst>
                                          <p:attrName>style.visibility</p:attrName>
                                        </p:attrNameLst>
                                      </p:cBhvr>
                                      <p:to>
                                        <p:strVal val="visible"/>
                                      </p:to>
                                    </p:set>
                                    <p:animEffect transition="in" filter="fade">
                                      <p:cBhvr>
                                        <p:cTn id="46" dur="500"/>
                                        <p:tgtEl>
                                          <p:spTgt spid="17">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Effect transition="in" filter="fade">
                                      <p:cBhvr>
                                        <p:cTn id="49" dur="500"/>
                                        <p:tgtEl>
                                          <p:spTgt spid="16">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xEl>
                                              <p:pRg st="1" end="1"/>
                                            </p:txEl>
                                          </p:spTgt>
                                        </p:tgtEl>
                                        <p:attrNameLst>
                                          <p:attrName>style.visibility</p:attrName>
                                        </p:attrNameLst>
                                      </p:cBhvr>
                                      <p:to>
                                        <p:strVal val="visible"/>
                                      </p:to>
                                    </p:set>
                                    <p:animEffect transition="in" filter="fade">
                                      <p:cBhvr>
                                        <p:cTn id="52" dur="500"/>
                                        <p:tgtEl>
                                          <p:spTgt spid="1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fade">
                                      <p:cBhvr>
                                        <p:cTn id="57" dur="500"/>
                                        <p:tgtEl>
                                          <p:spTgt spid="19">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P spid="14" grpId="0" build="p"/>
      <p:bldP spid="15" grpId="0" build="p"/>
      <p:bldP spid="16" grpId="0" build="p"/>
      <p:bldP spid="17" grpId="0" build="p"/>
      <p:bldP spid="19" grpId="0" build="p"/>
      <p:bldP spid="2"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687E0E0-CDC2-9A4B-BC96-1C519FC8F3E5}"/>
              </a:ext>
            </a:extLst>
          </p:cNvPr>
          <p:cNvSpPr>
            <a:spLocks noGrp="1"/>
          </p:cNvSpPr>
          <p:nvPr>
            <p:ph type="body" sz="quarter" idx="13"/>
          </p:nvPr>
        </p:nvSpPr>
        <p:spPr>
          <a:xfrm>
            <a:off x="1295400" y="2774950"/>
            <a:ext cx="9601200" cy="1181588"/>
          </a:xfrm>
        </p:spPr>
        <p:txBody>
          <a:bodyPr lIns="91440" tIns="45720" rIns="91440" bIns="45720" anchor="t"/>
          <a:lstStyle/>
          <a:p>
            <a:pPr>
              <a:lnSpc>
                <a:spcPct val="150000"/>
              </a:lnSpc>
            </a:pPr>
            <a:r>
              <a:rPr lang="en-IN">
                <a:solidFill>
                  <a:srgbClr val="44546A"/>
                </a:solidFill>
              </a:rPr>
              <a:t>Definition of Big Data</a:t>
            </a:r>
          </a:p>
          <a:p>
            <a:pPr>
              <a:lnSpc>
                <a:spcPct val="150000"/>
              </a:lnSpc>
            </a:pPr>
            <a:r>
              <a:rPr lang="en-IN">
                <a:solidFill>
                  <a:srgbClr val="44546A"/>
                </a:solidFill>
              </a:rPr>
              <a:t>5 V's of Big Data</a:t>
            </a:r>
          </a:p>
          <a:p>
            <a:pPr>
              <a:lnSpc>
                <a:spcPct val="150000"/>
              </a:lnSpc>
            </a:pPr>
            <a:r>
              <a:rPr lang="en-IN">
                <a:solidFill>
                  <a:srgbClr val="44546A"/>
                </a:solidFill>
              </a:rPr>
              <a:t>Real example of how big data is generated</a:t>
            </a:r>
          </a:p>
        </p:txBody>
      </p:sp>
      <p:sp>
        <p:nvSpPr>
          <p:cNvPr id="15" name="Content Placeholder 14">
            <a:extLst>
              <a:ext uri="{FF2B5EF4-FFF2-40B4-BE49-F238E27FC236}">
                <a16:creationId xmlns:a16="http://schemas.microsoft.com/office/drawing/2014/main" id="{D3BED555-B714-A4ED-4B6B-0A7DE3232981}"/>
              </a:ext>
            </a:extLst>
          </p:cNvPr>
          <p:cNvSpPr>
            <a:spLocks noGrp="1"/>
          </p:cNvSpPr>
          <p:nvPr>
            <p:ph sz="quarter" idx="14"/>
          </p:nvPr>
        </p:nvSpPr>
        <p:spPr/>
        <p:txBody>
          <a:bodyPr anchor="ctr"/>
          <a:lstStyle/>
          <a:p>
            <a:r>
              <a:rPr lang="en-IN"/>
              <a:t>Definition of Big Data</a:t>
            </a:r>
            <a:endParaRPr lang="en-US"/>
          </a:p>
        </p:txBody>
      </p:sp>
    </p:spTree>
    <p:extLst>
      <p:ext uri="{BB962C8B-B14F-4D97-AF65-F5344CB8AC3E}">
        <p14:creationId xmlns:p14="http://schemas.microsoft.com/office/powerpoint/2010/main" val="13812800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AD30-995F-9CC9-C1E6-45AB78B09765}"/>
              </a:ext>
            </a:extLst>
          </p:cNvPr>
          <p:cNvSpPr>
            <a:spLocks noGrp="1"/>
          </p:cNvSpPr>
          <p:nvPr>
            <p:ph type="title"/>
          </p:nvPr>
        </p:nvSpPr>
        <p:spPr>
          <a:xfrm>
            <a:off x="514350" y="2495550"/>
            <a:ext cx="11047534" cy="2030671"/>
          </a:xfrm>
        </p:spPr>
        <p:txBody>
          <a:bodyPr anchor="b">
            <a:noAutofit/>
          </a:bodyPr>
          <a:lstStyle/>
          <a:p>
            <a:pPr algn="ctr"/>
            <a:r>
              <a:rPr lang="en-US" sz="2800" b="0">
                <a:solidFill>
                  <a:schemeClr val="bg1"/>
                </a:solidFill>
                <a:latin typeface="+mj-lt"/>
              </a:rPr>
              <a:t>Big data refers to vast and complex datasets that traditional data processing tools cannot easily handle. It encompasses high volume, high velocity, and a variety of data, requiring advanced tools and methods for analysis and processing.</a:t>
            </a:r>
            <a:endParaRPr lang="en-IN" sz="2800" b="0">
              <a:solidFill>
                <a:schemeClr val="bg1"/>
              </a:solidFill>
              <a:latin typeface="+mj-lt"/>
            </a:endParaRPr>
          </a:p>
        </p:txBody>
      </p:sp>
      <p:sp>
        <p:nvSpPr>
          <p:cNvPr id="3" name="Text Placeholder 2">
            <a:extLst>
              <a:ext uri="{FF2B5EF4-FFF2-40B4-BE49-F238E27FC236}">
                <a16:creationId xmlns:a16="http://schemas.microsoft.com/office/drawing/2014/main" id="{1E68264E-FED4-7399-5EBB-F056FBB9BA07}"/>
              </a:ext>
            </a:extLst>
          </p:cNvPr>
          <p:cNvSpPr>
            <a:spLocks noGrp="1"/>
          </p:cNvSpPr>
          <p:nvPr>
            <p:ph sz="quarter" idx="13"/>
          </p:nvPr>
        </p:nvSpPr>
        <p:spPr/>
        <p:txBody>
          <a:bodyPr>
            <a:normAutofit/>
          </a:bodyPr>
          <a:lstStyle/>
          <a:p>
            <a:pPr>
              <a:spcAft>
                <a:spcPts val="600"/>
              </a:spcAft>
            </a:pPr>
            <a:r>
              <a:rPr lang="en-US" sz="6000" b="0" i="0">
                <a:effectLst/>
                <a:latin typeface="+mn-lt"/>
              </a:rPr>
              <a:t>What is Big-Data? </a:t>
            </a:r>
            <a:endParaRPr lang="en-IN" sz="6000">
              <a:latin typeface="+mn-lt"/>
            </a:endParaRPr>
          </a:p>
        </p:txBody>
      </p:sp>
    </p:spTree>
    <p:extLst>
      <p:ext uri="{BB962C8B-B14F-4D97-AF65-F5344CB8AC3E}">
        <p14:creationId xmlns:p14="http://schemas.microsoft.com/office/powerpoint/2010/main" val="137594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Xebia Theme">
  <a:themeElements>
    <a:clrScheme name="Custom 1">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Xebia Theme" id="{42ED1EB9-8C19-46CE-A00E-ED6F5B7D5AEB}" vid="{2BEE3F14-8AD7-4B68-963B-2C9F9FCCC8E9}"/>
    </a:ext>
  </a:ext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Xebia Theme">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Xebia Theme" id="{42ED1EB9-8C19-46CE-A00E-ED6F5B7D5AEB}" vid="{2BEE3F14-8AD7-4B68-963B-2C9F9FCCC8E9}"/>
    </a:ext>
  </a:extLst>
</a:theme>
</file>

<file path=ppt/theme/theme4.xml><?xml version="1.0" encoding="utf-8"?>
<a:theme xmlns:a="http://schemas.openxmlformats.org/drawingml/2006/main" name="2_Xebia Theme">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Xebia Theme" id="{42ED1EB9-8C19-46CE-A00E-ED6F5B7D5AEB}" vid="{2BEE3F14-8AD7-4B68-963B-2C9F9FCCC8E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700" row="3">
    <wetp:webextensionref xmlns:r="http://schemas.openxmlformats.org/officeDocument/2006/relationships" r:id="rId1"/>
  </wetp:taskpane>
  <wetp:taskpane dockstate="right" visibility="0" width="700" row="6">
    <wetp:webextensionref xmlns:r="http://schemas.openxmlformats.org/officeDocument/2006/relationships" r:id="rId2"/>
  </wetp:taskpane>
  <wetp:taskpane dockstate="right" visibility="0" width="350" row="1">
    <wetp:webextensionref xmlns:r="http://schemas.openxmlformats.org/officeDocument/2006/relationships" r:id="rId3"/>
  </wetp:taskpane>
  <wetp:taskpane dockstate="right" visibility="0" width="350" row="1">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EC0EF711-0C2F-442E-83A8-24A98A746266}">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F6A6548-E022-47D2-B473-4257314856FE}">
  <we:reference id="wa200005107" version="1.1.0.0" store="en-US" storeType="OMEX"/>
  <we:alternateReferences>
    <we:reference id="WA200005107" version="1.1.0.0" store="WA2000051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AA705B3C-4BB9-41A7-AE1C-C5916032A218}">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DD22C221-A206-4241-B74A-A9463BE7048D}">
  <we:reference id="wa104381411" version="2.4.5.0" store="en-US" storeType="OMEX"/>
  <we:alternateReferences>
    <we:reference id="wa104381411" version="2.4.5.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4f8df91-1dfa-493d-afe5-ac19ae93f1c1">
      <Terms xmlns="http://schemas.microsoft.com/office/infopath/2007/PartnerControls"/>
    </lcf76f155ced4ddcb4097134ff3c332f>
    <SharedWithUsers xmlns="9d62d046-2d5a-43ae-b52a-a4491c3b3061">
      <UserInfo>
        <DisplayName>Vijay  Kumar Sharma</DisplayName>
        <AccountId>96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C743957A8A6429CADDB5035787BCF" ma:contentTypeVersion="10" ma:contentTypeDescription="Create a new document." ma:contentTypeScope="" ma:versionID="470804ad035d57ce8a40a287d5bb9e11">
  <xsd:schema xmlns:xsd="http://www.w3.org/2001/XMLSchema" xmlns:xs="http://www.w3.org/2001/XMLSchema" xmlns:p="http://schemas.microsoft.com/office/2006/metadata/properties" xmlns:ns2="64f8df91-1dfa-493d-afe5-ac19ae93f1c1" xmlns:ns3="9d62d046-2d5a-43ae-b52a-a4491c3b3061" targetNamespace="http://schemas.microsoft.com/office/2006/metadata/properties" ma:root="true" ma:fieldsID="c7f6d5ea14368b69ad491c585bd07561" ns2:_="" ns3:_="">
    <xsd:import namespace="64f8df91-1dfa-493d-afe5-ac19ae93f1c1"/>
    <xsd:import namespace="9d62d046-2d5a-43ae-b52a-a4491c3b3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f8df91-1dfa-493d-afe5-ac19ae93f1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6b3c3237-c750-413d-8b50-18af3b9e905b"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62d046-2d5a-43ae-b52a-a4491c3b306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330645-8AB5-4381-9843-7337ADD03638}">
  <ds:schemaRefs>
    <ds:schemaRef ds:uri="64f8df91-1dfa-493d-afe5-ac19ae93f1c1"/>
    <ds:schemaRef ds:uri="9d62d046-2d5a-43ae-b52a-a4491c3b30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2779BD-EB6F-46F3-B2E8-0D4F240EA0F9}">
  <ds:schemaRefs>
    <ds:schemaRef ds:uri="http://schemas.microsoft.com/sharepoint/v3/contenttype/forms"/>
  </ds:schemaRefs>
</ds:datastoreItem>
</file>

<file path=customXml/itemProps3.xml><?xml version="1.0" encoding="utf-8"?>
<ds:datastoreItem xmlns:ds="http://schemas.openxmlformats.org/officeDocument/2006/customXml" ds:itemID="{05D9D31B-F244-4E52-9200-34FDAAD15D69}">
  <ds:schemaRefs>
    <ds:schemaRef ds:uri="64f8df91-1dfa-493d-afe5-ac19ae93f1c1"/>
    <ds:schemaRef ds:uri="9d62d046-2d5a-43ae-b52a-a4491c3b30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Xebia Theme</Template>
  <TotalTime>0</TotalTime>
  <Words>5950</Words>
  <Application>Microsoft Office PowerPoint</Application>
  <PresentationFormat>Widescreen</PresentationFormat>
  <Paragraphs>637</Paragraphs>
  <Slides>68</Slides>
  <Notes>30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68</vt:i4>
      </vt:variant>
    </vt:vector>
  </HeadingPairs>
  <TitlesOfParts>
    <vt:vector size="81" baseType="lpstr">
      <vt:lpstr>Abadi</vt:lpstr>
      <vt:lpstr>Arial</vt:lpstr>
      <vt:lpstr>Calibri</vt:lpstr>
      <vt:lpstr>Congenial Black</vt:lpstr>
      <vt:lpstr>Noto Sans Symbols</vt:lpstr>
      <vt:lpstr>ProximaNova-Bold</vt:lpstr>
      <vt:lpstr>Source Sans Pro</vt:lpstr>
      <vt:lpstr>Wingdings</vt:lpstr>
      <vt:lpstr>Wingdings 3</vt:lpstr>
      <vt:lpstr>Xebia Theme</vt:lpstr>
      <vt:lpstr>Custom Design</vt:lpstr>
      <vt:lpstr>1_Xebia Theme</vt:lpstr>
      <vt:lpstr>2_Xebia Theme</vt:lpstr>
      <vt:lpstr>PowerPoint Presentation</vt:lpstr>
      <vt:lpstr>Case Study: Royal Manufacturing</vt:lpstr>
      <vt:lpstr>Case Study: Royal Manufacturing </vt:lpstr>
      <vt:lpstr>Case Study: Royal Manufacturing</vt:lpstr>
      <vt:lpstr>Case Study: Royal Manufacturing</vt:lpstr>
      <vt:lpstr> This emphasizes the importance of Big Data Analytics for organizations across segments.</vt:lpstr>
      <vt:lpstr>Module Coverage</vt:lpstr>
      <vt:lpstr>PowerPoint Presentation</vt:lpstr>
      <vt:lpstr>Big data refers to vast and complex datasets that traditional data processing tools cannot easily handle. It encompasses high volume, high velocity, and a variety of data, requiring advanced tools and methods for analysis and processing.</vt:lpstr>
      <vt:lpstr>Big Data Facts-How Big is Big Data</vt:lpstr>
      <vt:lpstr>How Big is Big Data</vt:lpstr>
      <vt:lpstr>Small Data Vs Big Data</vt:lpstr>
      <vt:lpstr>The 5 Vs of Big Data </vt:lpstr>
      <vt:lpstr>Forms/Type of Big Data</vt:lpstr>
      <vt:lpstr>Example of Big Data</vt:lpstr>
      <vt:lpstr>Data examples from social media</vt:lpstr>
      <vt:lpstr>Example of Big Data</vt:lpstr>
      <vt:lpstr>Data examples from IoT devices </vt:lpstr>
      <vt:lpstr>Example of Big Data</vt:lpstr>
      <vt:lpstr>Data Examples from Banking Domain  </vt:lpstr>
      <vt:lpstr>Quiz</vt:lpstr>
      <vt:lpstr>Quiz </vt:lpstr>
      <vt:lpstr>In a nutshell, we learnt</vt:lpstr>
      <vt:lpstr>PowerPoint Presentation</vt:lpstr>
      <vt:lpstr>Big data analysis is the process of applying advanced analytics techniques to large and diverse datasets to extract valuable insights, patterns, and trends that enable data-driven decision-making and optimize business processes.</vt:lpstr>
      <vt:lpstr>Importance and benefits of Big Data Analysis</vt:lpstr>
      <vt:lpstr>Use case - Customer Behavior Analysis E-commerce</vt:lpstr>
      <vt:lpstr>Use case- Supply Chain Optimization </vt:lpstr>
      <vt:lpstr>Quiz </vt:lpstr>
      <vt:lpstr>Quiz  </vt:lpstr>
      <vt:lpstr>In a nutshell, we learnt</vt:lpstr>
      <vt:lpstr>PowerPoint Presentation</vt:lpstr>
      <vt:lpstr>Big Data Tools </vt:lpstr>
      <vt:lpstr>Big Data Tools</vt:lpstr>
      <vt:lpstr>Technologies For Big Data Ingestion </vt:lpstr>
      <vt:lpstr>Technologies For Big Data Storage</vt:lpstr>
      <vt:lpstr>Technologies For Big Data Processing</vt:lpstr>
      <vt:lpstr>Technologies For Big Data Analytics</vt:lpstr>
      <vt:lpstr>Technologies For Big Data Visualization</vt:lpstr>
      <vt:lpstr>How Yahoo utilise Hadoop</vt:lpstr>
      <vt:lpstr>Yahoo utilise Hadoop</vt:lpstr>
      <vt:lpstr>Quiz  </vt:lpstr>
      <vt:lpstr>Quiz  </vt:lpstr>
      <vt:lpstr>In a nutshell, we learnt</vt:lpstr>
      <vt:lpstr>PowerPoint Presentation</vt:lpstr>
      <vt:lpstr>Big data analytics involves extracting trends, patterns, and correlations from vast amounts of raw data to facilitate data-driven decision-making. This approach applies traditional statistical analysis techniques such as clustering and regression but leverages modern tools to handle and process larger datasets effectively.</vt:lpstr>
      <vt:lpstr>Big Data Analysis Process </vt:lpstr>
      <vt:lpstr>Example of Big Data Analysis Process</vt:lpstr>
      <vt:lpstr>Insights from Big Data Analysis Process</vt:lpstr>
      <vt:lpstr>Impact of Big Data Analysis Process</vt:lpstr>
      <vt:lpstr>Quiz</vt:lpstr>
      <vt:lpstr>Quiz</vt:lpstr>
      <vt:lpstr>In nutshell, we learnt</vt:lpstr>
      <vt:lpstr>PowerPoint Presentation</vt:lpstr>
      <vt:lpstr>Challenges in Big Data Analysis</vt:lpstr>
      <vt:lpstr>Challenges in Big Data Analysis: </vt:lpstr>
      <vt:lpstr>Challenges and Solutions-Twitter </vt:lpstr>
      <vt:lpstr>Challenges and Solutions-Twitter </vt:lpstr>
      <vt:lpstr>Future Trends in Big Data Analysis</vt:lpstr>
      <vt:lpstr>Future Trends in Big Data Analysis</vt:lpstr>
      <vt:lpstr>Quiz</vt:lpstr>
      <vt:lpstr>Quiz</vt:lpstr>
      <vt:lpstr>In a nutshell, we learnt</vt:lpstr>
      <vt:lpstr>PowerPoint Presentation</vt:lpstr>
      <vt:lpstr>Key Points to remember</vt:lpstr>
      <vt:lpstr>Group Activity : Implementing a BDA Scenario</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Devendra  Parmar</dc:creator>
  <cp:lastModifiedBy>Divya Rank</cp:lastModifiedBy>
  <cp:revision>2</cp:revision>
  <dcterms:created xsi:type="dcterms:W3CDTF">2023-07-15T17:12:34Z</dcterms:created>
  <dcterms:modified xsi:type="dcterms:W3CDTF">2023-10-17T06:01:36Z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0x010100A2EC743957A8A6429CADDB5035787BCF</vt:lpwstr>
  </property>
  <property fmtid="{D5CDD505-2E9C-101B-9397-08002B2CF9AE}" pid="3" name="MediaServiceImageTags">
    <vt:lpwstr/>
  </property>
</Properties>
</file>